
<file path=[Content_Types].xml><?xml version="1.0" encoding="utf-8"?>
<Types xmlns="http://schemas.openxmlformats.org/package/2006/content-types">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charts/chart8.xml" ContentType="application/vnd.openxmlformats-officedocument.drawingml.chart+xml"/>
  <Override PartName="/ppt/drawings/drawing5.xml" ContentType="application/vnd.openxmlformats-officedocument.drawingml.chartshapes+xml"/>
  <Override PartName="/ppt/notesSlides/notesSlide23.xml" ContentType="application/vnd.openxmlformats-officedocument.presentationml.notesSlide+xml"/>
  <Override PartName="/ppt/charts/chart9.xml" ContentType="application/vnd.openxmlformats-officedocument.drawingml.chart+xml"/>
  <Override PartName="/ppt/drawings/drawing6.xml" ContentType="application/vnd.openxmlformats-officedocument.drawingml.chartshapes+xml"/>
  <Override PartName="/ppt/notesSlides/notesSlide24.xml" ContentType="application/vnd.openxmlformats-officedocument.presentationml.notesSlide+xml"/>
  <Override PartName="/ppt/charts/chart10.xml" ContentType="application/vnd.openxmlformats-officedocument.drawingml.chart+xml"/>
  <Override PartName="/ppt/drawings/drawing7.xml" ContentType="application/vnd.openxmlformats-officedocument.drawingml.chartshapes+xml"/>
  <Override PartName="/ppt/notesSlides/notesSlide25.xml" ContentType="application/vnd.openxmlformats-officedocument.presentationml.notesSlide+xml"/>
  <Override PartName="/ppt/charts/chart11.xml" ContentType="application/vnd.openxmlformats-officedocument.drawingml.chart+xml"/>
  <Override PartName="/ppt/drawings/drawing8.xml" ContentType="application/vnd.openxmlformats-officedocument.drawingml.chartshapes+xml"/>
  <Override PartName="/ppt/notesSlides/notesSlide26.xml" ContentType="application/vnd.openxmlformats-officedocument.presentationml.notesSlide+xml"/>
  <Override PartName="/ppt/charts/chart12.xml" ContentType="application/vnd.openxmlformats-officedocument.drawingml.chart+xml"/>
  <Override PartName="/ppt/drawings/drawing9.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666" r:id="rId3"/>
    <p:sldMasterId id="2147483678" r:id="rId4"/>
    <p:sldMasterId id="2147483685" r:id="rId5"/>
    <p:sldMasterId id="2147483691" r:id="rId6"/>
    <p:sldMasterId id="2147483702" r:id="rId7"/>
    <p:sldMasterId id="2147483707" r:id="rId8"/>
    <p:sldMasterId id="2147483709" r:id="rId9"/>
    <p:sldMasterId id="2147483711" r:id="rId10"/>
    <p:sldMasterId id="2147483714" r:id="rId11"/>
  </p:sldMasterIdLst>
  <p:notesMasterIdLst>
    <p:notesMasterId r:id="rId116"/>
  </p:notesMasterIdLst>
  <p:handoutMasterIdLst>
    <p:handoutMasterId r:id="rId117"/>
  </p:handoutMasterIdLst>
  <p:sldIdLst>
    <p:sldId id="390" r:id="rId12"/>
    <p:sldId id="391" r:id="rId13"/>
    <p:sldId id="392" r:id="rId14"/>
    <p:sldId id="393" r:id="rId15"/>
    <p:sldId id="394" r:id="rId16"/>
    <p:sldId id="395" r:id="rId17"/>
    <p:sldId id="396" r:id="rId18"/>
    <p:sldId id="397" r:id="rId19"/>
    <p:sldId id="398" r:id="rId20"/>
    <p:sldId id="408" r:id="rId21"/>
    <p:sldId id="409" r:id="rId22"/>
    <p:sldId id="410"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399" r:id="rId42"/>
    <p:sldId id="311" r:id="rId43"/>
    <p:sldId id="325" r:id="rId44"/>
    <p:sldId id="331" r:id="rId45"/>
    <p:sldId id="332" r:id="rId46"/>
    <p:sldId id="327" r:id="rId47"/>
    <p:sldId id="328" r:id="rId48"/>
    <p:sldId id="333" r:id="rId49"/>
    <p:sldId id="330" r:id="rId50"/>
    <p:sldId id="335" r:id="rId51"/>
    <p:sldId id="297"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58" r:id="rId66"/>
    <p:sldId id="359" r:id="rId67"/>
    <p:sldId id="360" r:id="rId68"/>
    <p:sldId id="361" r:id="rId69"/>
    <p:sldId id="362" r:id="rId70"/>
    <p:sldId id="363" r:id="rId71"/>
    <p:sldId id="364" r:id="rId72"/>
    <p:sldId id="365" r:id="rId73"/>
    <p:sldId id="366" r:id="rId74"/>
    <p:sldId id="367" r:id="rId75"/>
    <p:sldId id="368" r:id="rId76"/>
    <p:sldId id="349" r:id="rId77"/>
    <p:sldId id="350" r:id="rId78"/>
    <p:sldId id="351" r:id="rId79"/>
    <p:sldId id="352" r:id="rId80"/>
    <p:sldId id="353" r:id="rId81"/>
    <p:sldId id="354" r:id="rId82"/>
    <p:sldId id="355" r:id="rId83"/>
    <p:sldId id="356" r:id="rId84"/>
    <p:sldId id="357" r:id="rId85"/>
    <p:sldId id="369" r:id="rId86"/>
    <p:sldId id="370" r:id="rId87"/>
    <p:sldId id="371" r:id="rId88"/>
    <p:sldId id="372" r:id="rId89"/>
    <p:sldId id="373" r:id="rId90"/>
    <p:sldId id="374" r:id="rId91"/>
    <p:sldId id="375"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429" r:id="rId106"/>
    <p:sldId id="430" r:id="rId107"/>
    <p:sldId id="431" r:id="rId108"/>
    <p:sldId id="432" r:id="rId109"/>
    <p:sldId id="401" r:id="rId110"/>
    <p:sldId id="402" r:id="rId111"/>
    <p:sldId id="403" r:id="rId112"/>
    <p:sldId id="404" r:id="rId113"/>
    <p:sldId id="405" r:id="rId114"/>
    <p:sldId id="406" r:id="rId1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381"/>
    <a:srgbClr val="FFFFFF"/>
    <a:srgbClr val="1A7B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6" autoAdjust="0"/>
    <p:restoredTop sz="91400" autoAdjust="0"/>
  </p:normalViewPr>
  <p:slideViewPr>
    <p:cSldViewPr snapToGrid="0" snapToObjects="1">
      <p:cViewPr varScale="1">
        <p:scale>
          <a:sx n="120" d="100"/>
          <a:sy n="120" d="100"/>
        </p:scale>
        <p:origin x="990"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handoutMaster" Target="handoutMasters/handout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73665614015E-2"/>
          <c:y val="0.12741546776130078"/>
          <c:w val="0.91169064321528104"/>
          <c:h val="0.67605118110236229"/>
        </c:manualLayout>
      </c:layout>
      <c:barChart>
        <c:barDir val="col"/>
        <c:grouping val="clustered"/>
        <c:varyColors val="0"/>
        <c:ser>
          <c:idx val="0"/>
          <c:order val="0"/>
          <c:tx>
            <c:strRef>
              <c:f>Sheet1!$B$1</c:f>
              <c:strCache>
                <c:ptCount val="1"/>
                <c:pt idx="0">
                  <c:v>Estimate</c:v>
                </c:pt>
              </c:strCache>
            </c:strRef>
          </c:tx>
          <c:spPr>
            <a:solidFill>
              <a:srgbClr val="118997"/>
            </a:solidFill>
            <a:ln>
              <a:solidFill>
                <a:srgbClr val="000000"/>
              </a:solidFill>
            </a:ln>
          </c:spPr>
          <c:invertIfNegative val="0"/>
          <c:dPt>
            <c:idx val="0"/>
            <c:invertIfNegative val="0"/>
            <c:bubble3D val="0"/>
            <c:extLst>
              <c:ext xmlns:c16="http://schemas.microsoft.com/office/drawing/2014/chart" uri="{C3380CC4-5D6E-409C-BE32-E72D297353CC}">
                <c16:uniqueId val="{0000001A-8E8D-47F1-8BDD-6373EB4C1D29}"/>
              </c:ext>
            </c:extLst>
          </c:dPt>
          <c:dPt>
            <c:idx val="1"/>
            <c:invertIfNegative val="0"/>
            <c:bubble3D val="0"/>
            <c:spPr>
              <a:solidFill>
                <a:srgbClr val="118997"/>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extLst>
              <c:ext xmlns:c16="http://schemas.microsoft.com/office/drawing/2014/chart" uri="{C3380CC4-5D6E-409C-BE32-E72D297353CC}">
                <c16:uniqueId val="{00000003-670B-471C-B08C-4C6BBB062D5D}"/>
              </c:ext>
            </c:extLst>
          </c:dPt>
          <c:dPt>
            <c:idx val="3"/>
            <c:invertIfNegative val="0"/>
            <c:bubble3D val="0"/>
            <c:spPr>
              <a:solidFill>
                <a:srgbClr val="068357"/>
              </a:solidFill>
              <a:ln>
                <a:solidFill>
                  <a:srgbClr val="000000"/>
                </a:solidFill>
              </a:ln>
            </c:spPr>
            <c:extLst>
              <c:ext xmlns:c16="http://schemas.microsoft.com/office/drawing/2014/chart" uri="{C3380CC4-5D6E-409C-BE32-E72D297353CC}">
                <c16:uniqueId val="{0000001B-8E8D-47F1-8BDD-6373EB4C1D29}"/>
              </c:ext>
            </c:extLst>
          </c:dPt>
          <c:dPt>
            <c:idx val="4"/>
            <c:invertIfNegative val="0"/>
            <c:bubble3D val="0"/>
            <c:spPr>
              <a:solidFill>
                <a:srgbClr val="068357"/>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extLst>
              <c:ext xmlns:c16="http://schemas.microsoft.com/office/drawing/2014/chart" uri="{C3380CC4-5D6E-409C-BE32-E72D297353CC}">
                <c16:uniqueId val="{00000007-670B-471C-B08C-4C6BBB062D5D}"/>
              </c:ext>
            </c:extLst>
          </c:dPt>
          <c:dPt>
            <c:idx val="6"/>
            <c:invertIfNegative val="0"/>
            <c:bubble3D val="0"/>
            <c:spPr>
              <a:solidFill>
                <a:srgbClr val="068357"/>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rgbClr val="068357"/>
              </a:solidFill>
              <a:ln>
                <a:solidFill>
                  <a:srgbClr val="000000"/>
                </a:solidFill>
              </a:ln>
            </c:spPr>
            <c:extLst>
              <c:ext xmlns:c16="http://schemas.microsoft.com/office/drawing/2014/chart" uri="{C3380CC4-5D6E-409C-BE32-E72D297353CC}">
                <c16:uniqueId val="{0000000B-670B-471C-B08C-4C6BBB062D5D}"/>
              </c:ext>
            </c:extLst>
          </c:dPt>
          <c:dPt>
            <c:idx val="8"/>
            <c:invertIfNegative val="0"/>
            <c:bubble3D val="0"/>
            <c:extLst>
              <c:ext xmlns:c16="http://schemas.microsoft.com/office/drawing/2014/chart" uri="{C3380CC4-5D6E-409C-BE32-E72D297353CC}">
                <c16:uniqueId val="{00000018-0D41-40B2-BAD8-AD7448DEE020}"/>
              </c:ext>
            </c:extLst>
          </c:dPt>
          <c:dPt>
            <c:idx val="11"/>
            <c:invertIfNegative val="0"/>
            <c:bubble3D val="0"/>
            <c:extLst>
              <c:ext xmlns:c16="http://schemas.microsoft.com/office/drawing/2014/chart" uri="{C3380CC4-5D6E-409C-BE32-E72D297353CC}">
                <c16:uniqueId val="{0000000D-670B-471C-B08C-4C6BBB062D5D}"/>
              </c:ext>
            </c:extLst>
          </c:dPt>
          <c:dPt>
            <c:idx val="12"/>
            <c:invertIfNegative val="0"/>
            <c:bubble3D val="0"/>
            <c:extLst>
              <c:ext xmlns:c16="http://schemas.microsoft.com/office/drawing/2014/chart" uri="{C3380CC4-5D6E-409C-BE32-E72D297353CC}">
                <c16:uniqueId val="{0000000F-670B-471C-B08C-4C6BBB062D5D}"/>
              </c:ext>
            </c:extLst>
          </c:dPt>
          <c:dPt>
            <c:idx val="16"/>
            <c:invertIfNegative val="0"/>
            <c:bubble3D val="0"/>
            <c:spPr>
              <a:solidFill>
                <a:srgbClr val="118997"/>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118997"/>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118997"/>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118997"/>
              </a:solidFill>
              <a:ln>
                <a:solidFill>
                  <a:schemeClr val="tx1"/>
                </a:solidFill>
              </a:ln>
            </c:spPr>
            <c:extLst>
              <c:ext xmlns:c16="http://schemas.microsoft.com/office/drawing/2014/chart" uri="{C3380CC4-5D6E-409C-BE32-E72D297353CC}">
                <c16:uniqueId val="{00000017-670B-471C-B08C-4C6BBB062D5D}"/>
              </c:ext>
            </c:extLst>
          </c:dPt>
          <c:errBars>
            <c:errBarType val="both"/>
            <c:errValType val="cust"/>
            <c:noEndCap val="0"/>
            <c:plus>
              <c:numRef>
                <c:f>Sheet1!$H$2:$H$10</c:f>
                <c:numCache>
                  <c:formatCode>General</c:formatCode>
                  <c:ptCount val="9"/>
                  <c:pt idx="6">
                    <c:v>3</c:v>
                  </c:pt>
                  <c:pt idx="7">
                    <c:v>5</c:v>
                  </c:pt>
                </c:numCache>
              </c:numRef>
            </c:plus>
            <c:minus>
              <c:numRef>
                <c:f>Sheet1!$G$2:$G$10</c:f>
                <c:numCache>
                  <c:formatCode>General</c:formatCode>
                  <c:ptCount val="9"/>
                  <c:pt idx="6">
                    <c:v>3</c:v>
                  </c:pt>
                  <c:pt idx="7">
                    <c:v>4</c:v>
                  </c:pt>
                </c:numCache>
              </c:numRef>
            </c:minus>
          </c:errBars>
          <c:cat>
            <c:strRef>
              <c:f>Sheet1!$A$2:$A$10</c:f>
              <c:strCache>
                <c:ptCount val="9"/>
                <c:pt idx="0">
                  <c:v> </c:v>
                </c:pt>
                <c:pt idx="1">
                  <c:v>2012</c:v>
                </c:pt>
                <c:pt idx="2">
                  <c:v>2016</c:v>
                </c:pt>
                <c:pt idx="3">
                  <c:v> </c:v>
                </c:pt>
                <c:pt idx="5">
                  <c:v> </c:v>
                </c:pt>
                <c:pt idx="6">
                  <c:v>2013</c:v>
                </c:pt>
                <c:pt idx="7">
                  <c:v>2016</c:v>
                </c:pt>
                <c:pt idx="8">
                  <c:v> </c:v>
                </c:pt>
              </c:strCache>
            </c:strRef>
          </c:cat>
          <c:val>
            <c:numRef>
              <c:f>Sheet1!$B$2:$B$10</c:f>
              <c:numCache>
                <c:formatCode>General</c:formatCode>
                <c:ptCount val="9"/>
                <c:pt idx="1">
                  <c:v>52</c:v>
                </c:pt>
                <c:pt idx="2">
                  <c:v>72</c:v>
                </c:pt>
                <c:pt idx="6">
                  <c:v>14</c:v>
                </c:pt>
                <c:pt idx="7">
                  <c:v>28</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10"/>
        <c:axId val="522369080"/>
        <c:axId val="522369472"/>
        <c:extLst/>
      </c:barChart>
      <c:lineChart>
        <c:grouping val="standard"/>
        <c:varyColors val="0"/>
        <c:ser>
          <c:idx val="1"/>
          <c:order val="1"/>
          <c:tx>
            <c:strRef>
              <c:f>Sheet1!$C$1</c:f>
              <c:strCache>
                <c:ptCount val="1"/>
                <c:pt idx="0">
                  <c:v>Target</c:v>
                </c:pt>
              </c:strCache>
            </c:strRef>
          </c:tx>
          <c:spPr>
            <a:ln w="63500">
              <a:solidFill>
                <a:schemeClr val="tx1"/>
              </a:solidFill>
              <a:prstDash val="sysDash"/>
            </a:ln>
          </c:spPr>
          <c:marker>
            <c:symbol val="none"/>
          </c:marker>
          <c:cat>
            <c:strRef>
              <c:f>Sheet1!$A$2:$A$10</c:f>
              <c:strCache>
                <c:ptCount val="9"/>
                <c:pt idx="0">
                  <c:v> </c:v>
                </c:pt>
                <c:pt idx="1">
                  <c:v>2012</c:v>
                </c:pt>
                <c:pt idx="2">
                  <c:v>2016</c:v>
                </c:pt>
                <c:pt idx="3">
                  <c:v> </c:v>
                </c:pt>
                <c:pt idx="5">
                  <c:v> </c:v>
                </c:pt>
                <c:pt idx="6">
                  <c:v>2013</c:v>
                </c:pt>
                <c:pt idx="7">
                  <c:v>2016</c:v>
                </c:pt>
                <c:pt idx="8">
                  <c:v> </c:v>
                </c:pt>
              </c:strCache>
            </c:strRef>
          </c:cat>
          <c:val>
            <c:numRef>
              <c:f>Sheet1!$C$2:$C$10</c:f>
              <c:numCache>
                <c:formatCode>General</c:formatCode>
                <c:ptCount val="9"/>
                <c:pt idx="0">
                  <c:v>57</c:v>
                </c:pt>
                <c:pt idx="1">
                  <c:v>57</c:v>
                </c:pt>
                <c:pt idx="2">
                  <c:v>57</c:v>
                </c:pt>
                <c:pt idx="3">
                  <c:v>57</c:v>
                </c:pt>
                <c:pt idx="5">
                  <c:v>18</c:v>
                </c:pt>
                <c:pt idx="6">
                  <c:v>18</c:v>
                </c:pt>
                <c:pt idx="7">
                  <c:v>18</c:v>
                </c:pt>
                <c:pt idx="8">
                  <c:v>18</c:v>
                </c:pt>
              </c:numCache>
            </c:numRef>
          </c:val>
          <c:smooth val="0"/>
          <c:extLst xmlns:c15="http://schemas.microsoft.com/office/drawing/2012/chart">
            <c:ext xmlns:c16="http://schemas.microsoft.com/office/drawing/2014/chart" uri="{C3380CC4-5D6E-409C-BE32-E72D297353CC}">
              <c16:uniqueId val="{0000001A-670B-471C-B08C-4C6BBB062D5D}"/>
            </c:ext>
          </c:extLst>
        </c:ser>
        <c:dLbls>
          <c:showLegendKey val="0"/>
          <c:showVal val="0"/>
          <c:showCatName val="0"/>
          <c:showSerName val="0"/>
          <c:showPercent val="0"/>
          <c:showBubbleSize val="0"/>
        </c:dLbls>
        <c:marker val="1"/>
        <c:smooth val="0"/>
        <c:axId val="522369080"/>
        <c:axId val="522369472"/>
      </c:lineChart>
      <c:catAx>
        <c:axId val="522369080"/>
        <c:scaling>
          <c:orientation val="minMax"/>
        </c:scaling>
        <c:delete val="0"/>
        <c:axPos val="b"/>
        <c:numFmt formatCode="General" sourceLinked="1"/>
        <c:majorTickMark val="none"/>
        <c:minorTickMark val="none"/>
        <c:tickLblPos val="nextTo"/>
        <c:spPr>
          <a:noFill/>
          <a:ln w="11391">
            <a:solidFill>
              <a:srgbClr val="000000"/>
            </a:solidFill>
            <a:prstDash val="solid"/>
          </a:ln>
        </c:spPr>
        <c:txPr>
          <a:bodyPr rot="0" vert="horz"/>
          <a:lstStyle/>
          <a:p>
            <a:pPr>
              <a:defRPr b="0">
                <a:latin typeface="Verdana" panose="020B0604030504040204" pitchFamily="34" charset="0"/>
                <a:ea typeface="Verdana" panose="020B0604030504040204" pitchFamily="34" charset="0"/>
                <a:cs typeface="Verdana" panose="020B0604030504040204" pitchFamily="34" charset="0"/>
              </a:defRPr>
            </a:pPr>
            <a:endParaRPr lang="en-US"/>
          </a:p>
        </c:txPr>
        <c:crossAx val="522369472"/>
        <c:crossesAt val="0"/>
        <c:auto val="0"/>
        <c:lblAlgn val="ctr"/>
        <c:lblOffset val="100"/>
        <c:noMultiLvlLbl val="0"/>
      </c:catAx>
      <c:valAx>
        <c:axId val="522369472"/>
        <c:scaling>
          <c:orientation val="minMax"/>
          <c:max val="10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b="0">
                <a:latin typeface="Verdana" panose="020B0604030504040204" pitchFamily="34" charset="0"/>
                <a:ea typeface="Verdana" panose="020B0604030504040204" pitchFamily="34" charset="0"/>
                <a:cs typeface="Verdana" panose="020B0604030504040204" pitchFamily="34" charset="0"/>
              </a:defRPr>
            </a:pPr>
            <a:endParaRPr lang="en-US"/>
          </a:p>
        </c:txPr>
        <c:crossAx val="522369080"/>
        <c:crosses val="autoZero"/>
        <c:crossBetween val="between"/>
        <c:majorUnit val="20"/>
        <c:minorUnit val="5"/>
      </c:valAx>
      <c:spPr>
        <a:noFill/>
        <a:ln w="25400">
          <a:noFill/>
        </a:ln>
      </c:spPr>
    </c:plotArea>
    <c:plotVisOnly val="1"/>
    <c:dispBlanksAs val="gap"/>
    <c:showDLblsOverMax val="0"/>
  </c:chart>
  <c:spPr>
    <a:noFill/>
    <a:ln>
      <a:noFill/>
    </a:ln>
  </c:spPr>
  <c:txPr>
    <a:bodyPr/>
    <a:lstStyle/>
    <a:p>
      <a:pPr>
        <a:defRPr sz="14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3885935984861"/>
          <c:y val="0.14120992943970548"/>
          <c:w val="0.85409252669039137"/>
          <c:h val="0.81443918135027205"/>
        </c:manualLayout>
      </c:layout>
      <c:barChart>
        <c:barDir val="col"/>
        <c:grouping val="clustered"/>
        <c:varyColors val="0"/>
        <c:ser>
          <c:idx val="0"/>
          <c:order val="0"/>
          <c:tx>
            <c:strRef>
              <c:f>Sheet1!$B$1</c:f>
              <c:strCache>
                <c:ptCount val="1"/>
                <c:pt idx="0">
                  <c:v>Estimate</c:v>
                </c:pt>
              </c:strCache>
            </c:strRef>
          </c:tx>
          <c:spPr>
            <a:solidFill>
              <a:schemeClr val="tx2">
                <a:lumMod val="20000"/>
                <a:lumOff val="80000"/>
              </a:schemeClr>
            </a:solidFill>
            <a:ln>
              <a:solidFill>
                <a:srgbClr val="000000"/>
              </a:solidFill>
            </a:ln>
          </c:spPr>
          <c:invertIfNegative val="0"/>
          <c:dPt>
            <c:idx val="1"/>
            <c:invertIfNegative val="0"/>
            <c:bubble3D val="0"/>
            <c:spPr>
              <a:solidFill>
                <a:schemeClr val="tx2">
                  <a:lumMod val="90000"/>
                  <a:lumOff val="10000"/>
                </a:schemeClr>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spPr>
              <a:solidFill>
                <a:schemeClr val="tx2">
                  <a:lumMod val="25000"/>
                  <a:lumOff val="75000"/>
                </a:schemeClr>
              </a:solidFill>
              <a:ln>
                <a:solidFill>
                  <a:srgbClr val="000000"/>
                </a:solidFill>
              </a:ln>
            </c:spPr>
            <c:extLst>
              <c:ext xmlns:c16="http://schemas.microsoft.com/office/drawing/2014/chart" uri="{C3380CC4-5D6E-409C-BE32-E72D297353CC}">
                <c16:uniqueId val="{00000003-670B-471C-B08C-4C6BBB062D5D}"/>
              </c:ext>
            </c:extLst>
          </c:dPt>
          <c:dPt>
            <c:idx val="3"/>
            <c:invertIfNegative val="0"/>
            <c:bubble3D val="0"/>
            <c:spPr>
              <a:solidFill>
                <a:srgbClr val="B4CBF7"/>
              </a:solidFill>
              <a:ln>
                <a:solidFill>
                  <a:srgbClr val="000000"/>
                </a:solidFill>
              </a:ln>
            </c:spPr>
            <c:extLst>
              <c:ext xmlns:c16="http://schemas.microsoft.com/office/drawing/2014/chart" uri="{C3380CC4-5D6E-409C-BE32-E72D297353CC}">
                <c16:uniqueId val="{00000018-2C06-4252-B06C-A6939F2C58E3}"/>
              </c:ext>
            </c:extLst>
          </c:dPt>
          <c:dPt>
            <c:idx val="4"/>
            <c:invertIfNegative val="0"/>
            <c:bubble3D val="0"/>
            <c:spPr>
              <a:solidFill>
                <a:srgbClr val="8064A2"/>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spPr>
              <a:solidFill>
                <a:srgbClr val="9BBB59"/>
              </a:solidFill>
              <a:ln>
                <a:solidFill>
                  <a:srgbClr val="000000"/>
                </a:solidFill>
              </a:ln>
            </c:spPr>
            <c:extLst>
              <c:ext xmlns:c16="http://schemas.microsoft.com/office/drawing/2014/chart" uri="{C3380CC4-5D6E-409C-BE32-E72D297353CC}">
                <c16:uniqueId val="{00000007-670B-471C-B08C-4C6BBB062D5D}"/>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B-670B-471C-B08C-4C6BBB062D5D}"/>
              </c:ext>
            </c:extLst>
          </c:dPt>
          <c:dPt>
            <c:idx val="11"/>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D-670B-471C-B08C-4C6BBB062D5D}"/>
              </c:ext>
            </c:extLst>
          </c:dPt>
          <c:dPt>
            <c:idx val="1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F-670B-471C-B08C-4C6BBB062D5D}"/>
              </c:ext>
            </c:extLst>
          </c:dPt>
          <c:dPt>
            <c:idx val="16"/>
            <c:invertIfNegative val="0"/>
            <c:bubble3D val="0"/>
            <c:spPr>
              <a:solidFill>
                <a:srgbClr val="427EEB"/>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FF9F52"/>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427EEB"/>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FF9F52"/>
              </a:solidFill>
              <a:ln>
                <a:solidFill>
                  <a:schemeClr val="tx1"/>
                </a:solidFill>
              </a:ln>
            </c:spPr>
            <c:extLst>
              <c:ext xmlns:c16="http://schemas.microsoft.com/office/drawing/2014/chart" uri="{C3380CC4-5D6E-409C-BE32-E72D297353CC}">
                <c16:uniqueId val="{00000017-670B-471C-B08C-4C6BBB062D5D}"/>
              </c:ext>
            </c:extLst>
          </c:dPt>
          <c:dLbls>
            <c:dLbl>
              <c:idx val="1"/>
              <c:delete val="1"/>
              <c:extLst>
                <c:ext xmlns:c15="http://schemas.microsoft.com/office/drawing/2012/chart" uri="{CE6537A1-D6FC-4f65-9D91-7224C49458BB}"/>
                <c:ext xmlns:c16="http://schemas.microsoft.com/office/drawing/2014/chart" uri="{C3380CC4-5D6E-409C-BE32-E72D297353CC}">
                  <c16:uniqueId val="{00000001-670B-471C-B08C-4C6BBB062D5D}"/>
                </c:ext>
              </c:extLst>
            </c:dLbl>
            <c:dLbl>
              <c:idx val="2"/>
              <c:delete val="1"/>
              <c:extLst>
                <c:ext xmlns:c15="http://schemas.microsoft.com/office/drawing/2012/chart" uri="{CE6537A1-D6FC-4f65-9D91-7224C49458BB}"/>
                <c:ext xmlns:c16="http://schemas.microsoft.com/office/drawing/2014/chart" uri="{C3380CC4-5D6E-409C-BE32-E72D297353CC}">
                  <c16:uniqueId val="{00000003-670B-471C-B08C-4C6BBB062D5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Sheet1!$D$2:$D$5</c:f>
                <c:numCache>
                  <c:formatCode>General</c:formatCode>
                  <c:ptCount val="4"/>
                  <c:pt idx="1">
                    <c:v>4.0999999999999996</c:v>
                  </c:pt>
                  <c:pt idx="2">
                    <c:v>3.5</c:v>
                  </c:pt>
                </c:numCache>
              </c:numRef>
            </c:plus>
            <c:minus>
              <c:numRef>
                <c:f>Sheet1!$E$2:$E$5</c:f>
                <c:numCache>
                  <c:formatCode>General</c:formatCode>
                  <c:ptCount val="4"/>
                  <c:pt idx="1">
                    <c:v>4.3</c:v>
                  </c:pt>
                  <c:pt idx="2">
                    <c:v>3.9</c:v>
                  </c:pt>
                </c:numCache>
              </c:numRef>
            </c:minus>
          </c:errBars>
          <c:cat>
            <c:numRef>
              <c:f>Sheet1!$A$3:$A$5</c:f>
              <c:numCache>
                <c:formatCode>General</c:formatCode>
                <c:ptCount val="3"/>
                <c:pt idx="0">
                  <c:v>2012</c:v>
                </c:pt>
                <c:pt idx="1">
                  <c:v>2016</c:v>
                </c:pt>
              </c:numCache>
            </c:numRef>
          </c:cat>
          <c:val>
            <c:numRef>
              <c:f>Sheet1!$B$2:$B$5</c:f>
              <c:numCache>
                <c:formatCode>General</c:formatCode>
                <c:ptCount val="4"/>
                <c:pt idx="1">
                  <c:v>67.8</c:v>
                </c:pt>
                <c:pt idx="2">
                  <c:v>74.400000000000006</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70"/>
        <c:axId val="255924096"/>
        <c:axId val="255925632"/>
        <c:extLst>
          <c:ext xmlns:c15="http://schemas.microsoft.com/office/drawing/2012/chart" uri="{02D57815-91ED-43cb-92C2-25804820EDAC}">
            <c15:filteredBarSeries>
              <c15:ser>
                <c:idx val="1"/>
                <c:order val="1"/>
                <c:tx>
                  <c:strRef>
                    <c:extLst>
                      <c:ext uri="{02D57815-91ED-43cb-92C2-25804820EDAC}">
                        <c15:formulaRef>
                          <c15:sqref>Sheet1!$C$1:$C$2</c15:sqref>
                        </c15:formulaRef>
                      </c:ext>
                    </c:extLst>
                    <c:strCache>
                      <c:ptCount val="2"/>
                      <c:pt idx="0">
                        <c:v>SE</c:v>
                      </c:pt>
                    </c:strCache>
                  </c:strRef>
                </c:tx>
                <c:invertIfNegative val="0"/>
                <c:cat>
                  <c:numRef>
                    <c:extLst>
                      <c:ext uri="{02D57815-91ED-43cb-92C2-25804820EDAC}">
                        <c15:formulaRef>
                          <c15:sqref>Sheet1!$A$3:$A$5</c15:sqref>
                        </c15:formulaRef>
                      </c:ext>
                    </c:extLst>
                    <c:numCache>
                      <c:formatCode>General</c:formatCode>
                      <c:ptCount val="3"/>
                      <c:pt idx="0">
                        <c:v>2012</c:v>
                      </c:pt>
                      <c:pt idx="1">
                        <c:v>2016</c:v>
                      </c:pt>
                    </c:numCache>
                  </c:numRef>
                </c:cat>
                <c:val>
                  <c:numRef>
                    <c:extLst>
                      <c:ext uri="{02D57815-91ED-43cb-92C2-25804820EDAC}">
                        <c15:formulaRef>
                          <c15:sqref>Sheet1!$C$3:$C$5</c15:sqref>
                        </c15:formulaRef>
                      </c:ext>
                    </c:extLst>
                    <c:numCache>
                      <c:formatCode>General</c:formatCode>
                      <c:ptCount val="3"/>
                      <c:pt idx="0">
                        <c:v>2.1379999999999999</c:v>
                      </c:pt>
                      <c:pt idx="1">
                        <c:v>1.879</c:v>
                      </c:pt>
                    </c:numCache>
                  </c:numRef>
                </c:val>
                <c:extLst>
                  <c:ext xmlns:c16="http://schemas.microsoft.com/office/drawing/2014/chart" uri="{C3380CC4-5D6E-409C-BE32-E72D297353CC}">
                    <c16:uniqueId val="{0000001A-670B-471C-B08C-4C6BBB062D5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Sheet1!$D$1:$D$2</c15:sqref>
                        </c15:formulaRef>
                      </c:ext>
                    </c:extLst>
                    <c:strCache>
                      <c:ptCount val="2"/>
                      <c:pt idx="0">
                        <c:v>Upper error bar</c:v>
                      </c:pt>
                    </c:strCache>
                  </c:strRef>
                </c:tx>
                <c:invertIfNegative val="0"/>
                <c:cat>
                  <c:numRef>
                    <c:extLst xmlns:c15="http://schemas.microsoft.com/office/drawing/2012/chart">
                      <c:ext xmlns:c15="http://schemas.microsoft.com/office/drawing/2012/chart" uri="{02D57815-91ED-43cb-92C2-25804820EDAC}">
                        <c15:formulaRef>
                          <c15:sqref>Sheet1!$A$3:$A$5</c15:sqref>
                        </c15:formulaRef>
                      </c:ext>
                    </c:extLst>
                    <c:numCache>
                      <c:formatCode>General</c:formatCode>
                      <c:ptCount val="3"/>
                      <c:pt idx="0">
                        <c:v>2012</c:v>
                      </c:pt>
                      <c:pt idx="1">
                        <c:v>2016</c:v>
                      </c:pt>
                    </c:numCache>
                  </c:numRef>
                </c:cat>
                <c:val>
                  <c:numRef>
                    <c:extLst xmlns:c15="http://schemas.microsoft.com/office/drawing/2012/chart">
                      <c:ext xmlns:c15="http://schemas.microsoft.com/office/drawing/2012/chart" uri="{02D57815-91ED-43cb-92C2-25804820EDAC}">
                        <c15:formulaRef>
                          <c15:sqref>Sheet1!$D$3:$D$5</c15:sqref>
                        </c15:formulaRef>
                      </c:ext>
                    </c:extLst>
                    <c:numCache>
                      <c:formatCode>General</c:formatCode>
                      <c:ptCount val="3"/>
                      <c:pt idx="0">
                        <c:v>4.0999999999999996</c:v>
                      </c:pt>
                      <c:pt idx="1">
                        <c:v>3.5</c:v>
                      </c:pt>
                    </c:numCache>
                  </c:numRef>
                </c:val>
                <c:extLst xmlns:c15="http://schemas.microsoft.com/office/drawing/2012/chart">
                  <c:ext xmlns:c16="http://schemas.microsoft.com/office/drawing/2014/chart" uri="{C3380CC4-5D6E-409C-BE32-E72D297353CC}">
                    <c16:uniqueId val="{0000001B-670B-471C-B08C-4C6BBB062D5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Sheet1!$E$1:$E$2</c15:sqref>
                        </c15:formulaRef>
                      </c:ext>
                    </c:extLst>
                    <c:strCache>
                      <c:ptCount val="2"/>
                      <c:pt idx="0">
                        <c:v>Lower error bar</c:v>
                      </c:pt>
                    </c:strCache>
                  </c:strRef>
                </c:tx>
                <c:invertIfNegative val="0"/>
                <c:cat>
                  <c:numRef>
                    <c:extLst xmlns:c15="http://schemas.microsoft.com/office/drawing/2012/chart">
                      <c:ext xmlns:c15="http://schemas.microsoft.com/office/drawing/2012/chart" uri="{02D57815-91ED-43cb-92C2-25804820EDAC}">
                        <c15:formulaRef>
                          <c15:sqref>Sheet1!$A$3:$A$5</c15:sqref>
                        </c15:formulaRef>
                      </c:ext>
                    </c:extLst>
                    <c:numCache>
                      <c:formatCode>General</c:formatCode>
                      <c:ptCount val="3"/>
                      <c:pt idx="0">
                        <c:v>2012</c:v>
                      </c:pt>
                      <c:pt idx="1">
                        <c:v>2016</c:v>
                      </c:pt>
                    </c:numCache>
                  </c:numRef>
                </c:cat>
                <c:val>
                  <c:numRef>
                    <c:extLst xmlns:c15="http://schemas.microsoft.com/office/drawing/2012/chart">
                      <c:ext xmlns:c15="http://schemas.microsoft.com/office/drawing/2012/chart" uri="{02D57815-91ED-43cb-92C2-25804820EDAC}">
                        <c15:formulaRef>
                          <c15:sqref>Sheet1!$E$3:$E$5</c15:sqref>
                        </c15:formulaRef>
                      </c:ext>
                    </c:extLst>
                    <c:numCache>
                      <c:formatCode>General</c:formatCode>
                      <c:ptCount val="3"/>
                      <c:pt idx="0">
                        <c:v>4.3</c:v>
                      </c:pt>
                      <c:pt idx="1">
                        <c:v>3.9</c:v>
                      </c:pt>
                    </c:numCache>
                  </c:numRef>
                </c:val>
                <c:extLst xmlns:c15="http://schemas.microsoft.com/office/drawing/2012/chart">
                  <c:ext xmlns:c16="http://schemas.microsoft.com/office/drawing/2014/chart" uri="{C3380CC4-5D6E-409C-BE32-E72D297353CC}">
                    <c16:uniqueId val="{0000001A-732D-49E5-9169-E291AEC83A6C}"/>
                  </c:ext>
                </c:extLst>
              </c15:ser>
            </c15:filteredBarSeries>
          </c:ext>
        </c:extLst>
      </c:barChart>
      <c:lineChart>
        <c:grouping val="standard"/>
        <c:varyColors val="0"/>
        <c:ser>
          <c:idx val="4"/>
          <c:order val="4"/>
          <c:tx>
            <c:strRef>
              <c:f>Sheet1!$F$1</c:f>
              <c:strCache>
                <c:ptCount val="1"/>
                <c:pt idx="0">
                  <c:v>Target</c:v>
                </c:pt>
              </c:strCache>
            </c:strRef>
          </c:tx>
          <c:spPr>
            <a:ln w="50800">
              <a:solidFill>
                <a:schemeClr val="tx1"/>
              </a:solidFill>
              <a:prstDash val="dash"/>
            </a:ln>
          </c:spPr>
          <c:marker>
            <c:symbol val="none"/>
          </c:marker>
          <c:cat>
            <c:numRef>
              <c:f>Sheet1!$A$3:$A$5</c:f>
              <c:numCache>
                <c:formatCode>General</c:formatCode>
                <c:ptCount val="3"/>
                <c:pt idx="0">
                  <c:v>2012</c:v>
                </c:pt>
                <c:pt idx="1">
                  <c:v>2016</c:v>
                </c:pt>
              </c:numCache>
            </c:numRef>
          </c:cat>
          <c:val>
            <c:numRef>
              <c:f>Sheet1!$F$2:$F$5</c:f>
              <c:numCache>
                <c:formatCode>General</c:formatCode>
                <c:ptCount val="4"/>
                <c:pt idx="0">
                  <c:v>74.599999999999994</c:v>
                </c:pt>
                <c:pt idx="1">
                  <c:v>74.599999999999994</c:v>
                </c:pt>
                <c:pt idx="2">
                  <c:v>74.599999999999994</c:v>
                </c:pt>
                <c:pt idx="3">
                  <c:v>74.599999999999994</c:v>
                </c:pt>
              </c:numCache>
            </c:numRef>
          </c:val>
          <c:smooth val="0"/>
          <c:extLst>
            <c:ext xmlns:c16="http://schemas.microsoft.com/office/drawing/2014/chart" uri="{C3380CC4-5D6E-409C-BE32-E72D297353CC}">
              <c16:uniqueId val="{0000001B-732D-49E5-9169-E291AEC83A6C}"/>
            </c:ext>
          </c:extLst>
        </c:ser>
        <c:dLbls>
          <c:showLegendKey val="0"/>
          <c:showVal val="0"/>
          <c:showCatName val="0"/>
          <c:showSerName val="0"/>
          <c:showPercent val="0"/>
          <c:showBubbleSize val="0"/>
        </c:dLbls>
        <c:marker val="1"/>
        <c:smooth val="0"/>
        <c:axId val="255924096"/>
        <c:axId val="255925632"/>
      </c:lineChart>
      <c:catAx>
        <c:axId val="255924096"/>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noFill/>
                <a:latin typeface="Arial"/>
                <a:ea typeface="Arial"/>
                <a:cs typeface="Arial"/>
              </a:defRPr>
            </a:pPr>
            <a:endParaRPr lang="en-US"/>
          </a:p>
        </c:txPr>
        <c:crossAx val="255925632"/>
        <c:crossesAt val="0"/>
        <c:auto val="1"/>
        <c:lblAlgn val="ctr"/>
        <c:lblOffset val="100"/>
        <c:noMultiLvlLbl val="0"/>
      </c:catAx>
      <c:valAx>
        <c:axId val="255925632"/>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5924096"/>
        <c:crosses val="autoZero"/>
        <c:crossBetween val="between"/>
        <c:majorUnit val="10"/>
        <c:minorUnit val="5"/>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3885935984861"/>
          <c:y val="0.14120992943970548"/>
          <c:w val="0.85409252669039137"/>
          <c:h val="0.81443918135027205"/>
        </c:manualLayout>
      </c:layout>
      <c:barChart>
        <c:barDir val="col"/>
        <c:grouping val="clustered"/>
        <c:varyColors val="0"/>
        <c:ser>
          <c:idx val="0"/>
          <c:order val="0"/>
          <c:tx>
            <c:strRef>
              <c:f>Sheet1!$B$1</c:f>
              <c:strCache>
                <c:ptCount val="1"/>
                <c:pt idx="0">
                  <c:v>Estimate</c:v>
                </c:pt>
              </c:strCache>
            </c:strRef>
          </c:tx>
          <c:spPr>
            <a:solidFill>
              <a:schemeClr val="tx2">
                <a:lumMod val="20000"/>
                <a:lumOff val="80000"/>
              </a:schemeClr>
            </a:solidFill>
            <a:ln>
              <a:solidFill>
                <a:srgbClr val="000000"/>
              </a:solidFill>
            </a:ln>
          </c:spPr>
          <c:invertIfNegative val="0"/>
          <c:dPt>
            <c:idx val="1"/>
            <c:invertIfNegative val="0"/>
            <c:bubble3D val="0"/>
            <c:spPr>
              <a:solidFill>
                <a:schemeClr val="tx2">
                  <a:lumMod val="90000"/>
                  <a:lumOff val="10000"/>
                </a:schemeClr>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spPr>
              <a:solidFill>
                <a:schemeClr val="tx2">
                  <a:lumMod val="25000"/>
                  <a:lumOff val="75000"/>
                </a:schemeClr>
              </a:solidFill>
              <a:ln>
                <a:solidFill>
                  <a:srgbClr val="000000"/>
                </a:solidFill>
              </a:ln>
            </c:spPr>
            <c:extLst>
              <c:ext xmlns:c16="http://schemas.microsoft.com/office/drawing/2014/chart" uri="{C3380CC4-5D6E-409C-BE32-E72D297353CC}">
                <c16:uniqueId val="{00000003-670B-471C-B08C-4C6BBB062D5D}"/>
              </c:ext>
            </c:extLst>
          </c:dPt>
          <c:dPt>
            <c:idx val="3"/>
            <c:invertIfNegative val="0"/>
            <c:bubble3D val="0"/>
            <c:spPr>
              <a:solidFill>
                <a:srgbClr val="B4CBF7"/>
              </a:solidFill>
              <a:ln>
                <a:solidFill>
                  <a:srgbClr val="000000"/>
                </a:solidFill>
              </a:ln>
            </c:spPr>
            <c:extLst>
              <c:ext xmlns:c16="http://schemas.microsoft.com/office/drawing/2014/chart" uri="{C3380CC4-5D6E-409C-BE32-E72D297353CC}">
                <c16:uniqueId val="{00000018-2C06-4252-B06C-A6939F2C58E3}"/>
              </c:ext>
            </c:extLst>
          </c:dPt>
          <c:dPt>
            <c:idx val="4"/>
            <c:invertIfNegative val="0"/>
            <c:bubble3D val="0"/>
            <c:spPr>
              <a:solidFill>
                <a:srgbClr val="8064A2"/>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spPr>
              <a:solidFill>
                <a:srgbClr val="9BBB59"/>
              </a:solidFill>
              <a:ln>
                <a:solidFill>
                  <a:srgbClr val="000000"/>
                </a:solidFill>
              </a:ln>
            </c:spPr>
            <c:extLst>
              <c:ext xmlns:c16="http://schemas.microsoft.com/office/drawing/2014/chart" uri="{C3380CC4-5D6E-409C-BE32-E72D297353CC}">
                <c16:uniqueId val="{00000007-670B-471C-B08C-4C6BBB062D5D}"/>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B-670B-471C-B08C-4C6BBB062D5D}"/>
              </c:ext>
            </c:extLst>
          </c:dPt>
          <c:dPt>
            <c:idx val="11"/>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D-670B-471C-B08C-4C6BBB062D5D}"/>
              </c:ext>
            </c:extLst>
          </c:dPt>
          <c:dPt>
            <c:idx val="1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F-670B-471C-B08C-4C6BBB062D5D}"/>
              </c:ext>
            </c:extLst>
          </c:dPt>
          <c:dPt>
            <c:idx val="16"/>
            <c:invertIfNegative val="0"/>
            <c:bubble3D val="0"/>
            <c:spPr>
              <a:solidFill>
                <a:srgbClr val="427EEB"/>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FF9F52"/>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427EEB"/>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FF9F52"/>
              </a:solidFill>
              <a:ln>
                <a:solidFill>
                  <a:schemeClr val="tx1"/>
                </a:solidFill>
              </a:ln>
            </c:spPr>
            <c:extLst>
              <c:ext xmlns:c16="http://schemas.microsoft.com/office/drawing/2014/chart" uri="{C3380CC4-5D6E-409C-BE32-E72D297353CC}">
                <c16:uniqueId val="{00000017-670B-471C-B08C-4C6BBB062D5D}"/>
              </c:ext>
            </c:extLst>
          </c:dPt>
          <c:dLbls>
            <c:dLbl>
              <c:idx val="1"/>
              <c:delete val="1"/>
              <c:extLst>
                <c:ext xmlns:c15="http://schemas.microsoft.com/office/drawing/2012/chart" uri="{CE6537A1-D6FC-4f65-9D91-7224C49458BB}"/>
                <c:ext xmlns:c16="http://schemas.microsoft.com/office/drawing/2014/chart" uri="{C3380CC4-5D6E-409C-BE32-E72D297353CC}">
                  <c16:uniqueId val="{00000001-670B-471C-B08C-4C6BBB062D5D}"/>
                </c:ext>
              </c:extLst>
            </c:dLbl>
            <c:dLbl>
              <c:idx val="2"/>
              <c:delete val="1"/>
              <c:extLst>
                <c:ext xmlns:c15="http://schemas.microsoft.com/office/drawing/2012/chart" uri="{CE6537A1-D6FC-4f65-9D91-7224C49458BB}"/>
                <c:ext xmlns:c16="http://schemas.microsoft.com/office/drawing/2014/chart" uri="{C3380CC4-5D6E-409C-BE32-E72D297353CC}">
                  <c16:uniqueId val="{00000003-670B-471C-B08C-4C6BBB062D5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errBars>
            <c:errBarType val="both"/>
            <c:errValType val="cust"/>
            <c:noEndCap val="0"/>
            <c:plus>
              <c:numRef>
                <c:f>Sheet1!$D$2:$D$5</c:f>
                <c:numCache>
                  <c:formatCode>General</c:formatCode>
                  <c:ptCount val="4"/>
                  <c:pt idx="1">
                    <c:v>4.0999999999999996</c:v>
                  </c:pt>
                  <c:pt idx="2">
                    <c:v>4</c:v>
                  </c:pt>
                </c:numCache>
              </c:numRef>
            </c:plus>
            <c:minus>
              <c:numRef>
                <c:f>Sheet1!$E$2:$E$5</c:f>
                <c:numCache>
                  <c:formatCode>General</c:formatCode>
                  <c:ptCount val="4"/>
                  <c:pt idx="1">
                    <c:v>4.3</c:v>
                  </c:pt>
                  <c:pt idx="2">
                    <c:v>4.0999999999999996</c:v>
                  </c:pt>
                </c:numCache>
              </c:numRef>
            </c:minus>
            <c:spPr>
              <a:ln w="9525"/>
            </c:spPr>
          </c:errBars>
          <c:cat>
            <c:numRef>
              <c:f>Sheet1!$A$3:$A$5</c:f>
              <c:numCache>
                <c:formatCode>General</c:formatCode>
                <c:ptCount val="3"/>
                <c:pt idx="0">
                  <c:v>2012</c:v>
                </c:pt>
                <c:pt idx="1">
                  <c:v>2016</c:v>
                </c:pt>
              </c:numCache>
            </c:numRef>
          </c:cat>
          <c:val>
            <c:numRef>
              <c:f>Sheet1!$B$2:$B$5</c:f>
              <c:numCache>
                <c:formatCode>General</c:formatCode>
                <c:ptCount val="4"/>
                <c:pt idx="1">
                  <c:v>69</c:v>
                </c:pt>
                <c:pt idx="2">
                  <c:v>65.3</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70"/>
        <c:axId val="256022016"/>
        <c:axId val="256023552"/>
        <c:extLst>
          <c:ext xmlns:c15="http://schemas.microsoft.com/office/drawing/2012/chart" uri="{02D57815-91ED-43cb-92C2-25804820EDAC}">
            <c15:filteredBarSeries>
              <c15:ser>
                <c:idx val="1"/>
                <c:order val="1"/>
                <c:tx>
                  <c:strRef>
                    <c:extLst>
                      <c:ext uri="{02D57815-91ED-43cb-92C2-25804820EDAC}">
                        <c15:formulaRef>
                          <c15:sqref>Sheet1!$C$1:$C$2</c15:sqref>
                        </c15:formulaRef>
                      </c:ext>
                    </c:extLst>
                    <c:strCache>
                      <c:ptCount val="2"/>
                      <c:pt idx="0">
                        <c:v>SE</c:v>
                      </c:pt>
                    </c:strCache>
                  </c:strRef>
                </c:tx>
                <c:invertIfNegative val="0"/>
                <c:cat>
                  <c:numRef>
                    <c:extLst>
                      <c:ext uri="{02D57815-91ED-43cb-92C2-25804820EDAC}">
                        <c15:formulaRef>
                          <c15:sqref>Sheet1!$A$3:$A$5</c15:sqref>
                        </c15:formulaRef>
                      </c:ext>
                    </c:extLst>
                    <c:numCache>
                      <c:formatCode>General</c:formatCode>
                      <c:ptCount val="3"/>
                      <c:pt idx="0">
                        <c:v>2012</c:v>
                      </c:pt>
                      <c:pt idx="1">
                        <c:v>2016</c:v>
                      </c:pt>
                    </c:numCache>
                  </c:numRef>
                </c:cat>
                <c:val>
                  <c:numRef>
                    <c:extLst>
                      <c:ext uri="{02D57815-91ED-43cb-92C2-25804820EDAC}">
                        <c15:formulaRef>
                          <c15:sqref>Sheet1!$C$3:$C$5</c15:sqref>
                        </c15:formulaRef>
                      </c:ext>
                    </c:extLst>
                    <c:numCache>
                      <c:formatCode>General</c:formatCode>
                      <c:ptCount val="3"/>
                      <c:pt idx="0">
                        <c:v>2.145</c:v>
                      </c:pt>
                      <c:pt idx="1">
                        <c:v>2.0699999999999998</c:v>
                      </c:pt>
                    </c:numCache>
                  </c:numRef>
                </c:val>
                <c:extLst>
                  <c:ext xmlns:c16="http://schemas.microsoft.com/office/drawing/2014/chart" uri="{C3380CC4-5D6E-409C-BE32-E72D297353CC}">
                    <c16:uniqueId val="{0000001A-670B-471C-B08C-4C6BBB062D5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Sheet1!$D$1:$D$2</c15:sqref>
                        </c15:formulaRef>
                      </c:ext>
                    </c:extLst>
                    <c:strCache>
                      <c:ptCount val="2"/>
                      <c:pt idx="0">
                        <c:v>Upper error bar</c:v>
                      </c:pt>
                    </c:strCache>
                  </c:strRef>
                </c:tx>
                <c:invertIfNegative val="0"/>
                <c:cat>
                  <c:numRef>
                    <c:extLst xmlns:c15="http://schemas.microsoft.com/office/drawing/2012/chart">
                      <c:ext xmlns:c15="http://schemas.microsoft.com/office/drawing/2012/chart" uri="{02D57815-91ED-43cb-92C2-25804820EDAC}">
                        <c15:formulaRef>
                          <c15:sqref>Sheet1!$A$3:$A$5</c15:sqref>
                        </c15:formulaRef>
                      </c:ext>
                    </c:extLst>
                    <c:numCache>
                      <c:formatCode>General</c:formatCode>
                      <c:ptCount val="3"/>
                      <c:pt idx="0">
                        <c:v>2012</c:v>
                      </c:pt>
                      <c:pt idx="1">
                        <c:v>2016</c:v>
                      </c:pt>
                    </c:numCache>
                  </c:numRef>
                </c:cat>
                <c:val>
                  <c:numRef>
                    <c:extLst xmlns:c15="http://schemas.microsoft.com/office/drawing/2012/chart">
                      <c:ext xmlns:c15="http://schemas.microsoft.com/office/drawing/2012/chart" uri="{02D57815-91ED-43cb-92C2-25804820EDAC}">
                        <c15:formulaRef>
                          <c15:sqref>Sheet1!$D$3:$D$5</c15:sqref>
                        </c15:formulaRef>
                      </c:ext>
                    </c:extLst>
                    <c:numCache>
                      <c:formatCode>General</c:formatCode>
                      <c:ptCount val="3"/>
                      <c:pt idx="0">
                        <c:v>4.0999999999999996</c:v>
                      </c:pt>
                      <c:pt idx="1">
                        <c:v>4</c:v>
                      </c:pt>
                    </c:numCache>
                  </c:numRef>
                </c:val>
                <c:extLst xmlns:c15="http://schemas.microsoft.com/office/drawing/2012/chart">
                  <c:ext xmlns:c16="http://schemas.microsoft.com/office/drawing/2014/chart" uri="{C3380CC4-5D6E-409C-BE32-E72D297353CC}">
                    <c16:uniqueId val="{0000001B-670B-471C-B08C-4C6BBB062D5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Sheet1!$E$1:$E$2</c15:sqref>
                        </c15:formulaRef>
                      </c:ext>
                    </c:extLst>
                    <c:strCache>
                      <c:ptCount val="2"/>
                      <c:pt idx="0">
                        <c:v>Lower error bar</c:v>
                      </c:pt>
                    </c:strCache>
                  </c:strRef>
                </c:tx>
                <c:invertIfNegative val="0"/>
                <c:cat>
                  <c:numRef>
                    <c:extLst xmlns:c15="http://schemas.microsoft.com/office/drawing/2012/chart">
                      <c:ext xmlns:c15="http://schemas.microsoft.com/office/drawing/2012/chart" uri="{02D57815-91ED-43cb-92C2-25804820EDAC}">
                        <c15:formulaRef>
                          <c15:sqref>Sheet1!$A$3:$A$5</c15:sqref>
                        </c15:formulaRef>
                      </c:ext>
                    </c:extLst>
                    <c:numCache>
                      <c:formatCode>General</c:formatCode>
                      <c:ptCount val="3"/>
                      <c:pt idx="0">
                        <c:v>2012</c:v>
                      </c:pt>
                      <c:pt idx="1">
                        <c:v>2016</c:v>
                      </c:pt>
                    </c:numCache>
                  </c:numRef>
                </c:cat>
                <c:val>
                  <c:numRef>
                    <c:extLst xmlns:c15="http://schemas.microsoft.com/office/drawing/2012/chart">
                      <c:ext xmlns:c15="http://schemas.microsoft.com/office/drawing/2012/chart" uri="{02D57815-91ED-43cb-92C2-25804820EDAC}">
                        <c15:formulaRef>
                          <c15:sqref>Sheet1!$E$3:$E$5</c15:sqref>
                        </c15:formulaRef>
                      </c:ext>
                    </c:extLst>
                    <c:numCache>
                      <c:formatCode>General</c:formatCode>
                      <c:ptCount val="3"/>
                      <c:pt idx="0">
                        <c:v>4.3</c:v>
                      </c:pt>
                      <c:pt idx="1">
                        <c:v>4.0999999999999996</c:v>
                      </c:pt>
                    </c:numCache>
                  </c:numRef>
                </c:val>
                <c:extLst xmlns:c15="http://schemas.microsoft.com/office/drawing/2012/chart">
                  <c:ext xmlns:c16="http://schemas.microsoft.com/office/drawing/2014/chart" uri="{C3380CC4-5D6E-409C-BE32-E72D297353CC}">
                    <c16:uniqueId val="{0000001A-732D-49E5-9169-E291AEC83A6C}"/>
                  </c:ext>
                </c:extLst>
              </c15:ser>
            </c15:filteredBarSeries>
          </c:ext>
        </c:extLst>
      </c:barChart>
      <c:lineChart>
        <c:grouping val="standard"/>
        <c:varyColors val="0"/>
        <c:ser>
          <c:idx val="4"/>
          <c:order val="4"/>
          <c:tx>
            <c:strRef>
              <c:f>Sheet1!$F$1</c:f>
              <c:strCache>
                <c:ptCount val="1"/>
                <c:pt idx="0">
                  <c:v>Target</c:v>
                </c:pt>
              </c:strCache>
            </c:strRef>
          </c:tx>
          <c:spPr>
            <a:ln w="50800">
              <a:solidFill>
                <a:schemeClr val="tx1"/>
              </a:solidFill>
              <a:prstDash val="dash"/>
            </a:ln>
          </c:spPr>
          <c:marker>
            <c:symbol val="none"/>
          </c:marker>
          <c:cat>
            <c:numRef>
              <c:f>Sheet1!$A$3:$A$5</c:f>
              <c:numCache>
                <c:formatCode>General</c:formatCode>
                <c:ptCount val="3"/>
                <c:pt idx="0">
                  <c:v>2012</c:v>
                </c:pt>
                <c:pt idx="1">
                  <c:v>2016</c:v>
                </c:pt>
              </c:numCache>
            </c:numRef>
          </c:cat>
          <c:val>
            <c:numRef>
              <c:f>Sheet1!$F$2:$F$5</c:f>
              <c:numCache>
                <c:formatCode>General</c:formatCode>
                <c:ptCount val="4"/>
                <c:pt idx="0">
                  <c:v>75.900000000000006</c:v>
                </c:pt>
                <c:pt idx="1">
                  <c:v>75.900000000000006</c:v>
                </c:pt>
                <c:pt idx="2">
                  <c:v>75.900000000000006</c:v>
                </c:pt>
                <c:pt idx="3">
                  <c:v>75.900000000000006</c:v>
                </c:pt>
              </c:numCache>
            </c:numRef>
          </c:val>
          <c:smooth val="0"/>
          <c:extLst>
            <c:ext xmlns:c16="http://schemas.microsoft.com/office/drawing/2014/chart" uri="{C3380CC4-5D6E-409C-BE32-E72D297353CC}">
              <c16:uniqueId val="{0000001B-732D-49E5-9169-E291AEC83A6C}"/>
            </c:ext>
          </c:extLst>
        </c:ser>
        <c:dLbls>
          <c:showLegendKey val="0"/>
          <c:showVal val="0"/>
          <c:showCatName val="0"/>
          <c:showSerName val="0"/>
          <c:showPercent val="0"/>
          <c:showBubbleSize val="0"/>
        </c:dLbls>
        <c:marker val="1"/>
        <c:smooth val="0"/>
        <c:axId val="256022016"/>
        <c:axId val="256023552"/>
      </c:lineChart>
      <c:catAx>
        <c:axId val="256022016"/>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noFill/>
                <a:latin typeface="Arial"/>
                <a:ea typeface="Arial"/>
                <a:cs typeface="Arial"/>
              </a:defRPr>
            </a:pPr>
            <a:endParaRPr lang="en-US"/>
          </a:p>
        </c:txPr>
        <c:crossAx val="256023552"/>
        <c:crossesAt val="0"/>
        <c:auto val="1"/>
        <c:lblAlgn val="ctr"/>
        <c:lblOffset val="100"/>
        <c:noMultiLvlLbl val="0"/>
      </c:catAx>
      <c:valAx>
        <c:axId val="256023552"/>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6022016"/>
        <c:crosses val="autoZero"/>
        <c:crossBetween val="between"/>
        <c:majorUnit val="10"/>
        <c:minorUnit val="5"/>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3885935984861"/>
          <c:y val="0.14120992943970548"/>
          <c:w val="0.85409252669039137"/>
          <c:h val="0.81443918135027205"/>
        </c:manualLayout>
      </c:layout>
      <c:barChart>
        <c:barDir val="col"/>
        <c:grouping val="clustered"/>
        <c:varyColors val="0"/>
        <c:ser>
          <c:idx val="0"/>
          <c:order val="0"/>
          <c:tx>
            <c:strRef>
              <c:f>Sheet1!$B$1</c:f>
              <c:strCache>
                <c:ptCount val="1"/>
                <c:pt idx="0">
                  <c:v>Estimate</c:v>
                </c:pt>
              </c:strCache>
            </c:strRef>
          </c:tx>
          <c:spPr>
            <a:solidFill>
              <a:schemeClr val="tx2">
                <a:lumMod val="20000"/>
                <a:lumOff val="80000"/>
              </a:schemeClr>
            </a:solidFill>
            <a:ln>
              <a:solidFill>
                <a:srgbClr val="000000"/>
              </a:solidFill>
            </a:ln>
          </c:spPr>
          <c:invertIfNegative val="0"/>
          <c:dPt>
            <c:idx val="1"/>
            <c:invertIfNegative val="0"/>
            <c:bubble3D val="0"/>
            <c:spPr>
              <a:solidFill>
                <a:schemeClr val="tx2">
                  <a:lumMod val="90000"/>
                  <a:lumOff val="10000"/>
                </a:schemeClr>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spPr>
              <a:solidFill>
                <a:schemeClr val="tx2">
                  <a:lumMod val="25000"/>
                  <a:lumOff val="75000"/>
                </a:schemeClr>
              </a:solidFill>
              <a:ln>
                <a:solidFill>
                  <a:srgbClr val="000000"/>
                </a:solidFill>
              </a:ln>
            </c:spPr>
            <c:extLst>
              <c:ext xmlns:c16="http://schemas.microsoft.com/office/drawing/2014/chart" uri="{C3380CC4-5D6E-409C-BE32-E72D297353CC}">
                <c16:uniqueId val="{00000003-670B-471C-B08C-4C6BBB062D5D}"/>
              </c:ext>
            </c:extLst>
          </c:dPt>
          <c:dPt>
            <c:idx val="3"/>
            <c:invertIfNegative val="0"/>
            <c:bubble3D val="0"/>
            <c:spPr>
              <a:solidFill>
                <a:srgbClr val="B4CBF7"/>
              </a:solidFill>
              <a:ln>
                <a:solidFill>
                  <a:srgbClr val="000000"/>
                </a:solidFill>
              </a:ln>
            </c:spPr>
            <c:extLst>
              <c:ext xmlns:c16="http://schemas.microsoft.com/office/drawing/2014/chart" uri="{C3380CC4-5D6E-409C-BE32-E72D297353CC}">
                <c16:uniqueId val="{00000018-2C06-4252-B06C-A6939F2C58E3}"/>
              </c:ext>
            </c:extLst>
          </c:dPt>
          <c:dPt>
            <c:idx val="4"/>
            <c:invertIfNegative val="0"/>
            <c:bubble3D val="0"/>
            <c:spPr>
              <a:solidFill>
                <a:srgbClr val="8064A2"/>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spPr>
              <a:solidFill>
                <a:srgbClr val="9BBB59"/>
              </a:solidFill>
              <a:ln>
                <a:solidFill>
                  <a:srgbClr val="000000"/>
                </a:solidFill>
              </a:ln>
            </c:spPr>
            <c:extLst>
              <c:ext xmlns:c16="http://schemas.microsoft.com/office/drawing/2014/chart" uri="{C3380CC4-5D6E-409C-BE32-E72D297353CC}">
                <c16:uniqueId val="{00000007-670B-471C-B08C-4C6BBB062D5D}"/>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B-670B-471C-B08C-4C6BBB062D5D}"/>
              </c:ext>
            </c:extLst>
          </c:dPt>
          <c:dPt>
            <c:idx val="11"/>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D-670B-471C-B08C-4C6BBB062D5D}"/>
              </c:ext>
            </c:extLst>
          </c:dPt>
          <c:dPt>
            <c:idx val="1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F-670B-471C-B08C-4C6BBB062D5D}"/>
              </c:ext>
            </c:extLst>
          </c:dPt>
          <c:dPt>
            <c:idx val="16"/>
            <c:invertIfNegative val="0"/>
            <c:bubble3D val="0"/>
            <c:spPr>
              <a:solidFill>
                <a:srgbClr val="427EEB"/>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FF9F52"/>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427EEB"/>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FF9F52"/>
              </a:solidFill>
              <a:ln>
                <a:solidFill>
                  <a:schemeClr val="tx1"/>
                </a:solidFill>
              </a:ln>
            </c:spPr>
            <c:extLst>
              <c:ext xmlns:c16="http://schemas.microsoft.com/office/drawing/2014/chart" uri="{C3380CC4-5D6E-409C-BE32-E72D297353CC}">
                <c16:uniqueId val="{00000017-670B-471C-B08C-4C6BBB062D5D}"/>
              </c:ext>
            </c:extLst>
          </c:dPt>
          <c:errBars>
            <c:errBarType val="both"/>
            <c:errValType val="cust"/>
            <c:noEndCap val="0"/>
            <c:plus>
              <c:numRef>
                <c:f>Sheet1!$F$2:$F$5</c:f>
                <c:numCache>
                  <c:formatCode>General</c:formatCode>
                  <c:ptCount val="4"/>
                  <c:pt idx="1">
                    <c:v>-3.3999999999999915</c:v>
                  </c:pt>
                  <c:pt idx="2">
                    <c:v>-3.0999999999999943</c:v>
                  </c:pt>
                </c:numCache>
              </c:numRef>
            </c:plus>
            <c:minus>
              <c:numRef>
                <c:f>Sheet1!$G$2:$G$5</c:f>
                <c:numCache>
                  <c:formatCode>General</c:formatCode>
                  <c:ptCount val="4"/>
                  <c:pt idx="1">
                    <c:v>-3.9000000000000057</c:v>
                  </c:pt>
                  <c:pt idx="2">
                    <c:v>-3.7000000000000028</c:v>
                  </c:pt>
                </c:numCache>
              </c:numRef>
            </c:minus>
          </c:errBars>
          <c:cat>
            <c:strRef>
              <c:f>Sheet1!$A$2:$A$5</c:f>
              <c:strCache>
                <c:ptCount val="3"/>
                <c:pt idx="0">
                  <c:v> </c:v>
                </c:pt>
                <c:pt idx="1">
                  <c:v>2012</c:v>
                </c:pt>
                <c:pt idx="2">
                  <c:v>2016</c:v>
                </c:pt>
              </c:strCache>
            </c:strRef>
          </c:cat>
          <c:val>
            <c:numRef>
              <c:f>Sheet1!$B$2:$B$5</c:f>
              <c:numCache>
                <c:formatCode>General</c:formatCode>
                <c:ptCount val="4"/>
                <c:pt idx="0">
                  <c:v>0</c:v>
                </c:pt>
                <c:pt idx="1">
                  <c:v>79.900000000000006</c:v>
                </c:pt>
                <c:pt idx="2">
                  <c:v>79.900000000000006</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60"/>
        <c:axId val="256155648"/>
        <c:axId val="25615718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LCI</c:v>
                      </c:pt>
                    </c:strCache>
                  </c:strRef>
                </c:tx>
                <c:invertIfNegative val="0"/>
                <c:cat>
                  <c:strRef>
                    <c:extLst>
                      <c:ext uri="{02D57815-91ED-43cb-92C2-25804820EDAC}">
                        <c15:formulaRef>
                          <c15:sqref>Sheet1!$A$2:$A$5</c15:sqref>
                        </c15:formulaRef>
                      </c:ext>
                    </c:extLst>
                    <c:strCache>
                      <c:ptCount val="3"/>
                      <c:pt idx="0">
                        <c:v> </c:v>
                      </c:pt>
                      <c:pt idx="1">
                        <c:v>2012</c:v>
                      </c:pt>
                      <c:pt idx="2">
                        <c:v>2016</c:v>
                      </c:pt>
                    </c:strCache>
                  </c:strRef>
                </c:cat>
                <c:val>
                  <c:numRef>
                    <c:extLst>
                      <c:ext uri="{02D57815-91ED-43cb-92C2-25804820EDAC}">
                        <c15:formulaRef>
                          <c15:sqref>Sheet1!$C$2:$C$5</c15:sqref>
                        </c15:formulaRef>
                      </c:ext>
                    </c:extLst>
                    <c:numCache>
                      <c:formatCode>General</c:formatCode>
                      <c:ptCount val="4"/>
                      <c:pt idx="0">
                        <c:v>0</c:v>
                      </c:pt>
                      <c:pt idx="1">
                        <c:v>83.3</c:v>
                      </c:pt>
                      <c:pt idx="2">
                        <c:v>83</c:v>
                      </c:pt>
                    </c:numCache>
                  </c:numRef>
                </c:val>
                <c:extLst>
                  <c:ext xmlns:c16="http://schemas.microsoft.com/office/drawing/2014/chart" uri="{C3380CC4-5D6E-409C-BE32-E72D297353CC}">
                    <c16:uniqueId val="{0000001A-670B-471C-B08C-4C6BBB062D5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UCI</c:v>
                      </c:pt>
                    </c:strCache>
                  </c:strRef>
                </c:tx>
                <c:invertIfNegative val="0"/>
                <c:cat>
                  <c:strRef>
                    <c:extLst xmlns:c15="http://schemas.microsoft.com/office/drawing/2012/chart">
                      <c:ext xmlns:c15="http://schemas.microsoft.com/office/drawing/2012/chart" uri="{02D57815-91ED-43cb-92C2-25804820EDAC}">
                        <c15:formulaRef>
                          <c15:sqref>Sheet1!$A$2:$A$5</c15:sqref>
                        </c15:formulaRef>
                      </c:ext>
                    </c:extLst>
                    <c:strCache>
                      <c:ptCount val="3"/>
                      <c:pt idx="0">
                        <c:v> </c:v>
                      </c:pt>
                      <c:pt idx="1">
                        <c:v>2012</c:v>
                      </c:pt>
                      <c:pt idx="2">
                        <c:v>2016</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pt idx="0">
                        <c:v>0</c:v>
                      </c:pt>
                      <c:pt idx="1">
                        <c:v>76</c:v>
                      </c:pt>
                      <c:pt idx="2">
                        <c:v>76.2</c:v>
                      </c:pt>
                    </c:numCache>
                  </c:numRef>
                </c:val>
                <c:extLst xmlns:c15="http://schemas.microsoft.com/office/drawing/2012/chart">
                  <c:ext xmlns:c16="http://schemas.microsoft.com/office/drawing/2014/chart" uri="{C3380CC4-5D6E-409C-BE32-E72D297353CC}">
                    <c16:uniqueId val="{0000001B-670B-471C-B08C-4C6BBB062D5D}"/>
                  </c:ext>
                </c:extLst>
              </c15:ser>
            </c15:filteredBarSeries>
          </c:ext>
        </c:extLst>
      </c:barChart>
      <c:lineChart>
        <c:grouping val="standard"/>
        <c:varyColors val="0"/>
        <c:ser>
          <c:idx val="3"/>
          <c:order val="3"/>
          <c:tx>
            <c:strRef>
              <c:f>Sheet1!$E$1</c:f>
              <c:strCache>
                <c:ptCount val="1"/>
                <c:pt idx="0">
                  <c:v>Target</c:v>
                </c:pt>
              </c:strCache>
            </c:strRef>
          </c:tx>
          <c:spPr>
            <a:ln w="50800" cap="rnd">
              <a:solidFill>
                <a:schemeClr val="tx1"/>
              </a:solidFill>
              <a:prstDash val="dash"/>
            </a:ln>
          </c:spPr>
          <c:marker>
            <c:symbol val="none"/>
          </c:marker>
          <c:cat>
            <c:strRef>
              <c:f>Sheet1!$A$2:$A$5</c:f>
              <c:strCache>
                <c:ptCount val="3"/>
                <c:pt idx="0">
                  <c:v> </c:v>
                </c:pt>
                <c:pt idx="1">
                  <c:v>2012</c:v>
                </c:pt>
                <c:pt idx="2">
                  <c:v>2016</c:v>
                </c:pt>
              </c:strCache>
            </c:strRef>
          </c:cat>
          <c:val>
            <c:numRef>
              <c:f>Sheet1!$E$2:$E$5</c:f>
              <c:numCache>
                <c:formatCode>General</c:formatCode>
                <c:ptCount val="4"/>
                <c:pt idx="0">
                  <c:v>87.9</c:v>
                </c:pt>
                <c:pt idx="1">
                  <c:v>87.9</c:v>
                </c:pt>
                <c:pt idx="2">
                  <c:v>87.9</c:v>
                </c:pt>
                <c:pt idx="3">
                  <c:v>87.9</c:v>
                </c:pt>
              </c:numCache>
            </c:numRef>
          </c:val>
          <c:smooth val="0"/>
          <c:extLst>
            <c:ext xmlns:c16="http://schemas.microsoft.com/office/drawing/2014/chart" uri="{C3380CC4-5D6E-409C-BE32-E72D297353CC}">
              <c16:uniqueId val="{00000019-670B-471C-B08C-4C6BBB062D5D}"/>
            </c:ext>
          </c:extLst>
        </c:ser>
        <c:dLbls>
          <c:showLegendKey val="0"/>
          <c:showVal val="0"/>
          <c:showCatName val="0"/>
          <c:showSerName val="0"/>
          <c:showPercent val="0"/>
          <c:showBubbleSize val="0"/>
        </c:dLbls>
        <c:marker val="1"/>
        <c:smooth val="0"/>
        <c:axId val="256155648"/>
        <c:axId val="256157184"/>
        <c:extLst/>
      </c:lineChart>
      <c:catAx>
        <c:axId val="256155648"/>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noFill/>
                <a:latin typeface="Arial"/>
                <a:ea typeface="Arial"/>
                <a:cs typeface="Arial"/>
              </a:defRPr>
            </a:pPr>
            <a:endParaRPr lang="en-US"/>
          </a:p>
        </c:txPr>
        <c:crossAx val="256157184"/>
        <c:crossesAt val="0"/>
        <c:auto val="1"/>
        <c:lblAlgn val="ctr"/>
        <c:lblOffset val="100"/>
        <c:noMultiLvlLbl val="0"/>
      </c:catAx>
      <c:valAx>
        <c:axId val="256157184"/>
        <c:scaling>
          <c:orientation val="minMax"/>
          <c:min val="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6155648"/>
        <c:crosses val="autoZero"/>
        <c:crossBetween val="between"/>
        <c:majorUnit val="10"/>
        <c:minorUnit val="5"/>
      </c:valAx>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289315899732719E-2"/>
          <c:y val="9.1245308332401645E-2"/>
          <c:w val="0.93471068410026725"/>
          <c:h val="0.80472540932383452"/>
        </c:manualLayout>
      </c:layout>
      <c:lineChart>
        <c:grouping val="standard"/>
        <c:varyColors val="0"/>
        <c:ser>
          <c:idx val="1"/>
          <c:order val="0"/>
          <c:tx>
            <c:strRef>
              <c:f>Sheet1!$B$1</c:f>
              <c:strCache>
                <c:ptCount val="1"/>
                <c:pt idx="0">
                  <c:v>Prep-20.1</c:v>
                </c:pt>
              </c:strCache>
            </c:strRef>
          </c:tx>
          <c:spPr>
            <a:ln w="50800" cap="flat">
              <a:solidFill>
                <a:schemeClr val="tx2">
                  <a:lumMod val="25000"/>
                  <a:lumOff val="75000"/>
                </a:schemeClr>
              </a:solidFill>
              <a:miter lim="800000"/>
            </a:ln>
            <a:effectLst>
              <a:outerShdw blurRad="50800" dist="38100" dir="5400000" algn="t" rotWithShape="0">
                <a:prstClr val="black">
                  <a:alpha val="40000"/>
                </a:prstClr>
              </a:outerShdw>
            </a:effectLst>
          </c:spPr>
          <c:marker>
            <c:symbol val="none"/>
          </c:marker>
          <c:cat>
            <c:numRef>
              <c:f>Sheet1!$A$2:$A$9</c:f>
              <c:numCache>
                <c:formatCode>General</c:formatCode>
                <c:ptCount val="7"/>
                <c:pt idx="0">
                  <c:v>2009</c:v>
                </c:pt>
                <c:pt idx="1">
                  <c:v>2010</c:v>
                </c:pt>
                <c:pt idx="2">
                  <c:v>2011</c:v>
                </c:pt>
                <c:pt idx="3">
                  <c:v>2012</c:v>
                </c:pt>
                <c:pt idx="4">
                  <c:v>2013</c:v>
                </c:pt>
                <c:pt idx="5">
                  <c:v>2014</c:v>
                </c:pt>
                <c:pt idx="6">
                  <c:v>2015</c:v>
                </c:pt>
              </c:numCache>
            </c:numRef>
          </c:cat>
          <c:val>
            <c:numRef>
              <c:f>Sheet1!$B$2:$B$9</c:f>
              <c:numCache>
                <c:formatCode>General</c:formatCode>
                <c:ptCount val="7"/>
                <c:pt idx="0">
                  <c:v>17</c:v>
                </c:pt>
                <c:pt idx="1">
                  <c:v>23</c:v>
                </c:pt>
                <c:pt idx="2">
                  <c:v>25</c:v>
                </c:pt>
                <c:pt idx="3">
                  <c:v>31</c:v>
                </c:pt>
                <c:pt idx="4">
                  <c:v>33</c:v>
                </c:pt>
                <c:pt idx="5" formatCode="0.0">
                  <c:v>35</c:v>
                </c:pt>
                <c:pt idx="6">
                  <c:v>38</c:v>
                </c:pt>
              </c:numCache>
            </c:numRef>
          </c:val>
          <c:smooth val="0"/>
          <c:extLst>
            <c:ext xmlns:c16="http://schemas.microsoft.com/office/drawing/2014/chart" uri="{C3380CC4-5D6E-409C-BE32-E72D297353CC}">
              <c16:uniqueId val="{00000000-037B-4654-8760-F90022369E63}"/>
            </c:ext>
          </c:extLst>
        </c:ser>
        <c:ser>
          <c:idx val="2"/>
          <c:order val="1"/>
          <c:tx>
            <c:strRef>
              <c:f>Sheet1!$D$1</c:f>
              <c:strCache>
                <c:ptCount val="1"/>
                <c:pt idx="0">
                  <c:v>Prep-20.2</c:v>
                </c:pt>
              </c:strCache>
            </c:strRef>
          </c:tx>
          <c:spPr>
            <a:ln w="50800" cap="flat">
              <a:solidFill>
                <a:schemeClr val="tx2">
                  <a:lumMod val="90000"/>
                  <a:lumOff val="10000"/>
                </a:schemeClr>
              </a:solidFill>
              <a:miter lim="800000"/>
            </a:ln>
            <a:effectLst>
              <a:outerShdw blurRad="50800" dist="38100" dir="5400000" algn="t" rotWithShape="0">
                <a:prstClr val="black">
                  <a:alpha val="40000"/>
                </a:prstClr>
              </a:outerShdw>
            </a:effectLst>
          </c:spPr>
          <c:marker>
            <c:symbol val="none"/>
          </c:marker>
          <c:cat>
            <c:numRef>
              <c:f>Sheet1!$A$2:$A$9</c:f>
              <c:numCache>
                <c:formatCode>General</c:formatCode>
                <c:ptCount val="7"/>
                <c:pt idx="0">
                  <c:v>2009</c:v>
                </c:pt>
                <c:pt idx="1">
                  <c:v>2010</c:v>
                </c:pt>
                <c:pt idx="2">
                  <c:v>2011</c:v>
                </c:pt>
                <c:pt idx="3">
                  <c:v>2012</c:v>
                </c:pt>
                <c:pt idx="4">
                  <c:v>2013</c:v>
                </c:pt>
                <c:pt idx="5">
                  <c:v>2014</c:v>
                </c:pt>
                <c:pt idx="6">
                  <c:v>2015</c:v>
                </c:pt>
              </c:numCache>
            </c:numRef>
          </c:cat>
          <c:val>
            <c:numRef>
              <c:f>Sheet1!$D$2:$D$9</c:f>
              <c:numCache>
                <c:formatCode>0.0</c:formatCode>
                <c:ptCount val="7"/>
                <c:pt idx="0">
                  <c:v>12</c:v>
                </c:pt>
                <c:pt idx="1">
                  <c:v>22</c:v>
                </c:pt>
                <c:pt idx="2">
                  <c:v>23</c:v>
                </c:pt>
                <c:pt idx="3">
                  <c:v>33</c:v>
                </c:pt>
                <c:pt idx="4">
                  <c:v>34</c:v>
                </c:pt>
                <c:pt idx="5">
                  <c:v>36</c:v>
                </c:pt>
                <c:pt idx="6">
                  <c:v>39</c:v>
                </c:pt>
              </c:numCache>
            </c:numRef>
          </c:val>
          <c:smooth val="0"/>
          <c:extLst>
            <c:ext xmlns:c16="http://schemas.microsoft.com/office/drawing/2014/chart" uri="{C3380CC4-5D6E-409C-BE32-E72D297353CC}">
              <c16:uniqueId val="{00000001-037B-4654-8760-F90022369E63}"/>
            </c:ext>
          </c:extLst>
        </c:ser>
        <c:ser>
          <c:idx val="3"/>
          <c:order val="2"/>
          <c:tx>
            <c:strRef>
              <c:f>Sheet1!$F$1</c:f>
              <c:strCache>
                <c:ptCount val="1"/>
                <c:pt idx="0">
                  <c:v>Prep-20.3</c:v>
                </c:pt>
              </c:strCache>
            </c:strRef>
          </c:tx>
          <c:spPr>
            <a:ln w="50800" cap="flat">
              <a:solidFill>
                <a:schemeClr val="tx2">
                  <a:lumMod val="50000"/>
                  <a:lumOff val="50000"/>
                </a:schemeClr>
              </a:solidFill>
              <a:miter lim="800000"/>
            </a:ln>
            <a:effectLst>
              <a:outerShdw blurRad="50800" dist="38100" dir="5400000" algn="t" rotWithShape="0">
                <a:prstClr val="black">
                  <a:alpha val="40000"/>
                </a:prstClr>
              </a:outerShdw>
            </a:effectLst>
          </c:spPr>
          <c:marker>
            <c:symbol val="none"/>
          </c:marker>
          <c:cat>
            <c:numRef>
              <c:f>Sheet1!$A$2:$A$9</c:f>
              <c:numCache>
                <c:formatCode>General</c:formatCode>
                <c:ptCount val="7"/>
                <c:pt idx="0">
                  <c:v>2009</c:v>
                </c:pt>
                <c:pt idx="1">
                  <c:v>2010</c:v>
                </c:pt>
                <c:pt idx="2">
                  <c:v>2011</c:v>
                </c:pt>
                <c:pt idx="3">
                  <c:v>2012</c:v>
                </c:pt>
                <c:pt idx="4">
                  <c:v>2013</c:v>
                </c:pt>
                <c:pt idx="5">
                  <c:v>2014</c:v>
                </c:pt>
                <c:pt idx="6">
                  <c:v>2015</c:v>
                </c:pt>
              </c:numCache>
            </c:numRef>
          </c:cat>
          <c:val>
            <c:numRef>
              <c:f>Sheet1!$F$2:$F$9</c:f>
              <c:numCache>
                <c:formatCode>General</c:formatCode>
                <c:ptCount val="7"/>
                <c:pt idx="0">
                  <c:v>10</c:v>
                </c:pt>
                <c:pt idx="1">
                  <c:v>16</c:v>
                </c:pt>
                <c:pt idx="2">
                  <c:v>18</c:v>
                </c:pt>
                <c:pt idx="3">
                  <c:v>24</c:v>
                </c:pt>
                <c:pt idx="4">
                  <c:v>26</c:v>
                </c:pt>
                <c:pt idx="5" formatCode="0.0">
                  <c:v>30</c:v>
                </c:pt>
                <c:pt idx="6">
                  <c:v>32</c:v>
                </c:pt>
              </c:numCache>
            </c:numRef>
          </c:val>
          <c:smooth val="0"/>
          <c:extLst>
            <c:ext xmlns:c16="http://schemas.microsoft.com/office/drawing/2014/chart" uri="{C3380CC4-5D6E-409C-BE32-E72D297353CC}">
              <c16:uniqueId val="{00000002-037B-4654-8760-F90022369E63}"/>
            </c:ext>
          </c:extLst>
        </c:ser>
        <c:ser>
          <c:idx val="5"/>
          <c:order val="3"/>
          <c:tx>
            <c:strRef>
              <c:f>Sheet1!$C$1</c:f>
              <c:strCache>
                <c:ptCount val="1"/>
                <c:pt idx="0">
                  <c:v>Target</c:v>
                </c:pt>
              </c:strCache>
            </c:strRef>
          </c:tx>
          <c:spPr>
            <a:ln w="50800" cap="flat">
              <a:solidFill>
                <a:schemeClr val="tx1"/>
              </a:solidFill>
              <a:prstDash val="dash"/>
              <a:miter lim="800000"/>
            </a:ln>
            <a:effectLst/>
          </c:spPr>
          <c:marker>
            <c:symbol val="none"/>
          </c:marker>
          <c:cat>
            <c:numRef>
              <c:f>Sheet1!$A$2:$A$9</c:f>
              <c:numCache>
                <c:formatCode>General</c:formatCode>
                <c:ptCount val="7"/>
                <c:pt idx="0">
                  <c:v>2009</c:v>
                </c:pt>
                <c:pt idx="1">
                  <c:v>2010</c:v>
                </c:pt>
                <c:pt idx="2">
                  <c:v>2011</c:v>
                </c:pt>
                <c:pt idx="3">
                  <c:v>2012</c:v>
                </c:pt>
                <c:pt idx="4">
                  <c:v>2013</c:v>
                </c:pt>
                <c:pt idx="5">
                  <c:v>2014</c:v>
                </c:pt>
                <c:pt idx="6">
                  <c:v>2015</c:v>
                </c:pt>
              </c:numCache>
            </c:numRef>
          </c:cat>
          <c:val>
            <c:numRef>
              <c:f>Sheet1!$C$2:$C$9</c:f>
              <c:numCache>
                <c:formatCode>0.0</c:formatCode>
                <c:ptCount val="7"/>
                <c:pt idx="0">
                  <c:v>51</c:v>
                </c:pt>
                <c:pt idx="1">
                  <c:v>51</c:v>
                </c:pt>
                <c:pt idx="2">
                  <c:v>51</c:v>
                </c:pt>
                <c:pt idx="3">
                  <c:v>51</c:v>
                </c:pt>
                <c:pt idx="4">
                  <c:v>51</c:v>
                </c:pt>
                <c:pt idx="5">
                  <c:v>51</c:v>
                </c:pt>
                <c:pt idx="6">
                  <c:v>51</c:v>
                </c:pt>
              </c:numCache>
            </c:numRef>
          </c:val>
          <c:smooth val="0"/>
          <c:extLst>
            <c:ext xmlns:c16="http://schemas.microsoft.com/office/drawing/2014/chart" uri="{C3380CC4-5D6E-409C-BE32-E72D297353CC}">
              <c16:uniqueId val="{00000004-037B-4654-8760-F90022369E63}"/>
            </c:ext>
          </c:extLst>
        </c:ser>
        <c:ser>
          <c:idx val="6"/>
          <c:order val="5"/>
          <c:tx>
            <c:strRef>
              <c:f>Sheet1!$G$1</c:f>
              <c:strCache>
                <c:ptCount val="1"/>
                <c:pt idx="0">
                  <c:v>target3</c:v>
                </c:pt>
              </c:strCache>
            </c:strRef>
          </c:tx>
          <c:spPr>
            <a:ln w="50800" cmpd="dbl">
              <a:solidFill>
                <a:schemeClr val="tx1"/>
              </a:solidFill>
              <a:prstDash val="sysDash"/>
            </a:ln>
            <a:effectLst>
              <a:outerShdw blurRad="50800" dist="50800" dir="5400000" sx="38000" sy="38000" algn="ctr" rotWithShape="0">
                <a:srgbClr val="000000">
                  <a:alpha val="43137"/>
                </a:srgbClr>
              </a:outerShdw>
              <a:softEdge rad="711200"/>
            </a:effectLst>
          </c:spPr>
          <c:marker>
            <c:symbol val="none"/>
          </c:marker>
          <c:cat>
            <c:numRef>
              <c:f>Sheet1!$A$2:$A$9</c:f>
              <c:numCache>
                <c:formatCode>General</c:formatCode>
                <c:ptCount val="7"/>
                <c:pt idx="0">
                  <c:v>2009</c:v>
                </c:pt>
                <c:pt idx="1">
                  <c:v>2010</c:v>
                </c:pt>
                <c:pt idx="2">
                  <c:v>2011</c:v>
                </c:pt>
                <c:pt idx="3">
                  <c:v>2012</c:v>
                </c:pt>
                <c:pt idx="4">
                  <c:v>2013</c:v>
                </c:pt>
                <c:pt idx="5">
                  <c:v>2014</c:v>
                </c:pt>
                <c:pt idx="6">
                  <c:v>2015</c:v>
                </c:pt>
              </c:numCache>
            </c:numRef>
          </c:cat>
          <c:val>
            <c:numRef>
              <c:f>Sheet1!$G$2:$G$9</c:f>
              <c:numCache>
                <c:formatCode>0.0</c:formatCode>
                <c:ptCount val="7"/>
                <c:pt idx="0">
                  <c:v>51</c:v>
                </c:pt>
                <c:pt idx="1">
                  <c:v>51</c:v>
                </c:pt>
                <c:pt idx="2">
                  <c:v>51</c:v>
                </c:pt>
                <c:pt idx="3">
                  <c:v>51</c:v>
                </c:pt>
                <c:pt idx="4">
                  <c:v>51</c:v>
                </c:pt>
                <c:pt idx="6">
                  <c:v>51</c:v>
                </c:pt>
              </c:numCache>
            </c:numRef>
          </c:val>
          <c:smooth val="0"/>
          <c:extLst>
            <c:ext xmlns:c16="http://schemas.microsoft.com/office/drawing/2014/chart" uri="{C3380CC4-5D6E-409C-BE32-E72D297353CC}">
              <c16:uniqueId val="{00000006-037B-4654-8760-F90022369E63}"/>
            </c:ext>
          </c:extLst>
        </c:ser>
        <c:dLbls>
          <c:showLegendKey val="0"/>
          <c:showVal val="0"/>
          <c:showCatName val="0"/>
          <c:showSerName val="0"/>
          <c:showPercent val="0"/>
          <c:showBubbleSize val="0"/>
        </c:dLbls>
        <c:smooth val="0"/>
        <c:axId val="259413504"/>
        <c:axId val="259415040"/>
        <c:extLst>
          <c:ext xmlns:c15="http://schemas.microsoft.com/office/drawing/2012/chart" uri="{02D57815-91ED-43cb-92C2-25804820EDAC}">
            <c15:filteredLineSeries>
              <c15:ser>
                <c:idx val="0"/>
                <c:order val="4"/>
                <c:tx>
                  <c:strRef>
                    <c:extLst>
                      <c:ext uri="{02D57815-91ED-43cb-92C2-25804820EDAC}">
                        <c15:formulaRef>
                          <c15:sqref>Sheet1!$E$1</c15:sqref>
                        </c15:formulaRef>
                      </c:ext>
                    </c:extLst>
                    <c:strCache>
                      <c:ptCount val="1"/>
                      <c:pt idx="0">
                        <c:v>Target2</c:v>
                      </c:pt>
                    </c:strCache>
                  </c:strRef>
                </c:tx>
                <c:spPr>
                  <a:ln w="25400">
                    <a:solidFill>
                      <a:schemeClr val="tx1"/>
                    </a:solidFill>
                    <a:prstDash val="dash"/>
                  </a:ln>
                  <a:effectLst/>
                </c:spPr>
                <c:marker>
                  <c:symbol val="none"/>
                </c:marker>
                <c:cat>
                  <c:numRef>
                    <c:extLst>
                      <c:ext uri="{02D57815-91ED-43cb-92C2-25804820EDAC}">
                        <c15:formulaRef>
                          <c15:sqref>Sheet1!$A$2:$A$9</c15:sqref>
                        </c15:formulaRef>
                      </c:ext>
                    </c:extLst>
                    <c:numCache>
                      <c:formatCode>General</c:formatCode>
                      <c:ptCount val="7"/>
                      <c:pt idx="0">
                        <c:v>2009</c:v>
                      </c:pt>
                      <c:pt idx="1">
                        <c:v>2010</c:v>
                      </c:pt>
                      <c:pt idx="2">
                        <c:v>2011</c:v>
                      </c:pt>
                      <c:pt idx="3">
                        <c:v>2012</c:v>
                      </c:pt>
                      <c:pt idx="4">
                        <c:v>2013</c:v>
                      </c:pt>
                      <c:pt idx="5">
                        <c:v>2014</c:v>
                      </c:pt>
                      <c:pt idx="6">
                        <c:v>2015</c:v>
                      </c:pt>
                    </c:numCache>
                  </c:numRef>
                </c:cat>
                <c:val>
                  <c:numRef>
                    <c:extLst>
                      <c:ext uri="{02D57815-91ED-43cb-92C2-25804820EDAC}">
                        <c15:formulaRef>
                          <c15:sqref>Sheet1!$E$2:$E$9</c15:sqref>
                        </c15:formulaRef>
                      </c:ext>
                    </c:extLst>
                    <c:numCache>
                      <c:formatCode>0.0</c:formatCode>
                      <c:ptCount val="7"/>
                      <c:pt idx="0">
                        <c:v>51</c:v>
                      </c:pt>
                      <c:pt idx="1">
                        <c:v>51</c:v>
                      </c:pt>
                      <c:pt idx="2">
                        <c:v>51</c:v>
                      </c:pt>
                      <c:pt idx="3">
                        <c:v>51</c:v>
                      </c:pt>
                      <c:pt idx="4">
                        <c:v>51</c:v>
                      </c:pt>
                      <c:pt idx="6">
                        <c:v>51</c:v>
                      </c:pt>
                    </c:numCache>
                  </c:numRef>
                </c:val>
                <c:smooth val="0"/>
                <c:extLst>
                  <c:ext xmlns:c16="http://schemas.microsoft.com/office/drawing/2014/chart" uri="{C3380CC4-5D6E-409C-BE32-E72D297353CC}">
                    <c16:uniqueId val="{00000005-037B-4654-8760-F90022369E63}"/>
                  </c:ext>
                </c:extLst>
              </c15:ser>
            </c15:filteredLineSeries>
          </c:ext>
        </c:extLst>
      </c:lineChart>
      <c:catAx>
        <c:axId val="259413504"/>
        <c:scaling>
          <c:orientation val="minMax"/>
        </c:scaling>
        <c:delete val="0"/>
        <c:axPos val="b"/>
        <c:numFmt formatCode="General" sourceLinked="1"/>
        <c:majorTickMark val="none"/>
        <c:minorTickMark val="in"/>
        <c:tickLblPos val="nextTo"/>
        <c:txPr>
          <a:bodyPr anchor="t" anchorCtr="0"/>
          <a:lstStyle/>
          <a:p>
            <a:pPr>
              <a:defRPr sz="1600">
                <a:solidFill>
                  <a:schemeClr val="tx1"/>
                </a:solidFill>
                <a:latin typeface="Tahoma" pitchFamily="34" charset="0"/>
                <a:cs typeface="Tahoma" pitchFamily="34" charset="0"/>
              </a:defRPr>
            </a:pPr>
            <a:endParaRPr lang="en-US"/>
          </a:p>
        </c:txPr>
        <c:crossAx val="259415040"/>
        <c:crosses val="autoZero"/>
        <c:auto val="1"/>
        <c:lblAlgn val="ctr"/>
        <c:lblOffset val="0"/>
        <c:noMultiLvlLbl val="0"/>
      </c:catAx>
      <c:valAx>
        <c:axId val="259415040"/>
        <c:scaling>
          <c:orientation val="minMax"/>
        </c:scaling>
        <c:delete val="0"/>
        <c:axPos val="l"/>
        <c:majorGridlines>
          <c:spPr>
            <a:ln>
              <a:prstDash val="sysDash"/>
            </a:ln>
          </c:spPr>
        </c:majorGridlines>
        <c:numFmt formatCode="0" sourceLinked="0"/>
        <c:majorTickMark val="in"/>
        <c:minorTickMark val="none"/>
        <c:tickLblPos val="nextTo"/>
        <c:txPr>
          <a:bodyPr/>
          <a:lstStyle/>
          <a:p>
            <a:pPr>
              <a:defRPr sz="1600">
                <a:solidFill>
                  <a:schemeClr val="tx1"/>
                </a:solidFill>
                <a:latin typeface="Tahoma" pitchFamily="34" charset="0"/>
                <a:cs typeface="Tahoma" pitchFamily="34" charset="0"/>
              </a:defRPr>
            </a:pPr>
            <a:endParaRPr lang="en-US"/>
          </a:p>
        </c:txPr>
        <c:crossAx val="259413504"/>
        <c:crosses val="autoZero"/>
        <c:crossBetween val="between"/>
        <c:majorUnit val="10"/>
        <c:minorUnit val="5"/>
      </c:valAx>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PHHS Block Grant 2017</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2D9-4F6B-ACA8-A0E6CA4E9DEB}"/>
              </c:ext>
            </c:extLst>
          </c:dPt>
          <c:dPt>
            <c:idx val="1"/>
            <c:bubble3D val="0"/>
            <c:explosion val="3"/>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32D9-4F6B-ACA8-A0E6CA4E9DE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CA6-45FC-87AA-D2F7060AE28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CA6-45FC-87AA-D2F7060AE280}"/>
              </c:ext>
            </c:extLst>
          </c:dPt>
          <c:dLbls>
            <c:dLbl>
              <c:idx val="0"/>
              <c:layout>
                <c:manualLayout>
                  <c:x val="-0.29965177314907449"/>
                  <c:y val="-0.2489918867610414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r>
                      <a:rPr lang="en-US" sz="1400" dirty="0" smtClean="0"/>
                      <a:t>All</a:t>
                    </a:r>
                    <a:r>
                      <a:rPr lang="en-US" sz="1400" baseline="0" dirty="0" smtClean="0"/>
                      <a:t> other Healthy People Topic Areas</a:t>
                    </a:r>
                    <a:endParaRPr lang="en-US" sz="1400" dirty="0"/>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9743026787550292"/>
                      <c:h val="0.29216588438735175"/>
                    </c:manualLayout>
                  </c15:layout>
                </c:ext>
                <c:ext xmlns:c16="http://schemas.microsoft.com/office/drawing/2014/chart" uri="{C3380CC4-5D6E-409C-BE32-E72D297353CC}">
                  <c16:uniqueId val="{00000001-32D9-4F6B-ACA8-A0E6CA4E9DEB}"/>
                </c:ext>
              </c:extLst>
            </c:dLbl>
            <c:dLbl>
              <c:idx val="1"/>
              <c:layout>
                <c:manualLayout>
                  <c:x val="0.16712905888724056"/>
                  <c:y val="0.1069198702552212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D9-4F6B-ACA8-A0E6CA4E9DE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Total Funding</c:v>
                </c:pt>
                <c:pt idx="1">
                  <c:v>Public Health Infrastructure </c:v>
                </c:pt>
              </c:strCache>
            </c:strRef>
          </c:cat>
          <c:val>
            <c:numRef>
              <c:f>Sheet1!$B$2:$B$5</c:f>
              <c:numCache>
                <c:formatCode>General</c:formatCode>
                <c:ptCount val="4"/>
                <c:pt idx="0">
                  <c:v>130000000</c:v>
                </c:pt>
                <c:pt idx="1">
                  <c:v>38000000</c:v>
                </c:pt>
              </c:numCache>
            </c:numRef>
          </c:val>
          <c:extLst>
            <c:ext xmlns:c16="http://schemas.microsoft.com/office/drawing/2014/chart" uri="{C3380CC4-5D6E-409C-BE32-E72D297353CC}">
              <c16:uniqueId val="{00000000-32D9-4F6B-ACA8-A0E6CA4E9DE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0652165819699E-2"/>
          <c:y val="4.221087598425196E-2"/>
          <c:w val="0.90204028685244131"/>
          <c:h val="0.85498179133858265"/>
        </c:manualLayout>
      </c:layout>
      <c:scatterChart>
        <c:scatterStyle val="lineMarker"/>
        <c:varyColors val="0"/>
        <c:ser>
          <c:idx val="0"/>
          <c:order val="0"/>
          <c:tx>
            <c:strRef>
              <c:f>Sheet1!$B$1</c:f>
              <c:strCache>
                <c:ptCount val="1"/>
                <c:pt idx="0">
                  <c:v>Birth Certificate</c:v>
                </c:pt>
              </c:strCache>
            </c:strRef>
          </c:tx>
          <c:spPr>
            <a:ln w="63500" cap="rnd">
              <a:solidFill>
                <a:srgbClr val="A1BEF5"/>
              </a:solidFill>
              <a:round/>
            </a:ln>
            <a:effectLst/>
          </c:spPr>
          <c:marker>
            <c:symbol val="none"/>
          </c:marker>
          <c:xVal>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Sheet1!$B$2:$B$11</c:f>
              <c:numCache>
                <c:formatCode>General</c:formatCode>
                <c:ptCount val="10"/>
                <c:pt idx="0">
                  <c:v>28</c:v>
                </c:pt>
                <c:pt idx="1">
                  <c:v>32</c:v>
                </c:pt>
                <c:pt idx="2">
                  <c:v>37</c:v>
                </c:pt>
                <c:pt idx="3">
                  <c:v>40</c:v>
                </c:pt>
                <c:pt idx="4">
                  <c:v>41</c:v>
                </c:pt>
                <c:pt idx="5">
                  <c:v>44</c:v>
                </c:pt>
                <c:pt idx="6">
                  <c:v>49</c:v>
                </c:pt>
                <c:pt idx="7">
                  <c:v>50</c:v>
                </c:pt>
                <c:pt idx="8">
                  <c:v>52</c:v>
                </c:pt>
                <c:pt idx="9">
                  <c:v>52</c:v>
                </c:pt>
              </c:numCache>
            </c:numRef>
          </c:yVal>
          <c:smooth val="0"/>
          <c:extLst>
            <c:ext xmlns:c16="http://schemas.microsoft.com/office/drawing/2014/chart" uri="{C3380CC4-5D6E-409C-BE32-E72D297353CC}">
              <c16:uniqueId val="{00000000-DA3E-4532-B7AA-A303B4283B32}"/>
            </c:ext>
          </c:extLst>
        </c:ser>
        <c:ser>
          <c:idx val="1"/>
          <c:order val="1"/>
          <c:tx>
            <c:strRef>
              <c:f>Sheet1!$C$1</c:f>
              <c:strCache>
                <c:ptCount val="1"/>
                <c:pt idx="0">
                  <c:v>Death Certificate</c:v>
                </c:pt>
              </c:strCache>
            </c:strRef>
          </c:tx>
          <c:spPr>
            <a:ln w="63500" cap="rnd">
              <a:solidFill>
                <a:schemeClr val="tx2">
                  <a:lumMod val="90000"/>
                  <a:lumOff val="10000"/>
                </a:schemeClr>
              </a:solidFill>
              <a:round/>
            </a:ln>
            <a:effectLst/>
          </c:spPr>
          <c:marker>
            <c:symbol val="none"/>
          </c:marker>
          <c:xVal>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Sheet1!$C$2:$C$11</c:f>
              <c:numCache>
                <c:formatCode>General</c:formatCode>
                <c:ptCount val="10"/>
                <c:pt idx="0">
                  <c:v>32</c:v>
                </c:pt>
                <c:pt idx="1">
                  <c:v>32</c:v>
                </c:pt>
                <c:pt idx="2">
                  <c:v>36</c:v>
                </c:pt>
                <c:pt idx="3">
                  <c:v>38</c:v>
                </c:pt>
                <c:pt idx="4">
                  <c:v>42</c:v>
                </c:pt>
                <c:pt idx="5">
                  <c:v>43</c:v>
                </c:pt>
                <c:pt idx="6">
                  <c:v>46</c:v>
                </c:pt>
                <c:pt idx="7">
                  <c:v>50</c:v>
                </c:pt>
                <c:pt idx="8">
                  <c:v>51</c:v>
                </c:pt>
                <c:pt idx="9">
                  <c:v>51</c:v>
                </c:pt>
              </c:numCache>
            </c:numRef>
          </c:yVal>
          <c:smooth val="0"/>
          <c:extLst>
            <c:ext xmlns:c16="http://schemas.microsoft.com/office/drawing/2014/chart" uri="{C3380CC4-5D6E-409C-BE32-E72D297353CC}">
              <c16:uniqueId val="{00000001-DA3E-4532-B7AA-A303B4283B32}"/>
            </c:ext>
          </c:extLst>
        </c:ser>
        <c:ser>
          <c:idx val="2"/>
          <c:order val="2"/>
          <c:tx>
            <c:strRef>
              <c:f>Sheet1!$D$1</c:f>
              <c:strCache>
                <c:ptCount val="1"/>
                <c:pt idx="0">
                  <c:v>Target</c:v>
                </c:pt>
              </c:strCache>
            </c:strRef>
          </c:tx>
          <c:spPr>
            <a:ln w="63500" cap="rnd">
              <a:solidFill>
                <a:schemeClr val="tx1"/>
              </a:solidFill>
              <a:prstDash val="sysDash"/>
              <a:round/>
            </a:ln>
            <a:effectLst/>
          </c:spPr>
          <c:marker>
            <c:symbol val="none"/>
          </c:marker>
          <c:xVal>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xVal>
          <c:yVal>
            <c:numRef>
              <c:f>Sheet1!$D$2:$D$11</c:f>
              <c:numCache>
                <c:formatCode>General</c:formatCode>
                <c:ptCount val="10"/>
                <c:pt idx="0">
                  <c:v>52</c:v>
                </c:pt>
                <c:pt idx="1">
                  <c:v>52</c:v>
                </c:pt>
                <c:pt idx="2">
                  <c:v>52</c:v>
                </c:pt>
                <c:pt idx="3">
                  <c:v>52</c:v>
                </c:pt>
                <c:pt idx="4">
                  <c:v>52</c:v>
                </c:pt>
                <c:pt idx="5">
                  <c:v>52</c:v>
                </c:pt>
                <c:pt idx="6">
                  <c:v>52</c:v>
                </c:pt>
                <c:pt idx="7">
                  <c:v>52</c:v>
                </c:pt>
                <c:pt idx="8">
                  <c:v>52</c:v>
                </c:pt>
                <c:pt idx="9">
                  <c:v>52</c:v>
                </c:pt>
              </c:numCache>
            </c:numRef>
          </c:yVal>
          <c:smooth val="0"/>
          <c:extLst>
            <c:ext xmlns:c16="http://schemas.microsoft.com/office/drawing/2014/chart" uri="{C3380CC4-5D6E-409C-BE32-E72D297353CC}">
              <c16:uniqueId val="{00000002-DA3E-4532-B7AA-A303B4283B32}"/>
            </c:ext>
          </c:extLst>
        </c:ser>
        <c:dLbls>
          <c:showLegendKey val="0"/>
          <c:showVal val="0"/>
          <c:showCatName val="0"/>
          <c:showSerName val="0"/>
          <c:showPercent val="0"/>
          <c:showBubbleSize val="0"/>
        </c:dLbls>
        <c:axId val="495968008"/>
        <c:axId val="495966040"/>
      </c:scatterChart>
      <c:valAx>
        <c:axId val="495968008"/>
        <c:scaling>
          <c:orientation val="minMax"/>
          <c:max val="2018"/>
          <c:min val="2007"/>
        </c:scaling>
        <c:delete val="0"/>
        <c:axPos val="b"/>
        <c:numFmt formatCode="General" sourceLinked="1"/>
        <c:majorTickMark val="in"/>
        <c:minorTickMark val="in"/>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95966040"/>
        <c:crosses val="autoZero"/>
        <c:crossBetween val="midCat"/>
        <c:minorUnit val="1"/>
      </c:valAx>
      <c:valAx>
        <c:axId val="495966040"/>
        <c:scaling>
          <c:orientation val="minMax"/>
          <c:max val="55"/>
          <c:min val="0"/>
        </c:scaling>
        <c:delete val="0"/>
        <c:axPos val="l"/>
        <c:majorGridlines>
          <c:spPr>
            <a:ln w="9525" cap="flat" cmpd="sng" algn="ctr">
              <a:solidFill>
                <a:schemeClr val="bg1">
                  <a:lumMod val="85000"/>
                </a:schemeClr>
              </a:solidFill>
              <a:prstDash val="sysDash"/>
              <a:round/>
            </a:ln>
            <a:effectLst/>
          </c:spPr>
        </c:majorGridlines>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95968008"/>
        <c:crosses val="autoZero"/>
        <c:crossBetween val="midCat"/>
      </c:valAx>
      <c:spPr>
        <a:noFill/>
        <a:ln>
          <a:noFill/>
        </a:ln>
        <a:effectLst/>
      </c:spPr>
    </c:plotArea>
    <c:plotVisOnly val="1"/>
    <c:dispBlanksAs val="gap"/>
    <c:showDLblsOverMax val="0"/>
  </c:chart>
  <c:spPr>
    <a:noFill/>
    <a:ln>
      <a:noFill/>
    </a:ln>
    <a:effectLst/>
  </c:spPr>
  <c:txPr>
    <a:bodyPr/>
    <a:lstStyle/>
    <a:p>
      <a:pPr>
        <a:defRPr i="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73665614015E-2"/>
          <c:y val="0.12741546776130078"/>
          <c:w val="0.91169064321528104"/>
          <c:h val="0.69827340332458443"/>
        </c:manualLayout>
      </c:layout>
      <c:barChart>
        <c:barDir val="col"/>
        <c:grouping val="clustered"/>
        <c:varyColors val="0"/>
        <c:ser>
          <c:idx val="0"/>
          <c:order val="0"/>
          <c:tx>
            <c:strRef>
              <c:f>Sheet1!$B$1</c:f>
              <c:strCache>
                <c:ptCount val="1"/>
                <c:pt idx="0">
                  <c:v>Estimate</c:v>
                </c:pt>
              </c:strCache>
            </c:strRef>
          </c:tx>
          <c:spPr>
            <a:solidFill>
              <a:srgbClr val="118997"/>
            </a:solidFill>
            <a:ln>
              <a:solidFill>
                <a:srgbClr val="000000"/>
              </a:solidFill>
            </a:ln>
          </c:spPr>
          <c:invertIfNegative val="0"/>
          <c:dPt>
            <c:idx val="0"/>
            <c:invertIfNegative val="0"/>
            <c:bubble3D val="0"/>
            <c:extLst>
              <c:ext xmlns:c16="http://schemas.microsoft.com/office/drawing/2014/chart" uri="{C3380CC4-5D6E-409C-BE32-E72D297353CC}">
                <c16:uniqueId val="{0000001A-8E8D-47F1-8BDD-6373EB4C1D29}"/>
              </c:ext>
            </c:extLst>
          </c:dPt>
          <c:dPt>
            <c:idx val="1"/>
            <c:invertIfNegative val="0"/>
            <c:bubble3D val="0"/>
            <c:spPr>
              <a:solidFill>
                <a:srgbClr val="118997"/>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extLst>
              <c:ext xmlns:c16="http://schemas.microsoft.com/office/drawing/2014/chart" uri="{C3380CC4-5D6E-409C-BE32-E72D297353CC}">
                <c16:uniqueId val="{00000003-670B-471C-B08C-4C6BBB062D5D}"/>
              </c:ext>
            </c:extLst>
          </c:dPt>
          <c:dPt>
            <c:idx val="3"/>
            <c:invertIfNegative val="0"/>
            <c:bubble3D val="0"/>
            <c:spPr>
              <a:solidFill>
                <a:srgbClr val="068357"/>
              </a:solidFill>
              <a:ln>
                <a:solidFill>
                  <a:srgbClr val="000000"/>
                </a:solidFill>
              </a:ln>
            </c:spPr>
            <c:extLst>
              <c:ext xmlns:c16="http://schemas.microsoft.com/office/drawing/2014/chart" uri="{C3380CC4-5D6E-409C-BE32-E72D297353CC}">
                <c16:uniqueId val="{0000001B-8E8D-47F1-8BDD-6373EB4C1D29}"/>
              </c:ext>
            </c:extLst>
          </c:dPt>
          <c:dPt>
            <c:idx val="4"/>
            <c:invertIfNegative val="0"/>
            <c:bubble3D val="0"/>
            <c:spPr>
              <a:solidFill>
                <a:srgbClr val="068357"/>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extLst>
              <c:ext xmlns:c16="http://schemas.microsoft.com/office/drawing/2014/chart" uri="{C3380CC4-5D6E-409C-BE32-E72D297353CC}">
                <c16:uniqueId val="{00000007-670B-471C-B08C-4C6BBB062D5D}"/>
              </c:ext>
            </c:extLst>
          </c:dPt>
          <c:dPt>
            <c:idx val="6"/>
            <c:invertIfNegative val="0"/>
            <c:bubble3D val="0"/>
            <c:spPr>
              <a:solidFill>
                <a:srgbClr val="068357"/>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rgbClr val="068357"/>
              </a:solidFill>
              <a:ln>
                <a:solidFill>
                  <a:srgbClr val="000000"/>
                </a:solidFill>
              </a:ln>
            </c:spPr>
            <c:extLst>
              <c:ext xmlns:c16="http://schemas.microsoft.com/office/drawing/2014/chart" uri="{C3380CC4-5D6E-409C-BE32-E72D297353CC}">
                <c16:uniqueId val="{0000000B-670B-471C-B08C-4C6BBB062D5D}"/>
              </c:ext>
            </c:extLst>
          </c:dPt>
          <c:dPt>
            <c:idx val="8"/>
            <c:invertIfNegative val="0"/>
            <c:bubble3D val="0"/>
            <c:extLst>
              <c:ext xmlns:c16="http://schemas.microsoft.com/office/drawing/2014/chart" uri="{C3380CC4-5D6E-409C-BE32-E72D297353CC}">
                <c16:uniqueId val="{00000018-0D41-40B2-BAD8-AD7448DEE020}"/>
              </c:ext>
            </c:extLst>
          </c:dPt>
          <c:dPt>
            <c:idx val="11"/>
            <c:invertIfNegative val="0"/>
            <c:bubble3D val="0"/>
            <c:extLst>
              <c:ext xmlns:c16="http://schemas.microsoft.com/office/drawing/2014/chart" uri="{C3380CC4-5D6E-409C-BE32-E72D297353CC}">
                <c16:uniqueId val="{0000000D-670B-471C-B08C-4C6BBB062D5D}"/>
              </c:ext>
            </c:extLst>
          </c:dPt>
          <c:dPt>
            <c:idx val="12"/>
            <c:invertIfNegative val="0"/>
            <c:bubble3D val="0"/>
            <c:extLst>
              <c:ext xmlns:c16="http://schemas.microsoft.com/office/drawing/2014/chart" uri="{C3380CC4-5D6E-409C-BE32-E72D297353CC}">
                <c16:uniqueId val="{0000000F-670B-471C-B08C-4C6BBB062D5D}"/>
              </c:ext>
            </c:extLst>
          </c:dPt>
          <c:dPt>
            <c:idx val="16"/>
            <c:invertIfNegative val="0"/>
            <c:bubble3D val="0"/>
            <c:spPr>
              <a:solidFill>
                <a:srgbClr val="118997"/>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118997"/>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118997"/>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118997"/>
              </a:solidFill>
              <a:ln>
                <a:solidFill>
                  <a:schemeClr val="tx1"/>
                </a:solidFill>
              </a:ln>
            </c:spPr>
            <c:extLst>
              <c:ext xmlns:c16="http://schemas.microsoft.com/office/drawing/2014/chart" uri="{C3380CC4-5D6E-409C-BE32-E72D297353CC}">
                <c16:uniqueId val="{00000017-670B-471C-B08C-4C6BBB062D5D}"/>
              </c:ext>
            </c:extLst>
          </c:dPt>
          <c:errBars>
            <c:errBarType val="both"/>
            <c:errValType val="cust"/>
            <c:noEndCap val="0"/>
            <c:plus>
              <c:numRef>
                <c:f>Sheet1!$H$2:$H$10</c:f>
                <c:numCache>
                  <c:formatCode>General</c:formatCode>
                  <c:ptCount val="9"/>
                  <c:pt idx="6">
                    <c:v>3</c:v>
                  </c:pt>
                  <c:pt idx="7">
                    <c:v>2</c:v>
                  </c:pt>
                </c:numCache>
              </c:numRef>
            </c:plus>
            <c:minus>
              <c:numRef>
                <c:f>Sheet1!$G$2:$G$10</c:f>
                <c:numCache>
                  <c:formatCode>General</c:formatCode>
                  <c:ptCount val="9"/>
                  <c:pt idx="6">
                    <c:v>2</c:v>
                  </c:pt>
                  <c:pt idx="7">
                    <c:v>2</c:v>
                  </c:pt>
                </c:numCache>
              </c:numRef>
            </c:minus>
          </c:errBars>
          <c:cat>
            <c:numRef>
              <c:f>Sheet1!$A$2:$A$10</c:f>
              <c:numCache>
                <c:formatCode>General</c:formatCode>
                <c:ptCount val="9"/>
                <c:pt idx="1">
                  <c:v>2012</c:v>
                </c:pt>
                <c:pt idx="2">
                  <c:v>2016</c:v>
                </c:pt>
                <c:pt idx="6">
                  <c:v>2013</c:v>
                </c:pt>
                <c:pt idx="7">
                  <c:v>2016</c:v>
                </c:pt>
              </c:numCache>
            </c:numRef>
          </c:cat>
          <c:val>
            <c:numRef>
              <c:f>Sheet1!$B$2:$B$10</c:f>
              <c:numCache>
                <c:formatCode>General</c:formatCode>
                <c:ptCount val="9"/>
                <c:pt idx="1">
                  <c:v>49</c:v>
                </c:pt>
                <c:pt idx="2">
                  <c:v>88</c:v>
                </c:pt>
                <c:pt idx="6">
                  <c:v>55</c:v>
                </c:pt>
                <c:pt idx="7">
                  <c:v>67</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10"/>
        <c:axId val="522369080"/>
        <c:axId val="522369472"/>
        <c:extLst/>
      </c:barChart>
      <c:lineChart>
        <c:grouping val="standard"/>
        <c:varyColors val="0"/>
        <c:ser>
          <c:idx val="1"/>
          <c:order val="1"/>
          <c:tx>
            <c:strRef>
              <c:f>Sheet1!$C$1</c:f>
              <c:strCache>
                <c:ptCount val="1"/>
                <c:pt idx="0">
                  <c:v>Target</c:v>
                </c:pt>
              </c:strCache>
            </c:strRef>
          </c:tx>
          <c:spPr>
            <a:ln w="63500">
              <a:solidFill>
                <a:schemeClr val="tx1"/>
              </a:solidFill>
              <a:prstDash val="sysDash"/>
            </a:ln>
          </c:spPr>
          <c:marker>
            <c:symbol val="none"/>
          </c:marker>
          <c:cat>
            <c:numRef>
              <c:f>Sheet1!$A$2:$A$10</c:f>
              <c:numCache>
                <c:formatCode>General</c:formatCode>
                <c:ptCount val="9"/>
                <c:pt idx="1">
                  <c:v>2012</c:v>
                </c:pt>
                <c:pt idx="2">
                  <c:v>2016</c:v>
                </c:pt>
                <c:pt idx="6">
                  <c:v>2013</c:v>
                </c:pt>
                <c:pt idx="7">
                  <c:v>2016</c:v>
                </c:pt>
              </c:numCache>
            </c:numRef>
          </c:cat>
          <c:val>
            <c:numRef>
              <c:f>Sheet1!$C$2:$C$10</c:f>
              <c:numCache>
                <c:formatCode>General</c:formatCode>
                <c:ptCount val="9"/>
                <c:pt idx="0">
                  <c:v>54</c:v>
                </c:pt>
                <c:pt idx="1">
                  <c:v>54</c:v>
                </c:pt>
                <c:pt idx="2">
                  <c:v>54</c:v>
                </c:pt>
                <c:pt idx="3">
                  <c:v>54</c:v>
                </c:pt>
                <c:pt idx="5">
                  <c:v>61</c:v>
                </c:pt>
                <c:pt idx="6">
                  <c:v>61</c:v>
                </c:pt>
                <c:pt idx="7">
                  <c:v>61</c:v>
                </c:pt>
                <c:pt idx="8">
                  <c:v>61</c:v>
                </c:pt>
              </c:numCache>
            </c:numRef>
          </c:val>
          <c:smooth val="0"/>
          <c:extLst xmlns:c15="http://schemas.microsoft.com/office/drawing/2012/chart">
            <c:ext xmlns:c16="http://schemas.microsoft.com/office/drawing/2014/chart" uri="{C3380CC4-5D6E-409C-BE32-E72D297353CC}">
              <c16:uniqueId val="{0000001A-670B-471C-B08C-4C6BBB062D5D}"/>
            </c:ext>
          </c:extLst>
        </c:ser>
        <c:dLbls>
          <c:showLegendKey val="0"/>
          <c:showVal val="0"/>
          <c:showCatName val="0"/>
          <c:showSerName val="0"/>
          <c:showPercent val="0"/>
          <c:showBubbleSize val="0"/>
        </c:dLbls>
        <c:marker val="1"/>
        <c:smooth val="0"/>
        <c:axId val="522369080"/>
        <c:axId val="522369472"/>
      </c:lineChart>
      <c:catAx>
        <c:axId val="522369080"/>
        <c:scaling>
          <c:orientation val="minMax"/>
        </c:scaling>
        <c:delete val="0"/>
        <c:axPos val="b"/>
        <c:numFmt formatCode="General" sourceLinked="1"/>
        <c:majorTickMark val="none"/>
        <c:minorTickMark val="none"/>
        <c:tickLblPos val="nextTo"/>
        <c:spPr>
          <a:noFill/>
          <a:ln w="11391">
            <a:solidFill>
              <a:srgbClr val="000000"/>
            </a:solidFill>
            <a:prstDash val="solid"/>
          </a:ln>
        </c:spPr>
        <c:txPr>
          <a:bodyPr rot="0" vert="horz"/>
          <a:lstStyle/>
          <a:p>
            <a:pPr>
              <a:defRPr sz="1400" b="0">
                <a:latin typeface="Verdana" panose="020B0604030504040204" pitchFamily="34" charset="0"/>
                <a:ea typeface="Verdana" panose="020B0604030504040204" pitchFamily="34" charset="0"/>
                <a:cs typeface="Verdana" panose="020B0604030504040204" pitchFamily="34" charset="0"/>
              </a:defRPr>
            </a:pPr>
            <a:endParaRPr lang="en-US"/>
          </a:p>
        </c:txPr>
        <c:crossAx val="522369472"/>
        <c:crossesAt val="0"/>
        <c:auto val="0"/>
        <c:lblAlgn val="ctr"/>
        <c:lblOffset val="100"/>
        <c:noMultiLvlLbl val="0"/>
      </c:catAx>
      <c:valAx>
        <c:axId val="522369472"/>
        <c:scaling>
          <c:orientation val="minMax"/>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b="0">
                <a:latin typeface="Verdana" panose="020B0604030504040204" pitchFamily="34" charset="0"/>
                <a:ea typeface="Verdana" panose="020B0604030504040204" pitchFamily="34" charset="0"/>
                <a:cs typeface="Verdana" panose="020B0604030504040204" pitchFamily="34" charset="0"/>
              </a:defRPr>
            </a:pPr>
            <a:endParaRPr lang="en-US"/>
          </a:p>
        </c:txPr>
        <c:crossAx val="522369080"/>
        <c:crosses val="autoZero"/>
        <c:crossBetween val="between"/>
        <c:majorUnit val="20"/>
        <c:minorUnit val="5"/>
      </c:valAx>
      <c:spPr>
        <a:noFill/>
        <a:ln w="25400">
          <a:noFill/>
        </a:ln>
      </c:spPr>
    </c:plotArea>
    <c:plotVisOnly val="1"/>
    <c:dispBlanksAs val="gap"/>
    <c:showDLblsOverMax val="0"/>
  </c:chart>
  <c:spPr>
    <a:noFill/>
    <a:ln>
      <a:noFill/>
    </a:ln>
  </c:spPr>
  <c:txPr>
    <a:bodyPr/>
    <a:lstStyle/>
    <a:p>
      <a:pPr>
        <a:defRPr sz="14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73665614015E-2"/>
          <c:y val="0.12741546776130078"/>
          <c:w val="0.91169064321528104"/>
          <c:h val="0.68716229221347336"/>
        </c:manualLayout>
      </c:layout>
      <c:barChart>
        <c:barDir val="col"/>
        <c:grouping val="clustered"/>
        <c:varyColors val="0"/>
        <c:ser>
          <c:idx val="0"/>
          <c:order val="0"/>
          <c:tx>
            <c:strRef>
              <c:f>Sheet1!$B$1</c:f>
              <c:strCache>
                <c:ptCount val="1"/>
                <c:pt idx="0">
                  <c:v>Estimate</c:v>
                </c:pt>
              </c:strCache>
            </c:strRef>
          </c:tx>
          <c:spPr>
            <a:solidFill>
              <a:srgbClr val="118997"/>
            </a:solidFill>
            <a:ln>
              <a:solidFill>
                <a:srgbClr val="000000"/>
              </a:solidFill>
            </a:ln>
          </c:spPr>
          <c:invertIfNegative val="0"/>
          <c:dPt>
            <c:idx val="0"/>
            <c:invertIfNegative val="0"/>
            <c:bubble3D val="0"/>
            <c:extLst>
              <c:ext xmlns:c16="http://schemas.microsoft.com/office/drawing/2014/chart" uri="{C3380CC4-5D6E-409C-BE32-E72D297353CC}">
                <c16:uniqueId val="{0000001A-8E8D-47F1-8BDD-6373EB4C1D29}"/>
              </c:ext>
            </c:extLst>
          </c:dPt>
          <c:dPt>
            <c:idx val="1"/>
            <c:invertIfNegative val="0"/>
            <c:bubble3D val="0"/>
            <c:spPr>
              <a:solidFill>
                <a:srgbClr val="118997"/>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extLst>
              <c:ext xmlns:c16="http://schemas.microsoft.com/office/drawing/2014/chart" uri="{C3380CC4-5D6E-409C-BE32-E72D297353CC}">
                <c16:uniqueId val="{00000003-670B-471C-B08C-4C6BBB062D5D}"/>
              </c:ext>
            </c:extLst>
          </c:dPt>
          <c:dPt>
            <c:idx val="3"/>
            <c:invertIfNegative val="0"/>
            <c:bubble3D val="0"/>
            <c:spPr>
              <a:solidFill>
                <a:srgbClr val="068357"/>
              </a:solidFill>
              <a:ln>
                <a:solidFill>
                  <a:srgbClr val="000000"/>
                </a:solidFill>
              </a:ln>
            </c:spPr>
            <c:extLst>
              <c:ext xmlns:c16="http://schemas.microsoft.com/office/drawing/2014/chart" uri="{C3380CC4-5D6E-409C-BE32-E72D297353CC}">
                <c16:uniqueId val="{0000001B-8E8D-47F1-8BDD-6373EB4C1D29}"/>
              </c:ext>
            </c:extLst>
          </c:dPt>
          <c:dPt>
            <c:idx val="4"/>
            <c:invertIfNegative val="0"/>
            <c:bubble3D val="0"/>
            <c:spPr>
              <a:solidFill>
                <a:srgbClr val="068357"/>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extLst>
              <c:ext xmlns:c16="http://schemas.microsoft.com/office/drawing/2014/chart" uri="{C3380CC4-5D6E-409C-BE32-E72D297353CC}">
                <c16:uniqueId val="{00000007-670B-471C-B08C-4C6BBB062D5D}"/>
              </c:ext>
            </c:extLst>
          </c:dPt>
          <c:dPt>
            <c:idx val="6"/>
            <c:invertIfNegative val="0"/>
            <c:bubble3D val="0"/>
            <c:spPr>
              <a:solidFill>
                <a:srgbClr val="068357"/>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rgbClr val="068357"/>
              </a:solidFill>
              <a:ln>
                <a:solidFill>
                  <a:srgbClr val="000000"/>
                </a:solidFill>
              </a:ln>
            </c:spPr>
            <c:extLst>
              <c:ext xmlns:c16="http://schemas.microsoft.com/office/drawing/2014/chart" uri="{C3380CC4-5D6E-409C-BE32-E72D297353CC}">
                <c16:uniqueId val="{0000000B-670B-471C-B08C-4C6BBB062D5D}"/>
              </c:ext>
            </c:extLst>
          </c:dPt>
          <c:dPt>
            <c:idx val="8"/>
            <c:invertIfNegative val="0"/>
            <c:bubble3D val="0"/>
            <c:extLst>
              <c:ext xmlns:c16="http://schemas.microsoft.com/office/drawing/2014/chart" uri="{C3380CC4-5D6E-409C-BE32-E72D297353CC}">
                <c16:uniqueId val="{00000018-0D41-40B2-BAD8-AD7448DEE020}"/>
              </c:ext>
            </c:extLst>
          </c:dPt>
          <c:dPt>
            <c:idx val="11"/>
            <c:invertIfNegative val="0"/>
            <c:bubble3D val="0"/>
            <c:extLst>
              <c:ext xmlns:c16="http://schemas.microsoft.com/office/drawing/2014/chart" uri="{C3380CC4-5D6E-409C-BE32-E72D297353CC}">
                <c16:uniqueId val="{0000000D-670B-471C-B08C-4C6BBB062D5D}"/>
              </c:ext>
            </c:extLst>
          </c:dPt>
          <c:dPt>
            <c:idx val="12"/>
            <c:invertIfNegative val="0"/>
            <c:bubble3D val="0"/>
            <c:extLst>
              <c:ext xmlns:c16="http://schemas.microsoft.com/office/drawing/2014/chart" uri="{C3380CC4-5D6E-409C-BE32-E72D297353CC}">
                <c16:uniqueId val="{0000000F-670B-471C-B08C-4C6BBB062D5D}"/>
              </c:ext>
            </c:extLst>
          </c:dPt>
          <c:dPt>
            <c:idx val="16"/>
            <c:invertIfNegative val="0"/>
            <c:bubble3D val="0"/>
            <c:spPr>
              <a:solidFill>
                <a:srgbClr val="118997"/>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118997"/>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118997"/>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118997"/>
              </a:solidFill>
              <a:ln>
                <a:solidFill>
                  <a:schemeClr val="tx1"/>
                </a:solidFill>
              </a:ln>
            </c:spPr>
            <c:extLst>
              <c:ext xmlns:c16="http://schemas.microsoft.com/office/drawing/2014/chart" uri="{C3380CC4-5D6E-409C-BE32-E72D297353CC}">
                <c16:uniqueId val="{00000017-670B-471C-B08C-4C6BBB062D5D}"/>
              </c:ext>
            </c:extLst>
          </c:dPt>
          <c:errBars>
            <c:errBarType val="both"/>
            <c:errValType val="cust"/>
            <c:noEndCap val="0"/>
            <c:plus>
              <c:numRef>
                <c:f>Sheet1!$H$2:$H$10</c:f>
                <c:numCache>
                  <c:formatCode>General</c:formatCode>
                  <c:ptCount val="9"/>
                  <c:pt idx="6">
                    <c:v>4</c:v>
                  </c:pt>
                  <c:pt idx="7">
                    <c:v>4</c:v>
                  </c:pt>
                </c:numCache>
              </c:numRef>
            </c:plus>
            <c:minus>
              <c:numRef>
                <c:f>Sheet1!$G$2:$G$10</c:f>
                <c:numCache>
                  <c:formatCode>General</c:formatCode>
                  <c:ptCount val="9"/>
                  <c:pt idx="6">
                    <c:v>4</c:v>
                  </c:pt>
                  <c:pt idx="7">
                    <c:v>4</c:v>
                  </c:pt>
                </c:numCache>
              </c:numRef>
            </c:minus>
          </c:errBars>
          <c:cat>
            <c:numRef>
              <c:f>Sheet1!$A$2:$A$10</c:f>
              <c:numCache>
                <c:formatCode>General</c:formatCode>
                <c:ptCount val="9"/>
                <c:pt idx="1">
                  <c:v>2012</c:v>
                </c:pt>
                <c:pt idx="2">
                  <c:v>2016</c:v>
                </c:pt>
                <c:pt idx="6">
                  <c:v>2013</c:v>
                </c:pt>
                <c:pt idx="7">
                  <c:v>2016</c:v>
                </c:pt>
              </c:numCache>
            </c:numRef>
          </c:cat>
          <c:val>
            <c:numRef>
              <c:f>Sheet1!$B$2:$B$10</c:f>
              <c:numCache>
                <c:formatCode>General</c:formatCode>
                <c:ptCount val="9"/>
                <c:pt idx="1">
                  <c:v>27</c:v>
                </c:pt>
                <c:pt idx="2">
                  <c:v>47</c:v>
                </c:pt>
                <c:pt idx="6">
                  <c:v>23</c:v>
                </c:pt>
                <c:pt idx="7">
                  <c:v>27</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10"/>
        <c:axId val="522369080"/>
        <c:axId val="522369472"/>
        <c:extLst/>
      </c:barChart>
      <c:lineChart>
        <c:grouping val="standard"/>
        <c:varyColors val="0"/>
        <c:ser>
          <c:idx val="1"/>
          <c:order val="1"/>
          <c:tx>
            <c:strRef>
              <c:f>Sheet1!$C$1</c:f>
              <c:strCache>
                <c:ptCount val="1"/>
                <c:pt idx="0">
                  <c:v>Target</c:v>
                </c:pt>
              </c:strCache>
            </c:strRef>
          </c:tx>
          <c:spPr>
            <a:ln w="63500">
              <a:solidFill>
                <a:schemeClr val="tx1"/>
              </a:solidFill>
              <a:prstDash val="sysDash"/>
            </a:ln>
          </c:spPr>
          <c:marker>
            <c:symbol val="none"/>
          </c:marker>
          <c:cat>
            <c:numRef>
              <c:f>Sheet1!$A$2:$A$10</c:f>
              <c:numCache>
                <c:formatCode>General</c:formatCode>
                <c:ptCount val="9"/>
                <c:pt idx="1">
                  <c:v>2012</c:v>
                </c:pt>
                <c:pt idx="2">
                  <c:v>2016</c:v>
                </c:pt>
                <c:pt idx="6">
                  <c:v>2013</c:v>
                </c:pt>
                <c:pt idx="7">
                  <c:v>2016</c:v>
                </c:pt>
              </c:numCache>
            </c:numRef>
          </c:cat>
          <c:val>
            <c:numRef>
              <c:f>Sheet1!$C$2:$C$10</c:f>
              <c:numCache>
                <c:formatCode>General</c:formatCode>
                <c:ptCount val="9"/>
                <c:pt idx="0">
                  <c:v>30</c:v>
                </c:pt>
                <c:pt idx="1">
                  <c:v>30</c:v>
                </c:pt>
                <c:pt idx="2">
                  <c:v>30</c:v>
                </c:pt>
                <c:pt idx="3">
                  <c:v>30</c:v>
                </c:pt>
                <c:pt idx="5">
                  <c:v>25</c:v>
                </c:pt>
                <c:pt idx="6">
                  <c:v>25</c:v>
                </c:pt>
                <c:pt idx="7">
                  <c:v>25</c:v>
                </c:pt>
                <c:pt idx="8">
                  <c:v>25</c:v>
                </c:pt>
              </c:numCache>
            </c:numRef>
          </c:val>
          <c:smooth val="0"/>
          <c:extLst xmlns:c15="http://schemas.microsoft.com/office/drawing/2012/chart">
            <c:ext xmlns:c16="http://schemas.microsoft.com/office/drawing/2014/chart" uri="{C3380CC4-5D6E-409C-BE32-E72D297353CC}">
              <c16:uniqueId val="{0000001A-670B-471C-B08C-4C6BBB062D5D}"/>
            </c:ext>
          </c:extLst>
        </c:ser>
        <c:dLbls>
          <c:showLegendKey val="0"/>
          <c:showVal val="0"/>
          <c:showCatName val="0"/>
          <c:showSerName val="0"/>
          <c:showPercent val="0"/>
          <c:showBubbleSize val="0"/>
        </c:dLbls>
        <c:marker val="1"/>
        <c:smooth val="0"/>
        <c:axId val="522369080"/>
        <c:axId val="522369472"/>
      </c:lineChart>
      <c:catAx>
        <c:axId val="522369080"/>
        <c:scaling>
          <c:orientation val="minMax"/>
        </c:scaling>
        <c:delete val="0"/>
        <c:axPos val="b"/>
        <c:numFmt formatCode="General" sourceLinked="1"/>
        <c:majorTickMark val="none"/>
        <c:minorTickMark val="none"/>
        <c:tickLblPos val="nextTo"/>
        <c:spPr>
          <a:noFill/>
          <a:ln w="11391">
            <a:solidFill>
              <a:srgbClr val="000000"/>
            </a:solidFill>
            <a:prstDash val="solid"/>
          </a:ln>
        </c:spPr>
        <c:txPr>
          <a:bodyPr rot="0" vert="horz"/>
          <a:lstStyle/>
          <a:p>
            <a:pPr>
              <a:defRPr b="0">
                <a:latin typeface="Verdana" panose="020B0604030504040204" pitchFamily="34" charset="0"/>
                <a:ea typeface="Verdana" panose="020B0604030504040204" pitchFamily="34" charset="0"/>
                <a:cs typeface="Verdana" panose="020B0604030504040204" pitchFamily="34" charset="0"/>
              </a:defRPr>
            </a:pPr>
            <a:endParaRPr lang="en-US"/>
          </a:p>
        </c:txPr>
        <c:crossAx val="522369472"/>
        <c:crossesAt val="0"/>
        <c:auto val="0"/>
        <c:lblAlgn val="ctr"/>
        <c:lblOffset val="100"/>
        <c:noMultiLvlLbl val="0"/>
      </c:catAx>
      <c:valAx>
        <c:axId val="522369472"/>
        <c:scaling>
          <c:orientation val="minMax"/>
          <c:max val="10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b="0">
                <a:latin typeface="Verdana" panose="020B0604030504040204" pitchFamily="34" charset="0"/>
                <a:ea typeface="Verdana" panose="020B0604030504040204" pitchFamily="34" charset="0"/>
                <a:cs typeface="Verdana" panose="020B0604030504040204" pitchFamily="34" charset="0"/>
              </a:defRPr>
            </a:pPr>
            <a:endParaRPr lang="en-US"/>
          </a:p>
        </c:txPr>
        <c:crossAx val="522369080"/>
        <c:crosses val="autoZero"/>
        <c:crossBetween val="between"/>
        <c:majorUnit val="20"/>
        <c:minorUnit val="5"/>
      </c:valAx>
      <c:spPr>
        <a:noFill/>
        <a:ln w="25400">
          <a:noFill/>
        </a:ln>
      </c:spPr>
    </c:plotArea>
    <c:plotVisOnly val="1"/>
    <c:dispBlanksAs val="gap"/>
    <c:showDLblsOverMax val="0"/>
  </c:chart>
  <c:spPr>
    <a:noFill/>
    <a:ln>
      <a:noFill/>
    </a:ln>
  </c:spPr>
  <c:txPr>
    <a:bodyPr/>
    <a:lstStyle/>
    <a:p>
      <a:pPr>
        <a:defRPr sz="14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71966662061984E-2"/>
          <c:y val="8.5748906386701657E-2"/>
          <c:w val="0.91169064321528104"/>
          <c:h val="0.77327340332458439"/>
        </c:manualLayout>
      </c:layout>
      <c:lineChart>
        <c:grouping val="standard"/>
        <c:varyColors val="0"/>
        <c:ser>
          <c:idx val="0"/>
          <c:order val="0"/>
          <c:tx>
            <c:strRef>
              <c:f>Sheet1!$B$1</c:f>
              <c:strCache>
                <c:ptCount val="1"/>
                <c:pt idx="0">
                  <c:v>State</c:v>
                </c:pt>
              </c:strCache>
            </c:strRef>
          </c:tx>
          <c:spPr>
            <a:ln w="57150">
              <a:solidFill>
                <a:srgbClr val="118997"/>
              </a:solidFill>
            </a:ln>
          </c:spPr>
          <c:marker>
            <c:symbol val="circle"/>
            <c:size val="10"/>
            <c:spPr>
              <a:solidFill>
                <a:srgbClr val="118997"/>
              </a:solidFill>
              <a:ln w="57150">
                <a:noFill/>
              </a:ln>
            </c:spPr>
          </c:marker>
          <c:dPt>
            <c:idx val="0"/>
            <c:bubble3D val="0"/>
            <c:extLst>
              <c:ext xmlns:c16="http://schemas.microsoft.com/office/drawing/2014/chart" uri="{C3380CC4-5D6E-409C-BE32-E72D297353CC}">
                <c16:uniqueId val="{00000000-FFBC-4D77-8AB7-AD90702DF9D3}"/>
              </c:ext>
            </c:extLst>
          </c:dPt>
          <c:dPt>
            <c:idx val="1"/>
            <c:bubble3D val="0"/>
            <c:spPr>
              <a:ln w="57150" cap="rnd">
                <a:solidFill>
                  <a:srgbClr val="118997"/>
                </a:solidFill>
              </a:ln>
            </c:spPr>
            <c:extLst>
              <c:ext xmlns:c16="http://schemas.microsoft.com/office/drawing/2014/chart" uri="{C3380CC4-5D6E-409C-BE32-E72D297353CC}">
                <c16:uniqueId val="{00000002-FFBC-4D77-8AB7-AD90702DF9D3}"/>
              </c:ext>
            </c:extLst>
          </c:dPt>
          <c:dPt>
            <c:idx val="2"/>
            <c:bubble3D val="0"/>
            <c:extLst>
              <c:ext xmlns:c16="http://schemas.microsoft.com/office/drawing/2014/chart" uri="{C3380CC4-5D6E-409C-BE32-E72D297353CC}">
                <c16:uniqueId val="{00000003-FFBC-4D77-8AB7-AD90702DF9D3}"/>
              </c:ext>
            </c:extLst>
          </c:dPt>
          <c:dPt>
            <c:idx val="3"/>
            <c:bubble3D val="0"/>
            <c:extLst>
              <c:ext xmlns:c16="http://schemas.microsoft.com/office/drawing/2014/chart" uri="{C3380CC4-5D6E-409C-BE32-E72D297353CC}">
                <c16:uniqueId val="{00000004-FFBC-4D77-8AB7-AD90702DF9D3}"/>
              </c:ext>
            </c:extLst>
          </c:dPt>
          <c:dPt>
            <c:idx val="4"/>
            <c:bubble3D val="0"/>
            <c:extLst>
              <c:ext xmlns:c16="http://schemas.microsoft.com/office/drawing/2014/chart" uri="{C3380CC4-5D6E-409C-BE32-E72D297353CC}">
                <c16:uniqueId val="{00000005-FFBC-4D77-8AB7-AD90702DF9D3}"/>
              </c:ext>
            </c:extLst>
          </c:dPt>
          <c:dPt>
            <c:idx val="5"/>
            <c:bubble3D val="0"/>
            <c:extLst>
              <c:ext xmlns:c16="http://schemas.microsoft.com/office/drawing/2014/chart" uri="{C3380CC4-5D6E-409C-BE32-E72D297353CC}">
                <c16:uniqueId val="{00000006-FFBC-4D77-8AB7-AD90702DF9D3}"/>
              </c:ext>
            </c:extLst>
          </c:dPt>
          <c:dPt>
            <c:idx val="6"/>
            <c:bubble3D val="0"/>
            <c:extLst>
              <c:ext xmlns:c16="http://schemas.microsoft.com/office/drawing/2014/chart" uri="{C3380CC4-5D6E-409C-BE32-E72D297353CC}">
                <c16:uniqueId val="{00000007-FFBC-4D77-8AB7-AD90702DF9D3}"/>
              </c:ext>
            </c:extLst>
          </c:dPt>
          <c:dPt>
            <c:idx val="7"/>
            <c:bubble3D val="0"/>
            <c:extLst>
              <c:ext xmlns:c16="http://schemas.microsoft.com/office/drawing/2014/chart" uri="{C3380CC4-5D6E-409C-BE32-E72D297353CC}">
                <c16:uniqueId val="{00000008-FFBC-4D77-8AB7-AD90702DF9D3}"/>
              </c:ext>
            </c:extLst>
          </c:dPt>
          <c:dPt>
            <c:idx val="8"/>
            <c:bubble3D val="0"/>
            <c:extLst>
              <c:ext xmlns:c16="http://schemas.microsoft.com/office/drawing/2014/chart" uri="{C3380CC4-5D6E-409C-BE32-E72D297353CC}">
                <c16:uniqueId val="{00000009-FFBC-4D77-8AB7-AD90702DF9D3}"/>
              </c:ext>
            </c:extLst>
          </c:dPt>
          <c:dPt>
            <c:idx val="11"/>
            <c:bubble3D val="0"/>
            <c:extLst>
              <c:ext xmlns:c16="http://schemas.microsoft.com/office/drawing/2014/chart" uri="{C3380CC4-5D6E-409C-BE32-E72D297353CC}">
                <c16:uniqueId val="{0000000A-FFBC-4D77-8AB7-AD90702DF9D3}"/>
              </c:ext>
            </c:extLst>
          </c:dPt>
          <c:dPt>
            <c:idx val="12"/>
            <c:bubble3D val="0"/>
            <c:extLst>
              <c:ext xmlns:c16="http://schemas.microsoft.com/office/drawing/2014/chart" uri="{C3380CC4-5D6E-409C-BE32-E72D297353CC}">
                <c16:uniqueId val="{0000000B-FFBC-4D77-8AB7-AD90702DF9D3}"/>
              </c:ext>
            </c:extLst>
          </c:dPt>
          <c:dPt>
            <c:idx val="16"/>
            <c:bubble3D val="0"/>
            <c:extLst>
              <c:ext xmlns:c16="http://schemas.microsoft.com/office/drawing/2014/chart" uri="{C3380CC4-5D6E-409C-BE32-E72D297353CC}">
                <c16:uniqueId val="{0000000C-FFBC-4D77-8AB7-AD90702DF9D3}"/>
              </c:ext>
            </c:extLst>
          </c:dPt>
          <c:dPt>
            <c:idx val="17"/>
            <c:bubble3D val="0"/>
            <c:extLst>
              <c:ext xmlns:c16="http://schemas.microsoft.com/office/drawing/2014/chart" uri="{C3380CC4-5D6E-409C-BE32-E72D297353CC}">
                <c16:uniqueId val="{0000000D-FFBC-4D77-8AB7-AD90702DF9D3}"/>
              </c:ext>
            </c:extLst>
          </c:dPt>
          <c:dPt>
            <c:idx val="21"/>
            <c:bubble3D val="0"/>
            <c:extLst>
              <c:ext xmlns:c16="http://schemas.microsoft.com/office/drawing/2014/chart" uri="{C3380CC4-5D6E-409C-BE32-E72D297353CC}">
                <c16:uniqueId val="{0000000E-FFBC-4D77-8AB7-AD90702DF9D3}"/>
              </c:ext>
            </c:extLst>
          </c:dPt>
          <c:dPt>
            <c:idx val="22"/>
            <c:bubble3D val="0"/>
            <c:extLst>
              <c:ext xmlns:c16="http://schemas.microsoft.com/office/drawing/2014/chart" uri="{C3380CC4-5D6E-409C-BE32-E72D297353CC}">
                <c16:uniqueId val="{0000000F-FFBC-4D77-8AB7-AD90702DF9D3}"/>
              </c:ext>
            </c:extLst>
          </c:dPt>
          <c:errBars>
            <c:errDir val="y"/>
            <c:errBarType val="both"/>
            <c:errValType val="cust"/>
            <c:noEndCap val="0"/>
            <c:plus>
              <c:numRef>
                <c:f>Sheet1!$H$4:$H$7</c:f>
                <c:numCache>
                  <c:formatCode>General</c:formatCode>
                  <c:ptCount val="4"/>
                </c:numCache>
              </c:numRef>
            </c:plus>
            <c:minus>
              <c:numRef>
                <c:f>Sheet1!$G$4:$G$7</c:f>
                <c:numCache>
                  <c:formatCode>General</c:formatCode>
                  <c:ptCount val="4"/>
                </c:numCache>
              </c:numRef>
            </c:minus>
          </c:errBars>
          <c:cat>
            <c:strRef>
              <c:f>Sheet1!$A$2:$A$8</c:f>
              <c:strCache>
                <c:ptCount val="6"/>
                <c:pt idx="1">
                  <c:v>2013</c:v>
                </c:pt>
                <c:pt idx="2">
                  <c:v>2014*</c:v>
                </c:pt>
                <c:pt idx="3">
                  <c:v>2015</c:v>
                </c:pt>
                <c:pt idx="4">
                  <c:v>2016</c:v>
                </c:pt>
                <c:pt idx="5">
                  <c:v>2017</c:v>
                </c:pt>
              </c:strCache>
            </c:strRef>
          </c:cat>
          <c:val>
            <c:numRef>
              <c:f>Sheet1!$B$2:$B$8</c:f>
              <c:numCache>
                <c:formatCode>General</c:formatCode>
                <c:ptCount val="7"/>
                <c:pt idx="1">
                  <c:v>3.9</c:v>
                </c:pt>
                <c:pt idx="2">
                  <c:v>9.8000000000000007</c:v>
                </c:pt>
                <c:pt idx="3">
                  <c:v>17.600000000000001</c:v>
                </c:pt>
                <c:pt idx="4">
                  <c:v>39.200000000000003</c:v>
                </c:pt>
                <c:pt idx="5">
                  <c:v>60.8</c:v>
                </c:pt>
              </c:numCache>
            </c:numRef>
          </c:val>
          <c:smooth val="0"/>
          <c:extLst>
            <c:ext xmlns:c16="http://schemas.microsoft.com/office/drawing/2014/chart" uri="{C3380CC4-5D6E-409C-BE32-E72D297353CC}">
              <c16:uniqueId val="{00000010-FFBC-4D77-8AB7-AD90702DF9D3}"/>
            </c:ext>
          </c:extLst>
        </c:ser>
        <c:ser>
          <c:idx val="1"/>
          <c:order val="1"/>
          <c:tx>
            <c:strRef>
              <c:f>Sheet1!$C$1</c:f>
              <c:strCache>
                <c:ptCount val="1"/>
                <c:pt idx="0">
                  <c:v>State target</c:v>
                </c:pt>
              </c:strCache>
            </c:strRef>
          </c:tx>
          <c:spPr>
            <a:ln w="63500">
              <a:solidFill>
                <a:schemeClr val="tx1"/>
              </a:solidFill>
              <a:prstDash val="sysDash"/>
            </a:ln>
          </c:spPr>
          <c:marker>
            <c:symbol val="none"/>
          </c:marker>
          <c:cat>
            <c:strRef>
              <c:f>Sheet1!$A$2:$A$8</c:f>
              <c:strCache>
                <c:ptCount val="6"/>
                <c:pt idx="1">
                  <c:v>2013</c:v>
                </c:pt>
                <c:pt idx="2">
                  <c:v>2014*</c:v>
                </c:pt>
                <c:pt idx="3">
                  <c:v>2015</c:v>
                </c:pt>
                <c:pt idx="4">
                  <c:v>2016</c:v>
                </c:pt>
                <c:pt idx="5">
                  <c:v>2017</c:v>
                </c:pt>
              </c:strCache>
            </c:strRef>
          </c:cat>
          <c:val>
            <c:numRef>
              <c:f>Sheet1!$C$2:$C$8</c:f>
              <c:numCache>
                <c:formatCode>General</c:formatCode>
                <c:ptCount val="7"/>
                <c:pt idx="2">
                  <c:v>15.8</c:v>
                </c:pt>
                <c:pt idx="3">
                  <c:v>15.8</c:v>
                </c:pt>
                <c:pt idx="4">
                  <c:v>15.8</c:v>
                </c:pt>
                <c:pt idx="5">
                  <c:v>15.8</c:v>
                </c:pt>
              </c:numCache>
            </c:numRef>
          </c:val>
          <c:smooth val="0"/>
          <c:extLst xmlns:c15="http://schemas.microsoft.com/office/drawing/2012/chart">
            <c:ext xmlns:c16="http://schemas.microsoft.com/office/drawing/2014/chart" uri="{C3380CC4-5D6E-409C-BE32-E72D297353CC}">
              <c16:uniqueId val="{00000011-FFBC-4D77-8AB7-AD90702DF9D3}"/>
            </c:ext>
          </c:extLst>
        </c:ser>
        <c:dLbls>
          <c:showLegendKey val="0"/>
          <c:showVal val="0"/>
          <c:showCatName val="0"/>
          <c:showSerName val="0"/>
          <c:showPercent val="0"/>
          <c:showBubbleSize val="0"/>
        </c:dLbls>
        <c:marker val="1"/>
        <c:smooth val="0"/>
        <c:axId val="522369080"/>
        <c:axId val="522369472"/>
      </c:lineChart>
      <c:catAx>
        <c:axId val="522369080"/>
        <c:scaling>
          <c:orientation val="minMax"/>
        </c:scaling>
        <c:delete val="0"/>
        <c:axPos val="b"/>
        <c:numFmt formatCode="General" sourceLinked="1"/>
        <c:majorTickMark val="in"/>
        <c:minorTickMark val="none"/>
        <c:tickLblPos val="nextTo"/>
        <c:spPr>
          <a:noFill/>
          <a:ln w="11391">
            <a:solidFill>
              <a:srgbClr val="000000"/>
            </a:solidFill>
            <a:prstDash val="solid"/>
          </a:ln>
        </c:spPr>
        <c:txPr>
          <a:bodyPr rot="0" vert="horz"/>
          <a:lstStyle/>
          <a:p>
            <a:pPr>
              <a:defRPr sz="1400" b="0">
                <a:latin typeface="Verdana" panose="020B0604030504040204" pitchFamily="34" charset="0"/>
                <a:ea typeface="Verdana" panose="020B0604030504040204" pitchFamily="34" charset="0"/>
                <a:cs typeface="Verdana" panose="020B0604030504040204" pitchFamily="34" charset="0"/>
              </a:defRPr>
            </a:pPr>
            <a:endParaRPr lang="en-US"/>
          </a:p>
        </c:txPr>
        <c:crossAx val="522369472"/>
        <c:crossesAt val="0"/>
        <c:auto val="0"/>
        <c:lblAlgn val="ctr"/>
        <c:lblOffset val="100"/>
        <c:noMultiLvlLbl val="0"/>
      </c:catAx>
      <c:valAx>
        <c:axId val="522369472"/>
        <c:scaling>
          <c:orientation val="minMax"/>
          <c:max val="80"/>
          <c:min val="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b="0">
                <a:latin typeface="Verdana" panose="020B0604030504040204" pitchFamily="34" charset="0"/>
                <a:ea typeface="Verdana" panose="020B0604030504040204" pitchFamily="34" charset="0"/>
                <a:cs typeface="Verdana" panose="020B0604030504040204" pitchFamily="34" charset="0"/>
              </a:defRPr>
            </a:pPr>
            <a:endParaRPr lang="en-US"/>
          </a:p>
        </c:txPr>
        <c:crossAx val="522369080"/>
        <c:crosses val="autoZero"/>
        <c:crossBetween val="midCat"/>
        <c:majorUnit val="20"/>
      </c:valAx>
      <c:spPr>
        <a:noFill/>
        <a:ln w="25400">
          <a:noFill/>
        </a:ln>
      </c:spPr>
    </c:plotArea>
    <c:plotVisOnly val="1"/>
    <c:dispBlanksAs val="gap"/>
    <c:showDLblsOverMax val="0"/>
  </c:chart>
  <c:spPr>
    <a:noFill/>
    <a:ln>
      <a:noFill/>
    </a:ln>
  </c:spPr>
  <c:txPr>
    <a:bodyPr/>
    <a:lstStyle/>
    <a:p>
      <a:pPr>
        <a:defRPr sz="1400" b="1"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352668416447944"/>
          <c:w val="0.99904368467092597"/>
          <c:h val="0.71216229221347327"/>
        </c:manualLayout>
      </c:layout>
      <c:lineChart>
        <c:grouping val="standard"/>
        <c:varyColors val="0"/>
        <c:ser>
          <c:idx val="2"/>
          <c:order val="0"/>
          <c:tx>
            <c:strRef>
              <c:f>Sheet1!$D$1</c:f>
              <c:strCache>
                <c:ptCount val="1"/>
                <c:pt idx="0">
                  <c:v>Local</c:v>
                </c:pt>
              </c:strCache>
            </c:strRef>
          </c:tx>
          <c:spPr>
            <a:ln w="57150">
              <a:solidFill>
                <a:srgbClr val="068357"/>
              </a:solidFill>
            </a:ln>
          </c:spPr>
          <c:marker>
            <c:symbol val="circle"/>
            <c:size val="10"/>
            <c:spPr>
              <a:solidFill>
                <a:srgbClr val="068357"/>
              </a:solidFill>
              <a:ln w="57150">
                <a:noFill/>
              </a:ln>
            </c:spPr>
          </c:marker>
          <c:cat>
            <c:strRef>
              <c:f>Sheet1!$A$2:$A$8</c:f>
              <c:strCache>
                <c:ptCount val="6"/>
                <c:pt idx="1">
                  <c:v>2013</c:v>
                </c:pt>
                <c:pt idx="2">
                  <c:v>2014*</c:v>
                </c:pt>
                <c:pt idx="3">
                  <c:v>2015</c:v>
                </c:pt>
                <c:pt idx="4">
                  <c:v>2016</c:v>
                </c:pt>
                <c:pt idx="5">
                  <c:v>2017</c:v>
                </c:pt>
              </c:strCache>
            </c:strRef>
          </c:cat>
          <c:val>
            <c:numRef>
              <c:f>Sheet1!$D$2:$D$8</c:f>
              <c:numCache>
                <c:formatCode>General</c:formatCode>
                <c:ptCount val="7"/>
                <c:pt idx="1">
                  <c:v>0.9</c:v>
                </c:pt>
                <c:pt idx="2">
                  <c:v>1.7</c:v>
                </c:pt>
                <c:pt idx="3">
                  <c:v>3</c:v>
                </c:pt>
                <c:pt idx="4">
                  <c:v>9</c:v>
                </c:pt>
                <c:pt idx="5">
                  <c:v>10.7</c:v>
                </c:pt>
              </c:numCache>
            </c:numRef>
          </c:val>
          <c:smooth val="0"/>
          <c:extLst>
            <c:ext xmlns:c16="http://schemas.microsoft.com/office/drawing/2014/chart" uri="{C3380CC4-5D6E-409C-BE32-E72D297353CC}">
              <c16:uniqueId val="{00000000-E303-46E3-BEB4-83DBB379FE96}"/>
            </c:ext>
          </c:extLst>
        </c:ser>
        <c:ser>
          <c:idx val="3"/>
          <c:order val="1"/>
          <c:tx>
            <c:strRef>
              <c:f>Sheet1!$E$1</c:f>
              <c:strCache>
                <c:ptCount val="1"/>
                <c:pt idx="0">
                  <c:v>Local target</c:v>
                </c:pt>
              </c:strCache>
            </c:strRef>
          </c:tx>
          <c:spPr>
            <a:ln w="57150">
              <a:solidFill>
                <a:schemeClr val="tx1"/>
              </a:solidFill>
              <a:prstDash val="sysDash"/>
            </a:ln>
          </c:spPr>
          <c:marker>
            <c:symbol val="none"/>
          </c:marker>
          <c:cat>
            <c:strRef>
              <c:f>Sheet1!$A$2:$A$8</c:f>
              <c:strCache>
                <c:ptCount val="6"/>
                <c:pt idx="1">
                  <c:v>2013</c:v>
                </c:pt>
                <c:pt idx="2">
                  <c:v>2014*</c:v>
                </c:pt>
                <c:pt idx="3">
                  <c:v>2015</c:v>
                </c:pt>
                <c:pt idx="4">
                  <c:v>2016</c:v>
                </c:pt>
                <c:pt idx="5">
                  <c:v>2017</c:v>
                </c:pt>
              </c:strCache>
            </c:strRef>
          </c:cat>
          <c:val>
            <c:numRef>
              <c:f>Sheet1!$E$2:$E$8</c:f>
              <c:numCache>
                <c:formatCode>General</c:formatCode>
                <c:ptCount val="7"/>
                <c:pt idx="2">
                  <c:v>3.7</c:v>
                </c:pt>
                <c:pt idx="3">
                  <c:v>3.7</c:v>
                </c:pt>
                <c:pt idx="4">
                  <c:v>3.7</c:v>
                </c:pt>
                <c:pt idx="5">
                  <c:v>3.7</c:v>
                </c:pt>
              </c:numCache>
            </c:numRef>
          </c:val>
          <c:smooth val="0"/>
          <c:extLst>
            <c:ext xmlns:c16="http://schemas.microsoft.com/office/drawing/2014/chart" uri="{C3380CC4-5D6E-409C-BE32-E72D297353CC}">
              <c16:uniqueId val="{00000001-E303-46E3-BEB4-83DBB379FE96}"/>
            </c:ext>
          </c:extLst>
        </c:ser>
        <c:dLbls>
          <c:showLegendKey val="0"/>
          <c:showVal val="0"/>
          <c:showCatName val="0"/>
          <c:showSerName val="0"/>
          <c:showPercent val="0"/>
          <c:showBubbleSize val="0"/>
        </c:dLbls>
        <c:marker val="1"/>
        <c:smooth val="0"/>
        <c:axId val="522369080"/>
        <c:axId val="522369472"/>
      </c:lineChart>
      <c:catAx>
        <c:axId val="522369080"/>
        <c:scaling>
          <c:orientation val="minMax"/>
        </c:scaling>
        <c:delete val="0"/>
        <c:axPos val="b"/>
        <c:numFmt formatCode="General" sourceLinked="1"/>
        <c:majorTickMark val="in"/>
        <c:minorTickMark val="none"/>
        <c:tickLblPos val="nextTo"/>
        <c:spPr>
          <a:noFill/>
          <a:ln w="11391">
            <a:solidFill>
              <a:schemeClr val="tx1"/>
            </a:solidFill>
            <a:prstDash val="solid"/>
          </a:ln>
        </c:spPr>
        <c:txPr>
          <a:bodyPr rot="0" vert="horz"/>
          <a:lstStyle/>
          <a:p>
            <a:pPr>
              <a:defRPr sz="1400" b="0">
                <a:latin typeface="Verdana" panose="020B0604030504040204" pitchFamily="34" charset="0"/>
                <a:ea typeface="Verdana" panose="020B0604030504040204" pitchFamily="34" charset="0"/>
                <a:cs typeface="Verdana" panose="020B0604030504040204" pitchFamily="34" charset="0"/>
              </a:defRPr>
            </a:pPr>
            <a:endParaRPr lang="en-US"/>
          </a:p>
        </c:txPr>
        <c:crossAx val="522369472"/>
        <c:crossesAt val="0"/>
        <c:auto val="0"/>
        <c:lblAlgn val="ctr"/>
        <c:lblOffset val="100"/>
        <c:noMultiLvlLbl val="0"/>
      </c:catAx>
      <c:valAx>
        <c:axId val="522369472"/>
        <c:scaling>
          <c:orientation val="minMax"/>
          <c:max val="80"/>
          <c:min val="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430">
            <a:solidFill>
              <a:schemeClr val="tx1"/>
            </a:solidFill>
          </a:ln>
        </c:spPr>
        <c:txPr>
          <a:bodyPr/>
          <a:lstStyle/>
          <a:p>
            <a:pPr>
              <a:defRPr sz="14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2369080"/>
        <c:crosses val="autoZero"/>
        <c:crossBetween val="midCat"/>
        <c:majorUnit val="20"/>
      </c:valAx>
      <c:spPr>
        <a:noFill/>
        <a:ln w="25400">
          <a:noFill/>
        </a:ln>
      </c:spPr>
    </c:plotArea>
    <c:plotVisOnly val="1"/>
    <c:dispBlanksAs val="gap"/>
    <c:showDLblsOverMax val="0"/>
  </c:chart>
  <c:spPr>
    <a:noFill/>
    <a:ln>
      <a:noFill/>
    </a:ln>
  </c:spPr>
  <c:txPr>
    <a:bodyPr/>
    <a:lstStyle/>
    <a:p>
      <a:pPr>
        <a:defRPr sz="1400" b="1"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05080221011548"/>
          <c:y val="0.14120992943970548"/>
          <c:w val="0.84858063674007211"/>
          <c:h val="0.71472045506251747"/>
        </c:manualLayout>
      </c:layout>
      <c:barChart>
        <c:barDir val="col"/>
        <c:grouping val="clustered"/>
        <c:varyColors val="0"/>
        <c:ser>
          <c:idx val="0"/>
          <c:order val="0"/>
          <c:tx>
            <c:strRef>
              <c:f>Sheet1!$B$1</c:f>
              <c:strCache>
                <c:ptCount val="1"/>
                <c:pt idx="0">
                  <c:v>Estimate</c:v>
                </c:pt>
              </c:strCache>
            </c:strRef>
          </c:tx>
          <c:spPr>
            <a:solidFill>
              <a:schemeClr val="tx2">
                <a:lumMod val="20000"/>
                <a:lumOff val="80000"/>
              </a:schemeClr>
            </a:solidFill>
            <a:ln>
              <a:solidFill>
                <a:srgbClr val="000000"/>
              </a:solidFill>
            </a:ln>
          </c:spPr>
          <c:invertIfNegative val="0"/>
          <c:dPt>
            <c:idx val="0"/>
            <c:invertIfNegative val="0"/>
            <c:bubble3D val="0"/>
            <c:spPr>
              <a:solidFill>
                <a:schemeClr val="tx2">
                  <a:lumMod val="90000"/>
                  <a:lumOff val="10000"/>
                </a:schemeClr>
              </a:solidFill>
              <a:ln>
                <a:solidFill>
                  <a:srgbClr val="000000"/>
                </a:solidFill>
              </a:ln>
            </c:spPr>
            <c:extLst>
              <c:ext xmlns:c16="http://schemas.microsoft.com/office/drawing/2014/chart" uri="{C3380CC4-5D6E-409C-BE32-E72D297353CC}">
                <c16:uniqueId val="{0000001A-ACFB-4A32-A227-9BDA2DE1D804}"/>
              </c:ext>
            </c:extLst>
          </c:dPt>
          <c:dPt>
            <c:idx val="1"/>
            <c:invertIfNegative val="0"/>
            <c:bubble3D val="0"/>
            <c:spPr>
              <a:solidFill>
                <a:schemeClr val="tx2">
                  <a:lumMod val="90000"/>
                  <a:lumOff val="10000"/>
                </a:schemeClr>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3-670B-471C-B08C-4C6BBB062D5D}"/>
              </c:ext>
            </c:extLst>
          </c:dPt>
          <c:dPt>
            <c:idx val="3"/>
            <c:invertIfNegative val="0"/>
            <c:bubble3D val="0"/>
            <c:spPr>
              <a:solidFill>
                <a:schemeClr val="tx2">
                  <a:lumMod val="25000"/>
                  <a:lumOff val="75000"/>
                </a:schemeClr>
              </a:solidFill>
              <a:ln>
                <a:solidFill>
                  <a:srgbClr val="000000"/>
                </a:solidFill>
              </a:ln>
            </c:spPr>
            <c:extLst>
              <c:ext xmlns:c16="http://schemas.microsoft.com/office/drawing/2014/chart" uri="{C3380CC4-5D6E-409C-BE32-E72D297353CC}">
                <c16:uniqueId val="{00000005-670B-471C-B08C-4C6BBB062D5D}"/>
              </c:ext>
            </c:extLst>
          </c:dPt>
          <c:dPt>
            <c:idx val="4"/>
            <c:invertIfNegative val="0"/>
            <c:bubble3D val="0"/>
            <c:spPr>
              <a:solidFill>
                <a:srgbClr val="9BBB59"/>
              </a:solidFill>
              <a:ln>
                <a:solidFill>
                  <a:srgbClr val="000000"/>
                </a:solidFill>
              </a:ln>
            </c:spPr>
            <c:extLst>
              <c:ext xmlns:c16="http://schemas.microsoft.com/office/drawing/2014/chart" uri="{C3380CC4-5D6E-409C-BE32-E72D297353CC}">
                <c16:uniqueId val="{00000007-670B-471C-B08C-4C6BBB062D5D}"/>
              </c:ext>
            </c:extLst>
          </c:dPt>
          <c:dPt>
            <c:idx val="5"/>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9-670B-471C-B08C-4C6BBB062D5D}"/>
              </c:ext>
            </c:extLst>
          </c:dPt>
          <c:dPt>
            <c:idx val="6"/>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B-670B-471C-B08C-4C6BBB062D5D}"/>
              </c:ext>
            </c:extLst>
          </c:dPt>
          <c:dPt>
            <c:idx val="10"/>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D-670B-471C-B08C-4C6BBB062D5D}"/>
              </c:ext>
            </c:extLst>
          </c:dPt>
          <c:dPt>
            <c:idx val="11"/>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F-670B-471C-B08C-4C6BBB062D5D}"/>
              </c:ext>
            </c:extLst>
          </c:dPt>
          <c:dPt>
            <c:idx val="15"/>
            <c:invertIfNegative val="0"/>
            <c:bubble3D val="0"/>
            <c:spPr>
              <a:solidFill>
                <a:srgbClr val="427EEB"/>
              </a:solidFill>
              <a:ln>
                <a:solidFill>
                  <a:schemeClr val="tx1"/>
                </a:solidFill>
              </a:ln>
            </c:spPr>
            <c:extLst>
              <c:ext xmlns:c16="http://schemas.microsoft.com/office/drawing/2014/chart" uri="{C3380CC4-5D6E-409C-BE32-E72D297353CC}">
                <c16:uniqueId val="{00000011-670B-471C-B08C-4C6BBB062D5D}"/>
              </c:ext>
            </c:extLst>
          </c:dPt>
          <c:dPt>
            <c:idx val="16"/>
            <c:invertIfNegative val="0"/>
            <c:bubble3D val="0"/>
            <c:spPr>
              <a:solidFill>
                <a:srgbClr val="FF9F52"/>
              </a:solidFill>
              <a:ln>
                <a:solidFill>
                  <a:schemeClr val="tx1"/>
                </a:solidFill>
              </a:ln>
            </c:spPr>
            <c:extLst>
              <c:ext xmlns:c16="http://schemas.microsoft.com/office/drawing/2014/chart" uri="{C3380CC4-5D6E-409C-BE32-E72D297353CC}">
                <c16:uniqueId val="{00000013-670B-471C-B08C-4C6BBB062D5D}"/>
              </c:ext>
            </c:extLst>
          </c:dPt>
          <c:dPt>
            <c:idx val="20"/>
            <c:invertIfNegative val="0"/>
            <c:bubble3D val="0"/>
            <c:spPr>
              <a:solidFill>
                <a:srgbClr val="427EEB"/>
              </a:solidFill>
              <a:ln>
                <a:solidFill>
                  <a:schemeClr val="tx1"/>
                </a:solidFill>
              </a:ln>
            </c:spPr>
            <c:extLst>
              <c:ext xmlns:c16="http://schemas.microsoft.com/office/drawing/2014/chart" uri="{C3380CC4-5D6E-409C-BE32-E72D297353CC}">
                <c16:uniqueId val="{00000015-670B-471C-B08C-4C6BBB062D5D}"/>
              </c:ext>
            </c:extLst>
          </c:dPt>
          <c:dPt>
            <c:idx val="21"/>
            <c:invertIfNegative val="0"/>
            <c:bubble3D val="0"/>
            <c:spPr>
              <a:solidFill>
                <a:srgbClr val="FF9F52"/>
              </a:solidFill>
              <a:ln>
                <a:solidFill>
                  <a:schemeClr val="tx1"/>
                </a:solidFill>
              </a:ln>
            </c:spPr>
            <c:extLst>
              <c:ext xmlns:c16="http://schemas.microsoft.com/office/drawing/2014/chart" uri="{C3380CC4-5D6E-409C-BE32-E72D297353CC}">
                <c16:uniqueId val="{00000017-670B-471C-B08C-4C6BBB062D5D}"/>
              </c:ext>
            </c:extLst>
          </c:dPt>
          <c:cat>
            <c:numRef>
              <c:f>Sheet1!$A$2:$A$6</c:f>
              <c:numCache>
                <c:formatCode>General</c:formatCode>
                <c:ptCount val="5"/>
                <c:pt idx="1">
                  <c:v>2013</c:v>
                </c:pt>
                <c:pt idx="2">
                  <c:v>2015</c:v>
                </c:pt>
                <c:pt idx="3">
                  <c:v>2017</c:v>
                </c:pt>
              </c:numCache>
            </c:numRef>
          </c:cat>
          <c:val>
            <c:numRef>
              <c:f>Sheet1!$B$2:$B$6</c:f>
              <c:numCache>
                <c:formatCode>General</c:formatCode>
                <c:ptCount val="5"/>
                <c:pt idx="1">
                  <c:v>90</c:v>
                </c:pt>
                <c:pt idx="2">
                  <c:v>65</c:v>
                </c:pt>
                <c:pt idx="3">
                  <c:v>83</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47"/>
        <c:overlap val="1"/>
        <c:axId val="155783168"/>
        <c:axId val="155784704"/>
        <c:extLst/>
      </c:barChart>
      <c:lineChart>
        <c:grouping val="standard"/>
        <c:varyColors val="0"/>
        <c:ser>
          <c:idx val="4"/>
          <c:order val="1"/>
          <c:tx>
            <c:strRef>
              <c:f>Sheet1!$C$1</c:f>
              <c:strCache>
                <c:ptCount val="1"/>
                <c:pt idx="0">
                  <c:v>Target</c:v>
                </c:pt>
              </c:strCache>
            </c:strRef>
          </c:tx>
          <c:spPr>
            <a:ln w="50800">
              <a:solidFill>
                <a:schemeClr val="tx1"/>
              </a:solidFill>
              <a:prstDash val="dash"/>
            </a:ln>
          </c:spPr>
          <c:marker>
            <c:symbol val="none"/>
          </c:marker>
          <c:cat>
            <c:numRef>
              <c:f>Sheet1!$A$2:$A$6</c:f>
              <c:numCache>
                <c:formatCode>General</c:formatCode>
                <c:ptCount val="5"/>
                <c:pt idx="1">
                  <c:v>2013</c:v>
                </c:pt>
                <c:pt idx="2">
                  <c:v>2015</c:v>
                </c:pt>
                <c:pt idx="3">
                  <c:v>2017</c:v>
                </c:pt>
              </c:numCache>
            </c:numRef>
          </c:cat>
          <c:val>
            <c:numRef>
              <c:f>Sheet1!$C$2:$C$6</c:f>
              <c:numCache>
                <c:formatCode>General</c:formatCode>
                <c:ptCount val="5"/>
                <c:pt idx="0">
                  <c:v>95</c:v>
                </c:pt>
                <c:pt idx="1">
                  <c:v>95</c:v>
                </c:pt>
                <c:pt idx="2">
                  <c:v>95</c:v>
                </c:pt>
                <c:pt idx="3">
                  <c:v>95</c:v>
                </c:pt>
                <c:pt idx="4">
                  <c:v>95</c:v>
                </c:pt>
              </c:numCache>
            </c:numRef>
          </c:val>
          <c:smooth val="0"/>
          <c:extLst>
            <c:ext xmlns:c16="http://schemas.microsoft.com/office/drawing/2014/chart" uri="{C3380CC4-5D6E-409C-BE32-E72D297353CC}">
              <c16:uniqueId val="{0000001B-732D-49E5-9169-E291AEC83A6C}"/>
            </c:ext>
          </c:extLst>
        </c:ser>
        <c:dLbls>
          <c:showLegendKey val="0"/>
          <c:showVal val="0"/>
          <c:showCatName val="0"/>
          <c:showSerName val="0"/>
          <c:showPercent val="0"/>
          <c:showBubbleSize val="0"/>
        </c:dLbls>
        <c:marker val="1"/>
        <c:smooth val="0"/>
        <c:axId val="155783168"/>
        <c:axId val="155784704"/>
      </c:lineChart>
      <c:catAx>
        <c:axId val="155783168"/>
        <c:scaling>
          <c:orientation val="minMax"/>
        </c:scaling>
        <c:delete val="0"/>
        <c:axPos val="b"/>
        <c:numFmt formatCode="General" sourceLinked="1"/>
        <c:majorTickMark val="none"/>
        <c:minorTickMark val="none"/>
        <c:tickLblPos val="nextTo"/>
        <c:spPr>
          <a:ln w="11391">
            <a:solidFill>
              <a:srgbClr val="000000"/>
            </a:solidFill>
            <a:prstDash val="solid"/>
          </a:ln>
        </c:spPr>
        <c:txPr>
          <a:bodyPr rot="0" vert="horz" anchor="ctr" anchorCtr="0"/>
          <a:lstStyle/>
          <a:p>
            <a:pPr>
              <a:defRPr sz="1794" b="0" i="0" u="none" strike="noStrike" baseline="0">
                <a:solidFill>
                  <a:schemeClr val="tx1"/>
                </a:solidFill>
                <a:latin typeface="Arial"/>
                <a:ea typeface="Arial"/>
                <a:cs typeface="Arial"/>
              </a:defRPr>
            </a:pPr>
            <a:endParaRPr lang="en-US"/>
          </a:p>
        </c:txPr>
        <c:crossAx val="155784704"/>
        <c:crossesAt val="0"/>
        <c:auto val="1"/>
        <c:lblAlgn val="ctr"/>
        <c:lblOffset val="100"/>
        <c:noMultiLvlLbl val="0"/>
      </c:catAx>
      <c:valAx>
        <c:axId val="155784704"/>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55783168"/>
        <c:crosses val="autoZero"/>
        <c:crossBetween val="between"/>
        <c:majorUnit val="10"/>
        <c:minorUnit val="5"/>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3885935984861"/>
          <c:y val="0.14120992943970548"/>
          <c:w val="0.85409252669039137"/>
          <c:h val="0.81443918135027205"/>
        </c:manualLayout>
      </c:layout>
      <c:barChart>
        <c:barDir val="col"/>
        <c:grouping val="clustered"/>
        <c:varyColors val="0"/>
        <c:ser>
          <c:idx val="0"/>
          <c:order val="0"/>
          <c:tx>
            <c:strRef>
              <c:f>Sheet1!$B$1</c:f>
              <c:strCache>
                <c:ptCount val="1"/>
                <c:pt idx="0">
                  <c:v>Estimate</c:v>
                </c:pt>
              </c:strCache>
            </c:strRef>
          </c:tx>
          <c:spPr>
            <a:solidFill>
              <a:schemeClr val="tx2">
                <a:lumMod val="25000"/>
                <a:lumOff val="75000"/>
              </a:schemeClr>
            </a:solidFill>
            <a:ln>
              <a:solidFill>
                <a:srgbClr val="000000"/>
              </a:solidFill>
            </a:ln>
          </c:spPr>
          <c:invertIfNegative val="0"/>
          <c:dPt>
            <c:idx val="0"/>
            <c:invertIfNegative val="0"/>
            <c:bubble3D val="0"/>
            <c:spPr>
              <a:solidFill>
                <a:schemeClr val="tx2">
                  <a:lumMod val="90000"/>
                  <a:lumOff val="10000"/>
                </a:schemeClr>
              </a:solidFill>
              <a:ln>
                <a:solidFill>
                  <a:srgbClr val="000000"/>
                </a:solidFill>
              </a:ln>
            </c:spPr>
            <c:extLst>
              <c:ext xmlns:c16="http://schemas.microsoft.com/office/drawing/2014/chart" uri="{C3380CC4-5D6E-409C-BE32-E72D297353CC}">
                <c16:uniqueId val="{00000015-9A51-4A65-912E-2BBE855320B1}"/>
              </c:ext>
            </c:extLst>
          </c:dPt>
          <c:dPt>
            <c:idx val="1"/>
            <c:invertIfNegative val="0"/>
            <c:bubble3D val="0"/>
            <c:spPr>
              <a:solidFill>
                <a:schemeClr val="tx2">
                  <a:lumMod val="50000"/>
                  <a:lumOff val="50000"/>
                </a:schemeClr>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extLst>
              <c:ext xmlns:c16="http://schemas.microsoft.com/office/drawing/2014/chart" uri="{C3380CC4-5D6E-409C-BE32-E72D297353CC}">
                <c16:uniqueId val="{00000003-670B-471C-B08C-4C6BBB062D5D}"/>
              </c:ext>
            </c:extLst>
          </c:dPt>
          <c:dPt>
            <c:idx val="3"/>
            <c:invertIfNegative val="0"/>
            <c:bubble3D val="0"/>
            <c:spPr>
              <a:solidFill>
                <a:schemeClr val="tx2">
                  <a:lumMod val="90000"/>
                  <a:lumOff val="10000"/>
                </a:schemeClr>
              </a:solidFill>
              <a:ln>
                <a:solidFill>
                  <a:srgbClr val="000000"/>
                </a:solidFill>
              </a:ln>
            </c:spPr>
            <c:extLst>
              <c:ext xmlns:c16="http://schemas.microsoft.com/office/drawing/2014/chart" uri="{C3380CC4-5D6E-409C-BE32-E72D297353CC}">
                <c16:uniqueId val="{00000018-2C06-4252-B06C-A6939F2C58E3}"/>
              </c:ext>
            </c:extLst>
          </c:dPt>
          <c:dPt>
            <c:idx val="4"/>
            <c:invertIfNegative val="0"/>
            <c:bubble3D val="0"/>
            <c:extLst>
              <c:ext xmlns:c16="http://schemas.microsoft.com/office/drawing/2014/chart" uri="{C3380CC4-5D6E-409C-BE32-E72D297353CC}">
                <c16:uniqueId val="{00000005-670B-471C-B08C-4C6BBB062D5D}"/>
              </c:ext>
            </c:extLst>
          </c:dPt>
          <c:dPt>
            <c:idx val="5"/>
            <c:invertIfNegative val="0"/>
            <c:bubble3D val="0"/>
            <c:extLst>
              <c:ext xmlns:c16="http://schemas.microsoft.com/office/drawing/2014/chart" uri="{C3380CC4-5D6E-409C-BE32-E72D297353CC}">
                <c16:uniqueId val="{00000007-670B-471C-B08C-4C6BBB062D5D}"/>
              </c:ext>
            </c:extLst>
          </c:dPt>
          <c:dPt>
            <c:idx val="6"/>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extLst>
              <c:ext xmlns:c16="http://schemas.microsoft.com/office/drawing/2014/chart" uri="{C3380CC4-5D6E-409C-BE32-E72D297353CC}">
                <c16:uniqueId val="{0000000B-670B-471C-B08C-4C6BBB062D5D}"/>
              </c:ext>
            </c:extLst>
          </c:dPt>
          <c:dPt>
            <c:idx val="11"/>
            <c:invertIfNegative val="0"/>
            <c:bubble3D val="0"/>
            <c:extLst>
              <c:ext xmlns:c16="http://schemas.microsoft.com/office/drawing/2014/chart" uri="{C3380CC4-5D6E-409C-BE32-E72D297353CC}">
                <c16:uniqueId val="{0000000D-670B-471C-B08C-4C6BBB062D5D}"/>
              </c:ext>
            </c:extLst>
          </c:dPt>
          <c:dPt>
            <c:idx val="12"/>
            <c:invertIfNegative val="0"/>
            <c:bubble3D val="0"/>
            <c:extLst>
              <c:ext xmlns:c16="http://schemas.microsoft.com/office/drawing/2014/chart" uri="{C3380CC4-5D6E-409C-BE32-E72D297353CC}">
                <c16:uniqueId val="{0000000F-670B-471C-B08C-4C6BBB062D5D}"/>
              </c:ext>
            </c:extLst>
          </c:dPt>
          <c:dPt>
            <c:idx val="16"/>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7-670B-471C-B08C-4C6BBB062D5D}"/>
              </c:ext>
            </c:extLst>
          </c:dPt>
          <c:val>
            <c:numRef>
              <c:f>Sheet1!$B$2:$B$4</c:f>
              <c:numCache>
                <c:formatCode>General</c:formatCode>
                <c:ptCount val="3"/>
                <c:pt idx="0">
                  <c:v>24143</c:v>
                </c:pt>
                <c:pt idx="1">
                  <c:v>27693</c:v>
                </c:pt>
                <c:pt idx="2">
                  <c:v>28055</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114"/>
        <c:axId val="159034368"/>
        <c:axId val="160808960"/>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pt idx="0">
                        <c:v>#REF!</c:v>
                      </c:pt>
                    </c:strCache>
                  </c:strRef>
                </c:tx>
                <c:invertIfNegative val="0"/>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1A-670B-471C-B08C-4C6BBB062D5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invertIfNegative val="0"/>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B-670B-471C-B08C-4C6BBB062D5D}"/>
                  </c:ext>
                </c:extLst>
              </c15:ser>
            </c15:filteredBarSeries>
          </c:ext>
        </c:extLst>
      </c:barChart>
      <c:lineChart>
        <c:grouping val="standard"/>
        <c:varyColors val="0"/>
        <c:ser>
          <c:idx val="3"/>
          <c:order val="3"/>
          <c:tx>
            <c:strRef>
              <c:f>Sheet1!#REF!</c:f>
              <c:strCache>
                <c:ptCount val="1"/>
                <c:pt idx="0">
                  <c:v>#REF!</c:v>
                </c:pt>
              </c:strCache>
            </c:strRef>
          </c:tx>
          <c:spPr>
            <a:ln w="50800" cap="rnd">
              <a:solidFill>
                <a:schemeClr val="tx1"/>
              </a:solidFill>
              <a:prstDash val="dash"/>
            </a:ln>
          </c:spPr>
          <c:marker>
            <c:symbol val="none"/>
          </c:marker>
          <c:val>
            <c:numRef>
              <c:f>Sheet1!#REF!</c:f>
              <c:numCache>
                <c:formatCode>General</c:formatCode>
                <c:ptCount val="1"/>
                <c:pt idx="0">
                  <c:v>1</c:v>
                </c:pt>
              </c:numCache>
            </c:numRef>
          </c:val>
          <c:smooth val="0"/>
          <c:extLst>
            <c:ext xmlns:c16="http://schemas.microsoft.com/office/drawing/2014/chart" uri="{C3380CC4-5D6E-409C-BE32-E72D297353CC}">
              <c16:uniqueId val="{00000019-670B-471C-B08C-4C6BBB062D5D}"/>
            </c:ext>
          </c:extLst>
        </c:ser>
        <c:dLbls>
          <c:showLegendKey val="0"/>
          <c:showVal val="0"/>
          <c:showCatName val="0"/>
          <c:showSerName val="0"/>
          <c:showPercent val="0"/>
          <c:showBubbleSize val="0"/>
        </c:dLbls>
        <c:marker val="1"/>
        <c:smooth val="0"/>
        <c:axId val="159034368"/>
        <c:axId val="160808960"/>
        <c:extLst>
          <c:ext xmlns:c15="http://schemas.microsoft.com/office/drawing/2012/chart" uri="{02D57815-91ED-43cb-92C2-25804820EDAC}">
            <c15:filteredLineSeries>
              <c15:ser>
                <c:idx val="4"/>
                <c:order val="4"/>
                <c:tx>
                  <c:strRef>
                    <c:extLst>
                      <c:ext uri="{02D57815-91ED-43cb-92C2-25804820EDAC}">
                        <c15:formulaRef>
                          <c15:sqref>Sheet1!#REF!</c15:sqref>
                        </c15:formulaRef>
                      </c:ext>
                    </c:extLst>
                    <c:strCache>
                      <c:ptCount val="1"/>
                      <c:pt idx="0">
                        <c:v>#REF!</c:v>
                      </c:pt>
                    </c:strCache>
                  </c:strRef>
                </c:tx>
                <c:marker>
                  <c:symbol val="none"/>
                </c:marker>
                <c:val>
                  <c:numRef>
                    <c:extLst>
                      <c:ext uri="{02D57815-91ED-43cb-92C2-25804820EDAC}">
                        <c15:formulaRef>
                          <c15:sqref>Sheet1!#REF!</c15:sqref>
                        </c15:formulaRef>
                      </c:ext>
                    </c:extLst>
                    <c:numCache>
                      <c:formatCode>General</c:formatCode>
                      <c:ptCount val="1"/>
                      <c:pt idx="0">
                        <c:v>1</c:v>
                      </c:pt>
                    </c:numCache>
                  </c:numRef>
                </c:val>
                <c:smooth val="0"/>
                <c:extLst>
                  <c:ext xmlns:c16="http://schemas.microsoft.com/office/drawing/2014/chart" uri="{C3380CC4-5D6E-409C-BE32-E72D297353CC}">
                    <c16:uniqueId val="{0000001C-670B-471C-B08C-4C6BBB062D5D}"/>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marker>
                  <c:symbol val="none"/>
                </c:marker>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smooth val="0"/>
                <c:extLst xmlns:c15="http://schemas.microsoft.com/office/drawing/2012/chart">
                  <c:ext xmlns:c16="http://schemas.microsoft.com/office/drawing/2014/chart" uri="{C3380CC4-5D6E-409C-BE32-E72D297353CC}">
                    <c16:uniqueId val="{0000001D-670B-471C-B08C-4C6BBB062D5D}"/>
                  </c:ext>
                </c:extLst>
              </c15:ser>
            </c15:filteredLineSeries>
          </c:ext>
        </c:extLst>
      </c:lineChart>
      <c:catAx>
        <c:axId val="159034368"/>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noFill/>
                <a:latin typeface="Arial"/>
                <a:ea typeface="Arial"/>
                <a:cs typeface="Arial"/>
              </a:defRPr>
            </a:pPr>
            <a:endParaRPr lang="en-US"/>
          </a:p>
        </c:txPr>
        <c:crossAx val="160808960"/>
        <c:crossesAt val="0"/>
        <c:auto val="1"/>
        <c:lblAlgn val="ctr"/>
        <c:lblOffset val="100"/>
        <c:noMultiLvlLbl val="0"/>
      </c:catAx>
      <c:valAx>
        <c:axId val="160808960"/>
        <c:scaling>
          <c:orientation val="minMax"/>
          <c:max val="3500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59034368"/>
        <c:crosses val="autoZero"/>
        <c:crossBetween val="between"/>
        <c:minorUnit val="500"/>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41840884443077"/>
          <c:y val="5.0310019954209501E-2"/>
          <c:w val="0.72020730999208316"/>
          <c:h val="0.81467389911138399"/>
        </c:manualLayout>
      </c:layout>
      <c:barChart>
        <c:barDir val="bar"/>
        <c:grouping val="clustered"/>
        <c:varyColors val="0"/>
        <c:ser>
          <c:idx val="0"/>
          <c:order val="0"/>
          <c:tx>
            <c:strRef>
              <c:f>Sheet1!$B$1</c:f>
              <c:strCache>
                <c:ptCount val="1"/>
                <c:pt idx="0">
                  <c:v>percent</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CD2A-4EA0-921E-48A2024DEC1A}"/>
              </c:ext>
            </c:extLst>
          </c:dPt>
          <c:dPt>
            <c:idx val="1"/>
            <c:invertIfNegative val="0"/>
            <c:bubble3D val="0"/>
            <c:spPr>
              <a:solidFill>
                <a:schemeClr val="tx1">
                  <a:lumMod val="65000"/>
                  <a:lumOff val="35000"/>
                </a:schemeClr>
              </a:solidFill>
              <a:ln>
                <a:solidFill>
                  <a:schemeClr val="tx1"/>
                </a:solidFill>
              </a:ln>
            </c:spPr>
            <c:extLst>
              <c:ext xmlns:c16="http://schemas.microsoft.com/office/drawing/2014/chart" uri="{C3380CC4-5D6E-409C-BE32-E72D297353CC}">
                <c16:uniqueId val="{00000003-CD2A-4EA0-921E-48A2024DEC1A}"/>
              </c:ext>
            </c:extLst>
          </c:dPt>
          <c:dPt>
            <c:idx val="2"/>
            <c:invertIfNegative val="0"/>
            <c:bubble3D val="0"/>
            <c:spPr>
              <a:solidFill>
                <a:schemeClr val="bg1">
                  <a:lumMod val="85000"/>
                </a:schemeClr>
              </a:solidFill>
              <a:ln>
                <a:solidFill>
                  <a:schemeClr val="tx1"/>
                </a:solidFill>
              </a:ln>
            </c:spPr>
            <c:extLst>
              <c:ext xmlns:c16="http://schemas.microsoft.com/office/drawing/2014/chart" uri="{C3380CC4-5D6E-409C-BE32-E72D297353CC}">
                <c16:uniqueId val="{00000005-CD2A-4EA0-921E-48A2024DEC1A}"/>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CD2A-4EA0-921E-48A2024DEC1A}"/>
              </c:ext>
            </c:extLst>
          </c:dPt>
          <c:dPt>
            <c:idx val="4"/>
            <c:invertIfNegative val="0"/>
            <c:bubble3D val="0"/>
            <c:spPr>
              <a:solidFill>
                <a:srgbClr val="7030A0"/>
              </a:solidFill>
              <a:ln>
                <a:solidFill>
                  <a:schemeClr val="tx1"/>
                </a:solidFill>
              </a:ln>
            </c:spPr>
            <c:extLst>
              <c:ext xmlns:c16="http://schemas.microsoft.com/office/drawing/2014/chart" uri="{C3380CC4-5D6E-409C-BE32-E72D297353CC}">
                <c16:uniqueId val="{00000009-CD2A-4EA0-921E-48A2024DEC1A}"/>
              </c:ext>
            </c:extLst>
          </c:dPt>
          <c:dPt>
            <c:idx val="5"/>
            <c:invertIfNegative val="0"/>
            <c:bubble3D val="0"/>
            <c:spPr>
              <a:solidFill>
                <a:srgbClr val="E6C9F3"/>
              </a:solidFill>
              <a:ln>
                <a:solidFill>
                  <a:schemeClr val="tx1"/>
                </a:solidFill>
              </a:ln>
            </c:spPr>
            <c:extLst>
              <c:ext xmlns:c16="http://schemas.microsoft.com/office/drawing/2014/chart" uri="{C3380CC4-5D6E-409C-BE32-E72D297353CC}">
                <c16:uniqueId val="{0000000B-CD2A-4EA0-921E-48A2024DEC1A}"/>
              </c:ext>
            </c:extLst>
          </c:dPt>
          <c:dPt>
            <c:idx val="6"/>
            <c:invertIfNegative val="0"/>
            <c:bubble3D val="0"/>
            <c:spPr>
              <a:solidFill>
                <a:srgbClr val="376092"/>
              </a:solidFill>
              <a:ln>
                <a:solidFill>
                  <a:schemeClr val="tx1"/>
                </a:solidFill>
              </a:ln>
            </c:spPr>
            <c:extLst>
              <c:ext xmlns:c16="http://schemas.microsoft.com/office/drawing/2014/chart" uri="{C3380CC4-5D6E-409C-BE32-E72D297353CC}">
                <c16:uniqueId val="{0000000D-CD2A-4EA0-921E-48A2024DEC1A}"/>
              </c:ext>
            </c:extLst>
          </c:dPt>
          <c:dPt>
            <c:idx val="7"/>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0F-CD2A-4EA0-921E-48A2024DEC1A}"/>
              </c:ext>
            </c:extLst>
          </c:dPt>
          <c:dPt>
            <c:idx val="8"/>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11-CD2A-4EA0-921E-48A2024DEC1A}"/>
              </c:ext>
            </c:extLst>
          </c:dPt>
          <c:dPt>
            <c:idx val="9"/>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3-CD2A-4EA0-921E-48A2024DEC1A}"/>
              </c:ext>
            </c:extLst>
          </c:dPt>
          <c:dPt>
            <c:idx val="10"/>
            <c:invertIfNegative val="0"/>
            <c:bubble3D val="0"/>
            <c:spPr>
              <a:solidFill>
                <a:srgbClr val="D05E00"/>
              </a:solidFill>
              <a:ln>
                <a:solidFill>
                  <a:schemeClr val="tx1"/>
                </a:solidFill>
              </a:ln>
            </c:spPr>
            <c:extLst>
              <c:ext xmlns:c16="http://schemas.microsoft.com/office/drawing/2014/chart" uri="{C3380CC4-5D6E-409C-BE32-E72D297353CC}">
                <c16:uniqueId val="{00000015-CD2A-4EA0-921E-48A2024DEC1A}"/>
              </c:ext>
            </c:extLst>
          </c:dPt>
          <c:dPt>
            <c:idx val="11"/>
            <c:invertIfNegative val="0"/>
            <c:bubble3D val="0"/>
            <c:spPr>
              <a:solidFill>
                <a:schemeClr val="accent6">
                  <a:lumMod val="50000"/>
                </a:schemeClr>
              </a:solidFill>
              <a:ln>
                <a:solidFill>
                  <a:schemeClr val="tx1"/>
                </a:solidFill>
              </a:ln>
            </c:spPr>
            <c:extLst>
              <c:ext xmlns:c16="http://schemas.microsoft.com/office/drawing/2014/chart" uri="{C3380CC4-5D6E-409C-BE32-E72D297353CC}">
                <c16:uniqueId val="{00000017-CD2A-4EA0-921E-48A2024DEC1A}"/>
              </c:ext>
            </c:extLst>
          </c:dPt>
          <c:dPt>
            <c:idx val="12"/>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19-CD2A-4EA0-921E-48A2024DEC1A}"/>
              </c:ext>
            </c:extLst>
          </c:dPt>
          <c:dPt>
            <c:idx val="13"/>
            <c:invertIfNegative val="0"/>
            <c:bubble3D val="0"/>
            <c:spPr>
              <a:solidFill>
                <a:srgbClr val="9ECBCC"/>
              </a:solidFill>
              <a:ln>
                <a:solidFill>
                  <a:schemeClr val="tx1"/>
                </a:solidFill>
              </a:ln>
            </c:spPr>
            <c:extLst>
              <c:ext xmlns:c16="http://schemas.microsoft.com/office/drawing/2014/chart" uri="{C3380CC4-5D6E-409C-BE32-E72D297353CC}">
                <c16:uniqueId val="{0000001B-CD2A-4EA0-921E-48A2024DEC1A}"/>
              </c:ext>
            </c:extLst>
          </c:dPt>
          <c:dPt>
            <c:idx val="14"/>
            <c:invertIfNegative val="0"/>
            <c:bubble3D val="0"/>
            <c:spPr>
              <a:solidFill>
                <a:schemeClr val="accent6">
                  <a:lumMod val="60000"/>
                  <a:lumOff val="40000"/>
                </a:schemeClr>
              </a:solidFill>
              <a:ln>
                <a:solidFill>
                  <a:schemeClr val="tx1"/>
                </a:solidFill>
              </a:ln>
            </c:spPr>
            <c:extLst>
              <c:ext xmlns:c16="http://schemas.microsoft.com/office/drawing/2014/chart" uri="{C3380CC4-5D6E-409C-BE32-E72D297353CC}">
                <c16:uniqueId val="{0000001D-CD2A-4EA0-921E-48A2024DEC1A}"/>
              </c:ext>
            </c:extLst>
          </c:dPt>
          <c:dPt>
            <c:idx val="15"/>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1F-CD2A-4EA0-921E-48A2024DEC1A}"/>
              </c:ext>
            </c:extLst>
          </c:dPt>
          <c:dPt>
            <c:idx val="16"/>
            <c:invertIfNegative val="0"/>
            <c:bubble3D val="0"/>
            <c:spPr>
              <a:solidFill>
                <a:schemeClr val="accent6">
                  <a:lumMod val="20000"/>
                  <a:lumOff val="80000"/>
                </a:schemeClr>
              </a:solidFill>
              <a:ln>
                <a:solidFill>
                  <a:schemeClr val="tx1"/>
                </a:solidFill>
              </a:ln>
            </c:spPr>
            <c:extLst>
              <c:ext xmlns:c16="http://schemas.microsoft.com/office/drawing/2014/chart" uri="{C3380CC4-5D6E-409C-BE32-E72D297353CC}">
                <c16:uniqueId val="{00000021-CD2A-4EA0-921E-48A2024DEC1A}"/>
              </c:ext>
            </c:extLst>
          </c:dPt>
          <c:dPt>
            <c:idx val="17"/>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3-CD2A-4EA0-921E-48A2024DEC1A}"/>
              </c:ext>
            </c:extLst>
          </c:dPt>
          <c:dPt>
            <c:idx val="18"/>
            <c:invertIfNegative val="0"/>
            <c:bubble3D val="0"/>
            <c:spPr>
              <a:solidFill>
                <a:srgbClr val="FAC090"/>
              </a:solidFill>
              <a:ln>
                <a:solidFill>
                  <a:schemeClr val="tx1"/>
                </a:solidFill>
              </a:ln>
            </c:spPr>
            <c:extLst>
              <c:ext xmlns:c16="http://schemas.microsoft.com/office/drawing/2014/chart" uri="{C3380CC4-5D6E-409C-BE32-E72D297353CC}">
                <c16:uniqueId val="{00000025-CD2A-4EA0-921E-48A2024DEC1A}"/>
              </c:ext>
            </c:extLst>
          </c:dPt>
          <c:dPt>
            <c:idx val="1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27-CD2A-4EA0-921E-48A2024DEC1A}"/>
              </c:ext>
            </c:extLst>
          </c:dPt>
          <c:errBars>
            <c:errBarType val="both"/>
            <c:errValType val="cust"/>
            <c:noEndCap val="0"/>
            <c:plus>
              <c:numRef>
                <c:f>Sheet1!$E$2:$E$19</c:f>
                <c:numCache>
                  <c:formatCode>General</c:formatCode>
                  <c:ptCount val="18"/>
                  <c:pt idx="1">
                    <c:v>2.7</c:v>
                  </c:pt>
                  <c:pt idx="2">
                    <c:v>3</c:v>
                  </c:pt>
                  <c:pt idx="4">
                    <c:v>4.3</c:v>
                  </c:pt>
                  <c:pt idx="5">
                    <c:v>4.0999999999999996</c:v>
                  </c:pt>
                  <c:pt idx="7">
                    <c:v>9.6</c:v>
                  </c:pt>
                  <c:pt idx="8">
                    <c:v>3.5</c:v>
                  </c:pt>
                  <c:pt idx="9">
                    <c:v>8.8000000000000007</c:v>
                  </c:pt>
                  <c:pt idx="11">
                    <c:v>14</c:v>
                  </c:pt>
                  <c:pt idx="12">
                    <c:v>6.4</c:v>
                  </c:pt>
                  <c:pt idx="13">
                    <c:v>6.3</c:v>
                  </c:pt>
                  <c:pt idx="14">
                    <c:v>8.8000000000000007</c:v>
                  </c:pt>
                  <c:pt idx="15">
                    <c:v>6.4</c:v>
                  </c:pt>
                  <c:pt idx="16">
                    <c:v>6.7</c:v>
                  </c:pt>
                </c:numCache>
              </c:numRef>
            </c:plus>
            <c:minus>
              <c:numRef>
                <c:f>Sheet1!$D$2:$D$19</c:f>
                <c:numCache>
                  <c:formatCode>General</c:formatCode>
                  <c:ptCount val="18"/>
                  <c:pt idx="1">
                    <c:v>2.6</c:v>
                  </c:pt>
                  <c:pt idx="2">
                    <c:v>3</c:v>
                  </c:pt>
                  <c:pt idx="4">
                    <c:v>4.4000000000000004</c:v>
                  </c:pt>
                  <c:pt idx="5">
                    <c:v>4.0999999999999996</c:v>
                  </c:pt>
                  <c:pt idx="7">
                    <c:v>9.6</c:v>
                  </c:pt>
                  <c:pt idx="8">
                    <c:v>3.4</c:v>
                  </c:pt>
                  <c:pt idx="9">
                    <c:v>8.6999999999999993</c:v>
                  </c:pt>
                  <c:pt idx="11">
                    <c:v>13.9</c:v>
                  </c:pt>
                  <c:pt idx="12">
                    <c:v>6.5</c:v>
                  </c:pt>
                  <c:pt idx="13">
                    <c:v>6.3</c:v>
                  </c:pt>
                  <c:pt idx="14">
                    <c:v>8.9</c:v>
                  </c:pt>
                  <c:pt idx="15">
                    <c:v>6.4</c:v>
                  </c:pt>
                  <c:pt idx="16">
                    <c:v>6.6</c:v>
                  </c:pt>
                </c:numCache>
              </c:numRef>
            </c:minus>
          </c:errBars>
          <c:cat>
            <c:strRef>
              <c:f>Sheet1!$A$2:$A$19</c:f>
              <c:strCache>
                <c:ptCount val="17"/>
                <c:pt idx="1">
                  <c:v>*2011 Total</c:v>
                </c:pt>
                <c:pt idx="2">
                  <c:v>2012 Total</c:v>
                </c:pt>
                <c:pt idx="4">
                  <c:v>Male</c:v>
                </c:pt>
                <c:pt idx="5">
                  <c:v>Female</c:v>
                </c:pt>
                <c:pt idx="7">
                  <c:v>      Black</c:v>
                </c:pt>
                <c:pt idx="8">
                  <c:v>      White</c:v>
                </c:pt>
                <c:pt idx="9">
                  <c:v>   Hispanic</c:v>
                </c:pt>
                <c:pt idx="11">
                  <c:v>&lt; High school </c:v>
                </c:pt>
                <c:pt idx="12">
                  <c:v>High school </c:v>
                </c:pt>
                <c:pt idx="13">
                  <c:v>Some college </c:v>
                </c:pt>
                <c:pt idx="14">
                  <c:v>Associates degree </c:v>
                </c:pt>
                <c:pt idx="15">
                  <c:v>4-year degree</c:v>
                </c:pt>
                <c:pt idx="16">
                  <c:v>Advanced degree </c:v>
                </c:pt>
              </c:strCache>
            </c:strRef>
          </c:cat>
          <c:val>
            <c:numRef>
              <c:f>Sheet1!$B$2:$B$19</c:f>
              <c:numCache>
                <c:formatCode>General</c:formatCode>
                <c:ptCount val="18"/>
                <c:pt idx="1">
                  <c:v>46</c:v>
                </c:pt>
                <c:pt idx="2">
                  <c:v>43.2</c:v>
                </c:pt>
                <c:pt idx="4">
                  <c:v>42.2</c:v>
                </c:pt>
                <c:pt idx="5">
                  <c:v>44.1</c:v>
                </c:pt>
                <c:pt idx="7">
                  <c:v>43.3</c:v>
                </c:pt>
                <c:pt idx="8">
                  <c:v>44.3</c:v>
                </c:pt>
                <c:pt idx="9">
                  <c:v>28.3</c:v>
                </c:pt>
                <c:pt idx="11">
                  <c:v>35.9</c:v>
                </c:pt>
                <c:pt idx="12">
                  <c:v>38.299999999999997</c:v>
                </c:pt>
                <c:pt idx="13">
                  <c:v>43.7</c:v>
                </c:pt>
                <c:pt idx="14">
                  <c:v>51.7</c:v>
                </c:pt>
                <c:pt idx="15">
                  <c:v>43.8</c:v>
                </c:pt>
                <c:pt idx="16">
                  <c:v>42.2</c:v>
                </c:pt>
              </c:numCache>
            </c:numRef>
          </c:val>
          <c:extLst>
            <c:ext xmlns:c16="http://schemas.microsoft.com/office/drawing/2014/chart" uri="{C3380CC4-5D6E-409C-BE32-E72D297353CC}">
              <c16:uniqueId val="{00000028-CD2A-4EA0-921E-48A2024DEC1A}"/>
            </c:ext>
          </c:extLst>
        </c:ser>
        <c:dLbls>
          <c:showLegendKey val="0"/>
          <c:showVal val="0"/>
          <c:showCatName val="0"/>
          <c:showSerName val="0"/>
          <c:showPercent val="0"/>
          <c:showBubbleSize val="0"/>
        </c:dLbls>
        <c:gapWidth val="0"/>
        <c:axId val="155890816"/>
        <c:axId val="155892352"/>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power"/>
            <c:dispRSqr val="0"/>
            <c:dispEq val="0"/>
          </c:trendline>
          <c:cat>
            <c:strRef>
              <c:f>Sheet1!$A$2:$A$19</c:f>
              <c:strCache>
                <c:ptCount val="17"/>
                <c:pt idx="1">
                  <c:v>*2011 Total</c:v>
                </c:pt>
                <c:pt idx="2">
                  <c:v>2012 Total</c:v>
                </c:pt>
                <c:pt idx="4">
                  <c:v>Male</c:v>
                </c:pt>
                <c:pt idx="5">
                  <c:v>Female</c:v>
                </c:pt>
                <c:pt idx="7">
                  <c:v>      Black</c:v>
                </c:pt>
                <c:pt idx="8">
                  <c:v>      White</c:v>
                </c:pt>
                <c:pt idx="9">
                  <c:v>   Hispanic</c:v>
                </c:pt>
                <c:pt idx="11">
                  <c:v>&lt; High school </c:v>
                </c:pt>
                <c:pt idx="12">
                  <c:v>High school </c:v>
                </c:pt>
                <c:pt idx="13">
                  <c:v>Some college </c:v>
                </c:pt>
                <c:pt idx="14">
                  <c:v>Associates degree </c:v>
                </c:pt>
                <c:pt idx="15">
                  <c:v>4-year degree</c:v>
                </c:pt>
                <c:pt idx="16">
                  <c:v>Advanced degree </c:v>
                </c:pt>
              </c:strCache>
            </c:strRef>
          </c:cat>
          <c:val>
            <c:numRef>
              <c:f>Sheet1!$F$3:$F$17</c:f>
              <c:numCache>
                <c:formatCode>General</c:formatCode>
                <c:ptCount val="15"/>
                <c:pt idx="0">
                  <c:v>51.2</c:v>
                </c:pt>
                <c:pt idx="12">
                  <c:v>51.2</c:v>
                </c:pt>
                <c:pt idx="13">
                  <c:v>51.2</c:v>
                </c:pt>
              </c:numCache>
            </c:numRef>
          </c:val>
          <c:extLst>
            <c:ext xmlns:c16="http://schemas.microsoft.com/office/drawing/2014/chart" uri="{C3380CC4-5D6E-409C-BE32-E72D297353CC}">
              <c16:uniqueId val="{00000029-CD2A-4EA0-921E-48A2024DEC1A}"/>
            </c:ext>
          </c:extLst>
        </c:ser>
        <c:dLbls>
          <c:showLegendKey val="0"/>
          <c:showVal val="0"/>
          <c:showCatName val="0"/>
          <c:showSerName val="0"/>
          <c:showPercent val="0"/>
          <c:showBubbleSize val="0"/>
        </c:dLbls>
        <c:gapWidth val="500"/>
        <c:overlap val="-100"/>
        <c:axId val="155900160"/>
        <c:axId val="155898624"/>
      </c:barChart>
      <c:catAx>
        <c:axId val="155890816"/>
        <c:scaling>
          <c:orientation val="maxMin"/>
        </c:scaling>
        <c:delete val="0"/>
        <c:axPos val="l"/>
        <c:numFmt formatCode="General" sourceLinked="1"/>
        <c:majorTickMark val="none"/>
        <c:minorTickMark val="none"/>
        <c:tickLblPos val="nextTo"/>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55892352"/>
        <c:crosses val="autoZero"/>
        <c:auto val="1"/>
        <c:lblAlgn val="ctr"/>
        <c:lblOffset val="9"/>
        <c:noMultiLvlLbl val="0"/>
      </c:catAx>
      <c:valAx>
        <c:axId val="155892352"/>
        <c:scaling>
          <c:orientation val="minMax"/>
          <c:max val="100"/>
          <c:min val="0"/>
        </c:scaling>
        <c:delete val="0"/>
        <c:axPos val="b"/>
        <c:majorGridlines>
          <c:spPr>
            <a:ln cmpd="sng">
              <a:solidFill>
                <a:schemeClr val="bg1">
                  <a:lumMod val="85000"/>
                </a:schemeClr>
              </a:solidFill>
              <a:prstDash val="dash"/>
            </a:ln>
          </c:spPr>
        </c:majorGridlines>
        <c:title>
          <c:tx>
            <c:rich>
              <a:bodyPr/>
              <a:lstStyle/>
              <a:p>
                <a:pPr>
                  <a:defRPr sz="1500">
                    <a:latin typeface="Verdana" panose="020B0604030504040204" pitchFamily="34" charset="0"/>
                    <a:ea typeface="Verdana" panose="020B0604030504040204" pitchFamily="34" charset="0"/>
                    <a:cs typeface="Verdana" panose="020B0604030504040204" pitchFamily="34" charset="0"/>
                  </a:defRPr>
                </a:pPr>
                <a:r>
                  <a:rPr lang="en-US" sz="1500" dirty="0" smtClean="0">
                    <a:effectLst/>
                    <a:latin typeface="Verdana" panose="020B0604030504040204" pitchFamily="34" charset="0"/>
                    <a:ea typeface="Verdana" panose="020B0604030504040204" pitchFamily="34" charset="0"/>
                    <a:cs typeface="Verdana" panose="020B0604030504040204" pitchFamily="34" charset="0"/>
                  </a:rPr>
                  <a:t>Percent</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47425517065841222"/>
              <c:y val="0.93866342932412994"/>
            </c:manualLayout>
          </c:layout>
          <c:overlay val="0"/>
        </c:title>
        <c:numFmt formatCode="General" sourceLinked="1"/>
        <c:majorTickMark val="in"/>
        <c:minorTickMark val="none"/>
        <c:tickLblPos val="high"/>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55890816"/>
        <c:crosses val="max"/>
        <c:crossBetween val="between"/>
        <c:majorUnit val="10"/>
        <c:minorUnit val="5"/>
      </c:valAx>
      <c:valAx>
        <c:axId val="155898624"/>
        <c:scaling>
          <c:orientation val="minMax"/>
          <c:max val="300"/>
          <c:min val="0"/>
        </c:scaling>
        <c:delete val="1"/>
        <c:axPos val="t"/>
        <c:numFmt formatCode="General" sourceLinked="1"/>
        <c:majorTickMark val="out"/>
        <c:minorTickMark val="none"/>
        <c:tickLblPos val="nextTo"/>
        <c:crossAx val="155900160"/>
        <c:crosses val="max"/>
        <c:crossBetween val="between"/>
        <c:majorUnit val="50"/>
      </c:valAx>
      <c:catAx>
        <c:axId val="155900160"/>
        <c:scaling>
          <c:orientation val="minMax"/>
        </c:scaling>
        <c:delete val="1"/>
        <c:axPos val="l"/>
        <c:numFmt formatCode="General" sourceLinked="1"/>
        <c:majorTickMark val="out"/>
        <c:minorTickMark val="none"/>
        <c:tickLblPos val="nextTo"/>
        <c:crossAx val="155898624"/>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0.02338</cdr:y>
    </cdr:from>
    <cdr:to>
      <cdr:x>0.1198</cdr:x>
      <cdr:y>0.10416</cdr:y>
    </cdr:to>
    <cdr:sp macro="" textlink="">
      <cdr:nvSpPr>
        <cdr:cNvPr id="5" name="Text Box 5"/>
        <cdr:cNvSpPr txBox="1">
          <a:spLocks xmlns:a="http://schemas.openxmlformats.org/drawingml/2006/main" noChangeArrowheads="1"/>
        </cdr:cNvSpPr>
      </cdr:nvSpPr>
      <cdr:spPr bwMode="auto">
        <a:xfrm xmlns:a="http://schemas.openxmlformats.org/drawingml/2006/main">
          <a:off x="0" y="106891"/>
          <a:ext cx="1040670" cy="36933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0.00014</cdr:x>
      <cdr:y>0.03849</cdr:y>
    </cdr:from>
    <cdr:to>
      <cdr:x>0.11772</cdr:x>
      <cdr:y>0.10581</cdr:y>
    </cdr:to>
    <cdr:sp macro="" textlink="">
      <cdr:nvSpPr>
        <cdr:cNvPr id="5" name="Text Box 5"/>
        <cdr:cNvSpPr txBox="1">
          <a:spLocks xmlns:a="http://schemas.openxmlformats.org/drawingml/2006/main" noChangeArrowheads="1"/>
        </cdr:cNvSpPr>
      </cdr:nvSpPr>
      <cdr:spPr bwMode="auto">
        <a:xfrm xmlns:a="http://schemas.openxmlformats.org/drawingml/2006/main">
          <a:off x="1216" y="175976"/>
          <a:ext cx="1021433" cy="307777"/>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userShapes>
</file>

<file path=ppt/drawings/drawing3.xml><?xml version="1.0" encoding="utf-8"?>
<c:userShapes xmlns:c="http://schemas.openxmlformats.org/drawingml/2006/chart">
  <cdr:relSizeAnchor xmlns:cdr="http://schemas.openxmlformats.org/drawingml/2006/chartDrawing">
    <cdr:from>
      <cdr:x>0.00014</cdr:x>
      <cdr:y>0.03849</cdr:y>
    </cdr:from>
    <cdr:to>
      <cdr:x>0.11892</cdr:x>
      <cdr:y>0.10558</cdr:y>
    </cdr:to>
    <cdr:sp macro="" textlink="">
      <cdr:nvSpPr>
        <cdr:cNvPr id="5" name="Text Box 5"/>
        <cdr:cNvSpPr txBox="1">
          <a:spLocks xmlns:a="http://schemas.openxmlformats.org/drawingml/2006/main" noChangeArrowheads="1"/>
        </cdr:cNvSpPr>
      </cdr:nvSpPr>
      <cdr:spPr bwMode="auto">
        <a:xfrm xmlns:a="http://schemas.openxmlformats.org/drawingml/2006/main">
          <a:off x="1204" y="176580"/>
          <a:ext cx="1021433" cy="307777"/>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userShapes>
</file>

<file path=ppt/drawings/drawing4.xml><?xml version="1.0" encoding="utf-8"?>
<c:userShapes xmlns:c="http://schemas.openxmlformats.org/drawingml/2006/chart">
  <cdr:relSizeAnchor xmlns:cdr="http://schemas.openxmlformats.org/drawingml/2006/chartDrawing">
    <cdr:from>
      <cdr:x>0.07593</cdr:x>
      <cdr:y>0.03338</cdr:y>
    </cdr:from>
    <cdr:to>
      <cdr:x>0.20085</cdr:x>
      <cdr:y>0.11275</cdr:y>
    </cdr:to>
    <cdr:sp macro="" textlink="">
      <cdr:nvSpPr>
        <cdr:cNvPr id="5" name="Text Box 5"/>
        <cdr:cNvSpPr txBox="1">
          <a:spLocks xmlns:a="http://schemas.openxmlformats.org/drawingml/2006/main" noChangeArrowheads="1"/>
        </cdr:cNvSpPr>
      </cdr:nvSpPr>
      <cdr:spPr bwMode="auto">
        <a:xfrm xmlns:a="http://schemas.openxmlformats.org/drawingml/2006/main">
          <a:off x="699782" y="161407"/>
          <a:ext cx="1151306" cy="38378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dr:relSizeAnchor xmlns:cdr="http://schemas.openxmlformats.org/drawingml/2006/chartDrawing">
    <cdr:from>
      <cdr:x>0.38391</cdr:x>
      <cdr:y>0.09746</cdr:y>
    </cdr:from>
    <cdr:to>
      <cdr:x>0.68061</cdr:x>
      <cdr:y>0.18093</cdr:y>
    </cdr:to>
    <cdr:sp macro="" textlink="">
      <cdr:nvSpPr>
        <cdr:cNvPr id="25" name="TextBox 1"/>
        <cdr:cNvSpPr txBox="1"/>
      </cdr:nvSpPr>
      <cdr:spPr>
        <a:xfrm xmlns:a="http://schemas.openxmlformats.org/drawingml/2006/main">
          <a:off x="3538227" y="496481"/>
          <a:ext cx="2734492" cy="425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 </a:t>
          </a:r>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 95%</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0.07593</cdr:x>
      <cdr:y>0.03338</cdr:y>
    </cdr:from>
    <cdr:to>
      <cdr:x>0.2045</cdr:x>
      <cdr:y>0.11229</cdr:y>
    </cdr:to>
    <cdr:sp macro="" textlink="">
      <cdr:nvSpPr>
        <cdr:cNvPr id="5" name="Text Box 5"/>
        <cdr:cNvSpPr txBox="1">
          <a:spLocks xmlns:a="http://schemas.openxmlformats.org/drawingml/2006/main" noChangeArrowheads="1"/>
        </cdr:cNvSpPr>
      </cdr:nvSpPr>
      <cdr:spPr bwMode="auto">
        <a:xfrm xmlns:a="http://schemas.openxmlformats.org/drawingml/2006/main">
          <a:off x="699798" y="156231"/>
          <a:ext cx="1184940" cy="36933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Number</a:t>
          </a: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0.017</cdr:x>
      <cdr:y>0.55263</cdr:y>
    </cdr:from>
    <cdr:to>
      <cdr:x>0.03187</cdr:x>
      <cdr:y>0.80409</cdr:y>
    </cdr:to>
    <cdr:sp macro="" textlink="">
      <cdr:nvSpPr>
        <cdr:cNvPr id="5" name="Left Bracket 4" descr="Bracket grouping family income poverty threshold categories&#10;"/>
        <cdr:cNvSpPr/>
      </cdr:nvSpPr>
      <cdr:spPr>
        <a:xfrm xmlns:a="http://schemas.openxmlformats.org/drawingml/2006/main">
          <a:off x="153888" y="2487828"/>
          <a:ext cx="134543" cy="1132046"/>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solidFill>
              <a:prstClr val="black"/>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0.07593</cdr:x>
      <cdr:y>0.03338</cdr:y>
    </cdr:from>
    <cdr:to>
      <cdr:x>0.20085</cdr:x>
      <cdr:y>0.11275</cdr:y>
    </cdr:to>
    <cdr:sp macro="" textlink="">
      <cdr:nvSpPr>
        <cdr:cNvPr id="5" name="Text Box 5"/>
        <cdr:cNvSpPr txBox="1">
          <a:spLocks xmlns:a="http://schemas.openxmlformats.org/drawingml/2006/main" noChangeArrowheads="1"/>
        </cdr:cNvSpPr>
      </cdr:nvSpPr>
      <cdr:spPr bwMode="auto">
        <a:xfrm xmlns:a="http://schemas.openxmlformats.org/drawingml/2006/main">
          <a:off x="699782" y="161407"/>
          <a:ext cx="1151306" cy="38378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dr:relSizeAnchor xmlns:cdr="http://schemas.openxmlformats.org/drawingml/2006/chartDrawing">
    <cdr:from>
      <cdr:x>0.22917</cdr:x>
      <cdr:y>0.26256</cdr:y>
    </cdr:from>
    <cdr:to>
      <cdr:x>0.52587</cdr:x>
      <cdr:y>0.34603</cdr:y>
    </cdr:to>
    <cdr:sp macro="" textlink="">
      <cdr:nvSpPr>
        <cdr:cNvPr id="25" name="TextBox 1"/>
        <cdr:cNvSpPr txBox="1"/>
      </cdr:nvSpPr>
      <cdr:spPr>
        <a:xfrm xmlns:a="http://schemas.openxmlformats.org/drawingml/2006/main">
          <a:off x="2112082" y="1228868"/>
          <a:ext cx="2734491" cy="3906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 </a:t>
          </a:r>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 74.6%</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0.07593</cdr:x>
      <cdr:y>0.03338</cdr:y>
    </cdr:from>
    <cdr:to>
      <cdr:x>0.20085</cdr:x>
      <cdr:y>0.11275</cdr:y>
    </cdr:to>
    <cdr:sp macro="" textlink="">
      <cdr:nvSpPr>
        <cdr:cNvPr id="5" name="Text Box 5"/>
        <cdr:cNvSpPr txBox="1">
          <a:spLocks xmlns:a="http://schemas.openxmlformats.org/drawingml/2006/main" noChangeArrowheads="1"/>
        </cdr:cNvSpPr>
      </cdr:nvSpPr>
      <cdr:spPr bwMode="auto">
        <a:xfrm xmlns:a="http://schemas.openxmlformats.org/drawingml/2006/main">
          <a:off x="699782" y="161407"/>
          <a:ext cx="1151306" cy="38378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dr:relSizeAnchor xmlns:cdr="http://schemas.openxmlformats.org/drawingml/2006/chartDrawing">
    <cdr:from>
      <cdr:x>0.22917</cdr:x>
      <cdr:y>0.26256</cdr:y>
    </cdr:from>
    <cdr:to>
      <cdr:x>0.52587</cdr:x>
      <cdr:y>0.34603</cdr:y>
    </cdr:to>
    <cdr:sp macro="" textlink="">
      <cdr:nvSpPr>
        <cdr:cNvPr id="25" name="TextBox 1"/>
        <cdr:cNvSpPr txBox="1"/>
      </cdr:nvSpPr>
      <cdr:spPr>
        <a:xfrm xmlns:a="http://schemas.openxmlformats.org/drawingml/2006/main">
          <a:off x="2112082" y="1228868"/>
          <a:ext cx="2734491" cy="3906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 </a:t>
          </a:r>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 75.9%</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0.07593</cdr:x>
      <cdr:y>0.03338</cdr:y>
    </cdr:from>
    <cdr:to>
      <cdr:x>0.20085</cdr:x>
      <cdr:y>0.11275</cdr:y>
    </cdr:to>
    <cdr:sp macro="" textlink="">
      <cdr:nvSpPr>
        <cdr:cNvPr id="5" name="Text Box 5"/>
        <cdr:cNvSpPr txBox="1">
          <a:spLocks xmlns:a="http://schemas.openxmlformats.org/drawingml/2006/main" noChangeArrowheads="1"/>
        </cdr:cNvSpPr>
      </cdr:nvSpPr>
      <cdr:spPr bwMode="auto">
        <a:xfrm xmlns:a="http://schemas.openxmlformats.org/drawingml/2006/main">
          <a:off x="699782" y="161407"/>
          <a:ext cx="1151306" cy="38378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dr:relSizeAnchor xmlns:cdr="http://schemas.openxmlformats.org/drawingml/2006/chartDrawing">
    <cdr:from>
      <cdr:x>0.30892</cdr:x>
      <cdr:y>0.16405</cdr:y>
    </cdr:from>
    <cdr:to>
      <cdr:x>0.60562</cdr:x>
      <cdr:y>0.24752</cdr:y>
    </cdr:to>
    <cdr:sp macro="" textlink="">
      <cdr:nvSpPr>
        <cdr:cNvPr id="25" name="TextBox 1"/>
        <cdr:cNvSpPr txBox="1"/>
      </cdr:nvSpPr>
      <cdr:spPr>
        <a:xfrm xmlns:a="http://schemas.openxmlformats.org/drawingml/2006/main">
          <a:off x="2847119" y="767795"/>
          <a:ext cx="2734491" cy="3906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 </a:t>
          </a:r>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 87.9%</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363870E-3D07-4AC9-9167-3E6199341F77}" type="datetimeFigureOut">
              <a:rPr lang="en-US" smtClean="0"/>
              <a:t>4/11/2018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C2DFCBB-F9CF-4A32-B0E6-04E8C935F989}" type="slidenum">
              <a:rPr lang="en-US" smtClean="0"/>
              <a:t>‹#›</a:t>
            </a:fld>
            <a:endParaRPr lang="en-US"/>
          </a:p>
        </p:txBody>
      </p:sp>
    </p:spTree>
    <p:extLst>
      <p:ext uri="{BB962C8B-B14F-4D97-AF65-F5344CB8AC3E}">
        <p14:creationId xmlns:p14="http://schemas.microsoft.com/office/powerpoint/2010/main" val="1161561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60E555-B7BB-184A-B32C-26AB045AC58F}" type="datetimeFigureOut">
              <a:rPr lang="en-US" smtClean="0"/>
              <a:t>4/11/2018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635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4124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5790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66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9060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036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43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0" indent="0" algn="l">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87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89635"/>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64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indent="-171450" algn="l">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78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4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630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70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5964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1109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217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75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649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8772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78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205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5347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1600" b="1">
                <a:solidFill>
                  <a:srgbClr val="777777"/>
                </a:solidFill>
                <a:latin typeface="Tahoma" charset="0"/>
              </a:defRPr>
            </a:lvl1pPr>
            <a:lvl2pPr marL="742841" indent="-285708" defTabSz="930138" eaLnBrk="0" hangingPunct="0">
              <a:defRPr sz="1600" b="1">
                <a:solidFill>
                  <a:srgbClr val="777777"/>
                </a:solidFill>
                <a:latin typeface="Tahoma" charset="0"/>
              </a:defRPr>
            </a:lvl2pPr>
            <a:lvl3pPr marL="1142833" indent="-228567" defTabSz="930138" eaLnBrk="0" hangingPunct="0">
              <a:defRPr sz="1600" b="1">
                <a:solidFill>
                  <a:srgbClr val="777777"/>
                </a:solidFill>
                <a:latin typeface="Tahoma" charset="0"/>
              </a:defRPr>
            </a:lvl3pPr>
            <a:lvl4pPr marL="1599965" indent="-228567" defTabSz="930138" eaLnBrk="0" hangingPunct="0">
              <a:defRPr sz="1600" b="1">
                <a:solidFill>
                  <a:srgbClr val="777777"/>
                </a:solidFill>
                <a:latin typeface="Tahoma" charset="0"/>
              </a:defRPr>
            </a:lvl4pPr>
            <a:lvl5pPr marL="2057099" indent="-228567" defTabSz="930138" eaLnBrk="0" hangingPunct="0">
              <a:defRPr sz="1600" b="1">
                <a:solidFill>
                  <a:srgbClr val="777777"/>
                </a:solidFill>
                <a:latin typeface="Tahoma" charset="0"/>
              </a:defRPr>
            </a:lvl5pPr>
            <a:lvl6pPr marL="2514232" indent="-228567" algn="r" defTabSz="930138" eaLnBrk="0" fontAlgn="base" hangingPunct="0">
              <a:spcBef>
                <a:spcPct val="0"/>
              </a:spcBef>
              <a:spcAft>
                <a:spcPct val="0"/>
              </a:spcAft>
              <a:defRPr sz="1600" b="1">
                <a:solidFill>
                  <a:srgbClr val="777777"/>
                </a:solidFill>
                <a:latin typeface="Tahoma" charset="0"/>
              </a:defRPr>
            </a:lvl6pPr>
            <a:lvl7pPr marL="2971364" indent="-228567" algn="r" defTabSz="930138" eaLnBrk="0" fontAlgn="base" hangingPunct="0">
              <a:spcBef>
                <a:spcPct val="0"/>
              </a:spcBef>
              <a:spcAft>
                <a:spcPct val="0"/>
              </a:spcAft>
              <a:defRPr sz="1600" b="1">
                <a:solidFill>
                  <a:srgbClr val="777777"/>
                </a:solidFill>
                <a:latin typeface="Tahoma" charset="0"/>
              </a:defRPr>
            </a:lvl7pPr>
            <a:lvl8pPr marL="3428498" indent="-228567" algn="r" defTabSz="930138" eaLnBrk="0" fontAlgn="base" hangingPunct="0">
              <a:spcBef>
                <a:spcPct val="0"/>
              </a:spcBef>
              <a:spcAft>
                <a:spcPct val="0"/>
              </a:spcAft>
              <a:defRPr sz="1600" b="1">
                <a:solidFill>
                  <a:srgbClr val="777777"/>
                </a:solidFill>
                <a:latin typeface="Tahoma" charset="0"/>
              </a:defRPr>
            </a:lvl8pPr>
            <a:lvl9pPr marL="3885630" indent="-228567" algn="r" defTabSz="930138" eaLnBrk="0" fontAlgn="base" hangingPunct="0">
              <a:spcBef>
                <a:spcPct val="0"/>
              </a:spcBef>
              <a:spcAft>
                <a:spcPct val="0"/>
              </a:spcAft>
              <a:defRPr sz="1600" b="1">
                <a:solidFill>
                  <a:srgbClr val="777777"/>
                </a:solidFill>
                <a:latin typeface="Tahoma" charset="0"/>
              </a:defRPr>
            </a:lvl9pPr>
          </a:lstStyle>
          <a:p>
            <a:pPr marL="0" marR="0" lvl="0" indent="0" algn="r" defTabSz="930138" rtl="0" eaLnBrk="1" fontAlgn="auto" latinLnBrk="0" hangingPunct="1">
              <a:lnSpc>
                <a:spcPct val="100000"/>
              </a:lnSpc>
              <a:spcBef>
                <a:spcPts val="0"/>
              </a:spcBef>
              <a:spcAft>
                <a:spcPts val="0"/>
              </a:spcAft>
              <a:buClrTx/>
              <a:buSzTx/>
              <a:buFontTx/>
              <a:buNone/>
              <a:tabLst/>
              <a:defRPr/>
            </a:pPr>
            <a:fld id="{9237B040-0FA8-48BA-B9CD-25B5AC92011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13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188050" y="4312966"/>
            <a:ext cx="6820728" cy="31544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663958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87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34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236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252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32</a:t>
            </a:fld>
            <a:endParaRPr lang="en-US"/>
          </a:p>
        </p:txBody>
      </p:sp>
    </p:spTree>
    <p:extLst>
      <p:ext uri="{BB962C8B-B14F-4D97-AF65-F5344CB8AC3E}">
        <p14:creationId xmlns:p14="http://schemas.microsoft.com/office/powerpoint/2010/main" val="3904910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87450" y="708025"/>
            <a:ext cx="4645025" cy="3482975"/>
          </a:xfrm>
          <a:noFill/>
          <a:ln>
            <a:solidFill>
              <a:srgbClr val="000000"/>
            </a:solidFill>
            <a:miter lim="800000"/>
            <a:headEnd/>
            <a:tailEnd/>
          </a:ln>
        </p:spPr>
      </p:sp>
      <p:sp>
        <p:nvSpPr>
          <p:cNvPr id="44035" name="Notes Placeholder 2"/>
          <p:cNvSpPr>
            <a:spLocks noGrp="1"/>
          </p:cNvSpPr>
          <p:nvPr>
            <p:ph type="body" idx="1"/>
          </p:nvPr>
        </p:nvSpPr>
        <p:spPr bwMode="auto">
          <a:xfrm>
            <a:off x="474158" y="4422949"/>
            <a:ext cx="5957565" cy="4166117"/>
          </a:xfrm>
          <a:noFill/>
        </p:spPr>
        <p:txBody>
          <a:bodyPr wrap="square" numCol="1" anchor="t" anchorCtr="0" compatLnSpc="1">
            <a:prstTxWarp prst="textNoShape">
              <a:avLst/>
            </a:prstTxWarp>
          </a:bodyPr>
          <a:lstStyle/>
          <a:p>
            <a:pPr>
              <a:spcBef>
                <a:spcPct val="0"/>
              </a:spcBef>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0A0684-EB54-4A2E-A32E-35505DCE0383}"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2153608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45401F-7C32-4DF4-B942-FDD4C67B671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793051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6545-7413-4544-AD9A-1E60F17933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11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36</a:t>
            </a:fld>
            <a:endParaRPr lang="en-US"/>
          </a:p>
        </p:txBody>
      </p:sp>
    </p:spTree>
    <p:extLst>
      <p:ext uri="{BB962C8B-B14F-4D97-AF65-F5344CB8AC3E}">
        <p14:creationId xmlns:p14="http://schemas.microsoft.com/office/powerpoint/2010/main" val="177594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37</a:t>
            </a:fld>
            <a:endParaRPr lang="en-US"/>
          </a:p>
        </p:txBody>
      </p:sp>
    </p:spTree>
    <p:extLst>
      <p:ext uri="{BB962C8B-B14F-4D97-AF65-F5344CB8AC3E}">
        <p14:creationId xmlns:p14="http://schemas.microsoft.com/office/powerpoint/2010/main" val="1376493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38</a:t>
            </a:fld>
            <a:endParaRPr lang="en-US"/>
          </a:p>
        </p:txBody>
      </p:sp>
    </p:spTree>
    <p:extLst>
      <p:ext uri="{BB962C8B-B14F-4D97-AF65-F5344CB8AC3E}">
        <p14:creationId xmlns:p14="http://schemas.microsoft.com/office/powerpoint/2010/main" val="790374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39</a:t>
            </a:fld>
            <a:endParaRPr lang="en-US"/>
          </a:p>
        </p:txBody>
      </p:sp>
    </p:spTree>
    <p:extLst>
      <p:ext uri="{BB962C8B-B14F-4D97-AF65-F5344CB8AC3E}">
        <p14:creationId xmlns:p14="http://schemas.microsoft.com/office/powerpoint/2010/main" val="184512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753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40</a:t>
            </a:fld>
            <a:endParaRPr lang="en-US"/>
          </a:p>
        </p:txBody>
      </p:sp>
    </p:spTree>
    <p:extLst>
      <p:ext uri="{BB962C8B-B14F-4D97-AF65-F5344CB8AC3E}">
        <p14:creationId xmlns:p14="http://schemas.microsoft.com/office/powerpoint/2010/main" val="846908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41</a:t>
            </a:fld>
            <a:endParaRPr lang="en-US"/>
          </a:p>
        </p:txBody>
      </p:sp>
    </p:spTree>
    <p:extLst>
      <p:ext uri="{BB962C8B-B14F-4D97-AF65-F5344CB8AC3E}">
        <p14:creationId xmlns:p14="http://schemas.microsoft.com/office/powerpoint/2010/main" val="397447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977" indent="-17797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6559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781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8446" lvl="1" defTabSz="94920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945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83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18" indent="-17651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8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09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382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204">
              <a:defRPr/>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47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259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605" indent="-17797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423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347" indent="-18134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54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265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612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347" indent="-18134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0672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9124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4954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42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824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13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07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2163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876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4799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247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4488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669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626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2161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212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8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4493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0784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524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8216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7551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970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827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0313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7E1CC1-389A-487D-9C23-F389AF2827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9911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1065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29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65">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189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519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934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348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26517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0611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4458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5350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5820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8191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39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50000"/>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6915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8199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154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218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0141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0745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a:p>
        </p:txBody>
      </p:sp>
      <p:sp>
        <p:nvSpPr>
          <p:cNvPr id="30724" name="Footer Placeholder 3"/>
          <p:cNvSpPr>
            <a:spLocks noGrp="1"/>
          </p:cNvSpPr>
          <p:nvPr>
            <p:ph type="ftr" sz="quarter" idx="4"/>
          </p:nvPr>
        </p:nvSpPr>
        <p:spPr>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128"/>
                <a:cs typeface="ＭＳ Ｐゴシック" charset="-128"/>
              </a:rPr>
              <a:t>8-4-08</a:t>
            </a:r>
          </a:p>
        </p:txBody>
      </p:sp>
      <p:sp>
        <p:nvSpPr>
          <p:cNvPr id="30725"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5A07A-3CA4-E442-85F0-21DC6F5C7D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3499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658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65">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69581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8383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25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103185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smtClean="0"/>
              <a:t>Bottom band: OD</a:t>
            </a:r>
            <a:endParaRPr lang="en-US" dirty="0"/>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39" y="6690957"/>
            <a:ext cx="9144001" cy="248992"/>
          </a:xfrm>
          <a:prstGeom prst="rect">
            <a:avLst/>
          </a:prstGeom>
        </p:spPr>
      </p:pic>
      <p:sp>
        <p:nvSpPr>
          <p:cNvPr id="5" name="Text Placeholder 7"/>
          <p:cNvSpPr>
            <a:spLocks noGrp="1"/>
          </p:cNvSpPr>
          <p:nvPr>
            <p:ph type="body" sz="quarter" idx="10"/>
          </p:nvPr>
        </p:nvSpPr>
        <p:spPr>
          <a:xfrm>
            <a:off x="457200" y="1545167"/>
            <a:ext cx="8229600" cy="4455584"/>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6408827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600201"/>
            <a:ext cx="3879669"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5"/>
            <a:ext cx="9144000" cy="150413"/>
          </a:xfrm>
          <a:prstGeom prst="rect">
            <a:avLst/>
          </a:prstGeom>
        </p:spPr>
      </p:pic>
    </p:spTree>
    <p:extLst>
      <p:ext uri="{BB962C8B-B14F-4D97-AF65-F5344CB8AC3E}">
        <p14:creationId xmlns:p14="http://schemas.microsoft.com/office/powerpoint/2010/main" val="418533404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4467098"/>
            <a:ext cx="8294913"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5900929"/>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427301217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504" y="5660558"/>
            <a:ext cx="9144000" cy="1177559"/>
          </a:xfrm>
          <a:prstGeom prst="rect">
            <a:avLst/>
          </a:prstGeom>
        </p:spPr>
      </p:pic>
      <p:sp>
        <p:nvSpPr>
          <p:cNvPr id="3" name="TextBox 2"/>
          <p:cNvSpPr txBox="1"/>
          <p:nvPr userDrawn="1"/>
        </p:nvSpPr>
        <p:spPr>
          <a:xfrm>
            <a:off x="127219" y="4549424"/>
            <a:ext cx="6639341" cy="646331"/>
          </a:xfrm>
          <a:prstGeom prst="rect">
            <a:avLst/>
          </a:prstGeom>
          <a:noFill/>
        </p:spPr>
        <p:txBody>
          <a:bodyPr wrap="square" rtlCol="0">
            <a:spAutoFit/>
          </a:bodyPr>
          <a:lstStyle/>
          <a:p>
            <a:pPr eaLnBrk="0" fontAlgn="base" hangingPunct="0">
              <a:spcBef>
                <a:spcPct val="0"/>
              </a:spcBef>
              <a:spcAft>
                <a:spcPct val="0"/>
              </a:spcAft>
            </a:pPr>
            <a:r>
              <a:rPr lang="en-US" sz="1200" dirty="0" smtClean="0">
                <a:solidFill>
                  <a:srgbClr val="695E4A"/>
                </a:solidFill>
                <a:latin typeface="Calibri" panose="020F0502020204030204" pitchFamily="34" charset="0"/>
              </a:rPr>
              <a:t>For more information, contact CDC</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1-800-CDC-INFO (232-4636)</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TTY:  1-888-232-6348    www.cdc.gov</a:t>
            </a:r>
          </a:p>
        </p:txBody>
      </p:sp>
    </p:spTree>
    <p:extLst>
      <p:ext uri="{BB962C8B-B14F-4D97-AF65-F5344CB8AC3E}">
        <p14:creationId xmlns:p14="http://schemas.microsoft.com/office/powerpoint/2010/main" val="194299296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86F94C-DF2E-43B7-9415-C9BA7C75F252}" type="slidenum">
              <a:rPr lang="en-US" smtClean="0"/>
              <a:t>‹#›</a:t>
            </a:fld>
            <a:endParaRPr lang="en-US"/>
          </a:p>
        </p:txBody>
      </p:sp>
    </p:spTree>
    <p:extLst>
      <p:ext uri="{BB962C8B-B14F-4D97-AF65-F5344CB8AC3E}">
        <p14:creationId xmlns:p14="http://schemas.microsoft.com/office/powerpoint/2010/main" val="2110417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01480270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168155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15192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2304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930223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7598453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fld id="{AC3ED585-F3FD-3549-A994-39826905F8BC}" type="datetime1">
              <a:rPr lang="en-US" smtClean="0"/>
              <a:t>4/11/2018</a:t>
            </a:fld>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5100" y="419100"/>
            <a:ext cx="2247900" cy="654389"/>
          </a:xfrm>
          <a:prstGeom prst="rect">
            <a:avLst/>
          </a:prstGeom>
        </p:spPr>
      </p:pic>
    </p:spTree>
    <p:extLst>
      <p:ext uri="{BB962C8B-B14F-4D97-AF65-F5344CB8AC3E}">
        <p14:creationId xmlns:p14="http://schemas.microsoft.com/office/powerpoint/2010/main" val="327294895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dirty="0"/>
              <a:t>Drag picture to placeholder or click icon to add</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101" y="5448301"/>
            <a:ext cx="2057400" cy="598932"/>
          </a:xfrm>
          <a:prstGeom prst="rect">
            <a:avLst/>
          </a:prstGeom>
        </p:spPr>
      </p:pic>
    </p:spTree>
    <p:extLst>
      <p:ext uri="{BB962C8B-B14F-4D97-AF65-F5344CB8AC3E}">
        <p14:creationId xmlns:p14="http://schemas.microsoft.com/office/powerpoint/2010/main" val="190036933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F114C2-7739-024A-AAE4-333F8728754D}" type="datetime1">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53447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BC7D2-64ED-E041-B415-7C7B0A849943}" type="datetime1">
              <a:rPr lang="en-US" smtClean="0"/>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dirty="0"/>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55895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a:ln>
                <a:noFill/>
              </a:ln>
              <a:solidFill>
                <a:schemeClr val="tx1"/>
              </a:solidFill>
              <a:effectLst/>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F9AB3-E2A9-3D45-9524-220F07F718CB}" type="datetime1">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dirty="0"/>
          </a:p>
        </p:txBody>
      </p:sp>
      <p:pic>
        <p:nvPicPr>
          <p:cNvPr id="18" name="Picture 17"/>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834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15B0A-E3F8-2B42-AC0F-4B63D233AF15}" type="datetime1">
              <a:rPr lang="en-US" smtClean="0"/>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111FA1-5AF9-0647-B31D-D6250D4530A3}" type="slidenum">
              <a:rPr lang="en-US" smtClean="0"/>
              <a:t>‹#›</a:t>
            </a:fld>
            <a:endParaRPr lang="en-US" dirty="0"/>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961026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5E624E-BDBD-EA41-8258-217FEFAC7833}" type="datetime1">
              <a:rPr lang="en-US" smtClean="0"/>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dirty="0"/>
          </a:p>
        </p:txBody>
      </p:sp>
    </p:spTree>
    <p:extLst>
      <p:ext uri="{BB962C8B-B14F-4D97-AF65-F5344CB8AC3E}">
        <p14:creationId xmlns:p14="http://schemas.microsoft.com/office/powerpoint/2010/main" val="1659724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D30BB-010B-3645-921B-01579C531B68}" type="datetime1">
              <a:rPr lang="en-US" smtClean="0"/>
              <a:t>4/11/2018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111FA1-5AF9-0647-B31D-D6250D4530A3}" type="slidenum">
              <a:rPr lang="en-US" smtClean="0"/>
              <a:t>‹#›</a:t>
            </a:fld>
            <a:endParaRPr lang="en-US" dirty="0"/>
          </a:p>
        </p:txBody>
      </p:sp>
    </p:spTree>
    <p:extLst>
      <p:ext uri="{BB962C8B-B14F-4D97-AF65-F5344CB8AC3E}">
        <p14:creationId xmlns:p14="http://schemas.microsoft.com/office/powerpoint/2010/main" val="143372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703813-FE79-6C4A-9660-F1B25EDE73F4}" type="datetime1">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1776968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68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97615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2461446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416475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503423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2638064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0616F8-FBF4-4805-BEB2-D08A4C139350}"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4/11/2018</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5F3BE-21B0-496D-9BB3-C09546561FE7}"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186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169253225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043008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33734454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1782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994426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5347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atin typeface="Arial Black" pitchFamily="34" charset="0"/>
              </a:defRPr>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Tree>
    <p:extLst>
      <p:ext uri="{BB962C8B-B14F-4D97-AF65-F5344CB8AC3E}">
        <p14:creationId xmlns:p14="http://schemas.microsoft.com/office/powerpoint/2010/main" val="26899056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smtClean="0"/>
              <a:t>Bottom band: OD</a:t>
            </a:r>
            <a:endParaRPr lang="en-US" dirty="0"/>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39" y="6690957"/>
            <a:ext cx="9144001" cy="248992"/>
          </a:xfrm>
          <a:prstGeom prst="rect">
            <a:avLst/>
          </a:prstGeom>
        </p:spPr>
      </p:pic>
      <p:sp>
        <p:nvSpPr>
          <p:cNvPr id="5" name="Text Placeholder 7"/>
          <p:cNvSpPr>
            <a:spLocks noGrp="1"/>
          </p:cNvSpPr>
          <p:nvPr>
            <p:ph type="body" sz="quarter" idx="10"/>
          </p:nvPr>
        </p:nvSpPr>
        <p:spPr>
          <a:xfrm>
            <a:off x="457200" y="1545167"/>
            <a:ext cx="8229600" cy="4455584"/>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3982802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100000"/>
              <a:buFont typeface="Wingdings" pitchFamily="2" charset="2"/>
              <a:buChar char="§"/>
              <a:defRPr sz="2400" b="1" baseline="0">
                <a:solidFill>
                  <a:schemeClr val="bg2"/>
                </a:solidFill>
              </a:defRPr>
            </a:lvl1pPr>
            <a:lvl2pPr>
              <a:buClr>
                <a:schemeClr val="bg1"/>
              </a:buClr>
              <a:buSzPct val="100000"/>
              <a:buFont typeface="Arial" pitchFamily="34" charset="0"/>
              <a:buChar char="•"/>
              <a:defRPr sz="2000">
                <a:solidFill>
                  <a:schemeClr val="bg2"/>
                </a:solidFill>
              </a:defRPr>
            </a:lvl2pPr>
            <a:lvl3pPr>
              <a:buClr>
                <a:schemeClr val="bg1"/>
              </a:buClr>
              <a:buSzPct val="100000"/>
              <a:buFont typeface="Myriad Web Pro"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Wingdings" pitchFamily="2" charset="2"/>
              <a:buChar char="v"/>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9872243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1"/>
            <a:ext cx="9157648" cy="1254035"/>
          </a:xfrm>
          <a:prstGeom prst="rect">
            <a:avLst/>
          </a:prstGeom>
        </p:spPr>
      </p:pic>
      <p:sp>
        <p:nvSpPr>
          <p:cNvPr id="11" name="Title 1"/>
          <p:cNvSpPr>
            <a:spLocks noGrp="1"/>
          </p:cNvSpPr>
          <p:nvPr>
            <p:ph type="title"/>
          </p:nvPr>
        </p:nvSpPr>
        <p:spPr>
          <a:xfrm>
            <a:off x="457200" y="1275656"/>
            <a:ext cx="8229600" cy="1155779"/>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748933"/>
            <a:ext cx="6400800" cy="4572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457200" y="3835603"/>
            <a:ext cx="6400800" cy="129540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457200" y="120204"/>
            <a:ext cx="6903076" cy="369332"/>
          </a:xfrm>
          <a:prstGeom prst="rect">
            <a:avLst/>
          </a:prstGeom>
          <a:noFill/>
        </p:spPr>
        <p:txBody>
          <a:bodyPr wrap="square" rtlCol="0">
            <a:spAutoFit/>
          </a:bodyPr>
          <a:lstStyle/>
          <a:p>
            <a:pPr eaLnBrk="0" fontAlgn="base" hangingPunct="0">
              <a:spcBef>
                <a:spcPct val="0"/>
              </a:spcBef>
              <a:spcAft>
                <a:spcPct val="0"/>
              </a:spcAft>
            </a:pPr>
            <a:r>
              <a:rPr lang="en-US" sz="1800" b="1" dirty="0" smtClean="0">
                <a:solidFill>
                  <a:srgbClr val="FFFFFF">
                    <a:lumMod val="95000"/>
                  </a:srgb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46340262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image" Target="../media/image7.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11.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7.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10"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0.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6.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7.jpg"/><Relationship Id="rId5" Type="http://schemas.openxmlformats.org/officeDocument/2006/relationships/theme" Target="../theme/theme7.xml"/><Relationship Id="rId4" Type="http://schemas.openxmlformats.org/officeDocument/2006/relationships/slideLayout" Target="../slideLayouts/slideLayout33.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9.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userDrawn="1"/>
        </p:nvCxnSpPr>
        <p:spPr>
          <a:xfrm>
            <a:off x="7447051" y="400747"/>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30813" y="309031"/>
            <a:ext cx="1332025" cy="661659"/>
          </a:xfrm>
          <a:prstGeom prst="rect">
            <a:avLst/>
          </a:prstGeom>
        </p:spPr>
      </p:pic>
    </p:spTree>
    <p:extLst>
      <p:ext uri="{BB962C8B-B14F-4D97-AF65-F5344CB8AC3E}">
        <p14:creationId xmlns:p14="http://schemas.microsoft.com/office/powerpoint/2010/main" val="1780102964"/>
      </p:ext>
    </p:extLst>
  </p:cSld>
  <p:clrMap bg1="lt1" tx1="dk1" bg2="lt2" tx2="dk2" accent1="accent1" accent2="accent2" accent3="accent3" accent4="accent4" accent5="accent5" accent6="accent6" hlink="hlink" folHlink="folHlink"/>
  <p:sldLayoutIdLst>
    <p:sldLayoutId id="2147483712" r:id="rId1"/>
    <p:sldLayoutId id="2147483713" r:id="rId2"/>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25437468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 id="2147483676" r:id="rId5"/>
    <p:sldLayoutId id="2147483677" r:id="rId6"/>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5"/>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7999114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ransition>
    <p:fade/>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0313596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ED8AD-D12E-834D-8548-7072FE264DBC}" type="datetime1">
              <a:rPr lang="en-US" smtClean="0"/>
              <a:t>4/11/2018</a:t>
            </a:fld>
            <a:endParaRPr lang="en-US" dirty="0"/>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11FA1-5AF9-0647-B31D-D6250D4530A3}" type="slidenum">
              <a:rPr lang="en-US" smtClean="0"/>
              <a:t>‹#›</a:t>
            </a:fld>
            <a:endParaRPr lang="en-US" dirty="0"/>
          </a:p>
        </p:txBody>
      </p:sp>
      <p:grpSp>
        <p:nvGrpSpPr>
          <p:cNvPr id="27" name="Group 26"/>
          <p:cNvGrpSpPr/>
          <p:nvPr userDrawn="1"/>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91300" y="44861"/>
            <a:ext cx="2095500" cy="610023"/>
          </a:xfrm>
          <a:prstGeom prst="rect">
            <a:avLst/>
          </a:prstGeom>
        </p:spPr>
      </p:pic>
    </p:spTree>
    <p:extLst>
      <p:ext uri="{BB962C8B-B14F-4D97-AF65-F5344CB8AC3E}">
        <p14:creationId xmlns:p14="http://schemas.microsoft.com/office/powerpoint/2010/main" val="12860302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hd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876794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756193843"/>
      </p:ext>
    </p:extLst>
  </p:cSld>
  <p:clrMap bg1="lt1" tx1="dk1" bg2="lt2" tx2="dk2" accent1="accent1" accent2="accent2" accent3="accent3" accent4="accent4" accent5="accent5" accent6="accent6" hlink="hlink" folHlink="folHlink"/>
  <p:sldLayoutIdLst>
    <p:sldLayoutId id="2147483708"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9218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9"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6019800"/>
            <a:ext cx="858202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3429" y="5700774"/>
            <a:ext cx="2398835" cy="1022152"/>
          </a:xfrm>
          <a:prstGeom prst="rect">
            <a:avLst/>
          </a:prstGeom>
        </p:spPr>
      </p:pic>
      <p:pic>
        <p:nvPicPr>
          <p:cNvPr id="1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71787" y="6172200"/>
            <a:ext cx="3400425" cy="61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29400" y="6194612"/>
            <a:ext cx="1981200" cy="52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1266825"/>
            <a:ext cx="858202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26250"/>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jpg"/></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8.xml"/><Relationship Id="rId1" Type="http://schemas.openxmlformats.org/officeDocument/2006/relationships/slideLayout" Target="../slideLayouts/slideLayout30.xml"/><Relationship Id="rId4" Type="http://schemas.openxmlformats.org/officeDocument/2006/relationships/hyperlink" Target="http://healthypeople.gov/2020/implement/MapSharingLibrary.aspx"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9.xml"/><Relationship Id="rId1" Type="http://schemas.openxmlformats.org/officeDocument/2006/relationships/slideLayout" Target="../slideLayouts/slideLayout31.xml"/><Relationship Id="rId4" Type="http://schemas.openxmlformats.org/officeDocument/2006/relationships/image" Target="../media/image91.jpeg"/></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www.2018healthagingsummit.org/" TargetMode="External"/><Relationship Id="rId2" Type="http://schemas.openxmlformats.org/officeDocument/2006/relationships/image" Target="../media/image92.png"/><Relationship Id="rId1" Type="http://schemas.openxmlformats.org/officeDocument/2006/relationships/slideLayout" Target="../slideLayouts/slideLayout35.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1.xml"/><Relationship Id="rId1" Type="http://schemas.openxmlformats.org/officeDocument/2006/relationships/slideLayout" Target="../slideLayouts/slideLayout3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nchs/data/hpdata2020/HP2020MCR-B03-Overview.pdf" TargetMode="External"/><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hyperlink" Target="http://www.phaboard.org/"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stltpublichealth/accreditation/cdc_role.html"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chart" Target="../charts/chart14.xml"/></Relationships>
</file>

<file path=ppt/slides/_rels/slide41.xml.rels><?xml version="1.0" encoding="UTF-8" standalone="yes"?>
<Relationships xmlns="http://schemas.openxmlformats.org/package/2006/relationships"><Relationship Id="rId8" Type="http://schemas.openxmlformats.org/officeDocument/2006/relationships/hyperlink" Target="http://www.cdc.gov/fellowships/" TargetMode="External"/><Relationship Id="rId3" Type="http://schemas.openxmlformats.org/officeDocument/2006/relationships/hyperlink" Target="https://www.cdc.gov/stltpublichealth/about/index.html" TargetMode="External"/><Relationship Id="rId7" Type="http://schemas.openxmlformats.org/officeDocument/2006/relationships/hyperlink" Target="http://www.cdc.gov/chinav" TargetMode="External"/><Relationship Id="rId12"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www.cdc.gov/stltpublichealth/cha" TargetMode="External"/><Relationship Id="rId11" Type="http://schemas.openxmlformats.org/officeDocument/2006/relationships/hyperlink" Target="mailto:Lcorso@cdc.gov" TargetMode="External"/><Relationship Id="rId5" Type="http://schemas.openxmlformats.org/officeDocument/2006/relationships/hyperlink" Target="http://www.cdc.gov/stltpublichealth/pmqi" TargetMode="External"/><Relationship Id="rId10" Type="http://schemas.openxmlformats.org/officeDocument/2006/relationships/hyperlink" Target="http://www.cdc.gov/phhsblockgrant/" TargetMode="External"/><Relationship Id="rId4" Type="http://schemas.openxmlformats.org/officeDocument/2006/relationships/hyperlink" Target="http://www.cdc.gov/stltpublichealth/accreditation" TargetMode="External"/><Relationship Id="rId9" Type="http://schemas.openxmlformats.org/officeDocument/2006/relationships/hyperlink" Target="http://www.cdc.pha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hyperlink" Target="https://sharepoint.hrsa.gov/sites/BHW/DEA/BHW%20Photos%20%20Medical%20Training/004.jpg"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41.jpe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37.jp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www.youtube.com/user/HRSAtube" TargetMode="External"/><Relationship Id="rId3" Type="http://schemas.openxmlformats.org/officeDocument/2006/relationships/image" Target="../media/image46.png"/><Relationship Id="rId7" Type="http://schemas.openxmlformats.org/officeDocument/2006/relationships/hyperlink" Target="https://www.facebook.com/HRSAgov/" TargetMode="External"/><Relationship Id="rId12"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hyperlink" Target="https://www.linkedin.com/company/1159357/" TargetMode="External"/><Relationship Id="rId5" Type="http://schemas.openxmlformats.org/officeDocument/2006/relationships/hyperlink" Target="https://public.govdelivery.com/accounts/USHHSHRSA/subscriber/new?qsp=HRSA-subscribe" TargetMode="External"/><Relationship Id="rId15" Type="http://schemas.openxmlformats.org/officeDocument/2006/relationships/image" Target="../media/image37.jpg"/><Relationship Id="rId10" Type="http://schemas.openxmlformats.org/officeDocument/2006/relationships/image" Target="../media/image49.png"/><Relationship Id="rId4" Type="http://schemas.openxmlformats.org/officeDocument/2006/relationships/hyperlink" Target="http://www.hrsa.gov/" TargetMode="External"/><Relationship Id="rId9" Type="http://schemas.openxmlformats.org/officeDocument/2006/relationships/hyperlink" Target="https://twitter.com/HRSAgov" TargetMode="External"/><Relationship Id="rId1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hyperlink" Target="http://ajph.aphapublications.org/toc/ajph/107/S2" TargetMode="Externa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archive.ahrq.gov/prep/nccdrepor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cdc.gov/phpr/reportingonreadiness.htm" TargetMode="External"/><Relationship Id="rId7" Type="http://schemas.openxmlformats.org/officeDocument/2006/relationships/hyperlink" Target="mailto:bsilverman@cdc.gov"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hyperlink" Target="https://www.cdc.gov/phpr/readiness/healthcare/responders.htm" TargetMode="External"/><Relationship Id="rId5" Type="http://schemas.openxmlformats.org/officeDocument/2006/relationships/hyperlink" Target="https://www.cdc.gov/healthyyouth/data/shpps/results.htm" TargetMode="External"/><Relationship Id="rId4" Type="http://schemas.openxmlformats.org/officeDocument/2006/relationships/hyperlink" Target="https://www.cdc.gov/phpr/whatwedo/phep.ht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68.jpg"/><Relationship Id="rId4" Type="http://schemas.openxmlformats.org/officeDocument/2006/relationships/image" Target="../media/image67.jp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hyperlink" Target="https://asprtracie.hhs.gov/"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4.svg"/></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2.xml"/><Relationship Id="rId5" Type="http://schemas.openxmlformats.org/officeDocument/2006/relationships/image" Target="../media/image80.png"/><Relationship Id="rId4" Type="http://schemas.openxmlformats.org/officeDocument/2006/relationships/image" Target="../media/image79.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29.xml"/><Relationship Id="rId4" Type="http://schemas.openxmlformats.org/officeDocument/2006/relationships/image" Target="../media/image82.jpe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8" Type="http://schemas.openxmlformats.org/officeDocument/2006/relationships/hyperlink" Target="https://nnphi.org/resource-directory/?focus_areas%5b%5d=performance-quality-improvement" TargetMode="External"/><Relationship Id="rId3" Type="http://schemas.openxmlformats.org/officeDocument/2006/relationships/hyperlink" Target="http://publichealth.lacounty.gov/media/gasleak/" TargetMode="External"/><Relationship Id="rId7" Type="http://schemas.openxmlformats.org/officeDocument/2006/relationships/hyperlink" Target="http://archived.naccho.org/topics/infrastructure/accreditation/quality.cfm" TargetMode="External"/><Relationship Id="rId2" Type="http://schemas.openxmlformats.org/officeDocument/2006/relationships/notesSlide" Target="../notesSlides/notesSlide95.xml"/><Relationship Id="rId1" Type="http://schemas.openxmlformats.org/officeDocument/2006/relationships/slideLayout" Target="../slideLayouts/slideLayout29.xml"/><Relationship Id="rId6" Type="http://schemas.openxmlformats.org/officeDocument/2006/relationships/hyperlink" Target="http://publichealth.lacounty.gov/eprp/index.htm" TargetMode="External"/><Relationship Id="rId5" Type="http://schemas.openxmlformats.org/officeDocument/2006/relationships/hyperlink" Target="http://publichealth.lacounty.gov/acd/Diseases/HepA.htm" TargetMode="External"/><Relationship Id="rId4" Type="http://schemas.openxmlformats.org/officeDocument/2006/relationships/hyperlink" Target="http://publichealth.lacounty.gov/media/hepa/index.htm"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416" y="1366717"/>
            <a:ext cx="8953168" cy="1195977"/>
          </a:xfrm>
        </p:spPr>
        <p:txBody>
          <a:bodyPr/>
          <a:lstStyle/>
          <a:p>
            <a:r>
              <a:rPr lang="en-US" sz="2800" dirty="0"/>
              <a:t>Progress Review Webinar:</a:t>
            </a:r>
            <a:br>
              <a:rPr lang="en-US" sz="2800" dirty="0"/>
            </a:br>
            <a:r>
              <a:rPr lang="en-US" sz="2800" dirty="0" smtClean="0"/>
              <a:t>Public Health Infrastructure and Preparedness</a:t>
            </a:r>
            <a:endParaRPr lang="en-US" sz="28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2" name="Text Placeholder 1"/>
          <p:cNvSpPr>
            <a:spLocks noGrp="1"/>
          </p:cNvSpPr>
          <p:nvPr>
            <p:ph type="body" sz="quarter" idx="14"/>
          </p:nvPr>
        </p:nvSpPr>
        <p:spPr/>
        <p:txBody>
          <a:bodyPr/>
          <a:lstStyle/>
          <a:p>
            <a:r>
              <a:rPr lang="en-US" dirty="0" smtClean="0">
                <a:solidFill>
                  <a:schemeClr val="bg2"/>
                </a:solidFill>
              </a:rPr>
              <a:t>April 10, </a:t>
            </a:r>
            <a:r>
              <a:rPr lang="en-US" dirty="0">
                <a:solidFill>
                  <a:schemeClr val="bg2"/>
                </a:solidFill>
              </a:rPr>
              <a:t>2018</a:t>
            </a:r>
          </a:p>
        </p:txBody>
      </p:sp>
    </p:spTree>
    <p:extLst>
      <p:ext uri="{BB962C8B-B14F-4D97-AF65-F5344CB8AC3E}">
        <p14:creationId xmlns:p14="http://schemas.microsoft.com/office/powerpoint/2010/main" val="245855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358" y="1619379"/>
            <a:ext cx="7502842" cy="1195977"/>
          </a:xfrm>
        </p:spPr>
        <p:txBody>
          <a:bodyPr/>
          <a:lstStyle/>
          <a:p>
            <a:r>
              <a:rPr lang="en-US" sz="2600" dirty="0"/>
              <a:t>Charles Rothwell, MBA, MS</a:t>
            </a:r>
            <a:br>
              <a:rPr lang="en-US" sz="2600" dirty="0"/>
            </a:br>
            <a:r>
              <a:rPr lang="en-US" sz="2600" dirty="0"/>
              <a:t>Director, National Center for Health Statistics</a:t>
            </a:r>
            <a:br>
              <a:rPr lang="en-US" sz="2600" dirty="0"/>
            </a:br>
            <a:r>
              <a:rPr lang="en-US" sz="2600" dirty="0"/>
              <a:t>Centers for Disease Control and Prevention</a:t>
            </a:r>
          </a:p>
        </p:txBody>
      </p:sp>
      <p:pic>
        <p:nvPicPr>
          <p:cNvPr id="4" name="Picture 3"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6" y="5946327"/>
            <a:ext cx="644457" cy="644457"/>
          </a:xfrm>
          <a:prstGeom prst="rect">
            <a:avLst/>
          </a:prstGeom>
        </p:spPr>
      </p:pic>
      <p:pic>
        <p:nvPicPr>
          <p:cNvPr id="5" name="Picture Placeholder 1" descr="NCHS Logo"/>
          <p:cNvPicPr>
            <a:picLocks noChangeAspect="1"/>
          </p:cNvPicPr>
          <p:nvPr/>
        </p:nvPicPr>
        <p:blipFill>
          <a:blip r:embed="rId4">
            <a:extLst>
              <a:ext uri="{28A0092B-C50C-407E-A947-70E740481C1C}">
                <a14:useLocalDpi xmlns:a14="http://schemas.microsoft.com/office/drawing/2010/main" val="0"/>
              </a:ext>
            </a:extLst>
          </a:blip>
          <a:srcRect t="27229" b="27229"/>
          <a:stretch>
            <a:fillRect/>
          </a:stretch>
        </p:blipFill>
        <p:spPr>
          <a:xfrm>
            <a:off x="4147908" y="6090035"/>
            <a:ext cx="1051560" cy="403423"/>
          </a:xfrm>
          <a:prstGeom prst="rect">
            <a:avLst/>
          </a:prstGeom>
        </p:spPr>
      </p:pic>
      <p:pic>
        <p:nvPicPr>
          <p:cNvPr id="6" name="Picture 5" descr="CD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71" y="6059780"/>
            <a:ext cx="2433654" cy="401765"/>
          </a:xfrm>
          <a:prstGeom prst="rect">
            <a:avLst/>
          </a:prstGeom>
        </p:spPr>
      </p:pic>
    </p:spTree>
    <p:extLst>
      <p:ext uri="{BB962C8B-B14F-4D97-AF65-F5344CB8AC3E}">
        <p14:creationId xmlns:p14="http://schemas.microsoft.com/office/powerpoint/2010/main" val="31882548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1" name="Picture Placeholder 10" descr="Partner organization logo"/>
          <p:cNvSpPr>
            <a:spLocks noGrp="1"/>
          </p:cNvSpPr>
          <p:nvPr>
            <p:ph type="pic" sz="quarter" idx="21"/>
          </p:nvPr>
        </p:nvSpPr>
        <p:spPr/>
      </p:sp>
      <p:sp>
        <p:nvSpPr>
          <p:cNvPr id="8" name="Title 7"/>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Healthy People 2020                  Stories from the Field </a:t>
            </a:r>
          </a:p>
        </p:txBody>
      </p:sp>
      <p:sp>
        <p:nvSpPr>
          <p:cNvPr id="6" name="Rectangle 5"/>
          <p:cNvSpPr/>
          <p:nvPr/>
        </p:nvSpPr>
        <p:spPr>
          <a:xfrm>
            <a:off x="749510" y="1790706"/>
            <a:ext cx="2057400"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chemeClr val="accent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Calibri" pitchFamily="34" charset="0"/>
              </a:rPr>
              <a:t>Healthy People in Action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hlinkClick r:id="rId4"/>
              </a:rPr>
              <a:t>http://www.healthypeople.gov/2020/healthy-people-in-action/Stories-from-the-Field</a:t>
            </a:r>
          </a:p>
        </p:txBody>
      </p:sp>
    </p:spTree>
    <p:extLst>
      <p:ext uri="{BB962C8B-B14F-4D97-AF65-F5344CB8AC3E}">
        <p14:creationId xmlns:p14="http://schemas.microsoft.com/office/powerpoint/2010/main" val="14776377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a:ln>
                  <a:noFill/>
                </a:ln>
                <a:solidFill>
                  <a:prstClr val="black"/>
                </a:solidFill>
                <a:effectLst/>
                <a:uLnTx/>
                <a:uFillTx/>
                <a:latin typeface="Verdana"/>
                <a:ea typeface="+mn-ea"/>
                <a:cs typeface="Verdana"/>
              </a:rPr>
              <a:pPr marL="0" marR="0" lvl="0" indent="0" algn="r" defTabSz="342900" rtl="0" eaLnBrk="1" fontAlgn="auto" latinLnBrk="0" hangingPunct="1">
                <a:lnSpc>
                  <a:spcPct val="100000"/>
                </a:lnSpc>
                <a:spcBef>
                  <a:spcPts val="0"/>
                </a:spcBef>
                <a:spcAft>
                  <a:spcPts val="0"/>
                </a:spcAft>
                <a:buClrTx/>
                <a:buSzTx/>
                <a:buFontTx/>
                <a:buNone/>
                <a:tabLst/>
                <a:defRPr/>
              </a:pPr>
              <a:t>101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607105" y="493947"/>
            <a:ext cx="6215728" cy="508374"/>
          </a:xfrm>
        </p:spPr>
        <p:txBody>
          <a:bodyPr/>
          <a:lstStyle/>
          <a:p>
            <a:r>
              <a:rPr lang="en-US" b="1" i="1" kern="0" dirty="0">
                <a:latin typeface="Verdana" panose="020B0604030504040204" pitchFamily="34" charset="0"/>
                <a:ea typeface="Verdana" panose="020B0604030504040204" pitchFamily="34" charset="0"/>
                <a:cs typeface="Verdana" panose="020B0604030504040204" pitchFamily="34" charset="0"/>
              </a:rPr>
              <a:t>Who’s Leading the Leading Health Indicators?  </a:t>
            </a:r>
            <a:r>
              <a:rPr lang="en-US" b="1" kern="0" dirty="0">
                <a:latin typeface="Verdana" panose="020B0604030504040204" pitchFamily="34" charset="0"/>
                <a:ea typeface="Verdana" panose="020B0604030504040204" pitchFamily="34" charset="0"/>
                <a:cs typeface="Verdana" panose="020B0604030504040204" pitchFamily="34" charset="0"/>
              </a:rPr>
              <a:t>Webinar</a:t>
            </a:r>
            <a:r>
              <a:rPr lang="en-US" b="1" kern="0" dirty="0">
                <a:solidFill>
                  <a:srgbClr val="003F72"/>
                </a:solidFill>
                <a:latin typeface="Verdana" panose="020B0604030504040204" pitchFamily="34" charset="0"/>
                <a:ea typeface="Verdana" panose="020B0604030504040204" pitchFamily="34" charset="0"/>
                <a:cs typeface="Verdana" panose="020B0604030504040204" pitchFamily="34" charset="0"/>
              </a:rPr>
              <a:t/>
            </a:r>
            <a:br>
              <a:rPr lang="en-US" b="1" kern="0" dirty="0">
                <a:solidFill>
                  <a:srgbClr val="003F72"/>
                </a:solidFill>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6" name="Text Placeholder 5"/>
          <p:cNvSpPr txBox="1">
            <a:spLocks noGrp="1"/>
          </p:cNvSpPr>
          <p:nvPr>
            <p:ph type="body" sz="quarter" idx="20"/>
          </p:nvPr>
        </p:nvSpPr>
        <p:spPr>
          <a:xfrm>
            <a:off x="1149931" y="1610994"/>
            <a:ext cx="3932024" cy="3477875"/>
          </a:xfrm>
          <a:prstGeom prst="rect">
            <a:avLst/>
          </a:prstGeom>
          <a:noFill/>
        </p:spPr>
        <p:txBody>
          <a:bodyPr wrap="square" rtlCol="0">
            <a:spAutoFit/>
          </a:bodyPr>
          <a:lstStyle/>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Please join us on </a:t>
            </a:r>
          </a:p>
          <a:p>
            <a:pPr marL="0" indent="0" algn="ctr">
              <a:buNone/>
            </a:pP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Thursday, </a:t>
            </a:r>
            <a:r>
              <a:rPr lang="en-US"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May 24, </a:t>
            </a: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2018 </a:t>
            </a:r>
          </a:p>
          <a:p>
            <a:pPr marL="0" indent="0" algn="ctr">
              <a:buNone/>
            </a:pP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from 12:00 to 1:00 pm ET</a:t>
            </a: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for </a:t>
            </a:r>
            <a:r>
              <a:rPr lang="en-US" kern="0" dirty="0">
                <a:latin typeface="Verdana" panose="020B0604030504040204" pitchFamily="34" charset="0"/>
                <a:ea typeface="Verdana" panose="020B0604030504040204" pitchFamily="34" charset="0"/>
                <a:cs typeface="Verdana" panose="020B0604030504040204" pitchFamily="34" charset="0"/>
              </a:rPr>
              <a:t>a Healthy People 2020 </a:t>
            </a:r>
            <a:r>
              <a:rPr lang="en-US" i="1" kern="0" dirty="0">
                <a:latin typeface="Verdana" panose="020B0604030504040204" pitchFamily="34" charset="0"/>
                <a:ea typeface="Verdana" panose="020B0604030504040204" pitchFamily="34" charset="0"/>
                <a:cs typeface="Verdana" panose="020B0604030504040204" pitchFamily="34" charset="0"/>
              </a:rPr>
              <a:t>Who’s Leading the Leading Health Indicators? </a:t>
            </a:r>
            <a:r>
              <a:rPr lang="en-US" kern="0" dirty="0">
                <a:latin typeface="Verdana" panose="020B0604030504040204" pitchFamily="34" charset="0"/>
                <a:ea typeface="Verdana" panose="020B0604030504040204" pitchFamily="34" charset="0"/>
                <a:cs typeface="Verdana" panose="020B0604030504040204" pitchFamily="34" charset="0"/>
              </a:rPr>
              <a:t>webinar on </a:t>
            </a:r>
            <a:r>
              <a:rPr lang="en-US" kern="0" dirty="0" smtClean="0">
                <a:latin typeface="Verdana" panose="020B0604030504040204" pitchFamily="34" charset="0"/>
                <a:ea typeface="Verdana" panose="020B0604030504040204" pitchFamily="34" charset="0"/>
                <a:cs typeface="Verdana" panose="020B0604030504040204" pitchFamily="34" charset="0"/>
              </a:rPr>
              <a:t>Oral Health.</a:t>
            </a:r>
            <a:endParaRPr lang="en-US" kern="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dirty="0">
                <a:latin typeface="Verdana" panose="020B0604030504040204" pitchFamily="34" charset="0"/>
                <a:ea typeface="Verdana" panose="020B0604030504040204" pitchFamily="34" charset="0"/>
                <a:cs typeface="Verdana" panose="020B0604030504040204" pitchFamily="34" charset="0"/>
              </a:rPr>
              <a:t> </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Registration on </a:t>
            </a: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HealthyPeople.gov </a:t>
            </a: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available soon</a:t>
            </a:r>
          </a:p>
        </p:txBody>
      </p:sp>
      <p:pic>
        <p:nvPicPr>
          <p:cNvPr id="9" name="Picture 4" descr=" Leading Health Indicators Logo "/>
          <p:cNvPicPr>
            <a:picLocks noChangeAspect="1" noChangeArrowheads="1"/>
          </p:cNvPicPr>
          <p:nvPr/>
        </p:nvPicPr>
        <p:blipFill rotWithShape="1">
          <a:blip r:embed="rId3">
            <a:extLst>
              <a:ext uri="{28A0092B-C50C-407E-A947-70E740481C1C}">
                <a14:useLocalDpi xmlns:a14="http://schemas.microsoft.com/office/drawing/2010/main" val="0"/>
              </a:ext>
            </a:extLst>
          </a:blip>
          <a:srcRect t="17544" b="21191"/>
          <a:stretch/>
        </p:blipFill>
        <p:spPr bwMode="auto">
          <a:xfrm>
            <a:off x="6307631" y="4111416"/>
            <a:ext cx="1616429" cy="9774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 Child Brushing her teeth.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914" y="1610994"/>
            <a:ext cx="2546507" cy="220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265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y Aging Summit Logo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676" y="0"/>
            <a:ext cx="3043379" cy="1296795"/>
          </a:xfrm>
          <a:prstGeom prst="rect">
            <a:avLst/>
          </a:prstGeom>
        </p:spPr>
      </p:pic>
      <p:pic>
        <p:nvPicPr>
          <p:cNvPr id="1026" name="Picture 2" descr="box for graphic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20" y="5804118"/>
            <a:ext cx="88265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American College of Preventive Medicine Log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503" y="6160471"/>
            <a:ext cx="2284491" cy="55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Office on Women's Health Logo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4269" y="6092227"/>
            <a:ext cx="1265120" cy="618970"/>
          </a:xfrm>
          <a:prstGeom prst="rect">
            <a:avLst/>
          </a:prstGeom>
        </p:spPr>
      </p:pic>
      <p:sp>
        <p:nvSpPr>
          <p:cNvPr id="9" name="Text Placeholder 3"/>
          <p:cNvSpPr txBox="1">
            <a:spLocks/>
          </p:cNvSpPr>
          <p:nvPr/>
        </p:nvSpPr>
        <p:spPr>
          <a:xfrm>
            <a:off x="371266" y="1451775"/>
            <a:ext cx="8416273" cy="4352343"/>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The event will focus on keeping Americans healthy as they transition into older adulthood and maximizing the health of older adults through prevention strategies and more.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The 2018 Healthy Aging Summit goals are to:</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Explore the science on healthy aging</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Identify knowledge gaps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Promote prevention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Support people aging in place and                                                                                                  in their community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Conference tracks include:</a:t>
            </a: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Social and Community Context</a:t>
            </a: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Maximizing Quality of Life</a:t>
            </a: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Health and Health Care</a:t>
            </a: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Neighborhood and Built Environment</a:t>
            </a: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prstClr val="black"/>
              </a:solidFill>
              <a:effectLst/>
              <a:uLnTx/>
              <a:uFillTx/>
              <a:latin typeface="Calibri"/>
              <a:ea typeface="+mn-ea"/>
              <a:cs typeface="+mn-cs"/>
            </a:endParaRPr>
          </a:p>
          <a:p>
            <a:pPr marL="971550" marR="0" lvl="1" indent="-45720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Photo of active healthy seniors "/>
          <p:cNvPicPr>
            <a:picLocks noChangeAspect="1"/>
          </p:cNvPicPr>
          <p:nvPr/>
        </p:nvPicPr>
        <p:blipFill>
          <a:blip r:embed="rId6"/>
          <a:stretch>
            <a:fillRect/>
          </a:stretch>
        </p:blipFill>
        <p:spPr>
          <a:xfrm>
            <a:off x="5245209" y="3291955"/>
            <a:ext cx="3511334" cy="1578739"/>
          </a:xfrm>
          <a:prstGeom prst="rect">
            <a:avLst/>
          </a:prstGeom>
        </p:spPr>
      </p:pic>
      <p:sp>
        <p:nvSpPr>
          <p:cNvPr id="2" name="Title 1"/>
          <p:cNvSpPr>
            <a:spLocks noGrp="1"/>
          </p:cNvSpPr>
          <p:nvPr>
            <p:ph type="ctrTitle"/>
          </p:nvPr>
        </p:nvSpPr>
        <p:spPr>
          <a:xfrm>
            <a:off x="-619837" y="5390134"/>
            <a:ext cx="7772400" cy="1011578"/>
          </a:xfrm>
        </p:spPr>
        <p:txBody>
          <a:bodyPr>
            <a:normAutofit fontScale="90000"/>
          </a:bodyPr>
          <a:lstStyle/>
          <a:p>
            <a:pPr marL="342900" indent="-342900">
              <a:buFont typeface="Arial" panose="020B0604020202020204" pitchFamily="34" charset="0"/>
              <a:buChar char="•"/>
            </a:pPr>
            <a:r>
              <a:rPr lang="en-US" sz="2200" dirty="0">
                <a:solidFill>
                  <a:prstClr val="black"/>
                </a:solidFill>
              </a:rPr>
              <a:t>Register now at </a:t>
            </a:r>
            <a:r>
              <a:rPr lang="en-US" sz="2200" dirty="0" smtClean="0">
                <a:solidFill>
                  <a:prstClr val="black"/>
                </a:solidFill>
                <a:hlinkClick r:id="rId7"/>
              </a:rPr>
              <a:t>www.2018HealthyAgingSummit.org</a:t>
            </a:r>
            <a:r>
              <a:rPr lang="en-US" sz="2200" dirty="0" smtClean="0">
                <a:solidFill>
                  <a:prstClr val="black"/>
                </a:solidFill>
              </a:rPr>
              <a:t> </a:t>
            </a:r>
            <a:r>
              <a:rPr lang="en-US" dirty="0">
                <a:solidFill>
                  <a:prstClr val="black"/>
                </a:solidFill>
              </a:rPr>
              <a:t/>
            </a:r>
            <a:br>
              <a:rPr lang="en-US" dirty="0">
                <a:solidFill>
                  <a:prstClr val="black"/>
                </a:solidFill>
              </a:rPr>
            </a:br>
            <a:endParaRPr lang="en-US" dirty="0"/>
          </a:p>
        </p:txBody>
      </p:sp>
    </p:spTree>
    <p:extLst>
      <p:ext uri="{BB962C8B-B14F-4D97-AF65-F5344CB8AC3E}">
        <p14:creationId xmlns:p14="http://schemas.microsoft.com/office/powerpoint/2010/main" val="27265787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131762"/>
            <a:ext cx="6552990" cy="797628"/>
          </a:xfrm>
        </p:spPr>
        <p:txBody>
          <a:bodyPr/>
          <a:lstStyle/>
          <a:p>
            <a:r>
              <a:rPr lang="en-US" b="1" dirty="0"/>
              <a:t>Progress Review Planning Group </a:t>
            </a:r>
          </a:p>
        </p:txBody>
      </p:sp>
      <p:sp>
        <p:nvSpPr>
          <p:cNvPr id="7" name="Text Placeholder 3"/>
          <p:cNvSpPr txBox="1">
            <a:spLocks/>
          </p:cNvSpPr>
          <p:nvPr/>
        </p:nvSpPr>
        <p:spPr>
          <a:xfrm>
            <a:off x="137951" y="1442414"/>
            <a:ext cx="8918123" cy="5036596"/>
          </a:xfrm>
          <a:prstGeom prst="rect">
            <a:avLst/>
          </a:prstGeom>
        </p:spPr>
        <p:txBody>
          <a:bodyPr numCol="2">
            <a:no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Stan Lehman (CDC/OD)</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Emily </a:t>
            </a:r>
            <a:r>
              <a:rPr kumimoji="0" lang="en-US" sz="2100" b="0" i="0" u="none" strike="noStrike" kern="1200" cap="none" spc="0" normalizeH="0" baseline="0" noProof="0" dirty="0" err="1" smtClean="0">
                <a:ln>
                  <a:noFill/>
                </a:ln>
                <a:solidFill>
                  <a:prstClr val="black"/>
                </a:solidFill>
                <a:effectLst/>
                <a:uLnTx/>
                <a:uFillTx/>
                <a:latin typeface="Verdana"/>
                <a:ea typeface="+mn-ea"/>
                <a:cs typeface="Verdana"/>
              </a:rPr>
              <a:t>DeCoster</a:t>
            </a: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 (HRSA)</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Liza Corso (CDC/OSTLTS)</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Lynette Araki (HRSA)  </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Diba Rab (HRSA)</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Brenda Silverman (CDC/OPHPR)</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Lauren Walsh (ASPR/OPP)</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Franco Ciammachilli (ASPR/OPP) </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David </a:t>
            </a:r>
            <a:r>
              <a:rPr kumimoji="0" lang="en-US" sz="2100" b="0" i="0" u="none" strike="noStrike" kern="1200" cap="none" spc="0" normalizeH="0" baseline="0" noProof="0" dirty="0">
                <a:ln>
                  <a:noFill/>
                </a:ln>
                <a:solidFill>
                  <a:prstClr val="black"/>
                </a:solidFill>
                <a:effectLst/>
                <a:uLnTx/>
                <a:uFillTx/>
                <a:latin typeface="Verdana"/>
                <a:ea typeface="+mn-ea"/>
                <a:cs typeface="Verdana"/>
              </a:rPr>
              <a:t>Huang (CDC/NCHS</a:t>
            </a: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endParaRPr kumimoji="0" lang="en-US" sz="2100" b="0" i="0" u="none" strike="noStrike" kern="1200" cap="none" spc="0" normalizeH="0" baseline="0" noProof="0" dirty="0">
              <a:ln>
                <a:noFill/>
              </a:ln>
              <a:solidFill>
                <a:prstClr val="black"/>
              </a:solidFill>
              <a:effectLst/>
              <a:uLnTx/>
              <a:uFillTx/>
              <a:latin typeface="Verdana"/>
              <a:ea typeface="+mn-ea"/>
              <a:cs typeface="Verdana"/>
            </a:endParaRP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endParaRPr kumimoji="0" lang="en-US" sz="2100" b="0" i="0" u="none" strike="noStrike" kern="1200" cap="none" spc="0" normalizeH="0" baseline="0" noProof="0" dirty="0" smtClean="0">
              <a:ln>
                <a:noFill/>
              </a:ln>
              <a:solidFill>
                <a:prstClr val="black"/>
              </a:solidFill>
              <a:effectLst/>
              <a:uLnTx/>
              <a:uFillTx/>
              <a:latin typeface="Verdana"/>
              <a:ea typeface="+mn-ea"/>
              <a:cs typeface="Verdana"/>
            </a:endParaRP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endParaRPr kumimoji="0" lang="en-US" sz="2100" b="0" i="0" u="none" strike="noStrike" kern="1200" cap="none" spc="0" normalizeH="0" baseline="0" noProof="0" dirty="0">
              <a:ln>
                <a:noFill/>
              </a:ln>
              <a:solidFill>
                <a:prstClr val="black"/>
              </a:solidFill>
              <a:effectLst/>
              <a:uLnTx/>
              <a:uFillTx/>
              <a:latin typeface="Verdana"/>
              <a:ea typeface="+mn-ea"/>
              <a:cs typeface="Verdana"/>
            </a:endParaRPr>
          </a:p>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 </a:t>
            </a:r>
            <a:endParaRPr kumimoji="0" lang="en-US" sz="2100" b="0" i="0" u="none" strike="noStrike" kern="1200" cap="none" spc="0" normalizeH="0" baseline="0" noProof="0" dirty="0">
              <a:ln>
                <a:noFill/>
              </a:ln>
              <a:solidFill>
                <a:prstClr val="black"/>
              </a:solidFill>
              <a:effectLst/>
              <a:uLnTx/>
              <a:uFillTx/>
              <a:latin typeface="Verdana"/>
              <a:ea typeface="+mn-ea"/>
              <a:cs typeface="Verdana"/>
            </a:endParaRP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Leda </a:t>
            </a:r>
            <a:r>
              <a:rPr kumimoji="0" lang="en-US" sz="2100" b="0" i="0" u="none" strike="noStrike" kern="1200" cap="none" spc="0" normalizeH="0" baseline="0" noProof="0" dirty="0">
                <a:ln>
                  <a:noFill/>
                </a:ln>
                <a:solidFill>
                  <a:prstClr val="black"/>
                </a:solidFill>
                <a:effectLst/>
                <a:uLnTx/>
                <a:uFillTx/>
                <a:latin typeface="Verdana"/>
                <a:ea typeface="+mn-ea"/>
                <a:cs typeface="Verdana"/>
              </a:rPr>
              <a:t>Gurley (CDC/NCHS)</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err="1">
                <a:ln>
                  <a:noFill/>
                </a:ln>
                <a:solidFill>
                  <a:prstClr val="black"/>
                </a:solidFill>
                <a:effectLst/>
                <a:uLnTx/>
                <a:uFillTx/>
                <a:latin typeface="Verdana"/>
                <a:ea typeface="+mn-ea"/>
                <a:cs typeface="Verdana"/>
              </a:rPr>
              <a:t>Sirin</a:t>
            </a:r>
            <a:r>
              <a:rPr kumimoji="0" lang="en-US" sz="2100" b="0" i="0" u="none" strike="noStrike" kern="1200" cap="none" spc="0" normalizeH="0" baseline="0" noProof="0" dirty="0">
                <a:ln>
                  <a:noFill/>
                </a:ln>
                <a:solidFill>
                  <a:prstClr val="black"/>
                </a:solidFill>
                <a:effectLst/>
                <a:uLnTx/>
                <a:uFillTx/>
                <a:latin typeface="Verdana"/>
                <a:ea typeface="+mn-ea"/>
                <a:cs typeface="Verdana"/>
              </a:rPr>
              <a:t> </a:t>
            </a:r>
            <a:r>
              <a:rPr kumimoji="0" lang="en-US" sz="2100" b="0" i="0" u="none" strike="noStrike" kern="1200" cap="none" spc="0" normalizeH="0" baseline="0" noProof="0" dirty="0" err="1">
                <a:ln>
                  <a:noFill/>
                </a:ln>
                <a:solidFill>
                  <a:prstClr val="black"/>
                </a:solidFill>
                <a:effectLst/>
                <a:uLnTx/>
                <a:uFillTx/>
                <a:latin typeface="Verdana"/>
                <a:ea typeface="+mn-ea"/>
                <a:cs typeface="Verdana"/>
              </a:rPr>
              <a:t>Yaemsiri</a:t>
            </a:r>
            <a:r>
              <a:rPr kumimoji="0" lang="en-US" sz="2100" b="0" i="0" u="none" strike="noStrike" kern="1200" cap="none" spc="0" normalizeH="0" baseline="0" noProof="0" dirty="0">
                <a:ln>
                  <a:noFill/>
                </a:ln>
                <a:solidFill>
                  <a:prstClr val="black"/>
                </a:solidFill>
                <a:effectLst/>
                <a:uLnTx/>
                <a:uFillTx/>
                <a:latin typeface="Verdana"/>
                <a:ea typeface="+mn-ea"/>
                <a:cs typeface="Verdana"/>
              </a:rPr>
              <a:t> (CDC/NCHS)</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a:ln>
                  <a:noFill/>
                </a:ln>
                <a:solidFill>
                  <a:prstClr val="black"/>
                </a:solidFill>
                <a:effectLst/>
                <a:uLnTx/>
                <a:uFillTx/>
                <a:latin typeface="Verdana"/>
                <a:ea typeface="+mn-ea"/>
                <a:cs typeface="Verdana"/>
              </a:rPr>
              <a:t>Robin Pendley (CDC/NCHS) </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err="1">
                <a:ln>
                  <a:noFill/>
                </a:ln>
                <a:solidFill>
                  <a:prstClr val="black"/>
                </a:solidFill>
                <a:effectLst/>
                <a:uLnTx/>
                <a:uFillTx/>
                <a:latin typeface="Verdana"/>
                <a:ea typeface="+mn-ea"/>
                <a:cs typeface="Verdana"/>
              </a:rPr>
              <a:t>LaJeana</a:t>
            </a:r>
            <a:r>
              <a:rPr kumimoji="0" lang="en-US" sz="2100" b="0" i="0" u="none" strike="noStrike" kern="1200" cap="none" spc="0" normalizeH="0" baseline="0" noProof="0" dirty="0">
                <a:ln>
                  <a:noFill/>
                </a:ln>
                <a:solidFill>
                  <a:prstClr val="black"/>
                </a:solidFill>
                <a:effectLst/>
                <a:uLnTx/>
                <a:uFillTx/>
                <a:latin typeface="Verdana"/>
                <a:ea typeface="+mn-ea"/>
                <a:cs typeface="Verdana"/>
              </a:rPr>
              <a:t> Hawkins (CDC/NCHS)</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a:ln>
                  <a:noFill/>
                </a:ln>
                <a:solidFill>
                  <a:prstClr val="black"/>
                </a:solidFill>
                <a:effectLst/>
                <a:uLnTx/>
                <a:uFillTx/>
                <a:latin typeface="Verdana"/>
                <a:ea typeface="+mn-ea"/>
                <a:cs typeface="Verdana"/>
              </a:rPr>
              <a:t>Cheryl Rose (CDC/NCHS)</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a:ln>
                  <a:noFill/>
                </a:ln>
                <a:solidFill>
                  <a:prstClr val="black"/>
                </a:solidFill>
                <a:effectLst/>
                <a:uLnTx/>
                <a:uFillTx/>
                <a:latin typeface="Verdana"/>
                <a:ea typeface="+mn-ea"/>
                <a:cs typeface="Verdana"/>
              </a:rPr>
              <a:t>Carter Blakey (HHS/ODPHP)</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a:ln>
                  <a:noFill/>
                </a:ln>
                <a:solidFill>
                  <a:prstClr val="black"/>
                </a:solidFill>
                <a:effectLst/>
                <a:uLnTx/>
                <a:uFillTx/>
                <a:latin typeface="Verdana"/>
                <a:ea typeface="+mn-ea"/>
                <a:cs typeface="Verdana"/>
              </a:rPr>
              <a:t>Theresa Devine (HHS/ODPHP)</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100" b="0" i="0" u="none" strike="noStrike" kern="1200" cap="none" spc="0" normalizeH="0" baseline="0" noProof="0" dirty="0">
                <a:ln>
                  <a:noFill/>
                </a:ln>
                <a:solidFill>
                  <a:prstClr val="black"/>
                </a:solidFill>
                <a:effectLst/>
                <a:uLnTx/>
                <a:uFillTx/>
                <a:latin typeface="Verdana"/>
                <a:ea typeface="+mn-ea"/>
                <a:cs typeface="Verdana"/>
              </a:rPr>
              <a:t>Yen Lin (HHS/ODPHP)</a:t>
            </a:r>
          </a:p>
        </p:txBody>
      </p:sp>
    </p:spTree>
    <p:extLst>
      <p:ext uri="{BB962C8B-B14F-4D97-AF65-F5344CB8AC3E}">
        <p14:creationId xmlns:p14="http://schemas.microsoft.com/office/powerpoint/2010/main" val="26834480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b="1" dirty="0"/>
              <a:t>Stay Connected </a:t>
            </a:r>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3200" b="1" i="0" u="none" strike="noStrike" kern="1200" cap="small" spc="0" normalizeH="0" baseline="0" noProof="0" dirty="0">
              <a:ln>
                <a:noFill/>
              </a:ln>
              <a:solidFill>
                <a:prstClr val="black"/>
              </a:solidFill>
              <a:effectLst/>
              <a:uLnTx/>
              <a:uFillTx/>
              <a:latin typeface="Calibri"/>
              <a:ea typeface="ＭＳ Ｐゴシック"/>
              <a:cs typeface="Arial" charset="0"/>
            </a:endParaRP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3200" b="1" i="0" u="none" strike="noStrike" kern="1200" cap="small" spc="0" normalizeH="0" baseline="0" noProof="0" dirty="0">
              <a:ln>
                <a:noFill/>
              </a:ln>
              <a:solidFill>
                <a:prstClr val="black"/>
              </a:solidFill>
              <a:effectLst/>
              <a:uLnTx/>
              <a:uFillTx/>
              <a:latin typeface="Calibri"/>
              <a:ea typeface="ＭＳ Ｐゴシック"/>
              <a:cs typeface="Arial" charset="0"/>
            </a:endParaRP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Calibri"/>
                <a:ea typeface="ＭＳ Ｐゴシック"/>
                <a:cs typeface="+mn-cs"/>
              </a:rPr>
              <a:t>			</a:t>
            </a:r>
            <a:r>
              <a:rPr kumimoji="0" lang="en-US" sz="2400" b="0" i="0" u="none" strike="noStrike" kern="1200" cap="small"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Web</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healthypeople.gov</a:t>
            </a: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Email</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healthypeople@hhs.gov</a:t>
            </a: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Twitter    </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gohealthypeople</a:t>
            </a: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3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YouTube</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
                <a:srgbClr val="97233F"/>
              </a:buClr>
              <a:buSzTx/>
              <a:buFont typeface="Arial" charset="0"/>
              <a:buNone/>
              <a:tabLst/>
              <a:defRPr/>
            </a:pPr>
            <a:r>
              <a:rPr kumimoji="0" lang="en-US" sz="2800" b="0" i="0" u="none" strike="noStrike" kern="0" cap="small"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kumimoji="0" lang="en-US" sz="2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33120" y="3634740"/>
            <a:ext cx="671513" cy="654404"/>
          </a:xfrm>
          <a:prstGeom prst="rect">
            <a:avLst/>
          </a:prstGeom>
          <a:noFill/>
          <a:ln w="9525">
            <a:noFill/>
            <a:miter lim="800000"/>
            <a:headEnd/>
            <a:tailEnd/>
          </a:ln>
        </p:spPr>
      </p:pic>
      <p:pic>
        <p:nvPicPr>
          <p:cNvPr id="1026" name="Picture 2" descr="youtube log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 y="4353779"/>
            <a:ext cx="7429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564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18417" y="1572768"/>
            <a:ext cx="8274892" cy="4777232"/>
          </a:xfrm>
        </p:spPr>
        <p:txBody>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Public Health Infrastructure (PHI)</a:t>
            </a:r>
            <a:endParaRPr lang="en-US" dirty="0">
              <a:latin typeface="Verdana" panose="020B0604030504040204" pitchFamily="34" charset="0"/>
              <a:ea typeface="Verdana" panose="020B0604030504040204" pitchFamily="34" charset="0"/>
              <a:cs typeface="Verdana" panose="020B0604030504040204" pitchFamily="34" charset="0"/>
            </a:endParaRPr>
          </a:p>
          <a:p>
            <a:pPr marL="861822" lvl="1"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Preparedness (PREP)</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pPr algn="ctr"/>
            <a:r>
              <a:rPr lang="en-US" sz="3000" b="1" dirty="0" smtClean="0"/>
              <a:t>Presentation Overview</a:t>
            </a:r>
            <a:endParaRPr lang="en-US" sz="3000" b="1" dirty="0"/>
          </a:p>
        </p:txBody>
      </p:sp>
      <p:sp>
        <p:nvSpPr>
          <p:cNvPr id="6"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B60D0-F291-4336-87C4-7A4999176E51}"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691739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6" descr="This box contains notes that describes the slide data"/>
          <p:cNvSpPr txBox="1">
            <a:spLocks/>
          </p:cNvSpPr>
          <p:nvPr/>
        </p:nvSpPr>
        <p:spPr bwMode="auto">
          <a:xfrm>
            <a:off x="0" y="5731204"/>
            <a:ext cx="8662737" cy="11510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Measurable objectives are defined as having at least one data point currently available.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Informational objectives are also measurable objectives, however, they do not have a target associated with their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Developmental objectives do not have a national baseline value, as of this progress review. The PHI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topic area has 6 developmental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objectives and the PREP topic area has 10 developmental objectives.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 complete description of each progress status, please see National Center for Health Statistics. Chapter III: Overview of Midcourse Progress and Health Disparities. Healthy People 2020 Midcourse Review. Hyattsville, MD. 2016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www.cdc.gov/nchs/data/hpdata2020/HP2020MCR-B03-Overview.pdf</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C1ABFA-4706-4058-90D2-66B527C47D1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3" name="Text Placeholder 2"/>
          <p:cNvSpPr>
            <a:spLocks noGrp="1"/>
          </p:cNvSpPr>
          <p:nvPr>
            <p:ph type="body" sz="quarter" idx="20"/>
          </p:nvPr>
        </p:nvSpPr>
        <p:spPr>
          <a:xfrm>
            <a:off x="326559" y="1264650"/>
            <a:ext cx="8683314" cy="3685032"/>
          </a:xfrm>
        </p:spPr>
        <p:txBody>
          <a:bodyPr>
            <a:normAutofit/>
          </a:bodyPr>
          <a:lstStyle/>
          <a:p>
            <a:pPr>
              <a:buSzPct val="150000"/>
              <a:buFont typeface="Wingdings" panose="05000000000000000000" pitchFamily="2" charset="2"/>
              <a:buChar char="§"/>
            </a:pPr>
            <a:r>
              <a:rPr lang="en-US" dirty="0" smtClean="0"/>
              <a:t>54 </a:t>
            </a:r>
            <a:r>
              <a:rPr lang="en-US" dirty="0"/>
              <a:t>Measurable HP2020 Public </a:t>
            </a:r>
            <a:r>
              <a:rPr lang="en-US" dirty="0" smtClean="0"/>
              <a:t>Health Infrastructure Objectives:</a:t>
            </a:r>
          </a:p>
          <a:p>
            <a:pPr marL="457200" lvl="1" indent="0">
              <a:buNone/>
            </a:pPr>
            <a:r>
              <a:rPr lang="en-US" sz="1600" dirty="0" smtClean="0"/>
              <a:t>31 Target met</a:t>
            </a:r>
          </a:p>
          <a:p>
            <a:pPr marL="457200" lvl="1" indent="0">
              <a:buSzPct val="150000"/>
              <a:buNone/>
            </a:pPr>
            <a:r>
              <a:rPr lang="en-US" sz="1600" dirty="0" smtClean="0"/>
              <a:t>12 Improving</a:t>
            </a:r>
          </a:p>
          <a:p>
            <a:pPr marL="457200" lvl="1" indent="0">
              <a:buSzPct val="150000"/>
              <a:buNone/>
            </a:pPr>
            <a:r>
              <a:rPr lang="en-US" sz="1600" dirty="0" smtClean="0"/>
              <a:t>  </a:t>
            </a:r>
            <a:r>
              <a:rPr lang="en-US" sz="1600" dirty="0"/>
              <a:t>3</a:t>
            </a:r>
            <a:r>
              <a:rPr lang="en-US" sz="1600" dirty="0" smtClean="0"/>
              <a:t> Little or no detectable change</a:t>
            </a:r>
          </a:p>
          <a:p>
            <a:pPr marL="457200" lvl="1" indent="0">
              <a:buSzPct val="150000"/>
              <a:buNone/>
            </a:pPr>
            <a:r>
              <a:rPr lang="en-US" sz="1600" dirty="0" smtClean="0"/>
              <a:t>  2 Getting worse</a:t>
            </a:r>
          </a:p>
          <a:p>
            <a:pPr marL="457200" lvl="1" indent="0">
              <a:buSzPct val="150000"/>
              <a:buNone/>
            </a:pPr>
            <a:r>
              <a:rPr lang="en-US" sz="1600" dirty="0" smtClean="0"/>
              <a:t>  4 Informational</a:t>
            </a:r>
          </a:p>
          <a:p>
            <a:pPr marL="457200" lvl="1" indent="0">
              <a:buSzPct val="150000"/>
              <a:buNone/>
            </a:pPr>
            <a:r>
              <a:rPr lang="en-US" sz="1600" dirty="0" smtClean="0"/>
              <a:t>  2 Baseline data only</a:t>
            </a:r>
          </a:p>
          <a:p>
            <a:pPr marL="914400" lvl="2" indent="0">
              <a:buSzPct val="150000"/>
              <a:buNone/>
            </a:pPr>
            <a:endParaRPr lang="en-US" dirty="0"/>
          </a:p>
        </p:txBody>
      </p:sp>
      <p:sp>
        <p:nvSpPr>
          <p:cNvPr id="4" name="Title 3"/>
          <p:cNvSpPr>
            <a:spLocks noGrp="1"/>
          </p:cNvSpPr>
          <p:nvPr>
            <p:ph type="title"/>
          </p:nvPr>
        </p:nvSpPr>
        <p:spPr>
          <a:xfrm>
            <a:off x="326559" y="131762"/>
            <a:ext cx="6934200" cy="797628"/>
          </a:xfrm>
        </p:spPr>
        <p:txBody>
          <a:bodyPr/>
          <a:lstStyle/>
          <a:p>
            <a:pPr algn="ctr"/>
            <a:r>
              <a:rPr lang="en-US" sz="3000" b="1" dirty="0"/>
              <a:t>Tracking the Nation’s Progress</a:t>
            </a:r>
          </a:p>
        </p:txBody>
      </p:sp>
      <p:sp>
        <p:nvSpPr>
          <p:cNvPr id="8" name="Oval 7" descr="This is a red oval symbol representing the number of objectives that are getting worse in the Health Communication and Health IT topic area." title="Getting worse legend symbol"/>
          <p:cNvSpPr/>
          <p:nvPr/>
        </p:nvSpPr>
        <p:spPr bwMode="auto">
          <a:xfrm>
            <a:off x="583394" y="3154823"/>
            <a:ext cx="210312" cy="210312"/>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583394" y="1681809"/>
            <a:ext cx="210312" cy="210312"/>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583394" y="1988998"/>
            <a:ext cx="210312" cy="210312"/>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583394" y="2268421"/>
            <a:ext cx="210312" cy="210312"/>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 name="Oval 16" descr="This is a red oval symbol representing the number of objectives that are getting worse in the Health Communication and Health IT topic area." title="Getting worse legend symbol"/>
          <p:cNvSpPr/>
          <p:nvPr/>
        </p:nvSpPr>
        <p:spPr bwMode="auto">
          <a:xfrm>
            <a:off x="583394" y="2560081"/>
            <a:ext cx="210312" cy="210312"/>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Text Placeholder 2"/>
          <p:cNvSpPr txBox="1">
            <a:spLocks/>
          </p:cNvSpPr>
          <p:nvPr/>
        </p:nvSpPr>
        <p:spPr>
          <a:xfrm>
            <a:off x="261273" y="3512409"/>
            <a:ext cx="8401464" cy="3269833"/>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24"/>
              </a:spcBef>
              <a:spcAft>
                <a:spcPts val="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22 </a:t>
            </a:r>
            <a:r>
              <a:rPr kumimoji="0" lang="en-US" sz="2000" b="0" i="0" u="none" strike="noStrike" kern="1200" cap="none" spc="0" normalizeH="0" baseline="0" noProof="0" dirty="0">
                <a:ln>
                  <a:noFill/>
                </a:ln>
                <a:solidFill>
                  <a:prstClr val="black"/>
                </a:solidFill>
                <a:effectLst/>
                <a:uLnTx/>
                <a:uFillTx/>
                <a:latin typeface="Verdana"/>
                <a:ea typeface="+mn-ea"/>
                <a:cs typeface="Verdana"/>
              </a:rPr>
              <a:t>Measurable HP2020 Preparedness </a:t>
            </a: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Objectives:</a:t>
            </a:r>
          </a:p>
          <a:p>
            <a:pPr marL="457200" marR="0" lvl="1" indent="0" algn="l" defTabSz="457200" rtl="0" eaLnBrk="1" fontAlgn="auto" latinLnBrk="0" hangingPunct="1">
              <a:lnSpc>
                <a:spcPct val="100000"/>
              </a:lnSpc>
              <a:spcBef>
                <a:spcPct val="20000"/>
              </a:spcBef>
              <a:spcAft>
                <a:spcPts val="0"/>
              </a:spcAft>
              <a:buClr>
                <a:srgbClr val="057C18"/>
              </a:buClr>
              <a:buSzPct val="150000"/>
              <a:buFont typeface="Courier New"/>
              <a:buNone/>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   </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3 Target met</a:t>
            </a:r>
          </a:p>
          <a:p>
            <a:pPr marL="457200" marR="0" lvl="1" indent="0" algn="l" defTabSz="457200" rtl="0" eaLnBrk="1" fontAlgn="auto" latinLnBrk="0" hangingPunct="1">
              <a:lnSpc>
                <a:spcPct val="100000"/>
              </a:lnSpc>
              <a:spcBef>
                <a:spcPct val="20000"/>
              </a:spcBef>
              <a:spcAft>
                <a:spcPts val="0"/>
              </a:spcAft>
              <a:buClr>
                <a:srgbClr val="057C18"/>
              </a:buClr>
              <a:buSzPct val="150000"/>
              <a:buFont typeface="Courier New"/>
              <a:buNone/>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   6 Improving</a:t>
            </a:r>
            <a:endParaRPr kumimoji="0" lang="en-US" sz="1600" b="0" i="0" u="none" strike="noStrike" kern="1200" cap="none" spc="0" normalizeH="0" baseline="0" noProof="0" dirty="0">
              <a:ln>
                <a:noFill/>
              </a:ln>
              <a:solidFill>
                <a:prstClr val="black"/>
              </a:solidFill>
              <a:effectLst/>
              <a:uLnTx/>
              <a:uFillTx/>
              <a:latin typeface="Verdana"/>
              <a:ea typeface="+mn-ea"/>
              <a:cs typeface="Verdana"/>
            </a:endParaRPr>
          </a:p>
          <a:p>
            <a:pPr marL="457200" marR="0" lvl="1" indent="0" algn="l" defTabSz="457200" rtl="0" eaLnBrk="1" fontAlgn="auto" latinLnBrk="0" hangingPunct="1">
              <a:lnSpc>
                <a:spcPct val="100000"/>
              </a:lnSpc>
              <a:spcBef>
                <a:spcPct val="20000"/>
              </a:spcBef>
              <a:spcAft>
                <a:spcPts val="0"/>
              </a:spcAft>
              <a:buClr>
                <a:srgbClr val="057C18"/>
              </a:buClr>
              <a:buSzPct val="150000"/>
              <a:buFont typeface="Courier New"/>
              <a:buNone/>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   4 Little or no detectable change</a:t>
            </a:r>
          </a:p>
          <a:p>
            <a:pPr marL="457200" marR="0" lvl="1" indent="0" algn="l" defTabSz="457200" rtl="0" eaLnBrk="1" fontAlgn="auto" latinLnBrk="0" hangingPunct="1">
              <a:lnSpc>
                <a:spcPct val="100000"/>
              </a:lnSpc>
              <a:spcBef>
                <a:spcPct val="20000"/>
              </a:spcBef>
              <a:spcAft>
                <a:spcPts val="0"/>
              </a:spcAft>
              <a:buClr>
                <a:srgbClr val="057C18"/>
              </a:buClr>
              <a:buSzPct val="150000"/>
              <a:buFont typeface="Courier New"/>
              <a:buNone/>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   1 Getting worse</a:t>
            </a:r>
          </a:p>
          <a:p>
            <a:pPr marL="457200" marR="0" lvl="1" indent="0" algn="l" defTabSz="457200" rtl="0" eaLnBrk="1" fontAlgn="auto" latinLnBrk="0" hangingPunct="1">
              <a:lnSpc>
                <a:spcPct val="100000"/>
              </a:lnSpc>
              <a:spcBef>
                <a:spcPct val="20000"/>
              </a:spcBef>
              <a:spcAft>
                <a:spcPts val="0"/>
              </a:spcAft>
              <a:buClr>
                <a:srgbClr val="057C18"/>
              </a:buClr>
              <a:buSzPct val="150000"/>
              <a:buFont typeface="Courier New"/>
              <a:buNone/>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   1 Informational</a:t>
            </a:r>
          </a:p>
          <a:p>
            <a:pPr marL="457200" marR="0" lvl="1" indent="0" algn="l" defTabSz="457200" rtl="0" eaLnBrk="1" fontAlgn="auto" latinLnBrk="0" hangingPunct="1">
              <a:lnSpc>
                <a:spcPct val="100000"/>
              </a:lnSpc>
              <a:spcBef>
                <a:spcPct val="20000"/>
              </a:spcBef>
              <a:spcAft>
                <a:spcPts val="0"/>
              </a:spcAft>
              <a:buClr>
                <a:srgbClr val="057C18"/>
              </a:buClr>
              <a:buSzPct val="150000"/>
              <a:buFont typeface="Courier New"/>
              <a:buNone/>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   7 Baseline data only</a:t>
            </a:r>
          </a:p>
          <a:p>
            <a:pPr marL="914400" marR="0" lvl="2" indent="0" algn="l" defTabSz="457200" rtl="0" eaLnBrk="1" fontAlgn="auto" latinLnBrk="0" hangingPunct="1">
              <a:lnSpc>
                <a:spcPct val="100000"/>
              </a:lnSpc>
              <a:spcBef>
                <a:spcPct val="20000"/>
              </a:spcBef>
              <a:spcAft>
                <a:spcPts val="0"/>
              </a:spcAft>
              <a:buClr>
                <a:srgbClr val="057C18"/>
              </a:buClr>
              <a:buSzPct val="150000"/>
              <a:buFont typeface="Wingdings" charset="2"/>
              <a:buNone/>
              <a:tabLst/>
              <a:defRPr/>
            </a:pPr>
            <a:endParaRPr kumimoji="0" lang="en-US" sz="16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8" name="Oval 17" descr="This is a dark green oval symbol representing the number of objectives that met the target in the Health Communication and Health IT topic area.&#10;" title="Target Met Legend Symbol for Health Communication and Health IT"/>
          <p:cNvSpPr/>
          <p:nvPr/>
        </p:nvSpPr>
        <p:spPr bwMode="auto">
          <a:xfrm>
            <a:off x="583394" y="3944364"/>
            <a:ext cx="210312" cy="210312"/>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 name="Oval 21" descr="This is a light green oval symbol representing the number of objectives that are improving in the Health Communication and Health IT topic area." title="Health Communication and Health IT legend symbol"/>
          <p:cNvSpPr/>
          <p:nvPr/>
        </p:nvSpPr>
        <p:spPr bwMode="auto">
          <a:xfrm>
            <a:off x="583394" y="4209621"/>
            <a:ext cx="210312" cy="210312"/>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 name="Oval 22" descr="This is a yellow oval symbol representing the number of objective that have little or no detectable change in the Health Communication and Health IT topic area." title="Little or no detectable change legend symbol"/>
          <p:cNvSpPr/>
          <p:nvPr/>
        </p:nvSpPr>
        <p:spPr bwMode="auto">
          <a:xfrm>
            <a:off x="583394" y="4531376"/>
            <a:ext cx="210312" cy="210312"/>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 name="Oval 23" descr="This is a red oval symbol representing the number of objectives that are getting worse in the Health Communication and Health IT topic area." title="Getting worse legend symbol"/>
          <p:cNvSpPr/>
          <p:nvPr/>
        </p:nvSpPr>
        <p:spPr bwMode="auto">
          <a:xfrm>
            <a:off x="583394" y="5423070"/>
            <a:ext cx="210312" cy="210312"/>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 name="Oval 24" descr="This is a red oval symbol representing the number of objectives that are getting worse in the Health Communication and Health IT topic area." title="Getting worse legend symbol"/>
          <p:cNvSpPr/>
          <p:nvPr/>
        </p:nvSpPr>
        <p:spPr bwMode="auto">
          <a:xfrm>
            <a:off x="583394" y="4834616"/>
            <a:ext cx="210312" cy="210312"/>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 name="Oval 26" descr="This is a red oval symbol representing the number of objectives that are getting worse in the Health Communication and Health IT topic area." title="Getting worse legend symbol"/>
          <p:cNvSpPr/>
          <p:nvPr/>
        </p:nvSpPr>
        <p:spPr bwMode="auto">
          <a:xfrm>
            <a:off x="583394" y="2874019"/>
            <a:ext cx="210312" cy="210312"/>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 name="Oval 18" descr="This is a red oval symbol representing the number of objectives that are getting worse in the Health Communication and Health IT topic area." title="Getting worse legend symbol"/>
          <p:cNvSpPr/>
          <p:nvPr/>
        </p:nvSpPr>
        <p:spPr bwMode="auto">
          <a:xfrm>
            <a:off x="583394" y="5111232"/>
            <a:ext cx="210312" cy="210312"/>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00657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18417" y="1572768"/>
            <a:ext cx="8274892" cy="4777232"/>
          </a:xfrm>
        </p:spPr>
        <p:txBody>
          <a:bodyPr>
            <a:normAutofit fontScale="92500" lnSpcReduction="20000"/>
          </a:bodyPr>
          <a:lstStyle/>
          <a:p>
            <a:pPr marL="347472" indent="-347472">
              <a:lnSpc>
                <a:spcPct val="120000"/>
              </a:lnSpc>
              <a:spcBef>
                <a:spcPts val="0"/>
              </a:spcBef>
              <a:spcAft>
                <a:spcPts val="6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lnSpc>
                <a:spcPct val="120000"/>
              </a:lnSpc>
              <a:spcBef>
                <a:spcPts val="0"/>
              </a:spcBef>
              <a:spcAft>
                <a:spcPts val="600"/>
              </a:spcAft>
              <a:buSzPct val="150000"/>
              <a:buFont typeface="Wingdings" panose="05000000000000000000" pitchFamily="2" charset="2"/>
              <a:buChar cha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lnSpc>
                <a:spcPct val="120000"/>
              </a:lnSpc>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Public Health Infrastructure (PHI)</a:t>
            </a:r>
          </a:p>
          <a:p>
            <a:pPr marL="861822" lvl="1" indent="-347472">
              <a:lnSpc>
                <a:spcPct val="120000"/>
              </a:lnSpc>
              <a:spcBef>
                <a:spcPts val="0"/>
              </a:spcBef>
              <a:spcAft>
                <a:spcPts val="600"/>
              </a:spcAft>
              <a:buSzPct val="100000"/>
              <a:buFont typeface="Verdana" panose="020B060403050404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Public health workforce</a:t>
            </a:r>
          </a:p>
          <a:p>
            <a:pPr marL="1319022" lvl="2" indent="-347472">
              <a:lnSpc>
                <a:spcPct val="120000"/>
              </a:lnSpc>
              <a:spcBef>
                <a:spcPts val="0"/>
              </a:spcBef>
              <a:spcAft>
                <a:spcPts val="1200"/>
              </a:spcAft>
              <a:buSzPct val="100000"/>
              <a:buFont typeface="Courier New" panose="02070309020205020404" pitchFamily="49" charset="0"/>
              <a:buChar char="o"/>
            </a:pPr>
            <a:r>
              <a:rPr lang="en-US" dirty="0" smtClean="0">
                <a:latin typeface="Verdana" panose="020B0604030504040204" pitchFamily="34" charset="0"/>
                <a:ea typeface="Verdana" panose="020B0604030504040204" pitchFamily="34" charset="0"/>
                <a:cs typeface="Verdana" panose="020B0604030504040204" pitchFamily="34" charset="0"/>
              </a:rPr>
              <a:t>Continuing education for public health professionals</a:t>
            </a:r>
          </a:p>
          <a:p>
            <a:pPr marL="861822" lvl="1" indent="-347472">
              <a:lnSpc>
                <a:spcPct val="120000"/>
              </a:lnSpc>
              <a:spcBef>
                <a:spcPts val="0"/>
              </a:spcBef>
              <a:spcAft>
                <a:spcPts val="600"/>
              </a:spcAft>
              <a:buSzPct val="15000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Data and information systems</a:t>
            </a:r>
          </a:p>
          <a:p>
            <a:pPr marL="1319022" lvl="2" indent="-347472">
              <a:lnSpc>
                <a:spcPct val="120000"/>
              </a:lnSpc>
              <a:spcBef>
                <a:spcPts val="0"/>
              </a:spcBef>
              <a:spcAft>
                <a:spcPts val="1200"/>
              </a:spcAft>
              <a:buSzPct val="100000"/>
              <a:buFont typeface="Courier New" panose="02070309020205020404" pitchFamily="49" charset="0"/>
              <a:buChar char="o"/>
            </a:pPr>
            <a:r>
              <a:rPr lang="en-US" dirty="0" smtClean="0">
                <a:latin typeface="Verdana" panose="020B0604030504040204" pitchFamily="34" charset="0"/>
                <a:ea typeface="Verdana" panose="020B0604030504040204" pitchFamily="34" charset="0"/>
                <a:cs typeface="Verdana" panose="020B0604030504040204" pitchFamily="34" charset="0"/>
              </a:rPr>
              <a:t>Use of the latest vital statistics forms</a:t>
            </a:r>
          </a:p>
          <a:p>
            <a:pPr marL="861822" lvl="1" indent="-347472">
              <a:lnSpc>
                <a:spcPct val="120000"/>
              </a:lnSpc>
              <a:spcBef>
                <a:spcPts val="0"/>
              </a:spcBef>
              <a:spcAft>
                <a:spcPts val="600"/>
              </a:spcAft>
              <a:buSzPct val="15000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Public health organizations</a:t>
            </a:r>
          </a:p>
          <a:p>
            <a:pPr marL="1319022" lvl="2" indent="-347472">
              <a:lnSpc>
                <a:spcPct val="120000"/>
              </a:lnSpc>
              <a:spcBef>
                <a:spcPts val="0"/>
              </a:spcBef>
              <a:spcAft>
                <a:spcPts val="600"/>
              </a:spcAft>
              <a:buSzPct val="100000"/>
              <a:buFont typeface="Courier New" panose="02070309020205020404" pitchFamily="49" charset="0"/>
              <a:buChar char="o"/>
            </a:pPr>
            <a:r>
              <a:rPr lang="en-US" dirty="0" smtClean="0">
                <a:latin typeface="Verdana" panose="020B0604030504040204" pitchFamily="34" charset="0"/>
                <a:ea typeface="Verdana" panose="020B0604030504040204" pitchFamily="34" charset="0"/>
                <a:cs typeface="Verdana" panose="020B0604030504040204" pitchFamily="34" charset="0"/>
              </a:rPr>
              <a:t>State and local health departments with health improvement plans</a:t>
            </a:r>
          </a:p>
          <a:p>
            <a:pPr marL="1319022" lvl="2" indent="-347472">
              <a:lnSpc>
                <a:spcPct val="120000"/>
              </a:lnSpc>
              <a:spcBef>
                <a:spcPts val="0"/>
              </a:spcBef>
              <a:spcAft>
                <a:spcPts val="600"/>
              </a:spcAft>
              <a:buSzPct val="100000"/>
              <a:buFont typeface="Courier New" panose="02070309020205020404" pitchFamily="49" charset="0"/>
              <a:buChar char="o"/>
            </a:pPr>
            <a:r>
              <a:rPr lang="en-US" dirty="0" smtClean="0">
                <a:latin typeface="Verdana" panose="020B0604030504040204" pitchFamily="34" charset="0"/>
                <a:ea typeface="Verdana" panose="020B0604030504040204" pitchFamily="34" charset="0"/>
                <a:cs typeface="Verdana" panose="020B0604030504040204" pitchFamily="34" charset="0"/>
              </a:rPr>
              <a:t>State and local health departments with quality improvement plans</a:t>
            </a:r>
          </a:p>
          <a:p>
            <a:pPr marL="1319022" lvl="2" indent="-347472">
              <a:lnSpc>
                <a:spcPct val="120000"/>
              </a:lnSpc>
              <a:spcBef>
                <a:spcPts val="0"/>
              </a:spcBef>
              <a:spcAft>
                <a:spcPts val="600"/>
              </a:spcAft>
              <a:buSzPct val="100000"/>
              <a:buFont typeface="Courier New" panose="02070309020205020404" pitchFamily="49" charset="0"/>
              <a:buChar char="o"/>
            </a:pPr>
            <a:r>
              <a:rPr lang="en-US" dirty="0" smtClean="0">
                <a:latin typeface="Verdana" panose="020B0604030504040204" pitchFamily="34" charset="0"/>
                <a:ea typeface="Verdana" panose="020B0604030504040204" pitchFamily="34" charset="0"/>
                <a:cs typeface="Verdana" panose="020B0604030504040204" pitchFamily="34" charset="0"/>
              </a:rPr>
              <a:t>Accreditation of state and local health departments</a:t>
            </a:r>
          </a:p>
          <a:p>
            <a:pPr marL="347472" indent="-347472">
              <a:lnSpc>
                <a:spcPct val="120000"/>
              </a:lnSpc>
              <a:spcBef>
                <a:spcPts val="0"/>
              </a:spcBef>
              <a:spcAft>
                <a:spcPts val="600"/>
              </a:spcAft>
              <a:buSzPct val="150000"/>
              <a:buFont typeface="Wingdings" panose="05000000000000000000" pitchFamily="2" charset="2"/>
              <a:buChar cha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lnSpc>
                <a:spcPct val="120000"/>
              </a:lnSpc>
              <a:spcBef>
                <a:spcPts val="0"/>
              </a:spcBef>
              <a:spcAft>
                <a:spcPts val="6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Preparedness (PREP)</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2" name="Title 3"/>
          <p:cNvSpPr>
            <a:spLocks noGrp="1"/>
          </p:cNvSpPr>
          <p:nvPr>
            <p:ph type="title"/>
          </p:nvPr>
        </p:nvSpPr>
        <p:spPr>
          <a:xfrm>
            <a:off x="630759" y="131762"/>
            <a:ext cx="6898199" cy="797628"/>
          </a:xfrm>
        </p:spPr>
        <p:txBody>
          <a:bodyPr/>
          <a:lstStyle/>
          <a:p>
            <a:pPr algn="ctr"/>
            <a:r>
              <a:rPr lang="en-US" sz="3000" b="1" dirty="0" smtClean="0"/>
              <a:t>Presentation Overview</a:t>
            </a:r>
            <a:endParaRPr lang="en-US" sz="3000" b="1" dirty="0"/>
          </a:p>
        </p:txBody>
      </p:sp>
      <p:sp>
        <p:nvSpPr>
          <p:cNvPr id="6"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B60D0-F291-4336-87C4-7A4999176E51}"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5" name="Rectangle 4" descr="Upcoming sections of the data presentation&#10;"/>
          <p:cNvSpPr/>
          <p:nvPr/>
        </p:nvSpPr>
        <p:spPr>
          <a:xfrm>
            <a:off x="395269" y="1404186"/>
            <a:ext cx="7315200" cy="72941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descr="Upcoming sections of the data presentation&#10;"/>
          <p:cNvSpPr/>
          <p:nvPr/>
        </p:nvSpPr>
        <p:spPr>
          <a:xfrm>
            <a:off x="422258" y="5473700"/>
            <a:ext cx="7315200" cy="76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5229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604" y="15482"/>
            <a:ext cx="7198111" cy="1116281"/>
          </a:xfrm>
        </p:spPr>
        <p:txBody>
          <a:bodyPr/>
          <a:lstStyle/>
          <a:p>
            <a:pPr algn="ctr"/>
            <a:r>
              <a:rPr lang="en-US" sz="2000" dirty="0" smtClean="0"/>
              <a:t>Public Health </a:t>
            </a:r>
            <a:r>
              <a:rPr lang="en-US" sz="2000" dirty="0"/>
              <a:t>W</a:t>
            </a:r>
            <a:r>
              <a:rPr lang="en-US" sz="2000" dirty="0" smtClean="0"/>
              <a:t>orkforce:</a:t>
            </a:r>
            <a:br>
              <a:rPr lang="en-US" sz="2000" dirty="0" smtClean="0"/>
            </a:br>
            <a:r>
              <a:rPr lang="en-US" sz="2000" dirty="0" smtClean="0"/>
              <a:t>Core </a:t>
            </a:r>
            <a:r>
              <a:rPr lang="en-US" sz="2000" dirty="0"/>
              <a:t>Competencies for Public Health </a:t>
            </a:r>
            <a:r>
              <a:rPr lang="en-US" sz="2000" dirty="0" smtClean="0"/>
              <a:t>Professionals</a:t>
            </a:r>
            <a:br>
              <a:rPr lang="en-US" sz="2000" dirty="0" smtClean="0"/>
            </a:br>
            <a:r>
              <a:rPr lang="en-US" sz="2000" dirty="0" smtClean="0"/>
              <a:t> </a:t>
            </a:r>
            <a:r>
              <a:rPr lang="en-US" sz="2000" dirty="0"/>
              <a:t>in </a:t>
            </a:r>
            <a:r>
              <a:rPr lang="en-US" sz="2000" dirty="0" smtClean="0"/>
              <a:t>Continuing </a:t>
            </a:r>
            <a:r>
              <a:rPr lang="en-US" sz="2000" dirty="0"/>
              <a:t>E</a:t>
            </a:r>
            <a:r>
              <a:rPr lang="en-US" sz="2000" dirty="0" smtClean="0"/>
              <a:t>ducation</a:t>
            </a:r>
            <a:endParaRPr lang="en-US" sz="2000" dirty="0"/>
          </a:p>
        </p:txBody>
      </p:sp>
      <p:graphicFrame>
        <p:nvGraphicFramePr>
          <p:cNvPr id="10" name="Object 2" descr="Broad and Mobile internet access"/>
          <p:cNvGraphicFramePr>
            <a:graphicFrameLocks/>
          </p:cNvGraphicFramePr>
          <p:nvPr>
            <p:extLst/>
          </p:nvPr>
        </p:nvGraphicFramePr>
        <p:xfrm>
          <a:off x="228600" y="972331"/>
          <a:ext cx="8686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6"/>
          <p:cNvSpPr txBox="1">
            <a:spLocks/>
          </p:cNvSpPr>
          <p:nvPr/>
        </p:nvSpPr>
        <p:spPr>
          <a:xfrm>
            <a:off x="-55756" y="5816218"/>
            <a:ext cx="9144001" cy="5677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intervals. Data 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state public health agencies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(including the District of Columbia) and local public health agencies that use Core Competencies for Public Health Professionals developed by the Council on Linkages in developing staff training plans. </a:t>
            </a:r>
          </a:p>
        </p:txBody>
      </p:sp>
      <p:sp>
        <p:nvSpPr>
          <p:cNvPr id="14" name="Text Placeholder 8"/>
          <p:cNvSpPr txBox="1">
            <a:spLocks/>
          </p:cNvSpPr>
          <p:nvPr/>
        </p:nvSpPr>
        <p:spPr>
          <a:xfrm>
            <a:off x="6652259" y="6378583"/>
            <a:ext cx="1986915"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PHI-2.2 and 2.3</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rot="16200000">
            <a:off x="443554" y="5853882"/>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35"/>
          <p:cNvSpPr txBox="1">
            <a:spLocks/>
          </p:cNvSpPr>
          <p:nvPr/>
        </p:nvSpPr>
        <p:spPr>
          <a:xfrm>
            <a:off x="1622798" y="2067593"/>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57%</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3B6E3-D3C9-444D-AA66-E645B7562E09}"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2" name="Text Placeholder 35"/>
          <p:cNvSpPr txBox="1">
            <a:spLocks/>
          </p:cNvSpPr>
          <p:nvPr/>
        </p:nvSpPr>
        <p:spPr>
          <a:xfrm>
            <a:off x="5908232" y="3289033"/>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18%</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354775" y="5121762"/>
            <a:ext cx="741741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public health agencies</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Local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agencies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55756" y="6307162"/>
            <a:ext cx="6233823"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ASTHO Profile of State Public Health, Association of State and Territorial Health Officials (ASTHO); NACCHO National Profile of Local Health Departments, National Association of County and City Health Officials (NACCHO).</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7426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6"/>
          <p:cNvSpPr txBox="1">
            <a:spLocks/>
          </p:cNvSpPr>
          <p:nvPr/>
        </p:nvSpPr>
        <p:spPr>
          <a:xfrm>
            <a:off x="-55756" y="6009242"/>
            <a:ext cx="9144001" cy="481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reporting areas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(including the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50 states, the District of Columbia, and New York City) that used the 2003 U.S. Standard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Birth and Death Certificates.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55756" y="6490445"/>
            <a:ext cx="623382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Vital Statistics System-</a:t>
            </a:r>
            <a:r>
              <a:rPr kumimoji="0" lang="en-US"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Natality</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(NVSS-N),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CDC/NCHS; National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Vital Statistics System-Mortality (NVSS-M), CDC/NCHS.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p:cNvSpPr txBox="1">
            <a:spLocks/>
          </p:cNvSpPr>
          <p:nvPr/>
        </p:nvSpPr>
        <p:spPr>
          <a:xfrm>
            <a:off x="6178067" y="6378583"/>
            <a:ext cx="2294725" cy="419629"/>
          </a:xfrm>
          <a:prstGeom prst="rect">
            <a:avLst/>
          </a:prstGeom>
          <a:ln w="19050">
            <a:solidFill>
              <a:srgbClr val="C00000"/>
            </a:solidFill>
          </a:ln>
          <a:effectLst/>
        </p:spPr>
        <p:txBody>
          <a:bodyPr vert="horz" lIns="91440" tIns="45720" rIns="91440" bIns="45720" rtlCol="0" anchor="ctr" anchorCtr="1">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PHI-10.1 and 10.2</a:t>
            </a: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102E5-BF80-4C6F-A3C0-E85B08D59EF6}"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2" name="Title 1"/>
          <p:cNvSpPr>
            <a:spLocks noGrp="1"/>
          </p:cNvSpPr>
          <p:nvPr>
            <p:ph type="title"/>
          </p:nvPr>
        </p:nvSpPr>
        <p:spPr/>
        <p:txBody>
          <a:bodyPr/>
          <a:lstStyle/>
          <a:p>
            <a:pPr algn="ctr"/>
            <a:r>
              <a:rPr lang="en-US" sz="2000" dirty="0" smtClean="0"/>
              <a:t>Data and Information </a:t>
            </a:r>
            <a:r>
              <a:rPr lang="en-US" sz="2000" dirty="0"/>
              <a:t>S</a:t>
            </a:r>
            <a:r>
              <a:rPr lang="en-US" sz="2000" dirty="0" smtClean="0"/>
              <a:t>ystems:</a:t>
            </a:r>
            <a:br>
              <a:rPr lang="en-US" sz="2000" dirty="0" smtClean="0"/>
            </a:br>
            <a:r>
              <a:rPr lang="en-US" sz="2000" dirty="0" smtClean="0"/>
              <a:t>Use of the Latest </a:t>
            </a:r>
            <a:br>
              <a:rPr lang="en-US" sz="2000" dirty="0" smtClean="0"/>
            </a:br>
            <a:r>
              <a:rPr lang="en-US" sz="2000" dirty="0" smtClean="0"/>
              <a:t>U.S. </a:t>
            </a:r>
            <a:r>
              <a:rPr lang="en-US" sz="2000" dirty="0"/>
              <a:t>S</a:t>
            </a:r>
            <a:r>
              <a:rPr lang="en-US" sz="2000" dirty="0" smtClean="0"/>
              <a:t>tandard Birth and Death Certificates</a:t>
            </a:r>
            <a:endParaRPr lang="en-US" sz="2000" dirty="0"/>
          </a:p>
        </p:txBody>
      </p:sp>
      <p:graphicFrame>
        <p:nvGraphicFramePr>
          <p:cNvPr id="5" name="Chart 4" descr="Line graph on data and information systems for U.S. standard birth and death certificates"/>
          <p:cNvGraphicFramePr/>
          <p:nvPr>
            <p:extLst/>
          </p:nvPr>
        </p:nvGraphicFramePr>
        <p:xfrm>
          <a:off x="310896" y="1397000"/>
          <a:ext cx="859536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35"/>
          <p:cNvSpPr txBox="1">
            <a:spLocks/>
          </p:cNvSpPr>
          <p:nvPr/>
        </p:nvSpPr>
        <p:spPr>
          <a:xfrm>
            <a:off x="1941576" y="1470462"/>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52</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35"/>
          <p:cNvSpPr txBox="1">
            <a:spLocks/>
          </p:cNvSpPr>
          <p:nvPr/>
        </p:nvSpPr>
        <p:spPr>
          <a:xfrm>
            <a:off x="1941576" y="2234877"/>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srgbClr val="A1BEF5"/>
                </a:solidFill>
                <a:effectLst/>
                <a:uLnTx/>
                <a:uFillTx/>
                <a:latin typeface="Verdana" panose="020B0604030504040204" pitchFamily="34" charset="0"/>
                <a:ea typeface="Verdana" panose="020B0604030504040204" pitchFamily="34" charset="0"/>
                <a:cs typeface="Verdana" panose="020B0604030504040204" pitchFamily="34" charset="0"/>
              </a:rPr>
              <a:t>Birth Certificate</a:t>
            </a:r>
            <a:endParaRPr kumimoji="0" lang="en-US" sz="1400" b="1" i="0" u="none" strike="noStrike" kern="1200" cap="none" spc="0" normalizeH="0" baseline="0" noProof="0" dirty="0">
              <a:ln>
                <a:noFill/>
              </a:ln>
              <a:solidFill>
                <a:srgbClr val="A1BEF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Text Placeholder 35"/>
          <p:cNvSpPr txBox="1">
            <a:spLocks/>
          </p:cNvSpPr>
          <p:nvPr/>
        </p:nvSpPr>
        <p:spPr>
          <a:xfrm>
            <a:off x="3119627" y="2718548"/>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srgbClr val="092353">
                    <a:lumMod val="90000"/>
                    <a:lumOff val="10000"/>
                  </a:srgbClr>
                </a:solidFill>
                <a:effectLst/>
                <a:uLnTx/>
                <a:uFillTx/>
                <a:latin typeface="Verdana" panose="020B0604030504040204" pitchFamily="34" charset="0"/>
                <a:ea typeface="Verdana" panose="020B0604030504040204" pitchFamily="34" charset="0"/>
                <a:cs typeface="Verdana" panose="020B0604030504040204" pitchFamily="34" charset="0"/>
              </a:rPr>
              <a:t>Death Certificate</a:t>
            </a:r>
            <a:endParaRPr kumimoji="0" lang="en-US" sz="1400" b="1" i="0" u="none" strike="noStrike" kern="1200" cap="none" spc="0" normalizeH="0" baseline="0" noProof="0" dirty="0">
              <a:ln>
                <a:noFill/>
              </a:ln>
              <a:solidFill>
                <a:srgbClr val="092353">
                  <a:lumMod val="90000"/>
                  <a:lumOff val="1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35"/>
          <p:cNvSpPr txBox="1">
            <a:spLocks/>
          </p:cNvSpPr>
          <p:nvPr/>
        </p:nvSpPr>
        <p:spPr>
          <a:xfrm>
            <a:off x="-55756" y="1071076"/>
            <a:ext cx="183134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Number of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reporting areas</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31"/>
          <p:cNvSpPr txBox="1"/>
          <p:nvPr/>
        </p:nvSpPr>
        <p:spPr>
          <a:xfrm>
            <a:off x="6629269" y="2117749"/>
            <a:ext cx="1576076"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6" name="Straight Arrow Connector 15" descr="arrow displaying an increase is desired"/>
          <p:cNvCxnSpPr/>
          <p:nvPr/>
        </p:nvCxnSpPr>
        <p:spPr>
          <a:xfrm flipV="1">
            <a:off x="7412105" y="1889760"/>
            <a:ext cx="5202" cy="3247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33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8358" y="211577"/>
            <a:ext cx="6688353" cy="797628"/>
          </a:xfrm>
        </p:spPr>
        <p:txBody>
          <a:bodyPr/>
          <a:lstStyle/>
          <a:p>
            <a:pPr algn="ctr"/>
            <a:r>
              <a:rPr lang="en-US" sz="2000" dirty="0" smtClean="0"/>
              <a:t>Public Health </a:t>
            </a:r>
            <a:r>
              <a:rPr lang="en-US" sz="2000" dirty="0"/>
              <a:t>O</a:t>
            </a:r>
            <a:r>
              <a:rPr lang="en-US" sz="2000" dirty="0" smtClean="0"/>
              <a:t>rganizations:</a:t>
            </a:r>
            <a:br>
              <a:rPr lang="en-US" sz="2000" dirty="0" smtClean="0"/>
            </a:br>
            <a:r>
              <a:rPr lang="en-US" sz="2000" dirty="0"/>
              <a:t>Development of a health improvement </a:t>
            </a:r>
            <a:r>
              <a:rPr lang="en-US" sz="2000" dirty="0" smtClean="0"/>
              <a:t>plan</a:t>
            </a:r>
            <a:endParaRPr lang="en-US" sz="2000" dirty="0"/>
          </a:p>
        </p:txBody>
      </p:sp>
      <p:graphicFrame>
        <p:nvGraphicFramePr>
          <p:cNvPr id="10" name="Object 2" descr="Broad and Mobile internet access"/>
          <p:cNvGraphicFramePr>
            <a:graphicFrameLocks/>
          </p:cNvGraphicFramePr>
          <p:nvPr>
            <p:extLst/>
          </p:nvPr>
        </p:nvGraphicFramePr>
        <p:xfrm>
          <a:off x="200025" y="972333"/>
          <a:ext cx="8686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6"/>
          <p:cNvSpPr txBox="1">
            <a:spLocks/>
          </p:cNvSpPr>
          <p:nvPr/>
        </p:nvSpPr>
        <p:spPr>
          <a:xfrm>
            <a:off x="-55756" y="5839951"/>
            <a:ext cx="9144001" cy="6879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 95% confidence intervals. Data are for state public health agencies (including the District of Columbia) and local public health agencies that have developed a health improvement plan within the last five years. Health improvement plans are long-term systematic efforts to address issues identified through a collaborative community health assessment.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p:cNvSpPr txBox="1">
            <a:spLocks/>
          </p:cNvSpPr>
          <p:nvPr/>
        </p:nvSpPr>
        <p:spPr>
          <a:xfrm>
            <a:off x="6467475" y="6378583"/>
            <a:ext cx="2171699"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PHI-15.2 and 15.3</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rot="16200000">
            <a:off x="438163" y="5877130"/>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35"/>
          <p:cNvSpPr txBox="1">
            <a:spLocks/>
          </p:cNvSpPr>
          <p:nvPr/>
        </p:nvSpPr>
        <p:spPr>
          <a:xfrm>
            <a:off x="1598414" y="1600798"/>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54%</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3B6E3-D3C9-444D-AA66-E645B7562E09}"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7" name="Text Placeholder 35"/>
          <p:cNvSpPr txBox="1">
            <a:spLocks/>
          </p:cNvSpPr>
          <p:nvPr/>
        </p:nvSpPr>
        <p:spPr>
          <a:xfrm>
            <a:off x="5871656" y="2130896"/>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61%</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55756" y="6307162"/>
            <a:ext cx="6233823"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ASTHO Profile of State Public Health, Association of State and Territorial Health Officials (ASTHO); NACCHO National Profile of Local Health Departments, National Association of County and City Health Officials (NACCHO).</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1260330" y="5178653"/>
            <a:ext cx="753924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public health agencies</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Local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agencies</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7340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descr="Broad and Mobile internet access"/>
          <p:cNvGraphicFramePr>
            <a:graphicFrameLocks/>
          </p:cNvGraphicFramePr>
          <p:nvPr>
            <p:extLst/>
          </p:nvPr>
        </p:nvGraphicFramePr>
        <p:xfrm>
          <a:off x="228600" y="972332"/>
          <a:ext cx="8686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264920" y="5245788"/>
            <a:ext cx="74783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public health agencies</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Local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agencies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738358" y="156985"/>
            <a:ext cx="6688353" cy="797628"/>
          </a:xfrm>
        </p:spPr>
        <p:txBody>
          <a:bodyPr/>
          <a:lstStyle/>
          <a:p>
            <a:pPr algn="ctr"/>
            <a:r>
              <a:rPr lang="en-US" sz="2000" dirty="0"/>
              <a:t>P</a:t>
            </a:r>
            <a:r>
              <a:rPr lang="en-US" sz="2000" dirty="0" smtClean="0"/>
              <a:t>ublic </a:t>
            </a:r>
            <a:r>
              <a:rPr lang="en-US" sz="2000" dirty="0"/>
              <a:t>H</a:t>
            </a:r>
            <a:r>
              <a:rPr lang="en-US" sz="2000" dirty="0" smtClean="0"/>
              <a:t>ealth </a:t>
            </a:r>
            <a:r>
              <a:rPr lang="en-US" sz="2000" dirty="0"/>
              <a:t>O</a:t>
            </a:r>
            <a:r>
              <a:rPr lang="en-US" sz="2000" dirty="0" smtClean="0"/>
              <a:t>rganizations:</a:t>
            </a:r>
            <a:br>
              <a:rPr lang="en-US" sz="2000" dirty="0" smtClean="0"/>
            </a:br>
            <a:r>
              <a:rPr lang="en-US" sz="2000" dirty="0" smtClean="0"/>
              <a:t>Agencies with a Quality </a:t>
            </a:r>
            <a:r>
              <a:rPr lang="en-US" sz="2000" dirty="0"/>
              <a:t>I</a:t>
            </a:r>
            <a:r>
              <a:rPr lang="en-US" sz="2000" dirty="0" smtClean="0"/>
              <a:t>mprovement </a:t>
            </a:r>
            <a:r>
              <a:rPr lang="en-US" sz="2000" dirty="0"/>
              <a:t>P</a:t>
            </a:r>
            <a:r>
              <a:rPr lang="en-US" sz="2000" dirty="0" smtClean="0"/>
              <a:t>rocess</a:t>
            </a:r>
            <a:endParaRPr lang="en-US" sz="2000" dirty="0"/>
          </a:p>
        </p:txBody>
      </p:sp>
      <p:sp>
        <p:nvSpPr>
          <p:cNvPr id="11" name="Text Placeholder 16"/>
          <p:cNvSpPr txBox="1">
            <a:spLocks/>
          </p:cNvSpPr>
          <p:nvPr/>
        </p:nvSpPr>
        <p:spPr>
          <a:xfrm>
            <a:off x="-55756" y="5906638"/>
            <a:ext cx="9144001" cy="640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intervals. Data 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state public health agencies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(including the District of Columbia) and local public health agencies that have implemented a formal, agency-wide quality improvement process. </a:t>
            </a:r>
          </a:p>
        </p:txBody>
      </p:sp>
      <p:sp>
        <p:nvSpPr>
          <p:cNvPr id="13" name="TextBox 12"/>
          <p:cNvSpPr txBox="1"/>
          <p:nvPr/>
        </p:nvSpPr>
        <p:spPr>
          <a:xfrm>
            <a:off x="-55756" y="6307162"/>
            <a:ext cx="6233823"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ASTHO Profile of State Public Health, Association of State and Territorial Health Officials (ASTHO); NACCHO National Profile of Local Health Departments, National Association of County and City Health Officials (NACCHO).</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p:cNvSpPr txBox="1">
            <a:spLocks/>
          </p:cNvSpPr>
          <p:nvPr/>
        </p:nvSpPr>
        <p:spPr>
          <a:xfrm>
            <a:off x="6325849" y="6378583"/>
            <a:ext cx="2313325"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PHI-16.2 and 16.3</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rot="16200000">
            <a:off x="426756" y="5945934"/>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35"/>
          <p:cNvSpPr txBox="1">
            <a:spLocks/>
          </p:cNvSpPr>
          <p:nvPr/>
        </p:nvSpPr>
        <p:spPr>
          <a:xfrm>
            <a:off x="1610606" y="2909531"/>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30%</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3B6E3-D3C9-444D-AA66-E645B7562E09}"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2" name="Text Placeholder 35"/>
          <p:cNvSpPr txBox="1">
            <a:spLocks/>
          </p:cNvSpPr>
          <p:nvPr/>
        </p:nvSpPr>
        <p:spPr>
          <a:xfrm>
            <a:off x="5871656" y="3420701"/>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25%</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1931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6"/>
          <p:cNvSpPr txBox="1">
            <a:spLocks/>
          </p:cNvSpPr>
          <p:nvPr/>
        </p:nvSpPr>
        <p:spPr>
          <a:xfrm>
            <a:off x="-55756" y="6001002"/>
            <a:ext cx="9144001" cy="6248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2014* = HP2020 baseline. The line chart shows the percentage of state public health agencies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(including the District of Columbia)</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that have been accredited</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by the Public Health Accreditation Board</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map shows related objective data: state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agencies (including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District of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Columbia)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that were nationally accredited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 of December 2017.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55756" y="6549820"/>
            <a:ext cx="623382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Accredited Health Department List, Public Health Accreditation Board (PHAB).</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ctr" anchorCtr="1">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PHI-17.2</a:t>
            </a: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102E5-BF80-4C6F-A3C0-E85B08D59EF6}"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2" name="Title 1"/>
          <p:cNvSpPr>
            <a:spLocks noGrp="1"/>
          </p:cNvSpPr>
          <p:nvPr>
            <p:ph type="title"/>
          </p:nvPr>
        </p:nvSpPr>
        <p:spPr/>
        <p:txBody>
          <a:bodyPr/>
          <a:lstStyle/>
          <a:p>
            <a:pPr algn="ctr"/>
            <a:r>
              <a:rPr lang="en-US" sz="2000" dirty="0" smtClean="0"/>
              <a:t>Public Health </a:t>
            </a:r>
            <a:r>
              <a:rPr lang="en-US" sz="2000" dirty="0"/>
              <a:t>O</a:t>
            </a:r>
            <a:r>
              <a:rPr lang="en-US" sz="2000" dirty="0" smtClean="0"/>
              <a:t>rganizations:</a:t>
            </a:r>
            <a:br>
              <a:rPr lang="en-US" sz="2000" dirty="0" smtClean="0"/>
            </a:br>
            <a:r>
              <a:rPr lang="en-US" sz="2000" dirty="0" smtClean="0"/>
              <a:t>Accredited State </a:t>
            </a:r>
            <a:r>
              <a:rPr lang="en-US" sz="2000" dirty="0"/>
              <a:t>P</a:t>
            </a:r>
            <a:r>
              <a:rPr lang="en-US" sz="2000" dirty="0" smtClean="0"/>
              <a:t>ublic </a:t>
            </a:r>
            <a:r>
              <a:rPr lang="en-US" sz="2000" dirty="0"/>
              <a:t>H</a:t>
            </a:r>
            <a:r>
              <a:rPr lang="en-US" sz="2000" dirty="0" smtClean="0"/>
              <a:t>ealth </a:t>
            </a:r>
            <a:r>
              <a:rPr lang="en-US" sz="2000" dirty="0"/>
              <a:t>A</a:t>
            </a:r>
            <a:r>
              <a:rPr lang="en-US" sz="2000" dirty="0" smtClean="0"/>
              <a:t>gencies</a:t>
            </a:r>
            <a:endParaRPr lang="en-US" sz="2000" dirty="0"/>
          </a:p>
        </p:txBody>
      </p:sp>
      <p:sp>
        <p:nvSpPr>
          <p:cNvPr id="252" name="Text Placeholder 35"/>
          <p:cNvSpPr txBox="1">
            <a:spLocks/>
          </p:cNvSpPr>
          <p:nvPr/>
        </p:nvSpPr>
        <p:spPr>
          <a:xfrm>
            <a:off x="2059049" y="4652627"/>
            <a:ext cx="3442063"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15.8%</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54" name="Straight Arrow Connector 253" descr="arrow displaying increase desired"/>
          <p:cNvCxnSpPr/>
          <p:nvPr/>
        </p:nvCxnSpPr>
        <p:spPr>
          <a:xfrm flipV="1">
            <a:off x="1174442" y="1999251"/>
            <a:ext cx="5202" cy="3247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56" name="Group 255" descr="Public Health Organizations:  Accredited State Public Health Agencies&#10;"/>
          <p:cNvGrpSpPr/>
          <p:nvPr/>
        </p:nvGrpSpPr>
        <p:grpSpPr>
          <a:xfrm>
            <a:off x="0" y="1270457"/>
            <a:ext cx="9035676" cy="4678285"/>
            <a:chOff x="0" y="1270457"/>
            <a:chExt cx="9035676" cy="4678285"/>
          </a:xfrm>
        </p:grpSpPr>
        <p:sp>
          <p:nvSpPr>
            <p:cNvPr id="257" name="TextBox 256"/>
            <p:cNvSpPr txBox="1"/>
            <p:nvPr/>
          </p:nvSpPr>
          <p:spPr>
            <a:xfrm>
              <a:off x="6287790" y="1270457"/>
              <a:ext cx="69762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2017</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8" name="Rectangle 178" descr="Legend symbol for state public health agencies that were not accredited"/>
            <p:cNvSpPr>
              <a:spLocks noChangeArrowheads="1"/>
            </p:cNvSpPr>
            <p:nvPr/>
          </p:nvSpPr>
          <p:spPr bwMode="auto">
            <a:xfrm>
              <a:off x="5479885" y="5302539"/>
              <a:ext cx="292789" cy="116165"/>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59" name="Rectangle 180" descr="Legend symbol for state public health agencies that were  accredited"/>
            <p:cNvSpPr>
              <a:spLocks noChangeArrowheads="1"/>
            </p:cNvSpPr>
            <p:nvPr/>
          </p:nvSpPr>
          <p:spPr bwMode="auto">
            <a:xfrm>
              <a:off x="5479885" y="4889843"/>
              <a:ext cx="292789" cy="115069"/>
            </a:xfrm>
            <a:prstGeom prst="rect">
              <a:avLst/>
            </a:prstGeom>
            <a:solidFill>
              <a:srgbClr val="118997"/>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0" name="Rectangle 259"/>
            <p:cNvSpPr/>
            <p:nvPr/>
          </p:nvSpPr>
          <p:spPr>
            <a:xfrm>
              <a:off x="5747753" y="4816160"/>
              <a:ext cx="273047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public health agencies that were accredited</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1" name="Rectangle 260"/>
            <p:cNvSpPr/>
            <p:nvPr/>
          </p:nvSpPr>
          <p:spPr>
            <a:xfrm>
              <a:off x="5771760" y="5261201"/>
              <a:ext cx="270647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agencies that </a:t>
              </a: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a:t>
              </a: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accredited</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62" name="Object 2" descr="Broad and Mobile internet access"/>
            <p:cNvGraphicFramePr>
              <a:graphicFrameLocks/>
            </p:cNvGraphicFramePr>
            <p:nvPr>
              <p:extLst>
                <p:ext uri="{D42A27DB-BD31-4B8C-83A1-F6EECF244321}">
                  <p14:modId xmlns:p14="http://schemas.microsoft.com/office/powerpoint/2010/main" val="2190095083"/>
                </p:ext>
              </p:extLst>
            </p:nvPr>
          </p:nvGraphicFramePr>
          <p:xfrm>
            <a:off x="109182" y="1376742"/>
            <a:ext cx="4392481"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63" name="Text Box 5"/>
            <p:cNvSpPr txBox="1">
              <a:spLocks noChangeArrowheads="1"/>
            </p:cNvSpPr>
            <p:nvPr/>
          </p:nvSpPr>
          <p:spPr bwMode="auto">
            <a:xfrm>
              <a:off x="0" y="1384486"/>
              <a:ext cx="1179644" cy="306735"/>
            </a:xfrm>
            <a:prstGeom prst="rect">
              <a:avLst/>
            </a:prstGeom>
            <a:noFill/>
            <a:ln w="9525">
              <a:noFill/>
              <a:miter lim="800000"/>
              <a:headEnd/>
              <a:tailEnd/>
            </a:ln>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grpSp>
          <p:nvGrpSpPr>
            <p:cNvPr id="264" name="Group 263" descr="Map displaying accredited and not-accredited public health organizations"/>
            <p:cNvGrpSpPr>
              <a:grpSpLocks noChangeAspect="1"/>
            </p:cNvGrpSpPr>
            <p:nvPr/>
          </p:nvGrpSpPr>
          <p:grpSpPr>
            <a:xfrm>
              <a:off x="3823596" y="1470236"/>
              <a:ext cx="5212080" cy="3265272"/>
              <a:chOff x="1610404" y="822960"/>
              <a:chExt cx="8600396" cy="5387988"/>
            </a:xfrm>
          </p:grpSpPr>
          <p:sp>
            <p:nvSpPr>
              <p:cNvPr id="266" name="Freeform 5"/>
              <p:cNvSpPr>
                <a:spLocks noEditPoints="1"/>
              </p:cNvSpPr>
              <p:nvPr/>
            </p:nvSpPr>
            <p:spPr bwMode="auto">
              <a:xfrm>
                <a:off x="7470520" y="4049676"/>
                <a:ext cx="622094" cy="988672"/>
              </a:xfrm>
              <a:custGeom>
                <a:avLst/>
                <a:gdLst>
                  <a:gd name="T0" fmla="*/ 42 w 284"/>
                  <a:gd name="T1" fmla="*/ 491 h 493"/>
                  <a:gd name="T2" fmla="*/ 35 w 284"/>
                  <a:gd name="T3" fmla="*/ 492 h 493"/>
                  <a:gd name="T4" fmla="*/ 48 w 284"/>
                  <a:gd name="T5" fmla="*/ 488 h 493"/>
                  <a:gd name="T6" fmla="*/ 31 w 284"/>
                  <a:gd name="T7" fmla="*/ 14 h 493"/>
                  <a:gd name="T8" fmla="*/ 40 w 284"/>
                  <a:gd name="T9" fmla="*/ 12 h 493"/>
                  <a:gd name="T10" fmla="*/ 64 w 284"/>
                  <a:gd name="T11" fmla="*/ 11 h 493"/>
                  <a:gd name="T12" fmla="*/ 89 w 284"/>
                  <a:gd name="T13" fmla="*/ 10 h 493"/>
                  <a:gd name="T14" fmla="*/ 102 w 284"/>
                  <a:gd name="T15" fmla="*/ 8 h 493"/>
                  <a:gd name="T16" fmla="*/ 113 w 284"/>
                  <a:gd name="T17" fmla="*/ 7 h 493"/>
                  <a:gd name="T18" fmla="*/ 129 w 284"/>
                  <a:gd name="T19" fmla="*/ 5 h 493"/>
                  <a:gd name="T20" fmla="*/ 192 w 284"/>
                  <a:gd name="T21" fmla="*/ 0 h 493"/>
                  <a:gd name="T22" fmla="*/ 202 w 284"/>
                  <a:gd name="T23" fmla="*/ 35 h 493"/>
                  <a:gd name="T24" fmla="*/ 207 w 284"/>
                  <a:gd name="T25" fmla="*/ 49 h 493"/>
                  <a:gd name="T26" fmla="*/ 221 w 284"/>
                  <a:gd name="T27" fmla="*/ 106 h 493"/>
                  <a:gd name="T28" fmla="*/ 232 w 284"/>
                  <a:gd name="T29" fmla="*/ 147 h 493"/>
                  <a:gd name="T30" fmla="*/ 253 w 284"/>
                  <a:gd name="T31" fmla="*/ 218 h 493"/>
                  <a:gd name="T32" fmla="*/ 260 w 284"/>
                  <a:gd name="T33" fmla="*/ 235 h 493"/>
                  <a:gd name="T34" fmla="*/ 267 w 284"/>
                  <a:gd name="T35" fmla="*/ 244 h 493"/>
                  <a:gd name="T36" fmla="*/ 273 w 284"/>
                  <a:gd name="T37" fmla="*/ 261 h 493"/>
                  <a:gd name="T38" fmla="*/ 267 w 284"/>
                  <a:gd name="T39" fmla="*/ 285 h 493"/>
                  <a:gd name="T40" fmla="*/ 265 w 284"/>
                  <a:gd name="T41" fmla="*/ 315 h 493"/>
                  <a:gd name="T42" fmla="*/ 266 w 284"/>
                  <a:gd name="T43" fmla="*/ 324 h 493"/>
                  <a:gd name="T44" fmla="*/ 273 w 284"/>
                  <a:gd name="T45" fmla="*/ 360 h 493"/>
                  <a:gd name="T46" fmla="*/ 280 w 284"/>
                  <a:gd name="T47" fmla="*/ 380 h 493"/>
                  <a:gd name="T48" fmla="*/ 282 w 284"/>
                  <a:gd name="T49" fmla="*/ 392 h 493"/>
                  <a:gd name="T50" fmla="*/ 246 w 284"/>
                  <a:gd name="T51" fmla="*/ 396 h 493"/>
                  <a:gd name="T52" fmla="*/ 192 w 284"/>
                  <a:gd name="T53" fmla="*/ 402 h 493"/>
                  <a:gd name="T54" fmla="*/ 175 w 284"/>
                  <a:gd name="T55" fmla="*/ 403 h 493"/>
                  <a:gd name="T56" fmla="*/ 161 w 284"/>
                  <a:gd name="T57" fmla="*/ 404 h 493"/>
                  <a:gd name="T58" fmla="*/ 144 w 284"/>
                  <a:gd name="T59" fmla="*/ 406 h 493"/>
                  <a:gd name="T60" fmla="*/ 124 w 284"/>
                  <a:gd name="T61" fmla="*/ 407 h 493"/>
                  <a:gd name="T62" fmla="*/ 108 w 284"/>
                  <a:gd name="T63" fmla="*/ 410 h 493"/>
                  <a:gd name="T64" fmla="*/ 103 w 284"/>
                  <a:gd name="T65" fmla="*/ 410 h 493"/>
                  <a:gd name="T66" fmla="*/ 92 w 284"/>
                  <a:gd name="T67" fmla="*/ 411 h 493"/>
                  <a:gd name="T68" fmla="*/ 89 w 284"/>
                  <a:gd name="T69" fmla="*/ 411 h 493"/>
                  <a:gd name="T70" fmla="*/ 79 w 284"/>
                  <a:gd name="T71" fmla="*/ 423 h 493"/>
                  <a:gd name="T72" fmla="*/ 98 w 284"/>
                  <a:gd name="T73" fmla="*/ 443 h 493"/>
                  <a:gd name="T74" fmla="*/ 99 w 284"/>
                  <a:gd name="T75" fmla="*/ 469 h 493"/>
                  <a:gd name="T76" fmla="*/ 91 w 284"/>
                  <a:gd name="T77" fmla="*/ 484 h 493"/>
                  <a:gd name="T78" fmla="*/ 58 w 284"/>
                  <a:gd name="T79" fmla="*/ 491 h 493"/>
                  <a:gd name="T80" fmla="*/ 59 w 284"/>
                  <a:gd name="T81" fmla="*/ 488 h 493"/>
                  <a:gd name="T82" fmla="*/ 71 w 284"/>
                  <a:gd name="T83" fmla="*/ 488 h 493"/>
                  <a:gd name="T84" fmla="*/ 68 w 284"/>
                  <a:gd name="T85" fmla="*/ 478 h 493"/>
                  <a:gd name="T86" fmla="*/ 59 w 284"/>
                  <a:gd name="T87" fmla="*/ 467 h 493"/>
                  <a:gd name="T88" fmla="*/ 59 w 284"/>
                  <a:gd name="T89" fmla="*/ 457 h 493"/>
                  <a:gd name="T90" fmla="*/ 52 w 284"/>
                  <a:gd name="T91" fmla="*/ 447 h 493"/>
                  <a:gd name="T92" fmla="*/ 47 w 284"/>
                  <a:gd name="T93" fmla="*/ 452 h 493"/>
                  <a:gd name="T94" fmla="*/ 45 w 284"/>
                  <a:gd name="T95" fmla="*/ 464 h 493"/>
                  <a:gd name="T96" fmla="*/ 45 w 284"/>
                  <a:gd name="T97" fmla="*/ 479 h 493"/>
                  <a:gd name="T98" fmla="*/ 38 w 284"/>
                  <a:gd name="T99" fmla="*/ 481 h 493"/>
                  <a:gd name="T100" fmla="*/ 31 w 284"/>
                  <a:gd name="T101" fmla="*/ 479 h 493"/>
                  <a:gd name="T102" fmla="*/ 23 w 284"/>
                  <a:gd name="T103" fmla="*/ 479 h 493"/>
                  <a:gd name="T104" fmla="*/ 20 w 284"/>
                  <a:gd name="T105" fmla="*/ 450 h 493"/>
                  <a:gd name="T106" fmla="*/ 16 w 284"/>
                  <a:gd name="T107" fmla="*/ 417 h 493"/>
                  <a:gd name="T108" fmla="*/ 10 w 284"/>
                  <a:gd name="T109" fmla="*/ 375 h 493"/>
                  <a:gd name="T110" fmla="*/ 4 w 284"/>
                  <a:gd name="T111" fmla="*/ 325 h 493"/>
                  <a:gd name="T112" fmla="*/ 6 w 284"/>
                  <a:gd name="T113" fmla="*/ 273 h 493"/>
                  <a:gd name="T114" fmla="*/ 7 w 284"/>
                  <a:gd name="T115" fmla="*/ 178 h 493"/>
                  <a:gd name="T116" fmla="*/ 7 w 284"/>
                  <a:gd name="T117" fmla="*/ 158 h 493"/>
                  <a:gd name="T118" fmla="*/ 7 w 284"/>
                  <a:gd name="T119" fmla="*/ 126 h 493"/>
                  <a:gd name="T120" fmla="*/ 8 w 284"/>
                  <a:gd name="T121" fmla="*/ 78 h 493"/>
                  <a:gd name="T122" fmla="*/ 0 w 284"/>
                  <a:gd name="T123" fmla="*/ 1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493">
                    <a:moveTo>
                      <a:pt x="48" y="488"/>
                    </a:moveTo>
                    <a:lnTo>
                      <a:pt x="49" y="489"/>
                    </a:lnTo>
                    <a:lnTo>
                      <a:pt x="49" y="489"/>
                    </a:lnTo>
                    <a:lnTo>
                      <a:pt x="49" y="489"/>
                    </a:lnTo>
                    <a:lnTo>
                      <a:pt x="47" y="491"/>
                    </a:lnTo>
                    <a:lnTo>
                      <a:pt x="45" y="491"/>
                    </a:lnTo>
                    <a:lnTo>
                      <a:pt x="44" y="489"/>
                    </a:lnTo>
                    <a:lnTo>
                      <a:pt x="42" y="491"/>
                    </a:lnTo>
                    <a:lnTo>
                      <a:pt x="38" y="491"/>
                    </a:lnTo>
                    <a:lnTo>
                      <a:pt x="33" y="492"/>
                    </a:lnTo>
                    <a:lnTo>
                      <a:pt x="31" y="493"/>
                    </a:lnTo>
                    <a:lnTo>
                      <a:pt x="30" y="493"/>
                    </a:lnTo>
                    <a:lnTo>
                      <a:pt x="31" y="492"/>
                    </a:lnTo>
                    <a:lnTo>
                      <a:pt x="31" y="492"/>
                    </a:lnTo>
                    <a:lnTo>
                      <a:pt x="33" y="492"/>
                    </a:lnTo>
                    <a:lnTo>
                      <a:pt x="35" y="492"/>
                    </a:lnTo>
                    <a:lnTo>
                      <a:pt x="37" y="491"/>
                    </a:lnTo>
                    <a:lnTo>
                      <a:pt x="41" y="489"/>
                    </a:lnTo>
                    <a:lnTo>
                      <a:pt x="42" y="489"/>
                    </a:lnTo>
                    <a:lnTo>
                      <a:pt x="44" y="489"/>
                    </a:lnTo>
                    <a:lnTo>
                      <a:pt x="45" y="489"/>
                    </a:lnTo>
                    <a:lnTo>
                      <a:pt x="45" y="488"/>
                    </a:lnTo>
                    <a:lnTo>
                      <a:pt x="45" y="486"/>
                    </a:lnTo>
                    <a:lnTo>
                      <a:pt x="48" y="488"/>
                    </a:lnTo>
                    <a:close/>
                    <a:moveTo>
                      <a:pt x="16" y="14"/>
                    </a:moveTo>
                    <a:lnTo>
                      <a:pt x="24" y="14"/>
                    </a:lnTo>
                    <a:lnTo>
                      <a:pt x="24" y="14"/>
                    </a:lnTo>
                    <a:lnTo>
                      <a:pt x="24" y="14"/>
                    </a:lnTo>
                    <a:lnTo>
                      <a:pt x="25" y="14"/>
                    </a:lnTo>
                    <a:lnTo>
                      <a:pt x="25" y="14"/>
                    </a:lnTo>
                    <a:lnTo>
                      <a:pt x="25" y="14"/>
                    </a:lnTo>
                    <a:lnTo>
                      <a:pt x="31" y="14"/>
                    </a:lnTo>
                    <a:lnTo>
                      <a:pt x="33" y="14"/>
                    </a:lnTo>
                    <a:lnTo>
                      <a:pt x="33" y="14"/>
                    </a:lnTo>
                    <a:lnTo>
                      <a:pt x="37" y="12"/>
                    </a:lnTo>
                    <a:lnTo>
                      <a:pt x="37" y="12"/>
                    </a:lnTo>
                    <a:lnTo>
                      <a:pt x="37" y="12"/>
                    </a:lnTo>
                    <a:lnTo>
                      <a:pt x="37" y="12"/>
                    </a:lnTo>
                    <a:lnTo>
                      <a:pt x="40" y="12"/>
                    </a:lnTo>
                    <a:lnTo>
                      <a:pt x="40" y="12"/>
                    </a:lnTo>
                    <a:lnTo>
                      <a:pt x="44" y="12"/>
                    </a:lnTo>
                    <a:lnTo>
                      <a:pt x="58" y="11"/>
                    </a:lnTo>
                    <a:lnTo>
                      <a:pt x="58" y="11"/>
                    </a:lnTo>
                    <a:lnTo>
                      <a:pt x="58" y="11"/>
                    </a:lnTo>
                    <a:lnTo>
                      <a:pt x="61" y="11"/>
                    </a:lnTo>
                    <a:lnTo>
                      <a:pt x="61" y="11"/>
                    </a:lnTo>
                    <a:lnTo>
                      <a:pt x="62" y="11"/>
                    </a:lnTo>
                    <a:lnTo>
                      <a:pt x="64" y="11"/>
                    </a:lnTo>
                    <a:lnTo>
                      <a:pt x="66" y="11"/>
                    </a:lnTo>
                    <a:lnTo>
                      <a:pt x="69" y="11"/>
                    </a:lnTo>
                    <a:lnTo>
                      <a:pt x="72" y="10"/>
                    </a:lnTo>
                    <a:lnTo>
                      <a:pt x="72" y="10"/>
                    </a:lnTo>
                    <a:lnTo>
                      <a:pt x="74" y="10"/>
                    </a:lnTo>
                    <a:lnTo>
                      <a:pt x="74" y="10"/>
                    </a:lnTo>
                    <a:lnTo>
                      <a:pt x="89" y="10"/>
                    </a:lnTo>
                    <a:lnTo>
                      <a:pt x="89" y="10"/>
                    </a:lnTo>
                    <a:lnTo>
                      <a:pt x="91" y="10"/>
                    </a:lnTo>
                    <a:lnTo>
                      <a:pt x="92" y="8"/>
                    </a:lnTo>
                    <a:lnTo>
                      <a:pt x="92" y="8"/>
                    </a:lnTo>
                    <a:lnTo>
                      <a:pt x="92" y="8"/>
                    </a:lnTo>
                    <a:lnTo>
                      <a:pt x="99" y="8"/>
                    </a:lnTo>
                    <a:lnTo>
                      <a:pt x="100" y="8"/>
                    </a:lnTo>
                    <a:lnTo>
                      <a:pt x="100" y="8"/>
                    </a:lnTo>
                    <a:lnTo>
                      <a:pt x="102" y="8"/>
                    </a:lnTo>
                    <a:lnTo>
                      <a:pt x="102" y="8"/>
                    </a:lnTo>
                    <a:lnTo>
                      <a:pt x="103" y="8"/>
                    </a:lnTo>
                    <a:lnTo>
                      <a:pt x="105" y="8"/>
                    </a:lnTo>
                    <a:lnTo>
                      <a:pt x="105" y="8"/>
                    </a:lnTo>
                    <a:lnTo>
                      <a:pt x="113" y="7"/>
                    </a:lnTo>
                    <a:lnTo>
                      <a:pt x="113" y="7"/>
                    </a:lnTo>
                    <a:lnTo>
                      <a:pt x="113" y="7"/>
                    </a:lnTo>
                    <a:lnTo>
                      <a:pt x="113" y="7"/>
                    </a:lnTo>
                    <a:lnTo>
                      <a:pt x="115" y="7"/>
                    </a:lnTo>
                    <a:lnTo>
                      <a:pt x="116" y="7"/>
                    </a:lnTo>
                    <a:lnTo>
                      <a:pt x="119" y="7"/>
                    </a:lnTo>
                    <a:lnTo>
                      <a:pt x="120" y="7"/>
                    </a:lnTo>
                    <a:lnTo>
                      <a:pt x="122" y="7"/>
                    </a:lnTo>
                    <a:lnTo>
                      <a:pt x="122" y="7"/>
                    </a:lnTo>
                    <a:lnTo>
                      <a:pt x="124" y="5"/>
                    </a:lnTo>
                    <a:lnTo>
                      <a:pt x="129" y="5"/>
                    </a:lnTo>
                    <a:lnTo>
                      <a:pt x="132" y="5"/>
                    </a:lnTo>
                    <a:lnTo>
                      <a:pt x="134" y="5"/>
                    </a:lnTo>
                    <a:lnTo>
                      <a:pt x="140" y="4"/>
                    </a:lnTo>
                    <a:lnTo>
                      <a:pt x="140" y="4"/>
                    </a:lnTo>
                    <a:lnTo>
                      <a:pt x="174" y="1"/>
                    </a:lnTo>
                    <a:lnTo>
                      <a:pt x="177" y="1"/>
                    </a:lnTo>
                    <a:lnTo>
                      <a:pt x="177" y="1"/>
                    </a:lnTo>
                    <a:lnTo>
                      <a:pt x="192" y="0"/>
                    </a:lnTo>
                    <a:lnTo>
                      <a:pt x="194" y="5"/>
                    </a:lnTo>
                    <a:lnTo>
                      <a:pt x="194" y="5"/>
                    </a:lnTo>
                    <a:lnTo>
                      <a:pt x="195" y="11"/>
                    </a:lnTo>
                    <a:lnTo>
                      <a:pt x="199" y="27"/>
                    </a:lnTo>
                    <a:lnTo>
                      <a:pt x="199" y="27"/>
                    </a:lnTo>
                    <a:lnTo>
                      <a:pt x="201" y="32"/>
                    </a:lnTo>
                    <a:lnTo>
                      <a:pt x="201" y="32"/>
                    </a:lnTo>
                    <a:lnTo>
                      <a:pt x="202" y="35"/>
                    </a:lnTo>
                    <a:lnTo>
                      <a:pt x="202" y="38"/>
                    </a:lnTo>
                    <a:lnTo>
                      <a:pt x="205" y="45"/>
                    </a:lnTo>
                    <a:lnTo>
                      <a:pt x="205" y="45"/>
                    </a:lnTo>
                    <a:lnTo>
                      <a:pt x="205" y="45"/>
                    </a:lnTo>
                    <a:lnTo>
                      <a:pt x="205" y="45"/>
                    </a:lnTo>
                    <a:lnTo>
                      <a:pt x="205" y="46"/>
                    </a:lnTo>
                    <a:lnTo>
                      <a:pt x="207" y="49"/>
                    </a:lnTo>
                    <a:lnTo>
                      <a:pt x="207" y="49"/>
                    </a:lnTo>
                    <a:lnTo>
                      <a:pt x="211" y="68"/>
                    </a:lnTo>
                    <a:lnTo>
                      <a:pt x="212" y="70"/>
                    </a:lnTo>
                    <a:lnTo>
                      <a:pt x="212" y="70"/>
                    </a:lnTo>
                    <a:lnTo>
                      <a:pt x="212" y="72"/>
                    </a:lnTo>
                    <a:lnTo>
                      <a:pt x="212" y="72"/>
                    </a:lnTo>
                    <a:lnTo>
                      <a:pt x="216" y="89"/>
                    </a:lnTo>
                    <a:lnTo>
                      <a:pt x="219" y="100"/>
                    </a:lnTo>
                    <a:lnTo>
                      <a:pt x="221" y="106"/>
                    </a:lnTo>
                    <a:lnTo>
                      <a:pt x="225" y="119"/>
                    </a:lnTo>
                    <a:lnTo>
                      <a:pt x="225" y="119"/>
                    </a:lnTo>
                    <a:lnTo>
                      <a:pt x="228" y="130"/>
                    </a:lnTo>
                    <a:lnTo>
                      <a:pt x="229" y="138"/>
                    </a:lnTo>
                    <a:lnTo>
                      <a:pt x="231" y="141"/>
                    </a:lnTo>
                    <a:lnTo>
                      <a:pt x="231" y="143"/>
                    </a:lnTo>
                    <a:lnTo>
                      <a:pt x="231" y="143"/>
                    </a:lnTo>
                    <a:lnTo>
                      <a:pt x="232" y="147"/>
                    </a:lnTo>
                    <a:lnTo>
                      <a:pt x="233" y="153"/>
                    </a:lnTo>
                    <a:lnTo>
                      <a:pt x="242" y="182"/>
                    </a:lnTo>
                    <a:lnTo>
                      <a:pt x="242" y="184"/>
                    </a:lnTo>
                    <a:lnTo>
                      <a:pt x="243" y="188"/>
                    </a:lnTo>
                    <a:lnTo>
                      <a:pt x="243" y="189"/>
                    </a:lnTo>
                    <a:lnTo>
                      <a:pt x="248" y="206"/>
                    </a:lnTo>
                    <a:lnTo>
                      <a:pt x="253" y="216"/>
                    </a:lnTo>
                    <a:lnTo>
                      <a:pt x="253" y="218"/>
                    </a:lnTo>
                    <a:lnTo>
                      <a:pt x="253" y="219"/>
                    </a:lnTo>
                    <a:lnTo>
                      <a:pt x="253" y="219"/>
                    </a:lnTo>
                    <a:lnTo>
                      <a:pt x="256" y="225"/>
                    </a:lnTo>
                    <a:lnTo>
                      <a:pt x="257" y="229"/>
                    </a:lnTo>
                    <a:lnTo>
                      <a:pt x="259" y="232"/>
                    </a:lnTo>
                    <a:lnTo>
                      <a:pt x="259" y="233"/>
                    </a:lnTo>
                    <a:lnTo>
                      <a:pt x="259" y="233"/>
                    </a:lnTo>
                    <a:lnTo>
                      <a:pt x="260" y="235"/>
                    </a:lnTo>
                    <a:lnTo>
                      <a:pt x="262" y="236"/>
                    </a:lnTo>
                    <a:lnTo>
                      <a:pt x="265" y="237"/>
                    </a:lnTo>
                    <a:lnTo>
                      <a:pt x="266" y="240"/>
                    </a:lnTo>
                    <a:lnTo>
                      <a:pt x="266" y="240"/>
                    </a:lnTo>
                    <a:lnTo>
                      <a:pt x="266" y="242"/>
                    </a:lnTo>
                    <a:lnTo>
                      <a:pt x="266" y="242"/>
                    </a:lnTo>
                    <a:lnTo>
                      <a:pt x="266" y="242"/>
                    </a:lnTo>
                    <a:lnTo>
                      <a:pt x="267" y="244"/>
                    </a:lnTo>
                    <a:lnTo>
                      <a:pt x="269" y="247"/>
                    </a:lnTo>
                    <a:lnTo>
                      <a:pt x="269" y="250"/>
                    </a:lnTo>
                    <a:lnTo>
                      <a:pt x="269" y="254"/>
                    </a:lnTo>
                    <a:lnTo>
                      <a:pt x="269" y="254"/>
                    </a:lnTo>
                    <a:lnTo>
                      <a:pt x="267" y="259"/>
                    </a:lnTo>
                    <a:lnTo>
                      <a:pt x="267" y="259"/>
                    </a:lnTo>
                    <a:lnTo>
                      <a:pt x="269" y="260"/>
                    </a:lnTo>
                    <a:lnTo>
                      <a:pt x="273" y="261"/>
                    </a:lnTo>
                    <a:lnTo>
                      <a:pt x="276" y="263"/>
                    </a:lnTo>
                    <a:lnTo>
                      <a:pt x="276" y="264"/>
                    </a:lnTo>
                    <a:lnTo>
                      <a:pt x="276" y="269"/>
                    </a:lnTo>
                    <a:lnTo>
                      <a:pt x="276" y="269"/>
                    </a:lnTo>
                    <a:lnTo>
                      <a:pt x="273" y="273"/>
                    </a:lnTo>
                    <a:lnTo>
                      <a:pt x="270" y="273"/>
                    </a:lnTo>
                    <a:lnTo>
                      <a:pt x="267" y="278"/>
                    </a:lnTo>
                    <a:lnTo>
                      <a:pt x="267" y="285"/>
                    </a:lnTo>
                    <a:lnTo>
                      <a:pt x="269" y="290"/>
                    </a:lnTo>
                    <a:lnTo>
                      <a:pt x="267" y="293"/>
                    </a:lnTo>
                    <a:lnTo>
                      <a:pt x="267" y="295"/>
                    </a:lnTo>
                    <a:lnTo>
                      <a:pt x="266" y="298"/>
                    </a:lnTo>
                    <a:lnTo>
                      <a:pt x="265" y="301"/>
                    </a:lnTo>
                    <a:lnTo>
                      <a:pt x="263" y="304"/>
                    </a:lnTo>
                    <a:lnTo>
                      <a:pt x="263" y="310"/>
                    </a:lnTo>
                    <a:lnTo>
                      <a:pt x="265" y="315"/>
                    </a:lnTo>
                    <a:lnTo>
                      <a:pt x="265" y="315"/>
                    </a:lnTo>
                    <a:lnTo>
                      <a:pt x="265" y="315"/>
                    </a:lnTo>
                    <a:lnTo>
                      <a:pt x="266" y="317"/>
                    </a:lnTo>
                    <a:lnTo>
                      <a:pt x="266" y="317"/>
                    </a:lnTo>
                    <a:lnTo>
                      <a:pt x="266" y="319"/>
                    </a:lnTo>
                    <a:lnTo>
                      <a:pt x="266" y="321"/>
                    </a:lnTo>
                    <a:lnTo>
                      <a:pt x="266" y="321"/>
                    </a:lnTo>
                    <a:lnTo>
                      <a:pt x="266" y="324"/>
                    </a:lnTo>
                    <a:lnTo>
                      <a:pt x="270" y="328"/>
                    </a:lnTo>
                    <a:lnTo>
                      <a:pt x="272" y="329"/>
                    </a:lnTo>
                    <a:lnTo>
                      <a:pt x="272" y="329"/>
                    </a:lnTo>
                    <a:lnTo>
                      <a:pt x="272" y="331"/>
                    </a:lnTo>
                    <a:lnTo>
                      <a:pt x="274" y="338"/>
                    </a:lnTo>
                    <a:lnTo>
                      <a:pt x="274" y="341"/>
                    </a:lnTo>
                    <a:lnTo>
                      <a:pt x="273" y="349"/>
                    </a:lnTo>
                    <a:lnTo>
                      <a:pt x="273" y="360"/>
                    </a:lnTo>
                    <a:lnTo>
                      <a:pt x="273" y="363"/>
                    </a:lnTo>
                    <a:lnTo>
                      <a:pt x="272" y="366"/>
                    </a:lnTo>
                    <a:lnTo>
                      <a:pt x="273" y="373"/>
                    </a:lnTo>
                    <a:lnTo>
                      <a:pt x="274" y="376"/>
                    </a:lnTo>
                    <a:lnTo>
                      <a:pt x="274" y="376"/>
                    </a:lnTo>
                    <a:lnTo>
                      <a:pt x="276" y="376"/>
                    </a:lnTo>
                    <a:lnTo>
                      <a:pt x="276" y="376"/>
                    </a:lnTo>
                    <a:lnTo>
                      <a:pt x="280" y="380"/>
                    </a:lnTo>
                    <a:lnTo>
                      <a:pt x="280" y="382"/>
                    </a:lnTo>
                    <a:lnTo>
                      <a:pt x="282" y="383"/>
                    </a:lnTo>
                    <a:lnTo>
                      <a:pt x="284" y="390"/>
                    </a:lnTo>
                    <a:lnTo>
                      <a:pt x="283" y="390"/>
                    </a:lnTo>
                    <a:lnTo>
                      <a:pt x="282" y="392"/>
                    </a:lnTo>
                    <a:lnTo>
                      <a:pt x="282" y="392"/>
                    </a:lnTo>
                    <a:lnTo>
                      <a:pt x="282" y="392"/>
                    </a:lnTo>
                    <a:lnTo>
                      <a:pt x="282" y="392"/>
                    </a:lnTo>
                    <a:lnTo>
                      <a:pt x="280" y="392"/>
                    </a:lnTo>
                    <a:lnTo>
                      <a:pt x="280" y="392"/>
                    </a:lnTo>
                    <a:lnTo>
                      <a:pt x="279" y="392"/>
                    </a:lnTo>
                    <a:lnTo>
                      <a:pt x="273" y="392"/>
                    </a:lnTo>
                    <a:lnTo>
                      <a:pt x="272" y="392"/>
                    </a:lnTo>
                    <a:lnTo>
                      <a:pt x="272" y="392"/>
                    </a:lnTo>
                    <a:lnTo>
                      <a:pt x="272" y="392"/>
                    </a:lnTo>
                    <a:lnTo>
                      <a:pt x="246" y="396"/>
                    </a:lnTo>
                    <a:lnTo>
                      <a:pt x="245" y="396"/>
                    </a:lnTo>
                    <a:lnTo>
                      <a:pt x="245" y="396"/>
                    </a:lnTo>
                    <a:lnTo>
                      <a:pt x="202" y="400"/>
                    </a:lnTo>
                    <a:lnTo>
                      <a:pt x="201" y="400"/>
                    </a:lnTo>
                    <a:lnTo>
                      <a:pt x="201" y="400"/>
                    </a:lnTo>
                    <a:lnTo>
                      <a:pt x="192" y="402"/>
                    </a:lnTo>
                    <a:lnTo>
                      <a:pt x="192" y="402"/>
                    </a:lnTo>
                    <a:lnTo>
                      <a:pt x="192" y="402"/>
                    </a:lnTo>
                    <a:lnTo>
                      <a:pt x="191" y="402"/>
                    </a:lnTo>
                    <a:lnTo>
                      <a:pt x="191" y="402"/>
                    </a:lnTo>
                    <a:lnTo>
                      <a:pt x="182" y="403"/>
                    </a:lnTo>
                    <a:lnTo>
                      <a:pt x="181" y="403"/>
                    </a:lnTo>
                    <a:lnTo>
                      <a:pt x="177" y="403"/>
                    </a:lnTo>
                    <a:lnTo>
                      <a:pt x="177" y="403"/>
                    </a:lnTo>
                    <a:lnTo>
                      <a:pt x="177" y="403"/>
                    </a:lnTo>
                    <a:lnTo>
                      <a:pt x="175" y="403"/>
                    </a:lnTo>
                    <a:lnTo>
                      <a:pt x="175" y="403"/>
                    </a:lnTo>
                    <a:lnTo>
                      <a:pt x="175" y="403"/>
                    </a:lnTo>
                    <a:lnTo>
                      <a:pt x="174" y="403"/>
                    </a:lnTo>
                    <a:lnTo>
                      <a:pt x="170" y="404"/>
                    </a:lnTo>
                    <a:lnTo>
                      <a:pt x="170" y="404"/>
                    </a:lnTo>
                    <a:lnTo>
                      <a:pt x="166" y="404"/>
                    </a:lnTo>
                    <a:lnTo>
                      <a:pt x="166" y="404"/>
                    </a:lnTo>
                    <a:lnTo>
                      <a:pt x="161" y="404"/>
                    </a:lnTo>
                    <a:lnTo>
                      <a:pt x="161" y="404"/>
                    </a:lnTo>
                    <a:lnTo>
                      <a:pt x="154" y="406"/>
                    </a:lnTo>
                    <a:lnTo>
                      <a:pt x="153" y="406"/>
                    </a:lnTo>
                    <a:lnTo>
                      <a:pt x="151" y="406"/>
                    </a:lnTo>
                    <a:lnTo>
                      <a:pt x="149" y="406"/>
                    </a:lnTo>
                    <a:lnTo>
                      <a:pt x="149" y="406"/>
                    </a:lnTo>
                    <a:lnTo>
                      <a:pt x="149" y="406"/>
                    </a:lnTo>
                    <a:lnTo>
                      <a:pt x="144" y="406"/>
                    </a:lnTo>
                    <a:lnTo>
                      <a:pt x="144" y="406"/>
                    </a:lnTo>
                    <a:lnTo>
                      <a:pt x="140" y="406"/>
                    </a:lnTo>
                    <a:lnTo>
                      <a:pt x="140" y="406"/>
                    </a:lnTo>
                    <a:lnTo>
                      <a:pt x="137" y="407"/>
                    </a:lnTo>
                    <a:lnTo>
                      <a:pt x="136" y="407"/>
                    </a:lnTo>
                    <a:lnTo>
                      <a:pt x="124" y="407"/>
                    </a:lnTo>
                    <a:lnTo>
                      <a:pt x="124" y="407"/>
                    </a:lnTo>
                    <a:lnTo>
                      <a:pt x="124" y="407"/>
                    </a:lnTo>
                    <a:lnTo>
                      <a:pt x="123" y="409"/>
                    </a:lnTo>
                    <a:lnTo>
                      <a:pt x="122" y="409"/>
                    </a:lnTo>
                    <a:lnTo>
                      <a:pt x="122" y="409"/>
                    </a:lnTo>
                    <a:lnTo>
                      <a:pt x="115" y="409"/>
                    </a:lnTo>
                    <a:lnTo>
                      <a:pt x="115" y="409"/>
                    </a:lnTo>
                    <a:lnTo>
                      <a:pt x="108" y="410"/>
                    </a:lnTo>
                    <a:lnTo>
                      <a:pt x="108" y="410"/>
                    </a:lnTo>
                    <a:lnTo>
                      <a:pt x="108" y="410"/>
                    </a:lnTo>
                    <a:lnTo>
                      <a:pt x="108" y="410"/>
                    </a:lnTo>
                    <a:lnTo>
                      <a:pt x="108" y="410"/>
                    </a:lnTo>
                    <a:lnTo>
                      <a:pt x="106" y="410"/>
                    </a:lnTo>
                    <a:lnTo>
                      <a:pt x="106" y="410"/>
                    </a:lnTo>
                    <a:lnTo>
                      <a:pt x="105" y="410"/>
                    </a:lnTo>
                    <a:lnTo>
                      <a:pt x="105" y="410"/>
                    </a:lnTo>
                    <a:lnTo>
                      <a:pt x="103" y="410"/>
                    </a:lnTo>
                    <a:lnTo>
                      <a:pt x="103" y="410"/>
                    </a:lnTo>
                    <a:lnTo>
                      <a:pt x="103" y="410"/>
                    </a:lnTo>
                    <a:lnTo>
                      <a:pt x="100" y="410"/>
                    </a:lnTo>
                    <a:lnTo>
                      <a:pt x="99" y="410"/>
                    </a:lnTo>
                    <a:lnTo>
                      <a:pt x="99" y="410"/>
                    </a:lnTo>
                    <a:lnTo>
                      <a:pt x="99" y="410"/>
                    </a:lnTo>
                    <a:lnTo>
                      <a:pt x="93" y="411"/>
                    </a:lnTo>
                    <a:lnTo>
                      <a:pt x="93" y="411"/>
                    </a:lnTo>
                    <a:lnTo>
                      <a:pt x="92" y="411"/>
                    </a:lnTo>
                    <a:lnTo>
                      <a:pt x="92" y="411"/>
                    </a:lnTo>
                    <a:lnTo>
                      <a:pt x="92" y="411"/>
                    </a:lnTo>
                    <a:lnTo>
                      <a:pt x="91" y="411"/>
                    </a:lnTo>
                    <a:lnTo>
                      <a:pt x="91" y="411"/>
                    </a:lnTo>
                    <a:lnTo>
                      <a:pt x="91" y="411"/>
                    </a:lnTo>
                    <a:lnTo>
                      <a:pt x="91" y="411"/>
                    </a:lnTo>
                    <a:lnTo>
                      <a:pt x="89" y="411"/>
                    </a:lnTo>
                    <a:lnTo>
                      <a:pt x="89" y="411"/>
                    </a:lnTo>
                    <a:lnTo>
                      <a:pt x="89" y="411"/>
                    </a:lnTo>
                    <a:lnTo>
                      <a:pt x="85" y="411"/>
                    </a:lnTo>
                    <a:lnTo>
                      <a:pt x="82" y="411"/>
                    </a:lnTo>
                    <a:lnTo>
                      <a:pt x="81" y="411"/>
                    </a:lnTo>
                    <a:lnTo>
                      <a:pt x="81" y="411"/>
                    </a:lnTo>
                    <a:lnTo>
                      <a:pt x="81" y="414"/>
                    </a:lnTo>
                    <a:lnTo>
                      <a:pt x="81" y="418"/>
                    </a:lnTo>
                    <a:lnTo>
                      <a:pt x="79" y="423"/>
                    </a:lnTo>
                    <a:lnTo>
                      <a:pt x="79" y="426"/>
                    </a:lnTo>
                    <a:lnTo>
                      <a:pt x="79" y="427"/>
                    </a:lnTo>
                    <a:lnTo>
                      <a:pt x="88" y="437"/>
                    </a:lnTo>
                    <a:lnTo>
                      <a:pt x="91" y="438"/>
                    </a:lnTo>
                    <a:lnTo>
                      <a:pt x="91" y="438"/>
                    </a:lnTo>
                    <a:lnTo>
                      <a:pt x="92" y="440"/>
                    </a:lnTo>
                    <a:lnTo>
                      <a:pt x="95" y="441"/>
                    </a:lnTo>
                    <a:lnTo>
                      <a:pt x="98" y="443"/>
                    </a:lnTo>
                    <a:lnTo>
                      <a:pt x="99" y="445"/>
                    </a:lnTo>
                    <a:lnTo>
                      <a:pt x="99" y="445"/>
                    </a:lnTo>
                    <a:lnTo>
                      <a:pt x="99" y="448"/>
                    </a:lnTo>
                    <a:lnTo>
                      <a:pt x="96" y="460"/>
                    </a:lnTo>
                    <a:lnTo>
                      <a:pt x="96" y="460"/>
                    </a:lnTo>
                    <a:lnTo>
                      <a:pt x="96" y="460"/>
                    </a:lnTo>
                    <a:lnTo>
                      <a:pt x="98" y="461"/>
                    </a:lnTo>
                    <a:lnTo>
                      <a:pt x="99" y="469"/>
                    </a:lnTo>
                    <a:lnTo>
                      <a:pt x="99" y="469"/>
                    </a:lnTo>
                    <a:lnTo>
                      <a:pt x="98" y="471"/>
                    </a:lnTo>
                    <a:lnTo>
                      <a:pt x="98" y="474"/>
                    </a:lnTo>
                    <a:lnTo>
                      <a:pt x="98" y="475"/>
                    </a:lnTo>
                    <a:lnTo>
                      <a:pt x="98" y="479"/>
                    </a:lnTo>
                    <a:lnTo>
                      <a:pt x="98" y="481"/>
                    </a:lnTo>
                    <a:lnTo>
                      <a:pt x="93" y="482"/>
                    </a:lnTo>
                    <a:lnTo>
                      <a:pt x="91" y="484"/>
                    </a:lnTo>
                    <a:lnTo>
                      <a:pt x="91" y="484"/>
                    </a:lnTo>
                    <a:lnTo>
                      <a:pt x="88" y="484"/>
                    </a:lnTo>
                    <a:lnTo>
                      <a:pt x="82" y="486"/>
                    </a:lnTo>
                    <a:lnTo>
                      <a:pt x="76" y="488"/>
                    </a:lnTo>
                    <a:lnTo>
                      <a:pt x="71" y="489"/>
                    </a:lnTo>
                    <a:lnTo>
                      <a:pt x="68" y="491"/>
                    </a:lnTo>
                    <a:lnTo>
                      <a:pt x="61" y="491"/>
                    </a:lnTo>
                    <a:lnTo>
                      <a:pt x="58" y="491"/>
                    </a:lnTo>
                    <a:lnTo>
                      <a:pt x="55" y="491"/>
                    </a:lnTo>
                    <a:lnTo>
                      <a:pt x="54" y="492"/>
                    </a:lnTo>
                    <a:lnTo>
                      <a:pt x="54" y="492"/>
                    </a:lnTo>
                    <a:lnTo>
                      <a:pt x="52" y="492"/>
                    </a:lnTo>
                    <a:lnTo>
                      <a:pt x="54" y="491"/>
                    </a:lnTo>
                    <a:lnTo>
                      <a:pt x="58" y="491"/>
                    </a:lnTo>
                    <a:lnTo>
                      <a:pt x="59" y="488"/>
                    </a:lnTo>
                    <a:lnTo>
                      <a:pt x="59" y="488"/>
                    </a:lnTo>
                    <a:lnTo>
                      <a:pt x="61" y="488"/>
                    </a:lnTo>
                    <a:lnTo>
                      <a:pt x="62" y="488"/>
                    </a:lnTo>
                    <a:lnTo>
                      <a:pt x="64" y="489"/>
                    </a:lnTo>
                    <a:lnTo>
                      <a:pt x="64" y="489"/>
                    </a:lnTo>
                    <a:lnTo>
                      <a:pt x="65" y="489"/>
                    </a:lnTo>
                    <a:lnTo>
                      <a:pt x="66" y="489"/>
                    </a:lnTo>
                    <a:lnTo>
                      <a:pt x="69" y="488"/>
                    </a:lnTo>
                    <a:lnTo>
                      <a:pt x="71" y="488"/>
                    </a:lnTo>
                    <a:lnTo>
                      <a:pt x="72" y="486"/>
                    </a:lnTo>
                    <a:lnTo>
                      <a:pt x="74" y="486"/>
                    </a:lnTo>
                    <a:lnTo>
                      <a:pt x="74" y="485"/>
                    </a:lnTo>
                    <a:lnTo>
                      <a:pt x="74" y="484"/>
                    </a:lnTo>
                    <a:lnTo>
                      <a:pt x="72" y="481"/>
                    </a:lnTo>
                    <a:lnTo>
                      <a:pt x="71" y="481"/>
                    </a:lnTo>
                    <a:lnTo>
                      <a:pt x="69" y="479"/>
                    </a:lnTo>
                    <a:lnTo>
                      <a:pt x="68" y="478"/>
                    </a:lnTo>
                    <a:lnTo>
                      <a:pt x="66" y="476"/>
                    </a:lnTo>
                    <a:lnTo>
                      <a:pt x="66" y="475"/>
                    </a:lnTo>
                    <a:lnTo>
                      <a:pt x="65" y="475"/>
                    </a:lnTo>
                    <a:lnTo>
                      <a:pt x="65" y="475"/>
                    </a:lnTo>
                    <a:lnTo>
                      <a:pt x="61" y="472"/>
                    </a:lnTo>
                    <a:lnTo>
                      <a:pt x="61" y="472"/>
                    </a:lnTo>
                    <a:lnTo>
                      <a:pt x="61" y="469"/>
                    </a:lnTo>
                    <a:lnTo>
                      <a:pt x="59" y="467"/>
                    </a:lnTo>
                    <a:lnTo>
                      <a:pt x="59" y="467"/>
                    </a:lnTo>
                    <a:lnTo>
                      <a:pt x="58" y="465"/>
                    </a:lnTo>
                    <a:lnTo>
                      <a:pt x="58" y="465"/>
                    </a:lnTo>
                    <a:lnTo>
                      <a:pt x="59" y="461"/>
                    </a:lnTo>
                    <a:lnTo>
                      <a:pt x="61" y="460"/>
                    </a:lnTo>
                    <a:lnTo>
                      <a:pt x="61" y="458"/>
                    </a:lnTo>
                    <a:lnTo>
                      <a:pt x="59" y="457"/>
                    </a:lnTo>
                    <a:lnTo>
                      <a:pt x="59" y="457"/>
                    </a:lnTo>
                    <a:lnTo>
                      <a:pt x="59" y="455"/>
                    </a:lnTo>
                    <a:lnTo>
                      <a:pt x="59" y="455"/>
                    </a:lnTo>
                    <a:lnTo>
                      <a:pt x="59" y="452"/>
                    </a:lnTo>
                    <a:lnTo>
                      <a:pt x="58" y="450"/>
                    </a:lnTo>
                    <a:lnTo>
                      <a:pt x="57" y="448"/>
                    </a:lnTo>
                    <a:lnTo>
                      <a:pt x="57" y="448"/>
                    </a:lnTo>
                    <a:lnTo>
                      <a:pt x="55" y="448"/>
                    </a:lnTo>
                    <a:lnTo>
                      <a:pt x="52" y="447"/>
                    </a:lnTo>
                    <a:lnTo>
                      <a:pt x="51" y="445"/>
                    </a:lnTo>
                    <a:lnTo>
                      <a:pt x="51" y="445"/>
                    </a:lnTo>
                    <a:lnTo>
                      <a:pt x="49" y="447"/>
                    </a:lnTo>
                    <a:lnTo>
                      <a:pt x="49" y="448"/>
                    </a:lnTo>
                    <a:lnTo>
                      <a:pt x="49" y="450"/>
                    </a:lnTo>
                    <a:lnTo>
                      <a:pt x="48" y="450"/>
                    </a:lnTo>
                    <a:lnTo>
                      <a:pt x="47" y="450"/>
                    </a:lnTo>
                    <a:lnTo>
                      <a:pt x="47" y="452"/>
                    </a:lnTo>
                    <a:lnTo>
                      <a:pt x="48" y="454"/>
                    </a:lnTo>
                    <a:lnTo>
                      <a:pt x="47" y="455"/>
                    </a:lnTo>
                    <a:lnTo>
                      <a:pt x="47" y="457"/>
                    </a:lnTo>
                    <a:lnTo>
                      <a:pt x="45" y="458"/>
                    </a:lnTo>
                    <a:lnTo>
                      <a:pt x="47" y="460"/>
                    </a:lnTo>
                    <a:lnTo>
                      <a:pt x="47" y="462"/>
                    </a:lnTo>
                    <a:lnTo>
                      <a:pt x="45" y="462"/>
                    </a:lnTo>
                    <a:lnTo>
                      <a:pt x="45" y="464"/>
                    </a:lnTo>
                    <a:lnTo>
                      <a:pt x="45" y="465"/>
                    </a:lnTo>
                    <a:lnTo>
                      <a:pt x="45" y="465"/>
                    </a:lnTo>
                    <a:lnTo>
                      <a:pt x="45" y="468"/>
                    </a:lnTo>
                    <a:lnTo>
                      <a:pt x="45" y="468"/>
                    </a:lnTo>
                    <a:lnTo>
                      <a:pt x="45" y="469"/>
                    </a:lnTo>
                    <a:lnTo>
                      <a:pt x="45" y="472"/>
                    </a:lnTo>
                    <a:lnTo>
                      <a:pt x="45" y="476"/>
                    </a:lnTo>
                    <a:lnTo>
                      <a:pt x="45" y="479"/>
                    </a:lnTo>
                    <a:lnTo>
                      <a:pt x="44" y="481"/>
                    </a:lnTo>
                    <a:lnTo>
                      <a:pt x="44" y="481"/>
                    </a:lnTo>
                    <a:lnTo>
                      <a:pt x="44" y="482"/>
                    </a:lnTo>
                    <a:lnTo>
                      <a:pt x="42" y="482"/>
                    </a:lnTo>
                    <a:lnTo>
                      <a:pt x="41" y="482"/>
                    </a:lnTo>
                    <a:lnTo>
                      <a:pt x="40" y="484"/>
                    </a:lnTo>
                    <a:lnTo>
                      <a:pt x="40" y="484"/>
                    </a:lnTo>
                    <a:lnTo>
                      <a:pt x="38" y="481"/>
                    </a:lnTo>
                    <a:lnTo>
                      <a:pt x="38" y="481"/>
                    </a:lnTo>
                    <a:lnTo>
                      <a:pt x="40" y="481"/>
                    </a:lnTo>
                    <a:lnTo>
                      <a:pt x="40" y="481"/>
                    </a:lnTo>
                    <a:lnTo>
                      <a:pt x="38" y="479"/>
                    </a:lnTo>
                    <a:lnTo>
                      <a:pt x="38" y="479"/>
                    </a:lnTo>
                    <a:lnTo>
                      <a:pt x="34" y="478"/>
                    </a:lnTo>
                    <a:lnTo>
                      <a:pt x="31" y="478"/>
                    </a:lnTo>
                    <a:lnTo>
                      <a:pt x="31" y="479"/>
                    </a:lnTo>
                    <a:lnTo>
                      <a:pt x="30" y="479"/>
                    </a:lnTo>
                    <a:lnTo>
                      <a:pt x="30" y="479"/>
                    </a:lnTo>
                    <a:lnTo>
                      <a:pt x="28" y="478"/>
                    </a:lnTo>
                    <a:lnTo>
                      <a:pt x="28" y="478"/>
                    </a:lnTo>
                    <a:lnTo>
                      <a:pt x="27" y="478"/>
                    </a:lnTo>
                    <a:lnTo>
                      <a:pt x="25" y="478"/>
                    </a:lnTo>
                    <a:lnTo>
                      <a:pt x="24" y="478"/>
                    </a:lnTo>
                    <a:lnTo>
                      <a:pt x="23" y="479"/>
                    </a:lnTo>
                    <a:lnTo>
                      <a:pt x="21" y="465"/>
                    </a:lnTo>
                    <a:lnTo>
                      <a:pt x="21" y="464"/>
                    </a:lnTo>
                    <a:lnTo>
                      <a:pt x="21" y="462"/>
                    </a:lnTo>
                    <a:lnTo>
                      <a:pt x="21" y="462"/>
                    </a:lnTo>
                    <a:lnTo>
                      <a:pt x="20" y="455"/>
                    </a:lnTo>
                    <a:lnTo>
                      <a:pt x="20" y="454"/>
                    </a:lnTo>
                    <a:lnTo>
                      <a:pt x="20" y="454"/>
                    </a:lnTo>
                    <a:lnTo>
                      <a:pt x="20" y="450"/>
                    </a:lnTo>
                    <a:lnTo>
                      <a:pt x="18" y="447"/>
                    </a:lnTo>
                    <a:lnTo>
                      <a:pt x="18" y="445"/>
                    </a:lnTo>
                    <a:lnTo>
                      <a:pt x="18" y="444"/>
                    </a:lnTo>
                    <a:lnTo>
                      <a:pt x="18" y="444"/>
                    </a:lnTo>
                    <a:lnTo>
                      <a:pt x="18" y="444"/>
                    </a:lnTo>
                    <a:lnTo>
                      <a:pt x="16" y="417"/>
                    </a:lnTo>
                    <a:lnTo>
                      <a:pt x="16" y="417"/>
                    </a:lnTo>
                    <a:lnTo>
                      <a:pt x="16" y="417"/>
                    </a:lnTo>
                    <a:lnTo>
                      <a:pt x="14" y="406"/>
                    </a:lnTo>
                    <a:lnTo>
                      <a:pt x="13" y="394"/>
                    </a:lnTo>
                    <a:lnTo>
                      <a:pt x="13" y="394"/>
                    </a:lnTo>
                    <a:lnTo>
                      <a:pt x="11" y="382"/>
                    </a:lnTo>
                    <a:lnTo>
                      <a:pt x="11" y="382"/>
                    </a:lnTo>
                    <a:lnTo>
                      <a:pt x="10" y="376"/>
                    </a:lnTo>
                    <a:lnTo>
                      <a:pt x="10" y="376"/>
                    </a:lnTo>
                    <a:lnTo>
                      <a:pt x="10" y="375"/>
                    </a:lnTo>
                    <a:lnTo>
                      <a:pt x="8" y="356"/>
                    </a:lnTo>
                    <a:lnTo>
                      <a:pt x="7" y="355"/>
                    </a:lnTo>
                    <a:lnTo>
                      <a:pt x="7" y="348"/>
                    </a:lnTo>
                    <a:lnTo>
                      <a:pt x="7" y="348"/>
                    </a:lnTo>
                    <a:lnTo>
                      <a:pt x="6" y="334"/>
                    </a:lnTo>
                    <a:lnTo>
                      <a:pt x="6" y="332"/>
                    </a:lnTo>
                    <a:lnTo>
                      <a:pt x="4" y="329"/>
                    </a:lnTo>
                    <a:lnTo>
                      <a:pt x="4" y="325"/>
                    </a:lnTo>
                    <a:lnTo>
                      <a:pt x="4" y="325"/>
                    </a:lnTo>
                    <a:lnTo>
                      <a:pt x="4" y="314"/>
                    </a:lnTo>
                    <a:lnTo>
                      <a:pt x="4" y="314"/>
                    </a:lnTo>
                    <a:lnTo>
                      <a:pt x="6" y="301"/>
                    </a:lnTo>
                    <a:lnTo>
                      <a:pt x="6" y="301"/>
                    </a:lnTo>
                    <a:lnTo>
                      <a:pt x="6" y="295"/>
                    </a:lnTo>
                    <a:lnTo>
                      <a:pt x="6" y="287"/>
                    </a:lnTo>
                    <a:lnTo>
                      <a:pt x="6" y="273"/>
                    </a:lnTo>
                    <a:lnTo>
                      <a:pt x="6" y="273"/>
                    </a:lnTo>
                    <a:lnTo>
                      <a:pt x="6" y="260"/>
                    </a:lnTo>
                    <a:lnTo>
                      <a:pt x="6" y="254"/>
                    </a:lnTo>
                    <a:lnTo>
                      <a:pt x="6" y="254"/>
                    </a:lnTo>
                    <a:lnTo>
                      <a:pt x="6" y="225"/>
                    </a:lnTo>
                    <a:lnTo>
                      <a:pt x="6" y="219"/>
                    </a:lnTo>
                    <a:lnTo>
                      <a:pt x="6" y="188"/>
                    </a:lnTo>
                    <a:lnTo>
                      <a:pt x="7" y="178"/>
                    </a:lnTo>
                    <a:lnTo>
                      <a:pt x="7" y="165"/>
                    </a:lnTo>
                    <a:lnTo>
                      <a:pt x="7" y="165"/>
                    </a:lnTo>
                    <a:lnTo>
                      <a:pt x="7" y="164"/>
                    </a:lnTo>
                    <a:lnTo>
                      <a:pt x="7" y="160"/>
                    </a:lnTo>
                    <a:lnTo>
                      <a:pt x="7" y="160"/>
                    </a:lnTo>
                    <a:lnTo>
                      <a:pt x="7" y="160"/>
                    </a:lnTo>
                    <a:lnTo>
                      <a:pt x="7" y="158"/>
                    </a:lnTo>
                    <a:lnTo>
                      <a:pt x="7" y="158"/>
                    </a:lnTo>
                    <a:lnTo>
                      <a:pt x="7" y="158"/>
                    </a:lnTo>
                    <a:lnTo>
                      <a:pt x="7" y="148"/>
                    </a:lnTo>
                    <a:lnTo>
                      <a:pt x="7" y="148"/>
                    </a:lnTo>
                    <a:lnTo>
                      <a:pt x="7" y="147"/>
                    </a:lnTo>
                    <a:lnTo>
                      <a:pt x="7" y="147"/>
                    </a:lnTo>
                    <a:lnTo>
                      <a:pt x="7" y="143"/>
                    </a:lnTo>
                    <a:lnTo>
                      <a:pt x="7" y="126"/>
                    </a:lnTo>
                    <a:lnTo>
                      <a:pt x="7" y="126"/>
                    </a:lnTo>
                    <a:lnTo>
                      <a:pt x="7" y="126"/>
                    </a:lnTo>
                    <a:lnTo>
                      <a:pt x="7" y="111"/>
                    </a:lnTo>
                    <a:lnTo>
                      <a:pt x="7" y="109"/>
                    </a:lnTo>
                    <a:lnTo>
                      <a:pt x="7" y="87"/>
                    </a:lnTo>
                    <a:lnTo>
                      <a:pt x="7" y="86"/>
                    </a:lnTo>
                    <a:lnTo>
                      <a:pt x="7" y="85"/>
                    </a:lnTo>
                    <a:lnTo>
                      <a:pt x="8" y="79"/>
                    </a:lnTo>
                    <a:lnTo>
                      <a:pt x="8" y="78"/>
                    </a:lnTo>
                    <a:lnTo>
                      <a:pt x="8" y="70"/>
                    </a:lnTo>
                    <a:lnTo>
                      <a:pt x="8" y="58"/>
                    </a:lnTo>
                    <a:lnTo>
                      <a:pt x="8" y="58"/>
                    </a:lnTo>
                    <a:lnTo>
                      <a:pt x="8" y="58"/>
                    </a:lnTo>
                    <a:lnTo>
                      <a:pt x="8" y="44"/>
                    </a:lnTo>
                    <a:lnTo>
                      <a:pt x="8" y="27"/>
                    </a:lnTo>
                    <a:lnTo>
                      <a:pt x="7" y="25"/>
                    </a:lnTo>
                    <a:lnTo>
                      <a:pt x="0" y="17"/>
                    </a:lnTo>
                    <a:lnTo>
                      <a:pt x="1" y="15"/>
                    </a:lnTo>
                    <a:lnTo>
                      <a:pt x="16" y="14"/>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22"/>
              <p:cNvSpPr>
                <a:spLocks/>
              </p:cNvSpPr>
              <p:nvPr/>
            </p:nvSpPr>
            <p:spPr bwMode="auto">
              <a:xfrm>
                <a:off x="3039198" y="3476127"/>
                <a:ext cx="1097427" cy="1251381"/>
              </a:xfrm>
              <a:custGeom>
                <a:avLst/>
                <a:gdLst>
                  <a:gd name="T0" fmla="*/ 476 w 501"/>
                  <a:gd name="T1" fmla="*/ 57 h 624"/>
                  <a:gd name="T2" fmla="*/ 485 w 501"/>
                  <a:gd name="T3" fmla="*/ 58 h 624"/>
                  <a:gd name="T4" fmla="*/ 501 w 501"/>
                  <a:gd name="T5" fmla="*/ 59 h 624"/>
                  <a:gd name="T6" fmla="*/ 499 w 501"/>
                  <a:gd name="T7" fmla="*/ 72 h 624"/>
                  <a:gd name="T8" fmla="*/ 485 w 501"/>
                  <a:gd name="T9" fmla="*/ 171 h 624"/>
                  <a:gd name="T10" fmla="*/ 481 w 501"/>
                  <a:gd name="T11" fmla="*/ 205 h 624"/>
                  <a:gd name="T12" fmla="*/ 468 w 501"/>
                  <a:gd name="T13" fmla="*/ 301 h 624"/>
                  <a:gd name="T14" fmla="*/ 451 w 501"/>
                  <a:gd name="T15" fmla="*/ 422 h 624"/>
                  <a:gd name="T16" fmla="*/ 448 w 501"/>
                  <a:gd name="T17" fmla="*/ 437 h 624"/>
                  <a:gd name="T18" fmla="*/ 447 w 501"/>
                  <a:gd name="T19" fmla="*/ 450 h 624"/>
                  <a:gd name="T20" fmla="*/ 443 w 501"/>
                  <a:gd name="T21" fmla="*/ 481 h 624"/>
                  <a:gd name="T22" fmla="*/ 441 w 501"/>
                  <a:gd name="T23" fmla="*/ 491 h 624"/>
                  <a:gd name="T24" fmla="*/ 433 w 501"/>
                  <a:gd name="T25" fmla="*/ 555 h 624"/>
                  <a:gd name="T26" fmla="*/ 430 w 501"/>
                  <a:gd name="T27" fmla="*/ 576 h 624"/>
                  <a:gd name="T28" fmla="*/ 423 w 501"/>
                  <a:gd name="T29" fmla="*/ 624 h 624"/>
                  <a:gd name="T30" fmla="*/ 273 w 501"/>
                  <a:gd name="T31" fmla="*/ 601 h 624"/>
                  <a:gd name="T32" fmla="*/ 181 w 501"/>
                  <a:gd name="T33" fmla="*/ 549 h 624"/>
                  <a:gd name="T34" fmla="*/ 93 w 501"/>
                  <a:gd name="T35" fmla="*/ 494 h 624"/>
                  <a:gd name="T36" fmla="*/ 2 w 501"/>
                  <a:gd name="T37" fmla="*/ 422 h 624"/>
                  <a:gd name="T38" fmla="*/ 8 w 501"/>
                  <a:gd name="T39" fmla="*/ 419 h 624"/>
                  <a:gd name="T40" fmla="*/ 17 w 501"/>
                  <a:gd name="T41" fmla="*/ 413 h 624"/>
                  <a:gd name="T42" fmla="*/ 31 w 501"/>
                  <a:gd name="T43" fmla="*/ 407 h 624"/>
                  <a:gd name="T44" fmla="*/ 35 w 501"/>
                  <a:gd name="T45" fmla="*/ 399 h 624"/>
                  <a:gd name="T46" fmla="*/ 32 w 501"/>
                  <a:gd name="T47" fmla="*/ 386 h 624"/>
                  <a:gd name="T48" fmla="*/ 27 w 501"/>
                  <a:gd name="T49" fmla="*/ 385 h 624"/>
                  <a:gd name="T50" fmla="*/ 19 w 501"/>
                  <a:gd name="T51" fmla="*/ 378 h 624"/>
                  <a:gd name="T52" fmla="*/ 24 w 501"/>
                  <a:gd name="T53" fmla="*/ 371 h 624"/>
                  <a:gd name="T54" fmla="*/ 25 w 501"/>
                  <a:gd name="T55" fmla="*/ 347 h 624"/>
                  <a:gd name="T56" fmla="*/ 36 w 501"/>
                  <a:gd name="T57" fmla="*/ 339 h 624"/>
                  <a:gd name="T58" fmla="*/ 42 w 501"/>
                  <a:gd name="T59" fmla="*/ 331 h 624"/>
                  <a:gd name="T60" fmla="*/ 45 w 501"/>
                  <a:gd name="T61" fmla="*/ 321 h 624"/>
                  <a:gd name="T62" fmla="*/ 48 w 501"/>
                  <a:gd name="T63" fmla="*/ 310 h 624"/>
                  <a:gd name="T64" fmla="*/ 55 w 501"/>
                  <a:gd name="T65" fmla="*/ 293 h 624"/>
                  <a:gd name="T66" fmla="*/ 59 w 501"/>
                  <a:gd name="T67" fmla="*/ 283 h 624"/>
                  <a:gd name="T68" fmla="*/ 63 w 501"/>
                  <a:gd name="T69" fmla="*/ 281 h 624"/>
                  <a:gd name="T70" fmla="*/ 75 w 501"/>
                  <a:gd name="T71" fmla="*/ 277 h 624"/>
                  <a:gd name="T72" fmla="*/ 85 w 501"/>
                  <a:gd name="T73" fmla="*/ 270 h 624"/>
                  <a:gd name="T74" fmla="*/ 77 w 501"/>
                  <a:gd name="T75" fmla="*/ 255 h 624"/>
                  <a:gd name="T76" fmla="*/ 63 w 501"/>
                  <a:gd name="T77" fmla="*/ 215 h 624"/>
                  <a:gd name="T78" fmla="*/ 60 w 501"/>
                  <a:gd name="T79" fmla="*/ 199 h 624"/>
                  <a:gd name="T80" fmla="*/ 63 w 501"/>
                  <a:gd name="T81" fmla="*/ 188 h 624"/>
                  <a:gd name="T82" fmla="*/ 69 w 501"/>
                  <a:gd name="T83" fmla="*/ 178 h 624"/>
                  <a:gd name="T84" fmla="*/ 70 w 501"/>
                  <a:gd name="T85" fmla="*/ 173 h 624"/>
                  <a:gd name="T86" fmla="*/ 70 w 501"/>
                  <a:gd name="T87" fmla="*/ 147 h 624"/>
                  <a:gd name="T88" fmla="*/ 69 w 501"/>
                  <a:gd name="T89" fmla="*/ 139 h 624"/>
                  <a:gd name="T90" fmla="*/ 73 w 501"/>
                  <a:gd name="T91" fmla="*/ 129 h 624"/>
                  <a:gd name="T92" fmla="*/ 73 w 501"/>
                  <a:gd name="T93" fmla="*/ 109 h 624"/>
                  <a:gd name="T94" fmla="*/ 75 w 501"/>
                  <a:gd name="T95" fmla="*/ 96 h 624"/>
                  <a:gd name="T96" fmla="*/ 77 w 501"/>
                  <a:gd name="T97" fmla="*/ 79 h 624"/>
                  <a:gd name="T98" fmla="*/ 103 w 501"/>
                  <a:gd name="T99" fmla="*/ 81 h 624"/>
                  <a:gd name="T100" fmla="*/ 107 w 501"/>
                  <a:gd name="T101" fmla="*/ 89 h 624"/>
                  <a:gd name="T102" fmla="*/ 110 w 501"/>
                  <a:gd name="T103" fmla="*/ 95 h 624"/>
                  <a:gd name="T104" fmla="*/ 117 w 501"/>
                  <a:gd name="T105" fmla="*/ 96 h 624"/>
                  <a:gd name="T106" fmla="*/ 121 w 501"/>
                  <a:gd name="T107" fmla="*/ 89 h 624"/>
                  <a:gd name="T108" fmla="*/ 130 w 501"/>
                  <a:gd name="T109" fmla="*/ 75 h 624"/>
                  <a:gd name="T110" fmla="*/ 137 w 501"/>
                  <a:gd name="T111" fmla="*/ 35 h 624"/>
                  <a:gd name="T112" fmla="*/ 150 w 501"/>
                  <a:gd name="T113" fmla="*/ 1 h 624"/>
                  <a:gd name="T114" fmla="*/ 246 w 501"/>
                  <a:gd name="T115" fmla="*/ 20 h 624"/>
                  <a:gd name="T116" fmla="*/ 252 w 501"/>
                  <a:gd name="T117" fmla="*/ 20 h 624"/>
                  <a:gd name="T118" fmla="*/ 332 w 501"/>
                  <a:gd name="T119" fmla="*/ 34 h 624"/>
                  <a:gd name="T120" fmla="*/ 379 w 501"/>
                  <a:gd name="T121" fmla="*/ 41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1" h="624">
                    <a:moveTo>
                      <a:pt x="397" y="44"/>
                    </a:moveTo>
                    <a:lnTo>
                      <a:pt x="409" y="47"/>
                    </a:lnTo>
                    <a:lnTo>
                      <a:pt x="433" y="49"/>
                    </a:lnTo>
                    <a:lnTo>
                      <a:pt x="476" y="57"/>
                    </a:lnTo>
                    <a:lnTo>
                      <a:pt x="476" y="57"/>
                    </a:lnTo>
                    <a:lnTo>
                      <a:pt x="485" y="58"/>
                    </a:lnTo>
                    <a:lnTo>
                      <a:pt x="485" y="58"/>
                    </a:lnTo>
                    <a:lnTo>
                      <a:pt x="485" y="58"/>
                    </a:lnTo>
                    <a:lnTo>
                      <a:pt x="486" y="58"/>
                    </a:lnTo>
                    <a:lnTo>
                      <a:pt x="488" y="58"/>
                    </a:lnTo>
                    <a:lnTo>
                      <a:pt x="491" y="58"/>
                    </a:lnTo>
                    <a:lnTo>
                      <a:pt x="501" y="59"/>
                    </a:lnTo>
                    <a:lnTo>
                      <a:pt x="501" y="62"/>
                    </a:lnTo>
                    <a:lnTo>
                      <a:pt x="501" y="62"/>
                    </a:lnTo>
                    <a:lnTo>
                      <a:pt x="499" y="72"/>
                    </a:lnTo>
                    <a:lnTo>
                      <a:pt x="499" y="72"/>
                    </a:lnTo>
                    <a:lnTo>
                      <a:pt x="486" y="160"/>
                    </a:lnTo>
                    <a:lnTo>
                      <a:pt x="486" y="167"/>
                    </a:lnTo>
                    <a:lnTo>
                      <a:pt x="486" y="167"/>
                    </a:lnTo>
                    <a:lnTo>
                      <a:pt x="485" y="171"/>
                    </a:lnTo>
                    <a:lnTo>
                      <a:pt x="485" y="171"/>
                    </a:lnTo>
                    <a:lnTo>
                      <a:pt x="482" y="198"/>
                    </a:lnTo>
                    <a:lnTo>
                      <a:pt x="482" y="198"/>
                    </a:lnTo>
                    <a:lnTo>
                      <a:pt x="481" y="205"/>
                    </a:lnTo>
                    <a:lnTo>
                      <a:pt x="481" y="205"/>
                    </a:lnTo>
                    <a:lnTo>
                      <a:pt x="475" y="242"/>
                    </a:lnTo>
                    <a:lnTo>
                      <a:pt x="472" y="263"/>
                    </a:lnTo>
                    <a:lnTo>
                      <a:pt x="468" y="301"/>
                    </a:lnTo>
                    <a:lnTo>
                      <a:pt x="467" y="307"/>
                    </a:lnTo>
                    <a:lnTo>
                      <a:pt x="467" y="307"/>
                    </a:lnTo>
                    <a:lnTo>
                      <a:pt x="457" y="382"/>
                    </a:lnTo>
                    <a:lnTo>
                      <a:pt x="451" y="422"/>
                    </a:lnTo>
                    <a:lnTo>
                      <a:pt x="451" y="422"/>
                    </a:lnTo>
                    <a:lnTo>
                      <a:pt x="451" y="423"/>
                    </a:lnTo>
                    <a:lnTo>
                      <a:pt x="451" y="423"/>
                    </a:lnTo>
                    <a:lnTo>
                      <a:pt x="448" y="437"/>
                    </a:lnTo>
                    <a:lnTo>
                      <a:pt x="447" y="444"/>
                    </a:lnTo>
                    <a:lnTo>
                      <a:pt x="447" y="446"/>
                    </a:lnTo>
                    <a:lnTo>
                      <a:pt x="447" y="450"/>
                    </a:lnTo>
                    <a:lnTo>
                      <a:pt x="447" y="450"/>
                    </a:lnTo>
                    <a:lnTo>
                      <a:pt x="447" y="451"/>
                    </a:lnTo>
                    <a:lnTo>
                      <a:pt x="447" y="451"/>
                    </a:lnTo>
                    <a:lnTo>
                      <a:pt x="443" y="481"/>
                    </a:lnTo>
                    <a:lnTo>
                      <a:pt x="443" y="481"/>
                    </a:lnTo>
                    <a:lnTo>
                      <a:pt x="441" y="489"/>
                    </a:lnTo>
                    <a:lnTo>
                      <a:pt x="441" y="489"/>
                    </a:lnTo>
                    <a:lnTo>
                      <a:pt x="441" y="489"/>
                    </a:lnTo>
                    <a:lnTo>
                      <a:pt x="441" y="491"/>
                    </a:lnTo>
                    <a:lnTo>
                      <a:pt x="438" y="515"/>
                    </a:lnTo>
                    <a:lnTo>
                      <a:pt x="433" y="549"/>
                    </a:lnTo>
                    <a:lnTo>
                      <a:pt x="433" y="549"/>
                    </a:lnTo>
                    <a:lnTo>
                      <a:pt x="433" y="555"/>
                    </a:lnTo>
                    <a:lnTo>
                      <a:pt x="433" y="556"/>
                    </a:lnTo>
                    <a:lnTo>
                      <a:pt x="430" y="570"/>
                    </a:lnTo>
                    <a:lnTo>
                      <a:pt x="430" y="571"/>
                    </a:lnTo>
                    <a:lnTo>
                      <a:pt x="430" y="576"/>
                    </a:lnTo>
                    <a:lnTo>
                      <a:pt x="428" y="577"/>
                    </a:lnTo>
                    <a:lnTo>
                      <a:pt x="424" y="607"/>
                    </a:lnTo>
                    <a:lnTo>
                      <a:pt x="424" y="607"/>
                    </a:lnTo>
                    <a:lnTo>
                      <a:pt x="423" y="624"/>
                    </a:lnTo>
                    <a:lnTo>
                      <a:pt x="393" y="620"/>
                    </a:lnTo>
                    <a:lnTo>
                      <a:pt x="314" y="608"/>
                    </a:lnTo>
                    <a:lnTo>
                      <a:pt x="290" y="604"/>
                    </a:lnTo>
                    <a:lnTo>
                      <a:pt x="273" y="601"/>
                    </a:lnTo>
                    <a:lnTo>
                      <a:pt x="264" y="600"/>
                    </a:lnTo>
                    <a:lnTo>
                      <a:pt x="244" y="587"/>
                    </a:lnTo>
                    <a:lnTo>
                      <a:pt x="229" y="579"/>
                    </a:lnTo>
                    <a:lnTo>
                      <a:pt x="181" y="549"/>
                    </a:lnTo>
                    <a:lnTo>
                      <a:pt x="137" y="522"/>
                    </a:lnTo>
                    <a:lnTo>
                      <a:pt x="119" y="511"/>
                    </a:lnTo>
                    <a:lnTo>
                      <a:pt x="104" y="501"/>
                    </a:lnTo>
                    <a:lnTo>
                      <a:pt x="93" y="494"/>
                    </a:lnTo>
                    <a:lnTo>
                      <a:pt x="39" y="460"/>
                    </a:lnTo>
                    <a:lnTo>
                      <a:pt x="0" y="434"/>
                    </a:lnTo>
                    <a:lnTo>
                      <a:pt x="2" y="423"/>
                    </a:lnTo>
                    <a:lnTo>
                      <a:pt x="2" y="422"/>
                    </a:lnTo>
                    <a:lnTo>
                      <a:pt x="4" y="422"/>
                    </a:lnTo>
                    <a:lnTo>
                      <a:pt x="5" y="422"/>
                    </a:lnTo>
                    <a:lnTo>
                      <a:pt x="8" y="419"/>
                    </a:lnTo>
                    <a:lnTo>
                      <a:pt x="8" y="419"/>
                    </a:lnTo>
                    <a:lnTo>
                      <a:pt x="11" y="413"/>
                    </a:lnTo>
                    <a:lnTo>
                      <a:pt x="15" y="413"/>
                    </a:lnTo>
                    <a:lnTo>
                      <a:pt x="15" y="413"/>
                    </a:lnTo>
                    <a:lnTo>
                      <a:pt x="17" y="413"/>
                    </a:lnTo>
                    <a:lnTo>
                      <a:pt x="17" y="413"/>
                    </a:lnTo>
                    <a:lnTo>
                      <a:pt x="19" y="414"/>
                    </a:lnTo>
                    <a:lnTo>
                      <a:pt x="19" y="414"/>
                    </a:lnTo>
                    <a:lnTo>
                      <a:pt x="31" y="407"/>
                    </a:lnTo>
                    <a:lnTo>
                      <a:pt x="31" y="407"/>
                    </a:lnTo>
                    <a:lnTo>
                      <a:pt x="34" y="402"/>
                    </a:lnTo>
                    <a:lnTo>
                      <a:pt x="34" y="402"/>
                    </a:lnTo>
                    <a:lnTo>
                      <a:pt x="35" y="399"/>
                    </a:lnTo>
                    <a:lnTo>
                      <a:pt x="35" y="393"/>
                    </a:lnTo>
                    <a:lnTo>
                      <a:pt x="34" y="386"/>
                    </a:lnTo>
                    <a:lnTo>
                      <a:pt x="32" y="386"/>
                    </a:lnTo>
                    <a:lnTo>
                      <a:pt x="32" y="386"/>
                    </a:lnTo>
                    <a:lnTo>
                      <a:pt x="29" y="385"/>
                    </a:lnTo>
                    <a:lnTo>
                      <a:pt x="28" y="385"/>
                    </a:lnTo>
                    <a:lnTo>
                      <a:pt x="28" y="385"/>
                    </a:lnTo>
                    <a:lnTo>
                      <a:pt x="27" y="385"/>
                    </a:lnTo>
                    <a:lnTo>
                      <a:pt x="27" y="385"/>
                    </a:lnTo>
                    <a:lnTo>
                      <a:pt x="25" y="385"/>
                    </a:lnTo>
                    <a:lnTo>
                      <a:pt x="21" y="382"/>
                    </a:lnTo>
                    <a:lnTo>
                      <a:pt x="19" y="378"/>
                    </a:lnTo>
                    <a:lnTo>
                      <a:pt x="19" y="376"/>
                    </a:lnTo>
                    <a:lnTo>
                      <a:pt x="21" y="373"/>
                    </a:lnTo>
                    <a:lnTo>
                      <a:pt x="22" y="372"/>
                    </a:lnTo>
                    <a:lnTo>
                      <a:pt x="24" y="371"/>
                    </a:lnTo>
                    <a:lnTo>
                      <a:pt x="24" y="369"/>
                    </a:lnTo>
                    <a:lnTo>
                      <a:pt x="25" y="361"/>
                    </a:lnTo>
                    <a:lnTo>
                      <a:pt x="25" y="352"/>
                    </a:lnTo>
                    <a:lnTo>
                      <a:pt x="25" y="347"/>
                    </a:lnTo>
                    <a:lnTo>
                      <a:pt x="29" y="347"/>
                    </a:lnTo>
                    <a:lnTo>
                      <a:pt x="32" y="345"/>
                    </a:lnTo>
                    <a:lnTo>
                      <a:pt x="34" y="342"/>
                    </a:lnTo>
                    <a:lnTo>
                      <a:pt x="36" y="339"/>
                    </a:lnTo>
                    <a:lnTo>
                      <a:pt x="39" y="337"/>
                    </a:lnTo>
                    <a:lnTo>
                      <a:pt x="42" y="332"/>
                    </a:lnTo>
                    <a:lnTo>
                      <a:pt x="42" y="332"/>
                    </a:lnTo>
                    <a:lnTo>
                      <a:pt x="42" y="331"/>
                    </a:lnTo>
                    <a:lnTo>
                      <a:pt x="42" y="331"/>
                    </a:lnTo>
                    <a:lnTo>
                      <a:pt x="45" y="322"/>
                    </a:lnTo>
                    <a:lnTo>
                      <a:pt x="45" y="321"/>
                    </a:lnTo>
                    <a:lnTo>
                      <a:pt x="45" y="321"/>
                    </a:lnTo>
                    <a:lnTo>
                      <a:pt x="48" y="321"/>
                    </a:lnTo>
                    <a:lnTo>
                      <a:pt x="48" y="320"/>
                    </a:lnTo>
                    <a:lnTo>
                      <a:pt x="48" y="315"/>
                    </a:lnTo>
                    <a:lnTo>
                      <a:pt x="48" y="310"/>
                    </a:lnTo>
                    <a:lnTo>
                      <a:pt x="48" y="307"/>
                    </a:lnTo>
                    <a:lnTo>
                      <a:pt x="51" y="298"/>
                    </a:lnTo>
                    <a:lnTo>
                      <a:pt x="52" y="294"/>
                    </a:lnTo>
                    <a:lnTo>
                      <a:pt x="55" y="293"/>
                    </a:lnTo>
                    <a:lnTo>
                      <a:pt x="58" y="290"/>
                    </a:lnTo>
                    <a:lnTo>
                      <a:pt x="59" y="289"/>
                    </a:lnTo>
                    <a:lnTo>
                      <a:pt x="59" y="284"/>
                    </a:lnTo>
                    <a:lnTo>
                      <a:pt x="59" y="283"/>
                    </a:lnTo>
                    <a:lnTo>
                      <a:pt x="60" y="281"/>
                    </a:lnTo>
                    <a:lnTo>
                      <a:pt x="62" y="281"/>
                    </a:lnTo>
                    <a:lnTo>
                      <a:pt x="62" y="281"/>
                    </a:lnTo>
                    <a:lnTo>
                      <a:pt x="63" y="281"/>
                    </a:lnTo>
                    <a:lnTo>
                      <a:pt x="65" y="281"/>
                    </a:lnTo>
                    <a:lnTo>
                      <a:pt x="69" y="280"/>
                    </a:lnTo>
                    <a:lnTo>
                      <a:pt x="69" y="280"/>
                    </a:lnTo>
                    <a:lnTo>
                      <a:pt x="75" y="277"/>
                    </a:lnTo>
                    <a:lnTo>
                      <a:pt x="77" y="274"/>
                    </a:lnTo>
                    <a:lnTo>
                      <a:pt x="83" y="272"/>
                    </a:lnTo>
                    <a:lnTo>
                      <a:pt x="85" y="270"/>
                    </a:lnTo>
                    <a:lnTo>
                      <a:pt x="85" y="270"/>
                    </a:lnTo>
                    <a:lnTo>
                      <a:pt x="86" y="266"/>
                    </a:lnTo>
                    <a:lnTo>
                      <a:pt x="83" y="262"/>
                    </a:lnTo>
                    <a:lnTo>
                      <a:pt x="82" y="260"/>
                    </a:lnTo>
                    <a:lnTo>
                      <a:pt x="77" y="255"/>
                    </a:lnTo>
                    <a:lnTo>
                      <a:pt x="73" y="249"/>
                    </a:lnTo>
                    <a:lnTo>
                      <a:pt x="69" y="228"/>
                    </a:lnTo>
                    <a:lnTo>
                      <a:pt x="69" y="223"/>
                    </a:lnTo>
                    <a:lnTo>
                      <a:pt x="63" y="215"/>
                    </a:lnTo>
                    <a:lnTo>
                      <a:pt x="60" y="204"/>
                    </a:lnTo>
                    <a:lnTo>
                      <a:pt x="60" y="202"/>
                    </a:lnTo>
                    <a:lnTo>
                      <a:pt x="60" y="201"/>
                    </a:lnTo>
                    <a:lnTo>
                      <a:pt x="60" y="199"/>
                    </a:lnTo>
                    <a:lnTo>
                      <a:pt x="63" y="192"/>
                    </a:lnTo>
                    <a:lnTo>
                      <a:pt x="63" y="191"/>
                    </a:lnTo>
                    <a:lnTo>
                      <a:pt x="63" y="190"/>
                    </a:lnTo>
                    <a:lnTo>
                      <a:pt x="63" y="188"/>
                    </a:lnTo>
                    <a:lnTo>
                      <a:pt x="63" y="188"/>
                    </a:lnTo>
                    <a:lnTo>
                      <a:pt x="65" y="181"/>
                    </a:lnTo>
                    <a:lnTo>
                      <a:pt x="68" y="178"/>
                    </a:lnTo>
                    <a:lnTo>
                      <a:pt x="69" y="178"/>
                    </a:lnTo>
                    <a:lnTo>
                      <a:pt x="69" y="178"/>
                    </a:lnTo>
                    <a:lnTo>
                      <a:pt x="70" y="178"/>
                    </a:lnTo>
                    <a:lnTo>
                      <a:pt x="70" y="175"/>
                    </a:lnTo>
                    <a:lnTo>
                      <a:pt x="70" y="173"/>
                    </a:lnTo>
                    <a:lnTo>
                      <a:pt x="72" y="158"/>
                    </a:lnTo>
                    <a:lnTo>
                      <a:pt x="72" y="156"/>
                    </a:lnTo>
                    <a:lnTo>
                      <a:pt x="72" y="150"/>
                    </a:lnTo>
                    <a:lnTo>
                      <a:pt x="70" y="147"/>
                    </a:lnTo>
                    <a:lnTo>
                      <a:pt x="69" y="146"/>
                    </a:lnTo>
                    <a:lnTo>
                      <a:pt x="69" y="141"/>
                    </a:lnTo>
                    <a:lnTo>
                      <a:pt x="69" y="140"/>
                    </a:lnTo>
                    <a:lnTo>
                      <a:pt x="69" y="139"/>
                    </a:lnTo>
                    <a:lnTo>
                      <a:pt x="70" y="139"/>
                    </a:lnTo>
                    <a:lnTo>
                      <a:pt x="73" y="130"/>
                    </a:lnTo>
                    <a:lnTo>
                      <a:pt x="73" y="130"/>
                    </a:lnTo>
                    <a:lnTo>
                      <a:pt x="73" y="129"/>
                    </a:lnTo>
                    <a:lnTo>
                      <a:pt x="72" y="126"/>
                    </a:lnTo>
                    <a:lnTo>
                      <a:pt x="72" y="126"/>
                    </a:lnTo>
                    <a:lnTo>
                      <a:pt x="72" y="120"/>
                    </a:lnTo>
                    <a:lnTo>
                      <a:pt x="73" y="109"/>
                    </a:lnTo>
                    <a:lnTo>
                      <a:pt x="75" y="106"/>
                    </a:lnTo>
                    <a:lnTo>
                      <a:pt x="75" y="105"/>
                    </a:lnTo>
                    <a:lnTo>
                      <a:pt x="75" y="102"/>
                    </a:lnTo>
                    <a:lnTo>
                      <a:pt x="75" y="96"/>
                    </a:lnTo>
                    <a:lnTo>
                      <a:pt x="75" y="92"/>
                    </a:lnTo>
                    <a:lnTo>
                      <a:pt x="75" y="81"/>
                    </a:lnTo>
                    <a:lnTo>
                      <a:pt x="76" y="81"/>
                    </a:lnTo>
                    <a:lnTo>
                      <a:pt x="77" y="79"/>
                    </a:lnTo>
                    <a:lnTo>
                      <a:pt x="86" y="78"/>
                    </a:lnTo>
                    <a:lnTo>
                      <a:pt x="90" y="78"/>
                    </a:lnTo>
                    <a:lnTo>
                      <a:pt x="94" y="78"/>
                    </a:lnTo>
                    <a:lnTo>
                      <a:pt x="103" y="81"/>
                    </a:lnTo>
                    <a:lnTo>
                      <a:pt x="104" y="82"/>
                    </a:lnTo>
                    <a:lnTo>
                      <a:pt x="106" y="85"/>
                    </a:lnTo>
                    <a:lnTo>
                      <a:pt x="107" y="88"/>
                    </a:lnTo>
                    <a:lnTo>
                      <a:pt x="107" y="89"/>
                    </a:lnTo>
                    <a:lnTo>
                      <a:pt x="107" y="89"/>
                    </a:lnTo>
                    <a:lnTo>
                      <a:pt x="107" y="92"/>
                    </a:lnTo>
                    <a:lnTo>
                      <a:pt x="110" y="95"/>
                    </a:lnTo>
                    <a:lnTo>
                      <a:pt x="110" y="95"/>
                    </a:lnTo>
                    <a:lnTo>
                      <a:pt x="111" y="96"/>
                    </a:lnTo>
                    <a:lnTo>
                      <a:pt x="111" y="96"/>
                    </a:lnTo>
                    <a:lnTo>
                      <a:pt x="113" y="96"/>
                    </a:lnTo>
                    <a:lnTo>
                      <a:pt x="117" y="96"/>
                    </a:lnTo>
                    <a:lnTo>
                      <a:pt x="117" y="96"/>
                    </a:lnTo>
                    <a:lnTo>
                      <a:pt x="119" y="95"/>
                    </a:lnTo>
                    <a:lnTo>
                      <a:pt x="120" y="90"/>
                    </a:lnTo>
                    <a:lnTo>
                      <a:pt x="121" y="89"/>
                    </a:lnTo>
                    <a:lnTo>
                      <a:pt x="127" y="81"/>
                    </a:lnTo>
                    <a:lnTo>
                      <a:pt x="127" y="81"/>
                    </a:lnTo>
                    <a:lnTo>
                      <a:pt x="128" y="81"/>
                    </a:lnTo>
                    <a:lnTo>
                      <a:pt x="130" y="75"/>
                    </a:lnTo>
                    <a:lnTo>
                      <a:pt x="130" y="71"/>
                    </a:lnTo>
                    <a:lnTo>
                      <a:pt x="131" y="64"/>
                    </a:lnTo>
                    <a:lnTo>
                      <a:pt x="134" y="52"/>
                    </a:lnTo>
                    <a:lnTo>
                      <a:pt x="137" y="35"/>
                    </a:lnTo>
                    <a:lnTo>
                      <a:pt x="140" y="20"/>
                    </a:lnTo>
                    <a:lnTo>
                      <a:pt x="141" y="15"/>
                    </a:lnTo>
                    <a:lnTo>
                      <a:pt x="144" y="0"/>
                    </a:lnTo>
                    <a:lnTo>
                      <a:pt x="150" y="1"/>
                    </a:lnTo>
                    <a:lnTo>
                      <a:pt x="150" y="1"/>
                    </a:lnTo>
                    <a:lnTo>
                      <a:pt x="220" y="15"/>
                    </a:lnTo>
                    <a:lnTo>
                      <a:pt x="226" y="15"/>
                    </a:lnTo>
                    <a:lnTo>
                      <a:pt x="246" y="20"/>
                    </a:lnTo>
                    <a:lnTo>
                      <a:pt x="250" y="20"/>
                    </a:lnTo>
                    <a:lnTo>
                      <a:pt x="250" y="20"/>
                    </a:lnTo>
                    <a:lnTo>
                      <a:pt x="252" y="20"/>
                    </a:lnTo>
                    <a:lnTo>
                      <a:pt x="252" y="20"/>
                    </a:lnTo>
                    <a:lnTo>
                      <a:pt x="252" y="20"/>
                    </a:lnTo>
                    <a:lnTo>
                      <a:pt x="263" y="23"/>
                    </a:lnTo>
                    <a:lnTo>
                      <a:pt x="264" y="23"/>
                    </a:lnTo>
                    <a:lnTo>
                      <a:pt x="332" y="34"/>
                    </a:lnTo>
                    <a:lnTo>
                      <a:pt x="332" y="34"/>
                    </a:lnTo>
                    <a:lnTo>
                      <a:pt x="332" y="34"/>
                    </a:lnTo>
                    <a:lnTo>
                      <a:pt x="348" y="37"/>
                    </a:lnTo>
                    <a:lnTo>
                      <a:pt x="379" y="41"/>
                    </a:lnTo>
                    <a:lnTo>
                      <a:pt x="397" y="44"/>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68" name="Freeform 23"/>
              <p:cNvSpPr>
                <a:spLocks/>
              </p:cNvSpPr>
              <p:nvPr/>
            </p:nvSpPr>
            <p:spPr bwMode="auto">
              <a:xfrm>
                <a:off x="6419094" y="3803011"/>
                <a:ext cx="797331" cy="721950"/>
              </a:xfrm>
              <a:custGeom>
                <a:avLst/>
                <a:gdLst>
                  <a:gd name="T0" fmla="*/ 55 w 364"/>
                  <a:gd name="T1" fmla="*/ 11 h 360"/>
                  <a:gd name="T2" fmla="*/ 95 w 364"/>
                  <a:gd name="T3" fmla="*/ 10 h 360"/>
                  <a:gd name="T4" fmla="*/ 130 w 364"/>
                  <a:gd name="T5" fmla="*/ 8 h 360"/>
                  <a:gd name="T6" fmla="*/ 180 w 364"/>
                  <a:gd name="T7" fmla="*/ 7 h 360"/>
                  <a:gd name="T8" fmla="*/ 190 w 364"/>
                  <a:gd name="T9" fmla="*/ 7 h 360"/>
                  <a:gd name="T10" fmla="*/ 211 w 364"/>
                  <a:gd name="T11" fmla="*/ 5 h 360"/>
                  <a:gd name="T12" fmla="*/ 224 w 364"/>
                  <a:gd name="T13" fmla="*/ 4 h 360"/>
                  <a:gd name="T14" fmla="*/ 256 w 364"/>
                  <a:gd name="T15" fmla="*/ 2 h 360"/>
                  <a:gd name="T16" fmla="*/ 280 w 364"/>
                  <a:gd name="T17" fmla="*/ 2 h 360"/>
                  <a:gd name="T18" fmla="*/ 295 w 364"/>
                  <a:gd name="T19" fmla="*/ 1 h 360"/>
                  <a:gd name="T20" fmla="*/ 327 w 364"/>
                  <a:gd name="T21" fmla="*/ 5 h 360"/>
                  <a:gd name="T22" fmla="*/ 324 w 364"/>
                  <a:gd name="T23" fmla="*/ 29 h 360"/>
                  <a:gd name="T24" fmla="*/ 329 w 364"/>
                  <a:gd name="T25" fmla="*/ 49 h 360"/>
                  <a:gd name="T26" fmla="*/ 350 w 364"/>
                  <a:gd name="T27" fmla="*/ 48 h 360"/>
                  <a:gd name="T28" fmla="*/ 361 w 364"/>
                  <a:gd name="T29" fmla="*/ 56 h 360"/>
                  <a:gd name="T30" fmla="*/ 360 w 364"/>
                  <a:gd name="T31" fmla="*/ 62 h 360"/>
                  <a:gd name="T32" fmla="*/ 348 w 364"/>
                  <a:gd name="T33" fmla="*/ 72 h 360"/>
                  <a:gd name="T34" fmla="*/ 351 w 364"/>
                  <a:gd name="T35" fmla="*/ 83 h 360"/>
                  <a:gd name="T36" fmla="*/ 341 w 364"/>
                  <a:gd name="T37" fmla="*/ 103 h 360"/>
                  <a:gd name="T38" fmla="*/ 330 w 364"/>
                  <a:gd name="T39" fmla="*/ 111 h 360"/>
                  <a:gd name="T40" fmla="*/ 337 w 364"/>
                  <a:gd name="T41" fmla="*/ 113 h 360"/>
                  <a:gd name="T42" fmla="*/ 336 w 364"/>
                  <a:gd name="T43" fmla="*/ 124 h 360"/>
                  <a:gd name="T44" fmla="*/ 338 w 364"/>
                  <a:gd name="T45" fmla="*/ 138 h 360"/>
                  <a:gd name="T46" fmla="*/ 323 w 364"/>
                  <a:gd name="T47" fmla="*/ 151 h 360"/>
                  <a:gd name="T48" fmla="*/ 316 w 364"/>
                  <a:gd name="T49" fmla="*/ 168 h 360"/>
                  <a:gd name="T50" fmla="*/ 310 w 364"/>
                  <a:gd name="T51" fmla="*/ 175 h 360"/>
                  <a:gd name="T52" fmla="*/ 310 w 364"/>
                  <a:gd name="T53" fmla="*/ 184 h 360"/>
                  <a:gd name="T54" fmla="*/ 307 w 364"/>
                  <a:gd name="T55" fmla="*/ 199 h 360"/>
                  <a:gd name="T56" fmla="*/ 286 w 364"/>
                  <a:gd name="T57" fmla="*/ 230 h 360"/>
                  <a:gd name="T58" fmla="*/ 282 w 364"/>
                  <a:gd name="T59" fmla="*/ 239 h 360"/>
                  <a:gd name="T60" fmla="*/ 286 w 364"/>
                  <a:gd name="T61" fmla="*/ 250 h 360"/>
                  <a:gd name="T62" fmla="*/ 268 w 364"/>
                  <a:gd name="T63" fmla="*/ 277 h 360"/>
                  <a:gd name="T64" fmla="*/ 265 w 364"/>
                  <a:gd name="T65" fmla="*/ 288 h 360"/>
                  <a:gd name="T66" fmla="*/ 262 w 364"/>
                  <a:gd name="T67" fmla="*/ 300 h 360"/>
                  <a:gd name="T68" fmla="*/ 273 w 364"/>
                  <a:gd name="T69" fmla="*/ 329 h 360"/>
                  <a:gd name="T70" fmla="*/ 261 w 364"/>
                  <a:gd name="T71" fmla="*/ 355 h 360"/>
                  <a:gd name="T72" fmla="*/ 239 w 364"/>
                  <a:gd name="T73" fmla="*/ 356 h 360"/>
                  <a:gd name="T74" fmla="*/ 180 w 364"/>
                  <a:gd name="T75" fmla="*/ 358 h 360"/>
                  <a:gd name="T76" fmla="*/ 142 w 364"/>
                  <a:gd name="T77" fmla="*/ 359 h 360"/>
                  <a:gd name="T78" fmla="*/ 122 w 364"/>
                  <a:gd name="T79" fmla="*/ 359 h 360"/>
                  <a:gd name="T80" fmla="*/ 94 w 364"/>
                  <a:gd name="T81" fmla="*/ 360 h 360"/>
                  <a:gd name="T82" fmla="*/ 50 w 364"/>
                  <a:gd name="T83" fmla="*/ 360 h 360"/>
                  <a:gd name="T84" fmla="*/ 48 w 364"/>
                  <a:gd name="T85" fmla="*/ 339 h 360"/>
                  <a:gd name="T86" fmla="*/ 48 w 364"/>
                  <a:gd name="T87" fmla="*/ 325 h 360"/>
                  <a:gd name="T88" fmla="*/ 46 w 364"/>
                  <a:gd name="T89" fmla="*/ 305 h 360"/>
                  <a:gd name="T90" fmla="*/ 16 w 364"/>
                  <a:gd name="T91" fmla="*/ 302 h 360"/>
                  <a:gd name="T92" fmla="*/ 14 w 364"/>
                  <a:gd name="T93" fmla="*/ 291 h 360"/>
                  <a:gd name="T94" fmla="*/ 14 w 364"/>
                  <a:gd name="T95" fmla="*/ 276 h 360"/>
                  <a:gd name="T96" fmla="*/ 14 w 364"/>
                  <a:gd name="T97" fmla="*/ 223 h 360"/>
                  <a:gd name="T98" fmla="*/ 14 w 364"/>
                  <a:gd name="T99" fmla="*/ 189 h 360"/>
                  <a:gd name="T100" fmla="*/ 16 w 364"/>
                  <a:gd name="T101" fmla="*/ 150 h 360"/>
                  <a:gd name="T102" fmla="*/ 16 w 364"/>
                  <a:gd name="T103" fmla="*/ 133 h 360"/>
                  <a:gd name="T104" fmla="*/ 12 w 364"/>
                  <a:gd name="T105" fmla="*/ 99 h 360"/>
                  <a:gd name="T106" fmla="*/ 10 w 364"/>
                  <a:gd name="T107" fmla="*/ 79 h 360"/>
                  <a:gd name="T108" fmla="*/ 7 w 364"/>
                  <a:gd name="T109" fmla="*/ 62 h 360"/>
                  <a:gd name="T110" fmla="*/ 5 w 364"/>
                  <a:gd name="T111" fmla="*/ 41 h 360"/>
                  <a:gd name="T112" fmla="*/ 2 w 364"/>
                  <a:gd name="T113" fmla="*/ 21 h 360"/>
                  <a:gd name="T114" fmla="*/ 7 w 364"/>
                  <a:gd name="T115" fmla="*/ 1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 h="360">
                    <a:moveTo>
                      <a:pt x="37" y="11"/>
                    </a:moveTo>
                    <a:lnTo>
                      <a:pt x="39" y="11"/>
                    </a:lnTo>
                    <a:lnTo>
                      <a:pt x="40" y="11"/>
                    </a:lnTo>
                    <a:lnTo>
                      <a:pt x="48" y="11"/>
                    </a:lnTo>
                    <a:lnTo>
                      <a:pt x="51" y="11"/>
                    </a:lnTo>
                    <a:lnTo>
                      <a:pt x="53" y="11"/>
                    </a:lnTo>
                    <a:lnTo>
                      <a:pt x="55" y="11"/>
                    </a:lnTo>
                    <a:lnTo>
                      <a:pt x="65" y="10"/>
                    </a:lnTo>
                    <a:lnTo>
                      <a:pt x="67" y="10"/>
                    </a:lnTo>
                    <a:lnTo>
                      <a:pt x="75" y="10"/>
                    </a:lnTo>
                    <a:lnTo>
                      <a:pt x="81" y="10"/>
                    </a:lnTo>
                    <a:lnTo>
                      <a:pt x="87" y="10"/>
                    </a:lnTo>
                    <a:lnTo>
                      <a:pt x="89" y="10"/>
                    </a:lnTo>
                    <a:lnTo>
                      <a:pt x="95" y="10"/>
                    </a:lnTo>
                    <a:lnTo>
                      <a:pt x="97" y="10"/>
                    </a:lnTo>
                    <a:lnTo>
                      <a:pt x="112" y="10"/>
                    </a:lnTo>
                    <a:lnTo>
                      <a:pt x="114" y="10"/>
                    </a:lnTo>
                    <a:lnTo>
                      <a:pt x="118" y="10"/>
                    </a:lnTo>
                    <a:lnTo>
                      <a:pt x="126" y="8"/>
                    </a:lnTo>
                    <a:lnTo>
                      <a:pt x="129" y="8"/>
                    </a:lnTo>
                    <a:lnTo>
                      <a:pt x="130" y="8"/>
                    </a:lnTo>
                    <a:lnTo>
                      <a:pt x="135" y="8"/>
                    </a:lnTo>
                    <a:lnTo>
                      <a:pt x="153" y="8"/>
                    </a:lnTo>
                    <a:lnTo>
                      <a:pt x="167" y="7"/>
                    </a:lnTo>
                    <a:lnTo>
                      <a:pt x="169" y="7"/>
                    </a:lnTo>
                    <a:lnTo>
                      <a:pt x="176" y="7"/>
                    </a:lnTo>
                    <a:lnTo>
                      <a:pt x="177" y="7"/>
                    </a:lnTo>
                    <a:lnTo>
                      <a:pt x="180" y="7"/>
                    </a:lnTo>
                    <a:lnTo>
                      <a:pt x="181" y="7"/>
                    </a:lnTo>
                    <a:lnTo>
                      <a:pt x="183" y="7"/>
                    </a:lnTo>
                    <a:lnTo>
                      <a:pt x="184" y="7"/>
                    </a:lnTo>
                    <a:lnTo>
                      <a:pt x="186" y="7"/>
                    </a:lnTo>
                    <a:lnTo>
                      <a:pt x="187" y="7"/>
                    </a:lnTo>
                    <a:lnTo>
                      <a:pt x="188" y="7"/>
                    </a:lnTo>
                    <a:lnTo>
                      <a:pt x="190" y="7"/>
                    </a:lnTo>
                    <a:lnTo>
                      <a:pt x="191" y="7"/>
                    </a:lnTo>
                    <a:lnTo>
                      <a:pt x="193" y="7"/>
                    </a:lnTo>
                    <a:lnTo>
                      <a:pt x="201" y="5"/>
                    </a:lnTo>
                    <a:lnTo>
                      <a:pt x="205" y="5"/>
                    </a:lnTo>
                    <a:lnTo>
                      <a:pt x="207" y="5"/>
                    </a:lnTo>
                    <a:lnTo>
                      <a:pt x="208" y="5"/>
                    </a:lnTo>
                    <a:lnTo>
                      <a:pt x="211" y="5"/>
                    </a:lnTo>
                    <a:lnTo>
                      <a:pt x="214" y="5"/>
                    </a:lnTo>
                    <a:lnTo>
                      <a:pt x="215" y="5"/>
                    </a:lnTo>
                    <a:lnTo>
                      <a:pt x="217" y="5"/>
                    </a:lnTo>
                    <a:lnTo>
                      <a:pt x="218" y="5"/>
                    </a:lnTo>
                    <a:lnTo>
                      <a:pt x="220" y="5"/>
                    </a:lnTo>
                    <a:lnTo>
                      <a:pt x="221" y="5"/>
                    </a:lnTo>
                    <a:lnTo>
                      <a:pt x="224" y="4"/>
                    </a:lnTo>
                    <a:lnTo>
                      <a:pt x="225" y="4"/>
                    </a:lnTo>
                    <a:lnTo>
                      <a:pt x="231" y="4"/>
                    </a:lnTo>
                    <a:lnTo>
                      <a:pt x="232" y="4"/>
                    </a:lnTo>
                    <a:lnTo>
                      <a:pt x="234" y="4"/>
                    </a:lnTo>
                    <a:lnTo>
                      <a:pt x="248" y="4"/>
                    </a:lnTo>
                    <a:lnTo>
                      <a:pt x="255" y="4"/>
                    </a:lnTo>
                    <a:lnTo>
                      <a:pt x="256" y="2"/>
                    </a:lnTo>
                    <a:lnTo>
                      <a:pt x="262" y="2"/>
                    </a:lnTo>
                    <a:lnTo>
                      <a:pt x="263" y="2"/>
                    </a:lnTo>
                    <a:lnTo>
                      <a:pt x="266" y="2"/>
                    </a:lnTo>
                    <a:lnTo>
                      <a:pt x="273" y="2"/>
                    </a:lnTo>
                    <a:lnTo>
                      <a:pt x="275" y="2"/>
                    </a:lnTo>
                    <a:lnTo>
                      <a:pt x="279" y="2"/>
                    </a:lnTo>
                    <a:lnTo>
                      <a:pt x="280" y="2"/>
                    </a:lnTo>
                    <a:lnTo>
                      <a:pt x="280" y="1"/>
                    </a:lnTo>
                    <a:lnTo>
                      <a:pt x="285" y="1"/>
                    </a:lnTo>
                    <a:lnTo>
                      <a:pt x="286" y="1"/>
                    </a:lnTo>
                    <a:lnTo>
                      <a:pt x="289" y="1"/>
                    </a:lnTo>
                    <a:lnTo>
                      <a:pt x="292" y="1"/>
                    </a:lnTo>
                    <a:lnTo>
                      <a:pt x="293" y="1"/>
                    </a:lnTo>
                    <a:lnTo>
                      <a:pt x="295" y="1"/>
                    </a:lnTo>
                    <a:lnTo>
                      <a:pt x="300" y="1"/>
                    </a:lnTo>
                    <a:lnTo>
                      <a:pt x="312" y="0"/>
                    </a:lnTo>
                    <a:lnTo>
                      <a:pt x="320" y="0"/>
                    </a:lnTo>
                    <a:lnTo>
                      <a:pt x="321" y="0"/>
                    </a:lnTo>
                    <a:lnTo>
                      <a:pt x="323" y="0"/>
                    </a:lnTo>
                    <a:lnTo>
                      <a:pt x="326" y="0"/>
                    </a:lnTo>
                    <a:lnTo>
                      <a:pt x="327" y="5"/>
                    </a:lnTo>
                    <a:lnTo>
                      <a:pt x="333" y="10"/>
                    </a:lnTo>
                    <a:lnTo>
                      <a:pt x="333" y="11"/>
                    </a:lnTo>
                    <a:lnTo>
                      <a:pt x="333" y="18"/>
                    </a:lnTo>
                    <a:lnTo>
                      <a:pt x="333" y="21"/>
                    </a:lnTo>
                    <a:lnTo>
                      <a:pt x="331" y="22"/>
                    </a:lnTo>
                    <a:lnTo>
                      <a:pt x="330" y="22"/>
                    </a:lnTo>
                    <a:lnTo>
                      <a:pt x="324" y="29"/>
                    </a:lnTo>
                    <a:lnTo>
                      <a:pt x="323" y="31"/>
                    </a:lnTo>
                    <a:lnTo>
                      <a:pt x="316" y="41"/>
                    </a:lnTo>
                    <a:lnTo>
                      <a:pt x="313" y="49"/>
                    </a:lnTo>
                    <a:lnTo>
                      <a:pt x="313" y="51"/>
                    </a:lnTo>
                    <a:lnTo>
                      <a:pt x="314" y="51"/>
                    </a:lnTo>
                    <a:lnTo>
                      <a:pt x="319" y="51"/>
                    </a:lnTo>
                    <a:lnTo>
                      <a:pt x="329" y="49"/>
                    </a:lnTo>
                    <a:lnTo>
                      <a:pt x="330" y="49"/>
                    </a:lnTo>
                    <a:lnTo>
                      <a:pt x="331" y="49"/>
                    </a:lnTo>
                    <a:lnTo>
                      <a:pt x="341" y="49"/>
                    </a:lnTo>
                    <a:lnTo>
                      <a:pt x="343" y="49"/>
                    </a:lnTo>
                    <a:lnTo>
                      <a:pt x="347" y="48"/>
                    </a:lnTo>
                    <a:lnTo>
                      <a:pt x="348" y="48"/>
                    </a:lnTo>
                    <a:lnTo>
                      <a:pt x="350" y="48"/>
                    </a:lnTo>
                    <a:lnTo>
                      <a:pt x="357" y="48"/>
                    </a:lnTo>
                    <a:lnTo>
                      <a:pt x="360" y="48"/>
                    </a:lnTo>
                    <a:lnTo>
                      <a:pt x="361" y="49"/>
                    </a:lnTo>
                    <a:lnTo>
                      <a:pt x="364" y="52"/>
                    </a:lnTo>
                    <a:lnTo>
                      <a:pt x="364" y="56"/>
                    </a:lnTo>
                    <a:lnTo>
                      <a:pt x="364" y="58"/>
                    </a:lnTo>
                    <a:lnTo>
                      <a:pt x="361" y="56"/>
                    </a:lnTo>
                    <a:lnTo>
                      <a:pt x="360" y="58"/>
                    </a:lnTo>
                    <a:lnTo>
                      <a:pt x="358" y="58"/>
                    </a:lnTo>
                    <a:lnTo>
                      <a:pt x="358" y="59"/>
                    </a:lnTo>
                    <a:lnTo>
                      <a:pt x="357" y="59"/>
                    </a:lnTo>
                    <a:lnTo>
                      <a:pt x="357" y="60"/>
                    </a:lnTo>
                    <a:lnTo>
                      <a:pt x="358" y="62"/>
                    </a:lnTo>
                    <a:lnTo>
                      <a:pt x="360" y="62"/>
                    </a:lnTo>
                    <a:lnTo>
                      <a:pt x="361" y="63"/>
                    </a:lnTo>
                    <a:lnTo>
                      <a:pt x="363" y="63"/>
                    </a:lnTo>
                    <a:lnTo>
                      <a:pt x="363" y="65"/>
                    </a:lnTo>
                    <a:lnTo>
                      <a:pt x="354" y="72"/>
                    </a:lnTo>
                    <a:lnTo>
                      <a:pt x="351" y="73"/>
                    </a:lnTo>
                    <a:lnTo>
                      <a:pt x="350" y="73"/>
                    </a:lnTo>
                    <a:lnTo>
                      <a:pt x="348" y="72"/>
                    </a:lnTo>
                    <a:lnTo>
                      <a:pt x="346" y="75"/>
                    </a:lnTo>
                    <a:lnTo>
                      <a:pt x="344" y="76"/>
                    </a:lnTo>
                    <a:lnTo>
                      <a:pt x="346" y="79"/>
                    </a:lnTo>
                    <a:lnTo>
                      <a:pt x="347" y="82"/>
                    </a:lnTo>
                    <a:lnTo>
                      <a:pt x="348" y="83"/>
                    </a:lnTo>
                    <a:lnTo>
                      <a:pt x="350" y="83"/>
                    </a:lnTo>
                    <a:lnTo>
                      <a:pt x="351" y="83"/>
                    </a:lnTo>
                    <a:lnTo>
                      <a:pt x="350" y="94"/>
                    </a:lnTo>
                    <a:lnTo>
                      <a:pt x="348" y="96"/>
                    </a:lnTo>
                    <a:lnTo>
                      <a:pt x="346" y="96"/>
                    </a:lnTo>
                    <a:lnTo>
                      <a:pt x="341" y="93"/>
                    </a:lnTo>
                    <a:lnTo>
                      <a:pt x="340" y="94"/>
                    </a:lnTo>
                    <a:lnTo>
                      <a:pt x="341" y="101"/>
                    </a:lnTo>
                    <a:lnTo>
                      <a:pt x="341" y="103"/>
                    </a:lnTo>
                    <a:lnTo>
                      <a:pt x="340" y="103"/>
                    </a:lnTo>
                    <a:lnTo>
                      <a:pt x="338" y="103"/>
                    </a:lnTo>
                    <a:lnTo>
                      <a:pt x="338" y="101"/>
                    </a:lnTo>
                    <a:lnTo>
                      <a:pt x="336" y="101"/>
                    </a:lnTo>
                    <a:lnTo>
                      <a:pt x="333" y="106"/>
                    </a:lnTo>
                    <a:lnTo>
                      <a:pt x="331" y="107"/>
                    </a:lnTo>
                    <a:lnTo>
                      <a:pt x="330" y="111"/>
                    </a:lnTo>
                    <a:lnTo>
                      <a:pt x="331" y="111"/>
                    </a:lnTo>
                    <a:lnTo>
                      <a:pt x="331" y="113"/>
                    </a:lnTo>
                    <a:lnTo>
                      <a:pt x="333" y="113"/>
                    </a:lnTo>
                    <a:lnTo>
                      <a:pt x="334" y="111"/>
                    </a:lnTo>
                    <a:lnTo>
                      <a:pt x="337" y="110"/>
                    </a:lnTo>
                    <a:lnTo>
                      <a:pt x="337" y="111"/>
                    </a:lnTo>
                    <a:lnTo>
                      <a:pt x="337" y="113"/>
                    </a:lnTo>
                    <a:lnTo>
                      <a:pt x="336" y="120"/>
                    </a:lnTo>
                    <a:lnTo>
                      <a:pt x="333" y="120"/>
                    </a:lnTo>
                    <a:lnTo>
                      <a:pt x="331" y="121"/>
                    </a:lnTo>
                    <a:lnTo>
                      <a:pt x="333" y="123"/>
                    </a:lnTo>
                    <a:lnTo>
                      <a:pt x="333" y="124"/>
                    </a:lnTo>
                    <a:lnTo>
                      <a:pt x="334" y="124"/>
                    </a:lnTo>
                    <a:lnTo>
                      <a:pt x="336" y="124"/>
                    </a:lnTo>
                    <a:lnTo>
                      <a:pt x="337" y="124"/>
                    </a:lnTo>
                    <a:lnTo>
                      <a:pt x="338" y="127"/>
                    </a:lnTo>
                    <a:lnTo>
                      <a:pt x="340" y="127"/>
                    </a:lnTo>
                    <a:lnTo>
                      <a:pt x="340" y="128"/>
                    </a:lnTo>
                    <a:lnTo>
                      <a:pt x="341" y="135"/>
                    </a:lnTo>
                    <a:lnTo>
                      <a:pt x="340" y="137"/>
                    </a:lnTo>
                    <a:lnTo>
                      <a:pt x="338" y="138"/>
                    </a:lnTo>
                    <a:lnTo>
                      <a:pt x="337" y="138"/>
                    </a:lnTo>
                    <a:lnTo>
                      <a:pt x="334" y="137"/>
                    </a:lnTo>
                    <a:lnTo>
                      <a:pt x="333" y="138"/>
                    </a:lnTo>
                    <a:lnTo>
                      <a:pt x="331" y="144"/>
                    </a:lnTo>
                    <a:lnTo>
                      <a:pt x="324" y="147"/>
                    </a:lnTo>
                    <a:lnTo>
                      <a:pt x="323" y="150"/>
                    </a:lnTo>
                    <a:lnTo>
                      <a:pt x="323" y="151"/>
                    </a:lnTo>
                    <a:lnTo>
                      <a:pt x="327" y="155"/>
                    </a:lnTo>
                    <a:lnTo>
                      <a:pt x="329" y="157"/>
                    </a:lnTo>
                    <a:lnTo>
                      <a:pt x="329" y="159"/>
                    </a:lnTo>
                    <a:lnTo>
                      <a:pt x="326" y="165"/>
                    </a:lnTo>
                    <a:lnTo>
                      <a:pt x="324" y="167"/>
                    </a:lnTo>
                    <a:lnTo>
                      <a:pt x="317" y="168"/>
                    </a:lnTo>
                    <a:lnTo>
                      <a:pt x="316" y="168"/>
                    </a:lnTo>
                    <a:lnTo>
                      <a:pt x="314" y="165"/>
                    </a:lnTo>
                    <a:lnTo>
                      <a:pt x="313" y="165"/>
                    </a:lnTo>
                    <a:lnTo>
                      <a:pt x="312" y="167"/>
                    </a:lnTo>
                    <a:lnTo>
                      <a:pt x="312" y="168"/>
                    </a:lnTo>
                    <a:lnTo>
                      <a:pt x="313" y="174"/>
                    </a:lnTo>
                    <a:lnTo>
                      <a:pt x="312" y="175"/>
                    </a:lnTo>
                    <a:lnTo>
                      <a:pt x="310" y="175"/>
                    </a:lnTo>
                    <a:lnTo>
                      <a:pt x="309" y="174"/>
                    </a:lnTo>
                    <a:lnTo>
                      <a:pt x="307" y="174"/>
                    </a:lnTo>
                    <a:lnTo>
                      <a:pt x="307" y="175"/>
                    </a:lnTo>
                    <a:lnTo>
                      <a:pt x="306" y="179"/>
                    </a:lnTo>
                    <a:lnTo>
                      <a:pt x="309" y="181"/>
                    </a:lnTo>
                    <a:lnTo>
                      <a:pt x="310" y="182"/>
                    </a:lnTo>
                    <a:lnTo>
                      <a:pt x="310" y="184"/>
                    </a:lnTo>
                    <a:lnTo>
                      <a:pt x="310" y="185"/>
                    </a:lnTo>
                    <a:lnTo>
                      <a:pt x="309" y="186"/>
                    </a:lnTo>
                    <a:lnTo>
                      <a:pt x="307" y="185"/>
                    </a:lnTo>
                    <a:lnTo>
                      <a:pt x="306" y="185"/>
                    </a:lnTo>
                    <a:lnTo>
                      <a:pt x="306" y="186"/>
                    </a:lnTo>
                    <a:lnTo>
                      <a:pt x="306" y="188"/>
                    </a:lnTo>
                    <a:lnTo>
                      <a:pt x="307" y="199"/>
                    </a:lnTo>
                    <a:lnTo>
                      <a:pt x="307" y="209"/>
                    </a:lnTo>
                    <a:lnTo>
                      <a:pt x="307" y="210"/>
                    </a:lnTo>
                    <a:lnTo>
                      <a:pt x="305" y="213"/>
                    </a:lnTo>
                    <a:lnTo>
                      <a:pt x="300" y="215"/>
                    </a:lnTo>
                    <a:lnTo>
                      <a:pt x="293" y="216"/>
                    </a:lnTo>
                    <a:lnTo>
                      <a:pt x="286" y="229"/>
                    </a:lnTo>
                    <a:lnTo>
                      <a:pt x="286" y="230"/>
                    </a:lnTo>
                    <a:lnTo>
                      <a:pt x="283" y="230"/>
                    </a:lnTo>
                    <a:lnTo>
                      <a:pt x="283" y="232"/>
                    </a:lnTo>
                    <a:lnTo>
                      <a:pt x="283" y="233"/>
                    </a:lnTo>
                    <a:lnTo>
                      <a:pt x="285" y="234"/>
                    </a:lnTo>
                    <a:lnTo>
                      <a:pt x="285" y="236"/>
                    </a:lnTo>
                    <a:lnTo>
                      <a:pt x="285" y="237"/>
                    </a:lnTo>
                    <a:lnTo>
                      <a:pt x="282" y="239"/>
                    </a:lnTo>
                    <a:lnTo>
                      <a:pt x="282" y="240"/>
                    </a:lnTo>
                    <a:lnTo>
                      <a:pt x="282" y="242"/>
                    </a:lnTo>
                    <a:lnTo>
                      <a:pt x="282" y="243"/>
                    </a:lnTo>
                    <a:lnTo>
                      <a:pt x="283" y="244"/>
                    </a:lnTo>
                    <a:lnTo>
                      <a:pt x="285" y="244"/>
                    </a:lnTo>
                    <a:lnTo>
                      <a:pt x="286" y="247"/>
                    </a:lnTo>
                    <a:lnTo>
                      <a:pt x="286" y="250"/>
                    </a:lnTo>
                    <a:lnTo>
                      <a:pt x="280" y="253"/>
                    </a:lnTo>
                    <a:lnTo>
                      <a:pt x="276" y="254"/>
                    </a:lnTo>
                    <a:lnTo>
                      <a:pt x="271" y="257"/>
                    </a:lnTo>
                    <a:lnTo>
                      <a:pt x="271" y="259"/>
                    </a:lnTo>
                    <a:lnTo>
                      <a:pt x="275" y="263"/>
                    </a:lnTo>
                    <a:lnTo>
                      <a:pt x="273" y="270"/>
                    </a:lnTo>
                    <a:lnTo>
                      <a:pt x="268" y="277"/>
                    </a:lnTo>
                    <a:lnTo>
                      <a:pt x="268" y="280"/>
                    </a:lnTo>
                    <a:lnTo>
                      <a:pt x="268" y="281"/>
                    </a:lnTo>
                    <a:lnTo>
                      <a:pt x="269" y="284"/>
                    </a:lnTo>
                    <a:lnTo>
                      <a:pt x="269" y="285"/>
                    </a:lnTo>
                    <a:lnTo>
                      <a:pt x="268" y="287"/>
                    </a:lnTo>
                    <a:lnTo>
                      <a:pt x="265" y="287"/>
                    </a:lnTo>
                    <a:lnTo>
                      <a:pt x="265" y="288"/>
                    </a:lnTo>
                    <a:lnTo>
                      <a:pt x="265" y="290"/>
                    </a:lnTo>
                    <a:lnTo>
                      <a:pt x="268" y="292"/>
                    </a:lnTo>
                    <a:lnTo>
                      <a:pt x="269" y="294"/>
                    </a:lnTo>
                    <a:lnTo>
                      <a:pt x="269" y="295"/>
                    </a:lnTo>
                    <a:lnTo>
                      <a:pt x="268" y="297"/>
                    </a:lnTo>
                    <a:lnTo>
                      <a:pt x="262" y="298"/>
                    </a:lnTo>
                    <a:lnTo>
                      <a:pt x="262" y="300"/>
                    </a:lnTo>
                    <a:lnTo>
                      <a:pt x="263" y="302"/>
                    </a:lnTo>
                    <a:lnTo>
                      <a:pt x="271" y="307"/>
                    </a:lnTo>
                    <a:lnTo>
                      <a:pt x="271" y="309"/>
                    </a:lnTo>
                    <a:lnTo>
                      <a:pt x="271" y="312"/>
                    </a:lnTo>
                    <a:lnTo>
                      <a:pt x="266" y="312"/>
                    </a:lnTo>
                    <a:lnTo>
                      <a:pt x="271" y="325"/>
                    </a:lnTo>
                    <a:lnTo>
                      <a:pt x="273" y="329"/>
                    </a:lnTo>
                    <a:lnTo>
                      <a:pt x="275" y="332"/>
                    </a:lnTo>
                    <a:lnTo>
                      <a:pt x="275" y="341"/>
                    </a:lnTo>
                    <a:lnTo>
                      <a:pt x="273" y="350"/>
                    </a:lnTo>
                    <a:lnTo>
                      <a:pt x="271" y="353"/>
                    </a:lnTo>
                    <a:lnTo>
                      <a:pt x="269" y="355"/>
                    </a:lnTo>
                    <a:lnTo>
                      <a:pt x="262" y="355"/>
                    </a:lnTo>
                    <a:lnTo>
                      <a:pt x="261" y="355"/>
                    </a:lnTo>
                    <a:lnTo>
                      <a:pt x="259" y="355"/>
                    </a:lnTo>
                    <a:lnTo>
                      <a:pt x="258" y="355"/>
                    </a:lnTo>
                    <a:lnTo>
                      <a:pt x="256" y="355"/>
                    </a:lnTo>
                    <a:lnTo>
                      <a:pt x="254" y="355"/>
                    </a:lnTo>
                    <a:lnTo>
                      <a:pt x="249" y="355"/>
                    </a:lnTo>
                    <a:lnTo>
                      <a:pt x="248" y="355"/>
                    </a:lnTo>
                    <a:lnTo>
                      <a:pt x="239" y="356"/>
                    </a:lnTo>
                    <a:lnTo>
                      <a:pt x="238" y="356"/>
                    </a:lnTo>
                    <a:lnTo>
                      <a:pt x="235" y="356"/>
                    </a:lnTo>
                    <a:lnTo>
                      <a:pt x="210" y="358"/>
                    </a:lnTo>
                    <a:lnTo>
                      <a:pt x="201" y="358"/>
                    </a:lnTo>
                    <a:lnTo>
                      <a:pt x="188" y="358"/>
                    </a:lnTo>
                    <a:lnTo>
                      <a:pt x="183" y="358"/>
                    </a:lnTo>
                    <a:lnTo>
                      <a:pt x="180" y="358"/>
                    </a:lnTo>
                    <a:lnTo>
                      <a:pt x="179" y="358"/>
                    </a:lnTo>
                    <a:lnTo>
                      <a:pt x="177" y="358"/>
                    </a:lnTo>
                    <a:lnTo>
                      <a:pt x="170" y="358"/>
                    </a:lnTo>
                    <a:lnTo>
                      <a:pt x="167" y="358"/>
                    </a:lnTo>
                    <a:lnTo>
                      <a:pt x="152" y="359"/>
                    </a:lnTo>
                    <a:lnTo>
                      <a:pt x="150" y="359"/>
                    </a:lnTo>
                    <a:lnTo>
                      <a:pt x="142" y="359"/>
                    </a:lnTo>
                    <a:lnTo>
                      <a:pt x="140" y="359"/>
                    </a:lnTo>
                    <a:lnTo>
                      <a:pt x="139" y="359"/>
                    </a:lnTo>
                    <a:lnTo>
                      <a:pt x="133" y="359"/>
                    </a:lnTo>
                    <a:lnTo>
                      <a:pt x="132" y="359"/>
                    </a:lnTo>
                    <a:lnTo>
                      <a:pt x="130" y="359"/>
                    </a:lnTo>
                    <a:lnTo>
                      <a:pt x="123" y="359"/>
                    </a:lnTo>
                    <a:lnTo>
                      <a:pt x="122" y="359"/>
                    </a:lnTo>
                    <a:lnTo>
                      <a:pt x="118" y="359"/>
                    </a:lnTo>
                    <a:lnTo>
                      <a:pt x="114" y="359"/>
                    </a:lnTo>
                    <a:lnTo>
                      <a:pt x="111" y="359"/>
                    </a:lnTo>
                    <a:lnTo>
                      <a:pt x="105" y="359"/>
                    </a:lnTo>
                    <a:lnTo>
                      <a:pt x="104" y="359"/>
                    </a:lnTo>
                    <a:lnTo>
                      <a:pt x="101" y="359"/>
                    </a:lnTo>
                    <a:lnTo>
                      <a:pt x="94" y="360"/>
                    </a:lnTo>
                    <a:lnTo>
                      <a:pt x="92" y="360"/>
                    </a:lnTo>
                    <a:lnTo>
                      <a:pt x="89" y="360"/>
                    </a:lnTo>
                    <a:lnTo>
                      <a:pt x="88" y="360"/>
                    </a:lnTo>
                    <a:lnTo>
                      <a:pt x="68" y="360"/>
                    </a:lnTo>
                    <a:lnTo>
                      <a:pt x="67" y="360"/>
                    </a:lnTo>
                    <a:lnTo>
                      <a:pt x="51" y="360"/>
                    </a:lnTo>
                    <a:lnTo>
                      <a:pt x="50" y="360"/>
                    </a:lnTo>
                    <a:lnTo>
                      <a:pt x="50" y="355"/>
                    </a:lnTo>
                    <a:lnTo>
                      <a:pt x="50" y="353"/>
                    </a:lnTo>
                    <a:lnTo>
                      <a:pt x="50" y="349"/>
                    </a:lnTo>
                    <a:lnTo>
                      <a:pt x="50" y="348"/>
                    </a:lnTo>
                    <a:lnTo>
                      <a:pt x="48" y="342"/>
                    </a:lnTo>
                    <a:lnTo>
                      <a:pt x="48" y="341"/>
                    </a:lnTo>
                    <a:lnTo>
                      <a:pt x="48" y="339"/>
                    </a:lnTo>
                    <a:lnTo>
                      <a:pt x="48" y="338"/>
                    </a:lnTo>
                    <a:lnTo>
                      <a:pt x="48" y="336"/>
                    </a:lnTo>
                    <a:lnTo>
                      <a:pt x="48" y="335"/>
                    </a:lnTo>
                    <a:lnTo>
                      <a:pt x="48" y="329"/>
                    </a:lnTo>
                    <a:lnTo>
                      <a:pt x="48" y="328"/>
                    </a:lnTo>
                    <a:lnTo>
                      <a:pt x="48" y="326"/>
                    </a:lnTo>
                    <a:lnTo>
                      <a:pt x="48" y="325"/>
                    </a:lnTo>
                    <a:lnTo>
                      <a:pt x="48" y="321"/>
                    </a:lnTo>
                    <a:lnTo>
                      <a:pt x="48" y="319"/>
                    </a:lnTo>
                    <a:lnTo>
                      <a:pt x="48" y="315"/>
                    </a:lnTo>
                    <a:lnTo>
                      <a:pt x="48" y="314"/>
                    </a:lnTo>
                    <a:lnTo>
                      <a:pt x="48" y="308"/>
                    </a:lnTo>
                    <a:lnTo>
                      <a:pt x="47" y="305"/>
                    </a:lnTo>
                    <a:lnTo>
                      <a:pt x="46" y="305"/>
                    </a:lnTo>
                    <a:lnTo>
                      <a:pt x="37" y="304"/>
                    </a:lnTo>
                    <a:lnTo>
                      <a:pt x="33" y="304"/>
                    </a:lnTo>
                    <a:lnTo>
                      <a:pt x="31" y="305"/>
                    </a:lnTo>
                    <a:lnTo>
                      <a:pt x="24" y="308"/>
                    </a:lnTo>
                    <a:lnTo>
                      <a:pt x="20" y="307"/>
                    </a:lnTo>
                    <a:lnTo>
                      <a:pt x="16" y="304"/>
                    </a:lnTo>
                    <a:lnTo>
                      <a:pt x="16" y="302"/>
                    </a:lnTo>
                    <a:lnTo>
                      <a:pt x="14" y="301"/>
                    </a:lnTo>
                    <a:lnTo>
                      <a:pt x="14" y="300"/>
                    </a:lnTo>
                    <a:lnTo>
                      <a:pt x="14" y="298"/>
                    </a:lnTo>
                    <a:lnTo>
                      <a:pt x="14" y="297"/>
                    </a:lnTo>
                    <a:lnTo>
                      <a:pt x="14" y="294"/>
                    </a:lnTo>
                    <a:lnTo>
                      <a:pt x="14" y="292"/>
                    </a:lnTo>
                    <a:lnTo>
                      <a:pt x="14" y="291"/>
                    </a:lnTo>
                    <a:lnTo>
                      <a:pt x="14" y="288"/>
                    </a:lnTo>
                    <a:lnTo>
                      <a:pt x="14" y="287"/>
                    </a:lnTo>
                    <a:lnTo>
                      <a:pt x="14" y="284"/>
                    </a:lnTo>
                    <a:lnTo>
                      <a:pt x="14" y="283"/>
                    </a:lnTo>
                    <a:lnTo>
                      <a:pt x="14" y="280"/>
                    </a:lnTo>
                    <a:lnTo>
                      <a:pt x="14" y="278"/>
                    </a:lnTo>
                    <a:lnTo>
                      <a:pt x="14" y="276"/>
                    </a:lnTo>
                    <a:lnTo>
                      <a:pt x="14" y="270"/>
                    </a:lnTo>
                    <a:lnTo>
                      <a:pt x="14" y="268"/>
                    </a:lnTo>
                    <a:lnTo>
                      <a:pt x="14" y="267"/>
                    </a:lnTo>
                    <a:lnTo>
                      <a:pt x="14" y="261"/>
                    </a:lnTo>
                    <a:lnTo>
                      <a:pt x="14" y="244"/>
                    </a:lnTo>
                    <a:lnTo>
                      <a:pt x="14" y="227"/>
                    </a:lnTo>
                    <a:lnTo>
                      <a:pt x="14" y="223"/>
                    </a:lnTo>
                    <a:lnTo>
                      <a:pt x="14" y="222"/>
                    </a:lnTo>
                    <a:lnTo>
                      <a:pt x="14" y="220"/>
                    </a:lnTo>
                    <a:lnTo>
                      <a:pt x="14" y="212"/>
                    </a:lnTo>
                    <a:lnTo>
                      <a:pt x="14" y="208"/>
                    </a:lnTo>
                    <a:lnTo>
                      <a:pt x="14" y="199"/>
                    </a:lnTo>
                    <a:lnTo>
                      <a:pt x="14" y="198"/>
                    </a:lnTo>
                    <a:lnTo>
                      <a:pt x="14" y="189"/>
                    </a:lnTo>
                    <a:lnTo>
                      <a:pt x="16" y="176"/>
                    </a:lnTo>
                    <a:lnTo>
                      <a:pt x="16" y="175"/>
                    </a:lnTo>
                    <a:lnTo>
                      <a:pt x="16" y="174"/>
                    </a:lnTo>
                    <a:lnTo>
                      <a:pt x="16" y="172"/>
                    </a:lnTo>
                    <a:lnTo>
                      <a:pt x="16" y="169"/>
                    </a:lnTo>
                    <a:lnTo>
                      <a:pt x="16" y="151"/>
                    </a:lnTo>
                    <a:lnTo>
                      <a:pt x="16" y="150"/>
                    </a:lnTo>
                    <a:lnTo>
                      <a:pt x="16" y="145"/>
                    </a:lnTo>
                    <a:lnTo>
                      <a:pt x="16" y="143"/>
                    </a:lnTo>
                    <a:lnTo>
                      <a:pt x="16" y="141"/>
                    </a:lnTo>
                    <a:lnTo>
                      <a:pt x="16" y="138"/>
                    </a:lnTo>
                    <a:lnTo>
                      <a:pt x="16" y="135"/>
                    </a:lnTo>
                    <a:lnTo>
                      <a:pt x="16" y="134"/>
                    </a:lnTo>
                    <a:lnTo>
                      <a:pt x="16" y="133"/>
                    </a:lnTo>
                    <a:lnTo>
                      <a:pt x="16" y="131"/>
                    </a:lnTo>
                    <a:lnTo>
                      <a:pt x="16" y="126"/>
                    </a:lnTo>
                    <a:lnTo>
                      <a:pt x="16" y="124"/>
                    </a:lnTo>
                    <a:lnTo>
                      <a:pt x="16" y="123"/>
                    </a:lnTo>
                    <a:lnTo>
                      <a:pt x="13" y="104"/>
                    </a:lnTo>
                    <a:lnTo>
                      <a:pt x="13" y="103"/>
                    </a:lnTo>
                    <a:lnTo>
                      <a:pt x="12" y="99"/>
                    </a:lnTo>
                    <a:lnTo>
                      <a:pt x="12" y="89"/>
                    </a:lnTo>
                    <a:lnTo>
                      <a:pt x="10" y="86"/>
                    </a:lnTo>
                    <a:lnTo>
                      <a:pt x="10" y="85"/>
                    </a:lnTo>
                    <a:lnTo>
                      <a:pt x="10" y="83"/>
                    </a:lnTo>
                    <a:lnTo>
                      <a:pt x="10" y="82"/>
                    </a:lnTo>
                    <a:lnTo>
                      <a:pt x="10" y="80"/>
                    </a:lnTo>
                    <a:lnTo>
                      <a:pt x="10" y="79"/>
                    </a:lnTo>
                    <a:lnTo>
                      <a:pt x="9" y="79"/>
                    </a:lnTo>
                    <a:lnTo>
                      <a:pt x="9" y="77"/>
                    </a:lnTo>
                    <a:lnTo>
                      <a:pt x="7" y="69"/>
                    </a:lnTo>
                    <a:lnTo>
                      <a:pt x="7" y="68"/>
                    </a:lnTo>
                    <a:lnTo>
                      <a:pt x="7" y="65"/>
                    </a:lnTo>
                    <a:lnTo>
                      <a:pt x="7" y="63"/>
                    </a:lnTo>
                    <a:lnTo>
                      <a:pt x="7" y="62"/>
                    </a:lnTo>
                    <a:lnTo>
                      <a:pt x="7" y="60"/>
                    </a:lnTo>
                    <a:lnTo>
                      <a:pt x="6" y="53"/>
                    </a:lnTo>
                    <a:lnTo>
                      <a:pt x="6" y="52"/>
                    </a:lnTo>
                    <a:lnTo>
                      <a:pt x="5" y="46"/>
                    </a:lnTo>
                    <a:lnTo>
                      <a:pt x="5" y="45"/>
                    </a:lnTo>
                    <a:lnTo>
                      <a:pt x="5" y="43"/>
                    </a:lnTo>
                    <a:lnTo>
                      <a:pt x="5" y="41"/>
                    </a:lnTo>
                    <a:lnTo>
                      <a:pt x="3" y="39"/>
                    </a:lnTo>
                    <a:lnTo>
                      <a:pt x="3" y="38"/>
                    </a:lnTo>
                    <a:lnTo>
                      <a:pt x="3" y="36"/>
                    </a:lnTo>
                    <a:lnTo>
                      <a:pt x="3" y="32"/>
                    </a:lnTo>
                    <a:lnTo>
                      <a:pt x="2" y="27"/>
                    </a:lnTo>
                    <a:lnTo>
                      <a:pt x="2" y="22"/>
                    </a:lnTo>
                    <a:lnTo>
                      <a:pt x="2" y="21"/>
                    </a:lnTo>
                    <a:lnTo>
                      <a:pt x="2" y="19"/>
                    </a:lnTo>
                    <a:lnTo>
                      <a:pt x="0" y="15"/>
                    </a:lnTo>
                    <a:lnTo>
                      <a:pt x="0" y="14"/>
                    </a:lnTo>
                    <a:lnTo>
                      <a:pt x="0" y="12"/>
                    </a:lnTo>
                    <a:lnTo>
                      <a:pt x="0" y="11"/>
                    </a:lnTo>
                    <a:lnTo>
                      <a:pt x="5" y="11"/>
                    </a:lnTo>
                    <a:lnTo>
                      <a:pt x="7" y="11"/>
                    </a:lnTo>
                    <a:lnTo>
                      <a:pt x="37" y="1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24"/>
              <p:cNvSpPr>
                <a:spLocks noEditPoints="1"/>
              </p:cNvSpPr>
              <p:nvPr/>
            </p:nvSpPr>
            <p:spPr bwMode="auto">
              <a:xfrm>
                <a:off x="1981200" y="2148540"/>
                <a:ext cx="1246379" cy="2157829"/>
              </a:xfrm>
              <a:custGeom>
                <a:avLst/>
                <a:gdLst>
                  <a:gd name="T0" fmla="*/ 214 w 569"/>
                  <a:gd name="T1" fmla="*/ 1000 h 1076"/>
                  <a:gd name="T2" fmla="*/ 152 w 569"/>
                  <a:gd name="T3" fmla="*/ 943 h 1076"/>
                  <a:gd name="T4" fmla="*/ 229 w 569"/>
                  <a:gd name="T5" fmla="*/ 942 h 1076"/>
                  <a:gd name="T6" fmla="*/ 227 w 569"/>
                  <a:gd name="T7" fmla="*/ 955 h 1076"/>
                  <a:gd name="T8" fmla="*/ 174 w 569"/>
                  <a:gd name="T9" fmla="*/ 871 h 1076"/>
                  <a:gd name="T10" fmla="*/ 125 w 569"/>
                  <a:gd name="T11" fmla="*/ 868 h 1076"/>
                  <a:gd name="T12" fmla="*/ 125 w 569"/>
                  <a:gd name="T13" fmla="*/ 857 h 1076"/>
                  <a:gd name="T14" fmla="*/ 98 w 569"/>
                  <a:gd name="T15" fmla="*/ 847 h 1076"/>
                  <a:gd name="T16" fmla="*/ 154 w 569"/>
                  <a:gd name="T17" fmla="*/ 864 h 1076"/>
                  <a:gd name="T18" fmla="*/ 159 w 569"/>
                  <a:gd name="T19" fmla="*/ 868 h 1076"/>
                  <a:gd name="T20" fmla="*/ 140 w 569"/>
                  <a:gd name="T21" fmla="*/ 856 h 1076"/>
                  <a:gd name="T22" fmla="*/ 186 w 569"/>
                  <a:gd name="T23" fmla="*/ 35 h 1076"/>
                  <a:gd name="T24" fmla="*/ 314 w 569"/>
                  <a:gd name="T25" fmla="*/ 72 h 1076"/>
                  <a:gd name="T26" fmla="*/ 259 w 569"/>
                  <a:gd name="T27" fmla="*/ 365 h 1076"/>
                  <a:gd name="T28" fmla="*/ 464 w 569"/>
                  <a:gd name="T29" fmla="*/ 716 h 1076"/>
                  <a:gd name="T30" fmla="*/ 543 w 569"/>
                  <a:gd name="T31" fmla="*/ 861 h 1076"/>
                  <a:gd name="T32" fmla="*/ 546 w 569"/>
                  <a:gd name="T33" fmla="*/ 943 h 1076"/>
                  <a:gd name="T34" fmla="*/ 525 w 569"/>
                  <a:gd name="T35" fmla="*/ 994 h 1076"/>
                  <a:gd name="T36" fmla="*/ 511 w 569"/>
                  <a:gd name="T37" fmla="*/ 1047 h 1076"/>
                  <a:gd name="T38" fmla="*/ 310 w 569"/>
                  <a:gd name="T39" fmla="*/ 1051 h 1076"/>
                  <a:gd name="T40" fmla="*/ 304 w 569"/>
                  <a:gd name="T41" fmla="*/ 1023 h 1076"/>
                  <a:gd name="T42" fmla="*/ 299 w 569"/>
                  <a:gd name="T43" fmla="*/ 970 h 1076"/>
                  <a:gd name="T44" fmla="*/ 276 w 569"/>
                  <a:gd name="T45" fmla="*/ 938 h 1076"/>
                  <a:gd name="T46" fmla="*/ 251 w 569"/>
                  <a:gd name="T47" fmla="*/ 921 h 1076"/>
                  <a:gd name="T48" fmla="*/ 236 w 569"/>
                  <a:gd name="T49" fmla="*/ 883 h 1076"/>
                  <a:gd name="T50" fmla="*/ 201 w 569"/>
                  <a:gd name="T51" fmla="*/ 868 h 1076"/>
                  <a:gd name="T52" fmla="*/ 186 w 569"/>
                  <a:gd name="T53" fmla="*/ 843 h 1076"/>
                  <a:gd name="T54" fmla="*/ 157 w 569"/>
                  <a:gd name="T55" fmla="*/ 825 h 1076"/>
                  <a:gd name="T56" fmla="*/ 122 w 569"/>
                  <a:gd name="T57" fmla="*/ 809 h 1076"/>
                  <a:gd name="T58" fmla="*/ 105 w 569"/>
                  <a:gd name="T59" fmla="*/ 781 h 1076"/>
                  <a:gd name="T60" fmla="*/ 113 w 569"/>
                  <a:gd name="T61" fmla="*/ 741 h 1076"/>
                  <a:gd name="T62" fmla="*/ 99 w 569"/>
                  <a:gd name="T63" fmla="*/ 720 h 1076"/>
                  <a:gd name="T64" fmla="*/ 89 w 569"/>
                  <a:gd name="T65" fmla="*/ 682 h 1076"/>
                  <a:gd name="T66" fmla="*/ 74 w 569"/>
                  <a:gd name="T67" fmla="*/ 649 h 1076"/>
                  <a:gd name="T68" fmla="*/ 58 w 569"/>
                  <a:gd name="T69" fmla="*/ 608 h 1076"/>
                  <a:gd name="T70" fmla="*/ 57 w 569"/>
                  <a:gd name="T71" fmla="*/ 578 h 1076"/>
                  <a:gd name="T72" fmla="*/ 72 w 569"/>
                  <a:gd name="T73" fmla="*/ 561 h 1076"/>
                  <a:gd name="T74" fmla="*/ 60 w 569"/>
                  <a:gd name="T75" fmla="*/ 533 h 1076"/>
                  <a:gd name="T76" fmla="*/ 44 w 569"/>
                  <a:gd name="T77" fmla="*/ 505 h 1076"/>
                  <a:gd name="T78" fmla="*/ 45 w 569"/>
                  <a:gd name="T79" fmla="*/ 467 h 1076"/>
                  <a:gd name="T80" fmla="*/ 61 w 569"/>
                  <a:gd name="T81" fmla="*/ 443 h 1076"/>
                  <a:gd name="T82" fmla="*/ 58 w 569"/>
                  <a:gd name="T83" fmla="*/ 465 h 1076"/>
                  <a:gd name="T84" fmla="*/ 72 w 569"/>
                  <a:gd name="T85" fmla="*/ 470 h 1076"/>
                  <a:gd name="T86" fmla="*/ 65 w 569"/>
                  <a:gd name="T87" fmla="*/ 447 h 1076"/>
                  <a:gd name="T88" fmla="*/ 64 w 569"/>
                  <a:gd name="T89" fmla="*/ 428 h 1076"/>
                  <a:gd name="T90" fmla="*/ 77 w 569"/>
                  <a:gd name="T91" fmla="*/ 417 h 1076"/>
                  <a:gd name="T92" fmla="*/ 61 w 569"/>
                  <a:gd name="T93" fmla="*/ 426 h 1076"/>
                  <a:gd name="T94" fmla="*/ 55 w 569"/>
                  <a:gd name="T95" fmla="*/ 440 h 1076"/>
                  <a:gd name="T96" fmla="*/ 38 w 569"/>
                  <a:gd name="T97" fmla="*/ 420 h 1076"/>
                  <a:gd name="T98" fmla="*/ 34 w 569"/>
                  <a:gd name="T99" fmla="*/ 390 h 1076"/>
                  <a:gd name="T100" fmla="*/ 27 w 569"/>
                  <a:gd name="T101" fmla="*/ 363 h 1076"/>
                  <a:gd name="T102" fmla="*/ 11 w 569"/>
                  <a:gd name="T103" fmla="*/ 328 h 1076"/>
                  <a:gd name="T104" fmla="*/ 9 w 569"/>
                  <a:gd name="T105" fmla="*/ 300 h 1076"/>
                  <a:gd name="T106" fmla="*/ 10 w 569"/>
                  <a:gd name="T107" fmla="*/ 263 h 1076"/>
                  <a:gd name="T108" fmla="*/ 21 w 569"/>
                  <a:gd name="T109" fmla="*/ 222 h 1076"/>
                  <a:gd name="T110" fmla="*/ 10 w 569"/>
                  <a:gd name="T111" fmla="*/ 184 h 1076"/>
                  <a:gd name="T112" fmla="*/ 3 w 569"/>
                  <a:gd name="T113" fmla="*/ 153 h 1076"/>
                  <a:gd name="T114" fmla="*/ 31 w 569"/>
                  <a:gd name="T115" fmla="*/ 110 h 1076"/>
                  <a:gd name="T116" fmla="*/ 54 w 569"/>
                  <a:gd name="T117" fmla="*/ 58 h 1076"/>
                  <a:gd name="T118" fmla="*/ 57 w 569"/>
                  <a:gd name="T119" fmla="*/ 27 h 1076"/>
                  <a:gd name="T120" fmla="*/ 99 w 569"/>
                  <a:gd name="T121" fmla="*/ 11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9" h="1076">
                    <a:moveTo>
                      <a:pt x="212" y="983"/>
                    </a:moveTo>
                    <a:lnTo>
                      <a:pt x="212" y="984"/>
                    </a:lnTo>
                    <a:lnTo>
                      <a:pt x="214" y="987"/>
                    </a:lnTo>
                    <a:lnTo>
                      <a:pt x="215" y="992"/>
                    </a:lnTo>
                    <a:lnTo>
                      <a:pt x="217" y="993"/>
                    </a:lnTo>
                    <a:lnTo>
                      <a:pt x="217" y="994"/>
                    </a:lnTo>
                    <a:lnTo>
                      <a:pt x="218" y="994"/>
                    </a:lnTo>
                    <a:lnTo>
                      <a:pt x="218" y="997"/>
                    </a:lnTo>
                    <a:lnTo>
                      <a:pt x="222" y="1003"/>
                    </a:lnTo>
                    <a:lnTo>
                      <a:pt x="224" y="1006"/>
                    </a:lnTo>
                    <a:lnTo>
                      <a:pt x="222" y="1004"/>
                    </a:lnTo>
                    <a:lnTo>
                      <a:pt x="221" y="1004"/>
                    </a:lnTo>
                    <a:lnTo>
                      <a:pt x="219" y="1004"/>
                    </a:lnTo>
                    <a:lnTo>
                      <a:pt x="218" y="1006"/>
                    </a:lnTo>
                    <a:lnTo>
                      <a:pt x="217" y="1004"/>
                    </a:lnTo>
                    <a:lnTo>
                      <a:pt x="215" y="1001"/>
                    </a:lnTo>
                    <a:lnTo>
                      <a:pt x="214" y="1001"/>
                    </a:lnTo>
                    <a:lnTo>
                      <a:pt x="214" y="1000"/>
                    </a:lnTo>
                    <a:lnTo>
                      <a:pt x="214" y="999"/>
                    </a:lnTo>
                    <a:lnTo>
                      <a:pt x="214" y="997"/>
                    </a:lnTo>
                    <a:lnTo>
                      <a:pt x="212" y="996"/>
                    </a:lnTo>
                    <a:lnTo>
                      <a:pt x="212" y="994"/>
                    </a:lnTo>
                    <a:lnTo>
                      <a:pt x="212" y="990"/>
                    </a:lnTo>
                    <a:lnTo>
                      <a:pt x="211" y="989"/>
                    </a:lnTo>
                    <a:lnTo>
                      <a:pt x="211" y="987"/>
                    </a:lnTo>
                    <a:lnTo>
                      <a:pt x="211" y="983"/>
                    </a:lnTo>
                    <a:lnTo>
                      <a:pt x="210" y="982"/>
                    </a:lnTo>
                    <a:lnTo>
                      <a:pt x="210" y="980"/>
                    </a:lnTo>
                    <a:lnTo>
                      <a:pt x="211" y="980"/>
                    </a:lnTo>
                    <a:lnTo>
                      <a:pt x="212" y="980"/>
                    </a:lnTo>
                    <a:lnTo>
                      <a:pt x="212" y="982"/>
                    </a:lnTo>
                    <a:lnTo>
                      <a:pt x="212" y="983"/>
                    </a:lnTo>
                    <a:close/>
                    <a:moveTo>
                      <a:pt x="149" y="941"/>
                    </a:moveTo>
                    <a:lnTo>
                      <a:pt x="150" y="942"/>
                    </a:lnTo>
                    <a:lnTo>
                      <a:pt x="152" y="942"/>
                    </a:lnTo>
                    <a:lnTo>
                      <a:pt x="152" y="943"/>
                    </a:lnTo>
                    <a:lnTo>
                      <a:pt x="153" y="946"/>
                    </a:lnTo>
                    <a:lnTo>
                      <a:pt x="152" y="946"/>
                    </a:lnTo>
                    <a:lnTo>
                      <a:pt x="150" y="946"/>
                    </a:lnTo>
                    <a:lnTo>
                      <a:pt x="147" y="946"/>
                    </a:lnTo>
                    <a:lnTo>
                      <a:pt x="147" y="945"/>
                    </a:lnTo>
                    <a:lnTo>
                      <a:pt x="144" y="943"/>
                    </a:lnTo>
                    <a:lnTo>
                      <a:pt x="144" y="942"/>
                    </a:lnTo>
                    <a:lnTo>
                      <a:pt x="143" y="941"/>
                    </a:lnTo>
                    <a:lnTo>
                      <a:pt x="143" y="939"/>
                    </a:lnTo>
                    <a:lnTo>
                      <a:pt x="144" y="939"/>
                    </a:lnTo>
                    <a:lnTo>
                      <a:pt x="146" y="939"/>
                    </a:lnTo>
                    <a:lnTo>
                      <a:pt x="147" y="939"/>
                    </a:lnTo>
                    <a:lnTo>
                      <a:pt x="149" y="941"/>
                    </a:lnTo>
                    <a:close/>
                    <a:moveTo>
                      <a:pt x="221" y="938"/>
                    </a:moveTo>
                    <a:lnTo>
                      <a:pt x="222" y="938"/>
                    </a:lnTo>
                    <a:lnTo>
                      <a:pt x="225" y="939"/>
                    </a:lnTo>
                    <a:lnTo>
                      <a:pt x="228" y="942"/>
                    </a:lnTo>
                    <a:lnTo>
                      <a:pt x="229" y="942"/>
                    </a:lnTo>
                    <a:lnTo>
                      <a:pt x="231" y="945"/>
                    </a:lnTo>
                    <a:lnTo>
                      <a:pt x="232" y="945"/>
                    </a:lnTo>
                    <a:lnTo>
                      <a:pt x="235" y="948"/>
                    </a:lnTo>
                    <a:lnTo>
                      <a:pt x="236" y="948"/>
                    </a:lnTo>
                    <a:lnTo>
                      <a:pt x="236" y="951"/>
                    </a:lnTo>
                    <a:lnTo>
                      <a:pt x="238" y="955"/>
                    </a:lnTo>
                    <a:lnTo>
                      <a:pt x="239" y="955"/>
                    </a:lnTo>
                    <a:lnTo>
                      <a:pt x="239" y="956"/>
                    </a:lnTo>
                    <a:lnTo>
                      <a:pt x="239" y="958"/>
                    </a:lnTo>
                    <a:lnTo>
                      <a:pt x="239" y="959"/>
                    </a:lnTo>
                    <a:lnTo>
                      <a:pt x="238" y="959"/>
                    </a:lnTo>
                    <a:lnTo>
                      <a:pt x="236" y="959"/>
                    </a:lnTo>
                    <a:lnTo>
                      <a:pt x="235" y="958"/>
                    </a:lnTo>
                    <a:lnTo>
                      <a:pt x="234" y="956"/>
                    </a:lnTo>
                    <a:lnTo>
                      <a:pt x="232" y="956"/>
                    </a:lnTo>
                    <a:lnTo>
                      <a:pt x="229" y="956"/>
                    </a:lnTo>
                    <a:lnTo>
                      <a:pt x="228" y="955"/>
                    </a:lnTo>
                    <a:lnTo>
                      <a:pt x="227" y="955"/>
                    </a:lnTo>
                    <a:lnTo>
                      <a:pt x="227" y="952"/>
                    </a:lnTo>
                    <a:lnTo>
                      <a:pt x="227" y="951"/>
                    </a:lnTo>
                    <a:lnTo>
                      <a:pt x="228" y="948"/>
                    </a:lnTo>
                    <a:lnTo>
                      <a:pt x="228" y="946"/>
                    </a:lnTo>
                    <a:lnTo>
                      <a:pt x="228" y="945"/>
                    </a:lnTo>
                    <a:lnTo>
                      <a:pt x="227" y="943"/>
                    </a:lnTo>
                    <a:lnTo>
                      <a:pt x="225" y="943"/>
                    </a:lnTo>
                    <a:lnTo>
                      <a:pt x="225" y="942"/>
                    </a:lnTo>
                    <a:lnTo>
                      <a:pt x="222" y="942"/>
                    </a:lnTo>
                    <a:lnTo>
                      <a:pt x="222" y="941"/>
                    </a:lnTo>
                    <a:lnTo>
                      <a:pt x="221" y="938"/>
                    </a:lnTo>
                    <a:close/>
                    <a:moveTo>
                      <a:pt x="177" y="871"/>
                    </a:moveTo>
                    <a:lnTo>
                      <a:pt x="176" y="871"/>
                    </a:lnTo>
                    <a:lnTo>
                      <a:pt x="174" y="871"/>
                    </a:lnTo>
                    <a:lnTo>
                      <a:pt x="173" y="871"/>
                    </a:lnTo>
                    <a:lnTo>
                      <a:pt x="171" y="870"/>
                    </a:lnTo>
                    <a:lnTo>
                      <a:pt x="173" y="870"/>
                    </a:lnTo>
                    <a:lnTo>
                      <a:pt x="174" y="871"/>
                    </a:lnTo>
                    <a:lnTo>
                      <a:pt x="176" y="871"/>
                    </a:lnTo>
                    <a:lnTo>
                      <a:pt x="177" y="871"/>
                    </a:lnTo>
                    <a:lnTo>
                      <a:pt x="178" y="871"/>
                    </a:lnTo>
                    <a:lnTo>
                      <a:pt x="177" y="871"/>
                    </a:lnTo>
                    <a:close/>
                    <a:moveTo>
                      <a:pt x="128" y="857"/>
                    </a:moveTo>
                    <a:lnTo>
                      <a:pt x="128" y="859"/>
                    </a:lnTo>
                    <a:lnTo>
                      <a:pt x="128" y="860"/>
                    </a:lnTo>
                    <a:lnTo>
                      <a:pt x="129" y="861"/>
                    </a:lnTo>
                    <a:lnTo>
                      <a:pt x="129" y="863"/>
                    </a:lnTo>
                    <a:lnTo>
                      <a:pt x="130" y="863"/>
                    </a:lnTo>
                    <a:lnTo>
                      <a:pt x="132" y="863"/>
                    </a:lnTo>
                    <a:lnTo>
                      <a:pt x="132" y="864"/>
                    </a:lnTo>
                    <a:lnTo>
                      <a:pt x="132" y="866"/>
                    </a:lnTo>
                    <a:lnTo>
                      <a:pt x="132" y="867"/>
                    </a:lnTo>
                    <a:lnTo>
                      <a:pt x="129" y="866"/>
                    </a:lnTo>
                    <a:lnTo>
                      <a:pt x="128" y="867"/>
                    </a:lnTo>
                    <a:lnTo>
                      <a:pt x="125" y="867"/>
                    </a:lnTo>
                    <a:lnTo>
                      <a:pt x="125" y="868"/>
                    </a:lnTo>
                    <a:lnTo>
                      <a:pt x="123" y="868"/>
                    </a:lnTo>
                    <a:lnTo>
                      <a:pt x="120" y="867"/>
                    </a:lnTo>
                    <a:lnTo>
                      <a:pt x="120" y="868"/>
                    </a:lnTo>
                    <a:lnTo>
                      <a:pt x="119" y="868"/>
                    </a:lnTo>
                    <a:lnTo>
                      <a:pt x="116" y="866"/>
                    </a:lnTo>
                    <a:lnTo>
                      <a:pt x="116" y="864"/>
                    </a:lnTo>
                    <a:lnTo>
                      <a:pt x="115" y="861"/>
                    </a:lnTo>
                    <a:lnTo>
                      <a:pt x="115" y="859"/>
                    </a:lnTo>
                    <a:lnTo>
                      <a:pt x="113" y="857"/>
                    </a:lnTo>
                    <a:lnTo>
                      <a:pt x="112" y="856"/>
                    </a:lnTo>
                    <a:lnTo>
                      <a:pt x="113" y="856"/>
                    </a:lnTo>
                    <a:lnTo>
                      <a:pt x="115" y="856"/>
                    </a:lnTo>
                    <a:lnTo>
                      <a:pt x="116" y="856"/>
                    </a:lnTo>
                    <a:lnTo>
                      <a:pt x="119" y="857"/>
                    </a:lnTo>
                    <a:lnTo>
                      <a:pt x="120" y="856"/>
                    </a:lnTo>
                    <a:lnTo>
                      <a:pt x="122" y="856"/>
                    </a:lnTo>
                    <a:lnTo>
                      <a:pt x="123" y="856"/>
                    </a:lnTo>
                    <a:lnTo>
                      <a:pt x="125" y="857"/>
                    </a:lnTo>
                    <a:lnTo>
                      <a:pt x="126" y="857"/>
                    </a:lnTo>
                    <a:lnTo>
                      <a:pt x="126" y="856"/>
                    </a:lnTo>
                    <a:lnTo>
                      <a:pt x="128" y="856"/>
                    </a:lnTo>
                    <a:lnTo>
                      <a:pt x="129" y="856"/>
                    </a:lnTo>
                    <a:lnTo>
                      <a:pt x="128" y="857"/>
                    </a:lnTo>
                    <a:close/>
                    <a:moveTo>
                      <a:pt x="106" y="849"/>
                    </a:moveTo>
                    <a:lnTo>
                      <a:pt x="108" y="850"/>
                    </a:lnTo>
                    <a:lnTo>
                      <a:pt x="109" y="852"/>
                    </a:lnTo>
                    <a:lnTo>
                      <a:pt x="109" y="853"/>
                    </a:lnTo>
                    <a:lnTo>
                      <a:pt x="108" y="853"/>
                    </a:lnTo>
                    <a:lnTo>
                      <a:pt x="106" y="852"/>
                    </a:lnTo>
                    <a:lnTo>
                      <a:pt x="105" y="852"/>
                    </a:lnTo>
                    <a:lnTo>
                      <a:pt x="105" y="853"/>
                    </a:lnTo>
                    <a:lnTo>
                      <a:pt x="103" y="852"/>
                    </a:lnTo>
                    <a:lnTo>
                      <a:pt x="102" y="850"/>
                    </a:lnTo>
                    <a:lnTo>
                      <a:pt x="101" y="850"/>
                    </a:lnTo>
                    <a:lnTo>
                      <a:pt x="98" y="849"/>
                    </a:lnTo>
                    <a:lnTo>
                      <a:pt x="98" y="847"/>
                    </a:lnTo>
                    <a:lnTo>
                      <a:pt x="99" y="849"/>
                    </a:lnTo>
                    <a:lnTo>
                      <a:pt x="101" y="847"/>
                    </a:lnTo>
                    <a:lnTo>
                      <a:pt x="102" y="847"/>
                    </a:lnTo>
                    <a:lnTo>
                      <a:pt x="103" y="849"/>
                    </a:lnTo>
                    <a:lnTo>
                      <a:pt x="105" y="847"/>
                    </a:lnTo>
                    <a:lnTo>
                      <a:pt x="105" y="846"/>
                    </a:lnTo>
                    <a:lnTo>
                      <a:pt x="106" y="846"/>
                    </a:lnTo>
                    <a:lnTo>
                      <a:pt x="106" y="849"/>
                    </a:lnTo>
                    <a:close/>
                    <a:moveTo>
                      <a:pt x="144" y="859"/>
                    </a:moveTo>
                    <a:lnTo>
                      <a:pt x="146" y="859"/>
                    </a:lnTo>
                    <a:lnTo>
                      <a:pt x="147" y="859"/>
                    </a:lnTo>
                    <a:lnTo>
                      <a:pt x="149" y="860"/>
                    </a:lnTo>
                    <a:lnTo>
                      <a:pt x="150" y="860"/>
                    </a:lnTo>
                    <a:lnTo>
                      <a:pt x="152" y="860"/>
                    </a:lnTo>
                    <a:lnTo>
                      <a:pt x="152" y="861"/>
                    </a:lnTo>
                    <a:lnTo>
                      <a:pt x="153" y="861"/>
                    </a:lnTo>
                    <a:lnTo>
                      <a:pt x="153" y="863"/>
                    </a:lnTo>
                    <a:lnTo>
                      <a:pt x="154" y="864"/>
                    </a:lnTo>
                    <a:lnTo>
                      <a:pt x="157" y="866"/>
                    </a:lnTo>
                    <a:lnTo>
                      <a:pt x="159" y="866"/>
                    </a:lnTo>
                    <a:lnTo>
                      <a:pt x="160" y="866"/>
                    </a:lnTo>
                    <a:lnTo>
                      <a:pt x="160" y="864"/>
                    </a:lnTo>
                    <a:lnTo>
                      <a:pt x="161" y="863"/>
                    </a:lnTo>
                    <a:lnTo>
                      <a:pt x="163" y="864"/>
                    </a:lnTo>
                    <a:lnTo>
                      <a:pt x="164" y="863"/>
                    </a:lnTo>
                    <a:lnTo>
                      <a:pt x="166" y="866"/>
                    </a:lnTo>
                    <a:lnTo>
                      <a:pt x="167" y="866"/>
                    </a:lnTo>
                    <a:lnTo>
                      <a:pt x="166" y="866"/>
                    </a:lnTo>
                    <a:lnTo>
                      <a:pt x="166" y="867"/>
                    </a:lnTo>
                    <a:lnTo>
                      <a:pt x="164" y="867"/>
                    </a:lnTo>
                    <a:lnTo>
                      <a:pt x="164" y="868"/>
                    </a:lnTo>
                    <a:lnTo>
                      <a:pt x="163" y="868"/>
                    </a:lnTo>
                    <a:lnTo>
                      <a:pt x="163" y="870"/>
                    </a:lnTo>
                    <a:lnTo>
                      <a:pt x="161" y="868"/>
                    </a:lnTo>
                    <a:lnTo>
                      <a:pt x="160" y="870"/>
                    </a:lnTo>
                    <a:lnTo>
                      <a:pt x="159" y="868"/>
                    </a:lnTo>
                    <a:lnTo>
                      <a:pt x="156" y="868"/>
                    </a:lnTo>
                    <a:lnTo>
                      <a:pt x="154" y="868"/>
                    </a:lnTo>
                    <a:lnTo>
                      <a:pt x="153" y="868"/>
                    </a:lnTo>
                    <a:lnTo>
                      <a:pt x="152" y="868"/>
                    </a:lnTo>
                    <a:lnTo>
                      <a:pt x="150" y="870"/>
                    </a:lnTo>
                    <a:lnTo>
                      <a:pt x="149" y="868"/>
                    </a:lnTo>
                    <a:lnTo>
                      <a:pt x="147" y="868"/>
                    </a:lnTo>
                    <a:lnTo>
                      <a:pt x="144" y="868"/>
                    </a:lnTo>
                    <a:lnTo>
                      <a:pt x="142" y="867"/>
                    </a:lnTo>
                    <a:lnTo>
                      <a:pt x="139" y="864"/>
                    </a:lnTo>
                    <a:lnTo>
                      <a:pt x="139" y="863"/>
                    </a:lnTo>
                    <a:lnTo>
                      <a:pt x="139" y="861"/>
                    </a:lnTo>
                    <a:lnTo>
                      <a:pt x="140" y="860"/>
                    </a:lnTo>
                    <a:lnTo>
                      <a:pt x="140" y="859"/>
                    </a:lnTo>
                    <a:lnTo>
                      <a:pt x="139" y="856"/>
                    </a:lnTo>
                    <a:lnTo>
                      <a:pt x="137" y="856"/>
                    </a:lnTo>
                    <a:lnTo>
                      <a:pt x="139" y="854"/>
                    </a:lnTo>
                    <a:lnTo>
                      <a:pt x="140" y="856"/>
                    </a:lnTo>
                    <a:lnTo>
                      <a:pt x="143" y="856"/>
                    </a:lnTo>
                    <a:lnTo>
                      <a:pt x="144" y="859"/>
                    </a:lnTo>
                    <a:close/>
                    <a:moveTo>
                      <a:pt x="17" y="443"/>
                    </a:moveTo>
                    <a:lnTo>
                      <a:pt x="16" y="443"/>
                    </a:lnTo>
                    <a:lnTo>
                      <a:pt x="16" y="441"/>
                    </a:lnTo>
                    <a:lnTo>
                      <a:pt x="17" y="441"/>
                    </a:lnTo>
                    <a:lnTo>
                      <a:pt x="17" y="443"/>
                    </a:lnTo>
                    <a:close/>
                    <a:moveTo>
                      <a:pt x="64" y="444"/>
                    </a:moveTo>
                    <a:lnTo>
                      <a:pt x="64" y="443"/>
                    </a:lnTo>
                    <a:lnTo>
                      <a:pt x="64" y="441"/>
                    </a:lnTo>
                    <a:lnTo>
                      <a:pt x="64" y="443"/>
                    </a:lnTo>
                    <a:lnTo>
                      <a:pt x="64" y="444"/>
                    </a:lnTo>
                    <a:close/>
                    <a:moveTo>
                      <a:pt x="61" y="438"/>
                    </a:moveTo>
                    <a:lnTo>
                      <a:pt x="60" y="438"/>
                    </a:lnTo>
                    <a:lnTo>
                      <a:pt x="60" y="437"/>
                    </a:lnTo>
                    <a:lnTo>
                      <a:pt x="61" y="437"/>
                    </a:lnTo>
                    <a:lnTo>
                      <a:pt x="61" y="438"/>
                    </a:lnTo>
                    <a:close/>
                    <a:moveTo>
                      <a:pt x="186" y="35"/>
                    </a:moveTo>
                    <a:lnTo>
                      <a:pt x="194" y="38"/>
                    </a:lnTo>
                    <a:lnTo>
                      <a:pt x="204" y="41"/>
                    </a:lnTo>
                    <a:lnTo>
                      <a:pt x="222" y="46"/>
                    </a:lnTo>
                    <a:lnTo>
                      <a:pt x="224" y="48"/>
                    </a:lnTo>
                    <a:lnTo>
                      <a:pt x="225" y="48"/>
                    </a:lnTo>
                    <a:lnTo>
                      <a:pt x="231" y="49"/>
                    </a:lnTo>
                    <a:lnTo>
                      <a:pt x="235" y="51"/>
                    </a:lnTo>
                    <a:lnTo>
                      <a:pt x="239" y="52"/>
                    </a:lnTo>
                    <a:lnTo>
                      <a:pt x="241" y="52"/>
                    </a:lnTo>
                    <a:lnTo>
                      <a:pt x="244" y="54"/>
                    </a:lnTo>
                    <a:lnTo>
                      <a:pt x="245" y="54"/>
                    </a:lnTo>
                    <a:lnTo>
                      <a:pt x="246" y="54"/>
                    </a:lnTo>
                    <a:lnTo>
                      <a:pt x="259" y="58"/>
                    </a:lnTo>
                    <a:lnTo>
                      <a:pt x="266" y="59"/>
                    </a:lnTo>
                    <a:lnTo>
                      <a:pt x="276" y="62"/>
                    </a:lnTo>
                    <a:lnTo>
                      <a:pt x="289" y="65"/>
                    </a:lnTo>
                    <a:lnTo>
                      <a:pt x="311" y="72"/>
                    </a:lnTo>
                    <a:lnTo>
                      <a:pt x="314" y="72"/>
                    </a:lnTo>
                    <a:lnTo>
                      <a:pt x="333" y="78"/>
                    </a:lnTo>
                    <a:lnTo>
                      <a:pt x="313" y="157"/>
                    </a:lnTo>
                    <a:lnTo>
                      <a:pt x="304" y="188"/>
                    </a:lnTo>
                    <a:lnTo>
                      <a:pt x="296" y="225"/>
                    </a:lnTo>
                    <a:lnTo>
                      <a:pt x="292" y="242"/>
                    </a:lnTo>
                    <a:lnTo>
                      <a:pt x="290" y="242"/>
                    </a:lnTo>
                    <a:lnTo>
                      <a:pt x="289" y="247"/>
                    </a:lnTo>
                    <a:lnTo>
                      <a:pt x="286" y="262"/>
                    </a:lnTo>
                    <a:lnTo>
                      <a:pt x="285" y="264"/>
                    </a:lnTo>
                    <a:lnTo>
                      <a:pt x="285" y="266"/>
                    </a:lnTo>
                    <a:lnTo>
                      <a:pt x="277" y="295"/>
                    </a:lnTo>
                    <a:lnTo>
                      <a:pt x="275" y="301"/>
                    </a:lnTo>
                    <a:lnTo>
                      <a:pt x="268" y="328"/>
                    </a:lnTo>
                    <a:lnTo>
                      <a:pt x="265" y="341"/>
                    </a:lnTo>
                    <a:lnTo>
                      <a:pt x="262" y="349"/>
                    </a:lnTo>
                    <a:lnTo>
                      <a:pt x="261" y="355"/>
                    </a:lnTo>
                    <a:lnTo>
                      <a:pt x="259" y="361"/>
                    </a:lnTo>
                    <a:lnTo>
                      <a:pt x="259" y="365"/>
                    </a:lnTo>
                    <a:lnTo>
                      <a:pt x="258" y="372"/>
                    </a:lnTo>
                    <a:lnTo>
                      <a:pt x="262" y="380"/>
                    </a:lnTo>
                    <a:lnTo>
                      <a:pt x="277" y="407"/>
                    </a:lnTo>
                    <a:lnTo>
                      <a:pt x="283" y="414"/>
                    </a:lnTo>
                    <a:lnTo>
                      <a:pt x="285" y="419"/>
                    </a:lnTo>
                    <a:lnTo>
                      <a:pt x="292" y="428"/>
                    </a:lnTo>
                    <a:lnTo>
                      <a:pt x="300" y="444"/>
                    </a:lnTo>
                    <a:lnTo>
                      <a:pt x="302" y="447"/>
                    </a:lnTo>
                    <a:lnTo>
                      <a:pt x="321" y="479"/>
                    </a:lnTo>
                    <a:lnTo>
                      <a:pt x="338" y="508"/>
                    </a:lnTo>
                    <a:lnTo>
                      <a:pt x="358" y="542"/>
                    </a:lnTo>
                    <a:lnTo>
                      <a:pt x="369" y="560"/>
                    </a:lnTo>
                    <a:lnTo>
                      <a:pt x="386" y="590"/>
                    </a:lnTo>
                    <a:lnTo>
                      <a:pt x="405" y="619"/>
                    </a:lnTo>
                    <a:lnTo>
                      <a:pt x="413" y="634"/>
                    </a:lnTo>
                    <a:lnTo>
                      <a:pt x="442" y="680"/>
                    </a:lnTo>
                    <a:lnTo>
                      <a:pt x="463" y="716"/>
                    </a:lnTo>
                    <a:lnTo>
                      <a:pt x="464" y="716"/>
                    </a:lnTo>
                    <a:lnTo>
                      <a:pt x="474" y="733"/>
                    </a:lnTo>
                    <a:lnTo>
                      <a:pt x="474" y="735"/>
                    </a:lnTo>
                    <a:lnTo>
                      <a:pt x="477" y="740"/>
                    </a:lnTo>
                    <a:lnTo>
                      <a:pt x="485" y="754"/>
                    </a:lnTo>
                    <a:lnTo>
                      <a:pt x="488" y="757"/>
                    </a:lnTo>
                    <a:lnTo>
                      <a:pt x="502" y="779"/>
                    </a:lnTo>
                    <a:lnTo>
                      <a:pt x="502" y="781"/>
                    </a:lnTo>
                    <a:lnTo>
                      <a:pt x="508" y="789"/>
                    </a:lnTo>
                    <a:lnTo>
                      <a:pt x="510" y="792"/>
                    </a:lnTo>
                    <a:lnTo>
                      <a:pt x="512" y="796"/>
                    </a:lnTo>
                    <a:lnTo>
                      <a:pt x="515" y="802"/>
                    </a:lnTo>
                    <a:lnTo>
                      <a:pt x="517" y="803"/>
                    </a:lnTo>
                    <a:lnTo>
                      <a:pt x="529" y="825"/>
                    </a:lnTo>
                    <a:lnTo>
                      <a:pt x="536" y="836"/>
                    </a:lnTo>
                    <a:lnTo>
                      <a:pt x="546" y="852"/>
                    </a:lnTo>
                    <a:lnTo>
                      <a:pt x="546" y="853"/>
                    </a:lnTo>
                    <a:lnTo>
                      <a:pt x="546" y="854"/>
                    </a:lnTo>
                    <a:lnTo>
                      <a:pt x="543" y="861"/>
                    </a:lnTo>
                    <a:lnTo>
                      <a:pt x="543" y="863"/>
                    </a:lnTo>
                    <a:lnTo>
                      <a:pt x="543" y="864"/>
                    </a:lnTo>
                    <a:lnTo>
                      <a:pt x="543" y="866"/>
                    </a:lnTo>
                    <a:lnTo>
                      <a:pt x="546" y="877"/>
                    </a:lnTo>
                    <a:lnTo>
                      <a:pt x="552" y="885"/>
                    </a:lnTo>
                    <a:lnTo>
                      <a:pt x="552" y="890"/>
                    </a:lnTo>
                    <a:lnTo>
                      <a:pt x="556" y="911"/>
                    </a:lnTo>
                    <a:lnTo>
                      <a:pt x="560" y="917"/>
                    </a:lnTo>
                    <a:lnTo>
                      <a:pt x="565" y="922"/>
                    </a:lnTo>
                    <a:lnTo>
                      <a:pt x="566" y="924"/>
                    </a:lnTo>
                    <a:lnTo>
                      <a:pt x="569" y="928"/>
                    </a:lnTo>
                    <a:lnTo>
                      <a:pt x="568" y="932"/>
                    </a:lnTo>
                    <a:lnTo>
                      <a:pt x="566" y="934"/>
                    </a:lnTo>
                    <a:lnTo>
                      <a:pt x="560" y="936"/>
                    </a:lnTo>
                    <a:lnTo>
                      <a:pt x="558" y="939"/>
                    </a:lnTo>
                    <a:lnTo>
                      <a:pt x="552" y="942"/>
                    </a:lnTo>
                    <a:lnTo>
                      <a:pt x="548" y="943"/>
                    </a:lnTo>
                    <a:lnTo>
                      <a:pt x="546" y="943"/>
                    </a:lnTo>
                    <a:lnTo>
                      <a:pt x="545" y="943"/>
                    </a:lnTo>
                    <a:lnTo>
                      <a:pt x="543" y="943"/>
                    </a:lnTo>
                    <a:lnTo>
                      <a:pt x="542" y="945"/>
                    </a:lnTo>
                    <a:lnTo>
                      <a:pt x="542" y="946"/>
                    </a:lnTo>
                    <a:lnTo>
                      <a:pt x="542" y="951"/>
                    </a:lnTo>
                    <a:lnTo>
                      <a:pt x="541" y="952"/>
                    </a:lnTo>
                    <a:lnTo>
                      <a:pt x="538" y="955"/>
                    </a:lnTo>
                    <a:lnTo>
                      <a:pt x="535" y="956"/>
                    </a:lnTo>
                    <a:lnTo>
                      <a:pt x="534" y="960"/>
                    </a:lnTo>
                    <a:lnTo>
                      <a:pt x="531" y="969"/>
                    </a:lnTo>
                    <a:lnTo>
                      <a:pt x="531" y="972"/>
                    </a:lnTo>
                    <a:lnTo>
                      <a:pt x="531" y="977"/>
                    </a:lnTo>
                    <a:lnTo>
                      <a:pt x="531" y="982"/>
                    </a:lnTo>
                    <a:lnTo>
                      <a:pt x="531" y="983"/>
                    </a:lnTo>
                    <a:lnTo>
                      <a:pt x="528" y="983"/>
                    </a:lnTo>
                    <a:lnTo>
                      <a:pt x="528" y="984"/>
                    </a:lnTo>
                    <a:lnTo>
                      <a:pt x="525" y="993"/>
                    </a:lnTo>
                    <a:lnTo>
                      <a:pt x="525" y="994"/>
                    </a:lnTo>
                    <a:lnTo>
                      <a:pt x="522" y="999"/>
                    </a:lnTo>
                    <a:lnTo>
                      <a:pt x="519" y="1001"/>
                    </a:lnTo>
                    <a:lnTo>
                      <a:pt x="517" y="1004"/>
                    </a:lnTo>
                    <a:lnTo>
                      <a:pt x="515" y="1007"/>
                    </a:lnTo>
                    <a:lnTo>
                      <a:pt x="512" y="1009"/>
                    </a:lnTo>
                    <a:lnTo>
                      <a:pt x="508" y="1009"/>
                    </a:lnTo>
                    <a:lnTo>
                      <a:pt x="508" y="1014"/>
                    </a:lnTo>
                    <a:lnTo>
                      <a:pt x="508" y="1023"/>
                    </a:lnTo>
                    <a:lnTo>
                      <a:pt x="507" y="1031"/>
                    </a:lnTo>
                    <a:lnTo>
                      <a:pt x="507" y="1033"/>
                    </a:lnTo>
                    <a:lnTo>
                      <a:pt x="505" y="1034"/>
                    </a:lnTo>
                    <a:lnTo>
                      <a:pt x="504" y="1035"/>
                    </a:lnTo>
                    <a:lnTo>
                      <a:pt x="502" y="1038"/>
                    </a:lnTo>
                    <a:lnTo>
                      <a:pt x="502" y="1040"/>
                    </a:lnTo>
                    <a:lnTo>
                      <a:pt x="504" y="1044"/>
                    </a:lnTo>
                    <a:lnTo>
                      <a:pt x="508" y="1047"/>
                    </a:lnTo>
                    <a:lnTo>
                      <a:pt x="510" y="1047"/>
                    </a:lnTo>
                    <a:lnTo>
                      <a:pt x="511" y="1047"/>
                    </a:lnTo>
                    <a:lnTo>
                      <a:pt x="512" y="1047"/>
                    </a:lnTo>
                    <a:lnTo>
                      <a:pt x="515" y="1048"/>
                    </a:lnTo>
                    <a:lnTo>
                      <a:pt x="517" y="1048"/>
                    </a:lnTo>
                    <a:lnTo>
                      <a:pt x="518" y="1055"/>
                    </a:lnTo>
                    <a:lnTo>
                      <a:pt x="518" y="1061"/>
                    </a:lnTo>
                    <a:lnTo>
                      <a:pt x="517" y="1064"/>
                    </a:lnTo>
                    <a:lnTo>
                      <a:pt x="514" y="1069"/>
                    </a:lnTo>
                    <a:lnTo>
                      <a:pt x="502" y="1076"/>
                    </a:lnTo>
                    <a:lnTo>
                      <a:pt x="500" y="1075"/>
                    </a:lnTo>
                    <a:lnTo>
                      <a:pt x="498" y="1075"/>
                    </a:lnTo>
                    <a:lnTo>
                      <a:pt x="494" y="1075"/>
                    </a:lnTo>
                    <a:lnTo>
                      <a:pt x="437" y="1069"/>
                    </a:lnTo>
                    <a:lnTo>
                      <a:pt x="406" y="1065"/>
                    </a:lnTo>
                    <a:lnTo>
                      <a:pt x="388" y="1064"/>
                    </a:lnTo>
                    <a:lnTo>
                      <a:pt x="367" y="1061"/>
                    </a:lnTo>
                    <a:lnTo>
                      <a:pt x="310" y="1055"/>
                    </a:lnTo>
                    <a:lnTo>
                      <a:pt x="309" y="1055"/>
                    </a:lnTo>
                    <a:lnTo>
                      <a:pt x="310" y="1051"/>
                    </a:lnTo>
                    <a:lnTo>
                      <a:pt x="310" y="1048"/>
                    </a:lnTo>
                    <a:lnTo>
                      <a:pt x="310" y="1047"/>
                    </a:lnTo>
                    <a:lnTo>
                      <a:pt x="310" y="1045"/>
                    </a:lnTo>
                    <a:lnTo>
                      <a:pt x="310" y="1043"/>
                    </a:lnTo>
                    <a:lnTo>
                      <a:pt x="309" y="1041"/>
                    </a:lnTo>
                    <a:lnTo>
                      <a:pt x="309" y="1040"/>
                    </a:lnTo>
                    <a:lnTo>
                      <a:pt x="307" y="1038"/>
                    </a:lnTo>
                    <a:lnTo>
                      <a:pt x="306" y="1038"/>
                    </a:lnTo>
                    <a:lnTo>
                      <a:pt x="304" y="1040"/>
                    </a:lnTo>
                    <a:lnTo>
                      <a:pt x="303" y="1040"/>
                    </a:lnTo>
                    <a:lnTo>
                      <a:pt x="303" y="1037"/>
                    </a:lnTo>
                    <a:lnTo>
                      <a:pt x="303" y="1034"/>
                    </a:lnTo>
                    <a:lnTo>
                      <a:pt x="304" y="1033"/>
                    </a:lnTo>
                    <a:lnTo>
                      <a:pt x="304" y="1031"/>
                    </a:lnTo>
                    <a:lnTo>
                      <a:pt x="306" y="1028"/>
                    </a:lnTo>
                    <a:lnTo>
                      <a:pt x="304" y="1027"/>
                    </a:lnTo>
                    <a:lnTo>
                      <a:pt x="304" y="1024"/>
                    </a:lnTo>
                    <a:lnTo>
                      <a:pt x="304" y="1023"/>
                    </a:lnTo>
                    <a:lnTo>
                      <a:pt x="306" y="1021"/>
                    </a:lnTo>
                    <a:lnTo>
                      <a:pt x="307" y="1021"/>
                    </a:lnTo>
                    <a:lnTo>
                      <a:pt x="307" y="1020"/>
                    </a:lnTo>
                    <a:lnTo>
                      <a:pt x="307" y="1017"/>
                    </a:lnTo>
                    <a:lnTo>
                      <a:pt x="309" y="1014"/>
                    </a:lnTo>
                    <a:lnTo>
                      <a:pt x="309" y="1013"/>
                    </a:lnTo>
                    <a:lnTo>
                      <a:pt x="309" y="1006"/>
                    </a:lnTo>
                    <a:lnTo>
                      <a:pt x="307" y="1003"/>
                    </a:lnTo>
                    <a:lnTo>
                      <a:pt x="307" y="999"/>
                    </a:lnTo>
                    <a:lnTo>
                      <a:pt x="307" y="997"/>
                    </a:lnTo>
                    <a:lnTo>
                      <a:pt x="307" y="994"/>
                    </a:lnTo>
                    <a:lnTo>
                      <a:pt x="306" y="990"/>
                    </a:lnTo>
                    <a:lnTo>
                      <a:pt x="306" y="989"/>
                    </a:lnTo>
                    <a:lnTo>
                      <a:pt x="304" y="986"/>
                    </a:lnTo>
                    <a:lnTo>
                      <a:pt x="304" y="984"/>
                    </a:lnTo>
                    <a:lnTo>
                      <a:pt x="302" y="977"/>
                    </a:lnTo>
                    <a:lnTo>
                      <a:pt x="300" y="975"/>
                    </a:lnTo>
                    <a:lnTo>
                      <a:pt x="299" y="970"/>
                    </a:lnTo>
                    <a:lnTo>
                      <a:pt x="296" y="966"/>
                    </a:lnTo>
                    <a:lnTo>
                      <a:pt x="294" y="965"/>
                    </a:lnTo>
                    <a:lnTo>
                      <a:pt x="293" y="963"/>
                    </a:lnTo>
                    <a:lnTo>
                      <a:pt x="293" y="962"/>
                    </a:lnTo>
                    <a:lnTo>
                      <a:pt x="292" y="959"/>
                    </a:lnTo>
                    <a:lnTo>
                      <a:pt x="290" y="958"/>
                    </a:lnTo>
                    <a:lnTo>
                      <a:pt x="289" y="955"/>
                    </a:lnTo>
                    <a:lnTo>
                      <a:pt x="287" y="955"/>
                    </a:lnTo>
                    <a:lnTo>
                      <a:pt x="287" y="956"/>
                    </a:lnTo>
                    <a:lnTo>
                      <a:pt x="286" y="955"/>
                    </a:lnTo>
                    <a:lnTo>
                      <a:pt x="286" y="952"/>
                    </a:lnTo>
                    <a:lnTo>
                      <a:pt x="285" y="948"/>
                    </a:lnTo>
                    <a:lnTo>
                      <a:pt x="283" y="945"/>
                    </a:lnTo>
                    <a:lnTo>
                      <a:pt x="282" y="945"/>
                    </a:lnTo>
                    <a:lnTo>
                      <a:pt x="280" y="943"/>
                    </a:lnTo>
                    <a:lnTo>
                      <a:pt x="279" y="941"/>
                    </a:lnTo>
                    <a:lnTo>
                      <a:pt x="277" y="939"/>
                    </a:lnTo>
                    <a:lnTo>
                      <a:pt x="276" y="938"/>
                    </a:lnTo>
                    <a:lnTo>
                      <a:pt x="273" y="936"/>
                    </a:lnTo>
                    <a:lnTo>
                      <a:pt x="273" y="935"/>
                    </a:lnTo>
                    <a:lnTo>
                      <a:pt x="272" y="934"/>
                    </a:lnTo>
                    <a:lnTo>
                      <a:pt x="269" y="931"/>
                    </a:lnTo>
                    <a:lnTo>
                      <a:pt x="268" y="928"/>
                    </a:lnTo>
                    <a:lnTo>
                      <a:pt x="266" y="924"/>
                    </a:lnTo>
                    <a:lnTo>
                      <a:pt x="265" y="922"/>
                    </a:lnTo>
                    <a:lnTo>
                      <a:pt x="263" y="921"/>
                    </a:lnTo>
                    <a:lnTo>
                      <a:pt x="263" y="919"/>
                    </a:lnTo>
                    <a:lnTo>
                      <a:pt x="262" y="918"/>
                    </a:lnTo>
                    <a:lnTo>
                      <a:pt x="261" y="918"/>
                    </a:lnTo>
                    <a:lnTo>
                      <a:pt x="259" y="917"/>
                    </a:lnTo>
                    <a:lnTo>
                      <a:pt x="258" y="918"/>
                    </a:lnTo>
                    <a:lnTo>
                      <a:pt x="258" y="919"/>
                    </a:lnTo>
                    <a:lnTo>
                      <a:pt x="258" y="921"/>
                    </a:lnTo>
                    <a:lnTo>
                      <a:pt x="255" y="921"/>
                    </a:lnTo>
                    <a:lnTo>
                      <a:pt x="252" y="921"/>
                    </a:lnTo>
                    <a:lnTo>
                      <a:pt x="251" y="921"/>
                    </a:lnTo>
                    <a:lnTo>
                      <a:pt x="249" y="921"/>
                    </a:lnTo>
                    <a:lnTo>
                      <a:pt x="248" y="919"/>
                    </a:lnTo>
                    <a:lnTo>
                      <a:pt x="245" y="917"/>
                    </a:lnTo>
                    <a:lnTo>
                      <a:pt x="244" y="915"/>
                    </a:lnTo>
                    <a:lnTo>
                      <a:pt x="242" y="915"/>
                    </a:lnTo>
                    <a:lnTo>
                      <a:pt x="241" y="915"/>
                    </a:lnTo>
                    <a:lnTo>
                      <a:pt x="241" y="911"/>
                    </a:lnTo>
                    <a:lnTo>
                      <a:pt x="244" y="910"/>
                    </a:lnTo>
                    <a:lnTo>
                      <a:pt x="244" y="908"/>
                    </a:lnTo>
                    <a:lnTo>
                      <a:pt x="245" y="905"/>
                    </a:lnTo>
                    <a:lnTo>
                      <a:pt x="245" y="901"/>
                    </a:lnTo>
                    <a:lnTo>
                      <a:pt x="244" y="895"/>
                    </a:lnTo>
                    <a:lnTo>
                      <a:pt x="242" y="891"/>
                    </a:lnTo>
                    <a:lnTo>
                      <a:pt x="242" y="888"/>
                    </a:lnTo>
                    <a:lnTo>
                      <a:pt x="241" y="887"/>
                    </a:lnTo>
                    <a:lnTo>
                      <a:pt x="239" y="885"/>
                    </a:lnTo>
                    <a:lnTo>
                      <a:pt x="238" y="884"/>
                    </a:lnTo>
                    <a:lnTo>
                      <a:pt x="236" y="883"/>
                    </a:lnTo>
                    <a:lnTo>
                      <a:pt x="234" y="883"/>
                    </a:lnTo>
                    <a:lnTo>
                      <a:pt x="229" y="881"/>
                    </a:lnTo>
                    <a:lnTo>
                      <a:pt x="228" y="881"/>
                    </a:lnTo>
                    <a:lnTo>
                      <a:pt x="227" y="881"/>
                    </a:lnTo>
                    <a:lnTo>
                      <a:pt x="224" y="881"/>
                    </a:lnTo>
                    <a:lnTo>
                      <a:pt x="221" y="881"/>
                    </a:lnTo>
                    <a:lnTo>
                      <a:pt x="219" y="881"/>
                    </a:lnTo>
                    <a:lnTo>
                      <a:pt x="218" y="883"/>
                    </a:lnTo>
                    <a:lnTo>
                      <a:pt x="217" y="881"/>
                    </a:lnTo>
                    <a:lnTo>
                      <a:pt x="217" y="880"/>
                    </a:lnTo>
                    <a:lnTo>
                      <a:pt x="215" y="878"/>
                    </a:lnTo>
                    <a:lnTo>
                      <a:pt x="212" y="877"/>
                    </a:lnTo>
                    <a:lnTo>
                      <a:pt x="210" y="876"/>
                    </a:lnTo>
                    <a:lnTo>
                      <a:pt x="208" y="876"/>
                    </a:lnTo>
                    <a:lnTo>
                      <a:pt x="207" y="874"/>
                    </a:lnTo>
                    <a:lnTo>
                      <a:pt x="205" y="873"/>
                    </a:lnTo>
                    <a:lnTo>
                      <a:pt x="202" y="870"/>
                    </a:lnTo>
                    <a:lnTo>
                      <a:pt x="201" y="868"/>
                    </a:lnTo>
                    <a:lnTo>
                      <a:pt x="200" y="868"/>
                    </a:lnTo>
                    <a:lnTo>
                      <a:pt x="200" y="867"/>
                    </a:lnTo>
                    <a:lnTo>
                      <a:pt x="198" y="868"/>
                    </a:lnTo>
                    <a:lnTo>
                      <a:pt x="197" y="867"/>
                    </a:lnTo>
                    <a:lnTo>
                      <a:pt x="195" y="864"/>
                    </a:lnTo>
                    <a:lnTo>
                      <a:pt x="194" y="861"/>
                    </a:lnTo>
                    <a:lnTo>
                      <a:pt x="193" y="861"/>
                    </a:lnTo>
                    <a:lnTo>
                      <a:pt x="191" y="861"/>
                    </a:lnTo>
                    <a:lnTo>
                      <a:pt x="191" y="859"/>
                    </a:lnTo>
                    <a:lnTo>
                      <a:pt x="191" y="857"/>
                    </a:lnTo>
                    <a:lnTo>
                      <a:pt x="190" y="853"/>
                    </a:lnTo>
                    <a:lnTo>
                      <a:pt x="190" y="852"/>
                    </a:lnTo>
                    <a:lnTo>
                      <a:pt x="190" y="850"/>
                    </a:lnTo>
                    <a:lnTo>
                      <a:pt x="190" y="847"/>
                    </a:lnTo>
                    <a:lnTo>
                      <a:pt x="188" y="847"/>
                    </a:lnTo>
                    <a:lnTo>
                      <a:pt x="188" y="846"/>
                    </a:lnTo>
                    <a:lnTo>
                      <a:pt x="187" y="844"/>
                    </a:lnTo>
                    <a:lnTo>
                      <a:pt x="186" y="843"/>
                    </a:lnTo>
                    <a:lnTo>
                      <a:pt x="184" y="842"/>
                    </a:lnTo>
                    <a:lnTo>
                      <a:pt x="183" y="842"/>
                    </a:lnTo>
                    <a:lnTo>
                      <a:pt x="181" y="837"/>
                    </a:lnTo>
                    <a:lnTo>
                      <a:pt x="181" y="836"/>
                    </a:lnTo>
                    <a:lnTo>
                      <a:pt x="180" y="835"/>
                    </a:lnTo>
                    <a:lnTo>
                      <a:pt x="178" y="833"/>
                    </a:lnTo>
                    <a:lnTo>
                      <a:pt x="176" y="832"/>
                    </a:lnTo>
                    <a:lnTo>
                      <a:pt x="174" y="830"/>
                    </a:lnTo>
                    <a:lnTo>
                      <a:pt x="173" y="829"/>
                    </a:lnTo>
                    <a:lnTo>
                      <a:pt x="169" y="826"/>
                    </a:lnTo>
                    <a:lnTo>
                      <a:pt x="167" y="827"/>
                    </a:lnTo>
                    <a:lnTo>
                      <a:pt x="167" y="826"/>
                    </a:lnTo>
                    <a:lnTo>
                      <a:pt x="164" y="826"/>
                    </a:lnTo>
                    <a:lnTo>
                      <a:pt x="163" y="827"/>
                    </a:lnTo>
                    <a:lnTo>
                      <a:pt x="161" y="827"/>
                    </a:lnTo>
                    <a:lnTo>
                      <a:pt x="160" y="827"/>
                    </a:lnTo>
                    <a:lnTo>
                      <a:pt x="159" y="826"/>
                    </a:lnTo>
                    <a:lnTo>
                      <a:pt x="157" y="825"/>
                    </a:lnTo>
                    <a:lnTo>
                      <a:pt x="156" y="823"/>
                    </a:lnTo>
                    <a:lnTo>
                      <a:pt x="153" y="823"/>
                    </a:lnTo>
                    <a:lnTo>
                      <a:pt x="152" y="823"/>
                    </a:lnTo>
                    <a:lnTo>
                      <a:pt x="150" y="823"/>
                    </a:lnTo>
                    <a:lnTo>
                      <a:pt x="147" y="820"/>
                    </a:lnTo>
                    <a:lnTo>
                      <a:pt x="144" y="819"/>
                    </a:lnTo>
                    <a:lnTo>
                      <a:pt x="144" y="818"/>
                    </a:lnTo>
                    <a:lnTo>
                      <a:pt x="142" y="816"/>
                    </a:lnTo>
                    <a:lnTo>
                      <a:pt x="139" y="815"/>
                    </a:lnTo>
                    <a:lnTo>
                      <a:pt x="136" y="815"/>
                    </a:lnTo>
                    <a:lnTo>
                      <a:pt x="135" y="813"/>
                    </a:lnTo>
                    <a:lnTo>
                      <a:pt x="133" y="812"/>
                    </a:lnTo>
                    <a:lnTo>
                      <a:pt x="132" y="812"/>
                    </a:lnTo>
                    <a:lnTo>
                      <a:pt x="129" y="812"/>
                    </a:lnTo>
                    <a:lnTo>
                      <a:pt x="126" y="810"/>
                    </a:lnTo>
                    <a:lnTo>
                      <a:pt x="125" y="810"/>
                    </a:lnTo>
                    <a:lnTo>
                      <a:pt x="123" y="810"/>
                    </a:lnTo>
                    <a:lnTo>
                      <a:pt x="122" y="809"/>
                    </a:lnTo>
                    <a:lnTo>
                      <a:pt x="120" y="809"/>
                    </a:lnTo>
                    <a:lnTo>
                      <a:pt x="118" y="809"/>
                    </a:lnTo>
                    <a:lnTo>
                      <a:pt x="111" y="808"/>
                    </a:lnTo>
                    <a:lnTo>
                      <a:pt x="109" y="809"/>
                    </a:lnTo>
                    <a:lnTo>
                      <a:pt x="108" y="808"/>
                    </a:lnTo>
                    <a:lnTo>
                      <a:pt x="108" y="805"/>
                    </a:lnTo>
                    <a:lnTo>
                      <a:pt x="108" y="803"/>
                    </a:lnTo>
                    <a:lnTo>
                      <a:pt x="106" y="801"/>
                    </a:lnTo>
                    <a:lnTo>
                      <a:pt x="106" y="799"/>
                    </a:lnTo>
                    <a:lnTo>
                      <a:pt x="102" y="795"/>
                    </a:lnTo>
                    <a:lnTo>
                      <a:pt x="101" y="795"/>
                    </a:lnTo>
                    <a:lnTo>
                      <a:pt x="99" y="795"/>
                    </a:lnTo>
                    <a:lnTo>
                      <a:pt x="99" y="793"/>
                    </a:lnTo>
                    <a:lnTo>
                      <a:pt x="98" y="792"/>
                    </a:lnTo>
                    <a:lnTo>
                      <a:pt x="99" y="789"/>
                    </a:lnTo>
                    <a:lnTo>
                      <a:pt x="101" y="786"/>
                    </a:lnTo>
                    <a:lnTo>
                      <a:pt x="105" y="782"/>
                    </a:lnTo>
                    <a:lnTo>
                      <a:pt x="105" y="781"/>
                    </a:lnTo>
                    <a:lnTo>
                      <a:pt x="105" y="779"/>
                    </a:lnTo>
                    <a:lnTo>
                      <a:pt x="105" y="778"/>
                    </a:lnTo>
                    <a:lnTo>
                      <a:pt x="103" y="777"/>
                    </a:lnTo>
                    <a:lnTo>
                      <a:pt x="103" y="775"/>
                    </a:lnTo>
                    <a:lnTo>
                      <a:pt x="105" y="771"/>
                    </a:lnTo>
                    <a:lnTo>
                      <a:pt x="106" y="769"/>
                    </a:lnTo>
                    <a:lnTo>
                      <a:pt x="108" y="767"/>
                    </a:lnTo>
                    <a:lnTo>
                      <a:pt x="108" y="765"/>
                    </a:lnTo>
                    <a:lnTo>
                      <a:pt x="108" y="764"/>
                    </a:lnTo>
                    <a:lnTo>
                      <a:pt x="106" y="762"/>
                    </a:lnTo>
                    <a:lnTo>
                      <a:pt x="106" y="761"/>
                    </a:lnTo>
                    <a:lnTo>
                      <a:pt x="105" y="760"/>
                    </a:lnTo>
                    <a:lnTo>
                      <a:pt x="108" y="754"/>
                    </a:lnTo>
                    <a:lnTo>
                      <a:pt x="109" y="751"/>
                    </a:lnTo>
                    <a:lnTo>
                      <a:pt x="111" y="748"/>
                    </a:lnTo>
                    <a:lnTo>
                      <a:pt x="112" y="745"/>
                    </a:lnTo>
                    <a:lnTo>
                      <a:pt x="112" y="744"/>
                    </a:lnTo>
                    <a:lnTo>
                      <a:pt x="113" y="741"/>
                    </a:lnTo>
                    <a:lnTo>
                      <a:pt x="113" y="740"/>
                    </a:lnTo>
                    <a:lnTo>
                      <a:pt x="113" y="737"/>
                    </a:lnTo>
                    <a:lnTo>
                      <a:pt x="112" y="735"/>
                    </a:lnTo>
                    <a:lnTo>
                      <a:pt x="111" y="735"/>
                    </a:lnTo>
                    <a:lnTo>
                      <a:pt x="111" y="734"/>
                    </a:lnTo>
                    <a:lnTo>
                      <a:pt x="111" y="733"/>
                    </a:lnTo>
                    <a:lnTo>
                      <a:pt x="109" y="733"/>
                    </a:lnTo>
                    <a:lnTo>
                      <a:pt x="108" y="731"/>
                    </a:lnTo>
                    <a:lnTo>
                      <a:pt x="106" y="731"/>
                    </a:lnTo>
                    <a:lnTo>
                      <a:pt x="106" y="733"/>
                    </a:lnTo>
                    <a:lnTo>
                      <a:pt x="105" y="733"/>
                    </a:lnTo>
                    <a:lnTo>
                      <a:pt x="103" y="731"/>
                    </a:lnTo>
                    <a:lnTo>
                      <a:pt x="102" y="730"/>
                    </a:lnTo>
                    <a:lnTo>
                      <a:pt x="101" y="727"/>
                    </a:lnTo>
                    <a:lnTo>
                      <a:pt x="99" y="727"/>
                    </a:lnTo>
                    <a:lnTo>
                      <a:pt x="99" y="724"/>
                    </a:lnTo>
                    <a:lnTo>
                      <a:pt x="98" y="721"/>
                    </a:lnTo>
                    <a:lnTo>
                      <a:pt x="99" y="720"/>
                    </a:lnTo>
                    <a:lnTo>
                      <a:pt x="101" y="719"/>
                    </a:lnTo>
                    <a:lnTo>
                      <a:pt x="102" y="714"/>
                    </a:lnTo>
                    <a:lnTo>
                      <a:pt x="102" y="713"/>
                    </a:lnTo>
                    <a:lnTo>
                      <a:pt x="103" y="711"/>
                    </a:lnTo>
                    <a:lnTo>
                      <a:pt x="103" y="709"/>
                    </a:lnTo>
                    <a:lnTo>
                      <a:pt x="103" y="707"/>
                    </a:lnTo>
                    <a:lnTo>
                      <a:pt x="103" y="704"/>
                    </a:lnTo>
                    <a:lnTo>
                      <a:pt x="102" y="703"/>
                    </a:lnTo>
                    <a:lnTo>
                      <a:pt x="102" y="702"/>
                    </a:lnTo>
                    <a:lnTo>
                      <a:pt x="99" y="702"/>
                    </a:lnTo>
                    <a:lnTo>
                      <a:pt x="98" y="700"/>
                    </a:lnTo>
                    <a:lnTo>
                      <a:pt x="95" y="699"/>
                    </a:lnTo>
                    <a:lnTo>
                      <a:pt x="95" y="696"/>
                    </a:lnTo>
                    <a:lnTo>
                      <a:pt x="94" y="693"/>
                    </a:lnTo>
                    <a:lnTo>
                      <a:pt x="91" y="689"/>
                    </a:lnTo>
                    <a:lnTo>
                      <a:pt x="91" y="685"/>
                    </a:lnTo>
                    <a:lnTo>
                      <a:pt x="89" y="683"/>
                    </a:lnTo>
                    <a:lnTo>
                      <a:pt x="89" y="682"/>
                    </a:lnTo>
                    <a:lnTo>
                      <a:pt x="88" y="679"/>
                    </a:lnTo>
                    <a:lnTo>
                      <a:pt x="86" y="677"/>
                    </a:lnTo>
                    <a:lnTo>
                      <a:pt x="84" y="676"/>
                    </a:lnTo>
                    <a:lnTo>
                      <a:pt x="82" y="675"/>
                    </a:lnTo>
                    <a:lnTo>
                      <a:pt x="81" y="673"/>
                    </a:lnTo>
                    <a:lnTo>
                      <a:pt x="81" y="672"/>
                    </a:lnTo>
                    <a:lnTo>
                      <a:pt x="81" y="670"/>
                    </a:lnTo>
                    <a:lnTo>
                      <a:pt x="79" y="669"/>
                    </a:lnTo>
                    <a:lnTo>
                      <a:pt x="81" y="665"/>
                    </a:lnTo>
                    <a:lnTo>
                      <a:pt x="81" y="663"/>
                    </a:lnTo>
                    <a:lnTo>
                      <a:pt x="81" y="662"/>
                    </a:lnTo>
                    <a:lnTo>
                      <a:pt x="79" y="661"/>
                    </a:lnTo>
                    <a:lnTo>
                      <a:pt x="79" y="659"/>
                    </a:lnTo>
                    <a:lnTo>
                      <a:pt x="78" y="656"/>
                    </a:lnTo>
                    <a:lnTo>
                      <a:pt x="77" y="653"/>
                    </a:lnTo>
                    <a:lnTo>
                      <a:pt x="77" y="652"/>
                    </a:lnTo>
                    <a:lnTo>
                      <a:pt x="75" y="651"/>
                    </a:lnTo>
                    <a:lnTo>
                      <a:pt x="74" y="649"/>
                    </a:lnTo>
                    <a:lnTo>
                      <a:pt x="75" y="648"/>
                    </a:lnTo>
                    <a:lnTo>
                      <a:pt x="74" y="645"/>
                    </a:lnTo>
                    <a:lnTo>
                      <a:pt x="75" y="641"/>
                    </a:lnTo>
                    <a:lnTo>
                      <a:pt x="74" y="636"/>
                    </a:lnTo>
                    <a:lnTo>
                      <a:pt x="72" y="635"/>
                    </a:lnTo>
                    <a:lnTo>
                      <a:pt x="71" y="634"/>
                    </a:lnTo>
                    <a:lnTo>
                      <a:pt x="69" y="634"/>
                    </a:lnTo>
                    <a:lnTo>
                      <a:pt x="69" y="631"/>
                    </a:lnTo>
                    <a:lnTo>
                      <a:pt x="69" y="629"/>
                    </a:lnTo>
                    <a:lnTo>
                      <a:pt x="69" y="628"/>
                    </a:lnTo>
                    <a:lnTo>
                      <a:pt x="68" y="627"/>
                    </a:lnTo>
                    <a:lnTo>
                      <a:pt x="68" y="625"/>
                    </a:lnTo>
                    <a:lnTo>
                      <a:pt x="68" y="624"/>
                    </a:lnTo>
                    <a:lnTo>
                      <a:pt x="67" y="618"/>
                    </a:lnTo>
                    <a:lnTo>
                      <a:pt x="64" y="614"/>
                    </a:lnTo>
                    <a:lnTo>
                      <a:pt x="61" y="610"/>
                    </a:lnTo>
                    <a:lnTo>
                      <a:pt x="60" y="608"/>
                    </a:lnTo>
                    <a:lnTo>
                      <a:pt x="58" y="608"/>
                    </a:lnTo>
                    <a:lnTo>
                      <a:pt x="58" y="607"/>
                    </a:lnTo>
                    <a:lnTo>
                      <a:pt x="58" y="605"/>
                    </a:lnTo>
                    <a:lnTo>
                      <a:pt x="57" y="602"/>
                    </a:lnTo>
                    <a:lnTo>
                      <a:pt x="55" y="601"/>
                    </a:lnTo>
                    <a:lnTo>
                      <a:pt x="55" y="600"/>
                    </a:lnTo>
                    <a:lnTo>
                      <a:pt x="55" y="598"/>
                    </a:lnTo>
                    <a:lnTo>
                      <a:pt x="55" y="597"/>
                    </a:lnTo>
                    <a:lnTo>
                      <a:pt x="55" y="594"/>
                    </a:lnTo>
                    <a:lnTo>
                      <a:pt x="57" y="593"/>
                    </a:lnTo>
                    <a:lnTo>
                      <a:pt x="57" y="591"/>
                    </a:lnTo>
                    <a:lnTo>
                      <a:pt x="57" y="590"/>
                    </a:lnTo>
                    <a:lnTo>
                      <a:pt x="57" y="588"/>
                    </a:lnTo>
                    <a:lnTo>
                      <a:pt x="57" y="587"/>
                    </a:lnTo>
                    <a:lnTo>
                      <a:pt x="57" y="584"/>
                    </a:lnTo>
                    <a:lnTo>
                      <a:pt x="57" y="583"/>
                    </a:lnTo>
                    <a:lnTo>
                      <a:pt x="57" y="581"/>
                    </a:lnTo>
                    <a:lnTo>
                      <a:pt x="57" y="580"/>
                    </a:lnTo>
                    <a:lnTo>
                      <a:pt x="57" y="578"/>
                    </a:lnTo>
                    <a:lnTo>
                      <a:pt x="57" y="577"/>
                    </a:lnTo>
                    <a:lnTo>
                      <a:pt x="58" y="578"/>
                    </a:lnTo>
                    <a:lnTo>
                      <a:pt x="58" y="577"/>
                    </a:lnTo>
                    <a:lnTo>
                      <a:pt x="60" y="574"/>
                    </a:lnTo>
                    <a:lnTo>
                      <a:pt x="58" y="573"/>
                    </a:lnTo>
                    <a:lnTo>
                      <a:pt x="57" y="573"/>
                    </a:lnTo>
                    <a:lnTo>
                      <a:pt x="57" y="571"/>
                    </a:lnTo>
                    <a:lnTo>
                      <a:pt x="60" y="569"/>
                    </a:lnTo>
                    <a:lnTo>
                      <a:pt x="61" y="567"/>
                    </a:lnTo>
                    <a:lnTo>
                      <a:pt x="62" y="567"/>
                    </a:lnTo>
                    <a:lnTo>
                      <a:pt x="64" y="570"/>
                    </a:lnTo>
                    <a:lnTo>
                      <a:pt x="64" y="571"/>
                    </a:lnTo>
                    <a:lnTo>
                      <a:pt x="65" y="571"/>
                    </a:lnTo>
                    <a:lnTo>
                      <a:pt x="65" y="570"/>
                    </a:lnTo>
                    <a:lnTo>
                      <a:pt x="68" y="569"/>
                    </a:lnTo>
                    <a:lnTo>
                      <a:pt x="69" y="567"/>
                    </a:lnTo>
                    <a:lnTo>
                      <a:pt x="71" y="564"/>
                    </a:lnTo>
                    <a:lnTo>
                      <a:pt x="72" y="561"/>
                    </a:lnTo>
                    <a:lnTo>
                      <a:pt x="74" y="559"/>
                    </a:lnTo>
                    <a:lnTo>
                      <a:pt x="77" y="553"/>
                    </a:lnTo>
                    <a:lnTo>
                      <a:pt x="77" y="552"/>
                    </a:lnTo>
                    <a:lnTo>
                      <a:pt x="75" y="549"/>
                    </a:lnTo>
                    <a:lnTo>
                      <a:pt x="75" y="544"/>
                    </a:lnTo>
                    <a:lnTo>
                      <a:pt x="74" y="539"/>
                    </a:lnTo>
                    <a:lnTo>
                      <a:pt x="74" y="537"/>
                    </a:lnTo>
                    <a:lnTo>
                      <a:pt x="72" y="536"/>
                    </a:lnTo>
                    <a:lnTo>
                      <a:pt x="72" y="535"/>
                    </a:lnTo>
                    <a:lnTo>
                      <a:pt x="71" y="533"/>
                    </a:lnTo>
                    <a:lnTo>
                      <a:pt x="69" y="533"/>
                    </a:lnTo>
                    <a:lnTo>
                      <a:pt x="67" y="535"/>
                    </a:lnTo>
                    <a:lnTo>
                      <a:pt x="65" y="533"/>
                    </a:lnTo>
                    <a:lnTo>
                      <a:pt x="64" y="533"/>
                    </a:lnTo>
                    <a:lnTo>
                      <a:pt x="64" y="535"/>
                    </a:lnTo>
                    <a:lnTo>
                      <a:pt x="61" y="535"/>
                    </a:lnTo>
                    <a:lnTo>
                      <a:pt x="61" y="533"/>
                    </a:lnTo>
                    <a:lnTo>
                      <a:pt x="60" y="533"/>
                    </a:lnTo>
                    <a:lnTo>
                      <a:pt x="58" y="532"/>
                    </a:lnTo>
                    <a:lnTo>
                      <a:pt x="57" y="530"/>
                    </a:lnTo>
                    <a:lnTo>
                      <a:pt x="55" y="529"/>
                    </a:lnTo>
                    <a:lnTo>
                      <a:pt x="54" y="526"/>
                    </a:lnTo>
                    <a:lnTo>
                      <a:pt x="53" y="525"/>
                    </a:lnTo>
                    <a:lnTo>
                      <a:pt x="51" y="519"/>
                    </a:lnTo>
                    <a:lnTo>
                      <a:pt x="51" y="518"/>
                    </a:lnTo>
                    <a:lnTo>
                      <a:pt x="50" y="515"/>
                    </a:lnTo>
                    <a:lnTo>
                      <a:pt x="50" y="513"/>
                    </a:lnTo>
                    <a:lnTo>
                      <a:pt x="48" y="513"/>
                    </a:lnTo>
                    <a:lnTo>
                      <a:pt x="48" y="512"/>
                    </a:lnTo>
                    <a:lnTo>
                      <a:pt x="47" y="512"/>
                    </a:lnTo>
                    <a:lnTo>
                      <a:pt x="47" y="511"/>
                    </a:lnTo>
                    <a:lnTo>
                      <a:pt x="47" y="509"/>
                    </a:lnTo>
                    <a:lnTo>
                      <a:pt x="45" y="508"/>
                    </a:lnTo>
                    <a:lnTo>
                      <a:pt x="45" y="506"/>
                    </a:lnTo>
                    <a:lnTo>
                      <a:pt x="45" y="505"/>
                    </a:lnTo>
                    <a:lnTo>
                      <a:pt x="44" y="505"/>
                    </a:lnTo>
                    <a:lnTo>
                      <a:pt x="44" y="503"/>
                    </a:lnTo>
                    <a:lnTo>
                      <a:pt x="44" y="501"/>
                    </a:lnTo>
                    <a:lnTo>
                      <a:pt x="44" y="499"/>
                    </a:lnTo>
                    <a:lnTo>
                      <a:pt x="44" y="498"/>
                    </a:lnTo>
                    <a:lnTo>
                      <a:pt x="45" y="496"/>
                    </a:lnTo>
                    <a:lnTo>
                      <a:pt x="48" y="489"/>
                    </a:lnTo>
                    <a:lnTo>
                      <a:pt x="48" y="488"/>
                    </a:lnTo>
                    <a:lnTo>
                      <a:pt x="48" y="485"/>
                    </a:lnTo>
                    <a:lnTo>
                      <a:pt x="48" y="484"/>
                    </a:lnTo>
                    <a:lnTo>
                      <a:pt x="48" y="479"/>
                    </a:lnTo>
                    <a:lnTo>
                      <a:pt x="48" y="477"/>
                    </a:lnTo>
                    <a:lnTo>
                      <a:pt x="48" y="474"/>
                    </a:lnTo>
                    <a:lnTo>
                      <a:pt x="48" y="472"/>
                    </a:lnTo>
                    <a:lnTo>
                      <a:pt x="47" y="472"/>
                    </a:lnTo>
                    <a:lnTo>
                      <a:pt x="45" y="472"/>
                    </a:lnTo>
                    <a:lnTo>
                      <a:pt x="45" y="470"/>
                    </a:lnTo>
                    <a:lnTo>
                      <a:pt x="45" y="468"/>
                    </a:lnTo>
                    <a:lnTo>
                      <a:pt x="45" y="467"/>
                    </a:lnTo>
                    <a:lnTo>
                      <a:pt x="47" y="467"/>
                    </a:lnTo>
                    <a:lnTo>
                      <a:pt x="47" y="464"/>
                    </a:lnTo>
                    <a:lnTo>
                      <a:pt x="47" y="462"/>
                    </a:lnTo>
                    <a:lnTo>
                      <a:pt x="48" y="462"/>
                    </a:lnTo>
                    <a:lnTo>
                      <a:pt x="50" y="461"/>
                    </a:lnTo>
                    <a:lnTo>
                      <a:pt x="50" y="458"/>
                    </a:lnTo>
                    <a:lnTo>
                      <a:pt x="51" y="454"/>
                    </a:lnTo>
                    <a:lnTo>
                      <a:pt x="51" y="451"/>
                    </a:lnTo>
                    <a:lnTo>
                      <a:pt x="51" y="450"/>
                    </a:lnTo>
                    <a:lnTo>
                      <a:pt x="53" y="447"/>
                    </a:lnTo>
                    <a:lnTo>
                      <a:pt x="53" y="445"/>
                    </a:lnTo>
                    <a:lnTo>
                      <a:pt x="53" y="444"/>
                    </a:lnTo>
                    <a:lnTo>
                      <a:pt x="54" y="444"/>
                    </a:lnTo>
                    <a:lnTo>
                      <a:pt x="55" y="444"/>
                    </a:lnTo>
                    <a:lnTo>
                      <a:pt x="55" y="441"/>
                    </a:lnTo>
                    <a:lnTo>
                      <a:pt x="57" y="443"/>
                    </a:lnTo>
                    <a:lnTo>
                      <a:pt x="60" y="443"/>
                    </a:lnTo>
                    <a:lnTo>
                      <a:pt x="61" y="443"/>
                    </a:lnTo>
                    <a:lnTo>
                      <a:pt x="61" y="444"/>
                    </a:lnTo>
                    <a:lnTo>
                      <a:pt x="61" y="445"/>
                    </a:lnTo>
                    <a:lnTo>
                      <a:pt x="61" y="451"/>
                    </a:lnTo>
                    <a:lnTo>
                      <a:pt x="62" y="453"/>
                    </a:lnTo>
                    <a:lnTo>
                      <a:pt x="61" y="454"/>
                    </a:lnTo>
                    <a:lnTo>
                      <a:pt x="61" y="453"/>
                    </a:lnTo>
                    <a:lnTo>
                      <a:pt x="60" y="454"/>
                    </a:lnTo>
                    <a:lnTo>
                      <a:pt x="58" y="454"/>
                    </a:lnTo>
                    <a:lnTo>
                      <a:pt x="58" y="457"/>
                    </a:lnTo>
                    <a:lnTo>
                      <a:pt x="58" y="458"/>
                    </a:lnTo>
                    <a:lnTo>
                      <a:pt x="58" y="460"/>
                    </a:lnTo>
                    <a:lnTo>
                      <a:pt x="57" y="461"/>
                    </a:lnTo>
                    <a:lnTo>
                      <a:pt x="58" y="462"/>
                    </a:lnTo>
                    <a:lnTo>
                      <a:pt x="60" y="462"/>
                    </a:lnTo>
                    <a:lnTo>
                      <a:pt x="58" y="464"/>
                    </a:lnTo>
                    <a:lnTo>
                      <a:pt x="58" y="462"/>
                    </a:lnTo>
                    <a:lnTo>
                      <a:pt x="57" y="464"/>
                    </a:lnTo>
                    <a:lnTo>
                      <a:pt x="58" y="465"/>
                    </a:lnTo>
                    <a:lnTo>
                      <a:pt x="61" y="467"/>
                    </a:lnTo>
                    <a:lnTo>
                      <a:pt x="61" y="468"/>
                    </a:lnTo>
                    <a:lnTo>
                      <a:pt x="64" y="470"/>
                    </a:lnTo>
                    <a:lnTo>
                      <a:pt x="65" y="470"/>
                    </a:lnTo>
                    <a:lnTo>
                      <a:pt x="65" y="471"/>
                    </a:lnTo>
                    <a:lnTo>
                      <a:pt x="65" y="472"/>
                    </a:lnTo>
                    <a:lnTo>
                      <a:pt x="67" y="474"/>
                    </a:lnTo>
                    <a:lnTo>
                      <a:pt x="68" y="474"/>
                    </a:lnTo>
                    <a:lnTo>
                      <a:pt x="68" y="475"/>
                    </a:lnTo>
                    <a:lnTo>
                      <a:pt x="68" y="478"/>
                    </a:lnTo>
                    <a:lnTo>
                      <a:pt x="69" y="478"/>
                    </a:lnTo>
                    <a:lnTo>
                      <a:pt x="71" y="478"/>
                    </a:lnTo>
                    <a:lnTo>
                      <a:pt x="71" y="479"/>
                    </a:lnTo>
                    <a:lnTo>
                      <a:pt x="72" y="478"/>
                    </a:lnTo>
                    <a:lnTo>
                      <a:pt x="74" y="477"/>
                    </a:lnTo>
                    <a:lnTo>
                      <a:pt x="72" y="472"/>
                    </a:lnTo>
                    <a:lnTo>
                      <a:pt x="72" y="471"/>
                    </a:lnTo>
                    <a:lnTo>
                      <a:pt x="72" y="470"/>
                    </a:lnTo>
                    <a:lnTo>
                      <a:pt x="72" y="468"/>
                    </a:lnTo>
                    <a:lnTo>
                      <a:pt x="74" y="468"/>
                    </a:lnTo>
                    <a:lnTo>
                      <a:pt x="74" y="465"/>
                    </a:lnTo>
                    <a:lnTo>
                      <a:pt x="74" y="462"/>
                    </a:lnTo>
                    <a:lnTo>
                      <a:pt x="74" y="461"/>
                    </a:lnTo>
                    <a:lnTo>
                      <a:pt x="72" y="461"/>
                    </a:lnTo>
                    <a:lnTo>
                      <a:pt x="72" y="458"/>
                    </a:lnTo>
                    <a:lnTo>
                      <a:pt x="71" y="458"/>
                    </a:lnTo>
                    <a:lnTo>
                      <a:pt x="71" y="457"/>
                    </a:lnTo>
                    <a:lnTo>
                      <a:pt x="69" y="455"/>
                    </a:lnTo>
                    <a:lnTo>
                      <a:pt x="69" y="454"/>
                    </a:lnTo>
                    <a:lnTo>
                      <a:pt x="69" y="453"/>
                    </a:lnTo>
                    <a:lnTo>
                      <a:pt x="71" y="453"/>
                    </a:lnTo>
                    <a:lnTo>
                      <a:pt x="69" y="451"/>
                    </a:lnTo>
                    <a:lnTo>
                      <a:pt x="68" y="450"/>
                    </a:lnTo>
                    <a:lnTo>
                      <a:pt x="67" y="448"/>
                    </a:lnTo>
                    <a:lnTo>
                      <a:pt x="65" y="448"/>
                    </a:lnTo>
                    <a:lnTo>
                      <a:pt x="65" y="447"/>
                    </a:lnTo>
                    <a:lnTo>
                      <a:pt x="65" y="445"/>
                    </a:lnTo>
                    <a:lnTo>
                      <a:pt x="65" y="444"/>
                    </a:lnTo>
                    <a:lnTo>
                      <a:pt x="67" y="444"/>
                    </a:lnTo>
                    <a:lnTo>
                      <a:pt x="67" y="443"/>
                    </a:lnTo>
                    <a:lnTo>
                      <a:pt x="68" y="444"/>
                    </a:lnTo>
                    <a:lnTo>
                      <a:pt x="68" y="443"/>
                    </a:lnTo>
                    <a:lnTo>
                      <a:pt x="69" y="441"/>
                    </a:lnTo>
                    <a:lnTo>
                      <a:pt x="69" y="438"/>
                    </a:lnTo>
                    <a:lnTo>
                      <a:pt x="69" y="437"/>
                    </a:lnTo>
                    <a:lnTo>
                      <a:pt x="69" y="436"/>
                    </a:lnTo>
                    <a:lnTo>
                      <a:pt x="68" y="436"/>
                    </a:lnTo>
                    <a:lnTo>
                      <a:pt x="67" y="434"/>
                    </a:lnTo>
                    <a:lnTo>
                      <a:pt x="67" y="436"/>
                    </a:lnTo>
                    <a:lnTo>
                      <a:pt x="65" y="434"/>
                    </a:lnTo>
                    <a:lnTo>
                      <a:pt x="65" y="433"/>
                    </a:lnTo>
                    <a:lnTo>
                      <a:pt x="64" y="431"/>
                    </a:lnTo>
                    <a:lnTo>
                      <a:pt x="64" y="430"/>
                    </a:lnTo>
                    <a:lnTo>
                      <a:pt x="64" y="428"/>
                    </a:lnTo>
                    <a:lnTo>
                      <a:pt x="64" y="427"/>
                    </a:lnTo>
                    <a:lnTo>
                      <a:pt x="64" y="428"/>
                    </a:lnTo>
                    <a:lnTo>
                      <a:pt x="65" y="428"/>
                    </a:lnTo>
                    <a:lnTo>
                      <a:pt x="68" y="427"/>
                    </a:lnTo>
                    <a:lnTo>
                      <a:pt x="69" y="427"/>
                    </a:lnTo>
                    <a:lnTo>
                      <a:pt x="69" y="426"/>
                    </a:lnTo>
                    <a:lnTo>
                      <a:pt x="68" y="426"/>
                    </a:lnTo>
                    <a:lnTo>
                      <a:pt x="69" y="424"/>
                    </a:lnTo>
                    <a:lnTo>
                      <a:pt x="71" y="426"/>
                    </a:lnTo>
                    <a:lnTo>
                      <a:pt x="72" y="426"/>
                    </a:lnTo>
                    <a:lnTo>
                      <a:pt x="74" y="426"/>
                    </a:lnTo>
                    <a:lnTo>
                      <a:pt x="75" y="424"/>
                    </a:lnTo>
                    <a:lnTo>
                      <a:pt x="77" y="423"/>
                    </a:lnTo>
                    <a:lnTo>
                      <a:pt x="78" y="423"/>
                    </a:lnTo>
                    <a:lnTo>
                      <a:pt x="78" y="421"/>
                    </a:lnTo>
                    <a:lnTo>
                      <a:pt x="77" y="420"/>
                    </a:lnTo>
                    <a:lnTo>
                      <a:pt x="77" y="419"/>
                    </a:lnTo>
                    <a:lnTo>
                      <a:pt x="77" y="417"/>
                    </a:lnTo>
                    <a:lnTo>
                      <a:pt x="75" y="416"/>
                    </a:lnTo>
                    <a:lnTo>
                      <a:pt x="72" y="411"/>
                    </a:lnTo>
                    <a:lnTo>
                      <a:pt x="71" y="410"/>
                    </a:lnTo>
                    <a:lnTo>
                      <a:pt x="69" y="411"/>
                    </a:lnTo>
                    <a:lnTo>
                      <a:pt x="67" y="413"/>
                    </a:lnTo>
                    <a:lnTo>
                      <a:pt x="67" y="411"/>
                    </a:lnTo>
                    <a:lnTo>
                      <a:pt x="64" y="411"/>
                    </a:lnTo>
                    <a:lnTo>
                      <a:pt x="64" y="413"/>
                    </a:lnTo>
                    <a:lnTo>
                      <a:pt x="62" y="414"/>
                    </a:lnTo>
                    <a:lnTo>
                      <a:pt x="62" y="416"/>
                    </a:lnTo>
                    <a:lnTo>
                      <a:pt x="62" y="417"/>
                    </a:lnTo>
                    <a:lnTo>
                      <a:pt x="61" y="420"/>
                    </a:lnTo>
                    <a:lnTo>
                      <a:pt x="61" y="421"/>
                    </a:lnTo>
                    <a:lnTo>
                      <a:pt x="61" y="423"/>
                    </a:lnTo>
                    <a:lnTo>
                      <a:pt x="62" y="423"/>
                    </a:lnTo>
                    <a:lnTo>
                      <a:pt x="62" y="424"/>
                    </a:lnTo>
                    <a:lnTo>
                      <a:pt x="62" y="426"/>
                    </a:lnTo>
                    <a:lnTo>
                      <a:pt x="61" y="426"/>
                    </a:lnTo>
                    <a:lnTo>
                      <a:pt x="60" y="426"/>
                    </a:lnTo>
                    <a:lnTo>
                      <a:pt x="60" y="427"/>
                    </a:lnTo>
                    <a:lnTo>
                      <a:pt x="60" y="428"/>
                    </a:lnTo>
                    <a:lnTo>
                      <a:pt x="58" y="430"/>
                    </a:lnTo>
                    <a:lnTo>
                      <a:pt x="58" y="428"/>
                    </a:lnTo>
                    <a:lnTo>
                      <a:pt x="57" y="430"/>
                    </a:lnTo>
                    <a:lnTo>
                      <a:pt x="58" y="431"/>
                    </a:lnTo>
                    <a:lnTo>
                      <a:pt x="60" y="433"/>
                    </a:lnTo>
                    <a:lnTo>
                      <a:pt x="58" y="433"/>
                    </a:lnTo>
                    <a:lnTo>
                      <a:pt x="60" y="434"/>
                    </a:lnTo>
                    <a:lnTo>
                      <a:pt x="61" y="436"/>
                    </a:lnTo>
                    <a:lnTo>
                      <a:pt x="60" y="437"/>
                    </a:lnTo>
                    <a:lnTo>
                      <a:pt x="58" y="437"/>
                    </a:lnTo>
                    <a:lnTo>
                      <a:pt x="58" y="436"/>
                    </a:lnTo>
                    <a:lnTo>
                      <a:pt x="57" y="436"/>
                    </a:lnTo>
                    <a:lnTo>
                      <a:pt x="57" y="437"/>
                    </a:lnTo>
                    <a:lnTo>
                      <a:pt x="57" y="440"/>
                    </a:lnTo>
                    <a:lnTo>
                      <a:pt x="55" y="440"/>
                    </a:lnTo>
                    <a:lnTo>
                      <a:pt x="54" y="440"/>
                    </a:lnTo>
                    <a:lnTo>
                      <a:pt x="53" y="440"/>
                    </a:lnTo>
                    <a:lnTo>
                      <a:pt x="53" y="438"/>
                    </a:lnTo>
                    <a:lnTo>
                      <a:pt x="51" y="438"/>
                    </a:lnTo>
                    <a:lnTo>
                      <a:pt x="51" y="436"/>
                    </a:lnTo>
                    <a:lnTo>
                      <a:pt x="50" y="436"/>
                    </a:lnTo>
                    <a:lnTo>
                      <a:pt x="50" y="433"/>
                    </a:lnTo>
                    <a:lnTo>
                      <a:pt x="48" y="431"/>
                    </a:lnTo>
                    <a:lnTo>
                      <a:pt x="47" y="430"/>
                    </a:lnTo>
                    <a:lnTo>
                      <a:pt x="47" y="428"/>
                    </a:lnTo>
                    <a:lnTo>
                      <a:pt x="45" y="428"/>
                    </a:lnTo>
                    <a:lnTo>
                      <a:pt x="44" y="428"/>
                    </a:lnTo>
                    <a:lnTo>
                      <a:pt x="43" y="430"/>
                    </a:lnTo>
                    <a:lnTo>
                      <a:pt x="41" y="427"/>
                    </a:lnTo>
                    <a:lnTo>
                      <a:pt x="41" y="426"/>
                    </a:lnTo>
                    <a:lnTo>
                      <a:pt x="40" y="424"/>
                    </a:lnTo>
                    <a:lnTo>
                      <a:pt x="38" y="421"/>
                    </a:lnTo>
                    <a:lnTo>
                      <a:pt x="38" y="420"/>
                    </a:lnTo>
                    <a:lnTo>
                      <a:pt x="38" y="419"/>
                    </a:lnTo>
                    <a:lnTo>
                      <a:pt x="37" y="417"/>
                    </a:lnTo>
                    <a:lnTo>
                      <a:pt x="36" y="414"/>
                    </a:lnTo>
                    <a:lnTo>
                      <a:pt x="34" y="413"/>
                    </a:lnTo>
                    <a:lnTo>
                      <a:pt x="30" y="411"/>
                    </a:lnTo>
                    <a:lnTo>
                      <a:pt x="28" y="411"/>
                    </a:lnTo>
                    <a:lnTo>
                      <a:pt x="27" y="413"/>
                    </a:lnTo>
                    <a:lnTo>
                      <a:pt x="27" y="414"/>
                    </a:lnTo>
                    <a:lnTo>
                      <a:pt x="24" y="413"/>
                    </a:lnTo>
                    <a:lnTo>
                      <a:pt x="27" y="409"/>
                    </a:lnTo>
                    <a:lnTo>
                      <a:pt x="31" y="403"/>
                    </a:lnTo>
                    <a:lnTo>
                      <a:pt x="33" y="400"/>
                    </a:lnTo>
                    <a:lnTo>
                      <a:pt x="33" y="399"/>
                    </a:lnTo>
                    <a:lnTo>
                      <a:pt x="34" y="397"/>
                    </a:lnTo>
                    <a:lnTo>
                      <a:pt x="33" y="396"/>
                    </a:lnTo>
                    <a:lnTo>
                      <a:pt x="33" y="395"/>
                    </a:lnTo>
                    <a:lnTo>
                      <a:pt x="33" y="390"/>
                    </a:lnTo>
                    <a:lnTo>
                      <a:pt x="34" y="390"/>
                    </a:lnTo>
                    <a:lnTo>
                      <a:pt x="34" y="389"/>
                    </a:lnTo>
                    <a:lnTo>
                      <a:pt x="34" y="387"/>
                    </a:lnTo>
                    <a:lnTo>
                      <a:pt x="34" y="386"/>
                    </a:lnTo>
                    <a:lnTo>
                      <a:pt x="34" y="385"/>
                    </a:lnTo>
                    <a:lnTo>
                      <a:pt x="33" y="382"/>
                    </a:lnTo>
                    <a:lnTo>
                      <a:pt x="31" y="382"/>
                    </a:lnTo>
                    <a:lnTo>
                      <a:pt x="30" y="382"/>
                    </a:lnTo>
                    <a:lnTo>
                      <a:pt x="30" y="383"/>
                    </a:lnTo>
                    <a:lnTo>
                      <a:pt x="30" y="382"/>
                    </a:lnTo>
                    <a:lnTo>
                      <a:pt x="30" y="380"/>
                    </a:lnTo>
                    <a:lnTo>
                      <a:pt x="30" y="379"/>
                    </a:lnTo>
                    <a:lnTo>
                      <a:pt x="31" y="376"/>
                    </a:lnTo>
                    <a:lnTo>
                      <a:pt x="31" y="373"/>
                    </a:lnTo>
                    <a:lnTo>
                      <a:pt x="30" y="370"/>
                    </a:lnTo>
                    <a:lnTo>
                      <a:pt x="30" y="368"/>
                    </a:lnTo>
                    <a:lnTo>
                      <a:pt x="30" y="366"/>
                    </a:lnTo>
                    <a:lnTo>
                      <a:pt x="28" y="365"/>
                    </a:lnTo>
                    <a:lnTo>
                      <a:pt x="27" y="363"/>
                    </a:lnTo>
                    <a:lnTo>
                      <a:pt x="26" y="361"/>
                    </a:lnTo>
                    <a:lnTo>
                      <a:pt x="23" y="358"/>
                    </a:lnTo>
                    <a:lnTo>
                      <a:pt x="21" y="355"/>
                    </a:lnTo>
                    <a:lnTo>
                      <a:pt x="21" y="353"/>
                    </a:lnTo>
                    <a:lnTo>
                      <a:pt x="19" y="351"/>
                    </a:lnTo>
                    <a:lnTo>
                      <a:pt x="19" y="349"/>
                    </a:lnTo>
                    <a:lnTo>
                      <a:pt x="19" y="348"/>
                    </a:lnTo>
                    <a:lnTo>
                      <a:pt x="17" y="346"/>
                    </a:lnTo>
                    <a:lnTo>
                      <a:pt x="17" y="345"/>
                    </a:lnTo>
                    <a:lnTo>
                      <a:pt x="17" y="342"/>
                    </a:lnTo>
                    <a:lnTo>
                      <a:pt x="17" y="341"/>
                    </a:lnTo>
                    <a:lnTo>
                      <a:pt x="16" y="338"/>
                    </a:lnTo>
                    <a:lnTo>
                      <a:pt x="16" y="337"/>
                    </a:lnTo>
                    <a:lnTo>
                      <a:pt x="14" y="334"/>
                    </a:lnTo>
                    <a:lnTo>
                      <a:pt x="13" y="332"/>
                    </a:lnTo>
                    <a:lnTo>
                      <a:pt x="11" y="331"/>
                    </a:lnTo>
                    <a:lnTo>
                      <a:pt x="11" y="329"/>
                    </a:lnTo>
                    <a:lnTo>
                      <a:pt x="11" y="328"/>
                    </a:lnTo>
                    <a:lnTo>
                      <a:pt x="11" y="327"/>
                    </a:lnTo>
                    <a:lnTo>
                      <a:pt x="10" y="324"/>
                    </a:lnTo>
                    <a:lnTo>
                      <a:pt x="9" y="324"/>
                    </a:lnTo>
                    <a:lnTo>
                      <a:pt x="9" y="322"/>
                    </a:lnTo>
                    <a:lnTo>
                      <a:pt x="9" y="321"/>
                    </a:lnTo>
                    <a:lnTo>
                      <a:pt x="7" y="321"/>
                    </a:lnTo>
                    <a:lnTo>
                      <a:pt x="6" y="318"/>
                    </a:lnTo>
                    <a:lnTo>
                      <a:pt x="6" y="317"/>
                    </a:lnTo>
                    <a:lnTo>
                      <a:pt x="6" y="315"/>
                    </a:lnTo>
                    <a:lnTo>
                      <a:pt x="4" y="312"/>
                    </a:lnTo>
                    <a:lnTo>
                      <a:pt x="3" y="310"/>
                    </a:lnTo>
                    <a:lnTo>
                      <a:pt x="3" y="308"/>
                    </a:lnTo>
                    <a:lnTo>
                      <a:pt x="3" y="307"/>
                    </a:lnTo>
                    <a:lnTo>
                      <a:pt x="3" y="305"/>
                    </a:lnTo>
                    <a:lnTo>
                      <a:pt x="4" y="305"/>
                    </a:lnTo>
                    <a:lnTo>
                      <a:pt x="6" y="304"/>
                    </a:lnTo>
                    <a:lnTo>
                      <a:pt x="7" y="301"/>
                    </a:lnTo>
                    <a:lnTo>
                      <a:pt x="9" y="300"/>
                    </a:lnTo>
                    <a:lnTo>
                      <a:pt x="9" y="298"/>
                    </a:lnTo>
                    <a:lnTo>
                      <a:pt x="9" y="297"/>
                    </a:lnTo>
                    <a:lnTo>
                      <a:pt x="9" y="291"/>
                    </a:lnTo>
                    <a:lnTo>
                      <a:pt x="9" y="288"/>
                    </a:lnTo>
                    <a:lnTo>
                      <a:pt x="9" y="287"/>
                    </a:lnTo>
                    <a:lnTo>
                      <a:pt x="9" y="284"/>
                    </a:lnTo>
                    <a:lnTo>
                      <a:pt x="9" y="281"/>
                    </a:lnTo>
                    <a:lnTo>
                      <a:pt x="7" y="280"/>
                    </a:lnTo>
                    <a:lnTo>
                      <a:pt x="9" y="277"/>
                    </a:lnTo>
                    <a:lnTo>
                      <a:pt x="9" y="274"/>
                    </a:lnTo>
                    <a:lnTo>
                      <a:pt x="9" y="273"/>
                    </a:lnTo>
                    <a:lnTo>
                      <a:pt x="7" y="273"/>
                    </a:lnTo>
                    <a:lnTo>
                      <a:pt x="9" y="271"/>
                    </a:lnTo>
                    <a:lnTo>
                      <a:pt x="9" y="269"/>
                    </a:lnTo>
                    <a:lnTo>
                      <a:pt x="9" y="266"/>
                    </a:lnTo>
                    <a:lnTo>
                      <a:pt x="9" y="264"/>
                    </a:lnTo>
                    <a:lnTo>
                      <a:pt x="9" y="263"/>
                    </a:lnTo>
                    <a:lnTo>
                      <a:pt x="10" y="263"/>
                    </a:lnTo>
                    <a:lnTo>
                      <a:pt x="10" y="260"/>
                    </a:lnTo>
                    <a:lnTo>
                      <a:pt x="11" y="256"/>
                    </a:lnTo>
                    <a:lnTo>
                      <a:pt x="14" y="252"/>
                    </a:lnTo>
                    <a:lnTo>
                      <a:pt x="16" y="250"/>
                    </a:lnTo>
                    <a:lnTo>
                      <a:pt x="17" y="249"/>
                    </a:lnTo>
                    <a:lnTo>
                      <a:pt x="19" y="246"/>
                    </a:lnTo>
                    <a:lnTo>
                      <a:pt x="19" y="242"/>
                    </a:lnTo>
                    <a:lnTo>
                      <a:pt x="19" y="240"/>
                    </a:lnTo>
                    <a:lnTo>
                      <a:pt x="20" y="240"/>
                    </a:lnTo>
                    <a:lnTo>
                      <a:pt x="20" y="236"/>
                    </a:lnTo>
                    <a:lnTo>
                      <a:pt x="20" y="233"/>
                    </a:lnTo>
                    <a:lnTo>
                      <a:pt x="20" y="230"/>
                    </a:lnTo>
                    <a:lnTo>
                      <a:pt x="20" y="229"/>
                    </a:lnTo>
                    <a:lnTo>
                      <a:pt x="19" y="229"/>
                    </a:lnTo>
                    <a:lnTo>
                      <a:pt x="20" y="228"/>
                    </a:lnTo>
                    <a:lnTo>
                      <a:pt x="20" y="226"/>
                    </a:lnTo>
                    <a:lnTo>
                      <a:pt x="20" y="223"/>
                    </a:lnTo>
                    <a:lnTo>
                      <a:pt x="21" y="222"/>
                    </a:lnTo>
                    <a:lnTo>
                      <a:pt x="21" y="218"/>
                    </a:lnTo>
                    <a:lnTo>
                      <a:pt x="20" y="216"/>
                    </a:lnTo>
                    <a:lnTo>
                      <a:pt x="19" y="213"/>
                    </a:lnTo>
                    <a:lnTo>
                      <a:pt x="19" y="212"/>
                    </a:lnTo>
                    <a:lnTo>
                      <a:pt x="19" y="209"/>
                    </a:lnTo>
                    <a:lnTo>
                      <a:pt x="17" y="206"/>
                    </a:lnTo>
                    <a:lnTo>
                      <a:pt x="17" y="205"/>
                    </a:lnTo>
                    <a:lnTo>
                      <a:pt x="16" y="202"/>
                    </a:lnTo>
                    <a:lnTo>
                      <a:pt x="16" y="201"/>
                    </a:lnTo>
                    <a:lnTo>
                      <a:pt x="14" y="198"/>
                    </a:lnTo>
                    <a:lnTo>
                      <a:pt x="14" y="196"/>
                    </a:lnTo>
                    <a:lnTo>
                      <a:pt x="13" y="195"/>
                    </a:lnTo>
                    <a:lnTo>
                      <a:pt x="11" y="195"/>
                    </a:lnTo>
                    <a:lnTo>
                      <a:pt x="11" y="194"/>
                    </a:lnTo>
                    <a:lnTo>
                      <a:pt x="13" y="191"/>
                    </a:lnTo>
                    <a:lnTo>
                      <a:pt x="13" y="189"/>
                    </a:lnTo>
                    <a:lnTo>
                      <a:pt x="11" y="187"/>
                    </a:lnTo>
                    <a:lnTo>
                      <a:pt x="10" y="184"/>
                    </a:lnTo>
                    <a:lnTo>
                      <a:pt x="9" y="182"/>
                    </a:lnTo>
                    <a:lnTo>
                      <a:pt x="7" y="182"/>
                    </a:lnTo>
                    <a:lnTo>
                      <a:pt x="7" y="178"/>
                    </a:lnTo>
                    <a:lnTo>
                      <a:pt x="6" y="177"/>
                    </a:lnTo>
                    <a:lnTo>
                      <a:pt x="4" y="175"/>
                    </a:lnTo>
                    <a:lnTo>
                      <a:pt x="3" y="172"/>
                    </a:lnTo>
                    <a:lnTo>
                      <a:pt x="2" y="170"/>
                    </a:lnTo>
                    <a:lnTo>
                      <a:pt x="2" y="168"/>
                    </a:lnTo>
                    <a:lnTo>
                      <a:pt x="0" y="168"/>
                    </a:lnTo>
                    <a:lnTo>
                      <a:pt x="0" y="167"/>
                    </a:lnTo>
                    <a:lnTo>
                      <a:pt x="0" y="165"/>
                    </a:lnTo>
                    <a:lnTo>
                      <a:pt x="0" y="164"/>
                    </a:lnTo>
                    <a:lnTo>
                      <a:pt x="3" y="161"/>
                    </a:lnTo>
                    <a:lnTo>
                      <a:pt x="3" y="160"/>
                    </a:lnTo>
                    <a:lnTo>
                      <a:pt x="3" y="158"/>
                    </a:lnTo>
                    <a:lnTo>
                      <a:pt x="3" y="157"/>
                    </a:lnTo>
                    <a:lnTo>
                      <a:pt x="3" y="155"/>
                    </a:lnTo>
                    <a:lnTo>
                      <a:pt x="3" y="153"/>
                    </a:lnTo>
                    <a:lnTo>
                      <a:pt x="3" y="151"/>
                    </a:lnTo>
                    <a:lnTo>
                      <a:pt x="2" y="150"/>
                    </a:lnTo>
                    <a:lnTo>
                      <a:pt x="2" y="148"/>
                    </a:lnTo>
                    <a:lnTo>
                      <a:pt x="3" y="147"/>
                    </a:lnTo>
                    <a:lnTo>
                      <a:pt x="3" y="146"/>
                    </a:lnTo>
                    <a:lnTo>
                      <a:pt x="6" y="143"/>
                    </a:lnTo>
                    <a:lnTo>
                      <a:pt x="6" y="141"/>
                    </a:lnTo>
                    <a:lnTo>
                      <a:pt x="6" y="140"/>
                    </a:lnTo>
                    <a:lnTo>
                      <a:pt x="7" y="140"/>
                    </a:lnTo>
                    <a:lnTo>
                      <a:pt x="9" y="138"/>
                    </a:lnTo>
                    <a:lnTo>
                      <a:pt x="13" y="131"/>
                    </a:lnTo>
                    <a:lnTo>
                      <a:pt x="14" y="130"/>
                    </a:lnTo>
                    <a:lnTo>
                      <a:pt x="17" y="127"/>
                    </a:lnTo>
                    <a:lnTo>
                      <a:pt x="21" y="121"/>
                    </a:lnTo>
                    <a:lnTo>
                      <a:pt x="24" y="119"/>
                    </a:lnTo>
                    <a:lnTo>
                      <a:pt x="27" y="116"/>
                    </a:lnTo>
                    <a:lnTo>
                      <a:pt x="30" y="113"/>
                    </a:lnTo>
                    <a:lnTo>
                      <a:pt x="31" y="110"/>
                    </a:lnTo>
                    <a:lnTo>
                      <a:pt x="34" y="106"/>
                    </a:lnTo>
                    <a:lnTo>
                      <a:pt x="37" y="100"/>
                    </a:lnTo>
                    <a:lnTo>
                      <a:pt x="40" y="96"/>
                    </a:lnTo>
                    <a:lnTo>
                      <a:pt x="38" y="95"/>
                    </a:lnTo>
                    <a:lnTo>
                      <a:pt x="38" y="93"/>
                    </a:lnTo>
                    <a:lnTo>
                      <a:pt x="37" y="93"/>
                    </a:lnTo>
                    <a:lnTo>
                      <a:pt x="37" y="92"/>
                    </a:lnTo>
                    <a:lnTo>
                      <a:pt x="38" y="90"/>
                    </a:lnTo>
                    <a:lnTo>
                      <a:pt x="38" y="89"/>
                    </a:lnTo>
                    <a:lnTo>
                      <a:pt x="38" y="86"/>
                    </a:lnTo>
                    <a:lnTo>
                      <a:pt x="40" y="85"/>
                    </a:lnTo>
                    <a:lnTo>
                      <a:pt x="41" y="85"/>
                    </a:lnTo>
                    <a:lnTo>
                      <a:pt x="43" y="80"/>
                    </a:lnTo>
                    <a:lnTo>
                      <a:pt x="45" y="76"/>
                    </a:lnTo>
                    <a:lnTo>
                      <a:pt x="48" y="72"/>
                    </a:lnTo>
                    <a:lnTo>
                      <a:pt x="51" y="66"/>
                    </a:lnTo>
                    <a:lnTo>
                      <a:pt x="53" y="63"/>
                    </a:lnTo>
                    <a:lnTo>
                      <a:pt x="54" y="58"/>
                    </a:lnTo>
                    <a:lnTo>
                      <a:pt x="55" y="55"/>
                    </a:lnTo>
                    <a:lnTo>
                      <a:pt x="55" y="51"/>
                    </a:lnTo>
                    <a:lnTo>
                      <a:pt x="55" y="49"/>
                    </a:lnTo>
                    <a:lnTo>
                      <a:pt x="57" y="46"/>
                    </a:lnTo>
                    <a:lnTo>
                      <a:pt x="57" y="45"/>
                    </a:lnTo>
                    <a:lnTo>
                      <a:pt x="55" y="44"/>
                    </a:lnTo>
                    <a:lnTo>
                      <a:pt x="57" y="44"/>
                    </a:lnTo>
                    <a:lnTo>
                      <a:pt x="57" y="42"/>
                    </a:lnTo>
                    <a:lnTo>
                      <a:pt x="57" y="41"/>
                    </a:lnTo>
                    <a:lnTo>
                      <a:pt x="57" y="39"/>
                    </a:lnTo>
                    <a:lnTo>
                      <a:pt x="57" y="38"/>
                    </a:lnTo>
                    <a:lnTo>
                      <a:pt x="57" y="37"/>
                    </a:lnTo>
                    <a:lnTo>
                      <a:pt x="57" y="35"/>
                    </a:lnTo>
                    <a:lnTo>
                      <a:pt x="57" y="34"/>
                    </a:lnTo>
                    <a:lnTo>
                      <a:pt x="57" y="32"/>
                    </a:lnTo>
                    <a:lnTo>
                      <a:pt x="57" y="30"/>
                    </a:lnTo>
                    <a:lnTo>
                      <a:pt x="57" y="28"/>
                    </a:lnTo>
                    <a:lnTo>
                      <a:pt x="57" y="27"/>
                    </a:lnTo>
                    <a:lnTo>
                      <a:pt x="57" y="25"/>
                    </a:lnTo>
                    <a:lnTo>
                      <a:pt x="55" y="25"/>
                    </a:lnTo>
                    <a:lnTo>
                      <a:pt x="55" y="27"/>
                    </a:lnTo>
                    <a:lnTo>
                      <a:pt x="55" y="25"/>
                    </a:lnTo>
                    <a:lnTo>
                      <a:pt x="54" y="25"/>
                    </a:lnTo>
                    <a:lnTo>
                      <a:pt x="53" y="21"/>
                    </a:lnTo>
                    <a:lnTo>
                      <a:pt x="53" y="20"/>
                    </a:lnTo>
                    <a:lnTo>
                      <a:pt x="54" y="20"/>
                    </a:lnTo>
                    <a:lnTo>
                      <a:pt x="55" y="17"/>
                    </a:lnTo>
                    <a:lnTo>
                      <a:pt x="57" y="15"/>
                    </a:lnTo>
                    <a:lnTo>
                      <a:pt x="58" y="11"/>
                    </a:lnTo>
                    <a:lnTo>
                      <a:pt x="61" y="5"/>
                    </a:lnTo>
                    <a:lnTo>
                      <a:pt x="61" y="1"/>
                    </a:lnTo>
                    <a:lnTo>
                      <a:pt x="61" y="0"/>
                    </a:lnTo>
                    <a:lnTo>
                      <a:pt x="68" y="3"/>
                    </a:lnTo>
                    <a:lnTo>
                      <a:pt x="69" y="3"/>
                    </a:lnTo>
                    <a:lnTo>
                      <a:pt x="86" y="8"/>
                    </a:lnTo>
                    <a:lnTo>
                      <a:pt x="99" y="11"/>
                    </a:lnTo>
                    <a:lnTo>
                      <a:pt x="106" y="14"/>
                    </a:lnTo>
                    <a:lnTo>
                      <a:pt x="108" y="14"/>
                    </a:lnTo>
                    <a:lnTo>
                      <a:pt x="118" y="17"/>
                    </a:lnTo>
                    <a:lnTo>
                      <a:pt x="125" y="18"/>
                    </a:lnTo>
                    <a:lnTo>
                      <a:pt x="130" y="20"/>
                    </a:lnTo>
                    <a:lnTo>
                      <a:pt x="136" y="22"/>
                    </a:lnTo>
                    <a:lnTo>
                      <a:pt x="139" y="22"/>
                    </a:lnTo>
                    <a:lnTo>
                      <a:pt x="163" y="30"/>
                    </a:lnTo>
                    <a:lnTo>
                      <a:pt x="171" y="32"/>
                    </a:lnTo>
                    <a:lnTo>
                      <a:pt x="180" y="34"/>
                    </a:lnTo>
                    <a:lnTo>
                      <a:pt x="186" y="35"/>
                    </a:lnTo>
                    <a:close/>
                  </a:path>
                </a:pathLst>
              </a:custGeom>
              <a:solidFill>
                <a:srgbClr val="118997"/>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0" name="Freeform 25"/>
              <p:cNvSpPr>
                <a:spLocks/>
              </p:cNvSpPr>
              <p:nvPr/>
            </p:nvSpPr>
            <p:spPr bwMode="auto">
              <a:xfrm>
                <a:off x="2441199" y="4113850"/>
                <a:ext cx="30667" cy="52141"/>
              </a:xfrm>
              <a:custGeom>
                <a:avLst/>
                <a:gdLst>
                  <a:gd name="T0" fmla="*/ 2 w 14"/>
                  <a:gd name="T1" fmla="*/ 3 h 26"/>
                  <a:gd name="T2" fmla="*/ 2 w 14"/>
                  <a:gd name="T3" fmla="*/ 4 h 26"/>
                  <a:gd name="T4" fmla="*/ 4 w 14"/>
                  <a:gd name="T5" fmla="*/ 7 h 26"/>
                  <a:gd name="T6" fmla="*/ 5 w 14"/>
                  <a:gd name="T7" fmla="*/ 12 h 26"/>
                  <a:gd name="T8" fmla="*/ 7 w 14"/>
                  <a:gd name="T9" fmla="*/ 13 h 26"/>
                  <a:gd name="T10" fmla="*/ 7 w 14"/>
                  <a:gd name="T11" fmla="*/ 14 h 26"/>
                  <a:gd name="T12" fmla="*/ 8 w 14"/>
                  <a:gd name="T13" fmla="*/ 14 h 26"/>
                  <a:gd name="T14" fmla="*/ 8 w 14"/>
                  <a:gd name="T15" fmla="*/ 17 h 26"/>
                  <a:gd name="T16" fmla="*/ 12 w 14"/>
                  <a:gd name="T17" fmla="*/ 23 h 26"/>
                  <a:gd name="T18" fmla="*/ 14 w 14"/>
                  <a:gd name="T19" fmla="*/ 26 h 26"/>
                  <a:gd name="T20" fmla="*/ 12 w 14"/>
                  <a:gd name="T21" fmla="*/ 24 h 26"/>
                  <a:gd name="T22" fmla="*/ 11 w 14"/>
                  <a:gd name="T23" fmla="*/ 24 h 26"/>
                  <a:gd name="T24" fmla="*/ 9 w 14"/>
                  <a:gd name="T25" fmla="*/ 24 h 26"/>
                  <a:gd name="T26" fmla="*/ 8 w 14"/>
                  <a:gd name="T27" fmla="*/ 26 h 26"/>
                  <a:gd name="T28" fmla="*/ 7 w 14"/>
                  <a:gd name="T29" fmla="*/ 24 h 26"/>
                  <a:gd name="T30" fmla="*/ 5 w 14"/>
                  <a:gd name="T31" fmla="*/ 21 h 26"/>
                  <a:gd name="T32" fmla="*/ 4 w 14"/>
                  <a:gd name="T33" fmla="*/ 21 h 26"/>
                  <a:gd name="T34" fmla="*/ 4 w 14"/>
                  <a:gd name="T35" fmla="*/ 20 h 26"/>
                  <a:gd name="T36" fmla="*/ 4 w 14"/>
                  <a:gd name="T37" fmla="*/ 19 h 26"/>
                  <a:gd name="T38" fmla="*/ 4 w 14"/>
                  <a:gd name="T39" fmla="*/ 17 h 26"/>
                  <a:gd name="T40" fmla="*/ 2 w 14"/>
                  <a:gd name="T41" fmla="*/ 16 h 26"/>
                  <a:gd name="T42" fmla="*/ 2 w 14"/>
                  <a:gd name="T43" fmla="*/ 14 h 26"/>
                  <a:gd name="T44" fmla="*/ 2 w 14"/>
                  <a:gd name="T45" fmla="*/ 10 h 26"/>
                  <a:gd name="T46" fmla="*/ 1 w 14"/>
                  <a:gd name="T47" fmla="*/ 9 h 26"/>
                  <a:gd name="T48" fmla="*/ 1 w 14"/>
                  <a:gd name="T49" fmla="*/ 7 h 26"/>
                  <a:gd name="T50" fmla="*/ 1 w 14"/>
                  <a:gd name="T51" fmla="*/ 3 h 26"/>
                  <a:gd name="T52" fmla="*/ 0 w 14"/>
                  <a:gd name="T53" fmla="*/ 2 h 26"/>
                  <a:gd name="T54" fmla="*/ 0 w 14"/>
                  <a:gd name="T55" fmla="*/ 0 h 26"/>
                  <a:gd name="T56" fmla="*/ 1 w 14"/>
                  <a:gd name="T57" fmla="*/ 0 h 26"/>
                  <a:gd name="T58" fmla="*/ 2 w 14"/>
                  <a:gd name="T59" fmla="*/ 0 h 26"/>
                  <a:gd name="T60" fmla="*/ 2 w 14"/>
                  <a:gd name="T61" fmla="*/ 2 h 26"/>
                  <a:gd name="T62" fmla="*/ 2 w 14"/>
                  <a:gd name="T63"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26">
                    <a:moveTo>
                      <a:pt x="2" y="3"/>
                    </a:moveTo>
                    <a:lnTo>
                      <a:pt x="2" y="4"/>
                    </a:lnTo>
                    <a:lnTo>
                      <a:pt x="4" y="7"/>
                    </a:lnTo>
                    <a:lnTo>
                      <a:pt x="5" y="12"/>
                    </a:lnTo>
                    <a:lnTo>
                      <a:pt x="7" y="13"/>
                    </a:lnTo>
                    <a:lnTo>
                      <a:pt x="7" y="14"/>
                    </a:lnTo>
                    <a:lnTo>
                      <a:pt x="8" y="14"/>
                    </a:lnTo>
                    <a:lnTo>
                      <a:pt x="8" y="17"/>
                    </a:lnTo>
                    <a:lnTo>
                      <a:pt x="12" y="23"/>
                    </a:lnTo>
                    <a:lnTo>
                      <a:pt x="14" y="26"/>
                    </a:lnTo>
                    <a:lnTo>
                      <a:pt x="12" y="24"/>
                    </a:lnTo>
                    <a:lnTo>
                      <a:pt x="11" y="24"/>
                    </a:lnTo>
                    <a:lnTo>
                      <a:pt x="9" y="24"/>
                    </a:lnTo>
                    <a:lnTo>
                      <a:pt x="8" y="26"/>
                    </a:lnTo>
                    <a:lnTo>
                      <a:pt x="7" y="24"/>
                    </a:lnTo>
                    <a:lnTo>
                      <a:pt x="5" y="21"/>
                    </a:lnTo>
                    <a:lnTo>
                      <a:pt x="4" y="21"/>
                    </a:lnTo>
                    <a:lnTo>
                      <a:pt x="4" y="20"/>
                    </a:lnTo>
                    <a:lnTo>
                      <a:pt x="4" y="19"/>
                    </a:lnTo>
                    <a:lnTo>
                      <a:pt x="4" y="17"/>
                    </a:lnTo>
                    <a:lnTo>
                      <a:pt x="2" y="16"/>
                    </a:lnTo>
                    <a:lnTo>
                      <a:pt x="2" y="14"/>
                    </a:lnTo>
                    <a:lnTo>
                      <a:pt x="2" y="10"/>
                    </a:lnTo>
                    <a:lnTo>
                      <a:pt x="1" y="9"/>
                    </a:lnTo>
                    <a:lnTo>
                      <a:pt x="1" y="7"/>
                    </a:lnTo>
                    <a:lnTo>
                      <a:pt x="1" y="3"/>
                    </a:lnTo>
                    <a:lnTo>
                      <a:pt x="0" y="2"/>
                    </a:lnTo>
                    <a:lnTo>
                      <a:pt x="0" y="0"/>
                    </a:lnTo>
                    <a:lnTo>
                      <a:pt x="1" y="0"/>
                    </a:lnTo>
                    <a:lnTo>
                      <a:pt x="2" y="0"/>
                    </a:lnTo>
                    <a:lnTo>
                      <a:pt x="2" y="2"/>
                    </a:lnTo>
                    <a:lnTo>
                      <a:pt x="2"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26"/>
              <p:cNvSpPr>
                <a:spLocks/>
              </p:cNvSpPr>
              <p:nvPr/>
            </p:nvSpPr>
            <p:spPr bwMode="auto">
              <a:xfrm>
                <a:off x="2294438" y="4031628"/>
                <a:ext cx="21905" cy="14039"/>
              </a:xfrm>
              <a:custGeom>
                <a:avLst/>
                <a:gdLst>
                  <a:gd name="T0" fmla="*/ 6 w 10"/>
                  <a:gd name="T1" fmla="*/ 2 h 7"/>
                  <a:gd name="T2" fmla="*/ 7 w 10"/>
                  <a:gd name="T3" fmla="*/ 3 h 7"/>
                  <a:gd name="T4" fmla="*/ 9 w 10"/>
                  <a:gd name="T5" fmla="*/ 3 h 7"/>
                  <a:gd name="T6" fmla="*/ 9 w 10"/>
                  <a:gd name="T7" fmla="*/ 4 h 7"/>
                  <a:gd name="T8" fmla="*/ 10 w 10"/>
                  <a:gd name="T9" fmla="*/ 7 h 7"/>
                  <a:gd name="T10" fmla="*/ 9 w 10"/>
                  <a:gd name="T11" fmla="*/ 7 h 7"/>
                  <a:gd name="T12" fmla="*/ 7 w 10"/>
                  <a:gd name="T13" fmla="*/ 7 h 7"/>
                  <a:gd name="T14" fmla="*/ 4 w 10"/>
                  <a:gd name="T15" fmla="*/ 7 h 7"/>
                  <a:gd name="T16" fmla="*/ 4 w 10"/>
                  <a:gd name="T17" fmla="*/ 6 h 7"/>
                  <a:gd name="T18" fmla="*/ 1 w 10"/>
                  <a:gd name="T19" fmla="*/ 4 h 7"/>
                  <a:gd name="T20" fmla="*/ 1 w 10"/>
                  <a:gd name="T21" fmla="*/ 3 h 7"/>
                  <a:gd name="T22" fmla="*/ 0 w 10"/>
                  <a:gd name="T23" fmla="*/ 2 h 7"/>
                  <a:gd name="T24" fmla="*/ 0 w 10"/>
                  <a:gd name="T25" fmla="*/ 0 h 7"/>
                  <a:gd name="T26" fmla="*/ 1 w 10"/>
                  <a:gd name="T27" fmla="*/ 0 h 7"/>
                  <a:gd name="T28" fmla="*/ 3 w 10"/>
                  <a:gd name="T29" fmla="*/ 0 h 7"/>
                  <a:gd name="T30" fmla="*/ 4 w 10"/>
                  <a:gd name="T31" fmla="*/ 0 h 7"/>
                  <a:gd name="T32" fmla="*/ 6 w 10"/>
                  <a:gd name="T3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7">
                    <a:moveTo>
                      <a:pt x="6" y="2"/>
                    </a:moveTo>
                    <a:lnTo>
                      <a:pt x="7" y="3"/>
                    </a:lnTo>
                    <a:lnTo>
                      <a:pt x="9" y="3"/>
                    </a:lnTo>
                    <a:lnTo>
                      <a:pt x="9" y="4"/>
                    </a:lnTo>
                    <a:lnTo>
                      <a:pt x="10" y="7"/>
                    </a:lnTo>
                    <a:lnTo>
                      <a:pt x="9" y="7"/>
                    </a:lnTo>
                    <a:lnTo>
                      <a:pt x="7" y="7"/>
                    </a:lnTo>
                    <a:lnTo>
                      <a:pt x="4" y="7"/>
                    </a:lnTo>
                    <a:lnTo>
                      <a:pt x="4" y="6"/>
                    </a:lnTo>
                    <a:lnTo>
                      <a:pt x="1" y="4"/>
                    </a:lnTo>
                    <a:lnTo>
                      <a:pt x="1" y="3"/>
                    </a:lnTo>
                    <a:lnTo>
                      <a:pt x="0" y="2"/>
                    </a:lnTo>
                    <a:lnTo>
                      <a:pt x="0" y="0"/>
                    </a:lnTo>
                    <a:lnTo>
                      <a:pt x="1" y="0"/>
                    </a:lnTo>
                    <a:lnTo>
                      <a:pt x="3" y="0"/>
                    </a:lnTo>
                    <a:lnTo>
                      <a:pt x="4" y="0"/>
                    </a:lnTo>
                    <a:lnTo>
                      <a:pt x="6"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Freeform 27"/>
              <p:cNvSpPr>
                <a:spLocks/>
              </p:cNvSpPr>
              <p:nvPr/>
            </p:nvSpPr>
            <p:spPr bwMode="auto">
              <a:xfrm>
                <a:off x="2465295" y="4029622"/>
                <a:ext cx="39428" cy="42114"/>
              </a:xfrm>
              <a:custGeom>
                <a:avLst/>
                <a:gdLst>
                  <a:gd name="T0" fmla="*/ 0 w 18"/>
                  <a:gd name="T1" fmla="*/ 0 h 21"/>
                  <a:gd name="T2" fmla="*/ 1 w 18"/>
                  <a:gd name="T3" fmla="*/ 0 h 21"/>
                  <a:gd name="T4" fmla="*/ 4 w 18"/>
                  <a:gd name="T5" fmla="*/ 1 h 21"/>
                  <a:gd name="T6" fmla="*/ 7 w 18"/>
                  <a:gd name="T7" fmla="*/ 4 h 21"/>
                  <a:gd name="T8" fmla="*/ 8 w 18"/>
                  <a:gd name="T9" fmla="*/ 4 h 21"/>
                  <a:gd name="T10" fmla="*/ 10 w 18"/>
                  <a:gd name="T11" fmla="*/ 7 h 21"/>
                  <a:gd name="T12" fmla="*/ 11 w 18"/>
                  <a:gd name="T13" fmla="*/ 7 h 21"/>
                  <a:gd name="T14" fmla="*/ 14 w 18"/>
                  <a:gd name="T15" fmla="*/ 10 h 21"/>
                  <a:gd name="T16" fmla="*/ 15 w 18"/>
                  <a:gd name="T17" fmla="*/ 10 h 21"/>
                  <a:gd name="T18" fmla="*/ 15 w 18"/>
                  <a:gd name="T19" fmla="*/ 13 h 21"/>
                  <a:gd name="T20" fmla="*/ 17 w 18"/>
                  <a:gd name="T21" fmla="*/ 17 h 21"/>
                  <a:gd name="T22" fmla="*/ 18 w 18"/>
                  <a:gd name="T23" fmla="*/ 17 h 21"/>
                  <a:gd name="T24" fmla="*/ 18 w 18"/>
                  <a:gd name="T25" fmla="*/ 18 h 21"/>
                  <a:gd name="T26" fmla="*/ 18 w 18"/>
                  <a:gd name="T27" fmla="*/ 20 h 21"/>
                  <a:gd name="T28" fmla="*/ 18 w 18"/>
                  <a:gd name="T29" fmla="*/ 21 h 21"/>
                  <a:gd name="T30" fmla="*/ 17 w 18"/>
                  <a:gd name="T31" fmla="*/ 21 h 21"/>
                  <a:gd name="T32" fmla="*/ 15 w 18"/>
                  <a:gd name="T33" fmla="*/ 21 h 21"/>
                  <a:gd name="T34" fmla="*/ 14 w 18"/>
                  <a:gd name="T35" fmla="*/ 20 h 21"/>
                  <a:gd name="T36" fmla="*/ 13 w 18"/>
                  <a:gd name="T37" fmla="*/ 18 h 21"/>
                  <a:gd name="T38" fmla="*/ 11 w 18"/>
                  <a:gd name="T39" fmla="*/ 18 h 21"/>
                  <a:gd name="T40" fmla="*/ 8 w 18"/>
                  <a:gd name="T41" fmla="*/ 18 h 21"/>
                  <a:gd name="T42" fmla="*/ 7 w 18"/>
                  <a:gd name="T43" fmla="*/ 17 h 21"/>
                  <a:gd name="T44" fmla="*/ 6 w 18"/>
                  <a:gd name="T45" fmla="*/ 17 h 21"/>
                  <a:gd name="T46" fmla="*/ 6 w 18"/>
                  <a:gd name="T47" fmla="*/ 14 h 21"/>
                  <a:gd name="T48" fmla="*/ 6 w 18"/>
                  <a:gd name="T49" fmla="*/ 13 h 21"/>
                  <a:gd name="T50" fmla="*/ 7 w 18"/>
                  <a:gd name="T51" fmla="*/ 10 h 21"/>
                  <a:gd name="T52" fmla="*/ 7 w 18"/>
                  <a:gd name="T53" fmla="*/ 8 h 21"/>
                  <a:gd name="T54" fmla="*/ 7 w 18"/>
                  <a:gd name="T55" fmla="*/ 7 h 21"/>
                  <a:gd name="T56" fmla="*/ 6 w 18"/>
                  <a:gd name="T57" fmla="*/ 5 h 21"/>
                  <a:gd name="T58" fmla="*/ 4 w 18"/>
                  <a:gd name="T59" fmla="*/ 5 h 21"/>
                  <a:gd name="T60" fmla="*/ 4 w 18"/>
                  <a:gd name="T61" fmla="*/ 4 h 21"/>
                  <a:gd name="T62" fmla="*/ 1 w 18"/>
                  <a:gd name="T63" fmla="*/ 4 h 21"/>
                  <a:gd name="T64" fmla="*/ 1 w 18"/>
                  <a:gd name="T65" fmla="*/ 3 h 21"/>
                  <a:gd name="T66" fmla="*/ 0 w 18"/>
                  <a:gd name="T6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1">
                    <a:moveTo>
                      <a:pt x="0" y="0"/>
                    </a:moveTo>
                    <a:lnTo>
                      <a:pt x="1" y="0"/>
                    </a:lnTo>
                    <a:lnTo>
                      <a:pt x="4" y="1"/>
                    </a:lnTo>
                    <a:lnTo>
                      <a:pt x="7" y="4"/>
                    </a:lnTo>
                    <a:lnTo>
                      <a:pt x="8" y="4"/>
                    </a:lnTo>
                    <a:lnTo>
                      <a:pt x="10" y="7"/>
                    </a:lnTo>
                    <a:lnTo>
                      <a:pt x="11" y="7"/>
                    </a:lnTo>
                    <a:lnTo>
                      <a:pt x="14" y="10"/>
                    </a:lnTo>
                    <a:lnTo>
                      <a:pt x="15" y="10"/>
                    </a:lnTo>
                    <a:lnTo>
                      <a:pt x="15" y="13"/>
                    </a:lnTo>
                    <a:lnTo>
                      <a:pt x="17" y="17"/>
                    </a:lnTo>
                    <a:lnTo>
                      <a:pt x="18" y="17"/>
                    </a:lnTo>
                    <a:lnTo>
                      <a:pt x="18" y="18"/>
                    </a:lnTo>
                    <a:lnTo>
                      <a:pt x="18" y="20"/>
                    </a:lnTo>
                    <a:lnTo>
                      <a:pt x="18" y="21"/>
                    </a:lnTo>
                    <a:lnTo>
                      <a:pt x="17" y="21"/>
                    </a:lnTo>
                    <a:lnTo>
                      <a:pt x="15" y="21"/>
                    </a:lnTo>
                    <a:lnTo>
                      <a:pt x="14" y="20"/>
                    </a:lnTo>
                    <a:lnTo>
                      <a:pt x="13" y="18"/>
                    </a:lnTo>
                    <a:lnTo>
                      <a:pt x="11" y="18"/>
                    </a:lnTo>
                    <a:lnTo>
                      <a:pt x="8" y="18"/>
                    </a:lnTo>
                    <a:lnTo>
                      <a:pt x="7" y="17"/>
                    </a:lnTo>
                    <a:lnTo>
                      <a:pt x="6" y="17"/>
                    </a:lnTo>
                    <a:lnTo>
                      <a:pt x="6" y="14"/>
                    </a:lnTo>
                    <a:lnTo>
                      <a:pt x="6" y="13"/>
                    </a:lnTo>
                    <a:lnTo>
                      <a:pt x="7" y="10"/>
                    </a:lnTo>
                    <a:lnTo>
                      <a:pt x="7" y="8"/>
                    </a:lnTo>
                    <a:lnTo>
                      <a:pt x="7" y="7"/>
                    </a:lnTo>
                    <a:lnTo>
                      <a:pt x="6" y="5"/>
                    </a:lnTo>
                    <a:lnTo>
                      <a:pt x="4" y="5"/>
                    </a:lnTo>
                    <a:lnTo>
                      <a:pt x="4" y="4"/>
                    </a:lnTo>
                    <a:lnTo>
                      <a:pt x="1" y="4"/>
                    </a:lnTo>
                    <a:lnTo>
                      <a:pt x="1"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28"/>
              <p:cNvSpPr>
                <a:spLocks/>
              </p:cNvSpPr>
              <p:nvPr/>
            </p:nvSpPr>
            <p:spPr bwMode="auto">
              <a:xfrm>
                <a:off x="2355771" y="3893254"/>
                <a:ext cx="15334" cy="2006"/>
              </a:xfrm>
              <a:custGeom>
                <a:avLst/>
                <a:gdLst>
                  <a:gd name="T0" fmla="*/ 6 w 7"/>
                  <a:gd name="T1" fmla="*/ 1 h 1"/>
                  <a:gd name="T2" fmla="*/ 5 w 7"/>
                  <a:gd name="T3" fmla="*/ 1 h 1"/>
                  <a:gd name="T4" fmla="*/ 3 w 7"/>
                  <a:gd name="T5" fmla="*/ 1 h 1"/>
                  <a:gd name="T6" fmla="*/ 2 w 7"/>
                  <a:gd name="T7" fmla="*/ 1 h 1"/>
                  <a:gd name="T8" fmla="*/ 0 w 7"/>
                  <a:gd name="T9" fmla="*/ 0 h 1"/>
                  <a:gd name="T10" fmla="*/ 2 w 7"/>
                  <a:gd name="T11" fmla="*/ 0 h 1"/>
                  <a:gd name="T12" fmla="*/ 3 w 7"/>
                  <a:gd name="T13" fmla="*/ 1 h 1"/>
                  <a:gd name="T14" fmla="*/ 5 w 7"/>
                  <a:gd name="T15" fmla="*/ 1 h 1"/>
                  <a:gd name="T16" fmla="*/ 6 w 7"/>
                  <a:gd name="T17" fmla="*/ 1 h 1"/>
                  <a:gd name="T18" fmla="*/ 7 w 7"/>
                  <a:gd name="T19" fmla="*/ 1 h 1"/>
                  <a:gd name="T20" fmla="*/ 6 w 7"/>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
                    <a:moveTo>
                      <a:pt x="6" y="1"/>
                    </a:moveTo>
                    <a:lnTo>
                      <a:pt x="5" y="1"/>
                    </a:lnTo>
                    <a:lnTo>
                      <a:pt x="3" y="1"/>
                    </a:lnTo>
                    <a:lnTo>
                      <a:pt x="2" y="1"/>
                    </a:lnTo>
                    <a:lnTo>
                      <a:pt x="0" y="0"/>
                    </a:lnTo>
                    <a:lnTo>
                      <a:pt x="2" y="0"/>
                    </a:lnTo>
                    <a:lnTo>
                      <a:pt x="3" y="1"/>
                    </a:lnTo>
                    <a:lnTo>
                      <a:pt x="5" y="1"/>
                    </a:lnTo>
                    <a:lnTo>
                      <a:pt x="6" y="1"/>
                    </a:lnTo>
                    <a:lnTo>
                      <a:pt x="7" y="1"/>
                    </a:lnTo>
                    <a:lnTo>
                      <a:pt x="6"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29"/>
              <p:cNvSpPr>
                <a:spLocks/>
              </p:cNvSpPr>
              <p:nvPr/>
            </p:nvSpPr>
            <p:spPr bwMode="auto">
              <a:xfrm>
                <a:off x="2226533" y="3865178"/>
                <a:ext cx="43809" cy="24065"/>
              </a:xfrm>
              <a:custGeom>
                <a:avLst/>
                <a:gdLst>
                  <a:gd name="T0" fmla="*/ 16 w 20"/>
                  <a:gd name="T1" fmla="*/ 1 h 12"/>
                  <a:gd name="T2" fmla="*/ 16 w 20"/>
                  <a:gd name="T3" fmla="*/ 3 h 12"/>
                  <a:gd name="T4" fmla="*/ 16 w 20"/>
                  <a:gd name="T5" fmla="*/ 4 h 12"/>
                  <a:gd name="T6" fmla="*/ 17 w 20"/>
                  <a:gd name="T7" fmla="*/ 5 h 12"/>
                  <a:gd name="T8" fmla="*/ 17 w 20"/>
                  <a:gd name="T9" fmla="*/ 7 h 12"/>
                  <a:gd name="T10" fmla="*/ 18 w 20"/>
                  <a:gd name="T11" fmla="*/ 7 h 12"/>
                  <a:gd name="T12" fmla="*/ 20 w 20"/>
                  <a:gd name="T13" fmla="*/ 7 h 12"/>
                  <a:gd name="T14" fmla="*/ 20 w 20"/>
                  <a:gd name="T15" fmla="*/ 8 h 12"/>
                  <a:gd name="T16" fmla="*/ 20 w 20"/>
                  <a:gd name="T17" fmla="*/ 10 h 12"/>
                  <a:gd name="T18" fmla="*/ 20 w 20"/>
                  <a:gd name="T19" fmla="*/ 11 h 12"/>
                  <a:gd name="T20" fmla="*/ 17 w 20"/>
                  <a:gd name="T21" fmla="*/ 10 h 12"/>
                  <a:gd name="T22" fmla="*/ 16 w 20"/>
                  <a:gd name="T23" fmla="*/ 11 h 12"/>
                  <a:gd name="T24" fmla="*/ 13 w 20"/>
                  <a:gd name="T25" fmla="*/ 11 h 12"/>
                  <a:gd name="T26" fmla="*/ 13 w 20"/>
                  <a:gd name="T27" fmla="*/ 12 h 12"/>
                  <a:gd name="T28" fmla="*/ 11 w 20"/>
                  <a:gd name="T29" fmla="*/ 12 h 12"/>
                  <a:gd name="T30" fmla="*/ 8 w 20"/>
                  <a:gd name="T31" fmla="*/ 11 h 12"/>
                  <a:gd name="T32" fmla="*/ 8 w 20"/>
                  <a:gd name="T33" fmla="*/ 12 h 12"/>
                  <a:gd name="T34" fmla="*/ 7 w 20"/>
                  <a:gd name="T35" fmla="*/ 12 h 12"/>
                  <a:gd name="T36" fmla="*/ 4 w 20"/>
                  <a:gd name="T37" fmla="*/ 10 h 12"/>
                  <a:gd name="T38" fmla="*/ 4 w 20"/>
                  <a:gd name="T39" fmla="*/ 8 h 12"/>
                  <a:gd name="T40" fmla="*/ 3 w 20"/>
                  <a:gd name="T41" fmla="*/ 5 h 12"/>
                  <a:gd name="T42" fmla="*/ 3 w 20"/>
                  <a:gd name="T43" fmla="*/ 3 h 12"/>
                  <a:gd name="T44" fmla="*/ 1 w 20"/>
                  <a:gd name="T45" fmla="*/ 1 h 12"/>
                  <a:gd name="T46" fmla="*/ 0 w 20"/>
                  <a:gd name="T47" fmla="*/ 0 h 12"/>
                  <a:gd name="T48" fmla="*/ 1 w 20"/>
                  <a:gd name="T49" fmla="*/ 0 h 12"/>
                  <a:gd name="T50" fmla="*/ 3 w 20"/>
                  <a:gd name="T51" fmla="*/ 0 h 12"/>
                  <a:gd name="T52" fmla="*/ 4 w 20"/>
                  <a:gd name="T53" fmla="*/ 0 h 12"/>
                  <a:gd name="T54" fmla="*/ 7 w 20"/>
                  <a:gd name="T55" fmla="*/ 1 h 12"/>
                  <a:gd name="T56" fmla="*/ 8 w 20"/>
                  <a:gd name="T57" fmla="*/ 0 h 12"/>
                  <a:gd name="T58" fmla="*/ 10 w 20"/>
                  <a:gd name="T59" fmla="*/ 0 h 12"/>
                  <a:gd name="T60" fmla="*/ 11 w 20"/>
                  <a:gd name="T61" fmla="*/ 0 h 12"/>
                  <a:gd name="T62" fmla="*/ 13 w 20"/>
                  <a:gd name="T63" fmla="*/ 1 h 12"/>
                  <a:gd name="T64" fmla="*/ 14 w 20"/>
                  <a:gd name="T65" fmla="*/ 1 h 12"/>
                  <a:gd name="T66" fmla="*/ 14 w 20"/>
                  <a:gd name="T67" fmla="*/ 0 h 12"/>
                  <a:gd name="T68" fmla="*/ 16 w 20"/>
                  <a:gd name="T69" fmla="*/ 0 h 12"/>
                  <a:gd name="T70" fmla="*/ 17 w 20"/>
                  <a:gd name="T71" fmla="*/ 0 h 12"/>
                  <a:gd name="T72" fmla="*/ 16 w 20"/>
                  <a:gd name="T7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16" y="1"/>
                    </a:moveTo>
                    <a:lnTo>
                      <a:pt x="16" y="3"/>
                    </a:lnTo>
                    <a:lnTo>
                      <a:pt x="16" y="4"/>
                    </a:lnTo>
                    <a:lnTo>
                      <a:pt x="17" y="5"/>
                    </a:lnTo>
                    <a:lnTo>
                      <a:pt x="17" y="7"/>
                    </a:lnTo>
                    <a:lnTo>
                      <a:pt x="18" y="7"/>
                    </a:lnTo>
                    <a:lnTo>
                      <a:pt x="20" y="7"/>
                    </a:lnTo>
                    <a:lnTo>
                      <a:pt x="20" y="8"/>
                    </a:lnTo>
                    <a:lnTo>
                      <a:pt x="20" y="10"/>
                    </a:lnTo>
                    <a:lnTo>
                      <a:pt x="20" y="11"/>
                    </a:lnTo>
                    <a:lnTo>
                      <a:pt x="17" y="10"/>
                    </a:lnTo>
                    <a:lnTo>
                      <a:pt x="16" y="11"/>
                    </a:lnTo>
                    <a:lnTo>
                      <a:pt x="13" y="11"/>
                    </a:lnTo>
                    <a:lnTo>
                      <a:pt x="13" y="12"/>
                    </a:lnTo>
                    <a:lnTo>
                      <a:pt x="11" y="12"/>
                    </a:lnTo>
                    <a:lnTo>
                      <a:pt x="8" y="11"/>
                    </a:lnTo>
                    <a:lnTo>
                      <a:pt x="8" y="12"/>
                    </a:lnTo>
                    <a:lnTo>
                      <a:pt x="7" y="12"/>
                    </a:lnTo>
                    <a:lnTo>
                      <a:pt x="4" y="10"/>
                    </a:lnTo>
                    <a:lnTo>
                      <a:pt x="4" y="8"/>
                    </a:lnTo>
                    <a:lnTo>
                      <a:pt x="3" y="5"/>
                    </a:lnTo>
                    <a:lnTo>
                      <a:pt x="3" y="3"/>
                    </a:lnTo>
                    <a:lnTo>
                      <a:pt x="1" y="1"/>
                    </a:lnTo>
                    <a:lnTo>
                      <a:pt x="0" y="0"/>
                    </a:lnTo>
                    <a:lnTo>
                      <a:pt x="1" y="0"/>
                    </a:lnTo>
                    <a:lnTo>
                      <a:pt x="3" y="0"/>
                    </a:lnTo>
                    <a:lnTo>
                      <a:pt x="4" y="0"/>
                    </a:lnTo>
                    <a:lnTo>
                      <a:pt x="7" y="1"/>
                    </a:lnTo>
                    <a:lnTo>
                      <a:pt x="8" y="0"/>
                    </a:lnTo>
                    <a:lnTo>
                      <a:pt x="10" y="0"/>
                    </a:lnTo>
                    <a:lnTo>
                      <a:pt x="11" y="0"/>
                    </a:lnTo>
                    <a:lnTo>
                      <a:pt x="13" y="1"/>
                    </a:lnTo>
                    <a:lnTo>
                      <a:pt x="14" y="1"/>
                    </a:lnTo>
                    <a:lnTo>
                      <a:pt x="14" y="0"/>
                    </a:lnTo>
                    <a:lnTo>
                      <a:pt x="16" y="0"/>
                    </a:lnTo>
                    <a:lnTo>
                      <a:pt x="17" y="0"/>
                    </a:lnTo>
                    <a:lnTo>
                      <a:pt x="16"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30"/>
              <p:cNvSpPr>
                <a:spLocks/>
              </p:cNvSpPr>
              <p:nvPr/>
            </p:nvSpPr>
            <p:spPr bwMode="auto">
              <a:xfrm>
                <a:off x="2195866" y="3845124"/>
                <a:ext cx="24096" cy="14039"/>
              </a:xfrm>
              <a:custGeom>
                <a:avLst/>
                <a:gdLst>
                  <a:gd name="T0" fmla="*/ 8 w 11"/>
                  <a:gd name="T1" fmla="*/ 3 h 7"/>
                  <a:gd name="T2" fmla="*/ 10 w 11"/>
                  <a:gd name="T3" fmla="*/ 4 h 7"/>
                  <a:gd name="T4" fmla="*/ 11 w 11"/>
                  <a:gd name="T5" fmla="*/ 6 h 7"/>
                  <a:gd name="T6" fmla="*/ 11 w 11"/>
                  <a:gd name="T7" fmla="*/ 7 h 7"/>
                  <a:gd name="T8" fmla="*/ 10 w 11"/>
                  <a:gd name="T9" fmla="*/ 7 h 7"/>
                  <a:gd name="T10" fmla="*/ 8 w 11"/>
                  <a:gd name="T11" fmla="*/ 6 h 7"/>
                  <a:gd name="T12" fmla="*/ 7 w 11"/>
                  <a:gd name="T13" fmla="*/ 6 h 7"/>
                  <a:gd name="T14" fmla="*/ 7 w 11"/>
                  <a:gd name="T15" fmla="*/ 7 h 7"/>
                  <a:gd name="T16" fmla="*/ 5 w 11"/>
                  <a:gd name="T17" fmla="*/ 6 h 7"/>
                  <a:gd name="T18" fmla="*/ 4 w 11"/>
                  <a:gd name="T19" fmla="*/ 4 h 7"/>
                  <a:gd name="T20" fmla="*/ 3 w 11"/>
                  <a:gd name="T21" fmla="*/ 4 h 7"/>
                  <a:gd name="T22" fmla="*/ 0 w 11"/>
                  <a:gd name="T23" fmla="*/ 3 h 7"/>
                  <a:gd name="T24" fmla="*/ 0 w 11"/>
                  <a:gd name="T25" fmla="*/ 1 h 7"/>
                  <a:gd name="T26" fmla="*/ 1 w 11"/>
                  <a:gd name="T27" fmla="*/ 3 h 7"/>
                  <a:gd name="T28" fmla="*/ 3 w 11"/>
                  <a:gd name="T29" fmla="*/ 1 h 7"/>
                  <a:gd name="T30" fmla="*/ 4 w 11"/>
                  <a:gd name="T31" fmla="*/ 1 h 7"/>
                  <a:gd name="T32" fmla="*/ 5 w 11"/>
                  <a:gd name="T33" fmla="*/ 3 h 7"/>
                  <a:gd name="T34" fmla="*/ 7 w 11"/>
                  <a:gd name="T35" fmla="*/ 1 h 7"/>
                  <a:gd name="T36" fmla="*/ 7 w 11"/>
                  <a:gd name="T37" fmla="*/ 0 h 7"/>
                  <a:gd name="T38" fmla="*/ 8 w 11"/>
                  <a:gd name="T39" fmla="*/ 0 h 7"/>
                  <a:gd name="T40" fmla="*/ 8 w 11"/>
                  <a:gd name="T4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7">
                    <a:moveTo>
                      <a:pt x="8" y="3"/>
                    </a:moveTo>
                    <a:lnTo>
                      <a:pt x="10" y="4"/>
                    </a:lnTo>
                    <a:lnTo>
                      <a:pt x="11" y="6"/>
                    </a:lnTo>
                    <a:lnTo>
                      <a:pt x="11" y="7"/>
                    </a:lnTo>
                    <a:lnTo>
                      <a:pt x="10" y="7"/>
                    </a:lnTo>
                    <a:lnTo>
                      <a:pt x="8" y="6"/>
                    </a:lnTo>
                    <a:lnTo>
                      <a:pt x="7" y="6"/>
                    </a:lnTo>
                    <a:lnTo>
                      <a:pt x="7" y="7"/>
                    </a:lnTo>
                    <a:lnTo>
                      <a:pt x="5" y="6"/>
                    </a:lnTo>
                    <a:lnTo>
                      <a:pt x="4" y="4"/>
                    </a:lnTo>
                    <a:lnTo>
                      <a:pt x="3" y="4"/>
                    </a:lnTo>
                    <a:lnTo>
                      <a:pt x="0" y="3"/>
                    </a:lnTo>
                    <a:lnTo>
                      <a:pt x="0" y="1"/>
                    </a:lnTo>
                    <a:lnTo>
                      <a:pt x="1" y="3"/>
                    </a:lnTo>
                    <a:lnTo>
                      <a:pt x="3" y="1"/>
                    </a:lnTo>
                    <a:lnTo>
                      <a:pt x="4" y="1"/>
                    </a:lnTo>
                    <a:lnTo>
                      <a:pt x="5" y="3"/>
                    </a:lnTo>
                    <a:lnTo>
                      <a:pt x="7" y="1"/>
                    </a:lnTo>
                    <a:lnTo>
                      <a:pt x="7" y="0"/>
                    </a:lnTo>
                    <a:lnTo>
                      <a:pt x="8" y="0"/>
                    </a:lnTo>
                    <a:lnTo>
                      <a:pt x="8"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31"/>
              <p:cNvSpPr>
                <a:spLocks/>
              </p:cNvSpPr>
              <p:nvPr/>
            </p:nvSpPr>
            <p:spPr bwMode="auto">
              <a:xfrm>
                <a:off x="2281295" y="3861167"/>
                <a:ext cx="65714" cy="32087"/>
              </a:xfrm>
              <a:custGeom>
                <a:avLst/>
                <a:gdLst>
                  <a:gd name="T0" fmla="*/ 7 w 30"/>
                  <a:gd name="T1" fmla="*/ 5 h 16"/>
                  <a:gd name="T2" fmla="*/ 9 w 30"/>
                  <a:gd name="T3" fmla="*/ 5 h 16"/>
                  <a:gd name="T4" fmla="*/ 10 w 30"/>
                  <a:gd name="T5" fmla="*/ 5 h 16"/>
                  <a:gd name="T6" fmla="*/ 12 w 30"/>
                  <a:gd name="T7" fmla="*/ 6 h 16"/>
                  <a:gd name="T8" fmla="*/ 13 w 30"/>
                  <a:gd name="T9" fmla="*/ 6 h 16"/>
                  <a:gd name="T10" fmla="*/ 15 w 30"/>
                  <a:gd name="T11" fmla="*/ 6 h 16"/>
                  <a:gd name="T12" fmla="*/ 15 w 30"/>
                  <a:gd name="T13" fmla="*/ 7 h 16"/>
                  <a:gd name="T14" fmla="*/ 16 w 30"/>
                  <a:gd name="T15" fmla="*/ 7 h 16"/>
                  <a:gd name="T16" fmla="*/ 16 w 30"/>
                  <a:gd name="T17" fmla="*/ 9 h 16"/>
                  <a:gd name="T18" fmla="*/ 17 w 30"/>
                  <a:gd name="T19" fmla="*/ 10 h 16"/>
                  <a:gd name="T20" fmla="*/ 20 w 30"/>
                  <a:gd name="T21" fmla="*/ 12 h 16"/>
                  <a:gd name="T22" fmla="*/ 22 w 30"/>
                  <a:gd name="T23" fmla="*/ 12 h 16"/>
                  <a:gd name="T24" fmla="*/ 23 w 30"/>
                  <a:gd name="T25" fmla="*/ 12 h 16"/>
                  <a:gd name="T26" fmla="*/ 23 w 30"/>
                  <a:gd name="T27" fmla="*/ 10 h 16"/>
                  <a:gd name="T28" fmla="*/ 24 w 30"/>
                  <a:gd name="T29" fmla="*/ 9 h 16"/>
                  <a:gd name="T30" fmla="*/ 26 w 30"/>
                  <a:gd name="T31" fmla="*/ 10 h 16"/>
                  <a:gd name="T32" fmla="*/ 27 w 30"/>
                  <a:gd name="T33" fmla="*/ 9 h 16"/>
                  <a:gd name="T34" fmla="*/ 29 w 30"/>
                  <a:gd name="T35" fmla="*/ 12 h 16"/>
                  <a:gd name="T36" fmla="*/ 30 w 30"/>
                  <a:gd name="T37" fmla="*/ 12 h 16"/>
                  <a:gd name="T38" fmla="*/ 29 w 30"/>
                  <a:gd name="T39" fmla="*/ 12 h 16"/>
                  <a:gd name="T40" fmla="*/ 29 w 30"/>
                  <a:gd name="T41" fmla="*/ 13 h 16"/>
                  <a:gd name="T42" fmla="*/ 27 w 30"/>
                  <a:gd name="T43" fmla="*/ 13 h 16"/>
                  <a:gd name="T44" fmla="*/ 27 w 30"/>
                  <a:gd name="T45" fmla="*/ 14 h 16"/>
                  <a:gd name="T46" fmla="*/ 26 w 30"/>
                  <a:gd name="T47" fmla="*/ 14 h 16"/>
                  <a:gd name="T48" fmla="*/ 26 w 30"/>
                  <a:gd name="T49" fmla="*/ 16 h 16"/>
                  <a:gd name="T50" fmla="*/ 24 w 30"/>
                  <a:gd name="T51" fmla="*/ 14 h 16"/>
                  <a:gd name="T52" fmla="*/ 23 w 30"/>
                  <a:gd name="T53" fmla="*/ 16 h 16"/>
                  <a:gd name="T54" fmla="*/ 22 w 30"/>
                  <a:gd name="T55" fmla="*/ 14 h 16"/>
                  <a:gd name="T56" fmla="*/ 19 w 30"/>
                  <a:gd name="T57" fmla="*/ 14 h 16"/>
                  <a:gd name="T58" fmla="*/ 17 w 30"/>
                  <a:gd name="T59" fmla="*/ 14 h 16"/>
                  <a:gd name="T60" fmla="*/ 16 w 30"/>
                  <a:gd name="T61" fmla="*/ 14 h 16"/>
                  <a:gd name="T62" fmla="*/ 15 w 30"/>
                  <a:gd name="T63" fmla="*/ 14 h 16"/>
                  <a:gd name="T64" fmla="*/ 13 w 30"/>
                  <a:gd name="T65" fmla="*/ 16 h 16"/>
                  <a:gd name="T66" fmla="*/ 12 w 30"/>
                  <a:gd name="T67" fmla="*/ 14 h 16"/>
                  <a:gd name="T68" fmla="*/ 10 w 30"/>
                  <a:gd name="T69" fmla="*/ 14 h 16"/>
                  <a:gd name="T70" fmla="*/ 7 w 30"/>
                  <a:gd name="T71" fmla="*/ 14 h 16"/>
                  <a:gd name="T72" fmla="*/ 5 w 30"/>
                  <a:gd name="T73" fmla="*/ 13 h 16"/>
                  <a:gd name="T74" fmla="*/ 2 w 30"/>
                  <a:gd name="T75" fmla="*/ 10 h 16"/>
                  <a:gd name="T76" fmla="*/ 2 w 30"/>
                  <a:gd name="T77" fmla="*/ 9 h 16"/>
                  <a:gd name="T78" fmla="*/ 2 w 30"/>
                  <a:gd name="T79" fmla="*/ 7 h 16"/>
                  <a:gd name="T80" fmla="*/ 3 w 30"/>
                  <a:gd name="T81" fmla="*/ 6 h 16"/>
                  <a:gd name="T82" fmla="*/ 3 w 30"/>
                  <a:gd name="T83" fmla="*/ 5 h 16"/>
                  <a:gd name="T84" fmla="*/ 2 w 30"/>
                  <a:gd name="T85" fmla="*/ 2 h 16"/>
                  <a:gd name="T86" fmla="*/ 0 w 30"/>
                  <a:gd name="T87" fmla="*/ 2 h 16"/>
                  <a:gd name="T88" fmla="*/ 2 w 30"/>
                  <a:gd name="T89" fmla="*/ 0 h 16"/>
                  <a:gd name="T90" fmla="*/ 3 w 30"/>
                  <a:gd name="T91" fmla="*/ 2 h 16"/>
                  <a:gd name="T92" fmla="*/ 6 w 30"/>
                  <a:gd name="T93" fmla="*/ 2 h 16"/>
                  <a:gd name="T94" fmla="*/ 7 w 30"/>
                  <a:gd name="T9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16">
                    <a:moveTo>
                      <a:pt x="7" y="5"/>
                    </a:moveTo>
                    <a:lnTo>
                      <a:pt x="9" y="5"/>
                    </a:lnTo>
                    <a:lnTo>
                      <a:pt x="10" y="5"/>
                    </a:lnTo>
                    <a:lnTo>
                      <a:pt x="12" y="6"/>
                    </a:lnTo>
                    <a:lnTo>
                      <a:pt x="13" y="6"/>
                    </a:lnTo>
                    <a:lnTo>
                      <a:pt x="15" y="6"/>
                    </a:lnTo>
                    <a:lnTo>
                      <a:pt x="15" y="7"/>
                    </a:lnTo>
                    <a:lnTo>
                      <a:pt x="16" y="7"/>
                    </a:lnTo>
                    <a:lnTo>
                      <a:pt x="16" y="9"/>
                    </a:lnTo>
                    <a:lnTo>
                      <a:pt x="17" y="10"/>
                    </a:lnTo>
                    <a:lnTo>
                      <a:pt x="20" y="12"/>
                    </a:lnTo>
                    <a:lnTo>
                      <a:pt x="22" y="12"/>
                    </a:lnTo>
                    <a:lnTo>
                      <a:pt x="23" y="12"/>
                    </a:lnTo>
                    <a:lnTo>
                      <a:pt x="23" y="10"/>
                    </a:lnTo>
                    <a:lnTo>
                      <a:pt x="24" y="9"/>
                    </a:lnTo>
                    <a:lnTo>
                      <a:pt x="26" y="10"/>
                    </a:lnTo>
                    <a:lnTo>
                      <a:pt x="27" y="9"/>
                    </a:lnTo>
                    <a:lnTo>
                      <a:pt x="29" y="12"/>
                    </a:lnTo>
                    <a:lnTo>
                      <a:pt x="30" y="12"/>
                    </a:lnTo>
                    <a:lnTo>
                      <a:pt x="29" y="12"/>
                    </a:lnTo>
                    <a:lnTo>
                      <a:pt x="29" y="13"/>
                    </a:lnTo>
                    <a:lnTo>
                      <a:pt x="27" y="13"/>
                    </a:lnTo>
                    <a:lnTo>
                      <a:pt x="27" y="14"/>
                    </a:lnTo>
                    <a:lnTo>
                      <a:pt x="26" y="14"/>
                    </a:lnTo>
                    <a:lnTo>
                      <a:pt x="26" y="16"/>
                    </a:lnTo>
                    <a:lnTo>
                      <a:pt x="24" y="14"/>
                    </a:lnTo>
                    <a:lnTo>
                      <a:pt x="23" y="16"/>
                    </a:lnTo>
                    <a:lnTo>
                      <a:pt x="22" y="14"/>
                    </a:lnTo>
                    <a:lnTo>
                      <a:pt x="19" y="14"/>
                    </a:lnTo>
                    <a:lnTo>
                      <a:pt x="17" y="14"/>
                    </a:lnTo>
                    <a:lnTo>
                      <a:pt x="16" y="14"/>
                    </a:lnTo>
                    <a:lnTo>
                      <a:pt x="15" y="14"/>
                    </a:lnTo>
                    <a:lnTo>
                      <a:pt x="13" y="16"/>
                    </a:lnTo>
                    <a:lnTo>
                      <a:pt x="12" y="14"/>
                    </a:lnTo>
                    <a:lnTo>
                      <a:pt x="10" y="14"/>
                    </a:lnTo>
                    <a:lnTo>
                      <a:pt x="7" y="14"/>
                    </a:lnTo>
                    <a:lnTo>
                      <a:pt x="5" y="13"/>
                    </a:lnTo>
                    <a:lnTo>
                      <a:pt x="2" y="10"/>
                    </a:lnTo>
                    <a:lnTo>
                      <a:pt x="2" y="9"/>
                    </a:lnTo>
                    <a:lnTo>
                      <a:pt x="2" y="7"/>
                    </a:lnTo>
                    <a:lnTo>
                      <a:pt x="3" y="6"/>
                    </a:lnTo>
                    <a:lnTo>
                      <a:pt x="3" y="5"/>
                    </a:lnTo>
                    <a:lnTo>
                      <a:pt x="2" y="2"/>
                    </a:lnTo>
                    <a:lnTo>
                      <a:pt x="0" y="2"/>
                    </a:lnTo>
                    <a:lnTo>
                      <a:pt x="2" y="0"/>
                    </a:lnTo>
                    <a:lnTo>
                      <a:pt x="3" y="2"/>
                    </a:lnTo>
                    <a:lnTo>
                      <a:pt x="6" y="2"/>
                    </a:lnTo>
                    <a:lnTo>
                      <a:pt x="7"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Rectangle 32"/>
              <p:cNvSpPr>
                <a:spLocks noChangeArrowheads="1"/>
              </p:cNvSpPr>
              <p:nvPr/>
            </p:nvSpPr>
            <p:spPr bwMode="auto">
              <a:xfrm>
                <a:off x="2016248" y="3032930"/>
                <a:ext cx="2191" cy="4011"/>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33"/>
              <p:cNvSpPr>
                <a:spLocks/>
              </p:cNvSpPr>
              <p:nvPr/>
            </p:nvSpPr>
            <p:spPr bwMode="auto">
              <a:xfrm>
                <a:off x="2121390" y="3032930"/>
                <a:ext cx="0" cy="6017"/>
              </a:xfrm>
              <a:custGeom>
                <a:avLst/>
                <a:gdLst>
                  <a:gd name="T0" fmla="*/ 3 h 3"/>
                  <a:gd name="T1" fmla="*/ 2 h 3"/>
                  <a:gd name="T2" fmla="*/ 0 h 3"/>
                  <a:gd name="T3" fmla="*/ 2 h 3"/>
                  <a:gd name="T4" fmla="*/ 3 h 3"/>
                </a:gdLst>
                <a:ahLst/>
                <a:cxnLst>
                  <a:cxn ang="0">
                    <a:pos x="0" y="T0"/>
                  </a:cxn>
                  <a:cxn ang="0">
                    <a:pos x="0" y="T1"/>
                  </a:cxn>
                  <a:cxn ang="0">
                    <a:pos x="0" y="T2"/>
                  </a:cxn>
                  <a:cxn ang="0">
                    <a:pos x="0" y="T3"/>
                  </a:cxn>
                  <a:cxn ang="0">
                    <a:pos x="0" y="T4"/>
                  </a:cxn>
                </a:cxnLst>
                <a:rect l="0" t="0" r="r" b="b"/>
                <a:pathLst>
                  <a:path h="3">
                    <a:moveTo>
                      <a:pt x="0" y="3"/>
                    </a:moveTo>
                    <a:lnTo>
                      <a:pt x="0" y="2"/>
                    </a:lnTo>
                    <a:lnTo>
                      <a:pt x="0" y="0"/>
                    </a:lnTo>
                    <a:lnTo>
                      <a:pt x="0" y="2"/>
                    </a:lnTo>
                    <a:lnTo>
                      <a:pt x="0"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79" name="Rectangle 34"/>
              <p:cNvSpPr>
                <a:spLocks noChangeArrowheads="1"/>
              </p:cNvSpPr>
              <p:nvPr/>
            </p:nvSpPr>
            <p:spPr bwMode="auto">
              <a:xfrm>
                <a:off x="2112628" y="3024909"/>
                <a:ext cx="2191" cy="2006"/>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35"/>
              <p:cNvSpPr>
                <a:spLocks/>
              </p:cNvSpPr>
              <p:nvPr/>
            </p:nvSpPr>
            <p:spPr bwMode="auto">
              <a:xfrm>
                <a:off x="1981200" y="2148540"/>
                <a:ext cx="1246379" cy="2157829"/>
              </a:xfrm>
              <a:custGeom>
                <a:avLst/>
                <a:gdLst>
                  <a:gd name="T0" fmla="*/ 259 w 569"/>
                  <a:gd name="T1" fmla="*/ 58 h 1076"/>
                  <a:gd name="T2" fmla="*/ 285 w 569"/>
                  <a:gd name="T3" fmla="*/ 264 h 1076"/>
                  <a:gd name="T4" fmla="*/ 285 w 569"/>
                  <a:gd name="T5" fmla="*/ 419 h 1076"/>
                  <a:gd name="T6" fmla="*/ 474 w 569"/>
                  <a:gd name="T7" fmla="*/ 733 h 1076"/>
                  <a:gd name="T8" fmla="*/ 546 w 569"/>
                  <a:gd name="T9" fmla="*/ 852 h 1076"/>
                  <a:gd name="T10" fmla="*/ 569 w 569"/>
                  <a:gd name="T11" fmla="*/ 928 h 1076"/>
                  <a:gd name="T12" fmla="*/ 538 w 569"/>
                  <a:gd name="T13" fmla="*/ 955 h 1076"/>
                  <a:gd name="T14" fmla="*/ 517 w 569"/>
                  <a:gd name="T15" fmla="*/ 1004 h 1076"/>
                  <a:gd name="T16" fmla="*/ 510 w 569"/>
                  <a:gd name="T17" fmla="*/ 1047 h 1076"/>
                  <a:gd name="T18" fmla="*/ 406 w 569"/>
                  <a:gd name="T19" fmla="*/ 1065 h 1076"/>
                  <a:gd name="T20" fmla="*/ 304 w 569"/>
                  <a:gd name="T21" fmla="*/ 1040 h 1076"/>
                  <a:gd name="T22" fmla="*/ 309 w 569"/>
                  <a:gd name="T23" fmla="*/ 1014 h 1076"/>
                  <a:gd name="T24" fmla="*/ 296 w 569"/>
                  <a:gd name="T25" fmla="*/ 966 h 1076"/>
                  <a:gd name="T26" fmla="*/ 280 w 569"/>
                  <a:gd name="T27" fmla="*/ 943 h 1076"/>
                  <a:gd name="T28" fmla="*/ 261 w 569"/>
                  <a:gd name="T29" fmla="*/ 918 h 1076"/>
                  <a:gd name="T30" fmla="*/ 241 w 569"/>
                  <a:gd name="T31" fmla="*/ 911 h 1076"/>
                  <a:gd name="T32" fmla="*/ 228 w 569"/>
                  <a:gd name="T33" fmla="*/ 881 h 1076"/>
                  <a:gd name="T34" fmla="*/ 202 w 569"/>
                  <a:gd name="T35" fmla="*/ 870 h 1076"/>
                  <a:gd name="T36" fmla="*/ 190 w 569"/>
                  <a:gd name="T37" fmla="*/ 850 h 1076"/>
                  <a:gd name="T38" fmla="*/ 173 w 569"/>
                  <a:gd name="T39" fmla="*/ 829 h 1076"/>
                  <a:gd name="T40" fmla="*/ 147 w 569"/>
                  <a:gd name="T41" fmla="*/ 820 h 1076"/>
                  <a:gd name="T42" fmla="*/ 120 w 569"/>
                  <a:gd name="T43" fmla="*/ 809 h 1076"/>
                  <a:gd name="T44" fmla="*/ 99 w 569"/>
                  <a:gd name="T45" fmla="*/ 789 h 1076"/>
                  <a:gd name="T46" fmla="*/ 106 w 569"/>
                  <a:gd name="T47" fmla="*/ 761 h 1076"/>
                  <a:gd name="T48" fmla="*/ 109 w 569"/>
                  <a:gd name="T49" fmla="*/ 733 h 1076"/>
                  <a:gd name="T50" fmla="*/ 102 w 569"/>
                  <a:gd name="T51" fmla="*/ 713 h 1076"/>
                  <a:gd name="T52" fmla="*/ 89 w 569"/>
                  <a:gd name="T53" fmla="*/ 683 h 1076"/>
                  <a:gd name="T54" fmla="*/ 79 w 569"/>
                  <a:gd name="T55" fmla="*/ 659 h 1076"/>
                  <a:gd name="T56" fmla="*/ 69 w 569"/>
                  <a:gd name="T57" fmla="*/ 629 h 1076"/>
                  <a:gd name="T58" fmla="*/ 55 w 569"/>
                  <a:gd name="T59" fmla="*/ 600 h 1076"/>
                  <a:gd name="T60" fmla="*/ 57 w 569"/>
                  <a:gd name="T61" fmla="*/ 577 h 1076"/>
                  <a:gd name="T62" fmla="*/ 68 w 569"/>
                  <a:gd name="T63" fmla="*/ 569 h 1076"/>
                  <a:gd name="T64" fmla="*/ 69 w 569"/>
                  <a:gd name="T65" fmla="*/ 533 h 1076"/>
                  <a:gd name="T66" fmla="*/ 51 w 569"/>
                  <a:gd name="T67" fmla="*/ 518 h 1076"/>
                  <a:gd name="T68" fmla="*/ 44 w 569"/>
                  <a:gd name="T69" fmla="*/ 499 h 1076"/>
                  <a:gd name="T70" fmla="*/ 45 w 569"/>
                  <a:gd name="T71" fmla="*/ 468 h 1076"/>
                  <a:gd name="T72" fmla="*/ 54 w 569"/>
                  <a:gd name="T73" fmla="*/ 444 h 1076"/>
                  <a:gd name="T74" fmla="*/ 58 w 569"/>
                  <a:gd name="T75" fmla="*/ 457 h 1076"/>
                  <a:gd name="T76" fmla="*/ 65 w 569"/>
                  <a:gd name="T77" fmla="*/ 471 h 1076"/>
                  <a:gd name="T78" fmla="*/ 72 w 569"/>
                  <a:gd name="T79" fmla="*/ 468 h 1076"/>
                  <a:gd name="T80" fmla="*/ 68 w 569"/>
                  <a:gd name="T81" fmla="*/ 450 h 1076"/>
                  <a:gd name="T82" fmla="*/ 68 w 569"/>
                  <a:gd name="T83" fmla="*/ 436 h 1076"/>
                  <a:gd name="T84" fmla="*/ 68 w 569"/>
                  <a:gd name="T85" fmla="*/ 426 h 1076"/>
                  <a:gd name="T86" fmla="*/ 71 w 569"/>
                  <a:gd name="T87" fmla="*/ 410 h 1076"/>
                  <a:gd name="T88" fmla="*/ 62 w 569"/>
                  <a:gd name="T89" fmla="*/ 426 h 1076"/>
                  <a:gd name="T90" fmla="*/ 58 w 569"/>
                  <a:gd name="T91" fmla="*/ 437 h 1076"/>
                  <a:gd name="T92" fmla="*/ 47 w 569"/>
                  <a:gd name="T93" fmla="*/ 430 h 1076"/>
                  <a:gd name="T94" fmla="*/ 30 w 569"/>
                  <a:gd name="T95" fmla="*/ 411 h 1076"/>
                  <a:gd name="T96" fmla="*/ 34 w 569"/>
                  <a:gd name="T97" fmla="*/ 389 h 1076"/>
                  <a:gd name="T98" fmla="*/ 30 w 569"/>
                  <a:gd name="T99" fmla="*/ 368 h 1076"/>
                  <a:gd name="T100" fmla="*/ 17 w 569"/>
                  <a:gd name="T101" fmla="*/ 341 h 1076"/>
                  <a:gd name="T102" fmla="*/ 6 w 569"/>
                  <a:gd name="T103" fmla="*/ 318 h 1076"/>
                  <a:gd name="T104" fmla="*/ 9 w 569"/>
                  <a:gd name="T105" fmla="*/ 291 h 1076"/>
                  <a:gd name="T106" fmla="*/ 9 w 569"/>
                  <a:gd name="T107" fmla="*/ 263 h 1076"/>
                  <a:gd name="T108" fmla="*/ 20 w 569"/>
                  <a:gd name="T109" fmla="*/ 229 h 1076"/>
                  <a:gd name="T110" fmla="*/ 16 w 569"/>
                  <a:gd name="T111" fmla="*/ 201 h 1076"/>
                  <a:gd name="T112" fmla="*/ 4 w 569"/>
                  <a:gd name="T113" fmla="*/ 175 h 1076"/>
                  <a:gd name="T114" fmla="*/ 3 w 569"/>
                  <a:gd name="T115" fmla="*/ 151 h 1076"/>
                  <a:gd name="T116" fmla="*/ 24 w 569"/>
                  <a:gd name="T117" fmla="*/ 119 h 1076"/>
                  <a:gd name="T118" fmla="*/ 40 w 569"/>
                  <a:gd name="T119" fmla="*/ 85 h 1076"/>
                  <a:gd name="T120" fmla="*/ 57 w 569"/>
                  <a:gd name="T121" fmla="*/ 44 h 1076"/>
                  <a:gd name="T122" fmla="*/ 55 w 569"/>
                  <a:gd name="T123" fmla="*/ 27 h 1076"/>
                  <a:gd name="T124" fmla="*/ 86 w 569"/>
                  <a:gd name="T125" fmla="*/ 8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9" h="1076">
                    <a:moveTo>
                      <a:pt x="186" y="35"/>
                    </a:moveTo>
                    <a:lnTo>
                      <a:pt x="194" y="38"/>
                    </a:lnTo>
                    <a:lnTo>
                      <a:pt x="204" y="41"/>
                    </a:lnTo>
                    <a:lnTo>
                      <a:pt x="222" y="46"/>
                    </a:lnTo>
                    <a:lnTo>
                      <a:pt x="224" y="48"/>
                    </a:lnTo>
                    <a:lnTo>
                      <a:pt x="225" y="48"/>
                    </a:lnTo>
                    <a:lnTo>
                      <a:pt x="231" y="49"/>
                    </a:lnTo>
                    <a:lnTo>
                      <a:pt x="235" y="51"/>
                    </a:lnTo>
                    <a:lnTo>
                      <a:pt x="239" y="52"/>
                    </a:lnTo>
                    <a:lnTo>
                      <a:pt x="241" y="52"/>
                    </a:lnTo>
                    <a:lnTo>
                      <a:pt x="244" y="54"/>
                    </a:lnTo>
                    <a:lnTo>
                      <a:pt x="245" y="54"/>
                    </a:lnTo>
                    <a:lnTo>
                      <a:pt x="246" y="54"/>
                    </a:lnTo>
                    <a:lnTo>
                      <a:pt x="259" y="58"/>
                    </a:lnTo>
                    <a:lnTo>
                      <a:pt x="266" y="59"/>
                    </a:lnTo>
                    <a:lnTo>
                      <a:pt x="276" y="62"/>
                    </a:lnTo>
                    <a:lnTo>
                      <a:pt x="289" y="65"/>
                    </a:lnTo>
                    <a:lnTo>
                      <a:pt x="311" y="72"/>
                    </a:lnTo>
                    <a:lnTo>
                      <a:pt x="314" y="72"/>
                    </a:lnTo>
                    <a:lnTo>
                      <a:pt x="333" y="78"/>
                    </a:lnTo>
                    <a:lnTo>
                      <a:pt x="313" y="157"/>
                    </a:lnTo>
                    <a:lnTo>
                      <a:pt x="304" y="188"/>
                    </a:lnTo>
                    <a:lnTo>
                      <a:pt x="296" y="225"/>
                    </a:lnTo>
                    <a:lnTo>
                      <a:pt x="292" y="242"/>
                    </a:lnTo>
                    <a:lnTo>
                      <a:pt x="290" y="242"/>
                    </a:lnTo>
                    <a:lnTo>
                      <a:pt x="289" y="247"/>
                    </a:lnTo>
                    <a:lnTo>
                      <a:pt x="286" y="262"/>
                    </a:lnTo>
                    <a:lnTo>
                      <a:pt x="285" y="264"/>
                    </a:lnTo>
                    <a:lnTo>
                      <a:pt x="285" y="266"/>
                    </a:lnTo>
                    <a:lnTo>
                      <a:pt x="277" y="295"/>
                    </a:lnTo>
                    <a:lnTo>
                      <a:pt x="275" y="301"/>
                    </a:lnTo>
                    <a:lnTo>
                      <a:pt x="268" y="328"/>
                    </a:lnTo>
                    <a:lnTo>
                      <a:pt x="265" y="341"/>
                    </a:lnTo>
                    <a:lnTo>
                      <a:pt x="262" y="349"/>
                    </a:lnTo>
                    <a:lnTo>
                      <a:pt x="261" y="355"/>
                    </a:lnTo>
                    <a:lnTo>
                      <a:pt x="259" y="361"/>
                    </a:lnTo>
                    <a:lnTo>
                      <a:pt x="259" y="365"/>
                    </a:lnTo>
                    <a:lnTo>
                      <a:pt x="258" y="372"/>
                    </a:lnTo>
                    <a:lnTo>
                      <a:pt x="262" y="380"/>
                    </a:lnTo>
                    <a:lnTo>
                      <a:pt x="277" y="407"/>
                    </a:lnTo>
                    <a:lnTo>
                      <a:pt x="283" y="414"/>
                    </a:lnTo>
                    <a:lnTo>
                      <a:pt x="285" y="419"/>
                    </a:lnTo>
                    <a:lnTo>
                      <a:pt x="292" y="428"/>
                    </a:lnTo>
                    <a:lnTo>
                      <a:pt x="300" y="444"/>
                    </a:lnTo>
                    <a:lnTo>
                      <a:pt x="302" y="447"/>
                    </a:lnTo>
                    <a:lnTo>
                      <a:pt x="321" y="479"/>
                    </a:lnTo>
                    <a:lnTo>
                      <a:pt x="338" y="508"/>
                    </a:lnTo>
                    <a:lnTo>
                      <a:pt x="358" y="542"/>
                    </a:lnTo>
                    <a:lnTo>
                      <a:pt x="369" y="560"/>
                    </a:lnTo>
                    <a:lnTo>
                      <a:pt x="386" y="590"/>
                    </a:lnTo>
                    <a:lnTo>
                      <a:pt x="405" y="619"/>
                    </a:lnTo>
                    <a:lnTo>
                      <a:pt x="413" y="634"/>
                    </a:lnTo>
                    <a:lnTo>
                      <a:pt x="442" y="680"/>
                    </a:lnTo>
                    <a:lnTo>
                      <a:pt x="463" y="716"/>
                    </a:lnTo>
                    <a:lnTo>
                      <a:pt x="464" y="716"/>
                    </a:lnTo>
                    <a:lnTo>
                      <a:pt x="474" y="733"/>
                    </a:lnTo>
                    <a:lnTo>
                      <a:pt x="474" y="735"/>
                    </a:lnTo>
                    <a:lnTo>
                      <a:pt x="477" y="740"/>
                    </a:lnTo>
                    <a:lnTo>
                      <a:pt x="485" y="754"/>
                    </a:lnTo>
                    <a:lnTo>
                      <a:pt x="488" y="757"/>
                    </a:lnTo>
                    <a:lnTo>
                      <a:pt x="502" y="779"/>
                    </a:lnTo>
                    <a:lnTo>
                      <a:pt x="502" y="781"/>
                    </a:lnTo>
                    <a:lnTo>
                      <a:pt x="508" y="789"/>
                    </a:lnTo>
                    <a:lnTo>
                      <a:pt x="510" y="792"/>
                    </a:lnTo>
                    <a:lnTo>
                      <a:pt x="512" y="796"/>
                    </a:lnTo>
                    <a:lnTo>
                      <a:pt x="515" y="802"/>
                    </a:lnTo>
                    <a:lnTo>
                      <a:pt x="517" y="803"/>
                    </a:lnTo>
                    <a:lnTo>
                      <a:pt x="529" y="825"/>
                    </a:lnTo>
                    <a:lnTo>
                      <a:pt x="536" y="836"/>
                    </a:lnTo>
                    <a:lnTo>
                      <a:pt x="546" y="852"/>
                    </a:lnTo>
                    <a:lnTo>
                      <a:pt x="546" y="853"/>
                    </a:lnTo>
                    <a:lnTo>
                      <a:pt x="546" y="854"/>
                    </a:lnTo>
                    <a:lnTo>
                      <a:pt x="543" y="861"/>
                    </a:lnTo>
                    <a:lnTo>
                      <a:pt x="543" y="863"/>
                    </a:lnTo>
                    <a:lnTo>
                      <a:pt x="543" y="864"/>
                    </a:lnTo>
                    <a:lnTo>
                      <a:pt x="543" y="866"/>
                    </a:lnTo>
                    <a:lnTo>
                      <a:pt x="546" y="877"/>
                    </a:lnTo>
                    <a:lnTo>
                      <a:pt x="552" y="885"/>
                    </a:lnTo>
                    <a:lnTo>
                      <a:pt x="552" y="890"/>
                    </a:lnTo>
                    <a:lnTo>
                      <a:pt x="556" y="911"/>
                    </a:lnTo>
                    <a:lnTo>
                      <a:pt x="560" y="917"/>
                    </a:lnTo>
                    <a:lnTo>
                      <a:pt x="565" y="922"/>
                    </a:lnTo>
                    <a:lnTo>
                      <a:pt x="566" y="924"/>
                    </a:lnTo>
                    <a:lnTo>
                      <a:pt x="569" y="928"/>
                    </a:lnTo>
                    <a:lnTo>
                      <a:pt x="568" y="932"/>
                    </a:lnTo>
                    <a:lnTo>
                      <a:pt x="566" y="934"/>
                    </a:lnTo>
                    <a:lnTo>
                      <a:pt x="560" y="936"/>
                    </a:lnTo>
                    <a:lnTo>
                      <a:pt x="558" y="939"/>
                    </a:lnTo>
                    <a:lnTo>
                      <a:pt x="552" y="942"/>
                    </a:lnTo>
                    <a:lnTo>
                      <a:pt x="548" y="943"/>
                    </a:lnTo>
                    <a:lnTo>
                      <a:pt x="546" y="943"/>
                    </a:lnTo>
                    <a:lnTo>
                      <a:pt x="545" y="943"/>
                    </a:lnTo>
                    <a:lnTo>
                      <a:pt x="543" y="943"/>
                    </a:lnTo>
                    <a:lnTo>
                      <a:pt x="542" y="945"/>
                    </a:lnTo>
                    <a:lnTo>
                      <a:pt x="542" y="946"/>
                    </a:lnTo>
                    <a:lnTo>
                      <a:pt x="542" y="951"/>
                    </a:lnTo>
                    <a:lnTo>
                      <a:pt x="541" y="952"/>
                    </a:lnTo>
                    <a:lnTo>
                      <a:pt x="538" y="955"/>
                    </a:lnTo>
                    <a:lnTo>
                      <a:pt x="535" y="956"/>
                    </a:lnTo>
                    <a:lnTo>
                      <a:pt x="534" y="960"/>
                    </a:lnTo>
                    <a:lnTo>
                      <a:pt x="531" y="969"/>
                    </a:lnTo>
                    <a:lnTo>
                      <a:pt x="531" y="972"/>
                    </a:lnTo>
                    <a:lnTo>
                      <a:pt x="531" y="977"/>
                    </a:lnTo>
                    <a:lnTo>
                      <a:pt x="531" y="982"/>
                    </a:lnTo>
                    <a:lnTo>
                      <a:pt x="531" y="983"/>
                    </a:lnTo>
                    <a:lnTo>
                      <a:pt x="528" y="983"/>
                    </a:lnTo>
                    <a:lnTo>
                      <a:pt x="528" y="984"/>
                    </a:lnTo>
                    <a:lnTo>
                      <a:pt x="525" y="993"/>
                    </a:lnTo>
                    <a:lnTo>
                      <a:pt x="525" y="994"/>
                    </a:lnTo>
                    <a:lnTo>
                      <a:pt x="522" y="999"/>
                    </a:lnTo>
                    <a:lnTo>
                      <a:pt x="519" y="1001"/>
                    </a:lnTo>
                    <a:lnTo>
                      <a:pt x="517" y="1004"/>
                    </a:lnTo>
                    <a:lnTo>
                      <a:pt x="515" y="1007"/>
                    </a:lnTo>
                    <a:lnTo>
                      <a:pt x="512" y="1009"/>
                    </a:lnTo>
                    <a:lnTo>
                      <a:pt x="508" y="1009"/>
                    </a:lnTo>
                    <a:lnTo>
                      <a:pt x="508" y="1014"/>
                    </a:lnTo>
                    <a:lnTo>
                      <a:pt x="508" y="1023"/>
                    </a:lnTo>
                    <a:lnTo>
                      <a:pt x="507" y="1031"/>
                    </a:lnTo>
                    <a:lnTo>
                      <a:pt x="507" y="1033"/>
                    </a:lnTo>
                    <a:lnTo>
                      <a:pt x="505" y="1034"/>
                    </a:lnTo>
                    <a:lnTo>
                      <a:pt x="504" y="1035"/>
                    </a:lnTo>
                    <a:lnTo>
                      <a:pt x="502" y="1038"/>
                    </a:lnTo>
                    <a:lnTo>
                      <a:pt x="502" y="1040"/>
                    </a:lnTo>
                    <a:lnTo>
                      <a:pt x="504" y="1044"/>
                    </a:lnTo>
                    <a:lnTo>
                      <a:pt x="508" y="1047"/>
                    </a:lnTo>
                    <a:lnTo>
                      <a:pt x="510" y="1047"/>
                    </a:lnTo>
                    <a:lnTo>
                      <a:pt x="511" y="1047"/>
                    </a:lnTo>
                    <a:lnTo>
                      <a:pt x="512" y="1047"/>
                    </a:lnTo>
                    <a:lnTo>
                      <a:pt x="515" y="1048"/>
                    </a:lnTo>
                    <a:lnTo>
                      <a:pt x="517" y="1048"/>
                    </a:lnTo>
                    <a:lnTo>
                      <a:pt x="518" y="1055"/>
                    </a:lnTo>
                    <a:lnTo>
                      <a:pt x="518" y="1061"/>
                    </a:lnTo>
                    <a:lnTo>
                      <a:pt x="517" y="1064"/>
                    </a:lnTo>
                    <a:lnTo>
                      <a:pt x="514" y="1069"/>
                    </a:lnTo>
                    <a:lnTo>
                      <a:pt x="502" y="1076"/>
                    </a:lnTo>
                    <a:lnTo>
                      <a:pt x="500" y="1075"/>
                    </a:lnTo>
                    <a:lnTo>
                      <a:pt x="498" y="1075"/>
                    </a:lnTo>
                    <a:lnTo>
                      <a:pt x="494" y="1075"/>
                    </a:lnTo>
                    <a:lnTo>
                      <a:pt x="437" y="1069"/>
                    </a:lnTo>
                    <a:lnTo>
                      <a:pt x="406" y="1065"/>
                    </a:lnTo>
                    <a:lnTo>
                      <a:pt x="388" y="1064"/>
                    </a:lnTo>
                    <a:lnTo>
                      <a:pt x="367" y="1061"/>
                    </a:lnTo>
                    <a:lnTo>
                      <a:pt x="310" y="1055"/>
                    </a:lnTo>
                    <a:lnTo>
                      <a:pt x="309" y="1055"/>
                    </a:lnTo>
                    <a:lnTo>
                      <a:pt x="310" y="1051"/>
                    </a:lnTo>
                    <a:lnTo>
                      <a:pt x="310" y="1048"/>
                    </a:lnTo>
                    <a:lnTo>
                      <a:pt x="310" y="1047"/>
                    </a:lnTo>
                    <a:lnTo>
                      <a:pt x="310" y="1045"/>
                    </a:lnTo>
                    <a:lnTo>
                      <a:pt x="310" y="1043"/>
                    </a:lnTo>
                    <a:lnTo>
                      <a:pt x="309" y="1041"/>
                    </a:lnTo>
                    <a:lnTo>
                      <a:pt x="309" y="1040"/>
                    </a:lnTo>
                    <a:lnTo>
                      <a:pt x="307" y="1038"/>
                    </a:lnTo>
                    <a:lnTo>
                      <a:pt x="306" y="1038"/>
                    </a:lnTo>
                    <a:lnTo>
                      <a:pt x="304" y="1040"/>
                    </a:lnTo>
                    <a:lnTo>
                      <a:pt x="303" y="1040"/>
                    </a:lnTo>
                    <a:lnTo>
                      <a:pt x="303" y="1037"/>
                    </a:lnTo>
                    <a:lnTo>
                      <a:pt x="303" y="1034"/>
                    </a:lnTo>
                    <a:lnTo>
                      <a:pt x="304" y="1033"/>
                    </a:lnTo>
                    <a:lnTo>
                      <a:pt x="304" y="1031"/>
                    </a:lnTo>
                    <a:lnTo>
                      <a:pt x="306" y="1028"/>
                    </a:lnTo>
                    <a:lnTo>
                      <a:pt x="304" y="1027"/>
                    </a:lnTo>
                    <a:lnTo>
                      <a:pt x="304" y="1024"/>
                    </a:lnTo>
                    <a:lnTo>
                      <a:pt x="304" y="1023"/>
                    </a:lnTo>
                    <a:lnTo>
                      <a:pt x="306" y="1021"/>
                    </a:lnTo>
                    <a:lnTo>
                      <a:pt x="307" y="1021"/>
                    </a:lnTo>
                    <a:lnTo>
                      <a:pt x="307" y="1020"/>
                    </a:lnTo>
                    <a:lnTo>
                      <a:pt x="307" y="1017"/>
                    </a:lnTo>
                    <a:lnTo>
                      <a:pt x="309" y="1014"/>
                    </a:lnTo>
                    <a:lnTo>
                      <a:pt x="309" y="1013"/>
                    </a:lnTo>
                    <a:lnTo>
                      <a:pt x="309" y="1006"/>
                    </a:lnTo>
                    <a:lnTo>
                      <a:pt x="307" y="1003"/>
                    </a:lnTo>
                    <a:lnTo>
                      <a:pt x="307" y="999"/>
                    </a:lnTo>
                    <a:lnTo>
                      <a:pt x="307" y="997"/>
                    </a:lnTo>
                    <a:lnTo>
                      <a:pt x="307" y="994"/>
                    </a:lnTo>
                    <a:lnTo>
                      <a:pt x="306" y="990"/>
                    </a:lnTo>
                    <a:lnTo>
                      <a:pt x="306" y="989"/>
                    </a:lnTo>
                    <a:lnTo>
                      <a:pt x="304" y="986"/>
                    </a:lnTo>
                    <a:lnTo>
                      <a:pt x="304" y="984"/>
                    </a:lnTo>
                    <a:lnTo>
                      <a:pt x="302" y="977"/>
                    </a:lnTo>
                    <a:lnTo>
                      <a:pt x="300" y="975"/>
                    </a:lnTo>
                    <a:lnTo>
                      <a:pt x="299" y="970"/>
                    </a:lnTo>
                    <a:lnTo>
                      <a:pt x="296" y="966"/>
                    </a:lnTo>
                    <a:lnTo>
                      <a:pt x="294" y="965"/>
                    </a:lnTo>
                    <a:lnTo>
                      <a:pt x="293" y="963"/>
                    </a:lnTo>
                    <a:lnTo>
                      <a:pt x="293" y="962"/>
                    </a:lnTo>
                    <a:lnTo>
                      <a:pt x="292" y="959"/>
                    </a:lnTo>
                    <a:lnTo>
                      <a:pt x="290" y="958"/>
                    </a:lnTo>
                    <a:lnTo>
                      <a:pt x="289" y="955"/>
                    </a:lnTo>
                    <a:lnTo>
                      <a:pt x="287" y="955"/>
                    </a:lnTo>
                    <a:lnTo>
                      <a:pt x="287" y="956"/>
                    </a:lnTo>
                    <a:lnTo>
                      <a:pt x="286" y="955"/>
                    </a:lnTo>
                    <a:lnTo>
                      <a:pt x="286" y="952"/>
                    </a:lnTo>
                    <a:lnTo>
                      <a:pt x="285" y="948"/>
                    </a:lnTo>
                    <a:lnTo>
                      <a:pt x="283" y="945"/>
                    </a:lnTo>
                    <a:lnTo>
                      <a:pt x="282" y="945"/>
                    </a:lnTo>
                    <a:lnTo>
                      <a:pt x="280" y="943"/>
                    </a:lnTo>
                    <a:lnTo>
                      <a:pt x="279" y="941"/>
                    </a:lnTo>
                    <a:lnTo>
                      <a:pt x="277" y="939"/>
                    </a:lnTo>
                    <a:lnTo>
                      <a:pt x="276" y="938"/>
                    </a:lnTo>
                    <a:lnTo>
                      <a:pt x="273" y="936"/>
                    </a:lnTo>
                    <a:lnTo>
                      <a:pt x="273" y="935"/>
                    </a:lnTo>
                    <a:lnTo>
                      <a:pt x="272" y="934"/>
                    </a:lnTo>
                    <a:lnTo>
                      <a:pt x="269" y="931"/>
                    </a:lnTo>
                    <a:lnTo>
                      <a:pt x="268" y="928"/>
                    </a:lnTo>
                    <a:lnTo>
                      <a:pt x="266" y="924"/>
                    </a:lnTo>
                    <a:lnTo>
                      <a:pt x="265" y="922"/>
                    </a:lnTo>
                    <a:lnTo>
                      <a:pt x="263" y="921"/>
                    </a:lnTo>
                    <a:lnTo>
                      <a:pt x="263" y="919"/>
                    </a:lnTo>
                    <a:lnTo>
                      <a:pt x="262" y="918"/>
                    </a:lnTo>
                    <a:lnTo>
                      <a:pt x="261" y="918"/>
                    </a:lnTo>
                    <a:lnTo>
                      <a:pt x="259" y="917"/>
                    </a:lnTo>
                    <a:lnTo>
                      <a:pt x="258" y="918"/>
                    </a:lnTo>
                    <a:lnTo>
                      <a:pt x="258" y="919"/>
                    </a:lnTo>
                    <a:lnTo>
                      <a:pt x="258" y="921"/>
                    </a:lnTo>
                    <a:lnTo>
                      <a:pt x="255" y="921"/>
                    </a:lnTo>
                    <a:lnTo>
                      <a:pt x="252" y="921"/>
                    </a:lnTo>
                    <a:lnTo>
                      <a:pt x="251" y="921"/>
                    </a:lnTo>
                    <a:lnTo>
                      <a:pt x="249" y="921"/>
                    </a:lnTo>
                    <a:lnTo>
                      <a:pt x="248" y="919"/>
                    </a:lnTo>
                    <a:lnTo>
                      <a:pt x="245" y="917"/>
                    </a:lnTo>
                    <a:lnTo>
                      <a:pt x="244" y="915"/>
                    </a:lnTo>
                    <a:lnTo>
                      <a:pt x="242" y="915"/>
                    </a:lnTo>
                    <a:lnTo>
                      <a:pt x="241" y="915"/>
                    </a:lnTo>
                    <a:lnTo>
                      <a:pt x="241" y="911"/>
                    </a:lnTo>
                    <a:lnTo>
                      <a:pt x="244" y="910"/>
                    </a:lnTo>
                    <a:lnTo>
                      <a:pt x="244" y="908"/>
                    </a:lnTo>
                    <a:lnTo>
                      <a:pt x="245" y="905"/>
                    </a:lnTo>
                    <a:lnTo>
                      <a:pt x="245" y="901"/>
                    </a:lnTo>
                    <a:lnTo>
                      <a:pt x="244" y="895"/>
                    </a:lnTo>
                    <a:lnTo>
                      <a:pt x="242" y="891"/>
                    </a:lnTo>
                    <a:lnTo>
                      <a:pt x="242" y="888"/>
                    </a:lnTo>
                    <a:lnTo>
                      <a:pt x="241" y="887"/>
                    </a:lnTo>
                    <a:lnTo>
                      <a:pt x="239" y="885"/>
                    </a:lnTo>
                    <a:lnTo>
                      <a:pt x="238" y="884"/>
                    </a:lnTo>
                    <a:lnTo>
                      <a:pt x="236" y="883"/>
                    </a:lnTo>
                    <a:lnTo>
                      <a:pt x="234" y="883"/>
                    </a:lnTo>
                    <a:lnTo>
                      <a:pt x="229" y="881"/>
                    </a:lnTo>
                    <a:lnTo>
                      <a:pt x="228" y="881"/>
                    </a:lnTo>
                    <a:lnTo>
                      <a:pt x="227" y="881"/>
                    </a:lnTo>
                    <a:lnTo>
                      <a:pt x="224" y="881"/>
                    </a:lnTo>
                    <a:lnTo>
                      <a:pt x="221" y="881"/>
                    </a:lnTo>
                    <a:lnTo>
                      <a:pt x="219" y="881"/>
                    </a:lnTo>
                    <a:lnTo>
                      <a:pt x="218" y="883"/>
                    </a:lnTo>
                    <a:lnTo>
                      <a:pt x="217" y="881"/>
                    </a:lnTo>
                    <a:lnTo>
                      <a:pt x="217" y="880"/>
                    </a:lnTo>
                    <a:lnTo>
                      <a:pt x="215" y="878"/>
                    </a:lnTo>
                    <a:lnTo>
                      <a:pt x="212" y="877"/>
                    </a:lnTo>
                    <a:lnTo>
                      <a:pt x="210" y="876"/>
                    </a:lnTo>
                    <a:lnTo>
                      <a:pt x="208" y="876"/>
                    </a:lnTo>
                    <a:lnTo>
                      <a:pt x="207" y="874"/>
                    </a:lnTo>
                    <a:lnTo>
                      <a:pt x="205" y="873"/>
                    </a:lnTo>
                    <a:lnTo>
                      <a:pt x="202" y="870"/>
                    </a:lnTo>
                    <a:lnTo>
                      <a:pt x="201" y="868"/>
                    </a:lnTo>
                    <a:lnTo>
                      <a:pt x="200" y="868"/>
                    </a:lnTo>
                    <a:lnTo>
                      <a:pt x="200" y="867"/>
                    </a:lnTo>
                    <a:lnTo>
                      <a:pt x="198" y="868"/>
                    </a:lnTo>
                    <a:lnTo>
                      <a:pt x="197" y="867"/>
                    </a:lnTo>
                    <a:lnTo>
                      <a:pt x="195" y="864"/>
                    </a:lnTo>
                    <a:lnTo>
                      <a:pt x="194" y="861"/>
                    </a:lnTo>
                    <a:lnTo>
                      <a:pt x="193" y="861"/>
                    </a:lnTo>
                    <a:lnTo>
                      <a:pt x="191" y="861"/>
                    </a:lnTo>
                    <a:lnTo>
                      <a:pt x="191" y="859"/>
                    </a:lnTo>
                    <a:lnTo>
                      <a:pt x="191" y="857"/>
                    </a:lnTo>
                    <a:lnTo>
                      <a:pt x="190" y="853"/>
                    </a:lnTo>
                    <a:lnTo>
                      <a:pt x="190" y="852"/>
                    </a:lnTo>
                    <a:lnTo>
                      <a:pt x="190" y="850"/>
                    </a:lnTo>
                    <a:lnTo>
                      <a:pt x="190" y="847"/>
                    </a:lnTo>
                    <a:lnTo>
                      <a:pt x="188" y="847"/>
                    </a:lnTo>
                    <a:lnTo>
                      <a:pt x="188" y="846"/>
                    </a:lnTo>
                    <a:lnTo>
                      <a:pt x="187" y="844"/>
                    </a:lnTo>
                    <a:lnTo>
                      <a:pt x="186" y="843"/>
                    </a:lnTo>
                    <a:lnTo>
                      <a:pt x="184" y="842"/>
                    </a:lnTo>
                    <a:lnTo>
                      <a:pt x="183" y="842"/>
                    </a:lnTo>
                    <a:lnTo>
                      <a:pt x="181" y="837"/>
                    </a:lnTo>
                    <a:lnTo>
                      <a:pt x="181" y="836"/>
                    </a:lnTo>
                    <a:lnTo>
                      <a:pt x="180" y="835"/>
                    </a:lnTo>
                    <a:lnTo>
                      <a:pt x="178" y="833"/>
                    </a:lnTo>
                    <a:lnTo>
                      <a:pt x="176" y="832"/>
                    </a:lnTo>
                    <a:lnTo>
                      <a:pt x="174" y="830"/>
                    </a:lnTo>
                    <a:lnTo>
                      <a:pt x="173" y="829"/>
                    </a:lnTo>
                    <a:lnTo>
                      <a:pt x="169" y="826"/>
                    </a:lnTo>
                    <a:lnTo>
                      <a:pt x="167" y="827"/>
                    </a:lnTo>
                    <a:lnTo>
                      <a:pt x="167" y="826"/>
                    </a:lnTo>
                    <a:lnTo>
                      <a:pt x="164" y="826"/>
                    </a:lnTo>
                    <a:lnTo>
                      <a:pt x="163" y="827"/>
                    </a:lnTo>
                    <a:lnTo>
                      <a:pt x="161" y="827"/>
                    </a:lnTo>
                    <a:lnTo>
                      <a:pt x="160" y="827"/>
                    </a:lnTo>
                    <a:lnTo>
                      <a:pt x="159" y="826"/>
                    </a:lnTo>
                    <a:lnTo>
                      <a:pt x="157" y="825"/>
                    </a:lnTo>
                    <a:lnTo>
                      <a:pt x="156" y="823"/>
                    </a:lnTo>
                    <a:lnTo>
                      <a:pt x="153" y="823"/>
                    </a:lnTo>
                    <a:lnTo>
                      <a:pt x="152" y="823"/>
                    </a:lnTo>
                    <a:lnTo>
                      <a:pt x="150" y="823"/>
                    </a:lnTo>
                    <a:lnTo>
                      <a:pt x="147" y="820"/>
                    </a:lnTo>
                    <a:lnTo>
                      <a:pt x="144" y="819"/>
                    </a:lnTo>
                    <a:lnTo>
                      <a:pt x="144" y="818"/>
                    </a:lnTo>
                    <a:lnTo>
                      <a:pt x="142" y="816"/>
                    </a:lnTo>
                    <a:lnTo>
                      <a:pt x="139" y="815"/>
                    </a:lnTo>
                    <a:lnTo>
                      <a:pt x="136" y="815"/>
                    </a:lnTo>
                    <a:lnTo>
                      <a:pt x="135" y="813"/>
                    </a:lnTo>
                    <a:lnTo>
                      <a:pt x="133" y="812"/>
                    </a:lnTo>
                    <a:lnTo>
                      <a:pt x="132" y="812"/>
                    </a:lnTo>
                    <a:lnTo>
                      <a:pt x="129" y="812"/>
                    </a:lnTo>
                    <a:lnTo>
                      <a:pt x="126" y="810"/>
                    </a:lnTo>
                    <a:lnTo>
                      <a:pt x="125" y="810"/>
                    </a:lnTo>
                    <a:lnTo>
                      <a:pt x="123" y="810"/>
                    </a:lnTo>
                    <a:lnTo>
                      <a:pt x="122" y="809"/>
                    </a:lnTo>
                    <a:lnTo>
                      <a:pt x="120" y="809"/>
                    </a:lnTo>
                    <a:lnTo>
                      <a:pt x="118" y="809"/>
                    </a:lnTo>
                    <a:lnTo>
                      <a:pt x="111" y="808"/>
                    </a:lnTo>
                    <a:lnTo>
                      <a:pt x="109" y="809"/>
                    </a:lnTo>
                    <a:lnTo>
                      <a:pt x="108" y="808"/>
                    </a:lnTo>
                    <a:lnTo>
                      <a:pt x="108" y="805"/>
                    </a:lnTo>
                    <a:lnTo>
                      <a:pt x="108" y="803"/>
                    </a:lnTo>
                    <a:lnTo>
                      <a:pt x="106" y="801"/>
                    </a:lnTo>
                    <a:lnTo>
                      <a:pt x="106" y="799"/>
                    </a:lnTo>
                    <a:lnTo>
                      <a:pt x="102" y="795"/>
                    </a:lnTo>
                    <a:lnTo>
                      <a:pt x="101" y="795"/>
                    </a:lnTo>
                    <a:lnTo>
                      <a:pt x="99" y="795"/>
                    </a:lnTo>
                    <a:lnTo>
                      <a:pt x="99" y="793"/>
                    </a:lnTo>
                    <a:lnTo>
                      <a:pt x="98" y="792"/>
                    </a:lnTo>
                    <a:lnTo>
                      <a:pt x="99" y="789"/>
                    </a:lnTo>
                    <a:lnTo>
                      <a:pt x="101" y="786"/>
                    </a:lnTo>
                    <a:lnTo>
                      <a:pt x="105" y="782"/>
                    </a:lnTo>
                    <a:lnTo>
                      <a:pt x="105" y="781"/>
                    </a:lnTo>
                    <a:lnTo>
                      <a:pt x="105" y="779"/>
                    </a:lnTo>
                    <a:lnTo>
                      <a:pt x="105" y="778"/>
                    </a:lnTo>
                    <a:lnTo>
                      <a:pt x="103" y="777"/>
                    </a:lnTo>
                    <a:lnTo>
                      <a:pt x="103" y="775"/>
                    </a:lnTo>
                    <a:lnTo>
                      <a:pt x="105" y="771"/>
                    </a:lnTo>
                    <a:lnTo>
                      <a:pt x="106" y="769"/>
                    </a:lnTo>
                    <a:lnTo>
                      <a:pt x="108" y="767"/>
                    </a:lnTo>
                    <a:lnTo>
                      <a:pt x="108" y="765"/>
                    </a:lnTo>
                    <a:lnTo>
                      <a:pt x="108" y="764"/>
                    </a:lnTo>
                    <a:lnTo>
                      <a:pt x="106" y="762"/>
                    </a:lnTo>
                    <a:lnTo>
                      <a:pt x="106" y="761"/>
                    </a:lnTo>
                    <a:lnTo>
                      <a:pt x="105" y="760"/>
                    </a:lnTo>
                    <a:lnTo>
                      <a:pt x="108" y="754"/>
                    </a:lnTo>
                    <a:lnTo>
                      <a:pt x="109" y="751"/>
                    </a:lnTo>
                    <a:lnTo>
                      <a:pt x="111" y="748"/>
                    </a:lnTo>
                    <a:lnTo>
                      <a:pt x="112" y="745"/>
                    </a:lnTo>
                    <a:lnTo>
                      <a:pt x="112" y="744"/>
                    </a:lnTo>
                    <a:lnTo>
                      <a:pt x="113" y="741"/>
                    </a:lnTo>
                    <a:lnTo>
                      <a:pt x="113" y="740"/>
                    </a:lnTo>
                    <a:lnTo>
                      <a:pt x="113" y="737"/>
                    </a:lnTo>
                    <a:lnTo>
                      <a:pt x="112" y="735"/>
                    </a:lnTo>
                    <a:lnTo>
                      <a:pt x="111" y="735"/>
                    </a:lnTo>
                    <a:lnTo>
                      <a:pt x="111" y="734"/>
                    </a:lnTo>
                    <a:lnTo>
                      <a:pt x="111" y="733"/>
                    </a:lnTo>
                    <a:lnTo>
                      <a:pt x="109" y="733"/>
                    </a:lnTo>
                    <a:lnTo>
                      <a:pt x="108" y="731"/>
                    </a:lnTo>
                    <a:lnTo>
                      <a:pt x="106" y="731"/>
                    </a:lnTo>
                    <a:lnTo>
                      <a:pt x="106" y="733"/>
                    </a:lnTo>
                    <a:lnTo>
                      <a:pt x="105" y="733"/>
                    </a:lnTo>
                    <a:lnTo>
                      <a:pt x="103" y="731"/>
                    </a:lnTo>
                    <a:lnTo>
                      <a:pt x="102" y="730"/>
                    </a:lnTo>
                    <a:lnTo>
                      <a:pt x="101" y="727"/>
                    </a:lnTo>
                    <a:lnTo>
                      <a:pt x="99" y="727"/>
                    </a:lnTo>
                    <a:lnTo>
                      <a:pt x="99" y="724"/>
                    </a:lnTo>
                    <a:lnTo>
                      <a:pt x="98" y="721"/>
                    </a:lnTo>
                    <a:lnTo>
                      <a:pt x="99" y="720"/>
                    </a:lnTo>
                    <a:lnTo>
                      <a:pt x="101" y="719"/>
                    </a:lnTo>
                    <a:lnTo>
                      <a:pt x="102" y="714"/>
                    </a:lnTo>
                    <a:lnTo>
                      <a:pt x="102" y="713"/>
                    </a:lnTo>
                    <a:lnTo>
                      <a:pt x="103" y="711"/>
                    </a:lnTo>
                    <a:lnTo>
                      <a:pt x="103" y="709"/>
                    </a:lnTo>
                    <a:lnTo>
                      <a:pt x="103" y="707"/>
                    </a:lnTo>
                    <a:lnTo>
                      <a:pt x="103" y="704"/>
                    </a:lnTo>
                    <a:lnTo>
                      <a:pt x="102" y="703"/>
                    </a:lnTo>
                    <a:lnTo>
                      <a:pt x="102" y="702"/>
                    </a:lnTo>
                    <a:lnTo>
                      <a:pt x="99" y="702"/>
                    </a:lnTo>
                    <a:lnTo>
                      <a:pt x="98" y="700"/>
                    </a:lnTo>
                    <a:lnTo>
                      <a:pt x="95" y="699"/>
                    </a:lnTo>
                    <a:lnTo>
                      <a:pt x="95" y="696"/>
                    </a:lnTo>
                    <a:lnTo>
                      <a:pt x="94" y="693"/>
                    </a:lnTo>
                    <a:lnTo>
                      <a:pt x="91" y="689"/>
                    </a:lnTo>
                    <a:lnTo>
                      <a:pt x="91" y="685"/>
                    </a:lnTo>
                    <a:lnTo>
                      <a:pt x="89" y="683"/>
                    </a:lnTo>
                    <a:lnTo>
                      <a:pt x="89" y="682"/>
                    </a:lnTo>
                    <a:lnTo>
                      <a:pt x="88" y="679"/>
                    </a:lnTo>
                    <a:lnTo>
                      <a:pt x="86" y="677"/>
                    </a:lnTo>
                    <a:lnTo>
                      <a:pt x="84" y="676"/>
                    </a:lnTo>
                    <a:lnTo>
                      <a:pt x="82" y="675"/>
                    </a:lnTo>
                    <a:lnTo>
                      <a:pt x="81" y="673"/>
                    </a:lnTo>
                    <a:lnTo>
                      <a:pt x="81" y="672"/>
                    </a:lnTo>
                    <a:lnTo>
                      <a:pt x="81" y="670"/>
                    </a:lnTo>
                    <a:lnTo>
                      <a:pt x="79" y="669"/>
                    </a:lnTo>
                    <a:lnTo>
                      <a:pt x="81" y="665"/>
                    </a:lnTo>
                    <a:lnTo>
                      <a:pt x="81" y="663"/>
                    </a:lnTo>
                    <a:lnTo>
                      <a:pt x="81" y="662"/>
                    </a:lnTo>
                    <a:lnTo>
                      <a:pt x="79" y="661"/>
                    </a:lnTo>
                    <a:lnTo>
                      <a:pt x="79" y="659"/>
                    </a:lnTo>
                    <a:lnTo>
                      <a:pt x="78" y="656"/>
                    </a:lnTo>
                    <a:lnTo>
                      <a:pt x="77" y="653"/>
                    </a:lnTo>
                    <a:lnTo>
                      <a:pt x="77" y="652"/>
                    </a:lnTo>
                    <a:lnTo>
                      <a:pt x="75" y="651"/>
                    </a:lnTo>
                    <a:lnTo>
                      <a:pt x="74" y="649"/>
                    </a:lnTo>
                    <a:lnTo>
                      <a:pt x="75" y="648"/>
                    </a:lnTo>
                    <a:lnTo>
                      <a:pt x="74" y="645"/>
                    </a:lnTo>
                    <a:lnTo>
                      <a:pt x="75" y="641"/>
                    </a:lnTo>
                    <a:lnTo>
                      <a:pt x="74" y="636"/>
                    </a:lnTo>
                    <a:lnTo>
                      <a:pt x="72" y="635"/>
                    </a:lnTo>
                    <a:lnTo>
                      <a:pt x="71" y="634"/>
                    </a:lnTo>
                    <a:lnTo>
                      <a:pt x="69" y="634"/>
                    </a:lnTo>
                    <a:lnTo>
                      <a:pt x="69" y="631"/>
                    </a:lnTo>
                    <a:lnTo>
                      <a:pt x="69" y="629"/>
                    </a:lnTo>
                    <a:lnTo>
                      <a:pt x="69" y="628"/>
                    </a:lnTo>
                    <a:lnTo>
                      <a:pt x="68" y="627"/>
                    </a:lnTo>
                    <a:lnTo>
                      <a:pt x="68" y="625"/>
                    </a:lnTo>
                    <a:lnTo>
                      <a:pt x="68" y="624"/>
                    </a:lnTo>
                    <a:lnTo>
                      <a:pt x="67" y="618"/>
                    </a:lnTo>
                    <a:lnTo>
                      <a:pt x="64" y="614"/>
                    </a:lnTo>
                    <a:lnTo>
                      <a:pt x="61" y="610"/>
                    </a:lnTo>
                    <a:lnTo>
                      <a:pt x="60" y="608"/>
                    </a:lnTo>
                    <a:lnTo>
                      <a:pt x="58" y="608"/>
                    </a:lnTo>
                    <a:lnTo>
                      <a:pt x="58" y="607"/>
                    </a:lnTo>
                    <a:lnTo>
                      <a:pt x="58" y="605"/>
                    </a:lnTo>
                    <a:lnTo>
                      <a:pt x="57" y="602"/>
                    </a:lnTo>
                    <a:lnTo>
                      <a:pt x="55" y="601"/>
                    </a:lnTo>
                    <a:lnTo>
                      <a:pt x="55" y="600"/>
                    </a:lnTo>
                    <a:lnTo>
                      <a:pt x="55" y="598"/>
                    </a:lnTo>
                    <a:lnTo>
                      <a:pt x="55" y="597"/>
                    </a:lnTo>
                    <a:lnTo>
                      <a:pt x="55" y="594"/>
                    </a:lnTo>
                    <a:lnTo>
                      <a:pt x="57" y="593"/>
                    </a:lnTo>
                    <a:lnTo>
                      <a:pt x="57" y="591"/>
                    </a:lnTo>
                    <a:lnTo>
                      <a:pt x="57" y="590"/>
                    </a:lnTo>
                    <a:lnTo>
                      <a:pt x="57" y="588"/>
                    </a:lnTo>
                    <a:lnTo>
                      <a:pt x="57" y="587"/>
                    </a:lnTo>
                    <a:lnTo>
                      <a:pt x="57" y="584"/>
                    </a:lnTo>
                    <a:lnTo>
                      <a:pt x="57" y="583"/>
                    </a:lnTo>
                    <a:lnTo>
                      <a:pt x="57" y="581"/>
                    </a:lnTo>
                    <a:lnTo>
                      <a:pt x="57" y="580"/>
                    </a:lnTo>
                    <a:lnTo>
                      <a:pt x="57" y="578"/>
                    </a:lnTo>
                    <a:lnTo>
                      <a:pt x="57" y="577"/>
                    </a:lnTo>
                    <a:lnTo>
                      <a:pt x="58" y="578"/>
                    </a:lnTo>
                    <a:lnTo>
                      <a:pt x="58" y="577"/>
                    </a:lnTo>
                    <a:lnTo>
                      <a:pt x="60" y="574"/>
                    </a:lnTo>
                    <a:lnTo>
                      <a:pt x="58" y="573"/>
                    </a:lnTo>
                    <a:lnTo>
                      <a:pt x="57" y="573"/>
                    </a:lnTo>
                    <a:lnTo>
                      <a:pt x="57" y="571"/>
                    </a:lnTo>
                    <a:lnTo>
                      <a:pt x="60" y="569"/>
                    </a:lnTo>
                    <a:lnTo>
                      <a:pt x="61" y="567"/>
                    </a:lnTo>
                    <a:lnTo>
                      <a:pt x="62" y="567"/>
                    </a:lnTo>
                    <a:lnTo>
                      <a:pt x="64" y="570"/>
                    </a:lnTo>
                    <a:lnTo>
                      <a:pt x="64" y="571"/>
                    </a:lnTo>
                    <a:lnTo>
                      <a:pt x="65" y="571"/>
                    </a:lnTo>
                    <a:lnTo>
                      <a:pt x="65" y="570"/>
                    </a:lnTo>
                    <a:lnTo>
                      <a:pt x="68" y="569"/>
                    </a:lnTo>
                    <a:lnTo>
                      <a:pt x="69" y="567"/>
                    </a:lnTo>
                    <a:lnTo>
                      <a:pt x="71" y="564"/>
                    </a:lnTo>
                    <a:lnTo>
                      <a:pt x="72" y="561"/>
                    </a:lnTo>
                    <a:lnTo>
                      <a:pt x="74" y="559"/>
                    </a:lnTo>
                    <a:lnTo>
                      <a:pt x="77" y="553"/>
                    </a:lnTo>
                    <a:lnTo>
                      <a:pt x="77" y="552"/>
                    </a:lnTo>
                    <a:lnTo>
                      <a:pt x="75" y="549"/>
                    </a:lnTo>
                    <a:lnTo>
                      <a:pt x="75" y="544"/>
                    </a:lnTo>
                    <a:lnTo>
                      <a:pt x="74" y="539"/>
                    </a:lnTo>
                    <a:lnTo>
                      <a:pt x="74" y="537"/>
                    </a:lnTo>
                    <a:lnTo>
                      <a:pt x="72" y="536"/>
                    </a:lnTo>
                    <a:lnTo>
                      <a:pt x="72" y="535"/>
                    </a:lnTo>
                    <a:lnTo>
                      <a:pt x="71" y="533"/>
                    </a:lnTo>
                    <a:lnTo>
                      <a:pt x="69" y="533"/>
                    </a:lnTo>
                    <a:lnTo>
                      <a:pt x="67" y="535"/>
                    </a:lnTo>
                    <a:lnTo>
                      <a:pt x="65" y="533"/>
                    </a:lnTo>
                    <a:lnTo>
                      <a:pt x="64" y="533"/>
                    </a:lnTo>
                    <a:lnTo>
                      <a:pt x="64" y="535"/>
                    </a:lnTo>
                    <a:lnTo>
                      <a:pt x="61" y="535"/>
                    </a:lnTo>
                    <a:lnTo>
                      <a:pt x="61" y="533"/>
                    </a:lnTo>
                    <a:lnTo>
                      <a:pt x="60" y="533"/>
                    </a:lnTo>
                    <a:lnTo>
                      <a:pt x="58" y="532"/>
                    </a:lnTo>
                    <a:lnTo>
                      <a:pt x="57" y="530"/>
                    </a:lnTo>
                    <a:lnTo>
                      <a:pt x="55" y="529"/>
                    </a:lnTo>
                    <a:lnTo>
                      <a:pt x="54" y="526"/>
                    </a:lnTo>
                    <a:lnTo>
                      <a:pt x="53" y="525"/>
                    </a:lnTo>
                    <a:lnTo>
                      <a:pt x="51" y="519"/>
                    </a:lnTo>
                    <a:lnTo>
                      <a:pt x="51" y="518"/>
                    </a:lnTo>
                    <a:lnTo>
                      <a:pt x="50" y="515"/>
                    </a:lnTo>
                    <a:lnTo>
                      <a:pt x="50" y="513"/>
                    </a:lnTo>
                    <a:lnTo>
                      <a:pt x="48" y="513"/>
                    </a:lnTo>
                    <a:lnTo>
                      <a:pt x="48" y="512"/>
                    </a:lnTo>
                    <a:lnTo>
                      <a:pt x="47" y="512"/>
                    </a:lnTo>
                    <a:lnTo>
                      <a:pt x="47" y="511"/>
                    </a:lnTo>
                    <a:lnTo>
                      <a:pt x="47" y="509"/>
                    </a:lnTo>
                    <a:lnTo>
                      <a:pt x="45" y="508"/>
                    </a:lnTo>
                    <a:lnTo>
                      <a:pt x="45" y="506"/>
                    </a:lnTo>
                    <a:lnTo>
                      <a:pt x="45" y="505"/>
                    </a:lnTo>
                    <a:lnTo>
                      <a:pt x="44" y="505"/>
                    </a:lnTo>
                    <a:lnTo>
                      <a:pt x="44" y="503"/>
                    </a:lnTo>
                    <a:lnTo>
                      <a:pt x="44" y="501"/>
                    </a:lnTo>
                    <a:lnTo>
                      <a:pt x="44" y="499"/>
                    </a:lnTo>
                    <a:lnTo>
                      <a:pt x="44" y="498"/>
                    </a:lnTo>
                    <a:lnTo>
                      <a:pt x="45" y="496"/>
                    </a:lnTo>
                    <a:lnTo>
                      <a:pt x="48" y="489"/>
                    </a:lnTo>
                    <a:lnTo>
                      <a:pt x="48" y="488"/>
                    </a:lnTo>
                    <a:lnTo>
                      <a:pt x="48" y="485"/>
                    </a:lnTo>
                    <a:lnTo>
                      <a:pt x="48" y="484"/>
                    </a:lnTo>
                    <a:lnTo>
                      <a:pt x="48" y="479"/>
                    </a:lnTo>
                    <a:lnTo>
                      <a:pt x="48" y="477"/>
                    </a:lnTo>
                    <a:lnTo>
                      <a:pt x="48" y="474"/>
                    </a:lnTo>
                    <a:lnTo>
                      <a:pt x="48" y="472"/>
                    </a:lnTo>
                    <a:lnTo>
                      <a:pt x="47" y="472"/>
                    </a:lnTo>
                    <a:lnTo>
                      <a:pt x="45" y="472"/>
                    </a:lnTo>
                    <a:lnTo>
                      <a:pt x="45" y="470"/>
                    </a:lnTo>
                    <a:lnTo>
                      <a:pt x="45" y="468"/>
                    </a:lnTo>
                    <a:lnTo>
                      <a:pt x="45" y="467"/>
                    </a:lnTo>
                    <a:lnTo>
                      <a:pt x="47" y="467"/>
                    </a:lnTo>
                    <a:lnTo>
                      <a:pt x="47" y="464"/>
                    </a:lnTo>
                    <a:lnTo>
                      <a:pt x="47" y="462"/>
                    </a:lnTo>
                    <a:lnTo>
                      <a:pt x="48" y="462"/>
                    </a:lnTo>
                    <a:lnTo>
                      <a:pt x="50" y="461"/>
                    </a:lnTo>
                    <a:lnTo>
                      <a:pt x="50" y="458"/>
                    </a:lnTo>
                    <a:lnTo>
                      <a:pt x="51" y="454"/>
                    </a:lnTo>
                    <a:lnTo>
                      <a:pt x="51" y="451"/>
                    </a:lnTo>
                    <a:lnTo>
                      <a:pt x="51" y="450"/>
                    </a:lnTo>
                    <a:lnTo>
                      <a:pt x="53" y="447"/>
                    </a:lnTo>
                    <a:lnTo>
                      <a:pt x="53" y="445"/>
                    </a:lnTo>
                    <a:lnTo>
                      <a:pt x="53" y="444"/>
                    </a:lnTo>
                    <a:lnTo>
                      <a:pt x="54" y="444"/>
                    </a:lnTo>
                    <a:lnTo>
                      <a:pt x="55" y="444"/>
                    </a:lnTo>
                    <a:lnTo>
                      <a:pt x="55" y="441"/>
                    </a:lnTo>
                    <a:lnTo>
                      <a:pt x="57" y="443"/>
                    </a:lnTo>
                    <a:lnTo>
                      <a:pt x="60" y="443"/>
                    </a:lnTo>
                    <a:lnTo>
                      <a:pt x="61" y="443"/>
                    </a:lnTo>
                    <a:lnTo>
                      <a:pt x="61" y="444"/>
                    </a:lnTo>
                    <a:lnTo>
                      <a:pt x="61" y="445"/>
                    </a:lnTo>
                    <a:lnTo>
                      <a:pt x="61" y="451"/>
                    </a:lnTo>
                    <a:lnTo>
                      <a:pt x="62" y="453"/>
                    </a:lnTo>
                    <a:lnTo>
                      <a:pt x="61" y="454"/>
                    </a:lnTo>
                    <a:lnTo>
                      <a:pt x="61" y="453"/>
                    </a:lnTo>
                    <a:lnTo>
                      <a:pt x="60" y="454"/>
                    </a:lnTo>
                    <a:lnTo>
                      <a:pt x="58" y="454"/>
                    </a:lnTo>
                    <a:lnTo>
                      <a:pt x="58" y="457"/>
                    </a:lnTo>
                    <a:lnTo>
                      <a:pt x="58" y="458"/>
                    </a:lnTo>
                    <a:lnTo>
                      <a:pt x="58" y="460"/>
                    </a:lnTo>
                    <a:lnTo>
                      <a:pt x="57" y="461"/>
                    </a:lnTo>
                    <a:lnTo>
                      <a:pt x="58" y="462"/>
                    </a:lnTo>
                    <a:lnTo>
                      <a:pt x="60" y="462"/>
                    </a:lnTo>
                    <a:lnTo>
                      <a:pt x="58" y="464"/>
                    </a:lnTo>
                    <a:lnTo>
                      <a:pt x="58" y="462"/>
                    </a:lnTo>
                    <a:lnTo>
                      <a:pt x="57" y="464"/>
                    </a:lnTo>
                    <a:lnTo>
                      <a:pt x="58" y="465"/>
                    </a:lnTo>
                    <a:lnTo>
                      <a:pt x="61" y="467"/>
                    </a:lnTo>
                    <a:lnTo>
                      <a:pt x="61" y="468"/>
                    </a:lnTo>
                    <a:lnTo>
                      <a:pt x="64" y="470"/>
                    </a:lnTo>
                    <a:lnTo>
                      <a:pt x="65" y="470"/>
                    </a:lnTo>
                    <a:lnTo>
                      <a:pt x="65" y="471"/>
                    </a:lnTo>
                    <a:lnTo>
                      <a:pt x="65" y="472"/>
                    </a:lnTo>
                    <a:lnTo>
                      <a:pt x="67" y="474"/>
                    </a:lnTo>
                    <a:lnTo>
                      <a:pt x="68" y="474"/>
                    </a:lnTo>
                    <a:lnTo>
                      <a:pt x="68" y="475"/>
                    </a:lnTo>
                    <a:lnTo>
                      <a:pt x="68" y="478"/>
                    </a:lnTo>
                    <a:lnTo>
                      <a:pt x="69" y="478"/>
                    </a:lnTo>
                    <a:lnTo>
                      <a:pt x="71" y="478"/>
                    </a:lnTo>
                    <a:lnTo>
                      <a:pt x="71" y="479"/>
                    </a:lnTo>
                    <a:lnTo>
                      <a:pt x="72" y="478"/>
                    </a:lnTo>
                    <a:lnTo>
                      <a:pt x="74" y="477"/>
                    </a:lnTo>
                    <a:lnTo>
                      <a:pt x="72" y="472"/>
                    </a:lnTo>
                    <a:lnTo>
                      <a:pt x="72" y="471"/>
                    </a:lnTo>
                    <a:lnTo>
                      <a:pt x="72" y="470"/>
                    </a:lnTo>
                    <a:lnTo>
                      <a:pt x="72" y="468"/>
                    </a:lnTo>
                    <a:lnTo>
                      <a:pt x="74" y="468"/>
                    </a:lnTo>
                    <a:lnTo>
                      <a:pt x="74" y="465"/>
                    </a:lnTo>
                    <a:lnTo>
                      <a:pt x="74" y="462"/>
                    </a:lnTo>
                    <a:lnTo>
                      <a:pt x="74" y="461"/>
                    </a:lnTo>
                    <a:lnTo>
                      <a:pt x="72" y="461"/>
                    </a:lnTo>
                    <a:lnTo>
                      <a:pt x="72" y="458"/>
                    </a:lnTo>
                    <a:lnTo>
                      <a:pt x="71" y="458"/>
                    </a:lnTo>
                    <a:lnTo>
                      <a:pt x="71" y="457"/>
                    </a:lnTo>
                    <a:lnTo>
                      <a:pt x="69" y="455"/>
                    </a:lnTo>
                    <a:lnTo>
                      <a:pt x="69" y="454"/>
                    </a:lnTo>
                    <a:lnTo>
                      <a:pt x="69" y="453"/>
                    </a:lnTo>
                    <a:lnTo>
                      <a:pt x="71" y="453"/>
                    </a:lnTo>
                    <a:lnTo>
                      <a:pt x="69" y="451"/>
                    </a:lnTo>
                    <a:lnTo>
                      <a:pt x="68" y="450"/>
                    </a:lnTo>
                    <a:lnTo>
                      <a:pt x="67" y="448"/>
                    </a:lnTo>
                    <a:lnTo>
                      <a:pt x="65" y="448"/>
                    </a:lnTo>
                    <a:lnTo>
                      <a:pt x="65" y="447"/>
                    </a:lnTo>
                    <a:lnTo>
                      <a:pt x="65" y="445"/>
                    </a:lnTo>
                    <a:lnTo>
                      <a:pt x="65" y="444"/>
                    </a:lnTo>
                    <a:lnTo>
                      <a:pt x="67" y="444"/>
                    </a:lnTo>
                    <a:lnTo>
                      <a:pt x="67" y="443"/>
                    </a:lnTo>
                    <a:lnTo>
                      <a:pt x="68" y="444"/>
                    </a:lnTo>
                    <a:lnTo>
                      <a:pt x="68" y="443"/>
                    </a:lnTo>
                    <a:lnTo>
                      <a:pt x="69" y="441"/>
                    </a:lnTo>
                    <a:lnTo>
                      <a:pt x="69" y="438"/>
                    </a:lnTo>
                    <a:lnTo>
                      <a:pt x="69" y="437"/>
                    </a:lnTo>
                    <a:lnTo>
                      <a:pt x="69" y="436"/>
                    </a:lnTo>
                    <a:lnTo>
                      <a:pt x="68" y="436"/>
                    </a:lnTo>
                    <a:lnTo>
                      <a:pt x="67" y="434"/>
                    </a:lnTo>
                    <a:lnTo>
                      <a:pt x="67" y="436"/>
                    </a:lnTo>
                    <a:lnTo>
                      <a:pt x="65" y="434"/>
                    </a:lnTo>
                    <a:lnTo>
                      <a:pt x="65" y="433"/>
                    </a:lnTo>
                    <a:lnTo>
                      <a:pt x="64" y="431"/>
                    </a:lnTo>
                    <a:lnTo>
                      <a:pt x="64" y="430"/>
                    </a:lnTo>
                    <a:lnTo>
                      <a:pt x="64" y="428"/>
                    </a:lnTo>
                    <a:lnTo>
                      <a:pt x="64" y="427"/>
                    </a:lnTo>
                    <a:lnTo>
                      <a:pt x="64" y="428"/>
                    </a:lnTo>
                    <a:lnTo>
                      <a:pt x="65" y="428"/>
                    </a:lnTo>
                    <a:lnTo>
                      <a:pt x="68" y="427"/>
                    </a:lnTo>
                    <a:lnTo>
                      <a:pt x="69" y="427"/>
                    </a:lnTo>
                    <a:lnTo>
                      <a:pt x="69" y="426"/>
                    </a:lnTo>
                    <a:lnTo>
                      <a:pt x="68" y="426"/>
                    </a:lnTo>
                    <a:lnTo>
                      <a:pt x="69" y="424"/>
                    </a:lnTo>
                    <a:lnTo>
                      <a:pt x="71" y="426"/>
                    </a:lnTo>
                    <a:lnTo>
                      <a:pt x="72" y="426"/>
                    </a:lnTo>
                    <a:lnTo>
                      <a:pt x="74" y="426"/>
                    </a:lnTo>
                    <a:lnTo>
                      <a:pt x="75" y="424"/>
                    </a:lnTo>
                    <a:lnTo>
                      <a:pt x="77" y="423"/>
                    </a:lnTo>
                    <a:lnTo>
                      <a:pt x="78" y="423"/>
                    </a:lnTo>
                    <a:lnTo>
                      <a:pt x="78" y="421"/>
                    </a:lnTo>
                    <a:lnTo>
                      <a:pt x="77" y="420"/>
                    </a:lnTo>
                    <a:lnTo>
                      <a:pt x="77" y="419"/>
                    </a:lnTo>
                    <a:lnTo>
                      <a:pt x="77" y="417"/>
                    </a:lnTo>
                    <a:lnTo>
                      <a:pt x="75" y="416"/>
                    </a:lnTo>
                    <a:lnTo>
                      <a:pt x="72" y="411"/>
                    </a:lnTo>
                    <a:lnTo>
                      <a:pt x="71" y="410"/>
                    </a:lnTo>
                    <a:lnTo>
                      <a:pt x="69" y="411"/>
                    </a:lnTo>
                    <a:lnTo>
                      <a:pt x="67" y="413"/>
                    </a:lnTo>
                    <a:lnTo>
                      <a:pt x="67" y="411"/>
                    </a:lnTo>
                    <a:lnTo>
                      <a:pt x="64" y="411"/>
                    </a:lnTo>
                    <a:lnTo>
                      <a:pt x="64" y="413"/>
                    </a:lnTo>
                    <a:lnTo>
                      <a:pt x="62" y="414"/>
                    </a:lnTo>
                    <a:lnTo>
                      <a:pt x="62" y="416"/>
                    </a:lnTo>
                    <a:lnTo>
                      <a:pt x="62" y="417"/>
                    </a:lnTo>
                    <a:lnTo>
                      <a:pt x="61" y="420"/>
                    </a:lnTo>
                    <a:lnTo>
                      <a:pt x="61" y="421"/>
                    </a:lnTo>
                    <a:lnTo>
                      <a:pt x="61" y="423"/>
                    </a:lnTo>
                    <a:lnTo>
                      <a:pt x="62" y="423"/>
                    </a:lnTo>
                    <a:lnTo>
                      <a:pt x="62" y="424"/>
                    </a:lnTo>
                    <a:lnTo>
                      <a:pt x="62" y="426"/>
                    </a:lnTo>
                    <a:lnTo>
                      <a:pt x="61" y="426"/>
                    </a:lnTo>
                    <a:lnTo>
                      <a:pt x="60" y="426"/>
                    </a:lnTo>
                    <a:lnTo>
                      <a:pt x="60" y="427"/>
                    </a:lnTo>
                    <a:lnTo>
                      <a:pt x="60" y="428"/>
                    </a:lnTo>
                    <a:lnTo>
                      <a:pt x="58" y="430"/>
                    </a:lnTo>
                    <a:lnTo>
                      <a:pt x="58" y="428"/>
                    </a:lnTo>
                    <a:lnTo>
                      <a:pt x="57" y="430"/>
                    </a:lnTo>
                    <a:lnTo>
                      <a:pt x="58" y="431"/>
                    </a:lnTo>
                    <a:lnTo>
                      <a:pt x="60" y="433"/>
                    </a:lnTo>
                    <a:lnTo>
                      <a:pt x="58" y="433"/>
                    </a:lnTo>
                    <a:lnTo>
                      <a:pt x="60" y="434"/>
                    </a:lnTo>
                    <a:lnTo>
                      <a:pt x="61" y="436"/>
                    </a:lnTo>
                    <a:lnTo>
                      <a:pt x="60" y="437"/>
                    </a:lnTo>
                    <a:lnTo>
                      <a:pt x="58" y="437"/>
                    </a:lnTo>
                    <a:lnTo>
                      <a:pt x="58" y="436"/>
                    </a:lnTo>
                    <a:lnTo>
                      <a:pt x="57" y="436"/>
                    </a:lnTo>
                    <a:lnTo>
                      <a:pt x="57" y="437"/>
                    </a:lnTo>
                    <a:lnTo>
                      <a:pt x="57" y="440"/>
                    </a:lnTo>
                    <a:lnTo>
                      <a:pt x="55" y="440"/>
                    </a:lnTo>
                    <a:lnTo>
                      <a:pt x="54" y="440"/>
                    </a:lnTo>
                    <a:lnTo>
                      <a:pt x="53" y="440"/>
                    </a:lnTo>
                    <a:lnTo>
                      <a:pt x="53" y="438"/>
                    </a:lnTo>
                    <a:lnTo>
                      <a:pt x="51" y="438"/>
                    </a:lnTo>
                    <a:lnTo>
                      <a:pt x="51" y="436"/>
                    </a:lnTo>
                    <a:lnTo>
                      <a:pt x="50" y="436"/>
                    </a:lnTo>
                    <a:lnTo>
                      <a:pt x="50" y="433"/>
                    </a:lnTo>
                    <a:lnTo>
                      <a:pt x="48" y="431"/>
                    </a:lnTo>
                    <a:lnTo>
                      <a:pt x="47" y="430"/>
                    </a:lnTo>
                    <a:lnTo>
                      <a:pt x="47" y="428"/>
                    </a:lnTo>
                    <a:lnTo>
                      <a:pt x="45" y="428"/>
                    </a:lnTo>
                    <a:lnTo>
                      <a:pt x="44" y="428"/>
                    </a:lnTo>
                    <a:lnTo>
                      <a:pt x="43" y="430"/>
                    </a:lnTo>
                    <a:lnTo>
                      <a:pt x="41" y="427"/>
                    </a:lnTo>
                    <a:lnTo>
                      <a:pt x="41" y="426"/>
                    </a:lnTo>
                    <a:lnTo>
                      <a:pt x="40" y="424"/>
                    </a:lnTo>
                    <a:lnTo>
                      <a:pt x="38" y="421"/>
                    </a:lnTo>
                    <a:lnTo>
                      <a:pt x="38" y="420"/>
                    </a:lnTo>
                    <a:lnTo>
                      <a:pt x="38" y="419"/>
                    </a:lnTo>
                    <a:lnTo>
                      <a:pt x="37" y="417"/>
                    </a:lnTo>
                    <a:lnTo>
                      <a:pt x="36" y="414"/>
                    </a:lnTo>
                    <a:lnTo>
                      <a:pt x="34" y="413"/>
                    </a:lnTo>
                    <a:lnTo>
                      <a:pt x="30" y="411"/>
                    </a:lnTo>
                    <a:lnTo>
                      <a:pt x="28" y="411"/>
                    </a:lnTo>
                    <a:lnTo>
                      <a:pt x="27" y="413"/>
                    </a:lnTo>
                    <a:lnTo>
                      <a:pt x="27" y="414"/>
                    </a:lnTo>
                    <a:lnTo>
                      <a:pt x="24" y="413"/>
                    </a:lnTo>
                    <a:lnTo>
                      <a:pt x="27" y="409"/>
                    </a:lnTo>
                    <a:lnTo>
                      <a:pt x="31" y="403"/>
                    </a:lnTo>
                    <a:lnTo>
                      <a:pt x="33" y="400"/>
                    </a:lnTo>
                    <a:lnTo>
                      <a:pt x="33" y="399"/>
                    </a:lnTo>
                    <a:lnTo>
                      <a:pt x="34" y="397"/>
                    </a:lnTo>
                    <a:lnTo>
                      <a:pt x="33" y="396"/>
                    </a:lnTo>
                    <a:lnTo>
                      <a:pt x="33" y="395"/>
                    </a:lnTo>
                    <a:lnTo>
                      <a:pt x="33" y="390"/>
                    </a:lnTo>
                    <a:lnTo>
                      <a:pt x="34" y="390"/>
                    </a:lnTo>
                    <a:lnTo>
                      <a:pt x="34" y="389"/>
                    </a:lnTo>
                    <a:lnTo>
                      <a:pt x="34" y="387"/>
                    </a:lnTo>
                    <a:lnTo>
                      <a:pt x="34" y="386"/>
                    </a:lnTo>
                    <a:lnTo>
                      <a:pt x="34" y="385"/>
                    </a:lnTo>
                    <a:lnTo>
                      <a:pt x="33" y="382"/>
                    </a:lnTo>
                    <a:lnTo>
                      <a:pt x="31" y="382"/>
                    </a:lnTo>
                    <a:lnTo>
                      <a:pt x="30" y="382"/>
                    </a:lnTo>
                    <a:lnTo>
                      <a:pt x="30" y="383"/>
                    </a:lnTo>
                    <a:lnTo>
                      <a:pt x="30" y="382"/>
                    </a:lnTo>
                    <a:lnTo>
                      <a:pt x="30" y="380"/>
                    </a:lnTo>
                    <a:lnTo>
                      <a:pt x="30" y="379"/>
                    </a:lnTo>
                    <a:lnTo>
                      <a:pt x="31" y="376"/>
                    </a:lnTo>
                    <a:lnTo>
                      <a:pt x="31" y="373"/>
                    </a:lnTo>
                    <a:lnTo>
                      <a:pt x="30" y="370"/>
                    </a:lnTo>
                    <a:lnTo>
                      <a:pt x="30" y="368"/>
                    </a:lnTo>
                    <a:lnTo>
                      <a:pt x="30" y="366"/>
                    </a:lnTo>
                    <a:lnTo>
                      <a:pt x="28" y="365"/>
                    </a:lnTo>
                    <a:lnTo>
                      <a:pt x="27" y="363"/>
                    </a:lnTo>
                    <a:lnTo>
                      <a:pt x="26" y="361"/>
                    </a:lnTo>
                    <a:lnTo>
                      <a:pt x="23" y="358"/>
                    </a:lnTo>
                    <a:lnTo>
                      <a:pt x="21" y="355"/>
                    </a:lnTo>
                    <a:lnTo>
                      <a:pt x="21" y="353"/>
                    </a:lnTo>
                    <a:lnTo>
                      <a:pt x="19" y="351"/>
                    </a:lnTo>
                    <a:lnTo>
                      <a:pt x="19" y="349"/>
                    </a:lnTo>
                    <a:lnTo>
                      <a:pt x="19" y="348"/>
                    </a:lnTo>
                    <a:lnTo>
                      <a:pt x="17" y="346"/>
                    </a:lnTo>
                    <a:lnTo>
                      <a:pt x="17" y="345"/>
                    </a:lnTo>
                    <a:lnTo>
                      <a:pt x="17" y="342"/>
                    </a:lnTo>
                    <a:lnTo>
                      <a:pt x="17" y="341"/>
                    </a:lnTo>
                    <a:lnTo>
                      <a:pt x="16" y="338"/>
                    </a:lnTo>
                    <a:lnTo>
                      <a:pt x="16" y="337"/>
                    </a:lnTo>
                    <a:lnTo>
                      <a:pt x="14" y="334"/>
                    </a:lnTo>
                    <a:lnTo>
                      <a:pt x="13" y="332"/>
                    </a:lnTo>
                    <a:lnTo>
                      <a:pt x="11" y="331"/>
                    </a:lnTo>
                    <a:lnTo>
                      <a:pt x="11" y="329"/>
                    </a:lnTo>
                    <a:lnTo>
                      <a:pt x="11" y="328"/>
                    </a:lnTo>
                    <a:lnTo>
                      <a:pt x="11" y="327"/>
                    </a:lnTo>
                    <a:lnTo>
                      <a:pt x="10" y="324"/>
                    </a:lnTo>
                    <a:lnTo>
                      <a:pt x="9" y="324"/>
                    </a:lnTo>
                    <a:lnTo>
                      <a:pt x="9" y="322"/>
                    </a:lnTo>
                    <a:lnTo>
                      <a:pt x="9" y="321"/>
                    </a:lnTo>
                    <a:lnTo>
                      <a:pt x="7" y="321"/>
                    </a:lnTo>
                    <a:lnTo>
                      <a:pt x="6" y="318"/>
                    </a:lnTo>
                    <a:lnTo>
                      <a:pt x="6" y="317"/>
                    </a:lnTo>
                    <a:lnTo>
                      <a:pt x="6" y="315"/>
                    </a:lnTo>
                    <a:lnTo>
                      <a:pt x="4" y="312"/>
                    </a:lnTo>
                    <a:lnTo>
                      <a:pt x="3" y="310"/>
                    </a:lnTo>
                    <a:lnTo>
                      <a:pt x="3" y="308"/>
                    </a:lnTo>
                    <a:lnTo>
                      <a:pt x="3" y="307"/>
                    </a:lnTo>
                    <a:lnTo>
                      <a:pt x="3" y="305"/>
                    </a:lnTo>
                    <a:lnTo>
                      <a:pt x="4" y="305"/>
                    </a:lnTo>
                    <a:lnTo>
                      <a:pt x="6" y="304"/>
                    </a:lnTo>
                    <a:lnTo>
                      <a:pt x="7" y="301"/>
                    </a:lnTo>
                    <a:lnTo>
                      <a:pt x="9" y="300"/>
                    </a:lnTo>
                    <a:lnTo>
                      <a:pt x="9" y="298"/>
                    </a:lnTo>
                    <a:lnTo>
                      <a:pt x="9" y="297"/>
                    </a:lnTo>
                    <a:lnTo>
                      <a:pt x="9" y="291"/>
                    </a:lnTo>
                    <a:lnTo>
                      <a:pt x="9" y="288"/>
                    </a:lnTo>
                    <a:lnTo>
                      <a:pt x="9" y="287"/>
                    </a:lnTo>
                    <a:lnTo>
                      <a:pt x="9" y="284"/>
                    </a:lnTo>
                    <a:lnTo>
                      <a:pt x="9" y="281"/>
                    </a:lnTo>
                    <a:lnTo>
                      <a:pt x="7" y="280"/>
                    </a:lnTo>
                    <a:lnTo>
                      <a:pt x="9" y="277"/>
                    </a:lnTo>
                    <a:lnTo>
                      <a:pt x="9" y="274"/>
                    </a:lnTo>
                    <a:lnTo>
                      <a:pt x="9" y="273"/>
                    </a:lnTo>
                    <a:lnTo>
                      <a:pt x="7" y="273"/>
                    </a:lnTo>
                    <a:lnTo>
                      <a:pt x="9" y="271"/>
                    </a:lnTo>
                    <a:lnTo>
                      <a:pt x="9" y="269"/>
                    </a:lnTo>
                    <a:lnTo>
                      <a:pt x="9" y="266"/>
                    </a:lnTo>
                    <a:lnTo>
                      <a:pt x="9" y="264"/>
                    </a:lnTo>
                    <a:lnTo>
                      <a:pt x="9" y="263"/>
                    </a:lnTo>
                    <a:lnTo>
                      <a:pt x="10" y="263"/>
                    </a:lnTo>
                    <a:lnTo>
                      <a:pt x="10" y="260"/>
                    </a:lnTo>
                    <a:lnTo>
                      <a:pt x="11" y="256"/>
                    </a:lnTo>
                    <a:lnTo>
                      <a:pt x="14" y="252"/>
                    </a:lnTo>
                    <a:lnTo>
                      <a:pt x="16" y="250"/>
                    </a:lnTo>
                    <a:lnTo>
                      <a:pt x="17" y="249"/>
                    </a:lnTo>
                    <a:lnTo>
                      <a:pt x="19" y="246"/>
                    </a:lnTo>
                    <a:lnTo>
                      <a:pt x="19" y="242"/>
                    </a:lnTo>
                    <a:lnTo>
                      <a:pt x="19" y="240"/>
                    </a:lnTo>
                    <a:lnTo>
                      <a:pt x="20" y="240"/>
                    </a:lnTo>
                    <a:lnTo>
                      <a:pt x="20" y="236"/>
                    </a:lnTo>
                    <a:lnTo>
                      <a:pt x="20" y="233"/>
                    </a:lnTo>
                    <a:lnTo>
                      <a:pt x="20" y="230"/>
                    </a:lnTo>
                    <a:lnTo>
                      <a:pt x="20" y="229"/>
                    </a:lnTo>
                    <a:lnTo>
                      <a:pt x="19" y="229"/>
                    </a:lnTo>
                    <a:lnTo>
                      <a:pt x="20" y="228"/>
                    </a:lnTo>
                    <a:lnTo>
                      <a:pt x="20" y="226"/>
                    </a:lnTo>
                    <a:lnTo>
                      <a:pt x="20" y="223"/>
                    </a:lnTo>
                    <a:lnTo>
                      <a:pt x="21" y="222"/>
                    </a:lnTo>
                    <a:lnTo>
                      <a:pt x="21" y="218"/>
                    </a:lnTo>
                    <a:lnTo>
                      <a:pt x="20" y="216"/>
                    </a:lnTo>
                    <a:lnTo>
                      <a:pt x="19" y="213"/>
                    </a:lnTo>
                    <a:lnTo>
                      <a:pt x="19" y="212"/>
                    </a:lnTo>
                    <a:lnTo>
                      <a:pt x="19" y="209"/>
                    </a:lnTo>
                    <a:lnTo>
                      <a:pt x="17" y="206"/>
                    </a:lnTo>
                    <a:lnTo>
                      <a:pt x="17" y="205"/>
                    </a:lnTo>
                    <a:lnTo>
                      <a:pt x="16" y="202"/>
                    </a:lnTo>
                    <a:lnTo>
                      <a:pt x="16" y="201"/>
                    </a:lnTo>
                    <a:lnTo>
                      <a:pt x="14" y="198"/>
                    </a:lnTo>
                    <a:lnTo>
                      <a:pt x="14" y="196"/>
                    </a:lnTo>
                    <a:lnTo>
                      <a:pt x="13" y="195"/>
                    </a:lnTo>
                    <a:lnTo>
                      <a:pt x="11" y="195"/>
                    </a:lnTo>
                    <a:lnTo>
                      <a:pt x="11" y="194"/>
                    </a:lnTo>
                    <a:lnTo>
                      <a:pt x="13" y="191"/>
                    </a:lnTo>
                    <a:lnTo>
                      <a:pt x="13" y="189"/>
                    </a:lnTo>
                    <a:lnTo>
                      <a:pt x="11" y="187"/>
                    </a:lnTo>
                    <a:lnTo>
                      <a:pt x="10" y="184"/>
                    </a:lnTo>
                    <a:lnTo>
                      <a:pt x="9" y="182"/>
                    </a:lnTo>
                    <a:lnTo>
                      <a:pt x="7" y="182"/>
                    </a:lnTo>
                    <a:lnTo>
                      <a:pt x="7" y="178"/>
                    </a:lnTo>
                    <a:lnTo>
                      <a:pt x="6" y="177"/>
                    </a:lnTo>
                    <a:lnTo>
                      <a:pt x="4" y="175"/>
                    </a:lnTo>
                    <a:lnTo>
                      <a:pt x="3" y="172"/>
                    </a:lnTo>
                    <a:lnTo>
                      <a:pt x="2" y="170"/>
                    </a:lnTo>
                    <a:lnTo>
                      <a:pt x="2" y="168"/>
                    </a:lnTo>
                    <a:lnTo>
                      <a:pt x="0" y="168"/>
                    </a:lnTo>
                    <a:lnTo>
                      <a:pt x="0" y="167"/>
                    </a:lnTo>
                    <a:lnTo>
                      <a:pt x="0" y="165"/>
                    </a:lnTo>
                    <a:lnTo>
                      <a:pt x="0" y="164"/>
                    </a:lnTo>
                    <a:lnTo>
                      <a:pt x="3" y="161"/>
                    </a:lnTo>
                    <a:lnTo>
                      <a:pt x="3" y="160"/>
                    </a:lnTo>
                    <a:lnTo>
                      <a:pt x="3" y="158"/>
                    </a:lnTo>
                    <a:lnTo>
                      <a:pt x="3" y="157"/>
                    </a:lnTo>
                    <a:lnTo>
                      <a:pt x="3" y="155"/>
                    </a:lnTo>
                    <a:lnTo>
                      <a:pt x="3" y="153"/>
                    </a:lnTo>
                    <a:lnTo>
                      <a:pt x="3" y="151"/>
                    </a:lnTo>
                    <a:lnTo>
                      <a:pt x="2" y="150"/>
                    </a:lnTo>
                    <a:lnTo>
                      <a:pt x="2" y="148"/>
                    </a:lnTo>
                    <a:lnTo>
                      <a:pt x="3" y="147"/>
                    </a:lnTo>
                    <a:lnTo>
                      <a:pt x="3" y="146"/>
                    </a:lnTo>
                    <a:lnTo>
                      <a:pt x="6" y="143"/>
                    </a:lnTo>
                    <a:lnTo>
                      <a:pt x="6" y="141"/>
                    </a:lnTo>
                    <a:lnTo>
                      <a:pt x="6" y="140"/>
                    </a:lnTo>
                    <a:lnTo>
                      <a:pt x="7" y="140"/>
                    </a:lnTo>
                    <a:lnTo>
                      <a:pt x="9" y="138"/>
                    </a:lnTo>
                    <a:lnTo>
                      <a:pt x="13" y="131"/>
                    </a:lnTo>
                    <a:lnTo>
                      <a:pt x="14" y="130"/>
                    </a:lnTo>
                    <a:lnTo>
                      <a:pt x="17" y="127"/>
                    </a:lnTo>
                    <a:lnTo>
                      <a:pt x="21" y="121"/>
                    </a:lnTo>
                    <a:lnTo>
                      <a:pt x="24" y="119"/>
                    </a:lnTo>
                    <a:lnTo>
                      <a:pt x="27" y="116"/>
                    </a:lnTo>
                    <a:lnTo>
                      <a:pt x="30" y="113"/>
                    </a:lnTo>
                    <a:lnTo>
                      <a:pt x="31" y="110"/>
                    </a:lnTo>
                    <a:lnTo>
                      <a:pt x="34" y="106"/>
                    </a:lnTo>
                    <a:lnTo>
                      <a:pt x="37" y="100"/>
                    </a:lnTo>
                    <a:lnTo>
                      <a:pt x="40" y="96"/>
                    </a:lnTo>
                    <a:lnTo>
                      <a:pt x="38" y="95"/>
                    </a:lnTo>
                    <a:lnTo>
                      <a:pt x="38" y="93"/>
                    </a:lnTo>
                    <a:lnTo>
                      <a:pt x="37" y="93"/>
                    </a:lnTo>
                    <a:lnTo>
                      <a:pt x="37" y="92"/>
                    </a:lnTo>
                    <a:lnTo>
                      <a:pt x="38" y="90"/>
                    </a:lnTo>
                    <a:lnTo>
                      <a:pt x="38" y="89"/>
                    </a:lnTo>
                    <a:lnTo>
                      <a:pt x="38" y="86"/>
                    </a:lnTo>
                    <a:lnTo>
                      <a:pt x="40" y="85"/>
                    </a:lnTo>
                    <a:lnTo>
                      <a:pt x="41" y="85"/>
                    </a:lnTo>
                    <a:lnTo>
                      <a:pt x="43" y="80"/>
                    </a:lnTo>
                    <a:lnTo>
                      <a:pt x="45" y="76"/>
                    </a:lnTo>
                    <a:lnTo>
                      <a:pt x="48" y="72"/>
                    </a:lnTo>
                    <a:lnTo>
                      <a:pt x="51" y="66"/>
                    </a:lnTo>
                    <a:lnTo>
                      <a:pt x="53" y="63"/>
                    </a:lnTo>
                    <a:lnTo>
                      <a:pt x="54" y="58"/>
                    </a:lnTo>
                    <a:lnTo>
                      <a:pt x="55" y="55"/>
                    </a:lnTo>
                    <a:lnTo>
                      <a:pt x="55" y="51"/>
                    </a:lnTo>
                    <a:lnTo>
                      <a:pt x="55" y="49"/>
                    </a:lnTo>
                    <a:lnTo>
                      <a:pt x="57" y="46"/>
                    </a:lnTo>
                    <a:lnTo>
                      <a:pt x="57" y="45"/>
                    </a:lnTo>
                    <a:lnTo>
                      <a:pt x="55" y="44"/>
                    </a:lnTo>
                    <a:lnTo>
                      <a:pt x="57" y="44"/>
                    </a:lnTo>
                    <a:lnTo>
                      <a:pt x="57" y="42"/>
                    </a:lnTo>
                    <a:lnTo>
                      <a:pt x="57" y="41"/>
                    </a:lnTo>
                    <a:lnTo>
                      <a:pt x="57" y="39"/>
                    </a:lnTo>
                    <a:lnTo>
                      <a:pt x="57" y="38"/>
                    </a:lnTo>
                    <a:lnTo>
                      <a:pt x="57" y="37"/>
                    </a:lnTo>
                    <a:lnTo>
                      <a:pt x="57" y="35"/>
                    </a:lnTo>
                    <a:lnTo>
                      <a:pt x="57" y="34"/>
                    </a:lnTo>
                    <a:lnTo>
                      <a:pt x="57" y="32"/>
                    </a:lnTo>
                    <a:lnTo>
                      <a:pt x="57" y="30"/>
                    </a:lnTo>
                    <a:lnTo>
                      <a:pt x="57" y="28"/>
                    </a:lnTo>
                    <a:lnTo>
                      <a:pt x="57" y="27"/>
                    </a:lnTo>
                    <a:lnTo>
                      <a:pt x="57" y="25"/>
                    </a:lnTo>
                    <a:lnTo>
                      <a:pt x="55" y="25"/>
                    </a:lnTo>
                    <a:lnTo>
                      <a:pt x="55" y="27"/>
                    </a:lnTo>
                    <a:lnTo>
                      <a:pt x="55" y="25"/>
                    </a:lnTo>
                    <a:lnTo>
                      <a:pt x="54" y="25"/>
                    </a:lnTo>
                    <a:lnTo>
                      <a:pt x="53" y="21"/>
                    </a:lnTo>
                    <a:lnTo>
                      <a:pt x="53" y="20"/>
                    </a:lnTo>
                    <a:lnTo>
                      <a:pt x="54" y="20"/>
                    </a:lnTo>
                    <a:lnTo>
                      <a:pt x="55" y="17"/>
                    </a:lnTo>
                    <a:lnTo>
                      <a:pt x="57" y="15"/>
                    </a:lnTo>
                    <a:lnTo>
                      <a:pt x="58" y="11"/>
                    </a:lnTo>
                    <a:lnTo>
                      <a:pt x="61" y="5"/>
                    </a:lnTo>
                    <a:lnTo>
                      <a:pt x="61" y="1"/>
                    </a:lnTo>
                    <a:lnTo>
                      <a:pt x="61" y="0"/>
                    </a:lnTo>
                    <a:lnTo>
                      <a:pt x="68" y="3"/>
                    </a:lnTo>
                    <a:lnTo>
                      <a:pt x="69" y="3"/>
                    </a:lnTo>
                    <a:lnTo>
                      <a:pt x="86" y="8"/>
                    </a:lnTo>
                    <a:lnTo>
                      <a:pt x="99" y="11"/>
                    </a:lnTo>
                    <a:lnTo>
                      <a:pt x="106" y="14"/>
                    </a:lnTo>
                    <a:lnTo>
                      <a:pt x="108" y="14"/>
                    </a:lnTo>
                    <a:lnTo>
                      <a:pt x="118" y="17"/>
                    </a:lnTo>
                    <a:lnTo>
                      <a:pt x="125" y="18"/>
                    </a:lnTo>
                    <a:lnTo>
                      <a:pt x="130" y="20"/>
                    </a:lnTo>
                    <a:lnTo>
                      <a:pt x="136" y="22"/>
                    </a:lnTo>
                    <a:lnTo>
                      <a:pt x="139" y="22"/>
                    </a:lnTo>
                    <a:lnTo>
                      <a:pt x="163" y="30"/>
                    </a:lnTo>
                    <a:lnTo>
                      <a:pt x="171" y="32"/>
                    </a:lnTo>
                    <a:lnTo>
                      <a:pt x="180" y="34"/>
                    </a:lnTo>
                    <a:lnTo>
                      <a:pt x="186" y="3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1" name="Freeform 36"/>
              <p:cNvSpPr>
                <a:spLocks/>
              </p:cNvSpPr>
              <p:nvPr/>
            </p:nvSpPr>
            <p:spPr bwMode="auto">
              <a:xfrm>
                <a:off x="4136623" y="2790274"/>
                <a:ext cx="1160950" cy="910460"/>
              </a:xfrm>
              <a:custGeom>
                <a:avLst/>
                <a:gdLst>
                  <a:gd name="T0" fmla="*/ 280 w 530"/>
                  <a:gd name="T1" fmla="*/ 28 h 454"/>
                  <a:gd name="T2" fmla="*/ 312 w 530"/>
                  <a:gd name="T3" fmla="*/ 31 h 454"/>
                  <a:gd name="T4" fmla="*/ 383 w 530"/>
                  <a:gd name="T5" fmla="*/ 36 h 454"/>
                  <a:gd name="T6" fmla="*/ 391 w 530"/>
                  <a:gd name="T7" fmla="*/ 38 h 454"/>
                  <a:gd name="T8" fmla="*/ 396 w 530"/>
                  <a:gd name="T9" fmla="*/ 38 h 454"/>
                  <a:gd name="T10" fmla="*/ 406 w 530"/>
                  <a:gd name="T11" fmla="*/ 39 h 454"/>
                  <a:gd name="T12" fmla="*/ 437 w 530"/>
                  <a:gd name="T13" fmla="*/ 41 h 454"/>
                  <a:gd name="T14" fmla="*/ 459 w 530"/>
                  <a:gd name="T15" fmla="*/ 43 h 454"/>
                  <a:gd name="T16" fmla="*/ 462 w 530"/>
                  <a:gd name="T17" fmla="*/ 43 h 454"/>
                  <a:gd name="T18" fmla="*/ 468 w 530"/>
                  <a:gd name="T19" fmla="*/ 43 h 454"/>
                  <a:gd name="T20" fmla="*/ 469 w 530"/>
                  <a:gd name="T21" fmla="*/ 43 h 454"/>
                  <a:gd name="T22" fmla="*/ 472 w 530"/>
                  <a:gd name="T23" fmla="*/ 43 h 454"/>
                  <a:gd name="T24" fmla="*/ 475 w 530"/>
                  <a:gd name="T25" fmla="*/ 43 h 454"/>
                  <a:gd name="T26" fmla="*/ 482 w 530"/>
                  <a:gd name="T27" fmla="*/ 45 h 454"/>
                  <a:gd name="T28" fmla="*/ 493 w 530"/>
                  <a:gd name="T29" fmla="*/ 45 h 454"/>
                  <a:gd name="T30" fmla="*/ 500 w 530"/>
                  <a:gd name="T31" fmla="*/ 46 h 454"/>
                  <a:gd name="T32" fmla="*/ 513 w 530"/>
                  <a:gd name="T33" fmla="*/ 46 h 454"/>
                  <a:gd name="T34" fmla="*/ 517 w 530"/>
                  <a:gd name="T35" fmla="*/ 46 h 454"/>
                  <a:gd name="T36" fmla="*/ 529 w 530"/>
                  <a:gd name="T37" fmla="*/ 48 h 454"/>
                  <a:gd name="T38" fmla="*/ 527 w 530"/>
                  <a:gd name="T39" fmla="*/ 79 h 454"/>
                  <a:gd name="T40" fmla="*/ 526 w 530"/>
                  <a:gd name="T41" fmla="*/ 110 h 454"/>
                  <a:gd name="T42" fmla="*/ 524 w 530"/>
                  <a:gd name="T43" fmla="*/ 134 h 454"/>
                  <a:gd name="T44" fmla="*/ 522 w 530"/>
                  <a:gd name="T45" fmla="*/ 168 h 454"/>
                  <a:gd name="T46" fmla="*/ 520 w 530"/>
                  <a:gd name="T47" fmla="*/ 196 h 454"/>
                  <a:gd name="T48" fmla="*/ 519 w 530"/>
                  <a:gd name="T49" fmla="*/ 209 h 454"/>
                  <a:gd name="T50" fmla="*/ 517 w 530"/>
                  <a:gd name="T51" fmla="*/ 237 h 454"/>
                  <a:gd name="T52" fmla="*/ 516 w 530"/>
                  <a:gd name="T53" fmla="*/ 274 h 454"/>
                  <a:gd name="T54" fmla="*/ 515 w 530"/>
                  <a:gd name="T55" fmla="*/ 282 h 454"/>
                  <a:gd name="T56" fmla="*/ 515 w 530"/>
                  <a:gd name="T57" fmla="*/ 290 h 454"/>
                  <a:gd name="T58" fmla="*/ 513 w 530"/>
                  <a:gd name="T59" fmla="*/ 301 h 454"/>
                  <a:gd name="T60" fmla="*/ 512 w 530"/>
                  <a:gd name="T61" fmla="*/ 325 h 454"/>
                  <a:gd name="T62" fmla="*/ 510 w 530"/>
                  <a:gd name="T63" fmla="*/ 365 h 454"/>
                  <a:gd name="T64" fmla="*/ 509 w 530"/>
                  <a:gd name="T65" fmla="*/ 379 h 454"/>
                  <a:gd name="T66" fmla="*/ 509 w 530"/>
                  <a:gd name="T67" fmla="*/ 387 h 454"/>
                  <a:gd name="T68" fmla="*/ 507 w 530"/>
                  <a:gd name="T69" fmla="*/ 401 h 454"/>
                  <a:gd name="T70" fmla="*/ 507 w 530"/>
                  <a:gd name="T71" fmla="*/ 413 h 454"/>
                  <a:gd name="T72" fmla="*/ 506 w 530"/>
                  <a:gd name="T73" fmla="*/ 427 h 454"/>
                  <a:gd name="T74" fmla="*/ 505 w 530"/>
                  <a:gd name="T75" fmla="*/ 442 h 454"/>
                  <a:gd name="T76" fmla="*/ 505 w 530"/>
                  <a:gd name="T77" fmla="*/ 449 h 454"/>
                  <a:gd name="T78" fmla="*/ 482 w 530"/>
                  <a:gd name="T79" fmla="*/ 452 h 454"/>
                  <a:gd name="T80" fmla="*/ 437 w 530"/>
                  <a:gd name="T81" fmla="*/ 448 h 454"/>
                  <a:gd name="T82" fmla="*/ 382 w 530"/>
                  <a:gd name="T83" fmla="*/ 444 h 454"/>
                  <a:gd name="T84" fmla="*/ 283 w 530"/>
                  <a:gd name="T85" fmla="*/ 435 h 454"/>
                  <a:gd name="T86" fmla="*/ 258 w 530"/>
                  <a:gd name="T87" fmla="*/ 432 h 454"/>
                  <a:gd name="T88" fmla="*/ 246 w 530"/>
                  <a:gd name="T89" fmla="*/ 431 h 454"/>
                  <a:gd name="T90" fmla="*/ 219 w 530"/>
                  <a:gd name="T91" fmla="*/ 428 h 454"/>
                  <a:gd name="T92" fmla="*/ 175 w 530"/>
                  <a:gd name="T93" fmla="*/ 424 h 454"/>
                  <a:gd name="T94" fmla="*/ 171 w 530"/>
                  <a:gd name="T95" fmla="*/ 424 h 454"/>
                  <a:gd name="T96" fmla="*/ 113 w 530"/>
                  <a:gd name="T97" fmla="*/ 417 h 454"/>
                  <a:gd name="T98" fmla="*/ 48 w 530"/>
                  <a:gd name="T99" fmla="*/ 408 h 454"/>
                  <a:gd name="T100" fmla="*/ 0 w 530"/>
                  <a:gd name="T101" fmla="*/ 401 h 454"/>
                  <a:gd name="T102" fmla="*/ 1 w 530"/>
                  <a:gd name="T103" fmla="*/ 390 h 454"/>
                  <a:gd name="T104" fmla="*/ 8 w 530"/>
                  <a:gd name="T105" fmla="*/ 349 h 454"/>
                  <a:gd name="T106" fmla="*/ 9 w 530"/>
                  <a:gd name="T107" fmla="*/ 331 h 454"/>
                  <a:gd name="T108" fmla="*/ 14 w 530"/>
                  <a:gd name="T109" fmla="*/ 304 h 454"/>
                  <a:gd name="T110" fmla="*/ 17 w 530"/>
                  <a:gd name="T111" fmla="*/ 274 h 454"/>
                  <a:gd name="T112" fmla="*/ 26 w 530"/>
                  <a:gd name="T113" fmla="*/ 206 h 454"/>
                  <a:gd name="T114" fmla="*/ 36 w 530"/>
                  <a:gd name="T115" fmla="*/ 134 h 454"/>
                  <a:gd name="T116" fmla="*/ 45 w 530"/>
                  <a:gd name="T117" fmla="*/ 79 h 454"/>
                  <a:gd name="T118" fmla="*/ 55 w 530"/>
                  <a:gd name="T119" fmla="*/ 0 h 454"/>
                  <a:gd name="T120" fmla="*/ 203 w 530"/>
                  <a:gd name="T121" fmla="*/ 18 h 454"/>
                  <a:gd name="T122" fmla="*/ 234 w 530"/>
                  <a:gd name="T123" fmla="*/ 2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454">
                    <a:moveTo>
                      <a:pt x="236" y="22"/>
                    </a:moveTo>
                    <a:lnTo>
                      <a:pt x="240" y="22"/>
                    </a:lnTo>
                    <a:lnTo>
                      <a:pt x="249" y="24"/>
                    </a:lnTo>
                    <a:lnTo>
                      <a:pt x="257" y="25"/>
                    </a:lnTo>
                    <a:lnTo>
                      <a:pt x="280" y="28"/>
                    </a:lnTo>
                    <a:lnTo>
                      <a:pt x="280" y="28"/>
                    </a:lnTo>
                    <a:lnTo>
                      <a:pt x="311" y="31"/>
                    </a:lnTo>
                    <a:lnTo>
                      <a:pt x="311" y="31"/>
                    </a:lnTo>
                    <a:lnTo>
                      <a:pt x="312" y="31"/>
                    </a:lnTo>
                    <a:lnTo>
                      <a:pt x="312" y="31"/>
                    </a:lnTo>
                    <a:lnTo>
                      <a:pt x="333" y="32"/>
                    </a:lnTo>
                    <a:lnTo>
                      <a:pt x="338" y="33"/>
                    </a:lnTo>
                    <a:lnTo>
                      <a:pt x="363" y="35"/>
                    </a:lnTo>
                    <a:lnTo>
                      <a:pt x="363" y="35"/>
                    </a:lnTo>
                    <a:lnTo>
                      <a:pt x="383" y="36"/>
                    </a:lnTo>
                    <a:lnTo>
                      <a:pt x="383" y="36"/>
                    </a:lnTo>
                    <a:lnTo>
                      <a:pt x="383" y="36"/>
                    </a:lnTo>
                    <a:lnTo>
                      <a:pt x="389" y="38"/>
                    </a:lnTo>
                    <a:lnTo>
                      <a:pt x="390" y="38"/>
                    </a:lnTo>
                    <a:lnTo>
                      <a:pt x="391" y="38"/>
                    </a:lnTo>
                    <a:lnTo>
                      <a:pt x="393" y="38"/>
                    </a:lnTo>
                    <a:lnTo>
                      <a:pt x="393" y="38"/>
                    </a:lnTo>
                    <a:lnTo>
                      <a:pt x="394" y="38"/>
                    </a:lnTo>
                    <a:lnTo>
                      <a:pt x="396" y="38"/>
                    </a:lnTo>
                    <a:lnTo>
                      <a:pt x="396" y="38"/>
                    </a:lnTo>
                    <a:lnTo>
                      <a:pt x="399" y="38"/>
                    </a:lnTo>
                    <a:lnTo>
                      <a:pt x="399" y="38"/>
                    </a:lnTo>
                    <a:lnTo>
                      <a:pt x="400" y="38"/>
                    </a:lnTo>
                    <a:lnTo>
                      <a:pt x="404" y="38"/>
                    </a:lnTo>
                    <a:lnTo>
                      <a:pt x="406" y="39"/>
                    </a:lnTo>
                    <a:lnTo>
                      <a:pt x="407" y="39"/>
                    </a:lnTo>
                    <a:lnTo>
                      <a:pt x="425" y="41"/>
                    </a:lnTo>
                    <a:lnTo>
                      <a:pt x="431" y="41"/>
                    </a:lnTo>
                    <a:lnTo>
                      <a:pt x="432" y="41"/>
                    </a:lnTo>
                    <a:lnTo>
                      <a:pt x="437" y="41"/>
                    </a:lnTo>
                    <a:lnTo>
                      <a:pt x="437" y="41"/>
                    </a:lnTo>
                    <a:lnTo>
                      <a:pt x="440" y="41"/>
                    </a:lnTo>
                    <a:lnTo>
                      <a:pt x="440" y="42"/>
                    </a:lnTo>
                    <a:lnTo>
                      <a:pt x="441" y="42"/>
                    </a:lnTo>
                    <a:lnTo>
                      <a:pt x="459" y="43"/>
                    </a:lnTo>
                    <a:lnTo>
                      <a:pt x="459" y="43"/>
                    </a:lnTo>
                    <a:lnTo>
                      <a:pt x="461" y="43"/>
                    </a:lnTo>
                    <a:lnTo>
                      <a:pt x="461" y="43"/>
                    </a:lnTo>
                    <a:lnTo>
                      <a:pt x="462" y="43"/>
                    </a:lnTo>
                    <a:lnTo>
                      <a:pt x="462" y="43"/>
                    </a:lnTo>
                    <a:lnTo>
                      <a:pt x="465" y="43"/>
                    </a:lnTo>
                    <a:lnTo>
                      <a:pt x="465" y="43"/>
                    </a:lnTo>
                    <a:lnTo>
                      <a:pt x="466" y="43"/>
                    </a:lnTo>
                    <a:lnTo>
                      <a:pt x="466" y="43"/>
                    </a:lnTo>
                    <a:lnTo>
                      <a:pt x="468" y="43"/>
                    </a:lnTo>
                    <a:lnTo>
                      <a:pt x="468" y="43"/>
                    </a:lnTo>
                    <a:lnTo>
                      <a:pt x="468" y="43"/>
                    </a:lnTo>
                    <a:lnTo>
                      <a:pt x="468" y="43"/>
                    </a:lnTo>
                    <a:lnTo>
                      <a:pt x="469" y="43"/>
                    </a:lnTo>
                    <a:lnTo>
                      <a:pt x="469" y="43"/>
                    </a:lnTo>
                    <a:lnTo>
                      <a:pt x="471" y="43"/>
                    </a:lnTo>
                    <a:lnTo>
                      <a:pt x="471" y="43"/>
                    </a:lnTo>
                    <a:lnTo>
                      <a:pt x="472" y="43"/>
                    </a:lnTo>
                    <a:lnTo>
                      <a:pt x="472" y="43"/>
                    </a:lnTo>
                    <a:lnTo>
                      <a:pt x="472" y="43"/>
                    </a:lnTo>
                    <a:lnTo>
                      <a:pt x="472" y="43"/>
                    </a:lnTo>
                    <a:lnTo>
                      <a:pt x="474" y="43"/>
                    </a:lnTo>
                    <a:lnTo>
                      <a:pt x="474" y="43"/>
                    </a:lnTo>
                    <a:lnTo>
                      <a:pt x="475" y="43"/>
                    </a:lnTo>
                    <a:lnTo>
                      <a:pt x="475" y="43"/>
                    </a:lnTo>
                    <a:lnTo>
                      <a:pt x="476" y="43"/>
                    </a:lnTo>
                    <a:lnTo>
                      <a:pt x="476" y="43"/>
                    </a:lnTo>
                    <a:lnTo>
                      <a:pt x="481" y="45"/>
                    </a:lnTo>
                    <a:lnTo>
                      <a:pt x="481" y="45"/>
                    </a:lnTo>
                    <a:lnTo>
                      <a:pt x="482" y="45"/>
                    </a:lnTo>
                    <a:lnTo>
                      <a:pt x="483" y="45"/>
                    </a:lnTo>
                    <a:lnTo>
                      <a:pt x="489" y="45"/>
                    </a:lnTo>
                    <a:lnTo>
                      <a:pt x="491" y="45"/>
                    </a:lnTo>
                    <a:lnTo>
                      <a:pt x="493" y="45"/>
                    </a:lnTo>
                    <a:lnTo>
                      <a:pt x="493" y="45"/>
                    </a:lnTo>
                    <a:lnTo>
                      <a:pt x="493" y="45"/>
                    </a:lnTo>
                    <a:lnTo>
                      <a:pt x="495" y="45"/>
                    </a:lnTo>
                    <a:lnTo>
                      <a:pt x="495" y="45"/>
                    </a:lnTo>
                    <a:lnTo>
                      <a:pt x="500" y="46"/>
                    </a:lnTo>
                    <a:lnTo>
                      <a:pt x="500" y="46"/>
                    </a:lnTo>
                    <a:lnTo>
                      <a:pt x="502" y="46"/>
                    </a:lnTo>
                    <a:lnTo>
                      <a:pt x="507" y="46"/>
                    </a:lnTo>
                    <a:lnTo>
                      <a:pt x="509" y="46"/>
                    </a:lnTo>
                    <a:lnTo>
                      <a:pt x="513" y="46"/>
                    </a:lnTo>
                    <a:lnTo>
                      <a:pt x="513" y="46"/>
                    </a:lnTo>
                    <a:lnTo>
                      <a:pt x="513" y="46"/>
                    </a:lnTo>
                    <a:lnTo>
                      <a:pt x="513" y="46"/>
                    </a:lnTo>
                    <a:lnTo>
                      <a:pt x="515" y="46"/>
                    </a:lnTo>
                    <a:lnTo>
                      <a:pt x="515" y="46"/>
                    </a:lnTo>
                    <a:lnTo>
                      <a:pt x="517" y="46"/>
                    </a:lnTo>
                    <a:lnTo>
                      <a:pt x="519" y="46"/>
                    </a:lnTo>
                    <a:lnTo>
                      <a:pt x="519" y="46"/>
                    </a:lnTo>
                    <a:lnTo>
                      <a:pt x="520" y="48"/>
                    </a:lnTo>
                    <a:lnTo>
                      <a:pt x="524" y="48"/>
                    </a:lnTo>
                    <a:lnTo>
                      <a:pt x="529" y="48"/>
                    </a:lnTo>
                    <a:lnTo>
                      <a:pt x="530" y="48"/>
                    </a:lnTo>
                    <a:lnTo>
                      <a:pt x="530" y="48"/>
                    </a:lnTo>
                    <a:lnTo>
                      <a:pt x="527" y="73"/>
                    </a:lnTo>
                    <a:lnTo>
                      <a:pt x="527" y="73"/>
                    </a:lnTo>
                    <a:lnTo>
                      <a:pt x="527" y="79"/>
                    </a:lnTo>
                    <a:lnTo>
                      <a:pt x="526" y="94"/>
                    </a:lnTo>
                    <a:lnTo>
                      <a:pt x="526" y="97"/>
                    </a:lnTo>
                    <a:lnTo>
                      <a:pt x="526" y="104"/>
                    </a:lnTo>
                    <a:lnTo>
                      <a:pt x="526" y="108"/>
                    </a:lnTo>
                    <a:lnTo>
                      <a:pt x="526" y="110"/>
                    </a:lnTo>
                    <a:lnTo>
                      <a:pt x="526" y="114"/>
                    </a:lnTo>
                    <a:lnTo>
                      <a:pt x="524" y="125"/>
                    </a:lnTo>
                    <a:lnTo>
                      <a:pt x="524" y="125"/>
                    </a:lnTo>
                    <a:lnTo>
                      <a:pt x="524" y="133"/>
                    </a:lnTo>
                    <a:lnTo>
                      <a:pt x="524" y="134"/>
                    </a:lnTo>
                    <a:lnTo>
                      <a:pt x="523" y="150"/>
                    </a:lnTo>
                    <a:lnTo>
                      <a:pt x="522" y="165"/>
                    </a:lnTo>
                    <a:lnTo>
                      <a:pt x="522" y="165"/>
                    </a:lnTo>
                    <a:lnTo>
                      <a:pt x="522" y="166"/>
                    </a:lnTo>
                    <a:lnTo>
                      <a:pt x="522" y="168"/>
                    </a:lnTo>
                    <a:lnTo>
                      <a:pt x="522" y="182"/>
                    </a:lnTo>
                    <a:lnTo>
                      <a:pt x="520" y="191"/>
                    </a:lnTo>
                    <a:lnTo>
                      <a:pt x="520" y="192"/>
                    </a:lnTo>
                    <a:lnTo>
                      <a:pt x="520" y="193"/>
                    </a:lnTo>
                    <a:lnTo>
                      <a:pt x="520" y="196"/>
                    </a:lnTo>
                    <a:lnTo>
                      <a:pt x="520" y="196"/>
                    </a:lnTo>
                    <a:lnTo>
                      <a:pt x="520" y="199"/>
                    </a:lnTo>
                    <a:lnTo>
                      <a:pt x="519" y="208"/>
                    </a:lnTo>
                    <a:lnTo>
                      <a:pt x="519" y="208"/>
                    </a:lnTo>
                    <a:lnTo>
                      <a:pt x="519" y="209"/>
                    </a:lnTo>
                    <a:lnTo>
                      <a:pt x="519" y="213"/>
                    </a:lnTo>
                    <a:lnTo>
                      <a:pt x="519" y="220"/>
                    </a:lnTo>
                    <a:lnTo>
                      <a:pt x="517" y="237"/>
                    </a:lnTo>
                    <a:lnTo>
                      <a:pt x="517" y="237"/>
                    </a:lnTo>
                    <a:lnTo>
                      <a:pt x="517" y="237"/>
                    </a:lnTo>
                    <a:lnTo>
                      <a:pt x="517" y="246"/>
                    </a:lnTo>
                    <a:lnTo>
                      <a:pt x="516" y="270"/>
                    </a:lnTo>
                    <a:lnTo>
                      <a:pt x="516" y="271"/>
                    </a:lnTo>
                    <a:lnTo>
                      <a:pt x="516" y="273"/>
                    </a:lnTo>
                    <a:lnTo>
                      <a:pt x="516" y="274"/>
                    </a:lnTo>
                    <a:lnTo>
                      <a:pt x="516" y="275"/>
                    </a:lnTo>
                    <a:lnTo>
                      <a:pt x="516" y="275"/>
                    </a:lnTo>
                    <a:lnTo>
                      <a:pt x="515" y="281"/>
                    </a:lnTo>
                    <a:lnTo>
                      <a:pt x="515" y="282"/>
                    </a:lnTo>
                    <a:lnTo>
                      <a:pt x="515" y="282"/>
                    </a:lnTo>
                    <a:lnTo>
                      <a:pt x="515" y="284"/>
                    </a:lnTo>
                    <a:lnTo>
                      <a:pt x="515" y="284"/>
                    </a:lnTo>
                    <a:lnTo>
                      <a:pt x="515" y="284"/>
                    </a:lnTo>
                    <a:lnTo>
                      <a:pt x="515" y="290"/>
                    </a:lnTo>
                    <a:lnTo>
                      <a:pt x="515" y="290"/>
                    </a:lnTo>
                    <a:lnTo>
                      <a:pt x="515" y="292"/>
                    </a:lnTo>
                    <a:lnTo>
                      <a:pt x="515" y="295"/>
                    </a:lnTo>
                    <a:lnTo>
                      <a:pt x="515" y="297"/>
                    </a:lnTo>
                    <a:lnTo>
                      <a:pt x="515" y="298"/>
                    </a:lnTo>
                    <a:lnTo>
                      <a:pt x="513" y="301"/>
                    </a:lnTo>
                    <a:lnTo>
                      <a:pt x="513" y="301"/>
                    </a:lnTo>
                    <a:lnTo>
                      <a:pt x="513" y="312"/>
                    </a:lnTo>
                    <a:lnTo>
                      <a:pt x="513" y="321"/>
                    </a:lnTo>
                    <a:lnTo>
                      <a:pt x="512" y="325"/>
                    </a:lnTo>
                    <a:lnTo>
                      <a:pt x="512" y="325"/>
                    </a:lnTo>
                    <a:lnTo>
                      <a:pt x="512" y="325"/>
                    </a:lnTo>
                    <a:lnTo>
                      <a:pt x="512" y="326"/>
                    </a:lnTo>
                    <a:lnTo>
                      <a:pt x="510" y="359"/>
                    </a:lnTo>
                    <a:lnTo>
                      <a:pt x="510" y="359"/>
                    </a:lnTo>
                    <a:lnTo>
                      <a:pt x="510" y="365"/>
                    </a:lnTo>
                    <a:lnTo>
                      <a:pt x="509" y="369"/>
                    </a:lnTo>
                    <a:lnTo>
                      <a:pt x="509" y="372"/>
                    </a:lnTo>
                    <a:lnTo>
                      <a:pt x="509" y="373"/>
                    </a:lnTo>
                    <a:lnTo>
                      <a:pt x="509" y="376"/>
                    </a:lnTo>
                    <a:lnTo>
                      <a:pt x="509" y="379"/>
                    </a:lnTo>
                    <a:lnTo>
                      <a:pt x="509" y="380"/>
                    </a:lnTo>
                    <a:lnTo>
                      <a:pt x="509" y="384"/>
                    </a:lnTo>
                    <a:lnTo>
                      <a:pt x="509" y="386"/>
                    </a:lnTo>
                    <a:lnTo>
                      <a:pt x="509" y="387"/>
                    </a:lnTo>
                    <a:lnTo>
                      <a:pt x="509" y="387"/>
                    </a:lnTo>
                    <a:lnTo>
                      <a:pt x="509" y="391"/>
                    </a:lnTo>
                    <a:lnTo>
                      <a:pt x="507" y="396"/>
                    </a:lnTo>
                    <a:lnTo>
                      <a:pt x="507" y="399"/>
                    </a:lnTo>
                    <a:lnTo>
                      <a:pt x="507" y="399"/>
                    </a:lnTo>
                    <a:lnTo>
                      <a:pt x="507" y="401"/>
                    </a:lnTo>
                    <a:lnTo>
                      <a:pt x="507" y="406"/>
                    </a:lnTo>
                    <a:lnTo>
                      <a:pt x="507" y="408"/>
                    </a:lnTo>
                    <a:lnTo>
                      <a:pt x="507" y="408"/>
                    </a:lnTo>
                    <a:lnTo>
                      <a:pt x="507" y="411"/>
                    </a:lnTo>
                    <a:lnTo>
                      <a:pt x="507" y="413"/>
                    </a:lnTo>
                    <a:lnTo>
                      <a:pt x="506" y="417"/>
                    </a:lnTo>
                    <a:lnTo>
                      <a:pt x="506" y="417"/>
                    </a:lnTo>
                    <a:lnTo>
                      <a:pt x="506" y="421"/>
                    </a:lnTo>
                    <a:lnTo>
                      <a:pt x="506" y="423"/>
                    </a:lnTo>
                    <a:lnTo>
                      <a:pt x="506" y="427"/>
                    </a:lnTo>
                    <a:lnTo>
                      <a:pt x="505" y="438"/>
                    </a:lnTo>
                    <a:lnTo>
                      <a:pt x="505" y="440"/>
                    </a:lnTo>
                    <a:lnTo>
                      <a:pt x="505" y="440"/>
                    </a:lnTo>
                    <a:lnTo>
                      <a:pt x="505" y="441"/>
                    </a:lnTo>
                    <a:lnTo>
                      <a:pt x="505" y="442"/>
                    </a:lnTo>
                    <a:lnTo>
                      <a:pt x="505" y="449"/>
                    </a:lnTo>
                    <a:lnTo>
                      <a:pt x="505" y="449"/>
                    </a:lnTo>
                    <a:lnTo>
                      <a:pt x="505" y="449"/>
                    </a:lnTo>
                    <a:lnTo>
                      <a:pt x="505" y="449"/>
                    </a:lnTo>
                    <a:lnTo>
                      <a:pt x="505" y="449"/>
                    </a:lnTo>
                    <a:lnTo>
                      <a:pt x="505" y="454"/>
                    </a:lnTo>
                    <a:lnTo>
                      <a:pt x="503" y="454"/>
                    </a:lnTo>
                    <a:lnTo>
                      <a:pt x="493" y="452"/>
                    </a:lnTo>
                    <a:lnTo>
                      <a:pt x="492" y="452"/>
                    </a:lnTo>
                    <a:lnTo>
                      <a:pt x="482" y="452"/>
                    </a:lnTo>
                    <a:lnTo>
                      <a:pt x="482" y="452"/>
                    </a:lnTo>
                    <a:lnTo>
                      <a:pt x="466" y="451"/>
                    </a:lnTo>
                    <a:lnTo>
                      <a:pt x="444" y="448"/>
                    </a:lnTo>
                    <a:lnTo>
                      <a:pt x="437" y="448"/>
                    </a:lnTo>
                    <a:lnTo>
                      <a:pt x="437" y="448"/>
                    </a:lnTo>
                    <a:lnTo>
                      <a:pt x="437" y="448"/>
                    </a:lnTo>
                    <a:lnTo>
                      <a:pt x="435" y="448"/>
                    </a:lnTo>
                    <a:lnTo>
                      <a:pt x="428" y="448"/>
                    </a:lnTo>
                    <a:lnTo>
                      <a:pt x="382" y="444"/>
                    </a:lnTo>
                    <a:lnTo>
                      <a:pt x="382" y="444"/>
                    </a:lnTo>
                    <a:lnTo>
                      <a:pt x="362" y="442"/>
                    </a:lnTo>
                    <a:lnTo>
                      <a:pt x="309" y="438"/>
                    </a:lnTo>
                    <a:lnTo>
                      <a:pt x="309" y="438"/>
                    </a:lnTo>
                    <a:lnTo>
                      <a:pt x="291" y="437"/>
                    </a:lnTo>
                    <a:lnTo>
                      <a:pt x="283" y="435"/>
                    </a:lnTo>
                    <a:lnTo>
                      <a:pt x="280" y="435"/>
                    </a:lnTo>
                    <a:lnTo>
                      <a:pt x="275" y="435"/>
                    </a:lnTo>
                    <a:lnTo>
                      <a:pt x="260" y="432"/>
                    </a:lnTo>
                    <a:lnTo>
                      <a:pt x="258" y="432"/>
                    </a:lnTo>
                    <a:lnTo>
                      <a:pt x="258" y="432"/>
                    </a:lnTo>
                    <a:lnTo>
                      <a:pt x="257" y="432"/>
                    </a:lnTo>
                    <a:lnTo>
                      <a:pt x="254" y="432"/>
                    </a:lnTo>
                    <a:lnTo>
                      <a:pt x="254" y="432"/>
                    </a:lnTo>
                    <a:lnTo>
                      <a:pt x="253" y="432"/>
                    </a:lnTo>
                    <a:lnTo>
                      <a:pt x="246" y="431"/>
                    </a:lnTo>
                    <a:lnTo>
                      <a:pt x="243" y="431"/>
                    </a:lnTo>
                    <a:lnTo>
                      <a:pt x="239" y="431"/>
                    </a:lnTo>
                    <a:lnTo>
                      <a:pt x="239" y="431"/>
                    </a:lnTo>
                    <a:lnTo>
                      <a:pt x="219" y="428"/>
                    </a:lnTo>
                    <a:lnTo>
                      <a:pt x="219" y="428"/>
                    </a:lnTo>
                    <a:lnTo>
                      <a:pt x="219" y="428"/>
                    </a:lnTo>
                    <a:lnTo>
                      <a:pt x="200" y="427"/>
                    </a:lnTo>
                    <a:lnTo>
                      <a:pt x="200" y="427"/>
                    </a:lnTo>
                    <a:lnTo>
                      <a:pt x="185" y="425"/>
                    </a:lnTo>
                    <a:lnTo>
                      <a:pt x="175" y="424"/>
                    </a:lnTo>
                    <a:lnTo>
                      <a:pt x="175" y="424"/>
                    </a:lnTo>
                    <a:lnTo>
                      <a:pt x="174" y="424"/>
                    </a:lnTo>
                    <a:lnTo>
                      <a:pt x="174" y="424"/>
                    </a:lnTo>
                    <a:lnTo>
                      <a:pt x="171" y="424"/>
                    </a:lnTo>
                    <a:lnTo>
                      <a:pt x="171" y="424"/>
                    </a:lnTo>
                    <a:lnTo>
                      <a:pt x="157" y="423"/>
                    </a:lnTo>
                    <a:lnTo>
                      <a:pt x="147" y="420"/>
                    </a:lnTo>
                    <a:lnTo>
                      <a:pt x="117" y="417"/>
                    </a:lnTo>
                    <a:lnTo>
                      <a:pt x="117" y="417"/>
                    </a:lnTo>
                    <a:lnTo>
                      <a:pt x="113" y="417"/>
                    </a:lnTo>
                    <a:lnTo>
                      <a:pt x="55" y="408"/>
                    </a:lnTo>
                    <a:lnTo>
                      <a:pt x="55" y="408"/>
                    </a:lnTo>
                    <a:lnTo>
                      <a:pt x="52" y="408"/>
                    </a:lnTo>
                    <a:lnTo>
                      <a:pt x="52" y="408"/>
                    </a:lnTo>
                    <a:lnTo>
                      <a:pt x="48" y="408"/>
                    </a:lnTo>
                    <a:lnTo>
                      <a:pt x="31" y="406"/>
                    </a:lnTo>
                    <a:lnTo>
                      <a:pt x="31" y="406"/>
                    </a:lnTo>
                    <a:lnTo>
                      <a:pt x="7" y="403"/>
                    </a:lnTo>
                    <a:lnTo>
                      <a:pt x="7" y="403"/>
                    </a:lnTo>
                    <a:lnTo>
                      <a:pt x="0" y="401"/>
                    </a:lnTo>
                    <a:lnTo>
                      <a:pt x="1" y="394"/>
                    </a:lnTo>
                    <a:lnTo>
                      <a:pt x="1" y="394"/>
                    </a:lnTo>
                    <a:lnTo>
                      <a:pt x="1" y="393"/>
                    </a:lnTo>
                    <a:lnTo>
                      <a:pt x="1" y="391"/>
                    </a:lnTo>
                    <a:lnTo>
                      <a:pt x="1" y="390"/>
                    </a:lnTo>
                    <a:lnTo>
                      <a:pt x="1" y="390"/>
                    </a:lnTo>
                    <a:lnTo>
                      <a:pt x="1" y="390"/>
                    </a:lnTo>
                    <a:lnTo>
                      <a:pt x="5" y="365"/>
                    </a:lnTo>
                    <a:lnTo>
                      <a:pt x="7" y="353"/>
                    </a:lnTo>
                    <a:lnTo>
                      <a:pt x="8" y="349"/>
                    </a:lnTo>
                    <a:lnTo>
                      <a:pt x="8" y="349"/>
                    </a:lnTo>
                    <a:lnTo>
                      <a:pt x="8" y="341"/>
                    </a:lnTo>
                    <a:lnTo>
                      <a:pt x="9" y="341"/>
                    </a:lnTo>
                    <a:lnTo>
                      <a:pt x="9" y="339"/>
                    </a:lnTo>
                    <a:lnTo>
                      <a:pt x="9" y="331"/>
                    </a:lnTo>
                    <a:lnTo>
                      <a:pt x="9" y="331"/>
                    </a:lnTo>
                    <a:lnTo>
                      <a:pt x="12" y="318"/>
                    </a:lnTo>
                    <a:lnTo>
                      <a:pt x="12" y="318"/>
                    </a:lnTo>
                    <a:lnTo>
                      <a:pt x="12" y="314"/>
                    </a:lnTo>
                    <a:lnTo>
                      <a:pt x="14" y="304"/>
                    </a:lnTo>
                    <a:lnTo>
                      <a:pt x="14" y="302"/>
                    </a:lnTo>
                    <a:lnTo>
                      <a:pt x="14" y="301"/>
                    </a:lnTo>
                    <a:lnTo>
                      <a:pt x="17" y="287"/>
                    </a:lnTo>
                    <a:lnTo>
                      <a:pt x="17" y="285"/>
                    </a:lnTo>
                    <a:lnTo>
                      <a:pt x="17" y="274"/>
                    </a:lnTo>
                    <a:lnTo>
                      <a:pt x="19" y="251"/>
                    </a:lnTo>
                    <a:lnTo>
                      <a:pt x="22" y="229"/>
                    </a:lnTo>
                    <a:lnTo>
                      <a:pt x="26" y="210"/>
                    </a:lnTo>
                    <a:lnTo>
                      <a:pt x="26" y="210"/>
                    </a:lnTo>
                    <a:lnTo>
                      <a:pt x="26" y="206"/>
                    </a:lnTo>
                    <a:lnTo>
                      <a:pt x="26" y="206"/>
                    </a:lnTo>
                    <a:lnTo>
                      <a:pt x="29" y="189"/>
                    </a:lnTo>
                    <a:lnTo>
                      <a:pt x="32" y="164"/>
                    </a:lnTo>
                    <a:lnTo>
                      <a:pt x="35" y="151"/>
                    </a:lnTo>
                    <a:lnTo>
                      <a:pt x="36" y="134"/>
                    </a:lnTo>
                    <a:lnTo>
                      <a:pt x="42" y="94"/>
                    </a:lnTo>
                    <a:lnTo>
                      <a:pt x="42" y="94"/>
                    </a:lnTo>
                    <a:lnTo>
                      <a:pt x="43" y="82"/>
                    </a:lnTo>
                    <a:lnTo>
                      <a:pt x="43" y="82"/>
                    </a:lnTo>
                    <a:lnTo>
                      <a:pt x="45" y="79"/>
                    </a:lnTo>
                    <a:lnTo>
                      <a:pt x="49" y="46"/>
                    </a:lnTo>
                    <a:lnTo>
                      <a:pt x="49" y="46"/>
                    </a:lnTo>
                    <a:lnTo>
                      <a:pt x="50" y="35"/>
                    </a:lnTo>
                    <a:lnTo>
                      <a:pt x="50" y="33"/>
                    </a:lnTo>
                    <a:lnTo>
                      <a:pt x="55" y="0"/>
                    </a:lnTo>
                    <a:lnTo>
                      <a:pt x="110" y="7"/>
                    </a:lnTo>
                    <a:lnTo>
                      <a:pt x="131" y="9"/>
                    </a:lnTo>
                    <a:lnTo>
                      <a:pt x="172" y="15"/>
                    </a:lnTo>
                    <a:lnTo>
                      <a:pt x="193" y="17"/>
                    </a:lnTo>
                    <a:lnTo>
                      <a:pt x="203" y="18"/>
                    </a:lnTo>
                    <a:lnTo>
                      <a:pt x="230" y="22"/>
                    </a:lnTo>
                    <a:lnTo>
                      <a:pt x="232" y="22"/>
                    </a:lnTo>
                    <a:lnTo>
                      <a:pt x="232" y="22"/>
                    </a:lnTo>
                    <a:lnTo>
                      <a:pt x="233" y="22"/>
                    </a:lnTo>
                    <a:lnTo>
                      <a:pt x="234" y="22"/>
                    </a:lnTo>
                    <a:lnTo>
                      <a:pt x="236" y="22"/>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2" name="Freeform 37"/>
              <p:cNvSpPr>
                <a:spLocks/>
              </p:cNvSpPr>
              <p:nvPr/>
            </p:nvSpPr>
            <p:spPr bwMode="auto">
              <a:xfrm>
                <a:off x="9472611" y="2290926"/>
                <a:ext cx="275999" cy="266721"/>
              </a:xfrm>
              <a:custGeom>
                <a:avLst/>
                <a:gdLst>
                  <a:gd name="T0" fmla="*/ 48 w 126"/>
                  <a:gd name="T1" fmla="*/ 18 h 133"/>
                  <a:gd name="T2" fmla="*/ 51 w 126"/>
                  <a:gd name="T3" fmla="*/ 14 h 133"/>
                  <a:gd name="T4" fmla="*/ 88 w 126"/>
                  <a:gd name="T5" fmla="*/ 5 h 133"/>
                  <a:gd name="T6" fmla="*/ 113 w 126"/>
                  <a:gd name="T7" fmla="*/ 9 h 133"/>
                  <a:gd name="T8" fmla="*/ 116 w 126"/>
                  <a:gd name="T9" fmla="*/ 21 h 133"/>
                  <a:gd name="T10" fmla="*/ 122 w 126"/>
                  <a:gd name="T11" fmla="*/ 42 h 133"/>
                  <a:gd name="T12" fmla="*/ 123 w 126"/>
                  <a:gd name="T13" fmla="*/ 62 h 133"/>
                  <a:gd name="T14" fmla="*/ 126 w 126"/>
                  <a:gd name="T15" fmla="*/ 67 h 133"/>
                  <a:gd name="T16" fmla="*/ 122 w 126"/>
                  <a:gd name="T17" fmla="*/ 69 h 133"/>
                  <a:gd name="T18" fmla="*/ 117 w 126"/>
                  <a:gd name="T19" fmla="*/ 70 h 133"/>
                  <a:gd name="T20" fmla="*/ 116 w 126"/>
                  <a:gd name="T21" fmla="*/ 72 h 133"/>
                  <a:gd name="T22" fmla="*/ 108 w 126"/>
                  <a:gd name="T23" fmla="*/ 76 h 133"/>
                  <a:gd name="T24" fmla="*/ 103 w 126"/>
                  <a:gd name="T25" fmla="*/ 76 h 133"/>
                  <a:gd name="T26" fmla="*/ 102 w 126"/>
                  <a:gd name="T27" fmla="*/ 79 h 133"/>
                  <a:gd name="T28" fmla="*/ 99 w 126"/>
                  <a:gd name="T29" fmla="*/ 79 h 133"/>
                  <a:gd name="T30" fmla="*/ 93 w 126"/>
                  <a:gd name="T31" fmla="*/ 82 h 133"/>
                  <a:gd name="T32" fmla="*/ 89 w 126"/>
                  <a:gd name="T33" fmla="*/ 83 h 133"/>
                  <a:gd name="T34" fmla="*/ 83 w 126"/>
                  <a:gd name="T35" fmla="*/ 86 h 133"/>
                  <a:gd name="T36" fmla="*/ 81 w 126"/>
                  <a:gd name="T37" fmla="*/ 87 h 133"/>
                  <a:gd name="T38" fmla="*/ 79 w 126"/>
                  <a:gd name="T39" fmla="*/ 87 h 133"/>
                  <a:gd name="T40" fmla="*/ 78 w 126"/>
                  <a:gd name="T41" fmla="*/ 87 h 133"/>
                  <a:gd name="T42" fmla="*/ 76 w 126"/>
                  <a:gd name="T43" fmla="*/ 87 h 133"/>
                  <a:gd name="T44" fmla="*/ 75 w 126"/>
                  <a:gd name="T45" fmla="*/ 87 h 133"/>
                  <a:gd name="T46" fmla="*/ 74 w 126"/>
                  <a:gd name="T47" fmla="*/ 89 h 133"/>
                  <a:gd name="T48" fmla="*/ 72 w 126"/>
                  <a:gd name="T49" fmla="*/ 89 h 133"/>
                  <a:gd name="T50" fmla="*/ 71 w 126"/>
                  <a:gd name="T51" fmla="*/ 90 h 133"/>
                  <a:gd name="T52" fmla="*/ 71 w 126"/>
                  <a:gd name="T53" fmla="*/ 91 h 133"/>
                  <a:gd name="T54" fmla="*/ 71 w 126"/>
                  <a:gd name="T55" fmla="*/ 91 h 133"/>
                  <a:gd name="T56" fmla="*/ 69 w 126"/>
                  <a:gd name="T57" fmla="*/ 91 h 133"/>
                  <a:gd name="T58" fmla="*/ 69 w 126"/>
                  <a:gd name="T59" fmla="*/ 90 h 133"/>
                  <a:gd name="T60" fmla="*/ 62 w 126"/>
                  <a:gd name="T61" fmla="*/ 93 h 133"/>
                  <a:gd name="T62" fmla="*/ 61 w 126"/>
                  <a:gd name="T63" fmla="*/ 94 h 133"/>
                  <a:gd name="T64" fmla="*/ 57 w 126"/>
                  <a:gd name="T65" fmla="*/ 94 h 133"/>
                  <a:gd name="T66" fmla="*/ 58 w 126"/>
                  <a:gd name="T67" fmla="*/ 94 h 133"/>
                  <a:gd name="T68" fmla="*/ 57 w 126"/>
                  <a:gd name="T69" fmla="*/ 91 h 133"/>
                  <a:gd name="T70" fmla="*/ 55 w 126"/>
                  <a:gd name="T71" fmla="*/ 93 h 133"/>
                  <a:gd name="T72" fmla="*/ 54 w 126"/>
                  <a:gd name="T73" fmla="*/ 96 h 133"/>
                  <a:gd name="T74" fmla="*/ 52 w 126"/>
                  <a:gd name="T75" fmla="*/ 97 h 133"/>
                  <a:gd name="T76" fmla="*/ 51 w 126"/>
                  <a:gd name="T77" fmla="*/ 101 h 133"/>
                  <a:gd name="T78" fmla="*/ 51 w 126"/>
                  <a:gd name="T79" fmla="*/ 101 h 133"/>
                  <a:gd name="T80" fmla="*/ 51 w 126"/>
                  <a:gd name="T81" fmla="*/ 101 h 133"/>
                  <a:gd name="T82" fmla="*/ 47 w 126"/>
                  <a:gd name="T83" fmla="*/ 103 h 133"/>
                  <a:gd name="T84" fmla="*/ 45 w 126"/>
                  <a:gd name="T85" fmla="*/ 106 h 133"/>
                  <a:gd name="T86" fmla="*/ 45 w 126"/>
                  <a:gd name="T87" fmla="*/ 107 h 133"/>
                  <a:gd name="T88" fmla="*/ 42 w 126"/>
                  <a:gd name="T89" fmla="*/ 107 h 133"/>
                  <a:gd name="T90" fmla="*/ 38 w 126"/>
                  <a:gd name="T91" fmla="*/ 110 h 133"/>
                  <a:gd name="T92" fmla="*/ 34 w 126"/>
                  <a:gd name="T93" fmla="*/ 114 h 133"/>
                  <a:gd name="T94" fmla="*/ 28 w 126"/>
                  <a:gd name="T95" fmla="*/ 120 h 133"/>
                  <a:gd name="T96" fmla="*/ 23 w 126"/>
                  <a:gd name="T97" fmla="*/ 124 h 133"/>
                  <a:gd name="T98" fmla="*/ 21 w 126"/>
                  <a:gd name="T99" fmla="*/ 127 h 133"/>
                  <a:gd name="T100" fmla="*/ 20 w 126"/>
                  <a:gd name="T101" fmla="*/ 128 h 133"/>
                  <a:gd name="T102" fmla="*/ 17 w 126"/>
                  <a:gd name="T103" fmla="*/ 128 h 133"/>
                  <a:gd name="T104" fmla="*/ 13 w 126"/>
                  <a:gd name="T105" fmla="*/ 130 h 133"/>
                  <a:gd name="T106" fmla="*/ 10 w 126"/>
                  <a:gd name="T107" fmla="*/ 127 h 133"/>
                  <a:gd name="T108" fmla="*/ 18 w 126"/>
                  <a:gd name="T109" fmla="*/ 110 h 133"/>
                  <a:gd name="T110" fmla="*/ 11 w 126"/>
                  <a:gd name="T111" fmla="*/ 93 h 133"/>
                  <a:gd name="T112" fmla="*/ 11 w 126"/>
                  <a:gd name="T113" fmla="*/ 84 h 133"/>
                  <a:gd name="T114" fmla="*/ 10 w 126"/>
                  <a:gd name="T115" fmla="*/ 83 h 133"/>
                  <a:gd name="T116" fmla="*/ 10 w 126"/>
                  <a:gd name="T117" fmla="*/ 77 h 133"/>
                  <a:gd name="T118" fmla="*/ 4 w 126"/>
                  <a:gd name="T119" fmla="*/ 48 h 133"/>
                  <a:gd name="T120" fmla="*/ 17 w 126"/>
                  <a:gd name="T121" fmla="*/ 21 h 133"/>
                  <a:gd name="T122" fmla="*/ 41 w 126"/>
                  <a:gd name="T123" fmla="*/ 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 h="133">
                    <a:moveTo>
                      <a:pt x="44" y="15"/>
                    </a:moveTo>
                    <a:lnTo>
                      <a:pt x="44" y="19"/>
                    </a:lnTo>
                    <a:lnTo>
                      <a:pt x="47" y="18"/>
                    </a:lnTo>
                    <a:lnTo>
                      <a:pt x="48" y="18"/>
                    </a:lnTo>
                    <a:lnTo>
                      <a:pt x="48" y="18"/>
                    </a:lnTo>
                    <a:lnTo>
                      <a:pt x="48" y="17"/>
                    </a:lnTo>
                    <a:lnTo>
                      <a:pt x="48" y="17"/>
                    </a:lnTo>
                    <a:lnTo>
                      <a:pt x="48" y="15"/>
                    </a:lnTo>
                    <a:lnTo>
                      <a:pt x="50" y="14"/>
                    </a:lnTo>
                    <a:lnTo>
                      <a:pt x="51" y="14"/>
                    </a:lnTo>
                    <a:lnTo>
                      <a:pt x="64" y="11"/>
                    </a:lnTo>
                    <a:lnTo>
                      <a:pt x="71" y="9"/>
                    </a:lnTo>
                    <a:lnTo>
                      <a:pt x="83" y="7"/>
                    </a:lnTo>
                    <a:lnTo>
                      <a:pt x="88" y="5"/>
                    </a:lnTo>
                    <a:lnTo>
                      <a:pt x="88" y="5"/>
                    </a:lnTo>
                    <a:lnTo>
                      <a:pt x="91" y="5"/>
                    </a:lnTo>
                    <a:lnTo>
                      <a:pt x="93" y="4"/>
                    </a:lnTo>
                    <a:lnTo>
                      <a:pt x="110" y="0"/>
                    </a:lnTo>
                    <a:lnTo>
                      <a:pt x="110" y="1"/>
                    </a:lnTo>
                    <a:lnTo>
                      <a:pt x="113" y="9"/>
                    </a:lnTo>
                    <a:lnTo>
                      <a:pt x="113" y="12"/>
                    </a:lnTo>
                    <a:lnTo>
                      <a:pt x="115" y="18"/>
                    </a:lnTo>
                    <a:lnTo>
                      <a:pt x="115" y="18"/>
                    </a:lnTo>
                    <a:lnTo>
                      <a:pt x="116" y="21"/>
                    </a:lnTo>
                    <a:lnTo>
                      <a:pt x="116" y="21"/>
                    </a:lnTo>
                    <a:lnTo>
                      <a:pt x="119" y="29"/>
                    </a:lnTo>
                    <a:lnTo>
                      <a:pt x="119" y="29"/>
                    </a:lnTo>
                    <a:lnTo>
                      <a:pt x="120" y="38"/>
                    </a:lnTo>
                    <a:lnTo>
                      <a:pt x="122" y="42"/>
                    </a:lnTo>
                    <a:lnTo>
                      <a:pt x="122" y="42"/>
                    </a:lnTo>
                    <a:lnTo>
                      <a:pt x="126" y="59"/>
                    </a:lnTo>
                    <a:lnTo>
                      <a:pt x="126" y="60"/>
                    </a:lnTo>
                    <a:lnTo>
                      <a:pt x="125" y="60"/>
                    </a:lnTo>
                    <a:lnTo>
                      <a:pt x="123" y="60"/>
                    </a:lnTo>
                    <a:lnTo>
                      <a:pt x="123" y="62"/>
                    </a:lnTo>
                    <a:lnTo>
                      <a:pt x="123" y="62"/>
                    </a:lnTo>
                    <a:lnTo>
                      <a:pt x="123" y="63"/>
                    </a:lnTo>
                    <a:lnTo>
                      <a:pt x="125" y="63"/>
                    </a:lnTo>
                    <a:lnTo>
                      <a:pt x="125" y="65"/>
                    </a:lnTo>
                    <a:lnTo>
                      <a:pt x="126" y="67"/>
                    </a:lnTo>
                    <a:lnTo>
                      <a:pt x="126" y="67"/>
                    </a:lnTo>
                    <a:lnTo>
                      <a:pt x="125" y="69"/>
                    </a:lnTo>
                    <a:lnTo>
                      <a:pt x="125" y="70"/>
                    </a:lnTo>
                    <a:lnTo>
                      <a:pt x="123" y="69"/>
                    </a:lnTo>
                    <a:lnTo>
                      <a:pt x="122" y="69"/>
                    </a:lnTo>
                    <a:lnTo>
                      <a:pt x="120" y="70"/>
                    </a:lnTo>
                    <a:lnTo>
                      <a:pt x="120" y="70"/>
                    </a:lnTo>
                    <a:lnTo>
                      <a:pt x="119" y="70"/>
                    </a:lnTo>
                    <a:lnTo>
                      <a:pt x="119" y="70"/>
                    </a:lnTo>
                    <a:lnTo>
                      <a:pt x="117" y="70"/>
                    </a:lnTo>
                    <a:lnTo>
                      <a:pt x="117" y="70"/>
                    </a:lnTo>
                    <a:lnTo>
                      <a:pt x="116" y="72"/>
                    </a:lnTo>
                    <a:lnTo>
                      <a:pt x="116" y="72"/>
                    </a:lnTo>
                    <a:lnTo>
                      <a:pt x="116" y="72"/>
                    </a:lnTo>
                    <a:lnTo>
                      <a:pt x="116" y="72"/>
                    </a:lnTo>
                    <a:lnTo>
                      <a:pt x="113" y="73"/>
                    </a:lnTo>
                    <a:lnTo>
                      <a:pt x="109" y="75"/>
                    </a:lnTo>
                    <a:lnTo>
                      <a:pt x="109" y="75"/>
                    </a:lnTo>
                    <a:lnTo>
                      <a:pt x="109" y="76"/>
                    </a:lnTo>
                    <a:lnTo>
                      <a:pt x="108" y="76"/>
                    </a:lnTo>
                    <a:lnTo>
                      <a:pt x="106" y="77"/>
                    </a:lnTo>
                    <a:lnTo>
                      <a:pt x="105" y="76"/>
                    </a:lnTo>
                    <a:lnTo>
                      <a:pt x="103" y="76"/>
                    </a:lnTo>
                    <a:lnTo>
                      <a:pt x="103" y="76"/>
                    </a:lnTo>
                    <a:lnTo>
                      <a:pt x="103" y="76"/>
                    </a:lnTo>
                    <a:lnTo>
                      <a:pt x="102" y="76"/>
                    </a:lnTo>
                    <a:lnTo>
                      <a:pt x="102" y="76"/>
                    </a:lnTo>
                    <a:lnTo>
                      <a:pt x="102" y="77"/>
                    </a:lnTo>
                    <a:lnTo>
                      <a:pt x="102" y="79"/>
                    </a:lnTo>
                    <a:lnTo>
                      <a:pt x="102" y="79"/>
                    </a:lnTo>
                    <a:lnTo>
                      <a:pt x="100" y="79"/>
                    </a:lnTo>
                    <a:lnTo>
                      <a:pt x="100" y="79"/>
                    </a:lnTo>
                    <a:lnTo>
                      <a:pt x="99" y="79"/>
                    </a:lnTo>
                    <a:lnTo>
                      <a:pt x="99" y="79"/>
                    </a:lnTo>
                    <a:lnTo>
                      <a:pt x="99" y="79"/>
                    </a:lnTo>
                    <a:lnTo>
                      <a:pt x="99" y="80"/>
                    </a:lnTo>
                    <a:lnTo>
                      <a:pt x="99" y="80"/>
                    </a:lnTo>
                    <a:lnTo>
                      <a:pt x="95" y="82"/>
                    </a:lnTo>
                    <a:lnTo>
                      <a:pt x="95" y="82"/>
                    </a:lnTo>
                    <a:lnTo>
                      <a:pt x="93" y="82"/>
                    </a:lnTo>
                    <a:lnTo>
                      <a:pt x="93" y="83"/>
                    </a:lnTo>
                    <a:lnTo>
                      <a:pt x="93" y="83"/>
                    </a:lnTo>
                    <a:lnTo>
                      <a:pt x="93" y="83"/>
                    </a:lnTo>
                    <a:lnTo>
                      <a:pt x="91" y="84"/>
                    </a:lnTo>
                    <a:lnTo>
                      <a:pt x="89" y="83"/>
                    </a:lnTo>
                    <a:lnTo>
                      <a:pt x="89" y="83"/>
                    </a:lnTo>
                    <a:lnTo>
                      <a:pt x="86" y="84"/>
                    </a:lnTo>
                    <a:lnTo>
                      <a:pt x="85" y="86"/>
                    </a:lnTo>
                    <a:lnTo>
                      <a:pt x="83" y="86"/>
                    </a:lnTo>
                    <a:lnTo>
                      <a:pt x="83" y="86"/>
                    </a:lnTo>
                    <a:lnTo>
                      <a:pt x="83" y="87"/>
                    </a:lnTo>
                    <a:lnTo>
                      <a:pt x="82" y="87"/>
                    </a:lnTo>
                    <a:lnTo>
                      <a:pt x="82" y="87"/>
                    </a:lnTo>
                    <a:lnTo>
                      <a:pt x="82" y="87"/>
                    </a:lnTo>
                    <a:lnTo>
                      <a:pt x="81" y="87"/>
                    </a:lnTo>
                    <a:lnTo>
                      <a:pt x="81" y="87"/>
                    </a:lnTo>
                    <a:lnTo>
                      <a:pt x="81" y="89"/>
                    </a:lnTo>
                    <a:lnTo>
                      <a:pt x="81" y="89"/>
                    </a:lnTo>
                    <a:lnTo>
                      <a:pt x="81" y="89"/>
                    </a:lnTo>
                    <a:lnTo>
                      <a:pt x="79" y="87"/>
                    </a:lnTo>
                    <a:lnTo>
                      <a:pt x="79" y="87"/>
                    </a:lnTo>
                    <a:lnTo>
                      <a:pt x="79" y="87"/>
                    </a:lnTo>
                    <a:lnTo>
                      <a:pt x="78" y="87"/>
                    </a:lnTo>
                    <a:lnTo>
                      <a:pt x="78" y="87"/>
                    </a:lnTo>
                    <a:lnTo>
                      <a:pt x="78" y="87"/>
                    </a:lnTo>
                    <a:lnTo>
                      <a:pt x="78" y="87"/>
                    </a:lnTo>
                    <a:lnTo>
                      <a:pt x="78" y="87"/>
                    </a:lnTo>
                    <a:lnTo>
                      <a:pt x="78" y="87"/>
                    </a:lnTo>
                    <a:lnTo>
                      <a:pt x="78" y="87"/>
                    </a:lnTo>
                    <a:lnTo>
                      <a:pt x="76" y="87"/>
                    </a:lnTo>
                    <a:lnTo>
                      <a:pt x="76" y="87"/>
                    </a:lnTo>
                    <a:lnTo>
                      <a:pt x="76" y="87"/>
                    </a:lnTo>
                    <a:lnTo>
                      <a:pt x="75" y="87"/>
                    </a:lnTo>
                    <a:lnTo>
                      <a:pt x="75" y="87"/>
                    </a:lnTo>
                    <a:lnTo>
                      <a:pt x="75" y="87"/>
                    </a:lnTo>
                    <a:lnTo>
                      <a:pt x="75" y="89"/>
                    </a:lnTo>
                    <a:lnTo>
                      <a:pt x="74" y="89"/>
                    </a:lnTo>
                    <a:lnTo>
                      <a:pt x="74" y="89"/>
                    </a:lnTo>
                    <a:lnTo>
                      <a:pt x="74" y="89"/>
                    </a:lnTo>
                    <a:lnTo>
                      <a:pt x="74" y="89"/>
                    </a:lnTo>
                    <a:lnTo>
                      <a:pt x="74" y="89"/>
                    </a:lnTo>
                    <a:lnTo>
                      <a:pt x="74" y="89"/>
                    </a:lnTo>
                    <a:lnTo>
                      <a:pt x="74" y="89"/>
                    </a:lnTo>
                    <a:lnTo>
                      <a:pt x="72" y="89"/>
                    </a:lnTo>
                    <a:lnTo>
                      <a:pt x="72" y="89"/>
                    </a:lnTo>
                    <a:lnTo>
                      <a:pt x="72" y="89"/>
                    </a:lnTo>
                    <a:lnTo>
                      <a:pt x="72" y="89"/>
                    </a:lnTo>
                    <a:lnTo>
                      <a:pt x="72" y="89"/>
                    </a:lnTo>
                    <a:lnTo>
                      <a:pt x="72" y="89"/>
                    </a:lnTo>
                    <a:lnTo>
                      <a:pt x="71" y="90"/>
                    </a:lnTo>
                    <a:lnTo>
                      <a:pt x="72" y="90"/>
                    </a:lnTo>
                    <a:lnTo>
                      <a:pt x="72" y="91"/>
                    </a:lnTo>
                    <a:lnTo>
                      <a:pt x="71" y="91"/>
                    </a:lnTo>
                    <a:lnTo>
                      <a:pt x="71" y="91"/>
                    </a:lnTo>
                    <a:lnTo>
                      <a:pt x="71" y="91"/>
                    </a:lnTo>
                    <a:lnTo>
                      <a:pt x="71" y="91"/>
                    </a:lnTo>
                    <a:lnTo>
                      <a:pt x="71" y="91"/>
                    </a:lnTo>
                    <a:lnTo>
                      <a:pt x="71" y="91"/>
                    </a:lnTo>
                    <a:lnTo>
                      <a:pt x="71" y="91"/>
                    </a:lnTo>
                    <a:lnTo>
                      <a:pt x="71" y="91"/>
                    </a:lnTo>
                    <a:lnTo>
                      <a:pt x="71" y="91"/>
                    </a:lnTo>
                    <a:lnTo>
                      <a:pt x="71" y="91"/>
                    </a:lnTo>
                    <a:lnTo>
                      <a:pt x="71" y="91"/>
                    </a:lnTo>
                    <a:lnTo>
                      <a:pt x="71" y="91"/>
                    </a:lnTo>
                    <a:lnTo>
                      <a:pt x="69" y="91"/>
                    </a:lnTo>
                    <a:lnTo>
                      <a:pt x="69" y="91"/>
                    </a:lnTo>
                    <a:lnTo>
                      <a:pt x="69" y="91"/>
                    </a:lnTo>
                    <a:lnTo>
                      <a:pt x="69" y="91"/>
                    </a:lnTo>
                    <a:lnTo>
                      <a:pt x="69" y="91"/>
                    </a:lnTo>
                    <a:lnTo>
                      <a:pt x="69" y="90"/>
                    </a:lnTo>
                    <a:lnTo>
                      <a:pt x="68" y="91"/>
                    </a:lnTo>
                    <a:lnTo>
                      <a:pt x="67" y="90"/>
                    </a:lnTo>
                    <a:lnTo>
                      <a:pt x="67" y="90"/>
                    </a:lnTo>
                    <a:lnTo>
                      <a:pt x="65" y="91"/>
                    </a:lnTo>
                    <a:lnTo>
                      <a:pt x="62" y="93"/>
                    </a:lnTo>
                    <a:lnTo>
                      <a:pt x="62" y="93"/>
                    </a:lnTo>
                    <a:lnTo>
                      <a:pt x="62" y="93"/>
                    </a:lnTo>
                    <a:lnTo>
                      <a:pt x="61" y="93"/>
                    </a:lnTo>
                    <a:lnTo>
                      <a:pt x="61" y="93"/>
                    </a:lnTo>
                    <a:lnTo>
                      <a:pt x="61" y="94"/>
                    </a:lnTo>
                    <a:lnTo>
                      <a:pt x="59" y="94"/>
                    </a:lnTo>
                    <a:lnTo>
                      <a:pt x="59" y="94"/>
                    </a:lnTo>
                    <a:lnTo>
                      <a:pt x="58" y="96"/>
                    </a:lnTo>
                    <a:lnTo>
                      <a:pt x="58" y="94"/>
                    </a:lnTo>
                    <a:lnTo>
                      <a:pt x="57" y="94"/>
                    </a:lnTo>
                    <a:lnTo>
                      <a:pt x="57" y="94"/>
                    </a:lnTo>
                    <a:lnTo>
                      <a:pt x="57" y="94"/>
                    </a:lnTo>
                    <a:lnTo>
                      <a:pt x="57" y="94"/>
                    </a:lnTo>
                    <a:lnTo>
                      <a:pt x="58" y="94"/>
                    </a:lnTo>
                    <a:lnTo>
                      <a:pt x="58" y="94"/>
                    </a:lnTo>
                    <a:lnTo>
                      <a:pt x="58" y="93"/>
                    </a:lnTo>
                    <a:lnTo>
                      <a:pt x="58" y="93"/>
                    </a:lnTo>
                    <a:lnTo>
                      <a:pt x="57" y="91"/>
                    </a:lnTo>
                    <a:lnTo>
                      <a:pt x="57" y="91"/>
                    </a:lnTo>
                    <a:lnTo>
                      <a:pt x="57" y="91"/>
                    </a:lnTo>
                    <a:lnTo>
                      <a:pt x="55" y="91"/>
                    </a:lnTo>
                    <a:lnTo>
                      <a:pt x="55" y="91"/>
                    </a:lnTo>
                    <a:lnTo>
                      <a:pt x="55" y="91"/>
                    </a:lnTo>
                    <a:lnTo>
                      <a:pt x="55" y="93"/>
                    </a:lnTo>
                    <a:lnTo>
                      <a:pt x="55" y="93"/>
                    </a:lnTo>
                    <a:lnTo>
                      <a:pt x="55" y="93"/>
                    </a:lnTo>
                    <a:lnTo>
                      <a:pt x="55" y="94"/>
                    </a:lnTo>
                    <a:lnTo>
                      <a:pt x="55" y="94"/>
                    </a:lnTo>
                    <a:lnTo>
                      <a:pt x="55" y="94"/>
                    </a:lnTo>
                    <a:lnTo>
                      <a:pt x="54" y="96"/>
                    </a:lnTo>
                    <a:lnTo>
                      <a:pt x="54" y="96"/>
                    </a:lnTo>
                    <a:lnTo>
                      <a:pt x="54" y="96"/>
                    </a:lnTo>
                    <a:lnTo>
                      <a:pt x="54" y="96"/>
                    </a:lnTo>
                    <a:lnTo>
                      <a:pt x="52" y="97"/>
                    </a:lnTo>
                    <a:lnTo>
                      <a:pt x="52" y="97"/>
                    </a:lnTo>
                    <a:lnTo>
                      <a:pt x="52" y="97"/>
                    </a:lnTo>
                    <a:lnTo>
                      <a:pt x="51" y="99"/>
                    </a:lnTo>
                    <a:lnTo>
                      <a:pt x="51" y="100"/>
                    </a:lnTo>
                    <a:lnTo>
                      <a:pt x="51" y="100"/>
                    </a:lnTo>
                    <a:lnTo>
                      <a:pt x="51" y="101"/>
                    </a:lnTo>
                    <a:lnTo>
                      <a:pt x="51" y="101"/>
                    </a:lnTo>
                    <a:lnTo>
                      <a:pt x="51" y="101"/>
                    </a:lnTo>
                    <a:lnTo>
                      <a:pt x="51" y="101"/>
                    </a:lnTo>
                    <a:lnTo>
                      <a:pt x="51" y="101"/>
                    </a:lnTo>
                    <a:lnTo>
                      <a:pt x="51" y="101"/>
                    </a:lnTo>
                    <a:lnTo>
                      <a:pt x="51" y="101"/>
                    </a:lnTo>
                    <a:lnTo>
                      <a:pt x="51" y="101"/>
                    </a:lnTo>
                    <a:lnTo>
                      <a:pt x="51" y="101"/>
                    </a:lnTo>
                    <a:lnTo>
                      <a:pt x="51" y="101"/>
                    </a:lnTo>
                    <a:lnTo>
                      <a:pt x="51" y="101"/>
                    </a:lnTo>
                    <a:lnTo>
                      <a:pt x="48" y="101"/>
                    </a:lnTo>
                    <a:lnTo>
                      <a:pt x="48" y="101"/>
                    </a:lnTo>
                    <a:lnTo>
                      <a:pt x="48" y="101"/>
                    </a:lnTo>
                    <a:lnTo>
                      <a:pt x="48" y="101"/>
                    </a:lnTo>
                    <a:lnTo>
                      <a:pt x="47" y="103"/>
                    </a:lnTo>
                    <a:lnTo>
                      <a:pt x="47" y="103"/>
                    </a:lnTo>
                    <a:lnTo>
                      <a:pt x="47" y="104"/>
                    </a:lnTo>
                    <a:lnTo>
                      <a:pt x="47" y="104"/>
                    </a:lnTo>
                    <a:lnTo>
                      <a:pt x="47" y="104"/>
                    </a:lnTo>
                    <a:lnTo>
                      <a:pt x="45" y="106"/>
                    </a:lnTo>
                    <a:lnTo>
                      <a:pt x="45" y="106"/>
                    </a:lnTo>
                    <a:lnTo>
                      <a:pt x="45" y="106"/>
                    </a:lnTo>
                    <a:lnTo>
                      <a:pt x="45" y="106"/>
                    </a:lnTo>
                    <a:lnTo>
                      <a:pt x="45" y="107"/>
                    </a:lnTo>
                    <a:lnTo>
                      <a:pt x="45" y="107"/>
                    </a:lnTo>
                    <a:lnTo>
                      <a:pt x="47" y="107"/>
                    </a:lnTo>
                    <a:lnTo>
                      <a:pt x="45" y="107"/>
                    </a:lnTo>
                    <a:lnTo>
                      <a:pt x="45" y="108"/>
                    </a:lnTo>
                    <a:lnTo>
                      <a:pt x="42" y="108"/>
                    </a:lnTo>
                    <a:lnTo>
                      <a:pt x="42" y="107"/>
                    </a:lnTo>
                    <a:lnTo>
                      <a:pt x="41" y="107"/>
                    </a:lnTo>
                    <a:lnTo>
                      <a:pt x="41" y="107"/>
                    </a:lnTo>
                    <a:lnTo>
                      <a:pt x="40" y="108"/>
                    </a:lnTo>
                    <a:lnTo>
                      <a:pt x="38" y="110"/>
                    </a:lnTo>
                    <a:lnTo>
                      <a:pt x="38" y="110"/>
                    </a:lnTo>
                    <a:lnTo>
                      <a:pt x="37" y="113"/>
                    </a:lnTo>
                    <a:lnTo>
                      <a:pt x="37" y="114"/>
                    </a:lnTo>
                    <a:lnTo>
                      <a:pt x="35" y="113"/>
                    </a:lnTo>
                    <a:lnTo>
                      <a:pt x="34" y="113"/>
                    </a:lnTo>
                    <a:lnTo>
                      <a:pt x="34" y="114"/>
                    </a:lnTo>
                    <a:lnTo>
                      <a:pt x="33" y="116"/>
                    </a:lnTo>
                    <a:lnTo>
                      <a:pt x="30" y="117"/>
                    </a:lnTo>
                    <a:lnTo>
                      <a:pt x="28" y="118"/>
                    </a:lnTo>
                    <a:lnTo>
                      <a:pt x="28" y="118"/>
                    </a:lnTo>
                    <a:lnTo>
                      <a:pt x="28" y="120"/>
                    </a:lnTo>
                    <a:lnTo>
                      <a:pt x="27" y="123"/>
                    </a:lnTo>
                    <a:lnTo>
                      <a:pt x="25" y="123"/>
                    </a:lnTo>
                    <a:lnTo>
                      <a:pt x="24" y="124"/>
                    </a:lnTo>
                    <a:lnTo>
                      <a:pt x="24" y="125"/>
                    </a:lnTo>
                    <a:lnTo>
                      <a:pt x="23" y="124"/>
                    </a:lnTo>
                    <a:lnTo>
                      <a:pt x="21" y="125"/>
                    </a:lnTo>
                    <a:lnTo>
                      <a:pt x="23" y="127"/>
                    </a:lnTo>
                    <a:lnTo>
                      <a:pt x="21" y="127"/>
                    </a:lnTo>
                    <a:lnTo>
                      <a:pt x="21" y="128"/>
                    </a:lnTo>
                    <a:lnTo>
                      <a:pt x="21" y="127"/>
                    </a:lnTo>
                    <a:lnTo>
                      <a:pt x="21" y="127"/>
                    </a:lnTo>
                    <a:lnTo>
                      <a:pt x="21" y="127"/>
                    </a:lnTo>
                    <a:lnTo>
                      <a:pt x="21" y="127"/>
                    </a:lnTo>
                    <a:lnTo>
                      <a:pt x="20" y="127"/>
                    </a:lnTo>
                    <a:lnTo>
                      <a:pt x="20" y="128"/>
                    </a:lnTo>
                    <a:lnTo>
                      <a:pt x="20" y="128"/>
                    </a:lnTo>
                    <a:lnTo>
                      <a:pt x="20" y="130"/>
                    </a:lnTo>
                    <a:lnTo>
                      <a:pt x="18" y="130"/>
                    </a:lnTo>
                    <a:lnTo>
                      <a:pt x="18" y="130"/>
                    </a:lnTo>
                    <a:lnTo>
                      <a:pt x="17" y="128"/>
                    </a:lnTo>
                    <a:lnTo>
                      <a:pt x="17" y="130"/>
                    </a:lnTo>
                    <a:lnTo>
                      <a:pt x="14" y="131"/>
                    </a:lnTo>
                    <a:lnTo>
                      <a:pt x="14" y="131"/>
                    </a:lnTo>
                    <a:lnTo>
                      <a:pt x="14" y="133"/>
                    </a:lnTo>
                    <a:lnTo>
                      <a:pt x="13" y="130"/>
                    </a:lnTo>
                    <a:lnTo>
                      <a:pt x="13" y="130"/>
                    </a:lnTo>
                    <a:lnTo>
                      <a:pt x="11" y="128"/>
                    </a:lnTo>
                    <a:lnTo>
                      <a:pt x="11" y="128"/>
                    </a:lnTo>
                    <a:lnTo>
                      <a:pt x="10" y="127"/>
                    </a:lnTo>
                    <a:lnTo>
                      <a:pt x="10" y="127"/>
                    </a:lnTo>
                    <a:lnTo>
                      <a:pt x="7" y="123"/>
                    </a:lnTo>
                    <a:lnTo>
                      <a:pt x="11" y="117"/>
                    </a:lnTo>
                    <a:lnTo>
                      <a:pt x="11" y="117"/>
                    </a:lnTo>
                    <a:lnTo>
                      <a:pt x="13" y="116"/>
                    </a:lnTo>
                    <a:lnTo>
                      <a:pt x="18" y="110"/>
                    </a:lnTo>
                    <a:lnTo>
                      <a:pt x="18" y="110"/>
                    </a:lnTo>
                    <a:lnTo>
                      <a:pt x="20" y="107"/>
                    </a:lnTo>
                    <a:lnTo>
                      <a:pt x="13" y="100"/>
                    </a:lnTo>
                    <a:lnTo>
                      <a:pt x="13" y="93"/>
                    </a:lnTo>
                    <a:lnTo>
                      <a:pt x="11" y="93"/>
                    </a:lnTo>
                    <a:lnTo>
                      <a:pt x="11" y="87"/>
                    </a:lnTo>
                    <a:lnTo>
                      <a:pt x="11" y="86"/>
                    </a:lnTo>
                    <a:lnTo>
                      <a:pt x="11" y="86"/>
                    </a:lnTo>
                    <a:lnTo>
                      <a:pt x="11" y="84"/>
                    </a:lnTo>
                    <a:lnTo>
                      <a:pt x="11" y="84"/>
                    </a:lnTo>
                    <a:lnTo>
                      <a:pt x="10" y="84"/>
                    </a:lnTo>
                    <a:lnTo>
                      <a:pt x="10" y="84"/>
                    </a:lnTo>
                    <a:lnTo>
                      <a:pt x="10" y="84"/>
                    </a:lnTo>
                    <a:lnTo>
                      <a:pt x="10" y="83"/>
                    </a:lnTo>
                    <a:lnTo>
                      <a:pt x="10" y="83"/>
                    </a:lnTo>
                    <a:lnTo>
                      <a:pt x="10" y="83"/>
                    </a:lnTo>
                    <a:lnTo>
                      <a:pt x="10" y="82"/>
                    </a:lnTo>
                    <a:lnTo>
                      <a:pt x="10" y="82"/>
                    </a:lnTo>
                    <a:lnTo>
                      <a:pt x="10" y="82"/>
                    </a:lnTo>
                    <a:lnTo>
                      <a:pt x="10" y="77"/>
                    </a:lnTo>
                    <a:lnTo>
                      <a:pt x="7" y="69"/>
                    </a:lnTo>
                    <a:lnTo>
                      <a:pt x="7" y="63"/>
                    </a:lnTo>
                    <a:lnTo>
                      <a:pt x="6" y="55"/>
                    </a:lnTo>
                    <a:lnTo>
                      <a:pt x="4" y="48"/>
                    </a:lnTo>
                    <a:lnTo>
                      <a:pt x="4" y="48"/>
                    </a:lnTo>
                    <a:lnTo>
                      <a:pt x="0" y="25"/>
                    </a:lnTo>
                    <a:lnTo>
                      <a:pt x="13" y="22"/>
                    </a:lnTo>
                    <a:lnTo>
                      <a:pt x="13" y="22"/>
                    </a:lnTo>
                    <a:lnTo>
                      <a:pt x="17" y="21"/>
                    </a:lnTo>
                    <a:lnTo>
                      <a:pt x="17" y="21"/>
                    </a:lnTo>
                    <a:lnTo>
                      <a:pt x="23" y="19"/>
                    </a:lnTo>
                    <a:lnTo>
                      <a:pt x="28" y="19"/>
                    </a:lnTo>
                    <a:lnTo>
                      <a:pt x="31" y="18"/>
                    </a:lnTo>
                    <a:lnTo>
                      <a:pt x="41" y="17"/>
                    </a:lnTo>
                    <a:lnTo>
                      <a:pt x="41" y="17"/>
                    </a:lnTo>
                    <a:lnTo>
                      <a:pt x="44" y="15"/>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38"/>
              <p:cNvSpPr>
                <a:spLocks noEditPoints="1"/>
              </p:cNvSpPr>
              <p:nvPr/>
            </p:nvSpPr>
            <p:spPr bwMode="auto">
              <a:xfrm>
                <a:off x="9253564" y="2842415"/>
                <a:ext cx="168667" cy="278754"/>
              </a:xfrm>
              <a:custGeom>
                <a:avLst/>
                <a:gdLst>
                  <a:gd name="T0" fmla="*/ 17 w 77"/>
                  <a:gd name="T1" fmla="*/ 26 h 139"/>
                  <a:gd name="T2" fmla="*/ 18 w 77"/>
                  <a:gd name="T3" fmla="*/ 24 h 139"/>
                  <a:gd name="T4" fmla="*/ 17 w 77"/>
                  <a:gd name="T5" fmla="*/ 22 h 139"/>
                  <a:gd name="T6" fmla="*/ 18 w 77"/>
                  <a:gd name="T7" fmla="*/ 15 h 139"/>
                  <a:gd name="T8" fmla="*/ 14 w 77"/>
                  <a:gd name="T9" fmla="*/ 23 h 139"/>
                  <a:gd name="T10" fmla="*/ 14 w 77"/>
                  <a:gd name="T11" fmla="*/ 23 h 139"/>
                  <a:gd name="T12" fmla="*/ 14 w 77"/>
                  <a:gd name="T13" fmla="*/ 24 h 139"/>
                  <a:gd name="T14" fmla="*/ 14 w 77"/>
                  <a:gd name="T15" fmla="*/ 26 h 139"/>
                  <a:gd name="T16" fmla="*/ 15 w 77"/>
                  <a:gd name="T17" fmla="*/ 26 h 139"/>
                  <a:gd name="T18" fmla="*/ 17 w 77"/>
                  <a:gd name="T19" fmla="*/ 27 h 139"/>
                  <a:gd name="T20" fmla="*/ 18 w 77"/>
                  <a:gd name="T21" fmla="*/ 29 h 139"/>
                  <a:gd name="T22" fmla="*/ 18 w 77"/>
                  <a:gd name="T23" fmla="*/ 32 h 139"/>
                  <a:gd name="T24" fmla="*/ 18 w 77"/>
                  <a:gd name="T25" fmla="*/ 34 h 139"/>
                  <a:gd name="T26" fmla="*/ 18 w 77"/>
                  <a:gd name="T27" fmla="*/ 39 h 139"/>
                  <a:gd name="T28" fmla="*/ 21 w 77"/>
                  <a:gd name="T29" fmla="*/ 40 h 139"/>
                  <a:gd name="T30" fmla="*/ 24 w 77"/>
                  <a:gd name="T31" fmla="*/ 43 h 139"/>
                  <a:gd name="T32" fmla="*/ 26 w 77"/>
                  <a:gd name="T33" fmla="*/ 47 h 139"/>
                  <a:gd name="T34" fmla="*/ 28 w 77"/>
                  <a:gd name="T35" fmla="*/ 49 h 139"/>
                  <a:gd name="T36" fmla="*/ 28 w 77"/>
                  <a:gd name="T37" fmla="*/ 49 h 139"/>
                  <a:gd name="T38" fmla="*/ 31 w 77"/>
                  <a:gd name="T39" fmla="*/ 50 h 139"/>
                  <a:gd name="T40" fmla="*/ 32 w 77"/>
                  <a:gd name="T41" fmla="*/ 53 h 139"/>
                  <a:gd name="T42" fmla="*/ 36 w 77"/>
                  <a:gd name="T43" fmla="*/ 57 h 139"/>
                  <a:gd name="T44" fmla="*/ 36 w 77"/>
                  <a:gd name="T45" fmla="*/ 60 h 139"/>
                  <a:gd name="T46" fmla="*/ 38 w 77"/>
                  <a:gd name="T47" fmla="*/ 63 h 139"/>
                  <a:gd name="T48" fmla="*/ 41 w 77"/>
                  <a:gd name="T49" fmla="*/ 75 h 139"/>
                  <a:gd name="T50" fmla="*/ 41 w 77"/>
                  <a:gd name="T51" fmla="*/ 77 h 139"/>
                  <a:gd name="T52" fmla="*/ 48 w 77"/>
                  <a:gd name="T53" fmla="*/ 81 h 139"/>
                  <a:gd name="T54" fmla="*/ 49 w 77"/>
                  <a:gd name="T55" fmla="*/ 85 h 139"/>
                  <a:gd name="T56" fmla="*/ 49 w 77"/>
                  <a:gd name="T57" fmla="*/ 85 h 139"/>
                  <a:gd name="T58" fmla="*/ 56 w 77"/>
                  <a:gd name="T59" fmla="*/ 94 h 139"/>
                  <a:gd name="T60" fmla="*/ 63 w 77"/>
                  <a:gd name="T61" fmla="*/ 98 h 139"/>
                  <a:gd name="T62" fmla="*/ 67 w 77"/>
                  <a:gd name="T63" fmla="*/ 97 h 139"/>
                  <a:gd name="T64" fmla="*/ 69 w 77"/>
                  <a:gd name="T65" fmla="*/ 99 h 139"/>
                  <a:gd name="T66" fmla="*/ 73 w 77"/>
                  <a:gd name="T67" fmla="*/ 112 h 139"/>
                  <a:gd name="T68" fmla="*/ 73 w 77"/>
                  <a:gd name="T69" fmla="*/ 115 h 139"/>
                  <a:gd name="T70" fmla="*/ 77 w 77"/>
                  <a:gd name="T71" fmla="*/ 131 h 139"/>
                  <a:gd name="T72" fmla="*/ 76 w 77"/>
                  <a:gd name="T73" fmla="*/ 131 h 139"/>
                  <a:gd name="T74" fmla="*/ 72 w 77"/>
                  <a:gd name="T75" fmla="*/ 132 h 139"/>
                  <a:gd name="T76" fmla="*/ 58 w 77"/>
                  <a:gd name="T77" fmla="*/ 135 h 139"/>
                  <a:gd name="T78" fmla="*/ 53 w 77"/>
                  <a:gd name="T79" fmla="*/ 135 h 139"/>
                  <a:gd name="T80" fmla="*/ 52 w 77"/>
                  <a:gd name="T81" fmla="*/ 136 h 139"/>
                  <a:gd name="T82" fmla="*/ 45 w 77"/>
                  <a:gd name="T83" fmla="*/ 138 h 139"/>
                  <a:gd name="T84" fmla="*/ 42 w 77"/>
                  <a:gd name="T85" fmla="*/ 138 h 139"/>
                  <a:gd name="T86" fmla="*/ 41 w 77"/>
                  <a:gd name="T87" fmla="*/ 138 h 139"/>
                  <a:gd name="T88" fmla="*/ 35 w 77"/>
                  <a:gd name="T89" fmla="*/ 139 h 139"/>
                  <a:gd name="T90" fmla="*/ 31 w 77"/>
                  <a:gd name="T91" fmla="*/ 133 h 139"/>
                  <a:gd name="T92" fmla="*/ 29 w 77"/>
                  <a:gd name="T93" fmla="*/ 128 h 139"/>
                  <a:gd name="T94" fmla="*/ 29 w 77"/>
                  <a:gd name="T95" fmla="*/ 124 h 139"/>
                  <a:gd name="T96" fmla="*/ 24 w 77"/>
                  <a:gd name="T97" fmla="*/ 104 h 139"/>
                  <a:gd name="T98" fmla="*/ 22 w 77"/>
                  <a:gd name="T99" fmla="*/ 101 h 139"/>
                  <a:gd name="T100" fmla="*/ 15 w 77"/>
                  <a:gd name="T101" fmla="*/ 75 h 139"/>
                  <a:gd name="T102" fmla="*/ 12 w 77"/>
                  <a:gd name="T103" fmla="*/ 63 h 139"/>
                  <a:gd name="T104" fmla="*/ 8 w 77"/>
                  <a:gd name="T105" fmla="*/ 50 h 139"/>
                  <a:gd name="T106" fmla="*/ 1 w 77"/>
                  <a:gd name="T107" fmla="*/ 24 h 139"/>
                  <a:gd name="T108" fmla="*/ 0 w 77"/>
                  <a:gd name="T109" fmla="*/ 17 h 139"/>
                  <a:gd name="T110" fmla="*/ 4 w 77"/>
                  <a:gd name="T111" fmla="*/ 5 h 139"/>
                  <a:gd name="T112" fmla="*/ 9 w 77"/>
                  <a:gd name="T113" fmla="*/ 2 h 139"/>
                  <a:gd name="T114" fmla="*/ 11 w 77"/>
                  <a:gd name="T115" fmla="*/ 0 h 139"/>
                  <a:gd name="T116" fmla="*/ 19 w 77"/>
                  <a:gd name="T117" fmla="*/ 0 h 139"/>
                  <a:gd name="T118" fmla="*/ 22 w 77"/>
                  <a:gd name="T119" fmla="*/ 5 h 139"/>
                  <a:gd name="T120" fmla="*/ 21 w 77"/>
                  <a:gd name="T121" fmla="*/ 7 h 139"/>
                  <a:gd name="T122" fmla="*/ 19 w 77"/>
                  <a:gd name="T123" fmla="*/ 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139">
                    <a:moveTo>
                      <a:pt x="18" y="26"/>
                    </a:moveTo>
                    <a:lnTo>
                      <a:pt x="18" y="26"/>
                    </a:lnTo>
                    <a:lnTo>
                      <a:pt x="17" y="26"/>
                    </a:lnTo>
                    <a:lnTo>
                      <a:pt x="17" y="26"/>
                    </a:lnTo>
                    <a:lnTo>
                      <a:pt x="17" y="24"/>
                    </a:lnTo>
                    <a:lnTo>
                      <a:pt x="18" y="26"/>
                    </a:lnTo>
                    <a:close/>
                    <a:moveTo>
                      <a:pt x="18" y="23"/>
                    </a:moveTo>
                    <a:lnTo>
                      <a:pt x="18" y="24"/>
                    </a:lnTo>
                    <a:lnTo>
                      <a:pt x="17" y="23"/>
                    </a:lnTo>
                    <a:lnTo>
                      <a:pt x="17" y="22"/>
                    </a:lnTo>
                    <a:lnTo>
                      <a:pt x="17" y="22"/>
                    </a:lnTo>
                    <a:lnTo>
                      <a:pt x="17" y="22"/>
                    </a:lnTo>
                    <a:lnTo>
                      <a:pt x="18" y="23"/>
                    </a:lnTo>
                    <a:close/>
                    <a:moveTo>
                      <a:pt x="19" y="13"/>
                    </a:moveTo>
                    <a:lnTo>
                      <a:pt x="19" y="15"/>
                    </a:lnTo>
                    <a:lnTo>
                      <a:pt x="18" y="15"/>
                    </a:lnTo>
                    <a:lnTo>
                      <a:pt x="17" y="19"/>
                    </a:lnTo>
                    <a:lnTo>
                      <a:pt x="15" y="20"/>
                    </a:lnTo>
                    <a:lnTo>
                      <a:pt x="14" y="23"/>
                    </a:lnTo>
                    <a:lnTo>
                      <a:pt x="14" y="23"/>
                    </a:lnTo>
                    <a:lnTo>
                      <a:pt x="14" y="23"/>
                    </a:lnTo>
                    <a:lnTo>
                      <a:pt x="14" y="23"/>
                    </a:lnTo>
                    <a:lnTo>
                      <a:pt x="14" y="23"/>
                    </a:lnTo>
                    <a:lnTo>
                      <a:pt x="14" y="23"/>
                    </a:lnTo>
                    <a:lnTo>
                      <a:pt x="14" y="24"/>
                    </a:lnTo>
                    <a:lnTo>
                      <a:pt x="14" y="24"/>
                    </a:lnTo>
                    <a:lnTo>
                      <a:pt x="14" y="24"/>
                    </a:lnTo>
                    <a:lnTo>
                      <a:pt x="14" y="24"/>
                    </a:lnTo>
                    <a:lnTo>
                      <a:pt x="14" y="24"/>
                    </a:lnTo>
                    <a:lnTo>
                      <a:pt x="14" y="24"/>
                    </a:lnTo>
                    <a:lnTo>
                      <a:pt x="14" y="26"/>
                    </a:lnTo>
                    <a:lnTo>
                      <a:pt x="14" y="26"/>
                    </a:lnTo>
                    <a:lnTo>
                      <a:pt x="15" y="26"/>
                    </a:lnTo>
                    <a:lnTo>
                      <a:pt x="15" y="26"/>
                    </a:lnTo>
                    <a:lnTo>
                      <a:pt x="15" y="26"/>
                    </a:lnTo>
                    <a:lnTo>
                      <a:pt x="15" y="26"/>
                    </a:lnTo>
                    <a:lnTo>
                      <a:pt x="17" y="27"/>
                    </a:lnTo>
                    <a:lnTo>
                      <a:pt x="17" y="27"/>
                    </a:lnTo>
                    <a:lnTo>
                      <a:pt x="17" y="27"/>
                    </a:lnTo>
                    <a:lnTo>
                      <a:pt x="17" y="27"/>
                    </a:lnTo>
                    <a:lnTo>
                      <a:pt x="18" y="27"/>
                    </a:lnTo>
                    <a:lnTo>
                      <a:pt x="18" y="27"/>
                    </a:lnTo>
                    <a:lnTo>
                      <a:pt x="18" y="29"/>
                    </a:lnTo>
                    <a:lnTo>
                      <a:pt x="18" y="29"/>
                    </a:lnTo>
                    <a:lnTo>
                      <a:pt x="18" y="29"/>
                    </a:lnTo>
                    <a:lnTo>
                      <a:pt x="18" y="30"/>
                    </a:lnTo>
                    <a:lnTo>
                      <a:pt x="18" y="30"/>
                    </a:lnTo>
                    <a:lnTo>
                      <a:pt x="18" y="32"/>
                    </a:lnTo>
                    <a:lnTo>
                      <a:pt x="19" y="32"/>
                    </a:lnTo>
                    <a:lnTo>
                      <a:pt x="19" y="33"/>
                    </a:lnTo>
                    <a:lnTo>
                      <a:pt x="18" y="33"/>
                    </a:lnTo>
                    <a:lnTo>
                      <a:pt x="18" y="34"/>
                    </a:lnTo>
                    <a:lnTo>
                      <a:pt x="18" y="36"/>
                    </a:lnTo>
                    <a:lnTo>
                      <a:pt x="18" y="37"/>
                    </a:lnTo>
                    <a:lnTo>
                      <a:pt x="18" y="37"/>
                    </a:lnTo>
                    <a:lnTo>
                      <a:pt x="18" y="39"/>
                    </a:lnTo>
                    <a:lnTo>
                      <a:pt x="18" y="39"/>
                    </a:lnTo>
                    <a:lnTo>
                      <a:pt x="19" y="40"/>
                    </a:lnTo>
                    <a:lnTo>
                      <a:pt x="19" y="40"/>
                    </a:lnTo>
                    <a:lnTo>
                      <a:pt x="21" y="40"/>
                    </a:lnTo>
                    <a:lnTo>
                      <a:pt x="21" y="40"/>
                    </a:lnTo>
                    <a:lnTo>
                      <a:pt x="22" y="41"/>
                    </a:lnTo>
                    <a:lnTo>
                      <a:pt x="24" y="43"/>
                    </a:lnTo>
                    <a:lnTo>
                      <a:pt x="24" y="43"/>
                    </a:lnTo>
                    <a:lnTo>
                      <a:pt x="25" y="44"/>
                    </a:lnTo>
                    <a:lnTo>
                      <a:pt x="25" y="44"/>
                    </a:lnTo>
                    <a:lnTo>
                      <a:pt x="26" y="47"/>
                    </a:lnTo>
                    <a:lnTo>
                      <a:pt x="26" y="47"/>
                    </a:lnTo>
                    <a:lnTo>
                      <a:pt x="26" y="47"/>
                    </a:lnTo>
                    <a:lnTo>
                      <a:pt x="26" y="47"/>
                    </a:lnTo>
                    <a:lnTo>
                      <a:pt x="28" y="47"/>
                    </a:lnTo>
                    <a:lnTo>
                      <a:pt x="28" y="49"/>
                    </a:lnTo>
                    <a:lnTo>
                      <a:pt x="28" y="49"/>
                    </a:lnTo>
                    <a:lnTo>
                      <a:pt x="28" y="49"/>
                    </a:lnTo>
                    <a:lnTo>
                      <a:pt x="28" y="49"/>
                    </a:lnTo>
                    <a:lnTo>
                      <a:pt x="28" y="49"/>
                    </a:lnTo>
                    <a:lnTo>
                      <a:pt x="29" y="49"/>
                    </a:lnTo>
                    <a:lnTo>
                      <a:pt x="29" y="50"/>
                    </a:lnTo>
                    <a:lnTo>
                      <a:pt x="29" y="50"/>
                    </a:lnTo>
                    <a:lnTo>
                      <a:pt x="31" y="50"/>
                    </a:lnTo>
                    <a:lnTo>
                      <a:pt x="32" y="51"/>
                    </a:lnTo>
                    <a:lnTo>
                      <a:pt x="32" y="51"/>
                    </a:lnTo>
                    <a:lnTo>
                      <a:pt x="32" y="53"/>
                    </a:lnTo>
                    <a:lnTo>
                      <a:pt x="32" y="53"/>
                    </a:lnTo>
                    <a:lnTo>
                      <a:pt x="34" y="54"/>
                    </a:lnTo>
                    <a:lnTo>
                      <a:pt x="35" y="56"/>
                    </a:lnTo>
                    <a:lnTo>
                      <a:pt x="36" y="56"/>
                    </a:lnTo>
                    <a:lnTo>
                      <a:pt x="36" y="57"/>
                    </a:lnTo>
                    <a:lnTo>
                      <a:pt x="36" y="57"/>
                    </a:lnTo>
                    <a:lnTo>
                      <a:pt x="36" y="60"/>
                    </a:lnTo>
                    <a:lnTo>
                      <a:pt x="36" y="60"/>
                    </a:lnTo>
                    <a:lnTo>
                      <a:pt x="36" y="60"/>
                    </a:lnTo>
                    <a:lnTo>
                      <a:pt x="38" y="61"/>
                    </a:lnTo>
                    <a:lnTo>
                      <a:pt x="38" y="63"/>
                    </a:lnTo>
                    <a:lnTo>
                      <a:pt x="38" y="63"/>
                    </a:lnTo>
                    <a:lnTo>
                      <a:pt x="38" y="63"/>
                    </a:lnTo>
                    <a:lnTo>
                      <a:pt x="38" y="64"/>
                    </a:lnTo>
                    <a:lnTo>
                      <a:pt x="38" y="65"/>
                    </a:lnTo>
                    <a:lnTo>
                      <a:pt x="39" y="73"/>
                    </a:lnTo>
                    <a:lnTo>
                      <a:pt x="41" y="75"/>
                    </a:lnTo>
                    <a:lnTo>
                      <a:pt x="41" y="75"/>
                    </a:lnTo>
                    <a:lnTo>
                      <a:pt x="41" y="75"/>
                    </a:lnTo>
                    <a:lnTo>
                      <a:pt x="41" y="75"/>
                    </a:lnTo>
                    <a:lnTo>
                      <a:pt x="41" y="77"/>
                    </a:lnTo>
                    <a:lnTo>
                      <a:pt x="42" y="77"/>
                    </a:lnTo>
                    <a:lnTo>
                      <a:pt x="45" y="78"/>
                    </a:lnTo>
                    <a:lnTo>
                      <a:pt x="45" y="78"/>
                    </a:lnTo>
                    <a:lnTo>
                      <a:pt x="48" y="81"/>
                    </a:lnTo>
                    <a:lnTo>
                      <a:pt x="48" y="82"/>
                    </a:lnTo>
                    <a:lnTo>
                      <a:pt x="48" y="84"/>
                    </a:lnTo>
                    <a:lnTo>
                      <a:pt x="49" y="85"/>
                    </a:lnTo>
                    <a:lnTo>
                      <a:pt x="49" y="85"/>
                    </a:lnTo>
                    <a:lnTo>
                      <a:pt x="49" y="85"/>
                    </a:lnTo>
                    <a:lnTo>
                      <a:pt x="49" y="85"/>
                    </a:lnTo>
                    <a:lnTo>
                      <a:pt x="49" y="85"/>
                    </a:lnTo>
                    <a:lnTo>
                      <a:pt x="49" y="85"/>
                    </a:lnTo>
                    <a:lnTo>
                      <a:pt x="49" y="88"/>
                    </a:lnTo>
                    <a:lnTo>
                      <a:pt x="50" y="88"/>
                    </a:lnTo>
                    <a:lnTo>
                      <a:pt x="53" y="91"/>
                    </a:lnTo>
                    <a:lnTo>
                      <a:pt x="56" y="94"/>
                    </a:lnTo>
                    <a:lnTo>
                      <a:pt x="59" y="95"/>
                    </a:lnTo>
                    <a:lnTo>
                      <a:pt x="60" y="97"/>
                    </a:lnTo>
                    <a:lnTo>
                      <a:pt x="63" y="98"/>
                    </a:lnTo>
                    <a:lnTo>
                      <a:pt x="63" y="98"/>
                    </a:lnTo>
                    <a:lnTo>
                      <a:pt x="65" y="99"/>
                    </a:lnTo>
                    <a:lnTo>
                      <a:pt x="66" y="98"/>
                    </a:lnTo>
                    <a:lnTo>
                      <a:pt x="67" y="98"/>
                    </a:lnTo>
                    <a:lnTo>
                      <a:pt x="67" y="97"/>
                    </a:lnTo>
                    <a:lnTo>
                      <a:pt x="66" y="97"/>
                    </a:lnTo>
                    <a:lnTo>
                      <a:pt x="67" y="97"/>
                    </a:lnTo>
                    <a:lnTo>
                      <a:pt x="67" y="97"/>
                    </a:lnTo>
                    <a:lnTo>
                      <a:pt x="69" y="99"/>
                    </a:lnTo>
                    <a:lnTo>
                      <a:pt x="69" y="101"/>
                    </a:lnTo>
                    <a:lnTo>
                      <a:pt x="69" y="102"/>
                    </a:lnTo>
                    <a:lnTo>
                      <a:pt x="72" y="109"/>
                    </a:lnTo>
                    <a:lnTo>
                      <a:pt x="73" y="112"/>
                    </a:lnTo>
                    <a:lnTo>
                      <a:pt x="73" y="115"/>
                    </a:lnTo>
                    <a:lnTo>
                      <a:pt x="73" y="115"/>
                    </a:lnTo>
                    <a:lnTo>
                      <a:pt x="73" y="115"/>
                    </a:lnTo>
                    <a:lnTo>
                      <a:pt x="73" y="115"/>
                    </a:lnTo>
                    <a:lnTo>
                      <a:pt x="77" y="126"/>
                    </a:lnTo>
                    <a:lnTo>
                      <a:pt x="77" y="131"/>
                    </a:lnTo>
                    <a:lnTo>
                      <a:pt x="77" y="131"/>
                    </a:lnTo>
                    <a:lnTo>
                      <a:pt x="77" y="131"/>
                    </a:lnTo>
                    <a:lnTo>
                      <a:pt x="77" y="131"/>
                    </a:lnTo>
                    <a:lnTo>
                      <a:pt x="76" y="131"/>
                    </a:lnTo>
                    <a:lnTo>
                      <a:pt x="76" y="131"/>
                    </a:lnTo>
                    <a:lnTo>
                      <a:pt x="76" y="131"/>
                    </a:lnTo>
                    <a:lnTo>
                      <a:pt x="76" y="131"/>
                    </a:lnTo>
                    <a:lnTo>
                      <a:pt x="75" y="131"/>
                    </a:lnTo>
                    <a:lnTo>
                      <a:pt x="75" y="131"/>
                    </a:lnTo>
                    <a:lnTo>
                      <a:pt x="72" y="132"/>
                    </a:lnTo>
                    <a:lnTo>
                      <a:pt x="69" y="132"/>
                    </a:lnTo>
                    <a:lnTo>
                      <a:pt x="63" y="133"/>
                    </a:lnTo>
                    <a:lnTo>
                      <a:pt x="63" y="133"/>
                    </a:lnTo>
                    <a:lnTo>
                      <a:pt x="58" y="135"/>
                    </a:lnTo>
                    <a:lnTo>
                      <a:pt x="58" y="135"/>
                    </a:lnTo>
                    <a:lnTo>
                      <a:pt x="56" y="135"/>
                    </a:lnTo>
                    <a:lnTo>
                      <a:pt x="56" y="135"/>
                    </a:lnTo>
                    <a:lnTo>
                      <a:pt x="53" y="135"/>
                    </a:lnTo>
                    <a:lnTo>
                      <a:pt x="53" y="136"/>
                    </a:lnTo>
                    <a:lnTo>
                      <a:pt x="53" y="136"/>
                    </a:lnTo>
                    <a:lnTo>
                      <a:pt x="52" y="136"/>
                    </a:lnTo>
                    <a:lnTo>
                      <a:pt x="52" y="136"/>
                    </a:lnTo>
                    <a:lnTo>
                      <a:pt x="48" y="136"/>
                    </a:lnTo>
                    <a:lnTo>
                      <a:pt x="46" y="136"/>
                    </a:lnTo>
                    <a:lnTo>
                      <a:pt x="46" y="138"/>
                    </a:lnTo>
                    <a:lnTo>
                      <a:pt x="45" y="138"/>
                    </a:lnTo>
                    <a:lnTo>
                      <a:pt x="45" y="138"/>
                    </a:lnTo>
                    <a:lnTo>
                      <a:pt x="45" y="138"/>
                    </a:lnTo>
                    <a:lnTo>
                      <a:pt x="42" y="138"/>
                    </a:lnTo>
                    <a:lnTo>
                      <a:pt x="42" y="138"/>
                    </a:lnTo>
                    <a:lnTo>
                      <a:pt x="42" y="138"/>
                    </a:lnTo>
                    <a:lnTo>
                      <a:pt x="41" y="138"/>
                    </a:lnTo>
                    <a:lnTo>
                      <a:pt x="41" y="138"/>
                    </a:lnTo>
                    <a:lnTo>
                      <a:pt x="41" y="138"/>
                    </a:lnTo>
                    <a:lnTo>
                      <a:pt x="39" y="138"/>
                    </a:lnTo>
                    <a:lnTo>
                      <a:pt x="38" y="139"/>
                    </a:lnTo>
                    <a:lnTo>
                      <a:pt x="35" y="139"/>
                    </a:lnTo>
                    <a:lnTo>
                      <a:pt x="35" y="139"/>
                    </a:lnTo>
                    <a:lnTo>
                      <a:pt x="34" y="139"/>
                    </a:lnTo>
                    <a:lnTo>
                      <a:pt x="32" y="136"/>
                    </a:lnTo>
                    <a:lnTo>
                      <a:pt x="32" y="136"/>
                    </a:lnTo>
                    <a:lnTo>
                      <a:pt x="31" y="133"/>
                    </a:lnTo>
                    <a:lnTo>
                      <a:pt x="31" y="131"/>
                    </a:lnTo>
                    <a:lnTo>
                      <a:pt x="31" y="129"/>
                    </a:lnTo>
                    <a:lnTo>
                      <a:pt x="31" y="129"/>
                    </a:lnTo>
                    <a:lnTo>
                      <a:pt x="29" y="128"/>
                    </a:lnTo>
                    <a:lnTo>
                      <a:pt x="29" y="126"/>
                    </a:lnTo>
                    <a:lnTo>
                      <a:pt x="29" y="124"/>
                    </a:lnTo>
                    <a:lnTo>
                      <a:pt x="29" y="124"/>
                    </a:lnTo>
                    <a:lnTo>
                      <a:pt x="29" y="124"/>
                    </a:lnTo>
                    <a:lnTo>
                      <a:pt x="28" y="124"/>
                    </a:lnTo>
                    <a:lnTo>
                      <a:pt x="28" y="122"/>
                    </a:lnTo>
                    <a:lnTo>
                      <a:pt x="28" y="122"/>
                    </a:lnTo>
                    <a:lnTo>
                      <a:pt x="24" y="104"/>
                    </a:lnTo>
                    <a:lnTo>
                      <a:pt x="24" y="104"/>
                    </a:lnTo>
                    <a:lnTo>
                      <a:pt x="24" y="104"/>
                    </a:lnTo>
                    <a:lnTo>
                      <a:pt x="24" y="102"/>
                    </a:lnTo>
                    <a:lnTo>
                      <a:pt x="22" y="101"/>
                    </a:lnTo>
                    <a:lnTo>
                      <a:pt x="22" y="101"/>
                    </a:lnTo>
                    <a:lnTo>
                      <a:pt x="22" y="99"/>
                    </a:lnTo>
                    <a:lnTo>
                      <a:pt x="22" y="99"/>
                    </a:lnTo>
                    <a:lnTo>
                      <a:pt x="15" y="75"/>
                    </a:lnTo>
                    <a:lnTo>
                      <a:pt x="15" y="74"/>
                    </a:lnTo>
                    <a:lnTo>
                      <a:pt x="15" y="73"/>
                    </a:lnTo>
                    <a:lnTo>
                      <a:pt x="15" y="73"/>
                    </a:lnTo>
                    <a:lnTo>
                      <a:pt x="12" y="63"/>
                    </a:lnTo>
                    <a:lnTo>
                      <a:pt x="12" y="63"/>
                    </a:lnTo>
                    <a:lnTo>
                      <a:pt x="11" y="57"/>
                    </a:lnTo>
                    <a:lnTo>
                      <a:pt x="8" y="50"/>
                    </a:lnTo>
                    <a:lnTo>
                      <a:pt x="8" y="50"/>
                    </a:lnTo>
                    <a:lnTo>
                      <a:pt x="4" y="34"/>
                    </a:lnTo>
                    <a:lnTo>
                      <a:pt x="4" y="34"/>
                    </a:lnTo>
                    <a:lnTo>
                      <a:pt x="1" y="24"/>
                    </a:lnTo>
                    <a:lnTo>
                      <a:pt x="1" y="24"/>
                    </a:lnTo>
                    <a:lnTo>
                      <a:pt x="0" y="20"/>
                    </a:lnTo>
                    <a:lnTo>
                      <a:pt x="0" y="20"/>
                    </a:lnTo>
                    <a:lnTo>
                      <a:pt x="0" y="17"/>
                    </a:lnTo>
                    <a:lnTo>
                      <a:pt x="0" y="17"/>
                    </a:lnTo>
                    <a:lnTo>
                      <a:pt x="0" y="16"/>
                    </a:lnTo>
                    <a:lnTo>
                      <a:pt x="1" y="10"/>
                    </a:lnTo>
                    <a:lnTo>
                      <a:pt x="2" y="7"/>
                    </a:lnTo>
                    <a:lnTo>
                      <a:pt x="4" y="5"/>
                    </a:lnTo>
                    <a:lnTo>
                      <a:pt x="5" y="3"/>
                    </a:lnTo>
                    <a:lnTo>
                      <a:pt x="7" y="3"/>
                    </a:lnTo>
                    <a:lnTo>
                      <a:pt x="8" y="3"/>
                    </a:lnTo>
                    <a:lnTo>
                      <a:pt x="9" y="2"/>
                    </a:lnTo>
                    <a:lnTo>
                      <a:pt x="9" y="2"/>
                    </a:lnTo>
                    <a:lnTo>
                      <a:pt x="9" y="2"/>
                    </a:lnTo>
                    <a:lnTo>
                      <a:pt x="9" y="2"/>
                    </a:lnTo>
                    <a:lnTo>
                      <a:pt x="11" y="0"/>
                    </a:lnTo>
                    <a:lnTo>
                      <a:pt x="11" y="0"/>
                    </a:lnTo>
                    <a:lnTo>
                      <a:pt x="14" y="0"/>
                    </a:lnTo>
                    <a:lnTo>
                      <a:pt x="17" y="0"/>
                    </a:lnTo>
                    <a:lnTo>
                      <a:pt x="19" y="0"/>
                    </a:lnTo>
                    <a:lnTo>
                      <a:pt x="22" y="2"/>
                    </a:lnTo>
                    <a:lnTo>
                      <a:pt x="24" y="2"/>
                    </a:lnTo>
                    <a:lnTo>
                      <a:pt x="24" y="3"/>
                    </a:lnTo>
                    <a:lnTo>
                      <a:pt x="22" y="5"/>
                    </a:lnTo>
                    <a:lnTo>
                      <a:pt x="22" y="5"/>
                    </a:lnTo>
                    <a:lnTo>
                      <a:pt x="21" y="6"/>
                    </a:lnTo>
                    <a:lnTo>
                      <a:pt x="21" y="7"/>
                    </a:lnTo>
                    <a:lnTo>
                      <a:pt x="21" y="7"/>
                    </a:lnTo>
                    <a:lnTo>
                      <a:pt x="21" y="9"/>
                    </a:lnTo>
                    <a:lnTo>
                      <a:pt x="21" y="10"/>
                    </a:lnTo>
                    <a:lnTo>
                      <a:pt x="21" y="10"/>
                    </a:lnTo>
                    <a:lnTo>
                      <a:pt x="19" y="13"/>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39"/>
              <p:cNvSpPr>
                <a:spLocks/>
              </p:cNvSpPr>
              <p:nvPr/>
            </p:nvSpPr>
            <p:spPr bwMode="auto">
              <a:xfrm>
                <a:off x="9089279" y="3052984"/>
                <a:ext cx="32858" cy="42114"/>
              </a:xfrm>
              <a:custGeom>
                <a:avLst/>
                <a:gdLst>
                  <a:gd name="T0" fmla="*/ 9 w 15"/>
                  <a:gd name="T1" fmla="*/ 20 h 21"/>
                  <a:gd name="T2" fmla="*/ 8 w 15"/>
                  <a:gd name="T3" fmla="*/ 21 h 21"/>
                  <a:gd name="T4" fmla="*/ 8 w 15"/>
                  <a:gd name="T5" fmla="*/ 16 h 21"/>
                  <a:gd name="T6" fmla="*/ 8 w 15"/>
                  <a:gd name="T7" fmla="*/ 16 h 21"/>
                  <a:gd name="T8" fmla="*/ 7 w 15"/>
                  <a:gd name="T9" fmla="*/ 13 h 21"/>
                  <a:gd name="T10" fmla="*/ 4 w 15"/>
                  <a:gd name="T11" fmla="*/ 10 h 21"/>
                  <a:gd name="T12" fmla="*/ 2 w 15"/>
                  <a:gd name="T13" fmla="*/ 10 h 21"/>
                  <a:gd name="T14" fmla="*/ 1 w 15"/>
                  <a:gd name="T15" fmla="*/ 10 h 21"/>
                  <a:gd name="T16" fmla="*/ 0 w 15"/>
                  <a:gd name="T17" fmla="*/ 7 h 21"/>
                  <a:gd name="T18" fmla="*/ 0 w 15"/>
                  <a:gd name="T19" fmla="*/ 7 h 21"/>
                  <a:gd name="T20" fmla="*/ 1 w 15"/>
                  <a:gd name="T21" fmla="*/ 6 h 21"/>
                  <a:gd name="T22" fmla="*/ 4 w 15"/>
                  <a:gd name="T23" fmla="*/ 2 h 21"/>
                  <a:gd name="T24" fmla="*/ 4 w 15"/>
                  <a:gd name="T25" fmla="*/ 0 h 21"/>
                  <a:gd name="T26" fmla="*/ 4 w 15"/>
                  <a:gd name="T27" fmla="*/ 2 h 21"/>
                  <a:gd name="T28" fmla="*/ 7 w 15"/>
                  <a:gd name="T29" fmla="*/ 3 h 21"/>
                  <a:gd name="T30" fmla="*/ 7 w 15"/>
                  <a:gd name="T31" fmla="*/ 3 h 21"/>
                  <a:gd name="T32" fmla="*/ 7 w 15"/>
                  <a:gd name="T33" fmla="*/ 3 h 21"/>
                  <a:gd name="T34" fmla="*/ 7 w 15"/>
                  <a:gd name="T35" fmla="*/ 3 h 21"/>
                  <a:gd name="T36" fmla="*/ 7 w 15"/>
                  <a:gd name="T37" fmla="*/ 3 h 21"/>
                  <a:gd name="T38" fmla="*/ 12 w 15"/>
                  <a:gd name="T39" fmla="*/ 7 h 21"/>
                  <a:gd name="T40" fmla="*/ 15 w 15"/>
                  <a:gd name="T41" fmla="*/ 9 h 21"/>
                  <a:gd name="T42" fmla="*/ 15 w 15"/>
                  <a:gd name="T43" fmla="*/ 9 h 21"/>
                  <a:gd name="T44" fmla="*/ 15 w 15"/>
                  <a:gd name="T45" fmla="*/ 10 h 21"/>
                  <a:gd name="T46" fmla="*/ 14 w 15"/>
                  <a:gd name="T47" fmla="*/ 10 h 21"/>
                  <a:gd name="T48" fmla="*/ 12 w 15"/>
                  <a:gd name="T49" fmla="*/ 13 h 21"/>
                  <a:gd name="T50" fmla="*/ 12 w 15"/>
                  <a:gd name="T51" fmla="*/ 13 h 21"/>
                  <a:gd name="T52" fmla="*/ 9 w 15"/>
                  <a:gd name="T53" fmla="*/ 17 h 21"/>
                  <a:gd name="T54" fmla="*/ 9 w 15"/>
                  <a:gd name="T5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1">
                    <a:moveTo>
                      <a:pt x="9" y="20"/>
                    </a:moveTo>
                    <a:lnTo>
                      <a:pt x="8" y="21"/>
                    </a:lnTo>
                    <a:lnTo>
                      <a:pt x="8" y="16"/>
                    </a:lnTo>
                    <a:lnTo>
                      <a:pt x="8" y="16"/>
                    </a:lnTo>
                    <a:lnTo>
                      <a:pt x="7" y="13"/>
                    </a:lnTo>
                    <a:lnTo>
                      <a:pt x="4" y="10"/>
                    </a:lnTo>
                    <a:lnTo>
                      <a:pt x="2" y="10"/>
                    </a:lnTo>
                    <a:lnTo>
                      <a:pt x="1" y="10"/>
                    </a:lnTo>
                    <a:lnTo>
                      <a:pt x="0" y="7"/>
                    </a:lnTo>
                    <a:lnTo>
                      <a:pt x="0" y="7"/>
                    </a:lnTo>
                    <a:lnTo>
                      <a:pt x="1" y="6"/>
                    </a:lnTo>
                    <a:lnTo>
                      <a:pt x="4" y="2"/>
                    </a:lnTo>
                    <a:lnTo>
                      <a:pt x="4" y="0"/>
                    </a:lnTo>
                    <a:lnTo>
                      <a:pt x="4" y="2"/>
                    </a:lnTo>
                    <a:lnTo>
                      <a:pt x="7" y="3"/>
                    </a:lnTo>
                    <a:lnTo>
                      <a:pt x="7" y="3"/>
                    </a:lnTo>
                    <a:lnTo>
                      <a:pt x="7" y="3"/>
                    </a:lnTo>
                    <a:lnTo>
                      <a:pt x="7" y="3"/>
                    </a:lnTo>
                    <a:lnTo>
                      <a:pt x="7" y="3"/>
                    </a:lnTo>
                    <a:lnTo>
                      <a:pt x="12" y="7"/>
                    </a:lnTo>
                    <a:lnTo>
                      <a:pt x="15" y="9"/>
                    </a:lnTo>
                    <a:lnTo>
                      <a:pt x="15" y="9"/>
                    </a:lnTo>
                    <a:lnTo>
                      <a:pt x="15" y="10"/>
                    </a:lnTo>
                    <a:lnTo>
                      <a:pt x="14" y="10"/>
                    </a:lnTo>
                    <a:lnTo>
                      <a:pt x="12" y="13"/>
                    </a:lnTo>
                    <a:lnTo>
                      <a:pt x="12" y="13"/>
                    </a:lnTo>
                    <a:lnTo>
                      <a:pt x="9" y="17"/>
                    </a:lnTo>
                    <a:lnTo>
                      <a:pt x="9" y="20"/>
                    </a:lnTo>
                    <a:close/>
                  </a:path>
                </a:pathLst>
              </a:custGeom>
              <a:solidFill>
                <a:srgbClr val="0084A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40"/>
              <p:cNvSpPr>
                <a:spLocks noEditPoints="1"/>
              </p:cNvSpPr>
              <p:nvPr/>
            </p:nvSpPr>
            <p:spPr bwMode="auto">
              <a:xfrm>
                <a:off x="7643568" y="4803714"/>
                <a:ext cx="1469807" cy="1231326"/>
              </a:xfrm>
              <a:custGeom>
                <a:avLst/>
                <a:gdLst>
                  <a:gd name="T0" fmla="*/ 586 w 671"/>
                  <a:gd name="T1" fmla="*/ 589 h 614"/>
                  <a:gd name="T2" fmla="*/ 573 w 671"/>
                  <a:gd name="T3" fmla="*/ 599 h 614"/>
                  <a:gd name="T4" fmla="*/ 558 w 671"/>
                  <a:gd name="T5" fmla="*/ 604 h 614"/>
                  <a:gd name="T6" fmla="*/ 577 w 671"/>
                  <a:gd name="T7" fmla="*/ 587 h 614"/>
                  <a:gd name="T8" fmla="*/ 621 w 671"/>
                  <a:gd name="T9" fmla="*/ 577 h 614"/>
                  <a:gd name="T10" fmla="*/ 621 w 671"/>
                  <a:gd name="T11" fmla="*/ 576 h 614"/>
                  <a:gd name="T12" fmla="*/ 638 w 671"/>
                  <a:gd name="T13" fmla="*/ 563 h 614"/>
                  <a:gd name="T14" fmla="*/ 645 w 671"/>
                  <a:gd name="T15" fmla="*/ 556 h 614"/>
                  <a:gd name="T16" fmla="*/ 654 w 671"/>
                  <a:gd name="T17" fmla="*/ 540 h 614"/>
                  <a:gd name="T18" fmla="*/ 661 w 671"/>
                  <a:gd name="T19" fmla="*/ 522 h 614"/>
                  <a:gd name="T20" fmla="*/ 669 w 671"/>
                  <a:gd name="T21" fmla="*/ 497 h 614"/>
                  <a:gd name="T22" fmla="*/ 493 w 671"/>
                  <a:gd name="T23" fmla="*/ 430 h 614"/>
                  <a:gd name="T24" fmla="*/ 493 w 671"/>
                  <a:gd name="T25" fmla="*/ 427 h 614"/>
                  <a:gd name="T26" fmla="*/ 418 w 671"/>
                  <a:gd name="T27" fmla="*/ 290 h 614"/>
                  <a:gd name="T28" fmla="*/ 218 w 671"/>
                  <a:gd name="T29" fmla="*/ 154 h 614"/>
                  <a:gd name="T30" fmla="*/ 244 w 671"/>
                  <a:gd name="T31" fmla="*/ 134 h 614"/>
                  <a:gd name="T32" fmla="*/ 239 w 671"/>
                  <a:gd name="T33" fmla="*/ 41 h 614"/>
                  <a:gd name="T34" fmla="*/ 341 w 671"/>
                  <a:gd name="T35" fmla="*/ 34 h 614"/>
                  <a:gd name="T36" fmla="*/ 430 w 671"/>
                  <a:gd name="T37" fmla="*/ 40 h 614"/>
                  <a:gd name="T38" fmla="*/ 456 w 671"/>
                  <a:gd name="T39" fmla="*/ 3 h 614"/>
                  <a:gd name="T40" fmla="*/ 494 w 671"/>
                  <a:gd name="T41" fmla="*/ 34 h 614"/>
                  <a:gd name="T42" fmla="*/ 534 w 671"/>
                  <a:gd name="T43" fmla="*/ 127 h 614"/>
                  <a:gd name="T44" fmla="*/ 590 w 671"/>
                  <a:gd name="T45" fmla="*/ 208 h 614"/>
                  <a:gd name="T46" fmla="*/ 624 w 671"/>
                  <a:gd name="T47" fmla="*/ 296 h 614"/>
                  <a:gd name="T48" fmla="*/ 662 w 671"/>
                  <a:gd name="T49" fmla="*/ 369 h 614"/>
                  <a:gd name="T50" fmla="*/ 669 w 671"/>
                  <a:gd name="T51" fmla="*/ 458 h 614"/>
                  <a:gd name="T52" fmla="*/ 661 w 671"/>
                  <a:gd name="T53" fmla="*/ 482 h 614"/>
                  <a:gd name="T54" fmla="*/ 661 w 671"/>
                  <a:gd name="T55" fmla="*/ 515 h 614"/>
                  <a:gd name="T56" fmla="*/ 641 w 671"/>
                  <a:gd name="T57" fmla="*/ 529 h 614"/>
                  <a:gd name="T58" fmla="*/ 621 w 671"/>
                  <a:gd name="T59" fmla="*/ 538 h 614"/>
                  <a:gd name="T60" fmla="*/ 604 w 671"/>
                  <a:gd name="T61" fmla="*/ 545 h 614"/>
                  <a:gd name="T62" fmla="*/ 594 w 671"/>
                  <a:gd name="T63" fmla="*/ 525 h 614"/>
                  <a:gd name="T64" fmla="*/ 572 w 671"/>
                  <a:gd name="T65" fmla="*/ 491 h 614"/>
                  <a:gd name="T66" fmla="*/ 553 w 671"/>
                  <a:gd name="T67" fmla="*/ 475 h 614"/>
                  <a:gd name="T68" fmla="*/ 524 w 671"/>
                  <a:gd name="T69" fmla="*/ 450 h 614"/>
                  <a:gd name="T70" fmla="*/ 497 w 671"/>
                  <a:gd name="T71" fmla="*/ 427 h 614"/>
                  <a:gd name="T72" fmla="*/ 495 w 671"/>
                  <a:gd name="T73" fmla="*/ 396 h 614"/>
                  <a:gd name="T74" fmla="*/ 487 w 671"/>
                  <a:gd name="T75" fmla="*/ 392 h 614"/>
                  <a:gd name="T76" fmla="*/ 459 w 671"/>
                  <a:gd name="T77" fmla="*/ 371 h 614"/>
                  <a:gd name="T78" fmla="*/ 429 w 671"/>
                  <a:gd name="T79" fmla="*/ 331 h 614"/>
                  <a:gd name="T80" fmla="*/ 447 w 671"/>
                  <a:gd name="T81" fmla="*/ 308 h 614"/>
                  <a:gd name="T82" fmla="*/ 447 w 671"/>
                  <a:gd name="T83" fmla="*/ 299 h 614"/>
                  <a:gd name="T84" fmla="*/ 426 w 671"/>
                  <a:gd name="T85" fmla="*/ 293 h 614"/>
                  <a:gd name="T86" fmla="*/ 433 w 671"/>
                  <a:gd name="T87" fmla="*/ 314 h 614"/>
                  <a:gd name="T88" fmla="*/ 422 w 671"/>
                  <a:gd name="T89" fmla="*/ 307 h 614"/>
                  <a:gd name="T90" fmla="*/ 418 w 671"/>
                  <a:gd name="T91" fmla="*/ 273 h 614"/>
                  <a:gd name="T92" fmla="*/ 422 w 671"/>
                  <a:gd name="T93" fmla="*/ 239 h 614"/>
                  <a:gd name="T94" fmla="*/ 420 w 671"/>
                  <a:gd name="T95" fmla="*/ 208 h 614"/>
                  <a:gd name="T96" fmla="*/ 402 w 671"/>
                  <a:gd name="T97" fmla="*/ 183 h 614"/>
                  <a:gd name="T98" fmla="*/ 381 w 671"/>
                  <a:gd name="T99" fmla="*/ 174 h 614"/>
                  <a:gd name="T100" fmla="*/ 358 w 671"/>
                  <a:gd name="T101" fmla="*/ 151 h 614"/>
                  <a:gd name="T102" fmla="*/ 336 w 671"/>
                  <a:gd name="T103" fmla="*/ 126 h 614"/>
                  <a:gd name="T104" fmla="*/ 292 w 671"/>
                  <a:gd name="T105" fmla="*/ 93 h 614"/>
                  <a:gd name="T106" fmla="*/ 266 w 671"/>
                  <a:gd name="T107" fmla="*/ 102 h 614"/>
                  <a:gd name="T108" fmla="*/ 249 w 671"/>
                  <a:gd name="T109" fmla="*/ 123 h 614"/>
                  <a:gd name="T110" fmla="*/ 224 w 671"/>
                  <a:gd name="T111" fmla="*/ 139 h 614"/>
                  <a:gd name="T112" fmla="*/ 191 w 671"/>
                  <a:gd name="T113" fmla="*/ 149 h 614"/>
                  <a:gd name="T114" fmla="*/ 194 w 671"/>
                  <a:gd name="T115" fmla="*/ 134 h 614"/>
                  <a:gd name="T116" fmla="*/ 160 w 671"/>
                  <a:gd name="T117" fmla="*/ 110 h 614"/>
                  <a:gd name="T118" fmla="*/ 74 w 671"/>
                  <a:gd name="T119" fmla="*/ 89 h 614"/>
                  <a:gd name="T120" fmla="*/ 17 w 671"/>
                  <a:gd name="T121" fmla="*/ 84 h 614"/>
                  <a:gd name="T122" fmla="*/ 20 w 671"/>
                  <a:gd name="T123" fmla="*/ 34 h 614"/>
                  <a:gd name="T124" fmla="*/ 91 w 671"/>
                  <a:gd name="T125" fmla="*/ 28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1" h="614">
                    <a:moveTo>
                      <a:pt x="522" y="614"/>
                    </a:moveTo>
                    <a:lnTo>
                      <a:pt x="519" y="614"/>
                    </a:lnTo>
                    <a:lnTo>
                      <a:pt x="518" y="614"/>
                    </a:lnTo>
                    <a:lnTo>
                      <a:pt x="518" y="613"/>
                    </a:lnTo>
                    <a:lnTo>
                      <a:pt x="519" y="611"/>
                    </a:lnTo>
                    <a:lnTo>
                      <a:pt x="519" y="610"/>
                    </a:lnTo>
                    <a:lnTo>
                      <a:pt x="521" y="610"/>
                    </a:lnTo>
                    <a:lnTo>
                      <a:pt x="524" y="610"/>
                    </a:lnTo>
                    <a:lnTo>
                      <a:pt x="524" y="611"/>
                    </a:lnTo>
                    <a:lnTo>
                      <a:pt x="524" y="613"/>
                    </a:lnTo>
                    <a:lnTo>
                      <a:pt x="522" y="614"/>
                    </a:lnTo>
                    <a:close/>
                    <a:moveTo>
                      <a:pt x="594" y="590"/>
                    </a:moveTo>
                    <a:lnTo>
                      <a:pt x="594" y="591"/>
                    </a:lnTo>
                    <a:lnTo>
                      <a:pt x="592" y="593"/>
                    </a:lnTo>
                    <a:lnTo>
                      <a:pt x="593" y="591"/>
                    </a:lnTo>
                    <a:lnTo>
                      <a:pt x="594" y="591"/>
                    </a:lnTo>
                    <a:lnTo>
                      <a:pt x="594" y="590"/>
                    </a:lnTo>
                    <a:close/>
                    <a:moveTo>
                      <a:pt x="582" y="587"/>
                    </a:moveTo>
                    <a:lnTo>
                      <a:pt x="585" y="589"/>
                    </a:lnTo>
                    <a:lnTo>
                      <a:pt x="586" y="589"/>
                    </a:lnTo>
                    <a:lnTo>
                      <a:pt x="587" y="589"/>
                    </a:lnTo>
                    <a:lnTo>
                      <a:pt x="589" y="590"/>
                    </a:lnTo>
                    <a:lnTo>
                      <a:pt x="589" y="591"/>
                    </a:lnTo>
                    <a:lnTo>
                      <a:pt x="589" y="593"/>
                    </a:lnTo>
                    <a:lnTo>
                      <a:pt x="590" y="593"/>
                    </a:lnTo>
                    <a:lnTo>
                      <a:pt x="590" y="594"/>
                    </a:lnTo>
                    <a:lnTo>
                      <a:pt x="587" y="596"/>
                    </a:lnTo>
                    <a:lnTo>
                      <a:pt x="583" y="597"/>
                    </a:lnTo>
                    <a:lnTo>
                      <a:pt x="582" y="597"/>
                    </a:lnTo>
                    <a:lnTo>
                      <a:pt x="582" y="596"/>
                    </a:lnTo>
                    <a:lnTo>
                      <a:pt x="580" y="596"/>
                    </a:lnTo>
                    <a:lnTo>
                      <a:pt x="579" y="596"/>
                    </a:lnTo>
                    <a:lnTo>
                      <a:pt x="577" y="597"/>
                    </a:lnTo>
                    <a:lnTo>
                      <a:pt x="576" y="597"/>
                    </a:lnTo>
                    <a:lnTo>
                      <a:pt x="575" y="597"/>
                    </a:lnTo>
                    <a:lnTo>
                      <a:pt x="575" y="596"/>
                    </a:lnTo>
                    <a:lnTo>
                      <a:pt x="573" y="594"/>
                    </a:lnTo>
                    <a:lnTo>
                      <a:pt x="573" y="596"/>
                    </a:lnTo>
                    <a:lnTo>
                      <a:pt x="573" y="597"/>
                    </a:lnTo>
                    <a:lnTo>
                      <a:pt x="573" y="599"/>
                    </a:lnTo>
                    <a:lnTo>
                      <a:pt x="572" y="600"/>
                    </a:lnTo>
                    <a:lnTo>
                      <a:pt x="570" y="600"/>
                    </a:lnTo>
                    <a:lnTo>
                      <a:pt x="566" y="604"/>
                    </a:lnTo>
                    <a:lnTo>
                      <a:pt x="561" y="606"/>
                    </a:lnTo>
                    <a:lnTo>
                      <a:pt x="561" y="607"/>
                    </a:lnTo>
                    <a:lnTo>
                      <a:pt x="559" y="607"/>
                    </a:lnTo>
                    <a:lnTo>
                      <a:pt x="555" y="608"/>
                    </a:lnTo>
                    <a:lnTo>
                      <a:pt x="552" y="610"/>
                    </a:lnTo>
                    <a:lnTo>
                      <a:pt x="551" y="610"/>
                    </a:lnTo>
                    <a:lnTo>
                      <a:pt x="549" y="610"/>
                    </a:lnTo>
                    <a:lnTo>
                      <a:pt x="548" y="610"/>
                    </a:lnTo>
                    <a:lnTo>
                      <a:pt x="548" y="608"/>
                    </a:lnTo>
                    <a:lnTo>
                      <a:pt x="549" y="608"/>
                    </a:lnTo>
                    <a:lnTo>
                      <a:pt x="549" y="606"/>
                    </a:lnTo>
                    <a:lnTo>
                      <a:pt x="551" y="606"/>
                    </a:lnTo>
                    <a:lnTo>
                      <a:pt x="553" y="606"/>
                    </a:lnTo>
                    <a:lnTo>
                      <a:pt x="555" y="606"/>
                    </a:lnTo>
                    <a:lnTo>
                      <a:pt x="556" y="606"/>
                    </a:lnTo>
                    <a:lnTo>
                      <a:pt x="556" y="604"/>
                    </a:lnTo>
                    <a:lnTo>
                      <a:pt x="558" y="604"/>
                    </a:lnTo>
                    <a:lnTo>
                      <a:pt x="559" y="604"/>
                    </a:lnTo>
                    <a:lnTo>
                      <a:pt x="559" y="603"/>
                    </a:lnTo>
                    <a:lnTo>
                      <a:pt x="561" y="601"/>
                    </a:lnTo>
                    <a:lnTo>
                      <a:pt x="562" y="601"/>
                    </a:lnTo>
                    <a:lnTo>
                      <a:pt x="563" y="599"/>
                    </a:lnTo>
                    <a:lnTo>
                      <a:pt x="563" y="597"/>
                    </a:lnTo>
                    <a:lnTo>
                      <a:pt x="565" y="597"/>
                    </a:lnTo>
                    <a:lnTo>
                      <a:pt x="566" y="597"/>
                    </a:lnTo>
                    <a:lnTo>
                      <a:pt x="566" y="596"/>
                    </a:lnTo>
                    <a:lnTo>
                      <a:pt x="568" y="593"/>
                    </a:lnTo>
                    <a:lnTo>
                      <a:pt x="569" y="594"/>
                    </a:lnTo>
                    <a:lnTo>
                      <a:pt x="570" y="594"/>
                    </a:lnTo>
                    <a:lnTo>
                      <a:pt x="572" y="593"/>
                    </a:lnTo>
                    <a:lnTo>
                      <a:pt x="572" y="591"/>
                    </a:lnTo>
                    <a:lnTo>
                      <a:pt x="573" y="590"/>
                    </a:lnTo>
                    <a:lnTo>
                      <a:pt x="575" y="590"/>
                    </a:lnTo>
                    <a:lnTo>
                      <a:pt x="576" y="590"/>
                    </a:lnTo>
                    <a:lnTo>
                      <a:pt x="576" y="587"/>
                    </a:lnTo>
                    <a:lnTo>
                      <a:pt x="576" y="586"/>
                    </a:lnTo>
                    <a:lnTo>
                      <a:pt x="577" y="587"/>
                    </a:lnTo>
                    <a:lnTo>
                      <a:pt x="577" y="589"/>
                    </a:lnTo>
                    <a:lnTo>
                      <a:pt x="579" y="587"/>
                    </a:lnTo>
                    <a:lnTo>
                      <a:pt x="577" y="586"/>
                    </a:lnTo>
                    <a:lnTo>
                      <a:pt x="580" y="586"/>
                    </a:lnTo>
                    <a:lnTo>
                      <a:pt x="582" y="586"/>
                    </a:lnTo>
                    <a:lnTo>
                      <a:pt x="582" y="587"/>
                    </a:lnTo>
                    <a:close/>
                    <a:moveTo>
                      <a:pt x="589" y="583"/>
                    </a:moveTo>
                    <a:lnTo>
                      <a:pt x="590" y="586"/>
                    </a:lnTo>
                    <a:lnTo>
                      <a:pt x="590" y="587"/>
                    </a:lnTo>
                    <a:lnTo>
                      <a:pt x="589" y="587"/>
                    </a:lnTo>
                    <a:lnTo>
                      <a:pt x="589" y="586"/>
                    </a:lnTo>
                    <a:lnTo>
                      <a:pt x="587" y="586"/>
                    </a:lnTo>
                    <a:lnTo>
                      <a:pt x="587" y="587"/>
                    </a:lnTo>
                    <a:lnTo>
                      <a:pt x="585" y="586"/>
                    </a:lnTo>
                    <a:lnTo>
                      <a:pt x="583" y="584"/>
                    </a:lnTo>
                    <a:lnTo>
                      <a:pt x="585" y="584"/>
                    </a:lnTo>
                    <a:lnTo>
                      <a:pt x="586" y="583"/>
                    </a:lnTo>
                    <a:lnTo>
                      <a:pt x="587" y="583"/>
                    </a:lnTo>
                    <a:lnTo>
                      <a:pt x="589" y="583"/>
                    </a:lnTo>
                    <a:close/>
                    <a:moveTo>
                      <a:pt x="621" y="577"/>
                    </a:moveTo>
                    <a:lnTo>
                      <a:pt x="619" y="577"/>
                    </a:lnTo>
                    <a:lnTo>
                      <a:pt x="613" y="583"/>
                    </a:lnTo>
                    <a:lnTo>
                      <a:pt x="611" y="583"/>
                    </a:lnTo>
                    <a:lnTo>
                      <a:pt x="609" y="584"/>
                    </a:lnTo>
                    <a:lnTo>
                      <a:pt x="609" y="586"/>
                    </a:lnTo>
                    <a:lnTo>
                      <a:pt x="609" y="587"/>
                    </a:lnTo>
                    <a:lnTo>
                      <a:pt x="606" y="587"/>
                    </a:lnTo>
                    <a:lnTo>
                      <a:pt x="604" y="586"/>
                    </a:lnTo>
                    <a:lnTo>
                      <a:pt x="606" y="586"/>
                    </a:lnTo>
                    <a:lnTo>
                      <a:pt x="609" y="583"/>
                    </a:lnTo>
                    <a:lnTo>
                      <a:pt x="610" y="582"/>
                    </a:lnTo>
                    <a:lnTo>
                      <a:pt x="611" y="582"/>
                    </a:lnTo>
                    <a:lnTo>
                      <a:pt x="613" y="582"/>
                    </a:lnTo>
                    <a:lnTo>
                      <a:pt x="614" y="580"/>
                    </a:lnTo>
                    <a:lnTo>
                      <a:pt x="616" y="580"/>
                    </a:lnTo>
                    <a:lnTo>
                      <a:pt x="617" y="579"/>
                    </a:lnTo>
                    <a:lnTo>
                      <a:pt x="621" y="576"/>
                    </a:lnTo>
                    <a:lnTo>
                      <a:pt x="621" y="577"/>
                    </a:lnTo>
                    <a:close/>
                    <a:moveTo>
                      <a:pt x="623" y="576"/>
                    </a:moveTo>
                    <a:lnTo>
                      <a:pt x="621" y="576"/>
                    </a:lnTo>
                    <a:lnTo>
                      <a:pt x="623" y="574"/>
                    </a:lnTo>
                    <a:lnTo>
                      <a:pt x="623" y="576"/>
                    </a:lnTo>
                    <a:close/>
                    <a:moveTo>
                      <a:pt x="630" y="570"/>
                    </a:moveTo>
                    <a:lnTo>
                      <a:pt x="630" y="572"/>
                    </a:lnTo>
                    <a:lnTo>
                      <a:pt x="628" y="572"/>
                    </a:lnTo>
                    <a:lnTo>
                      <a:pt x="626" y="573"/>
                    </a:lnTo>
                    <a:lnTo>
                      <a:pt x="627" y="572"/>
                    </a:lnTo>
                    <a:lnTo>
                      <a:pt x="628" y="570"/>
                    </a:lnTo>
                    <a:lnTo>
                      <a:pt x="630" y="569"/>
                    </a:lnTo>
                    <a:lnTo>
                      <a:pt x="631" y="569"/>
                    </a:lnTo>
                    <a:lnTo>
                      <a:pt x="631" y="570"/>
                    </a:lnTo>
                    <a:lnTo>
                      <a:pt x="630" y="570"/>
                    </a:lnTo>
                    <a:close/>
                    <a:moveTo>
                      <a:pt x="637" y="565"/>
                    </a:moveTo>
                    <a:lnTo>
                      <a:pt x="637" y="566"/>
                    </a:lnTo>
                    <a:lnTo>
                      <a:pt x="633" y="569"/>
                    </a:lnTo>
                    <a:lnTo>
                      <a:pt x="634" y="567"/>
                    </a:lnTo>
                    <a:lnTo>
                      <a:pt x="634" y="566"/>
                    </a:lnTo>
                    <a:lnTo>
                      <a:pt x="635" y="566"/>
                    </a:lnTo>
                    <a:lnTo>
                      <a:pt x="637" y="563"/>
                    </a:lnTo>
                    <a:lnTo>
                      <a:pt x="638" y="563"/>
                    </a:lnTo>
                    <a:lnTo>
                      <a:pt x="637" y="565"/>
                    </a:lnTo>
                    <a:close/>
                    <a:moveTo>
                      <a:pt x="667" y="515"/>
                    </a:moveTo>
                    <a:lnTo>
                      <a:pt x="665" y="519"/>
                    </a:lnTo>
                    <a:lnTo>
                      <a:pt x="664" y="522"/>
                    </a:lnTo>
                    <a:lnTo>
                      <a:pt x="661" y="529"/>
                    </a:lnTo>
                    <a:lnTo>
                      <a:pt x="662" y="531"/>
                    </a:lnTo>
                    <a:lnTo>
                      <a:pt x="661" y="532"/>
                    </a:lnTo>
                    <a:lnTo>
                      <a:pt x="661" y="535"/>
                    </a:lnTo>
                    <a:lnTo>
                      <a:pt x="658" y="538"/>
                    </a:lnTo>
                    <a:lnTo>
                      <a:pt x="657" y="539"/>
                    </a:lnTo>
                    <a:lnTo>
                      <a:pt x="655" y="540"/>
                    </a:lnTo>
                    <a:lnTo>
                      <a:pt x="654" y="542"/>
                    </a:lnTo>
                    <a:lnTo>
                      <a:pt x="654" y="543"/>
                    </a:lnTo>
                    <a:lnTo>
                      <a:pt x="652" y="545"/>
                    </a:lnTo>
                    <a:lnTo>
                      <a:pt x="652" y="546"/>
                    </a:lnTo>
                    <a:lnTo>
                      <a:pt x="652" y="548"/>
                    </a:lnTo>
                    <a:lnTo>
                      <a:pt x="650" y="550"/>
                    </a:lnTo>
                    <a:lnTo>
                      <a:pt x="647" y="555"/>
                    </a:lnTo>
                    <a:lnTo>
                      <a:pt x="645" y="555"/>
                    </a:lnTo>
                    <a:lnTo>
                      <a:pt x="645" y="556"/>
                    </a:lnTo>
                    <a:lnTo>
                      <a:pt x="644" y="556"/>
                    </a:lnTo>
                    <a:lnTo>
                      <a:pt x="643" y="559"/>
                    </a:lnTo>
                    <a:lnTo>
                      <a:pt x="640" y="562"/>
                    </a:lnTo>
                    <a:lnTo>
                      <a:pt x="640" y="560"/>
                    </a:lnTo>
                    <a:lnTo>
                      <a:pt x="641" y="560"/>
                    </a:lnTo>
                    <a:lnTo>
                      <a:pt x="641" y="559"/>
                    </a:lnTo>
                    <a:lnTo>
                      <a:pt x="643" y="557"/>
                    </a:lnTo>
                    <a:lnTo>
                      <a:pt x="643" y="556"/>
                    </a:lnTo>
                    <a:lnTo>
                      <a:pt x="644" y="555"/>
                    </a:lnTo>
                    <a:lnTo>
                      <a:pt x="645" y="553"/>
                    </a:lnTo>
                    <a:lnTo>
                      <a:pt x="647" y="553"/>
                    </a:lnTo>
                    <a:lnTo>
                      <a:pt x="648" y="553"/>
                    </a:lnTo>
                    <a:lnTo>
                      <a:pt x="648" y="550"/>
                    </a:lnTo>
                    <a:lnTo>
                      <a:pt x="648" y="549"/>
                    </a:lnTo>
                    <a:lnTo>
                      <a:pt x="650" y="548"/>
                    </a:lnTo>
                    <a:lnTo>
                      <a:pt x="651" y="546"/>
                    </a:lnTo>
                    <a:lnTo>
                      <a:pt x="651" y="545"/>
                    </a:lnTo>
                    <a:lnTo>
                      <a:pt x="652" y="545"/>
                    </a:lnTo>
                    <a:lnTo>
                      <a:pt x="652" y="543"/>
                    </a:lnTo>
                    <a:lnTo>
                      <a:pt x="654" y="540"/>
                    </a:lnTo>
                    <a:lnTo>
                      <a:pt x="652" y="540"/>
                    </a:lnTo>
                    <a:lnTo>
                      <a:pt x="651" y="539"/>
                    </a:lnTo>
                    <a:lnTo>
                      <a:pt x="652" y="539"/>
                    </a:lnTo>
                    <a:lnTo>
                      <a:pt x="654" y="539"/>
                    </a:lnTo>
                    <a:lnTo>
                      <a:pt x="655" y="540"/>
                    </a:lnTo>
                    <a:lnTo>
                      <a:pt x="655" y="539"/>
                    </a:lnTo>
                    <a:lnTo>
                      <a:pt x="655" y="538"/>
                    </a:lnTo>
                    <a:lnTo>
                      <a:pt x="654" y="535"/>
                    </a:lnTo>
                    <a:lnTo>
                      <a:pt x="654" y="533"/>
                    </a:lnTo>
                    <a:lnTo>
                      <a:pt x="657" y="535"/>
                    </a:lnTo>
                    <a:lnTo>
                      <a:pt x="658" y="535"/>
                    </a:lnTo>
                    <a:lnTo>
                      <a:pt x="658" y="533"/>
                    </a:lnTo>
                    <a:lnTo>
                      <a:pt x="658" y="531"/>
                    </a:lnTo>
                    <a:lnTo>
                      <a:pt x="658" y="529"/>
                    </a:lnTo>
                    <a:lnTo>
                      <a:pt x="660" y="528"/>
                    </a:lnTo>
                    <a:lnTo>
                      <a:pt x="661" y="528"/>
                    </a:lnTo>
                    <a:lnTo>
                      <a:pt x="661" y="526"/>
                    </a:lnTo>
                    <a:lnTo>
                      <a:pt x="662" y="525"/>
                    </a:lnTo>
                    <a:lnTo>
                      <a:pt x="662" y="522"/>
                    </a:lnTo>
                    <a:lnTo>
                      <a:pt x="661" y="522"/>
                    </a:lnTo>
                    <a:lnTo>
                      <a:pt x="661" y="521"/>
                    </a:lnTo>
                    <a:lnTo>
                      <a:pt x="658" y="521"/>
                    </a:lnTo>
                    <a:lnTo>
                      <a:pt x="660" y="519"/>
                    </a:lnTo>
                    <a:lnTo>
                      <a:pt x="661" y="519"/>
                    </a:lnTo>
                    <a:lnTo>
                      <a:pt x="662" y="519"/>
                    </a:lnTo>
                    <a:lnTo>
                      <a:pt x="662" y="518"/>
                    </a:lnTo>
                    <a:lnTo>
                      <a:pt x="664" y="516"/>
                    </a:lnTo>
                    <a:lnTo>
                      <a:pt x="664" y="515"/>
                    </a:lnTo>
                    <a:lnTo>
                      <a:pt x="665" y="514"/>
                    </a:lnTo>
                    <a:lnTo>
                      <a:pt x="667" y="512"/>
                    </a:lnTo>
                    <a:lnTo>
                      <a:pt x="667" y="511"/>
                    </a:lnTo>
                    <a:lnTo>
                      <a:pt x="667" y="509"/>
                    </a:lnTo>
                    <a:lnTo>
                      <a:pt x="667" y="508"/>
                    </a:lnTo>
                    <a:lnTo>
                      <a:pt x="668" y="507"/>
                    </a:lnTo>
                    <a:lnTo>
                      <a:pt x="669" y="505"/>
                    </a:lnTo>
                    <a:lnTo>
                      <a:pt x="669" y="504"/>
                    </a:lnTo>
                    <a:lnTo>
                      <a:pt x="669" y="501"/>
                    </a:lnTo>
                    <a:lnTo>
                      <a:pt x="671" y="499"/>
                    </a:lnTo>
                    <a:lnTo>
                      <a:pt x="671" y="498"/>
                    </a:lnTo>
                    <a:lnTo>
                      <a:pt x="669" y="497"/>
                    </a:lnTo>
                    <a:lnTo>
                      <a:pt x="671" y="495"/>
                    </a:lnTo>
                    <a:lnTo>
                      <a:pt x="671" y="498"/>
                    </a:lnTo>
                    <a:lnTo>
                      <a:pt x="671" y="499"/>
                    </a:lnTo>
                    <a:lnTo>
                      <a:pt x="671" y="505"/>
                    </a:lnTo>
                    <a:lnTo>
                      <a:pt x="669" y="507"/>
                    </a:lnTo>
                    <a:lnTo>
                      <a:pt x="668" y="511"/>
                    </a:lnTo>
                    <a:lnTo>
                      <a:pt x="668" y="512"/>
                    </a:lnTo>
                    <a:lnTo>
                      <a:pt x="667" y="514"/>
                    </a:lnTo>
                    <a:lnTo>
                      <a:pt x="667" y="515"/>
                    </a:lnTo>
                    <a:close/>
                    <a:moveTo>
                      <a:pt x="495" y="427"/>
                    </a:moveTo>
                    <a:lnTo>
                      <a:pt x="498" y="429"/>
                    </a:lnTo>
                    <a:lnTo>
                      <a:pt x="500" y="427"/>
                    </a:lnTo>
                    <a:lnTo>
                      <a:pt x="502" y="429"/>
                    </a:lnTo>
                    <a:lnTo>
                      <a:pt x="504" y="429"/>
                    </a:lnTo>
                    <a:lnTo>
                      <a:pt x="501" y="432"/>
                    </a:lnTo>
                    <a:lnTo>
                      <a:pt x="500" y="433"/>
                    </a:lnTo>
                    <a:lnTo>
                      <a:pt x="498" y="433"/>
                    </a:lnTo>
                    <a:lnTo>
                      <a:pt x="497" y="433"/>
                    </a:lnTo>
                    <a:lnTo>
                      <a:pt x="495" y="432"/>
                    </a:lnTo>
                    <a:lnTo>
                      <a:pt x="493" y="430"/>
                    </a:lnTo>
                    <a:lnTo>
                      <a:pt x="491" y="429"/>
                    </a:lnTo>
                    <a:lnTo>
                      <a:pt x="490" y="429"/>
                    </a:lnTo>
                    <a:lnTo>
                      <a:pt x="490" y="427"/>
                    </a:lnTo>
                    <a:lnTo>
                      <a:pt x="487" y="420"/>
                    </a:lnTo>
                    <a:lnTo>
                      <a:pt x="486" y="417"/>
                    </a:lnTo>
                    <a:lnTo>
                      <a:pt x="483" y="413"/>
                    </a:lnTo>
                    <a:lnTo>
                      <a:pt x="481" y="412"/>
                    </a:lnTo>
                    <a:lnTo>
                      <a:pt x="480" y="410"/>
                    </a:lnTo>
                    <a:lnTo>
                      <a:pt x="480" y="409"/>
                    </a:lnTo>
                    <a:lnTo>
                      <a:pt x="480" y="408"/>
                    </a:lnTo>
                    <a:lnTo>
                      <a:pt x="481" y="408"/>
                    </a:lnTo>
                    <a:lnTo>
                      <a:pt x="481" y="409"/>
                    </a:lnTo>
                    <a:lnTo>
                      <a:pt x="483" y="412"/>
                    </a:lnTo>
                    <a:lnTo>
                      <a:pt x="484" y="415"/>
                    </a:lnTo>
                    <a:lnTo>
                      <a:pt x="486" y="416"/>
                    </a:lnTo>
                    <a:lnTo>
                      <a:pt x="487" y="420"/>
                    </a:lnTo>
                    <a:lnTo>
                      <a:pt x="488" y="423"/>
                    </a:lnTo>
                    <a:lnTo>
                      <a:pt x="490" y="426"/>
                    </a:lnTo>
                    <a:lnTo>
                      <a:pt x="491" y="427"/>
                    </a:lnTo>
                    <a:lnTo>
                      <a:pt x="493" y="427"/>
                    </a:lnTo>
                    <a:lnTo>
                      <a:pt x="494" y="427"/>
                    </a:lnTo>
                    <a:lnTo>
                      <a:pt x="495" y="427"/>
                    </a:lnTo>
                    <a:close/>
                    <a:moveTo>
                      <a:pt x="418" y="290"/>
                    </a:moveTo>
                    <a:lnTo>
                      <a:pt x="416" y="291"/>
                    </a:lnTo>
                    <a:lnTo>
                      <a:pt x="416" y="290"/>
                    </a:lnTo>
                    <a:lnTo>
                      <a:pt x="415" y="286"/>
                    </a:lnTo>
                    <a:lnTo>
                      <a:pt x="416" y="284"/>
                    </a:lnTo>
                    <a:lnTo>
                      <a:pt x="416" y="283"/>
                    </a:lnTo>
                    <a:lnTo>
                      <a:pt x="415" y="283"/>
                    </a:lnTo>
                    <a:lnTo>
                      <a:pt x="415" y="282"/>
                    </a:lnTo>
                    <a:lnTo>
                      <a:pt x="413" y="280"/>
                    </a:lnTo>
                    <a:lnTo>
                      <a:pt x="415" y="280"/>
                    </a:lnTo>
                    <a:lnTo>
                      <a:pt x="415" y="279"/>
                    </a:lnTo>
                    <a:lnTo>
                      <a:pt x="415" y="282"/>
                    </a:lnTo>
                    <a:lnTo>
                      <a:pt x="416" y="282"/>
                    </a:lnTo>
                    <a:lnTo>
                      <a:pt x="416" y="284"/>
                    </a:lnTo>
                    <a:lnTo>
                      <a:pt x="416" y="286"/>
                    </a:lnTo>
                    <a:lnTo>
                      <a:pt x="416" y="287"/>
                    </a:lnTo>
                    <a:lnTo>
                      <a:pt x="416" y="289"/>
                    </a:lnTo>
                    <a:lnTo>
                      <a:pt x="418" y="290"/>
                    </a:lnTo>
                    <a:close/>
                    <a:moveTo>
                      <a:pt x="212" y="146"/>
                    </a:moveTo>
                    <a:lnTo>
                      <a:pt x="214" y="146"/>
                    </a:lnTo>
                    <a:lnTo>
                      <a:pt x="214" y="147"/>
                    </a:lnTo>
                    <a:lnTo>
                      <a:pt x="212" y="149"/>
                    </a:lnTo>
                    <a:lnTo>
                      <a:pt x="212" y="151"/>
                    </a:lnTo>
                    <a:lnTo>
                      <a:pt x="211" y="151"/>
                    </a:lnTo>
                    <a:lnTo>
                      <a:pt x="210" y="151"/>
                    </a:lnTo>
                    <a:lnTo>
                      <a:pt x="207" y="150"/>
                    </a:lnTo>
                    <a:lnTo>
                      <a:pt x="205" y="149"/>
                    </a:lnTo>
                    <a:lnTo>
                      <a:pt x="204" y="147"/>
                    </a:lnTo>
                    <a:lnTo>
                      <a:pt x="203" y="147"/>
                    </a:lnTo>
                    <a:lnTo>
                      <a:pt x="204" y="147"/>
                    </a:lnTo>
                    <a:lnTo>
                      <a:pt x="205" y="147"/>
                    </a:lnTo>
                    <a:lnTo>
                      <a:pt x="207" y="147"/>
                    </a:lnTo>
                    <a:lnTo>
                      <a:pt x="208" y="147"/>
                    </a:lnTo>
                    <a:lnTo>
                      <a:pt x="210" y="146"/>
                    </a:lnTo>
                    <a:lnTo>
                      <a:pt x="211" y="146"/>
                    </a:lnTo>
                    <a:lnTo>
                      <a:pt x="212" y="146"/>
                    </a:lnTo>
                    <a:close/>
                    <a:moveTo>
                      <a:pt x="224" y="151"/>
                    </a:moveTo>
                    <a:lnTo>
                      <a:pt x="218" y="154"/>
                    </a:lnTo>
                    <a:lnTo>
                      <a:pt x="217" y="154"/>
                    </a:lnTo>
                    <a:lnTo>
                      <a:pt x="215" y="153"/>
                    </a:lnTo>
                    <a:lnTo>
                      <a:pt x="212" y="151"/>
                    </a:lnTo>
                    <a:lnTo>
                      <a:pt x="215" y="153"/>
                    </a:lnTo>
                    <a:lnTo>
                      <a:pt x="218" y="153"/>
                    </a:lnTo>
                    <a:lnTo>
                      <a:pt x="220" y="154"/>
                    </a:lnTo>
                    <a:lnTo>
                      <a:pt x="220" y="153"/>
                    </a:lnTo>
                    <a:lnTo>
                      <a:pt x="222" y="151"/>
                    </a:lnTo>
                    <a:lnTo>
                      <a:pt x="224" y="151"/>
                    </a:lnTo>
                    <a:lnTo>
                      <a:pt x="227" y="149"/>
                    </a:lnTo>
                    <a:lnTo>
                      <a:pt x="227" y="147"/>
                    </a:lnTo>
                    <a:lnTo>
                      <a:pt x="228" y="146"/>
                    </a:lnTo>
                    <a:lnTo>
                      <a:pt x="231" y="144"/>
                    </a:lnTo>
                    <a:lnTo>
                      <a:pt x="235" y="143"/>
                    </a:lnTo>
                    <a:lnTo>
                      <a:pt x="236" y="142"/>
                    </a:lnTo>
                    <a:lnTo>
                      <a:pt x="238" y="140"/>
                    </a:lnTo>
                    <a:lnTo>
                      <a:pt x="241" y="137"/>
                    </a:lnTo>
                    <a:lnTo>
                      <a:pt x="242" y="136"/>
                    </a:lnTo>
                    <a:lnTo>
                      <a:pt x="244" y="133"/>
                    </a:lnTo>
                    <a:lnTo>
                      <a:pt x="244" y="134"/>
                    </a:lnTo>
                    <a:lnTo>
                      <a:pt x="242" y="136"/>
                    </a:lnTo>
                    <a:lnTo>
                      <a:pt x="238" y="142"/>
                    </a:lnTo>
                    <a:lnTo>
                      <a:pt x="236" y="143"/>
                    </a:lnTo>
                    <a:lnTo>
                      <a:pt x="232" y="146"/>
                    </a:lnTo>
                    <a:lnTo>
                      <a:pt x="229" y="147"/>
                    </a:lnTo>
                    <a:lnTo>
                      <a:pt x="224" y="151"/>
                    </a:lnTo>
                    <a:close/>
                    <a:moveTo>
                      <a:pt x="193" y="16"/>
                    </a:moveTo>
                    <a:lnTo>
                      <a:pt x="194" y="16"/>
                    </a:lnTo>
                    <a:lnTo>
                      <a:pt x="200" y="16"/>
                    </a:lnTo>
                    <a:lnTo>
                      <a:pt x="201" y="16"/>
                    </a:lnTo>
                    <a:lnTo>
                      <a:pt x="203" y="16"/>
                    </a:lnTo>
                    <a:lnTo>
                      <a:pt x="204" y="14"/>
                    </a:lnTo>
                    <a:lnTo>
                      <a:pt x="205" y="17"/>
                    </a:lnTo>
                    <a:lnTo>
                      <a:pt x="207" y="21"/>
                    </a:lnTo>
                    <a:lnTo>
                      <a:pt x="210" y="23"/>
                    </a:lnTo>
                    <a:lnTo>
                      <a:pt x="211" y="26"/>
                    </a:lnTo>
                    <a:lnTo>
                      <a:pt x="215" y="38"/>
                    </a:lnTo>
                    <a:lnTo>
                      <a:pt x="218" y="42"/>
                    </a:lnTo>
                    <a:lnTo>
                      <a:pt x="220" y="42"/>
                    </a:lnTo>
                    <a:lnTo>
                      <a:pt x="239" y="41"/>
                    </a:lnTo>
                    <a:lnTo>
                      <a:pt x="245" y="41"/>
                    </a:lnTo>
                    <a:lnTo>
                      <a:pt x="258" y="40"/>
                    </a:lnTo>
                    <a:lnTo>
                      <a:pt x="265" y="40"/>
                    </a:lnTo>
                    <a:lnTo>
                      <a:pt x="280" y="38"/>
                    </a:lnTo>
                    <a:lnTo>
                      <a:pt x="283" y="38"/>
                    </a:lnTo>
                    <a:lnTo>
                      <a:pt x="285" y="38"/>
                    </a:lnTo>
                    <a:lnTo>
                      <a:pt x="286" y="38"/>
                    </a:lnTo>
                    <a:lnTo>
                      <a:pt x="296" y="37"/>
                    </a:lnTo>
                    <a:lnTo>
                      <a:pt x="299" y="37"/>
                    </a:lnTo>
                    <a:lnTo>
                      <a:pt x="302" y="37"/>
                    </a:lnTo>
                    <a:lnTo>
                      <a:pt x="307" y="37"/>
                    </a:lnTo>
                    <a:lnTo>
                      <a:pt x="313" y="37"/>
                    </a:lnTo>
                    <a:lnTo>
                      <a:pt x="319" y="35"/>
                    </a:lnTo>
                    <a:lnTo>
                      <a:pt x="331" y="35"/>
                    </a:lnTo>
                    <a:lnTo>
                      <a:pt x="333" y="35"/>
                    </a:lnTo>
                    <a:lnTo>
                      <a:pt x="336" y="35"/>
                    </a:lnTo>
                    <a:lnTo>
                      <a:pt x="337" y="34"/>
                    </a:lnTo>
                    <a:lnTo>
                      <a:pt x="338" y="34"/>
                    </a:lnTo>
                    <a:lnTo>
                      <a:pt x="340" y="34"/>
                    </a:lnTo>
                    <a:lnTo>
                      <a:pt x="341" y="34"/>
                    </a:lnTo>
                    <a:lnTo>
                      <a:pt x="345" y="34"/>
                    </a:lnTo>
                    <a:lnTo>
                      <a:pt x="351" y="34"/>
                    </a:lnTo>
                    <a:lnTo>
                      <a:pt x="353" y="34"/>
                    </a:lnTo>
                    <a:lnTo>
                      <a:pt x="354" y="34"/>
                    </a:lnTo>
                    <a:lnTo>
                      <a:pt x="355" y="34"/>
                    </a:lnTo>
                    <a:lnTo>
                      <a:pt x="377" y="33"/>
                    </a:lnTo>
                    <a:lnTo>
                      <a:pt x="391" y="31"/>
                    </a:lnTo>
                    <a:lnTo>
                      <a:pt x="399" y="31"/>
                    </a:lnTo>
                    <a:lnTo>
                      <a:pt x="401" y="31"/>
                    </a:lnTo>
                    <a:lnTo>
                      <a:pt x="402" y="31"/>
                    </a:lnTo>
                    <a:lnTo>
                      <a:pt x="403" y="30"/>
                    </a:lnTo>
                    <a:lnTo>
                      <a:pt x="409" y="30"/>
                    </a:lnTo>
                    <a:lnTo>
                      <a:pt x="412" y="30"/>
                    </a:lnTo>
                    <a:lnTo>
                      <a:pt x="416" y="30"/>
                    </a:lnTo>
                    <a:lnTo>
                      <a:pt x="423" y="30"/>
                    </a:lnTo>
                    <a:lnTo>
                      <a:pt x="425" y="28"/>
                    </a:lnTo>
                    <a:lnTo>
                      <a:pt x="426" y="28"/>
                    </a:lnTo>
                    <a:lnTo>
                      <a:pt x="429" y="28"/>
                    </a:lnTo>
                    <a:lnTo>
                      <a:pt x="430" y="35"/>
                    </a:lnTo>
                    <a:lnTo>
                      <a:pt x="430" y="40"/>
                    </a:lnTo>
                    <a:lnTo>
                      <a:pt x="430" y="42"/>
                    </a:lnTo>
                    <a:lnTo>
                      <a:pt x="432" y="45"/>
                    </a:lnTo>
                    <a:lnTo>
                      <a:pt x="433" y="47"/>
                    </a:lnTo>
                    <a:lnTo>
                      <a:pt x="435" y="48"/>
                    </a:lnTo>
                    <a:lnTo>
                      <a:pt x="436" y="50"/>
                    </a:lnTo>
                    <a:lnTo>
                      <a:pt x="439" y="48"/>
                    </a:lnTo>
                    <a:lnTo>
                      <a:pt x="444" y="47"/>
                    </a:lnTo>
                    <a:lnTo>
                      <a:pt x="444" y="34"/>
                    </a:lnTo>
                    <a:lnTo>
                      <a:pt x="444" y="31"/>
                    </a:lnTo>
                    <a:lnTo>
                      <a:pt x="444" y="27"/>
                    </a:lnTo>
                    <a:lnTo>
                      <a:pt x="444" y="24"/>
                    </a:lnTo>
                    <a:lnTo>
                      <a:pt x="442" y="20"/>
                    </a:lnTo>
                    <a:lnTo>
                      <a:pt x="440" y="18"/>
                    </a:lnTo>
                    <a:lnTo>
                      <a:pt x="440" y="16"/>
                    </a:lnTo>
                    <a:lnTo>
                      <a:pt x="440" y="6"/>
                    </a:lnTo>
                    <a:lnTo>
                      <a:pt x="442" y="4"/>
                    </a:lnTo>
                    <a:lnTo>
                      <a:pt x="449" y="0"/>
                    </a:lnTo>
                    <a:lnTo>
                      <a:pt x="453" y="3"/>
                    </a:lnTo>
                    <a:lnTo>
                      <a:pt x="454" y="3"/>
                    </a:lnTo>
                    <a:lnTo>
                      <a:pt x="456" y="3"/>
                    </a:lnTo>
                    <a:lnTo>
                      <a:pt x="457" y="3"/>
                    </a:lnTo>
                    <a:lnTo>
                      <a:pt x="461" y="3"/>
                    </a:lnTo>
                    <a:lnTo>
                      <a:pt x="463" y="4"/>
                    </a:lnTo>
                    <a:lnTo>
                      <a:pt x="464" y="6"/>
                    </a:lnTo>
                    <a:lnTo>
                      <a:pt x="471" y="6"/>
                    </a:lnTo>
                    <a:lnTo>
                      <a:pt x="473" y="6"/>
                    </a:lnTo>
                    <a:lnTo>
                      <a:pt x="474" y="7"/>
                    </a:lnTo>
                    <a:lnTo>
                      <a:pt x="478" y="7"/>
                    </a:lnTo>
                    <a:lnTo>
                      <a:pt x="487" y="6"/>
                    </a:lnTo>
                    <a:lnTo>
                      <a:pt x="488" y="6"/>
                    </a:lnTo>
                    <a:lnTo>
                      <a:pt x="488" y="7"/>
                    </a:lnTo>
                    <a:lnTo>
                      <a:pt x="488" y="10"/>
                    </a:lnTo>
                    <a:lnTo>
                      <a:pt x="488" y="17"/>
                    </a:lnTo>
                    <a:lnTo>
                      <a:pt x="490" y="21"/>
                    </a:lnTo>
                    <a:lnTo>
                      <a:pt x="490" y="24"/>
                    </a:lnTo>
                    <a:lnTo>
                      <a:pt x="490" y="26"/>
                    </a:lnTo>
                    <a:lnTo>
                      <a:pt x="490" y="27"/>
                    </a:lnTo>
                    <a:lnTo>
                      <a:pt x="491" y="27"/>
                    </a:lnTo>
                    <a:lnTo>
                      <a:pt x="493" y="28"/>
                    </a:lnTo>
                    <a:lnTo>
                      <a:pt x="494" y="34"/>
                    </a:lnTo>
                    <a:lnTo>
                      <a:pt x="495" y="35"/>
                    </a:lnTo>
                    <a:lnTo>
                      <a:pt x="495" y="41"/>
                    </a:lnTo>
                    <a:lnTo>
                      <a:pt x="497" y="45"/>
                    </a:lnTo>
                    <a:lnTo>
                      <a:pt x="498" y="48"/>
                    </a:lnTo>
                    <a:lnTo>
                      <a:pt x="498" y="50"/>
                    </a:lnTo>
                    <a:lnTo>
                      <a:pt x="502" y="58"/>
                    </a:lnTo>
                    <a:lnTo>
                      <a:pt x="508" y="76"/>
                    </a:lnTo>
                    <a:lnTo>
                      <a:pt x="511" y="81"/>
                    </a:lnTo>
                    <a:lnTo>
                      <a:pt x="511" y="82"/>
                    </a:lnTo>
                    <a:lnTo>
                      <a:pt x="512" y="84"/>
                    </a:lnTo>
                    <a:lnTo>
                      <a:pt x="512" y="85"/>
                    </a:lnTo>
                    <a:lnTo>
                      <a:pt x="514" y="88"/>
                    </a:lnTo>
                    <a:lnTo>
                      <a:pt x="515" y="91"/>
                    </a:lnTo>
                    <a:lnTo>
                      <a:pt x="515" y="95"/>
                    </a:lnTo>
                    <a:lnTo>
                      <a:pt x="518" y="99"/>
                    </a:lnTo>
                    <a:lnTo>
                      <a:pt x="519" y="100"/>
                    </a:lnTo>
                    <a:lnTo>
                      <a:pt x="521" y="105"/>
                    </a:lnTo>
                    <a:lnTo>
                      <a:pt x="527" y="116"/>
                    </a:lnTo>
                    <a:lnTo>
                      <a:pt x="531" y="123"/>
                    </a:lnTo>
                    <a:lnTo>
                      <a:pt x="534" y="127"/>
                    </a:lnTo>
                    <a:lnTo>
                      <a:pt x="539" y="139"/>
                    </a:lnTo>
                    <a:lnTo>
                      <a:pt x="545" y="147"/>
                    </a:lnTo>
                    <a:lnTo>
                      <a:pt x="549" y="153"/>
                    </a:lnTo>
                    <a:lnTo>
                      <a:pt x="551" y="157"/>
                    </a:lnTo>
                    <a:lnTo>
                      <a:pt x="555" y="160"/>
                    </a:lnTo>
                    <a:lnTo>
                      <a:pt x="556" y="163"/>
                    </a:lnTo>
                    <a:lnTo>
                      <a:pt x="558" y="166"/>
                    </a:lnTo>
                    <a:lnTo>
                      <a:pt x="568" y="177"/>
                    </a:lnTo>
                    <a:lnTo>
                      <a:pt x="573" y="185"/>
                    </a:lnTo>
                    <a:lnTo>
                      <a:pt x="575" y="187"/>
                    </a:lnTo>
                    <a:lnTo>
                      <a:pt x="575" y="188"/>
                    </a:lnTo>
                    <a:lnTo>
                      <a:pt x="579" y="192"/>
                    </a:lnTo>
                    <a:lnTo>
                      <a:pt x="580" y="192"/>
                    </a:lnTo>
                    <a:lnTo>
                      <a:pt x="582" y="195"/>
                    </a:lnTo>
                    <a:lnTo>
                      <a:pt x="583" y="197"/>
                    </a:lnTo>
                    <a:lnTo>
                      <a:pt x="585" y="198"/>
                    </a:lnTo>
                    <a:lnTo>
                      <a:pt x="587" y="202"/>
                    </a:lnTo>
                    <a:lnTo>
                      <a:pt x="589" y="202"/>
                    </a:lnTo>
                    <a:lnTo>
                      <a:pt x="590" y="205"/>
                    </a:lnTo>
                    <a:lnTo>
                      <a:pt x="590" y="208"/>
                    </a:lnTo>
                    <a:lnTo>
                      <a:pt x="593" y="212"/>
                    </a:lnTo>
                    <a:lnTo>
                      <a:pt x="594" y="215"/>
                    </a:lnTo>
                    <a:lnTo>
                      <a:pt x="592" y="217"/>
                    </a:lnTo>
                    <a:lnTo>
                      <a:pt x="592" y="218"/>
                    </a:lnTo>
                    <a:lnTo>
                      <a:pt x="590" y="221"/>
                    </a:lnTo>
                    <a:lnTo>
                      <a:pt x="590" y="222"/>
                    </a:lnTo>
                    <a:lnTo>
                      <a:pt x="590" y="225"/>
                    </a:lnTo>
                    <a:lnTo>
                      <a:pt x="590" y="228"/>
                    </a:lnTo>
                    <a:lnTo>
                      <a:pt x="590" y="231"/>
                    </a:lnTo>
                    <a:lnTo>
                      <a:pt x="592" y="235"/>
                    </a:lnTo>
                    <a:lnTo>
                      <a:pt x="594" y="243"/>
                    </a:lnTo>
                    <a:lnTo>
                      <a:pt x="597" y="250"/>
                    </a:lnTo>
                    <a:lnTo>
                      <a:pt x="600" y="255"/>
                    </a:lnTo>
                    <a:lnTo>
                      <a:pt x="604" y="262"/>
                    </a:lnTo>
                    <a:lnTo>
                      <a:pt x="610" y="272"/>
                    </a:lnTo>
                    <a:lnTo>
                      <a:pt x="617" y="283"/>
                    </a:lnTo>
                    <a:lnTo>
                      <a:pt x="621" y="291"/>
                    </a:lnTo>
                    <a:lnTo>
                      <a:pt x="623" y="293"/>
                    </a:lnTo>
                    <a:lnTo>
                      <a:pt x="623" y="294"/>
                    </a:lnTo>
                    <a:lnTo>
                      <a:pt x="624" y="296"/>
                    </a:lnTo>
                    <a:lnTo>
                      <a:pt x="626" y="299"/>
                    </a:lnTo>
                    <a:lnTo>
                      <a:pt x="626" y="300"/>
                    </a:lnTo>
                    <a:lnTo>
                      <a:pt x="627" y="303"/>
                    </a:lnTo>
                    <a:lnTo>
                      <a:pt x="628" y="304"/>
                    </a:lnTo>
                    <a:lnTo>
                      <a:pt x="633" y="313"/>
                    </a:lnTo>
                    <a:lnTo>
                      <a:pt x="634" y="316"/>
                    </a:lnTo>
                    <a:lnTo>
                      <a:pt x="637" y="320"/>
                    </a:lnTo>
                    <a:lnTo>
                      <a:pt x="637" y="321"/>
                    </a:lnTo>
                    <a:lnTo>
                      <a:pt x="641" y="327"/>
                    </a:lnTo>
                    <a:lnTo>
                      <a:pt x="641" y="328"/>
                    </a:lnTo>
                    <a:lnTo>
                      <a:pt x="645" y="333"/>
                    </a:lnTo>
                    <a:lnTo>
                      <a:pt x="645" y="335"/>
                    </a:lnTo>
                    <a:lnTo>
                      <a:pt x="647" y="337"/>
                    </a:lnTo>
                    <a:lnTo>
                      <a:pt x="648" y="341"/>
                    </a:lnTo>
                    <a:lnTo>
                      <a:pt x="651" y="344"/>
                    </a:lnTo>
                    <a:lnTo>
                      <a:pt x="652" y="348"/>
                    </a:lnTo>
                    <a:lnTo>
                      <a:pt x="655" y="354"/>
                    </a:lnTo>
                    <a:lnTo>
                      <a:pt x="657" y="357"/>
                    </a:lnTo>
                    <a:lnTo>
                      <a:pt x="660" y="364"/>
                    </a:lnTo>
                    <a:lnTo>
                      <a:pt x="662" y="369"/>
                    </a:lnTo>
                    <a:lnTo>
                      <a:pt x="662" y="372"/>
                    </a:lnTo>
                    <a:lnTo>
                      <a:pt x="664" y="378"/>
                    </a:lnTo>
                    <a:lnTo>
                      <a:pt x="664" y="379"/>
                    </a:lnTo>
                    <a:lnTo>
                      <a:pt x="664" y="381"/>
                    </a:lnTo>
                    <a:lnTo>
                      <a:pt x="665" y="388"/>
                    </a:lnTo>
                    <a:lnTo>
                      <a:pt x="665" y="392"/>
                    </a:lnTo>
                    <a:lnTo>
                      <a:pt x="665" y="398"/>
                    </a:lnTo>
                    <a:lnTo>
                      <a:pt x="665" y="403"/>
                    </a:lnTo>
                    <a:lnTo>
                      <a:pt x="667" y="415"/>
                    </a:lnTo>
                    <a:lnTo>
                      <a:pt x="667" y="416"/>
                    </a:lnTo>
                    <a:lnTo>
                      <a:pt x="667" y="422"/>
                    </a:lnTo>
                    <a:lnTo>
                      <a:pt x="667" y="423"/>
                    </a:lnTo>
                    <a:lnTo>
                      <a:pt x="667" y="424"/>
                    </a:lnTo>
                    <a:lnTo>
                      <a:pt x="667" y="433"/>
                    </a:lnTo>
                    <a:lnTo>
                      <a:pt x="667" y="439"/>
                    </a:lnTo>
                    <a:lnTo>
                      <a:pt x="668" y="443"/>
                    </a:lnTo>
                    <a:lnTo>
                      <a:pt x="668" y="449"/>
                    </a:lnTo>
                    <a:lnTo>
                      <a:pt x="668" y="450"/>
                    </a:lnTo>
                    <a:lnTo>
                      <a:pt x="669" y="456"/>
                    </a:lnTo>
                    <a:lnTo>
                      <a:pt x="669" y="458"/>
                    </a:lnTo>
                    <a:lnTo>
                      <a:pt x="671" y="463"/>
                    </a:lnTo>
                    <a:lnTo>
                      <a:pt x="671" y="466"/>
                    </a:lnTo>
                    <a:lnTo>
                      <a:pt x="671" y="468"/>
                    </a:lnTo>
                    <a:lnTo>
                      <a:pt x="671" y="470"/>
                    </a:lnTo>
                    <a:lnTo>
                      <a:pt x="671" y="473"/>
                    </a:lnTo>
                    <a:lnTo>
                      <a:pt x="669" y="473"/>
                    </a:lnTo>
                    <a:lnTo>
                      <a:pt x="669" y="477"/>
                    </a:lnTo>
                    <a:lnTo>
                      <a:pt x="669" y="478"/>
                    </a:lnTo>
                    <a:lnTo>
                      <a:pt x="671" y="480"/>
                    </a:lnTo>
                    <a:lnTo>
                      <a:pt x="669" y="481"/>
                    </a:lnTo>
                    <a:lnTo>
                      <a:pt x="668" y="478"/>
                    </a:lnTo>
                    <a:lnTo>
                      <a:pt x="668" y="477"/>
                    </a:lnTo>
                    <a:lnTo>
                      <a:pt x="668" y="475"/>
                    </a:lnTo>
                    <a:lnTo>
                      <a:pt x="668" y="474"/>
                    </a:lnTo>
                    <a:lnTo>
                      <a:pt x="667" y="473"/>
                    </a:lnTo>
                    <a:lnTo>
                      <a:pt x="665" y="474"/>
                    </a:lnTo>
                    <a:lnTo>
                      <a:pt x="662" y="475"/>
                    </a:lnTo>
                    <a:lnTo>
                      <a:pt x="662" y="477"/>
                    </a:lnTo>
                    <a:lnTo>
                      <a:pt x="662" y="480"/>
                    </a:lnTo>
                    <a:lnTo>
                      <a:pt x="661" y="482"/>
                    </a:lnTo>
                    <a:lnTo>
                      <a:pt x="661" y="484"/>
                    </a:lnTo>
                    <a:lnTo>
                      <a:pt x="661" y="485"/>
                    </a:lnTo>
                    <a:lnTo>
                      <a:pt x="660" y="485"/>
                    </a:lnTo>
                    <a:lnTo>
                      <a:pt x="660" y="487"/>
                    </a:lnTo>
                    <a:lnTo>
                      <a:pt x="658" y="490"/>
                    </a:lnTo>
                    <a:lnTo>
                      <a:pt x="660" y="491"/>
                    </a:lnTo>
                    <a:lnTo>
                      <a:pt x="660" y="492"/>
                    </a:lnTo>
                    <a:lnTo>
                      <a:pt x="660" y="495"/>
                    </a:lnTo>
                    <a:lnTo>
                      <a:pt x="658" y="495"/>
                    </a:lnTo>
                    <a:lnTo>
                      <a:pt x="658" y="499"/>
                    </a:lnTo>
                    <a:lnTo>
                      <a:pt x="658" y="501"/>
                    </a:lnTo>
                    <a:lnTo>
                      <a:pt x="658" y="502"/>
                    </a:lnTo>
                    <a:lnTo>
                      <a:pt x="660" y="504"/>
                    </a:lnTo>
                    <a:lnTo>
                      <a:pt x="660" y="505"/>
                    </a:lnTo>
                    <a:lnTo>
                      <a:pt x="660" y="507"/>
                    </a:lnTo>
                    <a:lnTo>
                      <a:pt x="661" y="508"/>
                    </a:lnTo>
                    <a:lnTo>
                      <a:pt x="661" y="509"/>
                    </a:lnTo>
                    <a:lnTo>
                      <a:pt x="662" y="509"/>
                    </a:lnTo>
                    <a:lnTo>
                      <a:pt x="662" y="511"/>
                    </a:lnTo>
                    <a:lnTo>
                      <a:pt x="661" y="515"/>
                    </a:lnTo>
                    <a:lnTo>
                      <a:pt x="660" y="515"/>
                    </a:lnTo>
                    <a:lnTo>
                      <a:pt x="658" y="516"/>
                    </a:lnTo>
                    <a:lnTo>
                      <a:pt x="657" y="519"/>
                    </a:lnTo>
                    <a:lnTo>
                      <a:pt x="655" y="522"/>
                    </a:lnTo>
                    <a:lnTo>
                      <a:pt x="654" y="524"/>
                    </a:lnTo>
                    <a:lnTo>
                      <a:pt x="652" y="525"/>
                    </a:lnTo>
                    <a:lnTo>
                      <a:pt x="651" y="526"/>
                    </a:lnTo>
                    <a:lnTo>
                      <a:pt x="650" y="528"/>
                    </a:lnTo>
                    <a:lnTo>
                      <a:pt x="650" y="529"/>
                    </a:lnTo>
                    <a:lnTo>
                      <a:pt x="650" y="531"/>
                    </a:lnTo>
                    <a:lnTo>
                      <a:pt x="648" y="529"/>
                    </a:lnTo>
                    <a:lnTo>
                      <a:pt x="647" y="529"/>
                    </a:lnTo>
                    <a:lnTo>
                      <a:pt x="647" y="528"/>
                    </a:lnTo>
                    <a:lnTo>
                      <a:pt x="647" y="529"/>
                    </a:lnTo>
                    <a:lnTo>
                      <a:pt x="645" y="529"/>
                    </a:lnTo>
                    <a:lnTo>
                      <a:pt x="645" y="528"/>
                    </a:lnTo>
                    <a:lnTo>
                      <a:pt x="644" y="528"/>
                    </a:lnTo>
                    <a:lnTo>
                      <a:pt x="644" y="526"/>
                    </a:lnTo>
                    <a:lnTo>
                      <a:pt x="643" y="528"/>
                    </a:lnTo>
                    <a:lnTo>
                      <a:pt x="641" y="529"/>
                    </a:lnTo>
                    <a:lnTo>
                      <a:pt x="641" y="531"/>
                    </a:lnTo>
                    <a:lnTo>
                      <a:pt x="641" y="532"/>
                    </a:lnTo>
                    <a:lnTo>
                      <a:pt x="640" y="533"/>
                    </a:lnTo>
                    <a:lnTo>
                      <a:pt x="638" y="533"/>
                    </a:lnTo>
                    <a:lnTo>
                      <a:pt x="637" y="535"/>
                    </a:lnTo>
                    <a:lnTo>
                      <a:pt x="635" y="535"/>
                    </a:lnTo>
                    <a:lnTo>
                      <a:pt x="635" y="536"/>
                    </a:lnTo>
                    <a:lnTo>
                      <a:pt x="634" y="536"/>
                    </a:lnTo>
                    <a:lnTo>
                      <a:pt x="633" y="536"/>
                    </a:lnTo>
                    <a:lnTo>
                      <a:pt x="633" y="538"/>
                    </a:lnTo>
                    <a:lnTo>
                      <a:pt x="633" y="539"/>
                    </a:lnTo>
                    <a:lnTo>
                      <a:pt x="631" y="539"/>
                    </a:lnTo>
                    <a:lnTo>
                      <a:pt x="631" y="538"/>
                    </a:lnTo>
                    <a:lnTo>
                      <a:pt x="631" y="539"/>
                    </a:lnTo>
                    <a:lnTo>
                      <a:pt x="630" y="539"/>
                    </a:lnTo>
                    <a:lnTo>
                      <a:pt x="628" y="538"/>
                    </a:lnTo>
                    <a:lnTo>
                      <a:pt x="628" y="536"/>
                    </a:lnTo>
                    <a:lnTo>
                      <a:pt x="624" y="536"/>
                    </a:lnTo>
                    <a:lnTo>
                      <a:pt x="623" y="538"/>
                    </a:lnTo>
                    <a:lnTo>
                      <a:pt x="621" y="538"/>
                    </a:lnTo>
                    <a:lnTo>
                      <a:pt x="620" y="538"/>
                    </a:lnTo>
                    <a:lnTo>
                      <a:pt x="620" y="536"/>
                    </a:lnTo>
                    <a:lnTo>
                      <a:pt x="620" y="538"/>
                    </a:lnTo>
                    <a:lnTo>
                      <a:pt x="619" y="538"/>
                    </a:lnTo>
                    <a:lnTo>
                      <a:pt x="617" y="538"/>
                    </a:lnTo>
                    <a:lnTo>
                      <a:pt x="617" y="539"/>
                    </a:lnTo>
                    <a:lnTo>
                      <a:pt x="616" y="539"/>
                    </a:lnTo>
                    <a:lnTo>
                      <a:pt x="616" y="540"/>
                    </a:lnTo>
                    <a:lnTo>
                      <a:pt x="616" y="542"/>
                    </a:lnTo>
                    <a:lnTo>
                      <a:pt x="614" y="542"/>
                    </a:lnTo>
                    <a:lnTo>
                      <a:pt x="613" y="542"/>
                    </a:lnTo>
                    <a:lnTo>
                      <a:pt x="611" y="542"/>
                    </a:lnTo>
                    <a:lnTo>
                      <a:pt x="611" y="543"/>
                    </a:lnTo>
                    <a:lnTo>
                      <a:pt x="610" y="543"/>
                    </a:lnTo>
                    <a:lnTo>
                      <a:pt x="609" y="543"/>
                    </a:lnTo>
                    <a:lnTo>
                      <a:pt x="609" y="545"/>
                    </a:lnTo>
                    <a:lnTo>
                      <a:pt x="607" y="545"/>
                    </a:lnTo>
                    <a:lnTo>
                      <a:pt x="606" y="543"/>
                    </a:lnTo>
                    <a:lnTo>
                      <a:pt x="606" y="545"/>
                    </a:lnTo>
                    <a:lnTo>
                      <a:pt x="604" y="545"/>
                    </a:lnTo>
                    <a:lnTo>
                      <a:pt x="602" y="546"/>
                    </a:lnTo>
                    <a:lnTo>
                      <a:pt x="600" y="545"/>
                    </a:lnTo>
                    <a:lnTo>
                      <a:pt x="599" y="543"/>
                    </a:lnTo>
                    <a:lnTo>
                      <a:pt x="597" y="543"/>
                    </a:lnTo>
                    <a:lnTo>
                      <a:pt x="596" y="543"/>
                    </a:lnTo>
                    <a:lnTo>
                      <a:pt x="596" y="542"/>
                    </a:lnTo>
                    <a:lnTo>
                      <a:pt x="596" y="540"/>
                    </a:lnTo>
                    <a:lnTo>
                      <a:pt x="594" y="539"/>
                    </a:lnTo>
                    <a:lnTo>
                      <a:pt x="594" y="538"/>
                    </a:lnTo>
                    <a:lnTo>
                      <a:pt x="593" y="538"/>
                    </a:lnTo>
                    <a:lnTo>
                      <a:pt x="592" y="536"/>
                    </a:lnTo>
                    <a:lnTo>
                      <a:pt x="592" y="535"/>
                    </a:lnTo>
                    <a:lnTo>
                      <a:pt x="592" y="533"/>
                    </a:lnTo>
                    <a:lnTo>
                      <a:pt x="592" y="531"/>
                    </a:lnTo>
                    <a:lnTo>
                      <a:pt x="592" y="529"/>
                    </a:lnTo>
                    <a:lnTo>
                      <a:pt x="593" y="529"/>
                    </a:lnTo>
                    <a:lnTo>
                      <a:pt x="593" y="528"/>
                    </a:lnTo>
                    <a:lnTo>
                      <a:pt x="593" y="526"/>
                    </a:lnTo>
                    <a:lnTo>
                      <a:pt x="593" y="525"/>
                    </a:lnTo>
                    <a:lnTo>
                      <a:pt x="594" y="525"/>
                    </a:lnTo>
                    <a:lnTo>
                      <a:pt x="594" y="524"/>
                    </a:lnTo>
                    <a:lnTo>
                      <a:pt x="593" y="521"/>
                    </a:lnTo>
                    <a:lnTo>
                      <a:pt x="592" y="521"/>
                    </a:lnTo>
                    <a:lnTo>
                      <a:pt x="592" y="519"/>
                    </a:lnTo>
                    <a:lnTo>
                      <a:pt x="589" y="514"/>
                    </a:lnTo>
                    <a:lnTo>
                      <a:pt x="587" y="512"/>
                    </a:lnTo>
                    <a:lnTo>
                      <a:pt x="586" y="512"/>
                    </a:lnTo>
                    <a:lnTo>
                      <a:pt x="585" y="511"/>
                    </a:lnTo>
                    <a:lnTo>
                      <a:pt x="585" y="509"/>
                    </a:lnTo>
                    <a:lnTo>
                      <a:pt x="585" y="507"/>
                    </a:lnTo>
                    <a:lnTo>
                      <a:pt x="583" y="505"/>
                    </a:lnTo>
                    <a:lnTo>
                      <a:pt x="582" y="504"/>
                    </a:lnTo>
                    <a:lnTo>
                      <a:pt x="582" y="502"/>
                    </a:lnTo>
                    <a:lnTo>
                      <a:pt x="580" y="501"/>
                    </a:lnTo>
                    <a:lnTo>
                      <a:pt x="580" y="499"/>
                    </a:lnTo>
                    <a:lnTo>
                      <a:pt x="579" y="498"/>
                    </a:lnTo>
                    <a:lnTo>
                      <a:pt x="577" y="497"/>
                    </a:lnTo>
                    <a:lnTo>
                      <a:pt x="577" y="495"/>
                    </a:lnTo>
                    <a:lnTo>
                      <a:pt x="576" y="494"/>
                    </a:lnTo>
                    <a:lnTo>
                      <a:pt x="572" y="491"/>
                    </a:lnTo>
                    <a:lnTo>
                      <a:pt x="570" y="491"/>
                    </a:lnTo>
                    <a:lnTo>
                      <a:pt x="570" y="490"/>
                    </a:lnTo>
                    <a:lnTo>
                      <a:pt x="570" y="488"/>
                    </a:lnTo>
                    <a:lnTo>
                      <a:pt x="569" y="488"/>
                    </a:lnTo>
                    <a:lnTo>
                      <a:pt x="569" y="487"/>
                    </a:lnTo>
                    <a:lnTo>
                      <a:pt x="568" y="487"/>
                    </a:lnTo>
                    <a:lnTo>
                      <a:pt x="569" y="485"/>
                    </a:lnTo>
                    <a:lnTo>
                      <a:pt x="570" y="485"/>
                    </a:lnTo>
                    <a:lnTo>
                      <a:pt x="569" y="484"/>
                    </a:lnTo>
                    <a:lnTo>
                      <a:pt x="569" y="482"/>
                    </a:lnTo>
                    <a:lnTo>
                      <a:pt x="568" y="481"/>
                    </a:lnTo>
                    <a:lnTo>
                      <a:pt x="565" y="480"/>
                    </a:lnTo>
                    <a:lnTo>
                      <a:pt x="562" y="478"/>
                    </a:lnTo>
                    <a:lnTo>
                      <a:pt x="561" y="478"/>
                    </a:lnTo>
                    <a:lnTo>
                      <a:pt x="559" y="478"/>
                    </a:lnTo>
                    <a:lnTo>
                      <a:pt x="558" y="477"/>
                    </a:lnTo>
                    <a:lnTo>
                      <a:pt x="556" y="477"/>
                    </a:lnTo>
                    <a:lnTo>
                      <a:pt x="555" y="477"/>
                    </a:lnTo>
                    <a:lnTo>
                      <a:pt x="553" y="477"/>
                    </a:lnTo>
                    <a:lnTo>
                      <a:pt x="553" y="475"/>
                    </a:lnTo>
                    <a:lnTo>
                      <a:pt x="552" y="475"/>
                    </a:lnTo>
                    <a:lnTo>
                      <a:pt x="552" y="477"/>
                    </a:lnTo>
                    <a:lnTo>
                      <a:pt x="548" y="478"/>
                    </a:lnTo>
                    <a:lnTo>
                      <a:pt x="545" y="478"/>
                    </a:lnTo>
                    <a:lnTo>
                      <a:pt x="544" y="478"/>
                    </a:lnTo>
                    <a:lnTo>
                      <a:pt x="542" y="478"/>
                    </a:lnTo>
                    <a:lnTo>
                      <a:pt x="541" y="480"/>
                    </a:lnTo>
                    <a:lnTo>
                      <a:pt x="541" y="482"/>
                    </a:lnTo>
                    <a:lnTo>
                      <a:pt x="541" y="484"/>
                    </a:lnTo>
                    <a:lnTo>
                      <a:pt x="539" y="482"/>
                    </a:lnTo>
                    <a:lnTo>
                      <a:pt x="536" y="478"/>
                    </a:lnTo>
                    <a:lnTo>
                      <a:pt x="535" y="475"/>
                    </a:lnTo>
                    <a:lnTo>
                      <a:pt x="534" y="474"/>
                    </a:lnTo>
                    <a:lnTo>
                      <a:pt x="534" y="473"/>
                    </a:lnTo>
                    <a:lnTo>
                      <a:pt x="532" y="470"/>
                    </a:lnTo>
                    <a:lnTo>
                      <a:pt x="531" y="468"/>
                    </a:lnTo>
                    <a:lnTo>
                      <a:pt x="527" y="461"/>
                    </a:lnTo>
                    <a:lnTo>
                      <a:pt x="525" y="456"/>
                    </a:lnTo>
                    <a:lnTo>
                      <a:pt x="525" y="453"/>
                    </a:lnTo>
                    <a:lnTo>
                      <a:pt x="524" y="450"/>
                    </a:lnTo>
                    <a:lnTo>
                      <a:pt x="524" y="447"/>
                    </a:lnTo>
                    <a:lnTo>
                      <a:pt x="521" y="441"/>
                    </a:lnTo>
                    <a:lnTo>
                      <a:pt x="519" y="439"/>
                    </a:lnTo>
                    <a:lnTo>
                      <a:pt x="517" y="434"/>
                    </a:lnTo>
                    <a:lnTo>
                      <a:pt x="514" y="432"/>
                    </a:lnTo>
                    <a:lnTo>
                      <a:pt x="514" y="430"/>
                    </a:lnTo>
                    <a:lnTo>
                      <a:pt x="512" y="430"/>
                    </a:lnTo>
                    <a:lnTo>
                      <a:pt x="512" y="429"/>
                    </a:lnTo>
                    <a:lnTo>
                      <a:pt x="511" y="429"/>
                    </a:lnTo>
                    <a:lnTo>
                      <a:pt x="508" y="427"/>
                    </a:lnTo>
                    <a:lnTo>
                      <a:pt x="507" y="426"/>
                    </a:lnTo>
                    <a:lnTo>
                      <a:pt x="505" y="426"/>
                    </a:lnTo>
                    <a:lnTo>
                      <a:pt x="504" y="426"/>
                    </a:lnTo>
                    <a:lnTo>
                      <a:pt x="504" y="424"/>
                    </a:lnTo>
                    <a:lnTo>
                      <a:pt x="504" y="423"/>
                    </a:lnTo>
                    <a:lnTo>
                      <a:pt x="502" y="423"/>
                    </a:lnTo>
                    <a:lnTo>
                      <a:pt x="501" y="423"/>
                    </a:lnTo>
                    <a:lnTo>
                      <a:pt x="498" y="423"/>
                    </a:lnTo>
                    <a:lnTo>
                      <a:pt x="498" y="426"/>
                    </a:lnTo>
                    <a:lnTo>
                      <a:pt x="497" y="427"/>
                    </a:lnTo>
                    <a:lnTo>
                      <a:pt x="495" y="427"/>
                    </a:lnTo>
                    <a:lnTo>
                      <a:pt x="494" y="422"/>
                    </a:lnTo>
                    <a:lnTo>
                      <a:pt x="494" y="419"/>
                    </a:lnTo>
                    <a:lnTo>
                      <a:pt x="493" y="417"/>
                    </a:lnTo>
                    <a:lnTo>
                      <a:pt x="491" y="412"/>
                    </a:lnTo>
                    <a:lnTo>
                      <a:pt x="490" y="410"/>
                    </a:lnTo>
                    <a:lnTo>
                      <a:pt x="487" y="409"/>
                    </a:lnTo>
                    <a:lnTo>
                      <a:pt x="487" y="408"/>
                    </a:lnTo>
                    <a:lnTo>
                      <a:pt x="487" y="406"/>
                    </a:lnTo>
                    <a:lnTo>
                      <a:pt x="490" y="406"/>
                    </a:lnTo>
                    <a:lnTo>
                      <a:pt x="491" y="406"/>
                    </a:lnTo>
                    <a:lnTo>
                      <a:pt x="493" y="408"/>
                    </a:lnTo>
                    <a:lnTo>
                      <a:pt x="494" y="409"/>
                    </a:lnTo>
                    <a:lnTo>
                      <a:pt x="495" y="408"/>
                    </a:lnTo>
                    <a:lnTo>
                      <a:pt x="494" y="405"/>
                    </a:lnTo>
                    <a:lnTo>
                      <a:pt x="495" y="403"/>
                    </a:lnTo>
                    <a:lnTo>
                      <a:pt x="495" y="402"/>
                    </a:lnTo>
                    <a:lnTo>
                      <a:pt x="495" y="399"/>
                    </a:lnTo>
                    <a:lnTo>
                      <a:pt x="495" y="398"/>
                    </a:lnTo>
                    <a:lnTo>
                      <a:pt x="495" y="396"/>
                    </a:lnTo>
                    <a:lnTo>
                      <a:pt x="495" y="395"/>
                    </a:lnTo>
                    <a:lnTo>
                      <a:pt x="495" y="393"/>
                    </a:lnTo>
                    <a:lnTo>
                      <a:pt x="495" y="392"/>
                    </a:lnTo>
                    <a:lnTo>
                      <a:pt x="494" y="389"/>
                    </a:lnTo>
                    <a:lnTo>
                      <a:pt x="494" y="388"/>
                    </a:lnTo>
                    <a:lnTo>
                      <a:pt x="491" y="388"/>
                    </a:lnTo>
                    <a:lnTo>
                      <a:pt x="491" y="386"/>
                    </a:lnTo>
                    <a:lnTo>
                      <a:pt x="491" y="383"/>
                    </a:lnTo>
                    <a:lnTo>
                      <a:pt x="493" y="383"/>
                    </a:lnTo>
                    <a:lnTo>
                      <a:pt x="493" y="382"/>
                    </a:lnTo>
                    <a:lnTo>
                      <a:pt x="493" y="381"/>
                    </a:lnTo>
                    <a:lnTo>
                      <a:pt x="491" y="381"/>
                    </a:lnTo>
                    <a:lnTo>
                      <a:pt x="490" y="381"/>
                    </a:lnTo>
                    <a:lnTo>
                      <a:pt x="488" y="381"/>
                    </a:lnTo>
                    <a:lnTo>
                      <a:pt x="488" y="382"/>
                    </a:lnTo>
                    <a:lnTo>
                      <a:pt x="487" y="385"/>
                    </a:lnTo>
                    <a:lnTo>
                      <a:pt x="486" y="385"/>
                    </a:lnTo>
                    <a:lnTo>
                      <a:pt x="484" y="385"/>
                    </a:lnTo>
                    <a:lnTo>
                      <a:pt x="484" y="388"/>
                    </a:lnTo>
                    <a:lnTo>
                      <a:pt x="487" y="392"/>
                    </a:lnTo>
                    <a:lnTo>
                      <a:pt x="488" y="398"/>
                    </a:lnTo>
                    <a:lnTo>
                      <a:pt x="487" y="399"/>
                    </a:lnTo>
                    <a:lnTo>
                      <a:pt x="486" y="399"/>
                    </a:lnTo>
                    <a:lnTo>
                      <a:pt x="483" y="400"/>
                    </a:lnTo>
                    <a:lnTo>
                      <a:pt x="481" y="399"/>
                    </a:lnTo>
                    <a:lnTo>
                      <a:pt x="481" y="400"/>
                    </a:lnTo>
                    <a:lnTo>
                      <a:pt x="480" y="402"/>
                    </a:lnTo>
                    <a:lnTo>
                      <a:pt x="480" y="406"/>
                    </a:lnTo>
                    <a:lnTo>
                      <a:pt x="480" y="405"/>
                    </a:lnTo>
                    <a:lnTo>
                      <a:pt x="478" y="402"/>
                    </a:lnTo>
                    <a:lnTo>
                      <a:pt x="478" y="399"/>
                    </a:lnTo>
                    <a:lnTo>
                      <a:pt x="477" y="398"/>
                    </a:lnTo>
                    <a:lnTo>
                      <a:pt x="476" y="396"/>
                    </a:lnTo>
                    <a:lnTo>
                      <a:pt x="474" y="395"/>
                    </a:lnTo>
                    <a:lnTo>
                      <a:pt x="470" y="389"/>
                    </a:lnTo>
                    <a:lnTo>
                      <a:pt x="467" y="385"/>
                    </a:lnTo>
                    <a:lnTo>
                      <a:pt x="464" y="382"/>
                    </a:lnTo>
                    <a:lnTo>
                      <a:pt x="463" y="378"/>
                    </a:lnTo>
                    <a:lnTo>
                      <a:pt x="460" y="375"/>
                    </a:lnTo>
                    <a:lnTo>
                      <a:pt x="459" y="371"/>
                    </a:lnTo>
                    <a:lnTo>
                      <a:pt x="457" y="371"/>
                    </a:lnTo>
                    <a:lnTo>
                      <a:pt x="457" y="369"/>
                    </a:lnTo>
                    <a:lnTo>
                      <a:pt x="456" y="368"/>
                    </a:lnTo>
                    <a:lnTo>
                      <a:pt x="453" y="361"/>
                    </a:lnTo>
                    <a:lnTo>
                      <a:pt x="450" y="357"/>
                    </a:lnTo>
                    <a:lnTo>
                      <a:pt x="449" y="357"/>
                    </a:lnTo>
                    <a:lnTo>
                      <a:pt x="447" y="357"/>
                    </a:lnTo>
                    <a:lnTo>
                      <a:pt x="447" y="355"/>
                    </a:lnTo>
                    <a:lnTo>
                      <a:pt x="446" y="354"/>
                    </a:lnTo>
                    <a:lnTo>
                      <a:pt x="446" y="352"/>
                    </a:lnTo>
                    <a:lnTo>
                      <a:pt x="443" y="350"/>
                    </a:lnTo>
                    <a:lnTo>
                      <a:pt x="442" y="348"/>
                    </a:lnTo>
                    <a:lnTo>
                      <a:pt x="439" y="345"/>
                    </a:lnTo>
                    <a:lnTo>
                      <a:pt x="436" y="342"/>
                    </a:lnTo>
                    <a:lnTo>
                      <a:pt x="435" y="341"/>
                    </a:lnTo>
                    <a:lnTo>
                      <a:pt x="433" y="337"/>
                    </a:lnTo>
                    <a:lnTo>
                      <a:pt x="432" y="335"/>
                    </a:lnTo>
                    <a:lnTo>
                      <a:pt x="430" y="334"/>
                    </a:lnTo>
                    <a:lnTo>
                      <a:pt x="429" y="333"/>
                    </a:lnTo>
                    <a:lnTo>
                      <a:pt x="429" y="331"/>
                    </a:lnTo>
                    <a:lnTo>
                      <a:pt x="432" y="333"/>
                    </a:lnTo>
                    <a:lnTo>
                      <a:pt x="432" y="335"/>
                    </a:lnTo>
                    <a:lnTo>
                      <a:pt x="433" y="335"/>
                    </a:lnTo>
                    <a:lnTo>
                      <a:pt x="435" y="335"/>
                    </a:lnTo>
                    <a:lnTo>
                      <a:pt x="435" y="334"/>
                    </a:lnTo>
                    <a:lnTo>
                      <a:pt x="435" y="333"/>
                    </a:lnTo>
                    <a:lnTo>
                      <a:pt x="436" y="333"/>
                    </a:lnTo>
                    <a:lnTo>
                      <a:pt x="437" y="331"/>
                    </a:lnTo>
                    <a:lnTo>
                      <a:pt x="437" y="330"/>
                    </a:lnTo>
                    <a:lnTo>
                      <a:pt x="439" y="327"/>
                    </a:lnTo>
                    <a:lnTo>
                      <a:pt x="439" y="325"/>
                    </a:lnTo>
                    <a:lnTo>
                      <a:pt x="440" y="324"/>
                    </a:lnTo>
                    <a:lnTo>
                      <a:pt x="442" y="324"/>
                    </a:lnTo>
                    <a:lnTo>
                      <a:pt x="442" y="323"/>
                    </a:lnTo>
                    <a:lnTo>
                      <a:pt x="443" y="320"/>
                    </a:lnTo>
                    <a:lnTo>
                      <a:pt x="444" y="316"/>
                    </a:lnTo>
                    <a:lnTo>
                      <a:pt x="446" y="313"/>
                    </a:lnTo>
                    <a:lnTo>
                      <a:pt x="447" y="311"/>
                    </a:lnTo>
                    <a:lnTo>
                      <a:pt x="447" y="310"/>
                    </a:lnTo>
                    <a:lnTo>
                      <a:pt x="447" y="308"/>
                    </a:lnTo>
                    <a:lnTo>
                      <a:pt x="449" y="307"/>
                    </a:lnTo>
                    <a:lnTo>
                      <a:pt x="452" y="306"/>
                    </a:lnTo>
                    <a:lnTo>
                      <a:pt x="450" y="306"/>
                    </a:lnTo>
                    <a:lnTo>
                      <a:pt x="452" y="303"/>
                    </a:lnTo>
                    <a:lnTo>
                      <a:pt x="452" y="301"/>
                    </a:lnTo>
                    <a:lnTo>
                      <a:pt x="453" y="301"/>
                    </a:lnTo>
                    <a:lnTo>
                      <a:pt x="453" y="299"/>
                    </a:lnTo>
                    <a:lnTo>
                      <a:pt x="453" y="297"/>
                    </a:lnTo>
                    <a:lnTo>
                      <a:pt x="452" y="294"/>
                    </a:lnTo>
                    <a:lnTo>
                      <a:pt x="450" y="293"/>
                    </a:lnTo>
                    <a:lnTo>
                      <a:pt x="449" y="293"/>
                    </a:lnTo>
                    <a:lnTo>
                      <a:pt x="447" y="293"/>
                    </a:lnTo>
                    <a:lnTo>
                      <a:pt x="447" y="291"/>
                    </a:lnTo>
                    <a:lnTo>
                      <a:pt x="446" y="291"/>
                    </a:lnTo>
                    <a:lnTo>
                      <a:pt x="444" y="290"/>
                    </a:lnTo>
                    <a:lnTo>
                      <a:pt x="444" y="291"/>
                    </a:lnTo>
                    <a:lnTo>
                      <a:pt x="444" y="294"/>
                    </a:lnTo>
                    <a:lnTo>
                      <a:pt x="444" y="297"/>
                    </a:lnTo>
                    <a:lnTo>
                      <a:pt x="446" y="299"/>
                    </a:lnTo>
                    <a:lnTo>
                      <a:pt x="447" y="299"/>
                    </a:lnTo>
                    <a:lnTo>
                      <a:pt x="447" y="301"/>
                    </a:lnTo>
                    <a:lnTo>
                      <a:pt x="446" y="301"/>
                    </a:lnTo>
                    <a:lnTo>
                      <a:pt x="444" y="301"/>
                    </a:lnTo>
                    <a:lnTo>
                      <a:pt x="440" y="300"/>
                    </a:lnTo>
                    <a:lnTo>
                      <a:pt x="440" y="299"/>
                    </a:lnTo>
                    <a:lnTo>
                      <a:pt x="442" y="297"/>
                    </a:lnTo>
                    <a:lnTo>
                      <a:pt x="442" y="296"/>
                    </a:lnTo>
                    <a:lnTo>
                      <a:pt x="440" y="296"/>
                    </a:lnTo>
                    <a:lnTo>
                      <a:pt x="440" y="294"/>
                    </a:lnTo>
                    <a:lnTo>
                      <a:pt x="442" y="294"/>
                    </a:lnTo>
                    <a:lnTo>
                      <a:pt x="440" y="291"/>
                    </a:lnTo>
                    <a:lnTo>
                      <a:pt x="440" y="289"/>
                    </a:lnTo>
                    <a:lnTo>
                      <a:pt x="439" y="287"/>
                    </a:lnTo>
                    <a:lnTo>
                      <a:pt x="436" y="287"/>
                    </a:lnTo>
                    <a:lnTo>
                      <a:pt x="433" y="289"/>
                    </a:lnTo>
                    <a:lnTo>
                      <a:pt x="430" y="289"/>
                    </a:lnTo>
                    <a:lnTo>
                      <a:pt x="425" y="290"/>
                    </a:lnTo>
                    <a:lnTo>
                      <a:pt x="425" y="291"/>
                    </a:lnTo>
                    <a:lnTo>
                      <a:pt x="425" y="293"/>
                    </a:lnTo>
                    <a:lnTo>
                      <a:pt x="426" y="293"/>
                    </a:lnTo>
                    <a:lnTo>
                      <a:pt x="428" y="293"/>
                    </a:lnTo>
                    <a:lnTo>
                      <a:pt x="429" y="294"/>
                    </a:lnTo>
                    <a:lnTo>
                      <a:pt x="433" y="294"/>
                    </a:lnTo>
                    <a:lnTo>
                      <a:pt x="433" y="296"/>
                    </a:lnTo>
                    <a:lnTo>
                      <a:pt x="435" y="297"/>
                    </a:lnTo>
                    <a:lnTo>
                      <a:pt x="439" y="296"/>
                    </a:lnTo>
                    <a:lnTo>
                      <a:pt x="439" y="299"/>
                    </a:lnTo>
                    <a:lnTo>
                      <a:pt x="436" y="299"/>
                    </a:lnTo>
                    <a:lnTo>
                      <a:pt x="437" y="300"/>
                    </a:lnTo>
                    <a:lnTo>
                      <a:pt x="437" y="301"/>
                    </a:lnTo>
                    <a:lnTo>
                      <a:pt x="437" y="303"/>
                    </a:lnTo>
                    <a:lnTo>
                      <a:pt x="436" y="304"/>
                    </a:lnTo>
                    <a:lnTo>
                      <a:pt x="436" y="307"/>
                    </a:lnTo>
                    <a:lnTo>
                      <a:pt x="435" y="310"/>
                    </a:lnTo>
                    <a:lnTo>
                      <a:pt x="436" y="311"/>
                    </a:lnTo>
                    <a:lnTo>
                      <a:pt x="436" y="314"/>
                    </a:lnTo>
                    <a:lnTo>
                      <a:pt x="435" y="314"/>
                    </a:lnTo>
                    <a:lnTo>
                      <a:pt x="435" y="316"/>
                    </a:lnTo>
                    <a:lnTo>
                      <a:pt x="433" y="316"/>
                    </a:lnTo>
                    <a:lnTo>
                      <a:pt x="433" y="314"/>
                    </a:lnTo>
                    <a:lnTo>
                      <a:pt x="432" y="314"/>
                    </a:lnTo>
                    <a:lnTo>
                      <a:pt x="432" y="316"/>
                    </a:lnTo>
                    <a:lnTo>
                      <a:pt x="430" y="316"/>
                    </a:lnTo>
                    <a:lnTo>
                      <a:pt x="429" y="316"/>
                    </a:lnTo>
                    <a:lnTo>
                      <a:pt x="429" y="317"/>
                    </a:lnTo>
                    <a:lnTo>
                      <a:pt x="429" y="318"/>
                    </a:lnTo>
                    <a:lnTo>
                      <a:pt x="429" y="320"/>
                    </a:lnTo>
                    <a:lnTo>
                      <a:pt x="430" y="321"/>
                    </a:lnTo>
                    <a:lnTo>
                      <a:pt x="432" y="321"/>
                    </a:lnTo>
                    <a:lnTo>
                      <a:pt x="430" y="323"/>
                    </a:lnTo>
                    <a:lnTo>
                      <a:pt x="429" y="324"/>
                    </a:lnTo>
                    <a:lnTo>
                      <a:pt x="428" y="323"/>
                    </a:lnTo>
                    <a:lnTo>
                      <a:pt x="428" y="316"/>
                    </a:lnTo>
                    <a:lnTo>
                      <a:pt x="426" y="314"/>
                    </a:lnTo>
                    <a:lnTo>
                      <a:pt x="426" y="313"/>
                    </a:lnTo>
                    <a:lnTo>
                      <a:pt x="425" y="313"/>
                    </a:lnTo>
                    <a:lnTo>
                      <a:pt x="425" y="311"/>
                    </a:lnTo>
                    <a:lnTo>
                      <a:pt x="423" y="310"/>
                    </a:lnTo>
                    <a:lnTo>
                      <a:pt x="422" y="308"/>
                    </a:lnTo>
                    <a:lnTo>
                      <a:pt x="422" y="307"/>
                    </a:lnTo>
                    <a:lnTo>
                      <a:pt x="419" y="306"/>
                    </a:lnTo>
                    <a:lnTo>
                      <a:pt x="418" y="306"/>
                    </a:lnTo>
                    <a:lnTo>
                      <a:pt x="416" y="303"/>
                    </a:lnTo>
                    <a:lnTo>
                      <a:pt x="416" y="301"/>
                    </a:lnTo>
                    <a:lnTo>
                      <a:pt x="415" y="299"/>
                    </a:lnTo>
                    <a:lnTo>
                      <a:pt x="415" y="297"/>
                    </a:lnTo>
                    <a:lnTo>
                      <a:pt x="416" y="294"/>
                    </a:lnTo>
                    <a:lnTo>
                      <a:pt x="416" y="291"/>
                    </a:lnTo>
                    <a:lnTo>
                      <a:pt x="416" y="294"/>
                    </a:lnTo>
                    <a:lnTo>
                      <a:pt x="416" y="297"/>
                    </a:lnTo>
                    <a:lnTo>
                      <a:pt x="418" y="294"/>
                    </a:lnTo>
                    <a:lnTo>
                      <a:pt x="418" y="291"/>
                    </a:lnTo>
                    <a:lnTo>
                      <a:pt x="418" y="289"/>
                    </a:lnTo>
                    <a:lnTo>
                      <a:pt x="419" y="286"/>
                    </a:lnTo>
                    <a:lnTo>
                      <a:pt x="418" y="284"/>
                    </a:lnTo>
                    <a:lnTo>
                      <a:pt x="419" y="282"/>
                    </a:lnTo>
                    <a:lnTo>
                      <a:pt x="418" y="277"/>
                    </a:lnTo>
                    <a:lnTo>
                      <a:pt x="418" y="276"/>
                    </a:lnTo>
                    <a:lnTo>
                      <a:pt x="418" y="275"/>
                    </a:lnTo>
                    <a:lnTo>
                      <a:pt x="418" y="273"/>
                    </a:lnTo>
                    <a:lnTo>
                      <a:pt x="416" y="272"/>
                    </a:lnTo>
                    <a:lnTo>
                      <a:pt x="416" y="273"/>
                    </a:lnTo>
                    <a:lnTo>
                      <a:pt x="415" y="272"/>
                    </a:lnTo>
                    <a:lnTo>
                      <a:pt x="415" y="270"/>
                    </a:lnTo>
                    <a:lnTo>
                      <a:pt x="416" y="269"/>
                    </a:lnTo>
                    <a:lnTo>
                      <a:pt x="418" y="266"/>
                    </a:lnTo>
                    <a:lnTo>
                      <a:pt x="418" y="263"/>
                    </a:lnTo>
                    <a:lnTo>
                      <a:pt x="418" y="262"/>
                    </a:lnTo>
                    <a:lnTo>
                      <a:pt x="419" y="262"/>
                    </a:lnTo>
                    <a:lnTo>
                      <a:pt x="419" y="258"/>
                    </a:lnTo>
                    <a:lnTo>
                      <a:pt x="419" y="255"/>
                    </a:lnTo>
                    <a:lnTo>
                      <a:pt x="420" y="253"/>
                    </a:lnTo>
                    <a:lnTo>
                      <a:pt x="420" y="250"/>
                    </a:lnTo>
                    <a:lnTo>
                      <a:pt x="420" y="248"/>
                    </a:lnTo>
                    <a:lnTo>
                      <a:pt x="420" y="245"/>
                    </a:lnTo>
                    <a:lnTo>
                      <a:pt x="422" y="245"/>
                    </a:lnTo>
                    <a:lnTo>
                      <a:pt x="422" y="243"/>
                    </a:lnTo>
                    <a:lnTo>
                      <a:pt x="422" y="242"/>
                    </a:lnTo>
                    <a:lnTo>
                      <a:pt x="422" y="241"/>
                    </a:lnTo>
                    <a:lnTo>
                      <a:pt x="422" y="239"/>
                    </a:lnTo>
                    <a:lnTo>
                      <a:pt x="422" y="238"/>
                    </a:lnTo>
                    <a:lnTo>
                      <a:pt x="422" y="236"/>
                    </a:lnTo>
                    <a:lnTo>
                      <a:pt x="422" y="235"/>
                    </a:lnTo>
                    <a:lnTo>
                      <a:pt x="422" y="233"/>
                    </a:lnTo>
                    <a:lnTo>
                      <a:pt x="422" y="232"/>
                    </a:lnTo>
                    <a:lnTo>
                      <a:pt x="422" y="231"/>
                    </a:lnTo>
                    <a:lnTo>
                      <a:pt x="422" y="228"/>
                    </a:lnTo>
                    <a:lnTo>
                      <a:pt x="420" y="226"/>
                    </a:lnTo>
                    <a:lnTo>
                      <a:pt x="420" y="225"/>
                    </a:lnTo>
                    <a:lnTo>
                      <a:pt x="420" y="224"/>
                    </a:lnTo>
                    <a:lnTo>
                      <a:pt x="420" y="221"/>
                    </a:lnTo>
                    <a:lnTo>
                      <a:pt x="420" y="218"/>
                    </a:lnTo>
                    <a:lnTo>
                      <a:pt x="420" y="217"/>
                    </a:lnTo>
                    <a:lnTo>
                      <a:pt x="420" y="215"/>
                    </a:lnTo>
                    <a:lnTo>
                      <a:pt x="419" y="215"/>
                    </a:lnTo>
                    <a:lnTo>
                      <a:pt x="419" y="214"/>
                    </a:lnTo>
                    <a:lnTo>
                      <a:pt x="419" y="212"/>
                    </a:lnTo>
                    <a:lnTo>
                      <a:pt x="420" y="211"/>
                    </a:lnTo>
                    <a:lnTo>
                      <a:pt x="420" y="209"/>
                    </a:lnTo>
                    <a:lnTo>
                      <a:pt x="420" y="208"/>
                    </a:lnTo>
                    <a:lnTo>
                      <a:pt x="419" y="208"/>
                    </a:lnTo>
                    <a:lnTo>
                      <a:pt x="419" y="207"/>
                    </a:lnTo>
                    <a:lnTo>
                      <a:pt x="419" y="204"/>
                    </a:lnTo>
                    <a:lnTo>
                      <a:pt x="419" y="202"/>
                    </a:lnTo>
                    <a:lnTo>
                      <a:pt x="419" y="201"/>
                    </a:lnTo>
                    <a:lnTo>
                      <a:pt x="419" y="200"/>
                    </a:lnTo>
                    <a:lnTo>
                      <a:pt x="418" y="198"/>
                    </a:lnTo>
                    <a:lnTo>
                      <a:pt x="416" y="198"/>
                    </a:lnTo>
                    <a:lnTo>
                      <a:pt x="415" y="198"/>
                    </a:lnTo>
                    <a:lnTo>
                      <a:pt x="413" y="195"/>
                    </a:lnTo>
                    <a:lnTo>
                      <a:pt x="412" y="195"/>
                    </a:lnTo>
                    <a:lnTo>
                      <a:pt x="411" y="194"/>
                    </a:lnTo>
                    <a:lnTo>
                      <a:pt x="409" y="191"/>
                    </a:lnTo>
                    <a:lnTo>
                      <a:pt x="409" y="190"/>
                    </a:lnTo>
                    <a:lnTo>
                      <a:pt x="408" y="190"/>
                    </a:lnTo>
                    <a:lnTo>
                      <a:pt x="408" y="188"/>
                    </a:lnTo>
                    <a:lnTo>
                      <a:pt x="408" y="187"/>
                    </a:lnTo>
                    <a:lnTo>
                      <a:pt x="406" y="184"/>
                    </a:lnTo>
                    <a:lnTo>
                      <a:pt x="405" y="183"/>
                    </a:lnTo>
                    <a:lnTo>
                      <a:pt x="402" y="183"/>
                    </a:lnTo>
                    <a:lnTo>
                      <a:pt x="401" y="180"/>
                    </a:lnTo>
                    <a:lnTo>
                      <a:pt x="402" y="180"/>
                    </a:lnTo>
                    <a:lnTo>
                      <a:pt x="403" y="178"/>
                    </a:lnTo>
                    <a:lnTo>
                      <a:pt x="402" y="177"/>
                    </a:lnTo>
                    <a:lnTo>
                      <a:pt x="402" y="175"/>
                    </a:lnTo>
                    <a:lnTo>
                      <a:pt x="401" y="174"/>
                    </a:lnTo>
                    <a:lnTo>
                      <a:pt x="398" y="174"/>
                    </a:lnTo>
                    <a:lnTo>
                      <a:pt x="395" y="174"/>
                    </a:lnTo>
                    <a:lnTo>
                      <a:pt x="392" y="174"/>
                    </a:lnTo>
                    <a:lnTo>
                      <a:pt x="391" y="174"/>
                    </a:lnTo>
                    <a:lnTo>
                      <a:pt x="388" y="174"/>
                    </a:lnTo>
                    <a:lnTo>
                      <a:pt x="386" y="174"/>
                    </a:lnTo>
                    <a:lnTo>
                      <a:pt x="385" y="177"/>
                    </a:lnTo>
                    <a:lnTo>
                      <a:pt x="385" y="178"/>
                    </a:lnTo>
                    <a:lnTo>
                      <a:pt x="384" y="178"/>
                    </a:lnTo>
                    <a:lnTo>
                      <a:pt x="382" y="180"/>
                    </a:lnTo>
                    <a:lnTo>
                      <a:pt x="382" y="178"/>
                    </a:lnTo>
                    <a:lnTo>
                      <a:pt x="381" y="177"/>
                    </a:lnTo>
                    <a:lnTo>
                      <a:pt x="381" y="175"/>
                    </a:lnTo>
                    <a:lnTo>
                      <a:pt x="381" y="174"/>
                    </a:lnTo>
                    <a:lnTo>
                      <a:pt x="379" y="173"/>
                    </a:lnTo>
                    <a:lnTo>
                      <a:pt x="378" y="171"/>
                    </a:lnTo>
                    <a:lnTo>
                      <a:pt x="379" y="168"/>
                    </a:lnTo>
                    <a:lnTo>
                      <a:pt x="378" y="167"/>
                    </a:lnTo>
                    <a:lnTo>
                      <a:pt x="377" y="167"/>
                    </a:lnTo>
                    <a:lnTo>
                      <a:pt x="375" y="166"/>
                    </a:lnTo>
                    <a:lnTo>
                      <a:pt x="374" y="166"/>
                    </a:lnTo>
                    <a:lnTo>
                      <a:pt x="372" y="166"/>
                    </a:lnTo>
                    <a:lnTo>
                      <a:pt x="371" y="166"/>
                    </a:lnTo>
                    <a:lnTo>
                      <a:pt x="369" y="163"/>
                    </a:lnTo>
                    <a:lnTo>
                      <a:pt x="369" y="161"/>
                    </a:lnTo>
                    <a:lnTo>
                      <a:pt x="369" y="160"/>
                    </a:lnTo>
                    <a:lnTo>
                      <a:pt x="368" y="159"/>
                    </a:lnTo>
                    <a:lnTo>
                      <a:pt x="367" y="157"/>
                    </a:lnTo>
                    <a:lnTo>
                      <a:pt x="367" y="156"/>
                    </a:lnTo>
                    <a:lnTo>
                      <a:pt x="365" y="153"/>
                    </a:lnTo>
                    <a:lnTo>
                      <a:pt x="364" y="151"/>
                    </a:lnTo>
                    <a:lnTo>
                      <a:pt x="361" y="151"/>
                    </a:lnTo>
                    <a:lnTo>
                      <a:pt x="361" y="153"/>
                    </a:lnTo>
                    <a:lnTo>
                      <a:pt x="358" y="151"/>
                    </a:lnTo>
                    <a:lnTo>
                      <a:pt x="358" y="150"/>
                    </a:lnTo>
                    <a:lnTo>
                      <a:pt x="357" y="149"/>
                    </a:lnTo>
                    <a:lnTo>
                      <a:pt x="355" y="149"/>
                    </a:lnTo>
                    <a:lnTo>
                      <a:pt x="354" y="147"/>
                    </a:lnTo>
                    <a:lnTo>
                      <a:pt x="353" y="147"/>
                    </a:lnTo>
                    <a:lnTo>
                      <a:pt x="351" y="146"/>
                    </a:lnTo>
                    <a:lnTo>
                      <a:pt x="350" y="146"/>
                    </a:lnTo>
                    <a:lnTo>
                      <a:pt x="350" y="144"/>
                    </a:lnTo>
                    <a:lnTo>
                      <a:pt x="348" y="139"/>
                    </a:lnTo>
                    <a:lnTo>
                      <a:pt x="348" y="137"/>
                    </a:lnTo>
                    <a:lnTo>
                      <a:pt x="348" y="136"/>
                    </a:lnTo>
                    <a:lnTo>
                      <a:pt x="347" y="133"/>
                    </a:lnTo>
                    <a:lnTo>
                      <a:pt x="347" y="130"/>
                    </a:lnTo>
                    <a:lnTo>
                      <a:pt x="344" y="130"/>
                    </a:lnTo>
                    <a:lnTo>
                      <a:pt x="343" y="130"/>
                    </a:lnTo>
                    <a:lnTo>
                      <a:pt x="341" y="129"/>
                    </a:lnTo>
                    <a:lnTo>
                      <a:pt x="340" y="129"/>
                    </a:lnTo>
                    <a:lnTo>
                      <a:pt x="340" y="127"/>
                    </a:lnTo>
                    <a:lnTo>
                      <a:pt x="338" y="127"/>
                    </a:lnTo>
                    <a:lnTo>
                      <a:pt x="336" y="126"/>
                    </a:lnTo>
                    <a:lnTo>
                      <a:pt x="334" y="125"/>
                    </a:lnTo>
                    <a:lnTo>
                      <a:pt x="333" y="123"/>
                    </a:lnTo>
                    <a:lnTo>
                      <a:pt x="331" y="123"/>
                    </a:lnTo>
                    <a:lnTo>
                      <a:pt x="331" y="122"/>
                    </a:lnTo>
                    <a:lnTo>
                      <a:pt x="331" y="120"/>
                    </a:lnTo>
                    <a:lnTo>
                      <a:pt x="331" y="119"/>
                    </a:lnTo>
                    <a:lnTo>
                      <a:pt x="330" y="117"/>
                    </a:lnTo>
                    <a:lnTo>
                      <a:pt x="328" y="116"/>
                    </a:lnTo>
                    <a:lnTo>
                      <a:pt x="326" y="112"/>
                    </a:lnTo>
                    <a:lnTo>
                      <a:pt x="324" y="110"/>
                    </a:lnTo>
                    <a:lnTo>
                      <a:pt x="321" y="109"/>
                    </a:lnTo>
                    <a:lnTo>
                      <a:pt x="316" y="106"/>
                    </a:lnTo>
                    <a:lnTo>
                      <a:pt x="313" y="105"/>
                    </a:lnTo>
                    <a:lnTo>
                      <a:pt x="309" y="103"/>
                    </a:lnTo>
                    <a:lnTo>
                      <a:pt x="307" y="103"/>
                    </a:lnTo>
                    <a:lnTo>
                      <a:pt x="300" y="99"/>
                    </a:lnTo>
                    <a:lnTo>
                      <a:pt x="297" y="98"/>
                    </a:lnTo>
                    <a:lnTo>
                      <a:pt x="295" y="96"/>
                    </a:lnTo>
                    <a:lnTo>
                      <a:pt x="295" y="95"/>
                    </a:lnTo>
                    <a:lnTo>
                      <a:pt x="292" y="93"/>
                    </a:lnTo>
                    <a:lnTo>
                      <a:pt x="290" y="95"/>
                    </a:lnTo>
                    <a:lnTo>
                      <a:pt x="289" y="95"/>
                    </a:lnTo>
                    <a:lnTo>
                      <a:pt x="287" y="96"/>
                    </a:lnTo>
                    <a:lnTo>
                      <a:pt x="286" y="96"/>
                    </a:lnTo>
                    <a:lnTo>
                      <a:pt x="285" y="96"/>
                    </a:lnTo>
                    <a:lnTo>
                      <a:pt x="283" y="98"/>
                    </a:lnTo>
                    <a:lnTo>
                      <a:pt x="282" y="99"/>
                    </a:lnTo>
                    <a:lnTo>
                      <a:pt x="280" y="99"/>
                    </a:lnTo>
                    <a:lnTo>
                      <a:pt x="279" y="98"/>
                    </a:lnTo>
                    <a:lnTo>
                      <a:pt x="278" y="98"/>
                    </a:lnTo>
                    <a:lnTo>
                      <a:pt x="276" y="98"/>
                    </a:lnTo>
                    <a:lnTo>
                      <a:pt x="275" y="98"/>
                    </a:lnTo>
                    <a:lnTo>
                      <a:pt x="275" y="96"/>
                    </a:lnTo>
                    <a:lnTo>
                      <a:pt x="273" y="98"/>
                    </a:lnTo>
                    <a:lnTo>
                      <a:pt x="273" y="99"/>
                    </a:lnTo>
                    <a:lnTo>
                      <a:pt x="273" y="100"/>
                    </a:lnTo>
                    <a:lnTo>
                      <a:pt x="272" y="102"/>
                    </a:lnTo>
                    <a:lnTo>
                      <a:pt x="270" y="100"/>
                    </a:lnTo>
                    <a:lnTo>
                      <a:pt x="268" y="100"/>
                    </a:lnTo>
                    <a:lnTo>
                      <a:pt x="266" y="102"/>
                    </a:lnTo>
                    <a:lnTo>
                      <a:pt x="266" y="105"/>
                    </a:lnTo>
                    <a:lnTo>
                      <a:pt x="268" y="109"/>
                    </a:lnTo>
                    <a:lnTo>
                      <a:pt x="269" y="110"/>
                    </a:lnTo>
                    <a:lnTo>
                      <a:pt x="269" y="112"/>
                    </a:lnTo>
                    <a:lnTo>
                      <a:pt x="269" y="113"/>
                    </a:lnTo>
                    <a:lnTo>
                      <a:pt x="270" y="115"/>
                    </a:lnTo>
                    <a:lnTo>
                      <a:pt x="270" y="116"/>
                    </a:lnTo>
                    <a:lnTo>
                      <a:pt x="269" y="117"/>
                    </a:lnTo>
                    <a:lnTo>
                      <a:pt x="266" y="119"/>
                    </a:lnTo>
                    <a:lnTo>
                      <a:pt x="265" y="117"/>
                    </a:lnTo>
                    <a:lnTo>
                      <a:pt x="263" y="117"/>
                    </a:lnTo>
                    <a:lnTo>
                      <a:pt x="262" y="117"/>
                    </a:lnTo>
                    <a:lnTo>
                      <a:pt x="261" y="116"/>
                    </a:lnTo>
                    <a:lnTo>
                      <a:pt x="259" y="116"/>
                    </a:lnTo>
                    <a:lnTo>
                      <a:pt x="258" y="117"/>
                    </a:lnTo>
                    <a:lnTo>
                      <a:pt x="256" y="117"/>
                    </a:lnTo>
                    <a:lnTo>
                      <a:pt x="255" y="117"/>
                    </a:lnTo>
                    <a:lnTo>
                      <a:pt x="251" y="120"/>
                    </a:lnTo>
                    <a:lnTo>
                      <a:pt x="249" y="122"/>
                    </a:lnTo>
                    <a:lnTo>
                      <a:pt x="249" y="123"/>
                    </a:lnTo>
                    <a:lnTo>
                      <a:pt x="246" y="126"/>
                    </a:lnTo>
                    <a:lnTo>
                      <a:pt x="245" y="126"/>
                    </a:lnTo>
                    <a:lnTo>
                      <a:pt x="245" y="127"/>
                    </a:lnTo>
                    <a:lnTo>
                      <a:pt x="244" y="127"/>
                    </a:lnTo>
                    <a:lnTo>
                      <a:pt x="242" y="127"/>
                    </a:lnTo>
                    <a:lnTo>
                      <a:pt x="239" y="130"/>
                    </a:lnTo>
                    <a:lnTo>
                      <a:pt x="238" y="132"/>
                    </a:lnTo>
                    <a:lnTo>
                      <a:pt x="234" y="136"/>
                    </a:lnTo>
                    <a:lnTo>
                      <a:pt x="232" y="136"/>
                    </a:lnTo>
                    <a:lnTo>
                      <a:pt x="229" y="137"/>
                    </a:lnTo>
                    <a:lnTo>
                      <a:pt x="229" y="139"/>
                    </a:lnTo>
                    <a:lnTo>
                      <a:pt x="228" y="140"/>
                    </a:lnTo>
                    <a:lnTo>
                      <a:pt x="227" y="139"/>
                    </a:lnTo>
                    <a:lnTo>
                      <a:pt x="228" y="137"/>
                    </a:lnTo>
                    <a:lnTo>
                      <a:pt x="229" y="134"/>
                    </a:lnTo>
                    <a:lnTo>
                      <a:pt x="227" y="134"/>
                    </a:lnTo>
                    <a:lnTo>
                      <a:pt x="225" y="134"/>
                    </a:lnTo>
                    <a:lnTo>
                      <a:pt x="225" y="136"/>
                    </a:lnTo>
                    <a:lnTo>
                      <a:pt x="224" y="137"/>
                    </a:lnTo>
                    <a:lnTo>
                      <a:pt x="224" y="139"/>
                    </a:lnTo>
                    <a:lnTo>
                      <a:pt x="222" y="139"/>
                    </a:lnTo>
                    <a:lnTo>
                      <a:pt x="222" y="140"/>
                    </a:lnTo>
                    <a:lnTo>
                      <a:pt x="221" y="142"/>
                    </a:lnTo>
                    <a:lnTo>
                      <a:pt x="220" y="142"/>
                    </a:lnTo>
                    <a:lnTo>
                      <a:pt x="217" y="143"/>
                    </a:lnTo>
                    <a:lnTo>
                      <a:pt x="214" y="142"/>
                    </a:lnTo>
                    <a:lnTo>
                      <a:pt x="211" y="143"/>
                    </a:lnTo>
                    <a:lnTo>
                      <a:pt x="210" y="143"/>
                    </a:lnTo>
                    <a:lnTo>
                      <a:pt x="208" y="144"/>
                    </a:lnTo>
                    <a:lnTo>
                      <a:pt x="205" y="144"/>
                    </a:lnTo>
                    <a:lnTo>
                      <a:pt x="203" y="146"/>
                    </a:lnTo>
                    <a:lnTo>
                      <a:pt x="201" y="146"/>
                    </a:lnTo>
                    <a:lnTo>
                      <a:pt x="200" y="147"/>
                    </a:lnTo>
                    <a:lnTo>
                      <a:pt x="197" y="147"/>
                    </a:lnTo>
                    <a:lnTo>
                      <a:pt x="194" y="149"/>
                    </a:lnTo>
                    <a:lnTo>
                      <a:pt x="193" y="149"/>
                    </a:lnTo>
                    <a:lnTo>
                      <a:pt x="193" y="150"/>
                    </a:lnTo>
                    <a:lnTo>
                      <a:pt x="193" y="151"/>
                    </a:lnTo>
                    <a:lnTo>
                      <a:pt x="193" y="150"/>
                    </a:lnTo>
                    <a:lnTo>
                      <a:pt x="191" y="149"/>
                    </a:lnTo>
                    <a:lnTo>
                      <a:pt x="190" y="147"/>
                    </a:lnTo>
                    <a:lnTo>
                      <a:pt x="188" y="143"/>
                    </a:lnTo>
                    <a:lnTo>
                      <a:pt x="186" y="137"/>
                    </a:lnTo>
                    <a:lnTo>
                      <a:pt x="186" y="134"/>
                    </a:lnTo>
                    <a:lnTo>
                      <a:pt x="186" y="133"/>
                    </a:lnTo>
                    <a:lnTo>
                      <a:pt x="186" y="132"/>
                    </a:lnTo>
                    <a:lnTo>
                      <a:pt x="186" y="130"/>
                    </a:lnTo>
                    <a:lnTo>
                      <a:pt x="187" y="130"/>
                    </a:lnTo>
                    <a:lnTo>
                      <a:pt x="187" y="132"/>
                    </a:lnTo>
                    <a:lnTo>
                      <a:pt x="186" y="134"/>
                    </a:lnTo>
                    <a:lnTo>
                      <a:pt x="187" y="137"/>
                    </a:lnTo>
                    <a:lnTo>
                      <a:pt x="187" y="140"/>
                    </a:lnTo>
                    <a:lnTo>
                      <a:pt x="190" y="146"/>
                    </a:lnTo>
                    <a:lnTo>
                      <a:pt x="191" y="147"/>
                    </a:lnTo>
                    <a:lnTo>
                      <a:pt x="191" y="149"/>
                    </a:lnTo>
                    <a:lnTo>
                      <a:pt x="193" y="147"/>
                    </a:lnTo>
                    <a:lnTo>
                      <a:pt x="194" y="147"/>
                    </a:lnTo>
                    <a:lnTo>
                      <a:pt x="195" y="146"/>
                    </a:lnTo>
                    <a:lnTo>
                      <a:pt x="194" y="136"/>
                    </a:lnTo>
                    <a:lnTo>
                      <a:pt x="194" y="134"/>
                    </a:lnTo>
                    <a:lnTo>
                      <a:pt x="193" y="133"/>
                    </a:lnTo>
                    <a:lnTo>
                      <a:pt x="194" y="133"/>
                    </a:lnTo>
                    <a:lnTo>
                      <a:pt x="193" y="133"/>
                    </a:lnTo>
                    <a:lnTo>
                      <a:pt x="193" y="132"/>
                    </a:lnTo>
                    <a:lnTo>
                      <a:pt x="191" y="132"/>
                    </a:lnTo>
                    <a:lnTo>
                      <a:pt x="190" y="129"/>
                    </a:lnTo>
                    <a:lnTo>
                      <a:pt x="188" y="127"/>
                    </a:lnTo>
                    <a:lnTo>
                      <a:pt x="187" y="125"/>
                    </a:lnTo>
                    <a:lnTo>
                      <a:pt x="186" y="123"/>
                    </a:lnTo>
                    <a:lnTo>
                      <a:pt x="183" y="123"/>
                    </a:lnTo>
                    <a:lnTo>
                      <a:pt x="180" y="122"/>
                    </a:lnTo>
                    <a:lnTo>
                      <a:pt x="178" y="122"/>
                    </a:lnTo>
                    <a:lnTo>
                      <a:pt x="176" y="122"/>
                    </a:lnTo>
                    <a:lnTo>
                      <a:pt x="173" y="119"/>
                    </a:lnTo>
                    <a:lnTo>
                      <a:pt x="171" y="116"/>
                    </a:lnTo>
                    <a:lnTo>
                      <a:pt x="170" y="115"/>
                    </a:lnTo>
                    <a:lnTo>
                      <a:pt x="169" y="113"/>
                    </a:lnTo>
                    <a:lnTo>
                      <a:pt x="167" y="113"/>
                    </a:lnTo>
                    <a:lnTo>
                      <a:pt x="164" y="112"/>
                    </a:lnTo>
                    <a:lnTo>
                      <a:pt x="160" y="110"/>
                    </a:lnTo>
                    <a:lnTo>
                      <a:pt x="157" y="109"/>
                    </a:lnTo>
                    <a:lnTo>
                      <a:pt x="156" y="108"/>
                    </a:lnTo>
                    <a:lnTo>
                      <a:pt x="153" y="105"/>
                    </a:lnTo>
                    <a:lnTo>
                      <a:pt x="150" y="103"/>
                    </a:lnTo>
                    <a:lnTo>
                      <a:pt x="145" y="100"/>
                    </a:lnTo>
                    <a:lnTo>
                      <a:pt x="140" y="98"/>
                    </a:lnTo>
                    <a:lnTo>
                      <a:pt x="135" y="96"/>
                    </a:lnTo>
                    <a:lnTo>
                      <a:pt x="126" y="93"/>
                    </a:lnTo>
                    <a:lnTo>
                      <a:pt x="116" y="91"/>
                    </a:lnTo>
                    <a:lnTo>
                      <a:pt x="109" y="89"/>
                    </a:lnTo>
                    <a:lnTo>
                      <a:pt x="105" y="89"/>
                    </a:lnTo>
                    <a:lnTo>
                      <a:pt x="102" y="88"/>
                    </a:lnTo>
                    <a:lnTo>
                      <a:pt x="101" y="88"/>
                    </a:lnTo>
                    <a:lnTo>
                      <a:pt x="99" y="88"/>
                    </a:lnTo>
                    <a:lnTo>
                      <a:pt x="96" y="88"/>
                    </a:lnTo>
                    <a:lnTo>
                      <a:pt x="95" y="88"/>
                    </a:lnTo>
                    <a:lnTo>
                      <a:pt x="94" y="89"/>
                    </a:lnTo>
                    <a:lnTo>
                      <a:pt x="91" y="89"/>
                    </a:lnTo>
                    <a:lnTo>
                      <a:pt x="82" y="88"/>
                    </a:lnTo>
                    <a:lnTo>
                      <a:pt x="74" y="89"/>
                    </a:lnTo>
                    <a:lnTo>
                      <a:pt x="70" y="91"/>
                    </a:lnTo>
                    <a:lnTo>
                      <a:pt x="65" y="92"/>
                    </a:lnTo>
                    <a:lnTo>
                      <a:pt x="61" y="93"/>
                    </a:lnTo>
                    <a:lnTo>
                      <a:pt x="43" y="99"/>
                    </a:lnTo>
                    <a:lnTo>
                      <a:pt x="38" y="100"/>
                    </a:lnTo>
                    <a:lnTo>
                      <a:pt x="34" y="102"/>
                    </a:lnTo>
                    <a:lnTo>
                      <a:pt x="33" y="100"/>
                    </a:lnTo>
                    <a:lnTo>
                      <a:pt x="31" y="100"/>
                    </a:lnTo>
                    <a:lnTo>
                      <a:pt x="30" y="102"/>
                    </a:lnTo>
                    <a:lnTo>
                      <a:pt x="27" y="102"/>
                    </a:lnTo>
                    <a:lnTo>
                      <a:pt x="21" y="105"/>
                    </a:lnTo>
                    <a:lnTo>
                      <a:pt x="14" y="106"/>
                    </a:lnTo>
                    <a:lnTo>
                      <a:pt x="19" y="105"/>
                    </a:lnTo>
                    <a:lnTo>
                      <a:pt x="19" y="103"/>
                    </a:lnTo>
                    <a:lnTo>
                      <a:pt x="19" y="99"/>
                    </a:lnTo>
                    <a:lnTo>
                      <a:pt x="19" y="98"/>
                    </a:lnTo>
                    <a:lnTo>
                      <a:pt x="19" y="95"/>
                    </a:lnTo>
                    <a:lnTo>
                      <a:pt x="20" y="93"/>
                    </a:lnTo>
                    <a:lnTo>
                      <a:pt x="19" y="85"/>
                    </a:lnTo>
                    <a:lnTo>
                      <a:pt x="17" y="84"/>
                    </a:lnTo>
                    <a:lnTo>
                      <a:pt x="20" y="72"/>
                    </a:lnTo>
                    <a:lnTo>
                      <a:pt x="20" y="69"/>
                    </a:lnTo>
                    <a:lnTo>
                      <a:pt x="19" y="67"/>
                    </a:lnTo>
                    <a:lnTo>
                      <a:pt x="16" y="65"/>
                    </a:lnTo>
                    <a:lnTo>
                      <a:pt x="13" y="64"/>
                    </a:lnTo>
                    <a:lnTo>
                      <a:pt x="12" y="62"/>
                    </a:lnTo>
                    <a:lnTo>
                      <a:pt x="9" y="61"/>
                    </a:lnTo>
                    <a:lnTo>
                      <a:pt x="0" y="51"/>
                    </a:lnTo>
                    <a:lnTo>
                      <a:pt x="0" y="50"/>
                    </a:lnTo>
                    <a:lnTo>
                      <a:pt x="0" y="47"/>
                    </a:lnTo>
                    <a:lnTo>
                      <a:pt x="2" y="42"/>
                    </a:lnTo>
                    <a:lnTo>
                      <a:pt x="2" y="38"/>
                    </a:lnTo>
                    <a:lnTo>
                      <a:pt x="2" y="35"/>
                    </a:lnTo>
                    <a:lnTo>
                      <a:pt x="3" y="35"/>
                    </a:lnTo>
                    <a:lnTo>
                      <a:pt x="6" y="35"/>
                    </a:lnTo>
                    <a:lnTo>
                      <a:pt x="10" y="35"/>
                    </a:lnTo>
                    <a:lnTo>
                      <a:pt x="12" y="35"/>
                    </a:lnTo>
                    <a:lnTo>
                      <a:pt x="13" y="35"/>
                    </a:lnTo>
                    <a:lnTo>
                      <a:pt x="14" y="35"/>
                    </a:lnTo>
                    <a:lnTo>
                      <a:pt x="20" y="34"/>
                    </a:lnTo>
                    <a:lnTo>
                      <a:pt x="21" y="34"/>
                    </a:lnTo>
                    <a:lnTo>
                      <a:pt x="24" y="34"/>
                    </a:lnTo>
                    <a:lnTo>
                      <a:pt x="26" y="34"/>
                    </a:lnTo>
                    <a:lnTo>
                      <a:pt x="27" y="34"/>
                    </a:lnTo>
                    <a:lnTo>
                      <a:pt x="29" y="34"/>
                    </a:lnTo>
                    <a:lnTo>
                      <a:pt x="36" y="33"/>
                    </a:lnTo>
                    <a:lnTo>
                      <a:pt x="43" y="33"/>
                    </a:lnTo>
                    <a:lnTo>
                      <a:pt x="44" y="33"/>
                    </a:lnTo>
                    <a:lnTo>
                      <a:pt x="45" y="31"/>
                    </a:lnTo>
                    <a:lnTo>
                      <a:pt x="57" y="31"/>
                    </a:lnTo>
                    <a:lnTo>
                      <a:pt x="58" y="31"/>
                    </a:lnTo>
                    <a:lnTo>
                      <a:pt x="61" y="30"/>
                    </a:lnTo>
                    <a:lnTo>
                      <a:pt x="65" y="30"/>
                    </a:lnTo>
                    <a:lnTo>
                      <a:pt x="70" y="30"/>
                    </a:lnTo>
                    <a:lnTo>
                      <a:pt x="72" y="30"/>
                    </a:lnTo>
                    <a:lnTo>
                      <a:pt x="74" y="30"/>
                    </a:lnTo>
                    <a:lnTo>
                      <a:pt x="75" y="30"/>
                    </a:lnTo>
                    <a:lnTo>
                      <a:pt x="82" y="28"/>
                    </a:lnTo>
                    <a:lnTo>
                      <a:pt x="87" y="28"/>
                    </a:lnTo>
                    <a:lnTo>
                      <a:pt x="91" y="28"/>
                    </a:lnTo>
                    <a:lnTo>
                      <a:pt x="95" y="27"/>
                    </a:lnTo>
                    <a:lnTo>
                      <a:pt x="96" y="27"/>
                    </a:lnTo>
                    <a:lnTo>
                      <a:pt x="98" y="27"/>
                    </a:lnTo>
                    <a:lnTo>
                      <a:pt x="102" y="27"/>
                    </a:lnTo>
                    <a:lnTo>
                      <a:pt x="103" y="27"/>
                    </a:lnTo>
                    <a:lnTo>
                      <a:pt x="112" y="26"/>
                    </a:lnTo>
                    <a:lnTo>
                      <a:pt x="113" y="26"/>
                    </a:lnTo>
                    <a:lnTo>
                      <a:pt x="122" y="24"/>
                    </a:lnTo>
                    <a:lnTo>
                      <a:pt x="123" y="24"/>
                    </a:lnTo>
                    <a:lnTo>
                      <a:pt x="166" y="20"/>
                    </a:lnTo>
                    <a:lnTo>
                      <a:pt x="167" y="20"/>
                    </a:lnTo>
                    <a:lnTo>
                      <a:pt x="193" y="16"/>
                    </a:lnTo>
                    <a:close/>
                  </a:path>
                </a:pathLst>
              </a:custGeom>
              <a:solidFill>
                <a:srgbClr val="118997"/>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6" name="Freeform 41"/>
              <p:cNvSpPr>
                <a:spLocks/>
              </p:cNvSpPr>
              <p:nvPr/>
            </p:nvSpPr>
            <p:spPr bwMode="auto">
              <a:xfrm>
                <a:off x="8778232" y="6027018"/>
                <a:ext cx="13143" cy="8022"/>
              </a:xfrm>
              <a:custGeom>
                <a:avLst/>
                <a:gdLst>
                  <a:gd name="T0" fmla="*/ 4 w 6"/>
                  <a:gd name="T1" fmla="*/ 4 h 4"/>
                  <a:gd name="T2" fmla="*/ 1 w 6"/>
                  <a:gd name="T3" fmla="*/ 4 h 4"/>
                  <a:gd name="T4" fmla="*/ 0 w 6"/>
                  <a:gd name="T5" fmla="*/ 4 h 4"/>
                  <a:gd name="T6" fmla="*/ 0 w 6"/>
                  <a:gd name="T7" fmla="*/ 3 h 4"/>
                  <a:gd name="T8" fmla="*/ 1 w 6"/>
                  <a:gd name="T9" fmla="*/ 1 h 4"/>
                  <a:gd name="T10" fmla="*/ 1 w 6"/>
                  <a:gd name="T11" fmla="*/ 0 h 4"/>
                  <a:gd name="T12" fmla="*/ 3 w 6"/>
                  <a:gd name="T13" fmla="*/ 0 h 4"/>
                  <a:gd name="T14" fmla="*/ 6 w 6"/>
                  <a:gd name="T15" fmla="*/ 0 h 4"/>
                  <a:gd name="T16" fmla="*/ 6 w 6"/>
                  <a:gd name="T17" fmla="*/ 1 h 4"/>
                  <a:gd name="T18" fmla="*/ 6 w 6"/>
                  <a:gd name="T19" fmla="*/ 3 h 4"/>
                  <a:gd name="T20" fmla="*/ 4 w 6"/>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4" y="4"/>
                    </a:moveTo>
                    <a:lnTo>
                      <a:pt x="1" y="4"/>
                    </a:lnTo>
                    <a:lnTo>
                      <a:pt x="0" y="4"/>
                    </a:lnTo>
                    <a:lnTo>
                      <a:pt x="0" y="3"/>
                    </a:lnTo>
                    <a:lnTo>
                      <a:pt x="1" y="1"/>
                    </a:lnTo>
                    <a:lnTo>
                      <a:pt x="1" y="0"/>
                    </a:lnTo>
                    <a:lnTo>
                      <a:pt x="3" y="0"/>
                    </a:lnTo>
                    <a:lnTo>
                      <a:pt x="6" y="0"/>
                    </a:lnTo>
                    <a:lnTo>
                      <a:pt x="6" y="1"/>
                    </a:lnTo>
                    <a:lnTo>
                      <a:pt x="6" y="3"/>
                    </a:lnTo>
                    <a:lnTo>
                      <a:pt x="4"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42"/>
              <p:cNvSpPr>
                <a:spLocks/>
              </p:cNvSpPr>
              <p:nvPr/>
            </p:nvSpPr>
            <p:spPr bwMode="auto">
              <a:xfrm>
                <a:off x="8940327" y="5986910"/>
                <a:ext cx="4381" cy="6017"/>
              </a:xfrm>
              <a:custGeom>
                <a:avLst/>
                <a:gdLst>
                  <a:gd name="T0" fmla="*/ 2 w 2"/>
                  <a:gd name="T1" fmla="*/ 0 h 3"/>
                  <a:gd name="T2" fmla="*/ 2 w 2"/>
                  <a:gd name="T3" fmla="*/ 1 h 3"/>
                  <a:gd name="T4" fmla="*/ 0 w 2"/>
                  <a:gd name="T5" fmla="*/ 3 h 3"/>
                  <a:gd name="T6" fmla="*/ 1 w 2"/>
                  <a:gd name="T7" fmla="*/ 1 h 3"/>
                  <a:gd name="T8" fmla="*/ 2 w 2"/>
                  <a:gd name="T9" fmla="*/ 1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lnTo>
                      <a:pt x="2" y="1"/>
                    </a:lnTo>
                    <a:lnTo>
                      <a:pt x="0" y="3"/>
                    </a:lnTo>
                    <a:lnTo>
                      <a:pt x="1" y="1"/>
                    </a:lnTo>
                    <a:lnTo>
                      <a:pt x="2" y="1"/>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43"/>
              <p:cNvSpPr>
                <a:spLocks/>
              </p:cNvSpPr>
              <p:nvPr/>
            </p:nvSpPr>
            <p:spPr bwMode="auto">
              <a:xfrm>
                <a:off x="8843946" y="5978888"/>
                <a:ext cx="92000" cy="48130"/>
              </a:xfrm>
              <a:custGeom>
                <a:avLst/>
                <a:gdLst>
                  <a:gd name="T0" fmla="*/ 37 w 42"/>
                  <a:gd name="T1" fmla="*/ 3 h 24"/>
                  <a:gd name="T2" fmla="*/ 39 w 42"/>
                  <a:gd name="T3" fmla="*/ 3 h 24"/>
                  <a:gd name="T4" fmla="*/ 41 w 42"/>
                  <a:gd name="T5" fmla="*/ 5 h 24"/>
                  <a:gd name="T6" fmla="*/ 42 w 42"/>
                  <a:gd name="T7" fmla="*/ 7 h 24"/>
                  <a:gd name="T8" fmla="*/ 39 w 42"/>
                  <a:gd name="T9" fmla="*/ 10 h 24"/>
                  <a:gd name="T10" fmla="*/ 34 w 42"/>
                  <a:gd name="T11" fmla="*/ 11 h 24"/>
                  <a:gd name="T12" fmla="*/ 32 w 42"/>
                  <a:gd name="T13" fmla="*/ 10 h 24"/>
                  <a:gd name="T14" fmla="*/ 29 w 42"/>
                  <a:gd name="T15" fmla="*/ 11 h 24"/>
                  <a:gd name="T16" fmla="*/ 27 w 42"/>
                  <a:gd name="T17" fmla="*/ 11 h 24"/>
                  <a:gd name="T18" fmla="*/ 25 w 42"/>
                  <a:gd name="T19" fmla="*/ 8 h 24"/>
                  <a:gd name="T20" fmla="*/ 25 w 42"/>
                  <a:gd name="T21" fmla="*/ 11 h 24"/>
                  <a:gd name="T22" fmla="*/ 24 w 42"/>
                  <a:gd name="T23" fmla="*/ 14 h 24"/>
                  <a:gd name="T24" fmla="*/ 18 w 42"/>
                  <a:gd name="T25" fmla="*/ 18 h 24"/>
                  <a:gd name="T26" fmla="*/ 13 w 42"/>
                  <a:gd name="T27" fmla="*/ 21 h 24"/>
                  <a:gd name="T28" fmla="*/ 7 w 42"/>
                  <a:gd name="T29" fmla="*/ 22 h 24"/>
                  <a:gd name="T30" fmla="*/ 3 w 42"/>
                  <a:gd name="T31" fmla="*/ 24 h 24"/>
                  <a:gd name="T32" fmla="*/ 0 w 42"/>
                  <a:gd name="T33" fmla="*/ 24 h 24"/>
                  <a:gd name="T34" fmla="*/ 1 w 42"/>
                  <a:gd name="T35" fmla="*/ 22 h 24"/>
                  <a:gd name="T36" fmla="*/ 3 w 42"/>
                  <a:gd name="T37" fmla="*/ 20 h 24"/>
                  <a:gd name="T38" fmla="*/ 7 w 42"/>
                  <a:gd name="T39" fmla="*/ 20 h 24"/>
                  <a:gd name="T40" fmla="*/ 8 w 42"/>
                  <a:gd name="T41" fmla="*/ 18 h 24"/>
                  <a:gd name="T42" fmla="*/ 11 w 42"/>
                  <a:gd name="T43" fmla="*/ 18 h 24"/>
                  <a:gd name="T44" fmla="*/ 13 w 42"/>
                  <a:gd name="T45" fmla="*/ 15 h 24"/>
                  <a:gd name="T46" fmla="*/ 15 w 42"/>
                  <a:gd name="T47" fmla="*/ 13 h 24"/>
                  <a:gd name="T48" fmla="*/ 17 w 42"/>
                  <a:gd name="T49" fmla="*/ 11 h 24"/>
                  <a:gd name="T50" fmla="*/ 18 w 42"/>
                  <a:gd name="T51" fmla="*/ 10 h 24"/>
                  <a:gd name="T52" fmla="*/ 21 w 42"/>
                  <a:gd name="T53" fmla="*/ 8 h 24"/>
                  <a:gd name="T54" fmla="*/ 24 w 42"/>
                  <a:gd name="T55" fmla="*/ 7 h 24"/>
                  <a:gd name="T56" fmla="*/ 25 w 42"/>
                  <a:gd name="T57" fmla="*/ 4 h 24"/>
                  <a:gd name="T58" fmla="*/ 28 w 42"/>
                  <a:gd name="T59" fmla="*/ 4 h 24"/>
                  <a:gd name="T60" fmla="*/ 28 w 42"/>
                  <a:gd name="T61" fmla="*/ 0 h 24"/>
                  <a:gd name="T62" fmla="*/ 29 w 42"/>
                  <a:gd name="T63" fmla="*/ 3 h 24"/>
                  <a:gd name="T64" fmla="*/ 29 w 42"/>
                  <a:gd name="T65" fmla="*/ 0 h 24"/>
                  <a:gd name="T66" fmla="*/ 34 w 42"/>
                  <a:gd name="T6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24">
                    <a:moveTo>
                      <a:pt x="34" y="1"/>
                    </a:moveTo>
                    <a:lnTo>
                      <a:pt x="37" y="3"/>
                    </a:lnTo>
                    <a:lnTo>
                      <a:pt x="38" y="3"/>
                    </a:lnTo>
                    <a:lnTo>
                      <a:pt x="39" y="3"/>
                    </a:lnTo>
                    <a:lnTo>
                      <a:pt x="41" y="4"/>
                    </a:lnTo>
                    <a:lnTo>
                      <a:pt x="41" y="5"/>
                    </a:lnTo>
                    <a:lnTo>
                      <a:pt x="41" y="7"/>
                    </a:lnTo>
                    <a:lnTo>
                      <a:pt x="42" y="7"/>
                    </a:lnTo>
                    <a:lnTo>
                      <a:pt x="42" y="8"/>
                    </a:lnTo>
                    <a:lnTo>
                      <a:pt x="39" y="10"/>
                    </a:lnTo>
                    <a:lnTo>
                      <a:pt x="35" y="11"/>
                    </a:lnTo>
                    <a:lnTo>
                      <a:pt x="34" y="11"/>
                    </a:lnTo>
                    <a:lnTo>
                      <a:pt x="34" y="10"/>
                    </a:lnTo>
                    <a:lnTo>
                      <a:pt x="32" y="10"/>
                    </a:lnTo>
                    <a:lnTo>
                      <a:pt x="31" y="10"/>
                    </a:lnTo>
                    <a:lnTo>
                      <a:pt x="29" y="11"/>
                    </a:lnTo>
                    <a:lnTo>
                      <a:pt x="28" y="11"/>
                    </a:lnTo>
                    <a:lnTo>
                      <a:pt x="27" y="11"/>
                    </a:lnTo>
                    <a:lnTo>
                      <a:pt x="27" y="10"/>
                    </a:lnTo>
                    <a:lnTo>
                      <a:pt x="25" y="8"/>
                    </a:lnTo>
                    <a:lnTo>
                      <a:pt x="25" y="10"/>
                    </a:lnTo>
                    <a:lnTo>
                      <a:pt x="25" y="11"/>
                    </a:lnTo>
                    <a:lnTo>
                      <a:pt x="25" y="13"/>
                    </a:lnTo>
                    <a:lnTo>
                      <a:pt x="24" y="14"/>
                    </a:lnTo>
                    <a:lnTo>
                      <a:pt x="22" y="14"/>
                    </a:lnTo>
                    <a:lnTo>
                      <a:pt x="18" y="18"/>
                    </a:lnTo>
                    <a:lnTo>
                      <a:pt x="13" y="20"/>
                    </a:lnTo>
                    <a:lnTo>
                      <a:pt x="13" y="21"/>
                    </a:lnTo>
                    <a:lnTo>
                      <a:pt x="11" y="21"/>
                    </a:lnTo>
                    <a:lnTo>
                      <a:pt x="7" y="22"/>
                    </a:lnTo>
                    <a:lnTo>
                      <a:pt x="4" y="24"/>
                    </a:lnTo>
                    <a:lnTo>
                      <a:pt x="3" y="24"/>
                    </a:lnTo>
                    <a:lnTo>
                      <a:pt x="1" y="24"/>
                    </a:lnTo>
                    <a:lnTo>
                      <a:pt x="0" y="24"/>
                    </a:lnTo>
                    <a:lnTo>
                      <a:pt x="0" y="22"/>
                    </a:lnTo>
                    <a:lnTo>
                      <a:pt x="1" y="22"/>
                    </a:lnTo>
                    <a:lnTo>
                      <a:pt x="1" y="20"/>
                    </a:lnTo>
                    <a:lnTo>
                      <a:pt x="3" y="20"/>
                    </a:lnTo>
                    <a:lnTo>
                      <a:pt x="5" y="20"/>
                    </a:lnTo>
                    <a:lnTo>
                      <a:pt x="7" y="20"/>
                    </a:lnTo>
                    <a:lnTo>
                      <a:pt x="8" y="20"/>
                    </a:lnTo>
                    <a:lnTo>
                      <a:pt x="8" y="18"/>
                    </a:lnTo>
                    <a:lnTo>
                      <a:pt x="10" y="18"/>
                    </a:lnTo>
                    <a:lnTo>
                      <a:pt x="11" y="18"/>
                    </a:lnTo>
                    <a:lnTo>
                      <a:pt x="11" y="17"/>
                    </a:lnTo>
                    <a:lnTo>
                      <a:pt x="13" y="15"/>
                    </a:lnTo>
                    <a:lnTo>
                      <a:pt x="14" y="15"/>
                    </a:lnTo>
                    <a:lnTo>
                      <a:pt x="15" y="13"/>
                    </a:lnTo>
                    <a:lnTo>
                      <a:pt x="15" y="11"/>
                    </a:lnTo>
                    <a:lnTo>
                      <a:pt x="17" y="11"/>
                    </a:lnTo>
                    <a:lnTo>
                      <a:pt x="18" y="11"/>
                    </a:lnTo>
                    <a:lnTo>
                      <a:pt x="18" y="10"/>
                    </a:lnTo>
                    <a:lnTo>
                      <a:pt x="20" y="7"/>
                    </a:lnTo>
                    <a:lnTo>
                      <a:pt x="21" y="8"/>
                    </a:lnTo>
                    <a:lnTo>
                      <a:pt x="22" y="8"/>
                    </a:lnTo>
                    <a:lnTo>
                      <a:pt x="24" y="7"/>
                    </a:lnTo>
                    <a:lnTo>
                      <a:pt x="24" y="5"/>
                    </a:lnTo>
                    <a:lnTo>
                      <a:pt x="25" y="4"/>
                    </a:lnTo>
                    <a:lnTo>
                      <a:pt x="27" y="4"/>
                    </a:lnTo>
                    <a:lnTo>
                      <a:pt x="28" y="4"/>
                    </a:lnTo>
                    <a:lnTo>
                      <a:pt x="28" y="1"/>
                    </a:lnTo>
                    <a:lnTo>
                      <a:pt x="28" y="0"/>
                    </a:lnTo>
                    <a:lnTo>
                      <a:pt x="29" y="1"/>
                    </a:lnTo>
                    <a:lnTo>
                      <a:pt x="29" y="3"/>
                    </a:lnTo>
                    <a:lnTo>
                      <a:pt x="31" y="1"/>
                    </a:lnTo>
                    <a:lnTo>
                      <a:pt x="29" y="0"/>
                    </a:lnTo>
                    <a:lnTo>
                      <a:pt x="32" y="0"/>
                    </a:lnTo>
                    <a:lnTo>
                      <a:pt x="34" y="0"/>
                    </a:lnTo>
                    <a:lnTo>
                      <a:pt x="34"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44"/>
              <p:cNvSpPr>
                <a:spLocks/>
              </p:cNvSpPr>
              <p:nvPr/>
            </p:nvSpPr>
            <p:spPr bwMode="auto">
              <a:xfrm>
                <a:off x="8920612" y="5972873"/>
                <a:ext cx="15334" cy="8022"/>
              </a:xfrm>
              <a:custGeom>
                <a:avLst/>
                <a:gdLst>
                  <a:gd name="T0" fmla="*/ 6 w 7"/>
                  <a:gd name="T1" fmla="*/ 0 h 4"/>
                  <a:gd name="T2" fmla="*/ 7 w 7"/>
                  <a:gd name="T3" fmla="*/ 3 h 4"/>
                  <a:gd name="T4" fmla="*/ 7 w 7"/>
                  <a:gd name="T5" fmla="*/ 4 h 4"/>
                  <a:gd name="T6" fmla="*/ 6 w 7"/>
                  <a:gd name="T7" fmla="*/ 4 h 4"/>
                  <a:gd name="T8" fmla="*/ 6 w 7"/>
                  <a:gd name="T9" fmla="*/ 3 h 4"/>
                  <a:gd name="T10" fmla="*/ 4 w 7"/>
                  <a:gd name="T11" fmla="*/ 3 h 4"/>
                  <a:gd name="T12" fmla="*/ 4 w 7"/>
                  <a:gd name="T13" fmla="*/ 4 h 4"/>
                  <a:gd name="T14" fmla="*/ 2 w 7"/>
                  <a:gd name="T15" fmla="*/ 3 h 4"/>
                  <a:gd name="T16" fmla="*/ 0 w 7"/>
                  <a:gd name="T17" fmla="*/ 1 h 4"/>
                  <a:gd name="T18" fmla="*/ 2 w 7"/>
                  <a:gd name="T19" fmla="*/ 1 h 4"/>
                  <a:gd name="T20" fmla="*/ 3 w 7"/>
                  <a:gd name="T21" fmla="*/ 0 h 4"/>
                  <a:gd name="T22" fmla="*/ 4 w 7"/>
                  <a:gd name="T23" fmla="*/ 0 h 4"/>
                  <a:gd name="T24" fmla="*/ 6 w 7"/>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0"/>
                    </a:moveTo>
                    <a:lnTo>
                      <a:pt x="7" y="3"/>
                    </a:lnTo>
                    <a:lnTo>
                      <a:pt x="7" y="4"/>
                    </a:lnTo>
                    <a:lnTo>
                      <a:pt x="6" y="4"/>
                    </a:lnTo>
                    <a:lnTo>
                      <a:pt x="6" y="3"/>
                    </a:lnTo>
                    <a:lnTo>
                      <a:pt x="4" y="3"/>
                    </a:lnTo>
                    <a:lnTo>
                      <a:pt x="4" y="4"/>
                    </a:lnTo>
                    <a:lnTo>
                      <a:pt x="2" y="3"/>
                    </a:lnTo>
                    <a:lnTo>
                      <a:pt x="0" y="1"/>
                    </a:lnTo>
                    <a:lnTo>
                      <a:pt x="2" y="1"/>
                    </a:lnTo>
                    <a:lnTo>
                      <a:pt x="3" y="0"/>
                    </a:lnTo>
                    <a:lnTo>
                      <a:pt x="4" y="0"/>
                    </a:lnTo>
                    <a:lnTo>
                      <a:pt x="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45"/>
              <p:cNvSpPr>
                <a:spLocks/>
              </p:cNvSpPr>
              <p:nvPr/>
            </p:nvSpPr>
            <p:spPr bwMode="auto">
              <a:xfrm>
                <a:off x="8966613" y="5958834"/>
                <a:ext cx="37239" cy="22060"/>
              </a:xfrm>
              <a:custGeom>
                <a:avLst/>
                <a:gdLst>
                  <a:gd name="T0" fmla="*/ 17 w 17"/>
                  <a:gd name="T1" fmla="*/ 1 h 11"/>
                  <a:gd name="T2" fmla="*/ 15 w 17"/>
                  <a:gd name="T3" fmla="*/ 1 h 11"/>
                  <a:gd name="T4" fmla="*/ 9 w 17"/>
                  <a:gd name="T5" fmla="*/ 7 h 11"/>
                  <a:gd name="T6" fmla="*/ 7 w 17"/>
                  <a:gd name="T7" fmla="*/ 7 h 11"/>
                  <a:gd name="T8" fmla="*/ 5 w 17"/>
                  <a:gd name="T9" fmla="*/ 8 h 11"/>
                  <a:gd name="T10" fmla="*/ 5 w 17"/>
                  <a:gd name="T11" fmla="*/ 10 h 11"/>
                  <a:gd name="T12" fmla="*/ 5 w 17"/>
                  <a:gd name="T13" fmla="*/ 11 h 11"/>
                  <a:gd name="T14" fmla="*/ 2 w 17"/>
                  <a:gd name="T15" fmla="*/ 11 h 11"/>
                  <a:gd name="T16" fmla="*/ 0 w 17"/>
                  <a:gd name="T17" fmla="*/ 10 h 11"/>
                  <a:gd name="T18" fmla="*/ 2 w 17"/>
                  <a:gd name="T19" fmla="*/ 10 h 11"/>
                  <a:gd name="T20" fmla="*/ 5 w 17"/>
                  <a:gd name="T21" fmla="*/ 7 h 11"/>
                  <a:gd name="T22" fmla="*/ 6 w 17"/>
                  <a:gd name="T23" fmla="*/ 6 h 11"/>
                  <a:gd name="T24" fmla="*/ 7 w 17"/>
                  <a:gd name="T25" fmla="*/ 6 h 11"/>
                  <a:gd name="T26" fmla="*/ 9 w 17"/>
                  <a:gd name="T27" fmla="*/ 6 h 11"/>
                  <a:gd name="T28" fmla="*/ 10 w 17"/>
                  <a:gd name="T29" fmla="*/ 4 h 11"/>
                  <a:gd name="T30" fmla="*/ 12 w 17"/>
                  <a:gd name="T31" fmla="*/ 4 h 11"/>
                  <a:gd name="T32" fmla="*/ 13 w 17"/>
                  <a:gd name="T33" fmla="*/ 3 h 11"/>
                  <a:gd name="T34" fmla="*/ 17 w 17"/>
                  <a:gd name="T35" fmla="*/ 0 h 11"/>
                  <a:gd name="T36" fmla="*/ 17 w 17"/>
                  <a:gd name="T3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1">
                    <a:moveTo>
                      <a:pt x="17" y="1"/>
                    </a:moveTo>
                    <a:lnTo>
                      <a:pt x="15" y="1"/>
                    </a:lnTo>
                    <a:lnTo>
                      <a:pt x="9" y="7"/>
                    </a:lnTo>
                    <a:lnTo>
                      <a:pt x="7" y="7"/>
                    </a:lnTo>
                    <a:lnTo>
                      <a:pt x="5" y="8"/>
                    </a:lnTo>
                    <a:lnTo>
                      <a:pt x="5" y="10"/>
                    </a:lnTo>
                    <a:lnTo>
                      <a:pt x="5" y="11"/>
                    </a:lnTo>
                    <a:lnTo>
                      <a:pt x="2" y="11"/>
                    </a:lnTo>
                    <a:lnTo>
                      <a:pt x="0" y="10"/>
                    </a:lnTo>
                    <a:lnTo>
                      <a:pt x="2" y="10"/>
                    </a:lnTo>
                    <a:lnTo>
                      <a:pt x="5" y="7"/>
                    </a:lnTo>
                    <a:lnTo>
                      <a:pt x="6" y="6"/>
                    </a:lnTo>
                    <a:lnTo>
                      <a:pt x="7" y="6"/>
                    </a:lnTo>
                    <a:lnTo>
                      <a:pt x="9" y="6"/>
                    </a:lnTo>
                    <a:lnTo>
                      <a:pt x="10" y="4"/>
                    </a:lnTo>
                    <a:lnTo>
                      <a:pt x="12" y="4"/>
                    </a:lnTo>
                    <a:lnTo>
                      <a:pt x="13" y="3"/>
                    </a:lnTo>
                    <a:lnTo>
                      <a:pt x="17" y="0"/>
                    </a:lnTo>
                    <a:lnTo>
                      <a:pt x="17"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1" name="Freeform 46"/>
              <p:cNvSpPr>
                <a:spLocks/>
              </p:cNvSpPr>
              <p:nvPr/>
            </p:nvSpPr>
            <p:spPr bwMode="auto">
              <a:xfrm>
                <a:off x="9003850" y="5954823"/>
                <a:ext cx="4381" cy="4011"/>
              </a:xfrm>
              <a:custGeom>
                <a:avLst/>
                <a:gdLst>
                  <a:gd name="T0" fmla="*/ 2 w 2"/>
                  <a:gd name="T1" fmla="*/ 2 h 2"/>
                  <a:gd name="T2" fmla="*/ 0 w 2"/>
                  <a:gd name="T3" fmla="*/ 2 h 2"/>
                  <a:gd name="T4" fmla="*/ 2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2"/>
                    </a:lnTo>
                    <a:lnTo>
                      <a:pt x="2" y="0"/>
                    </a:lnTo>
                    <a:lnTo>
                      <a:pt x="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2" name="Freeform 47"/>
              <p:cNvSpPr>
                <a:spLocks/>
              </p:cNvSpPr>
              <p:nvPr/>
            </p:nvSpPr>
            <p:spPr bwMode="auto">
              <a:xfrm>
                <a:off x="9014803" y="5944797"/>
                <a:ext cx="10953" cy="8022"/>
              </a:xfrm>
              <a:custGeom>
                <a:avLst/>
                <a:gdLst>
                  <a:gd name="T0" fmla="*/ 4 w 5"/>
                  <a:gd name="T1" fmla="*/ 1 h 4"/>
                  <a:gd name="T2" fmla="*/ 4 w 5"/>
                  <a:gd name="T3" fmla="*/ 3 h 4"/>
                  <a:gd name="T4" fmla="*/ 2 w 5"/>
                  <a:gd name="T5" fmla="*/ 3 h 4"/>
                  <a:gd name="T6" fmla="*/ 0 w 5"/>
                  <a:gd name="T7" fmla="*/ 4 h 4"/>
                  <a:gd name="T8" fmla="*/ 1 w 5"/>
                  <a:gd name="T9" fmla="*/ 3 h 4"/>
                  <a:gd name="T10" fmla="*/ 2 w 5"/>
                  <a:gd name="T11" fmla="*/ 1 h 4"/>
                  <a:gd name="T12" fmla="*/ 4 w 5"/>
                  <a:gd name="T13" fmla="*/ 0 h 4"/>
                  <a:gd name="T14" fmla="*/ 5 w 5"/>
                  <a:gd name="T15" fmla="*/ 0 h 4"/>
                  <a:gd name="T16" fmla="*/ 5 w 5"/>
                  <a:gd name="T17" fmla="*/ 1 h 4"/>
                  <a:gd name="T18" fmla="*/ 4 w 5"/>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4" y="1"/>
                    </a:moveTo>
                    <a:lnTo>
                      <a:pt x="4" y="3"/>
                    </a:lnTo>
                    <a:lnTo>
                      <a:pt x="2" y="3"/>
                    </a:lnTo>
                    <a:lnTo>
                      <a:pt x="0" y="4"/>
                    </a:lnTo>
                    <a:lnTo>
                      <a:pt x="1" y="3"/>
                    </a:lnTo>
                    <a:lnTo>
                      <a:pt x="2" y="1"/>
                    </a:lnTo>
                    <a:lnTo>
                      <a:pt x="4" y="0"/>
                    </a:lnTo>
                    <a:lnTo>
                      <a:pt x="5" y="0"/>
                    </a:lnTo>
                    <a:lnTo>
                      <a:pt x="5" y="1"/>
                    </a:lnTo>
                    <a:lnTo>
                      <a:pt x="4"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3" name="Freeform 48"/>
              <p:cNvSpPr>
                <a:spLocks/>
              </p:cNvSpPr>
              <p:nvPr/>
            </p:nvSpPr>
            <p:spPr bwMode="auto">
              <a:xfrm>
                <a:off x="9030135" y="5932764"/>
                <a:ext cx="10953" cy="12033"/>
              </a:xfrm>
              <a:custGeom>
                <a:avLst/>
                <a:gdLst>
                  <a:gd name="T0" fmla="*/ 4 w 5"/>
                  <a:gd name="T1" fmla="*/ 2 h 6"/>
                  <a:gd name="T2" fmla="*/ 4 w 5"/>
                  <a:gd name="T3" fmla="*/ 3 h 6"/>
                  <a:gd name="T4" fmla="*/ 0 w 5"/>
                  <a:gd name="T5" fmla="*/ 6 h 6"/>
                  <a:gd name="T6" fmla="*/ 1 w 5"/>
                  <a:gd name="T7" fmla="*/ 4 h 6"/>
                  <a:gd name="T8" fmla="*/ 1 w 5"/>
                  <a:gd name="T9" fmla="*/ 3 h 6"/>
                  <a:gd name="T10" fmla="*/ 2 w 5"/>
                  <a:gd name="T11" fmla="*/ 3 h 6"/>
                  <a:gd name="T12" fmla="*/ 4 w 5"/>
                  <a:gd name="T13" fmla="*/ 0 h 6"/>
                  <a:gd name="T14" fmla="*/ 5 w 5"/>
                  <a:gd name="T15" fmla="*/ 0 h 6"/>
                  <a:gd name="T16" fmla="*/ 4 w 5"/>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4" y="2"/>
                    </a:moveTo>
                    <a:lnTo>
                      <a:pt x="4" y="3"/>
                    </a:lnTo>
                    <a:lnTo>
                      <a:pt x="0" y="6"/>
                    </a:lnTo>
                    <a:lnTo>
                      <a:pt x="1" y="4"/>
                    </a:lnTo>
                    <a:lnTo>
                      <a:pt x="1" y="3"/>
                    </a:lnTo>
                    <a:lnTo>
                      <a:pt x="2" y="3"/>
                    </a:lnTo>
                    <a:lnTo>
                      <a:pt x="4" y="0"/>
                    </a:lnTo>
                    <a:lnTo>
                      <a:pt x="5" y="0"/>
                    </a:lnTo>
                    <a:lnTo>
                      <a:pt x="4"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4" name="Freeform 49"/>
              <p:cNvSpPr>
                <a:spLocks/>
              </p:cNvSpPr>
              <p:nvPr/>
            </p:nvSpPr>
            <p:spPr bwMode="auto">
              <a:xfrm>
                <a:off x="9045469" y="5796396"/>
                <a:ext cx="67905" cy="134364"/>
              </a:xfrm>
              <a:custGeom>
                <a:avLst/>
                <a:gdLst>
                  <a:gd name="T0" fmla="*/ 25 w 31"/>
                  <a:gd name="T1" fmla="*/ 24 h 67"/>
                  <a:gd name="T2" fmla="*/ 21 w 31"/>
                  <a:gd name="T3" fmla="*/ 34 h 67"/>
                  <a:gd name="T4" fmla="*/ 21 w 31"/>
                  <a:gd name="T5" fmla="*/ 37 h 67"/>
                  <a:gd name="T6" fmla="*/ 18 w 31"/>
                  <a:gd name="T7" fmla="*/ 43 h 67"/>
                  <a:gd name="T8" fmla="*/ 15 w 31"/>
                  <a:gd name="T9" fmla="*/ 45 h 67"/>
                  <a:gd name="T10" fmla="*/ 14 w 31"/>
                  <a:gd name="T11" fmla="*/ 48 h 67"/>
                  <a:gd name="T12" fmla="*/ 12 w 31"/>
                  <a:gd name="T13" fmla="*/ 51 h 67"/>
                  <a:gd name="T14" fmla="*/ 10 w 31"/>
                  <a:gd name="T15" fmla="*/ 55 h 67"/>
                  <a:gd name="T16" fmla="*/ 5 w 31"/>
                  <a:gd name="T17" fmla="*/ 60 h 67"/>
                  <a:gd name="T18" fmla="*/ 4 w 31"/>
                  <a:gd name="T19" fmla="*/ 61 h 67"/>
                  <a:gd name="T20" fmla="*/ 0 w 31"/>
                  <a:gd name="T21" fmla="*/ 67 h 67"/>
                  <a:gd name="T22" fmla="*/ 1 w 31"/>
                  <a:gd name="T23" fmla="*/ 65 h 67"/>
                  <a:gd name="T24" fmla="*/ 3 w 31"/>
                  <a:gd name="T25" fmla="*/ 62 h 67"/>
                  <a:gd name="T26" fmla="*/ 4 w 31"/>
                  <a:gd name="T27" fmla="*/ 60 h 67"/>
                  <a:gd name="T28" fmla="*/ 7 w 31"/>
                  <a:gd name="T29" fmla="*/ 58 h 67"/>
                  <a:gd name="T30" fmla="*/ 8 w 31"/>
                  <a:gd name="T31" fmla="*/ 55 h 67"/>
                  <a:gd name="T32" fmla="*/ 10 w 31"/>
                  <a:gd name="T33" fmla="*/ 53 h 67"/>
                  <a:gd name="T34" fmla="*/ 11 w 31"/>
                  <a:gd name="T35" fmla="*/ 50 h 67"/>
                  <a:gd name="T36" fmla="*/ 12 w 31"/>
                  <a:gd name="T37" fmla="*/ 48 h 67"/>
                  <a:gd name="T38" fmla="*/ 12 w 31"/>
                  <a:gd name="T39" fmla="*/ 45 h 67"/>
                  <a:gd name="T40" fmla="*/ 12 w 31"/>
                  <a:gd name="T41" fmla="*/ 44 h 67"/>
                  <a:gd name="T42" fmla="*/ 15 w 31"/>
                  <a:gd name="T43" fmla="*/ 45 h 67"/>
                  <a:gd name="T44" fmla="*/ 15 w 31"/>
                  <a:gd name="T45" fmla="*/ 43 h 67"/>
                  <a:gd name="T46" fmla="*/ 14 w 31"/>
                  <a:gd name="T47" fmla="*/ 38 h 67"/>
                  <a:gd name="T48" fmla="*/ 18 w 31"/>
                  <a:gd name="T49" fmla="*/ 40 h 67"/>
                  <a:gd name="T50" fmla="*/ 18 w 31"/>
                  <a:gd name="T51" fmla="*/ 36 h 67"/>
                  <a:gd name="T52" fmla="*/ 20 w 31"/>
                  <a:gd name="T53" fmla="*/ 33 h 67"/>
                  <a:gd name="T54" fmla="*/ 21 w 31"/>
                  <a:gd name="T55" fmla="*/ 31 h 67"/>
                  <a:gd name="T56" fmla="*/ 22 w 31"/>
                  <a:gd name="T57" fmla="*/ 27 h 67"/>
                  <a:gd name="T58" fmla="*/ 21 w 31"/>
                  <a:gd name="T59" fmla="*/ 26 h 67"/>
                  <a:gd name="T60" fmla="*/ 20 w 31"/>
                  <a:gd name="T61" fmla="*/ 24 h 67"/>
                  <a:gd name="T62" fmla="*/ 22 w 31"/>
                  <a:gd name="T63" fmla="*/ 24 h 67"/>
                  <a:gd name="T64" fmla="*/ 24 w 31"/>
                  <a:gd name="T65" fmla="*/ 21 h 67"/>
                  <a:gd name="T66" fmla="*/ 25 w 31"/>
                  <a:gd name="T67" fmla="*/ 19 h 67"/>
                  <a:gd name="T68" fmla="*/ 27 w 31"/>
                  <a:gd name="T69" fmla="*/ 16 h 67"/>
                  <a:gd name="T70" fmla="*/ 27 w 31"/>
                  <a:gd name="T71" fmla="*/ 13 h 67"/>
                  <a:gd name="T72" fmla="*/ 29 w 31"/>
                  <a:gd name="T73" fmla="*/ 10 h 67"/>
                  <a:gd name="T74" fmla="*/ 29 w 31"/>
                  <a:gd name="T75" fmla="*/ 6 h 67"/>
                  <a:gd name="T76" fmla="*/ 31 w 31"/>
                  <a:gd name="T77" fmla="*/ 3 h 67"/>
                  <a:gd name="T78" fmla="*/ 31 w 31"/>
                  <a:gd name="T79" fmla="*/ 0 h 67"/>
                  <a:gd name="T80" fmla="*/ 31 w 31"/>
                  <a:gd name="T81" fmla="*/ 4 h 67"/>
                  <a:gd name="T82" fmla="*/ 29 w 31"/>
                  <a:gd name="T83" fmla="*/ 12 h 67"/>
                  <a:gd name="T84" fmla="*/ 28 w 31"/>
                  <a:gd name="T85" fmla="*/ 17 h 67"/>
                  <a:gd name="T86" fmla="*/ 27 w 31"/>
                  <a:gd name="T87"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67">
                    <a:moveTo>
                      <a:pt x="27" y="20"/>
                    </a:moveTo>
                    <a:lnTo>
                      <a:pt x="25" y="24"/>
                    </a:lnTo>
                    <a:lnTo>
                      <a:pt x="24" y="27"/>
                    </a:lnTo>
                    <a:lnTo>
                      <a:pt x="21" y="34"/>
                    </a:lnTo>
                    <a:lnTo>
                      <a:pt x="22" y="36"/>
                    </a:lnTo>
                    <a:lnTo>
                      <a:pt x="21" y="37"/>
                    </a:lnTo>
                    <a:lnTo>
                      <a:pt x="21" y="40"/>
                    </a:lnTo>
                    <a:lnTo>
                      <a:pt x="18" y="43"/>
                    </a:lnTo>
                    <a:lnTo>
                      <a:pt x="17" y="44"/>
                    </a:lnTo>
                    <a:lnTo>
                      <a:pt x="15" y="45"/>
                    </a:lnTo>
                    <a:lnTo>
                      <a:pt x="14" y="47"/>
                    </a:lnTo>
                    <a:lnTo>
                      <a:pt x="14" y="48"/>
                    </a:lnTo>
                    <a:lnTo>
                      <a:pt x="12" y="50"/>
                    </a:lnTo>
                    <a:lnTo>
                      <a:pt x="12" y="51"/>
                    </a:lnTo>
                    <a:lnTo>
                      <a:pt x="12" y="53"/>
                    </a:lnTo>
                    <a:lnTo>
                      <a:pt x="10" y="55"/>
                    </a:lnTo>
                    <a:lnTo>
                      <a:pt x="7" y="60"/>
                    </a:lnTo>
                    <a:lnTo>
                      <a:pt x="5" y="60"/>
                    </a:lnTo>
                    <a:lnTo>
                      <a:pt x="5" y="61"/>
                    </a:lnTo>
                    <a:lnTo>
                      <a:pt x="4" y="61"/>
                    </a:lnTo>
                    <a:lnTo>
                      <a:pt x="3" y="64"/>
                    </a:lnTo>
                    <a:lnTo>
                      <a:pt x="0" y="67"/>
                    </a:lnTo>
                    <a:lnTo>
                      <a:pt x="0" y="65"/>
                    </a:lnTo>
                    <a:lnTo>
                      <a:pt x="1" y="65"/>
                    </a:lnTo>
                    <a:lnTo>
                      <a:pt x="1" y="64"/>
                    </a:lnTo>
                    <a:lnTo>
                      <a:pt x="3" y="62"/>
                    </a:lnTo>
                    <a:lnTo>
                      <a:pt x="3" y="61"/>
                    </a:lnTo>
                    <a:lnTo>
                      <a:pt x="4" y="60"/>
                    </a:lnTo>
                    <a:lnTo>
                      <a:pt x="5" y="58"/>
                    </a:lnTo>
                    <a:lnTo>
                      <a:pt x="7" y="58"/>
                    </a:lnTo>
                    <a:lnTo>
                      <a:pt x="8" y="58"/>
                    </a:lnTo>
                    <a:lnTo>
                      <a:pt x="8" y="55"/>
                    </a:lnTo>
                    <a:lnTo>
                      <a:pt x="8" y="54"/>
                    </a:lnTo>
                    <a:lnTo>
                      <a:pt x="10" y="53"/>
                    </a:lnTo>
                    <a:lnTo>
                      <a:pt x="11" y="51"/>
                    </a:lnTo>
                    <a:lnTo>
                      <a:pt x="11" y="50"/>
                    </a:lnTo>
                    <a:lnTo>
                      <a:pt x="12" y="50"/>
                    </a:lnTo>
                    <a:lnTo>
                      <a:pt x="12" y="48"/>
                    </a:lnTo>
                    <a:lnTo>
                      <a:pt x="14" y="45"/>
                    </a:lnTo>
                    <a:lnTo>
                      <a:pt x="12" y="45"/>
                    </a:lnTo>
                    <a:lnTo>
                      <a:pt x="11" y="44"/>
                    </a:lnTo>
                    <a:lnTo>
                      <a:pt x="12" y="44"/>
                    </a:lnTo>
                    <a:lnTo>
                      <a:pt x="14" y="44"/>
                    </a:lnTo>
                    <a:lnTo>
                      <a:pt x="15" y="45"/>
                    </a:lnTo>
                    <a:lnTo>
                      <a:pt x="15" y="44"/>
                    </a:lnTo>
                    <a:lnTo>
                      <a:pt x="15" y="43"/>
                    </a:lnTo>
                    <a:lnTo>
                      <a:pt x="14" y="40"/>
                    </a:lnTo>
                    <a:lnTo>
                      <a:pt x="14" y="38"/>
                    </a:lnTo>
                    <a:lnTo>
                      <a:pt x="17" y="40"/>
                    </a:lnTo>
                    <a:lnTo>
                      <a:pt x="18" y="40"/>
                    </a:lnTo>
                    <a:lnTo>
                      <a:pt x="18" y="38"/>
                    </a:lnTo>
                    <a:lnTo>
                      <a:pt x="18" y="36"/>
                    </a:lnTo>
                    <a:lnTo>
                      <a:pt x="18" y="34"/>
                    </a:lnTo>
                    <a:lnTo>
                      <a:pt x="20" y="33"/>
                    </a:lnTo>
                    <a:lnTo>
                      <a:pt x="21" y="33"/>
                    </a:lnTo>
                    <a:lnTo>
                      <a:pt x="21" y="31"/>
                    </a:lnTo>
                    <a:lnTo>
                      <a:pt x="22" y="30"/>
                    </a:lnTo>
                    <a:lnTo>
                      <a:pt x="22" y="27"/>
                    </a:lnTo>
                    <a:lnTo>
                      <a:pt x="21" y="27"/>
                    </a:lnTo>
                    <a:lnTo>
                      <a:pt x="21" y="26"/>
                    </a:lnTo>
                    <a:lnTo>
                      <a:pt x="18" y="26"/>
                    </a:lnTo>
                    <a:lnTo>
                      <a:pt x="20" y="24"/>
                    </a:lnTo>
                    <a:lnTo>
                      <a:pt x="21" y="24"/>
                    </a:lnTo>
                    <a:lnTo>
                      <a:pt x="22" y="24"/>
                    </a:lnTo>
                    <a:lnTo>
                      <a:pt x="22" y="23"/>
                    </a:lnTo>
                    <a:lnTo>
                      <a:pt x="24" y="21"/>
                    </a:lnTo>
                    <a:lnTo>
                      <a:pt x="24" y="20"/>
                    </a:lnTo>
                    <a:lnTo>
                      <a:pt x="25" y="19"/>
                    </a:lnTo>
                    <a:lnTo>
                      <a:pt x="27" y="17"/>
                    </a:lnTo>
                    <a:lnTo>
                      <a:pt x="27" y="16"/>
                    </a:lnTo>
                    <a:lnTo>
                      <a:pt x="27" y="14"/>
                    </a:lnTo>
                    <a:lnTo>
                      <a:pt x="27" y="13"/>
                    </a:lnTo>
                    <a:lnTo>
                      <a:pt x="28" y="12"/>
                    </a:lnTo>
                    <a:lnTo>
                      <a:pt x="29" y="10"/>
                    </a:lnTo>
                    <a:lnTo>
                      <a:pt x="29" y="9"/>
                    </a:lnTo>
                    <a:lnTo>
                      <a:pt x="29" y="6"/>
                    </a:lnTo>
                    <a:lnTo>
                      <a:pt x="31" y="4"/>
                    </a:lnTo>
                    <a:lnTo>
                      <a:pt x="31" y="3"/>
                    </a:lnTo>
                    <a:lnTo>
                      <a:pt x="29" y="2"/>
                    </a:lnTo>
                    <a:lnTo>
                      <a:pt x="31" y="0"/>
                    </a:lnTo>
                    <a:lnTo>
                      <a:pt x="31" y="3"/>
                    </a:lnTo>
                    <a:lnTo>
                      <a:pt x="31" y="4"/>
                    </a:lnTo>
                    <a:lnTo>
                      <a:pt x="31" y="10"/>
                    </a:lnTo>
                    <a:lnTo>
                      <a:pt x="29" y="12"/>
                    </a:lnTo>
                    <a:lnTo>
                      <a:pt x="28" y="16"/>
                    </a:lnTo>
                    <a:lnTo>
                      <a:pt x="28" y="17"/>
                    </a:lnTo>
                    <a:lnTo>
                      <a:pt x="27" y="19"/>
                    </a:lnTo>
                    <a:lnTo>
                      <a:pt x="27" y="2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5" name="Freeform 50"/>
              <p:cNvSpPr>
                <a:spLocks/>
              </p:cNvSpPr>
              <p:nvPr/>
            </p:nvSpPr>
            <p:spPr bwMode="auto">
              <a:xfrm>
                <a:off x="8694994" y="5621924"/>
                <a:ext cx="52571" cy="50136"/>
              </a:xfrm>
              <a:custGeom>
                <a:avLst/>
                <a:gdLst>
                  <a:gd name="T0" fmla="*/ 15 w 24"/>
                  <a:gd name="T1" fmla="*/ 19 h 25"/>
                  <a:gd name="T2" fmla="*/ 18 w 24"/>
                  <a:gd name="T3" fmla="*/ 21 h 25"/>
                  <a:gd name="T4" fmla="*/ 20 w 24"/>
                  <a:gd name="T5" fmla="*/ 19 h 25"/>
                  <a:gd name="T6" fmla="*/ 22 w 24"/>
                  <a:gd name="T7" fmla="*/ 21 h 25"/>
                  <a:gd name="T8" fmla="*/ 24 w 24"/>
                  <a:gd name="T9" fmla="*/ 21 h 25"/>
                  <a:gd name="T10" fmla="*/ 21 w 24"/>
                  <a:gd name="T11" fmla="*/ 24 h 25"/>
                  <a:gd name="T12" fmla="*/ 20 w 24"/>
                  <a:gd name="T13" fmla="*/ 25 h 25"/>
                  <a:gd name="T14" fmla="*/ 18 w 24"/>
                  <a:gd name="T15" fmla="*/ 25 h 25"/>
                  <a:gd name="T16" fmla="*/ 17 w 24"/>
                  <a:gd name="T17" fmla="*/ 25 h 25"/>
                  <a:gd name="T18" fmla="*/ 15 w 24"/>
                  <a:gd name="T19" fmla="*/ 24 h 25"/>
                  <a:gd name="T20" fmla="*/ 13 w 24"/>
                  <a:gd name="T21" fmla="*/ 22 h 25"/>
                  <a:gd name="T22" fmla="*/ 11 w 24"/>
                  <a:gd name="T23" fmla="*/ 21 h 25"/>
                  <a:gd name="T24" fmla="*/ 10 w 24"/>
                  <a:gd name="T25" fmla="*/ 21 h 25"/>
                  <a:gd name="T26" fmla="*/ 10 w 24"/>
                  <a:gd name="T27" fmla="*/ 19 h 25"/>
                  <a:gd name="T28" fmla="*/ 7 w 24"/>
                  <a:gd name="T29" fmla="*/ 12 h 25"/>
                  <a:gd name="T30" fmla="*/ 6 w 24"/>
                  <a:gd name="T31" fmla="*/ 9 h 25"/>
                  <a:gd name="T32" fmla="*/ 3 w 24"/>
                  <a:gd name="T33" fmla="*/ 5 h 25"/>
                  <a:gd name="T34" fmla="*/ 1 w 24"/>
                  <a:gd name="T35" fmla="*/ 4 h 25"/>
                  <a:gd name="T36" fmla="*/ 0 w 24"/>
                  <a:gd name="T37" fmla="*/ 2 h 25"/>
                  <a:gd name="T38" fmla="*/ 0 w 24"/>
                  <a:gd name="T39" fmla="*/ 1 h 25"/>
                  <a:gd name="T40" fmla="*/ 0 w 24"/>
                  <a:gd name="T41" fmla="*/ 0 h 25"/>
                  <a:gd name="T42" fmla="*/ 1 w 24"/>
                  <a:gd name="T43" fmla="*/ 0 h 25"/>
                  <a:gd name="T44" fmla="*/ 1 w 24"/>
                  <a:gd name="T45" fmla="*/ 1 h 25"/>
                  <a:gd name="T46" fmla="*/ 3 w 24"/>
                  <a:gd name="T47" fmla="*/ 4 h 25"/>
                  <a:gd name="T48" fmla="*/ 4 w 24"/>
                  <a:gd name="T49" fmla="*/ 7 h 25"/>
                  <a:gd name="T50" fmla="*/ 6 w 24"/>
                  <a:gd name="T51" fmla="*/ 8 h 25"/>
                  <a:gd name="T52" fmla="*/ 7 w 24"/>
                  <a:gd name="T53" fmla="*/ 12 h 25"/>
                  <a:gd name="T54" fmla="*/ 8 w 24"/>
                  <a:gd name="T55" fmla="*/ 15 h 25"/>
                  <a:gd name="T56" fmla="*/ 10 w 24"/>
                  <a:gd name="T57" fmla="*/ 18 h 25"/>
                  <a:gd name="T58" fmla="*/ 11 w 24"/>
                  <a:gd name="T59" fmla="*/ 19 h 25"/>
                  <a:gd name="T60" fmla="*/ 13 w 24"/>
                  <a:gd name="T61" fmla="*/ 19 h 25"/>
                  <a:gd name="T62" fmla="*/ 14 w 24"/>
                  <a:gd name="T63" fmla="*/ 19 h 25"/>
                  <a:gd name="T64" fmla="*/ 15 w 24"/>
                  <a:gd name="T6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5">
                    <a:moveTo>
                      <a:pt x="15" y="19"/>
                    </a:moveTo>
                    <a:lnTo>
                      <a:pt x="18" y="21"/>
                    </a:lnTo>
                    <a:lnTo>
                      <a:pt x="20" y="19"/>
                    </a:lnTo>
                    <a:lnTo>
                      <a:pt x="22" y="21"/>
                    </a:lnTo>
                    <a:lnTo>
                      <a:pt x="24" y="21"/>
                    </a:lnTo>
                    <a:lnTo>
                      <a:pt x="21" y="24"/>
                    </a:lnTo>
                    <a:lnTo>
                      <a:pt x="20" y="25"/>
                    </a:lnTo>
                    <a:lnTo>
                      <a:pt x="18" y="25"/>
                    </a:lnTo>
                    <a:lnTo>
                      <a:pt x="17" y="25"/>
                    </a:lnTo>
                    <a:lnTo>
                      <a:pt x="15" y="24"/>
                    </a:lnTo>
                    <a:lnTo>
                      <a:pt x="13" y="22"/>
                    </a:lnTo>
                    <a:lnTo>
                      <a:pt x="11" y="21"/>
                    </a:lnTo>
                    <a:lnTo>
                      <a:pt x="10" y="21"/>
                    </a:lnTo>
                    <a:lnTo>
                      <a:pt x="10" y="19"/>
                    </a:lnTo>
                    <a:lnTo>
                      <a:pt x="7" y="12"/>
                    </a:lnTo>
                    <a:lnTo>
                      <a:pt x="6" y="9"/>
                    </a:lnTo>
                    <a:lnTo>
                      <a:pt x="3" y="5"/>
                    </a:lnTo>
                    <a:lnTo>
                      <a:pt x="1" y="4"/>
                    </a:lnTo>
                    <a:lnTo>
                      <a:pt x="0" y="2"/>
                    </a:lnTo>
                    <a:lnTo>
                      <a:pt x="0" y="1"/>
                    </a:lnTo>
                    <a:lnTo>
                      <a:pt x="0" y="0"/>
                    </a:lnTo>
                    <a:lnTo>
                      <a:pt x="1" y="0"/>
                    </a:lnTo>
                    <a:lnTo>
                      <a:pt x="1" y="1"/>
                    </a:lnTo>
                    <a:lnTo>
                      <a:pt x="3" y="4"/>
                    </a:lnTo>
                    <a:lnTo>
                      <a:pt x="4" y="7"/>
                    </a:lnTo>
                    <a:lnTo>
                      <a:pt x="6" y="8"/>
                    </a:lnTo>
                    <a:lnTo>
                      <a:pt x="7" y="12"/>
                    </a:lnTo>
                    <a:lnTo>
                      <a:pt x="8" y="15"/>
                    </a:lnTo>
                    <a:lnTo>
                      <a:pt x="10" y="18"/>
                    </a:lnTo>
                    <a:lnTo>
                      <a:pt x="11" y="19"/>
                    </a:lnTo>
                    <a:lnTo>
                      <a:pt x="13" y="19"/>
                    </a:lnTo>
                    <a:lnTo>
                      <a:pt x="14" y="19"/>
                    </a:lnTo>
                    <a:lnTo>
                      <a:pt x="1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6" name="Freeform 51"/>
              <p:cNvSpPr>
                <a:spLocks/>
              </p:cNvSpPr>
              <p:nvPr/>
            </p:nvSpPr>
            <p:spPr bwMode="auto">
              <a:xfrm>
                <a:off x="8548232" y="5363226"/>
                <a:ext cx="10953" cy="24065"/>
              </a:xfrm>
              <a:custGeom>
                <a:avLst/>
                <a:gdLst>
                  <a:gd name="T0" fmla="*/ 5 w 5"/>
                  <a:gd name="T1" fmla="*/ 11 h 12"/>
                  <a:gd name="T2" fmla="*/ 3 w 5"/>
                  <a:gd name="T3" fmla="*/ 12 h 12"/>
                  <a:gd name="T4" fmla="*/ 3 w 5"/>
                  <a:gd name="T5" fmla="*/ 11 h 12"/>
                  <a:gd name="T6" fmla="*/ 2 w 5"/>
                  <a:gd name="T7" fmla="*/ 7 h 12"/>
                  <a:gd name="T8" fmla="*/ 3 w 5"/>
                  <a:gd name="T9" fmla="*/ 5 h 12"/>
                  <a:gd name="T10" fmla="*/ 3 w 5"/>
                  <a:gd name="T11" fmla="*/ 4 h 12"/>
                  <a:gd name="T12" fmla="*/ 2 w 5"/>
                  <a:gd name="T13" fmla="*/ 4 h 12"/>
                  <a:gd name="T14" fmla="*/ 2 w 5"/>
                  <a:gd name="T15" fmla="*/ 3 h 12"/>
                  <a:gd name="T16" fmla="*/ 0 w 5"/>
                  <a:gd name="T17" fmla="*/ 1 h 12"/>
                  <a:gd name="T18" fmla="*/ 2 w 5"/>
                  <a:gd name="T19" fmla="*/ 1 h 12"/>
                  <a:gd name="T20" fmla="*/ 2 w 5"/>
                  <a:gd name="T21" fmla="*/ 0 h 12"/>
                  <a:gd name="T22" fmla="*/ 2 w 5"/>
                  <a:gd name="T23" fmla="*/ 3 h 12"/>
                  <a:gd name="T24" fmla="*/ 3 w 5"/>
                  <a:gd name="T25" fmla="*/ 3 h 12"/>
                  <a:gd name="T26" fmla="*/ 3 w 5"/>
                  <a:gd name="T27" fmla="*/ 5 h 12"/>
                  <a:gd name="T28" fmla="*/ 3 w 5"/>
                  <a:gd name="T29" fmla="*/ 7 h 12"/>
                  <a:gd name="T30" fmla="*/ 3 w 5"/>
                  <a:gd name="T31" fmla="*/ 8 h 12"/>
                  <a:gd name="T32" fmla="*/ 3 w 5"/>
                  <a:gd name="T33" fmla="*/ 10 h 12"/>
                  <a:gd name="T34" fmla="*/ 5 w 5"/>
                  <a:gd name="T3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2">
                    <a:moveTo>
                      <a:pt x="5" y="11"/>
                    </a:moveTo>
                    <a:lnTo>
                      <a:pt x="3" y="12"/>
                    </a:lnTo>
                    <a:lnTo>
                      <a:pt x="3" y="11"/>
                    </a:lnTo>
                    <a:lnTo>
                      <a:pt x="2" y="7"/>
                    </a:lnTo>
                    <a:lnTo>
                      <a:pt x="3" y="5"/>
                    </a:lnTo>
                    <a:lnTo>
                      <a:pt x="3" y="4"/>
                    </a:lnTo>
                    <a:lnTo>
                      <a:pt x="2" y="4"/>
                    </a:lnTo>
                    <a:lnTo>
                      <a:pt x="2" y="3"/>
                    </a:lnTo>
                    <a:lnTo>
                      <a:pt x="0" y="1"/>
                    </a:lnTo>
                    <a:lnTo>
                      <a:pt x="2" y="1"/>
                    </a:lnTo>
                    <a:lnTo>
                      <a:pt x="2" y="0"/>
                    </a:lnTo>
                    <a:lnTo>
                      <a:pt x="2" y="3"/>
                    </a:lnTo>
                    <a:lnTo>
                      <a:pt x="3" y="3"/>
                    </a:lnTo>
                    <a:lnTo>
                      <a:pt x="3" y="5"/>
                    </a:lnTo>
                    <a:lnTo>
                      <a:pt x="3" y="7"/>
                    </a:lnTo>
                    <a:lnTo>
                      <a:pt x="3" y="8"/>
                    </a:lnTo>
                    <a:lnTo>
                      <a:pt x="3" y="10"/>
                    </a:lnTo>
                    <a:lnTo>
                      <a:pt x="5"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7" name="Freeform 52"/>
              <p:cNvSpPr>
                <a:spLocks/>
              </p:cNvSpPr>
              <p:nvPr/>
            </p:nvSpPr>
            <p:spPr bwMode="auto">
              <a:xfrm>
                <a:off x="8088233" y="5096505"/>
                <a:ext cx="24096" cy="10028"/>
              </a:xfrm>
              <a:custGeom>
                <a:avLst/>
                <a:gdLst>
                  <a:gd name="T0" fmla="*/ 9 w 11"/>
                  <a:gd name="T1" fmla="*/ 0 h 5"/>
                  <a:gd name="T2" fmla="*/ 11 w 11"/>
                  <a:gd name="T3" fmla="*/ 0 h 5"/>
                  <a:gd name="T4" fmla="*/ 11 w 11"/>
                  <a:gd name="T5" fmla="*/ 1 h 5"/>
                  <a:gd name="T6" fmla="*/ 9 w 11"/>
                  <a:gd name="T7" fmla="*/ 3 h 5"/>
                  <a:gd name="T8" fmla="*/ 9 w 11"/>
                  <a:gd name="T9" fmla="*/ 5 h 5"/>
                  <a:gd name="T10" fmla="*/ 8 w 11"/>
                  <a:gd name="T11" fmla="*/ 5 h 5"/>
                  <a:gd name="T12" fmla="*/ 7 w 11"/>
                  <a:gd name="T13" fmla="*/ 5 h 5"/>
                  <a:gd name="T14" fmla="*/ 4 w 11"/>
                  <a:gd name="T15" fmla="*/ 4 h 5"/>
                  <a:gd name="T16" fmla="*/ 2 w 11"/>
                  <a:gd name="T17" fmla="*/ 3 h 5"/>
                  <a:gd name="T18" fmla="*/ 1 w 11"/>
                  <a:gd name="T19" fmla="*/ 1 h 5"/>
                  <a:gd name="T20" fmla="*/ 0 w 11"/>
                  <a:gd name="T21" fmla="*/ 1 h 5"/>
                  <a:gd name="T22" fmla="*/ 1 w 11"/>
                  <a:gd name="T23" fmla="*/ 1 h 5"/>
                  <a:gd name="T24" fmla="*/ 2 w 11"/>
                  <a:gd name="T25" fmla="*/ 1 h 5"/>
                  <a:gd name="T26" fmla="*/ 4 w 11"/>
                  <a:gd name="T27" fmla="*/ 1 h 5"/>
                  <a:gd name="T28" fmla="*/ 5 w 11"/>
                  <a:gd name="T29" fmla="*/ 1 h 5"/>
                  <a:gd name="T30" fmla="*/ 7 w 11"/>
                  <a:gd name="T31" fmla="*/ 0 h 5"/>
                  <a:gd name="T32" fmla="*/ 8 w 11"/>
                  <a:gd name="T33" fmla="*/ 0 h 5"/>
                  <a:gd name="T34" fmla="*/ 9 w 11"/>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5">
                    <a:moveTo>
                      <a:pt x="9" y="0"/>
                    </a:moveTo>
                    <a:lnTo>
                      <a:pt x="11" y="0"/>
                    </a:lnTo>
                    <a:lnTo>
                      <a:pt x="11" y="1"/>
                    </a:lnTo>
                    <a:lnTo>
                      <a:pt x="9" y="3"/>
                    </a:lnTo>
                    <a:lnTo>
                      <a:pt x="9" y="5"/>
                    </a:lnTo>
                    <a:lnTo>
                      <a:pt x="8" y="5"/>
                    </a:lnTo>
                    <a:lnTo>
                      <a:pt x="7" y="5"/>
                    </a:lnTo>
                    <a:lnTo>
                      <a:pt x="4" y="4"/>
                    </a:lnTo>
                    <a:lnTo>
                      <a:pt x="2" y="3"/>
                    </a:lnTo>
                    <a:lnTo>
                      <a:pt x="1" y="1"/>
                    </a:lnTo>
                    <a:lnTo>
                      <a:pt x="0" y="1"/>
                    </a:lnTo>
                    <a:lnTo>
                      <a:pt x="1" y="1"/>
                    </a:lnTo>
                    <a:lnTo>
                      <a:pt x="2" y="1"/>
                    </a:lnTo>
                    <a:lnTo>
                      <a:pt x="4" y="1"/>
                    </a:lnTo>
                    <a:lnTo>
                      <a:pt x="5" y="1"/>
                    </a:lnTo>
                    <a:lnTo>
                      <a:pt x="7" y="0"/>
                    </a:lnTo>
                    <a:lnTo>
                      <a:pt x="8" y="0"/>
                    </a:lnTo>
                    <a:lnTo>
                      <a:pt x="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8" name="Freeform 53"/>
              <p:cNvSpPr>
                <a:spLocks/>
              </p:cNvSpPr>
              <p:nvPr/>
            </p:nvSpPr>
            <p:spPr bwMode="auto">
              <a:xfrm>
                <a:off x="8107948" y="5070435"/>
                <a:ext cx="70095" cy="42114"/>
              </a:xfrm>
              <a:custGeom>
                <a:avLst/>
                <a:gdLst>
                  <a:gd name="T0" fmla="*/ 12 w 32"/>
                  <a:gd name="T1" fmla="*/ 18 h 21"/>
                  <a:gd name="T2" fmla="*/ 6 w 32"/>
                  <a:gd name="T3" fmla="*/ 21 h 21"/>
                  <a:gd name="T4" fmla="*/ 5 w 32"/>
                  <a:gd name="T5" fmla="*/ 21 h 21"/>
                  <a:gd name="T6" fmla="*/ 3 w 32"/>
                  <a:gd name="T7" fmla="*/ 20 h 21"/>
                  <a:gd name="T8" fmla="*/ 0 w 32"/>
                  <a:gd name="T9" fmla="*/ 18 h 21"/>
                  <a:gd name="T10" fmla="*/ 3 w 32"/>
                  <a:gd name="T11" fmla="*/ 20 h 21"/>
                  <a:gd name="T12" fmla="*/ 6 w 32"/>
                  <a:gd name="T13" fmla="*/ 20 h 21"/>
                  <a:gd name="T14" fmla="*/ 8 w 32"/>
                  <a:gd name="T15" fmla="*/ 21 h 21"/>
                  <a:gd name="T16" fmla="*/ 8 w 32"/>
                  <a:gd name="T17" fmla="*/ 20 h 21"/>
                  <a:gd name="T18" fmla="*/ 10 w 32"/>
                  <a:gd name="T19" fmla="*/ 18 h 21"/>
                  <a:gd name="T20" fmla="*/ 12 w 32"/>
                  <a:gd name="T21" fmla="*/ 18 h 21"/>
                  <a:gd name="T22" fmla="*/ 15 w 32"/>
                  <a:gd name="T23" fmla="*/ 16 h 21"/>
                  <a:gd name="T24" fmla="*/ 15 w 32"/>
                  <a:gd name="T25" fmla="*/ 14 h 21"/>
                  <a:gd name="T26" fmla="*/ 16 w 32"/>
                  <a:gd name="T27" fmla="*/ 13 h 21"/>
                  <a:gd name="T28" fmla="*/ 19 w 32"/>
                  <a:gd name="T29" fmla="*/ 11 h 21"/>
                  <a:gd name="T30" fmla="*/ 23 w 32"/>
                  <a:gd name="T31" fmla="*/ 10 h 21"/>
                  <a:gd name="T32" fmla="*/ 24 w 32"/>
                  <a:gd name="T33" fmla="*/ 9 h 21"/>
                  <a:gd name="T34" fmla="*/ 26 w 32"/>
                  <a:gd name="T35" fmla="*/ 7 h 21"/>
                  <a:gd name="T36" fmla="*/ 29 w 32"/>
                  <a:gd name="T37" fmla="*/ 4 h 21"/>
                  <a:gd name="T38" fmla="*/ 30 w 32"/>
                  <a:gd name="T39" fmla="*/ 3 h 21"/>
                  <a:gd name="T40" fmla="*/ 32 w 32"/>
                  <a:gd name="T41" fmla="*/ 0 h 21"/>
                  <a:gd name="T42" fmla="*/ 32 w 32"/>
                  <a:gd name="T43" fmla="*/ 1 h 21"/>
                  <a:gd name="T44" fmla="*/ 30 w 32"/>
                  <a:gd name="T45" fmla="*/ 3 h 21"/>
                  <a:gd name="T46" fmla="*/ 26 w 32"/>
                  <a:gd name="T47" fmla="*/ 9 h 21"/>
                  <a:gd name="T48" fmla="*/ 24 w 32"/>
                  <a:gd name="T49" fmla="*/ 10 h 21"/>
                  <a:gd name="T50" fmla="*/ 20 w 32"/>
                  <a:gd name="T51" fmla="*/ 13 h 21"/>
                  <a:gd name="T52" fmla="*/ 17 w 32"/>
                  <a:gd name="T53" fmla="*/ 14 h 21"/>
                  <a:gd name="T54" fmla="*/ 12 w 32"/>
                  <a:gd name="T55"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 h="21">
                    <a:moveTo>
                      <a:pt x="12" y="18"/>
                    </a:moveTo>
                    <a:lnTo>
                      <a:pt x="6" y="21"/>
                    </a:lnTo>
                    <a:lnTo>
                      <a:pt x="5" y="21"/>
                    </a:lnTo>
                    <a:lnTo>
                      <a:pt x="3" y="20"/>
                    </a:lnTo>
                    <a:lnTo>
                      <a:pt x="0" y="18"/>
                    </a:lnTo>
                    <a:lnTo>
                      <a:pt x="3" y="20"/>
                    </a:lnTo>
                    <a:lnTo>
                      <a:pt x="6" y="20"/>
                    </a:lnTo>
                    <a:lnTo>
                      <a:pt x="8" y="21"/>
                    </a:lnTo>
                    <a:lnTo>
                      <a:pt x="8" y="20"/>
                    </a:lnTo>
                    <a:lnTo>
                      <a:pt x="10" y="18"/>
                    </a:lnTo>
                    <a:lnTo>
                      <a:pt x="12" y="18"/>
                    </a:lnTo>
                    <a:lnTo>
                      <a:pt x="15" y="16"/>
                    </a:lnTo>
                    <a:lnTo>
                      <a:pt x="15" y="14"/>
                    </a:lnTo>
                    <a:lnTo>
                      <a:pt x="16" y="13"/>
                    </a:lnTo>
                    <a:lnTo>
                      <a:pt x="19" y="11"/>
                    </a:lnTo>
                    <a:lnTo>
                      <a:pt x="23" y="10"/>
                    </a:lnTo>
                    <a:lnTo>
                      <a:pt x="24" y="9"/>
                    </a:lnTo>
                    <a:lnTo>
                      <a:pt x="26" y="7"/>
                    </a:lnTo>
                    <a:lnTo>
                      <a:pt x="29" y="4"/>
                    </a:lnTo>
                    <a:lnTo>
                      <a:pt x="30" y="3"/>
                    </a:lnTo>
                    <a:lnTo>
                      <a:pt x="32" y="0"/>
                    </a:lnTo>
                    <a:lnTo>
                      <a:pt x="32" y="1"/>
                    </a:lnTo>
                    <a:lnTo>
                      <a:pt x="30" y="3"/>
                    </a:lnTo>
                    <a:lnTo>
                      <a:pt x="26" y="9"/>
                    </a:lnTo>
                    <a:lnTo>
                      <a:pt x="24" y="10"/>
                    </a:lnTo>
                    <a:lnTo>
                      <a:pt x="20" y="13"/>
                    </a:lnTo>
                    <a:lnTo>
                      <a:pt x="17" y="14"/>
                    </a:lnTo>
                    <a:lnTo>
                      <a:pt x="12" y="1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99" name="Freeform 54"/>
              <p:cNvSpPr>
                <a:spLocks/>
              </p:cNvSpPr>
              <p:nvPr/>
            </p:nvSpPr>
            <p:spPr bwMode="auto">
              <a:xfrm>
                <a:off x="7643568" y="4803714"/>
                <a:ext cx="1469807" cy="1094958"/>
              </a:xfrm>
              <a:custGeom>
                <a:avLst/>
                <a:gdLst>
                  <a:gd name="T0" fmla="*/ 245 w 671"/>
                  <a:gd name="T1" fmla="*/ 41 h 546"/>
                  <a:gd name="T2" fmla="*/ 336 w 671"/>
                  <a:gd name="T3" fmla="*/ 35 h 546"/>
                  <a:gd name="T4" fmla="*/ 403 w 671"/>
                  <a:gd name="T5" fmla="*/ 30 h 546"/>
                  <a:gd name="T6" fmla="*/ 439 w 671"/>
                  <a:gd name="T7" fmla="*/ 48 h 546"/>
                  <a:gd name="T8" fmla="*/ 457 w 671"/>
                  <a:gd name="T9" fmla="*/ 3 h 546"/>
                  <a:gd name="T10" fmla="*/ 490 w 671"/>
                  <a:gd name="T11" fmla="*/ 26 h 546"/>
                  <a:gd name="T12" fmla="*/ 512 w 671"/>
                  <a:gd name="T13" fmla="*/ 85 h 546"/>
                  <a:gd name="T14" fmla="*/ 556 w 671"/>
                  <a:gd name="T15" fmla="*/ 163 h 546"/>
                  <a:gd name="T16" fmla="*/ 593 w 671"/>
                  <a:gd name="T17" fmla="*/ 212 h 546"/>
                  <a:gd name="T18" fmla="*/ 617 w 671"/>
                  <a:gd name="T19" fmla="*/ 283 h 546"/>
                  <a:gd name="T20" fmla="*/ 645 w 671"/>
                  <a:gd name="T21" fmla="*/ 333 h 546"/>
                  <a:gd name="T22" fmla="*/ 665 w 671"/>
                  <a:gd name="T23" fmla="*/ 392 h 546"/>
                  <a:gd name="T24" fmla="*/ 671 w 671"/>
                  <a:gd name="T25" fmla="*/ 463 h 546"/>
                  <a:gd name="T26" fmla="*/ 665 w 671"/>
                  <a:gd name="T27" fmla="*/ 474 h 546"/>
                  <a:gd name="T28" fmla="*/ 658 w 671"/>
                  <a:gd name="T29" fmla="*/ 501 h 546"/>
                  <a:gd name="T30" fmla="*/ 652 w 671"/>
                  <a:gd name="T31" fmla="*/ 525 h 546"/>
                  <a:gd name="T32" fmla="*/ 641 w 671"/>
                  <a:gd name="T33" fmla="*/ 531 h 546"/>
                  <a:gd name="T34" fmla="*/ 628 w 671"/>
                  <a:gd name="T35" fmla="*/ 538 h 546"/>
                  <a:gd name="T36" fmla="*/ 613 w 671"/>
                  <a:gd name="T37" fmla="*/ 542 h 546"/>
                  <a:gd name="T38" fmla="*/ 596 w 671"/>
                  <a:gd name="T39" fmla="*/ 542 h 546"/>
                  <a:gd name="T40" fmla="*/ 594 w 671"/>
                  <a:gd name="T41" fmla="*/ 524 h 546"/>
                  <a:gd name="T42" fmla="*/ 579 w 671"/>
                  <a:gd name="T43" fmla="*/ 498 h 546"/>
                  <a:gd name="T44" fmla="*/ 568 w 671"/>
                  <a:gd name="T45" fmla="*/ 481 h 546"/>
                  <a:gd name="T46" fmla="*/ 542 w 671"/>
                  <a:gd name="T47" fmla="*/ 478 h 546"/>
                  <a:gd name="T48" fmla="*/ 524 w 671"/>
                  <a:gd name="T49" fmla="*/ 447 h 546"/>
                  <a:gd name="T50" fmla="*/ 502 w 671"/>
                  <a:gd name="T51" fmla="*/ 423 h 546"/>
                  <a:gd name="T52" fmla="*/ 491 w 671"/>
                  <a:gd name="T53" fmla="*/ 406 h 546"/>
                  <a:gd name="T54" fmla="*/ 491 w 671"/>
                  <a:gd name="T55" fmla="*/ 388 h 546"/>
                  <a:gd name="T56" fmla="*/ 488 w 671"/>
                  <a:gd name="T57" fmla="*/ 398 h 546"/>
                  <a:gd name="T58" fmla="*/ 467 w 671"/>
                  <a:gd name="T59" fmla="*/ 385 h 546"/>
                  <a:gd name="T60" fmla="*/ 443 w 671"/>
                  <a:gd name="T61" fmla="*/ 350 h 546"/>
                  <a:gd name="T62" fmla="*/ 435 w 671"/>
                  <a:gd name="T63" fmla="*/ 333 h 546"/>
                  <a:gd name="T64" fmla="*/ 449 w 671"/>
                  <a:gd name="T65" fmla="*/ 307 h 546"/>
                  <a:gd name="T66" fmla="*/ 444 w 671"/>
                  <a:gd name="T67" fmla="*/ 291 h 546"/>
                  <a:gd name="T68" fmla="*/ 440 w 671"/>
                  <a:gd name="T69" fmla="*/ 291 h 546"/>
                  <a:gd name="T70" fmla="*/ 439 w 671"/>
                  <a:gd name="T71" fmla="*/ 296 h 546"/>
                  <a:gd name="T72" fmla="*/ 432 w 671"/>
                  <a:gd name="T73" fmla="*/ 314 h 546"/>
                  <a:gd name="T74" fmla="*/ 425 w 671"/>
                  <a:gd name="T75" fmla="*/ 313 h 546"/>
                  <a:gd name="T76" fmla="*/ 418 w 671"/>
                  <a:gd name="T77" fmla="*/ 294 h 546"/>
                  <a:gd name="T78" fmla="*/ 418 w 671"/>
                  <a:gd name="T79" fmla="*/ 266 h 546"/>
                  <a:gd name="T80" fmla="*/ 422 w 671"/>
                  <a:gd name="T81" fmla="*/ 238 h 546"/>
                  <a:gd name="T82" fmla="*/ 419 w 671"/>
                  <a:gd name="T83" fmla="*/ 214 h 546"/>
                  <a:gd name="T84" fmla="*/ 412 w 671"/>
                  <a:gd name="T85" fmla="*/ 195 h 546"/>
                  <a:gd name="T86" fmla="*/ 401 w 671"/>
                  <a:gd name="T87" fmla="*/ 174 h 546"/>
                  <a:gd name="T88" fmla="*/ 379 w 671"/>
                  <a:gd name="T89" fmla="*/ 173 h 546"/>
                  <a:gd name="T90" fmla="*/ 365 w 671"/>
                  <a:gd name="T91" fmla="*/ 153 h 546"/>
                  <a:gd name="T92" fmla="*/ 348 w 671"/>
                  <a:gd name="T93" fmla="*/ 136 h 546"/>
                  <a:gd name="T94" fmla="*/ 331 w 671"/>
                  <a:gd name="T95" fmla="*/ 119 h 546"/>
                  <a:gd name="T96" fmla="*/ 290 w 671"/>
                  <a:gd name="T97" fmla="*/ 95 h 546"/>
                  <a:gd name="T98" fmla="*/ 273 w 671"/>
                  <a:gd name="T99" fmla="*/ 100 h 546"/>
                  <a:gd name="T100" fmla="*/ 263 w 671"/>
                  <a:gd name="T101" fmla="*/ 117 h 546"/>
                  <a:gd name="T102" fmla="*/ 239 w 671"/>
                  <a:gd name="T103" fmla="*/ 130 h 546"/>
                  <a:gd name="T104" fmla="*/ 222 w 671"/>
                  <a:gd name="T105" fmla="*/ 139 h 546"/>
                  <a:gd name="T106" fmla="*/ 193 w 671"/>
                  <a:gd name="T107" fmla="*/ 149 h 546"/>
                  <a:gd name="T108" fmla="*/ 187 w 671"/>
                  <a:gd name="T109" fmla="*/ 137 h 546"/>
                  <a:gd name="T110" fmla="*/ 190 w 671"/>
                  <a:gd name="T111" fmla="*/ 129 h 546"/>
                  <a:gd name="T112" fmla="*/ 157 w 671"/>
                  <a:gd name="T113" fmla="*/ 109 h 546"/>
                  <a:gd name="T114" fmla="*/ 95 w 671"/>
                  <a:gd name="T115" fmla="*/ 88 h 546"/>
                  <a:gd name="T116" fmla="*/ 21 w 671"/>
                  <a:gd name="T117" fmla="*/ 105 h 546"/>
                  <a:gd name="T118" fmla="*/ 12 w 671"/>
                  <a:gd name="T119" fmla="*/ 62 h 546"/>
                  <a:gd name="T120" fmla="*/ 21 w 671"/>
                  <a:gd name="T121" fmla="*/ 34 h 546"/>
                  <a:gd name="T122" fmla="*/ 74 w 671"/>
                  <a:gd name="T123" fmla="*/ 30 h 546"/>
                  <a:gd name="T124" fmla="*/ 167 w 671"/>
                  <a:gd name="T125" fmla="*/ 2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1" h="546">
                    <a:moveTo>
                      <a:pt x="193" y="16"/>
                    </a:moveTo>
                    <a:lnTo>
                      <a:pt x="194" y="16"/>
                    </a:lnTo>
                    <a:lnTo>
                      <a:pt x="200" y="16"/>
                    </a:lnTo>
                    <a:lnTo>
                      <a:pt x="201" y="16"/>
                    </a:lnTo>
                    <a:lnTo>
                      <a:pt x="203" y="16"/>
                    </a:lnTo>
                    <a:lnTo>
                      <a:pt x="204" y="14"/>
                    </a:lnTo>
                    <a:lnTo>
                      <a:pt x="205" y="17"/>
                    </a:lnTo>
                    <a:lnTo>
                      <a:pt x="207" y="21"/>
                    </a:lnTo>
                    <a:lnTo>
                      <a:pt x="210" y="23"/>
                    </a:lnTo>
                    <a:lnTo>
                      <a:pt x="211" y="26"/>
                    </a:lnTo>
                    <a:lnTo>
                      <a:pt x="215" y="38"/>
                    </a:lnTo>
                    <a:lnTo>
                      <a:pt x="218" y="42"/>
                    </a:lnTo>
                    <a:lnTo>
                      <a:pt x="220" y="42"/>
                    </a:lnTo>
                    <a:lnTo>
                      <a:pt x="239" y="41"/>
                    </a:lnTo>
                    <a:lnTo>
                      <a:pt x="245" y="41"/>
                    </a:lnTo>
                    <a:lnTo>
                      <a:pt x="258" y="40"/>
                    </a:lnTo>
                    <a:lnTo>
                      <a:pt x="265" y="40"/>
                    </a:lnTo>
                    <a:lnTo>
                      <a:pt x="280" y="38"/>
                    </a:lnTo>
                    <a:lnTo>
                      <a:pt x="283" y="38"/>
                    </a:lnTo>
                    <a:lnTo>
                      <a:pt x="285" y="38"/>
                    </a:lnTo>
                    <a:lnTo>
                      <a:pt x="286" y="38"/>
                    </a:lnTo>
                    <a:lnTo>
                      <a:pt x="296" y="37"/>
                    </a:lnTo>
                    <a:lnTo>
                      <a:pt x="299" y="37"/>
                    </a:lnTo>
                    <a:lnTo>
                      <a:pt x="302" y="37"/>
                    </a:lnTo>
                    <a:lnTo>
                      <a:pt x="307" y="37"/>
                    </a:lnTo>
                    <a:lnTo>
                      <a:pt x="313" y="37"/>
                    </a:lnTo>
                    <a:lnTo>
                      <a:pt x="319" y="35"/>
                    </a:lnTo>
                    <a:lnTo>
                      <a:pt x="331" y="35"/>
                    </a:lnTo>
                    <a:lnTo>
                      <a:pt x="333" y="35"/>
                    </a:lnTo>
                    <a:lnTo>
                      <a:pt x="336" y="35"/>
                    </a:lnTo>
                    <a:lnTo>
                      <a:pt x="337" y="34"/>
                    </a:lnTo>
                    <a:lnTo>
                      <a:pt x="338" y="34"/>
                    </a:lnTo>
                    <a:lnTo>
                      <a:pt x="340" y="34"/>
                    </a:lnTo>
                    <a:lnTo>
                      <a:pt x="341" y="34"/>
                    </a:lnTo>
                    <a:lnTo>
                      <a:pt x="345" y="34"/>
                    </a:lnTo>
                    <a:lnTo>
                      <a:pt x="351" y="34"/>
                    </a:lnTo>
                    <a:lnTo>
                      <a:pt x="353" y="34"/>
                    </a:lnTo>
                    <a:lnTo>
                      <a:pt x="354" y="34"/>
                    </a:lnTo>
                    <a:lnTo>
                      <a:pt x="355" y="34"/>
                    </a:lnTo>
                    <a:lnTo>
                      <a:pt x="377" y="33"/>
                    </a:lnTo>
                    <a:lnTo>
                      <a:pt x="391" y="31"/>
                    </a:lnTo>
                    <a:lnTo>
                      <a:pt x="399" y="31"/>
                    </a:lnTo>
                    <a:lnTo>
                      <a:pt x="401" y="31"/>
                    </a:lnTo>
                    <a:lnTo>
                      <a:pt x="402" y="31"/>
                    </a:lnTo>
                    <a:lnTo>
                      <a:pt x="403" y="30"/>
                    </a:lnTo>
                    <a:lnTo>
                      <a:pt x="409" y="30"/>
                    </a:lnTo>
                    <a:lnTo>
                      <a:pt x="412" y="30"/>
                    </a:lnTo>
                    <a:lnTo>
                      <a:pt x="416" y="30"/>
                    </a:lnTo>
                    <a:lnTo>
                      <a:pt x="423" y="30"/>
                    </a:lnTo>
                    <a:lnTo>
                      <a:pt x="425" y="28"/>
                    </a:lnTo>
                    <a:lnTo>
                      <a:pt x="426" y="28"/>
                    </a:lnTo>
                    <a:lnTo>
                      <a:pt x="429" y="28"/>
                    </a:lnTo>
                    <a:lnTo>
                      <a:pt x="430" y="35"/>
                    </a:lnTo>
                    <a:lnTo>
                      <a:pt x="430" y="40"/>
                    </a:lnTo>
                    <a:lnTo>
                      <a:pt x="430" y="42"/>
                    </a:lnTo>
                    <a:lnTo>
                      <a:pt x="432" y="45"/>
                    </a:lnTo>
                    <a:lnTo>
                      <a:pt x="433" y="47"/>
                    </a:lnTo>
                    <a:lnTo>
                      <a:pt x="435" y="48"/>
                    </a:lnTo>
                    <a:lnTo>
                      <a:pt x="436" y="50"/>
                    </a:lnTo>
                    <a:lnTo>
                      <a:pt x="439" y="48"/>
                    </a:lnTo>
                    <a:lnTo>
                      <a:pt x="444" y="47"/>
                    </a:lnTo>
                    <a:lnTo>
                      <a:pt x="444" y="34"/>
                    </a:lnTo>
                    <a:lnTo>
                      <a:pt x="444" y="31"/>
                    </a:lnTo>
                    <a:lnTo>
                      <a:pt x="444" y="27"/>
                    </a:lnTo>
                    <a:lnTo>
                      <a:pt x="444" y="24"/>
                    </a:lnTo>
                    <a:lnTo>
                      <a:pt x="442" y="20"/>
                    </a:lnTo>
                    <a:lnTo>
                      <a:pt x="440" y="18"/>
                    </a:lnTo>
                    <a:lnTo>
                      <a:pt x="440" y="16"/>
                    </a:lnTo>
                    <a:lnTo>
                      <a:pt x="440" y="6"/>
                    </a:lnTo>
                    <a:lnTo>
                      <a:pt x="442" y="4"/>
                    </a:lnTo>
                    <a:lnTo>
                      <a:pt x="449" y="0"/>
                    </a:lnTo>
                    <a:lnTo>
                      <a:pt x="453" y="3"/>
                    </a:lnTo>
                    <a:lnTo>
                      <a:pt x="454" y="3"/>
                    </a:lnTo>
                    <a:lnTo>
                      <a:pt x="456" y="3"/>
                    </a:lnTo>
                    <a:lnTo>
                      <a:pt x="457" y="3"/>
                    </a:lnTo>
                    <a:lnTo>
                      <a:pt x="461" y="3"/>
                    </a:lnTo>
                    <a:lnTo>
                      <a:pt x="463" y="4"/>
                    </a:lnTo>
                    <a:lnTo>
                      <a:pt x="464" y="6"/>
                    </a:lnTo>
                    <a:lnTo>
                      <a:pt x="471" y="6"/>
                    </a:lnTo>
                    <a:lnTo>
                      <a:pt x="473" y="6"/>
                    </a:lnTo>
                    <a:lnTo>
                      <a:pt x="474" y="7"/>
                    </a:lnTo>
                    <a:lnTo>
                      <a:pt x="478" y="7"/>
                    </a:lnTo>
                    <a:lnTo>
                      <a:pt x="487" y="6"/>
                    </a:lnTo>
                    <a:lnTo>
                      <a:pt x="488" y="6"/>
                    </a:lnTo>
                    <a:lnTo>
                      <a:pt x="488" y="7"/>
                    </a:lnTo>
                    <a:lnTo>
                      <a:pt x="488" y="10"/>
                    </a:lnTo>
                    <a:lnTo>
                      <a:pt x="488" y="17"/>
                    </a:lnTo>
                    <a:lnTo>
                      <a:pt x="490" y="21"/>
                    </a:lnTo>
                    <a:lnTo>
                      <a:pt x="490" y="24"/>
                    </a:lnTo>
                    <a:lnTo>
                      <a:pt x="490" y="26"/>
                    </a:lnTo>
                    <a:lnTo>
                      <a:pt x="490" y="27"/>
                    </a:lnTo>
                    <a:lnTo>
                      <a:pt x="491" y="27"/>
                    </a:lnTo>
                    <a:lnTo>
                      <a:pt x="493" y="28"/>
                    </a:lnTo>
                    <a:lnTo>
                      <a:pt x="494" y="34"/>
                    </a:lnTo>
                    <a:lnTo>
                      <a:pt x="495" y="35"/>
                    </a:lnTo>
                    <a:lnTo>
                      <a:pt x="495" y="41"/>
                    </a:lnTo>
                    <a:lnTo>
                      <a:pt x="497" y="45"/>
                    </a:lnTo>
                    <a:lnTo>
                      <a:pt x="498" y="48"/>
                    </a:lnTo>
                    <a:lnTo>
                      <a:pt x="498" y="50"/>
                    </a:lnTo>
                    <a:lnTo>
                      <a:pt x="502" y="58"/>
                    </a:lnTo>
                    <a:lnTo>
                      <a:pt x="508" y="76"/>
                    </a:lnTo>
                    <a:lnTo>
                      <a:pt x="511" y="81"/>
                    </a:lnTo>
                    <a:lnTo>
                      <a:pt x="511" y="82"/>
                    </a:lnTo>
                    <a:lnTo>
                      <a:pt x="512" y="84"/>
                    </a:lnTo>
                    <a:lnTo>
                      <a:pt x="512" y="85"/>
                    </a:lnTo>
                    <a:lnTo>
                      <a:pt x="514" y="88"/>
                    </a:lnTo>
                    <a:lnTo>
                      <a:pt x="515" y="91"/>
                    </a:lnTo>
                    <a:lnTo>
                      <a:pt x="515" y="95"/>
                    </a:lnTo>
                    <a:lnTo>
                      <a:pt x="518" y="99"/>
                    </a:lnTo>
                    <a:lnTo>
                      <a:pt x="519" y="100"/>
                    </a:lnTo>
                    <a:lnTo>
                      <a:pt x="521" y="105"/>
                    </a:lnTo>
                    <a:lnTo>
                      <a:pt x="527" y="116"/>
                    </a:lnTo>
                    <a:lnTo>
                      <a:pt x="531" y="123"/>
                    </a:lnTo>
                    <a:lnTo>
                      <a:pt x="534" y="127"/>
                    </a:lnTo>
                    <a:lnTo>
                      <a:pt x="539" y="139"/>
                    </a:lnTo>
                    <a:lnTo>
                      <a:pt x="545" y="147"/>
                    </a:lnTo>
                    <a:lnTo>
                      <a:pt x="549" y="153"/>
                    </a:lnTo>
                    <a:lnTo>
                      <a:pt x="551" y="157"/>
                    </a:lnTo>
                    <a:lnTo>
                      <a:pt x="555" y="160"/>
                    </a:lnTo>
                    <a:lnTo>
                      <a:pt x="556" y="163"/>
                    </a:lnTo>
                    <a:lnTo>
                      <a:pt x="558" y="166"/>
                    </a:lnTo>
                    <a:lnTo>
                      <a:pt x="568" y="177"/>
                    </a:lnTo>
                    <a:lnTo>
                      <a:pt x="573" y="185"/>
                    </a:lnTo>
                    <a:lnTo>
                      <a:pt x="575" y="187"/>
                    </a:lnTo>
                    <a:lnTo>
                      <a:pt x="575" y="188"/>
                    </a:lnTo>
                    <a:lnTo>
                      <a:pt x="579" y="192"/>
                    </a:lnTo>
                    <a:lnTo>
                      <a:pt x="580" y="192"/>
                    </a:lnTo>
                    <a:lnTo>
                      <a:pt x="582" y="195"/>
                    </a:lnTo>
                    <a:lnTo>
                      <a:pt x="583" y="197"/>
                    </a:lnTo>
                    <a:lnTo>
                      <a:pt x="585" y="198"/>
                    </a:lnTo>
                    <a:lnTo>
                      <a:pt x="587" y="202"/>
                    </a:lnTo>
                    <a:lnTo>
                      <a:pt x="589" y="202"/>
                    </a:lnTo>
                    <a:lnTo>
                      <a:pt x="590" y="205"/>
                    </a:lnTo>
                    <a:lnTo>
                      <a:pt x="590" y="208"/>
                    </a:lnTo>
                    <a:lnTo>
                      <a:pt x="593" y="212"/>
                    </a:lnTo>
                    <a:lnTo>
                      <a:pt x="594" y="215"/>
                    </a:lnTo>
                    <a:lnTo>
                      <a:pt x="592" y="217"/>
                    </a:lnTo>
                    <a:lnTo>
                      <a:pt x="592" y="218"/>
                    </a:lnTo>
                    <a:lnTo>
                      <a:pt x="590" y="221"/>
                    </a:lnTo>
                    <a:lnTo>
                      <a:pt x="590" y="222"/>
                    </a:lnTo>
                    <a:lnTo>
                      <a:pt x="590" y="225"/>
                    </a:lnTo>
                    <a:lnTo>
                      <a:pt x="590" y="228"/>
                    </a:lnTo>
                    <a:lnTo>
                      <a:pt x="590" y="231"/>
                    </a:lnTo>
                    <a:lnTo>
                      <a:pt x="592" y="235"/>
                    </a:lnTo>
                    <a:lnTo>
                      <a:pt x="594" y="243"/>
                    </a:lnTo>
                    <a:lnTo>
                      <a:pt x="597" y="250"/>
                    </a:lnTo>
                    <a:lnTo>
                      <a:pt x="600" y="255"/>
                    </a:lnTo>
                    <a:lnTo>
                      <a:pt x="604" y="262"/>
                    </a:lnTo>
                    <a:lnTo>
                      <a:pt x="610" y="272"/>
                    </a:lnTo>
                    <a:lnTo>
                      <a:pt x="617" y="283"/>
                    </a:lnTo>
                    <a:lnTo>
                      <a:pt x="621" y="291"/>
                    </a:lnTo>
                    <a:lnTo>
                      <a:pt x="623" y="293"/>
                    </a:lnTo>
                    <a:lnTo>
                      <a:pt x="623" y="294"/>
                    </a:lnTo>
                    <a:lnTo>
                      <a:pt x="624" y="296"/>
                    </a:lnTo>
                    <a:lnTo>
                      <a:pt x="626" y="299"/>
                    </a:lnTo>
                    <a:lnTo>
                      <a:pt x="626" y="300"/>
                    </a:lnTo>
                    <a:lnTo>
                      <a:pt x="627" y="303"/>
                    </a:lnTo>
                    <a:lnTo>
                      <a:pt x="628" y="304"/>
                    </a:lnTo>
                    <a:lnTo>
                      <a:pt x="633" y="313"/>
                    </a:lnTo>
                    <a:lnTo>
                      <a:pt x="634" y="316"/>
                    </a:lnTo>
                    <a:lnTo>
                      <a:pt x="637" y="320"/>
                    </a:lnTo>
                    <a:lnTo>
                      <a:pt x="637" y="321"/>
                    </a:lnTo>
                    <a:lnTo>
                      <a:pt x="641" y="327"/>
                    </a:lnTo>
                    <a:lnTo>
                      <a:pt x="641" y="328"/>
                    </a:lnTo>
                    <a:lnTo>
                      <a:pt x="645" y="333"/>
                    </a:lnTo>
                    <a:lnTo>
                      <a:pt x="645" y="335"/>
                    </a:lnTo>
                    <a:lnTo>
                      <a:pt x="647" y="337"/>
                    </a:lnTo>
                    <a:lnTo>
                      <a:pt x="648" y="341"/>
                    </a:lnTo>
                    <a:lnTo>
                      <a:pt x="651" y="344"/>
                    </a:lnTo>
                    <a:lnTo>
                      <a:pt x="652" y="348"/>
                    </a:lnTo>
                    <a:lnTo>
                      <a:pt x="655" y="354"/>
                    </a:lnTo>
                    <a:lnTo>
                      <a:pt x="657" y="357"/>
                    </a:lnTo>
                    <a:lnTo>
                      <a:pt x="660" y="364"/>
                    </a:lnTo>
                    <a:lnTo>
                      <a:pt x="662" y="369"/>
                    </a:lnTo>
                    <a:lnTo>
                      <a:pt x="662" y="372"/>
                    </a:lnTo>
                    <a:lnTo>
                      <a:pt x="664" y="378"/>
                    </a:lnTo>
                    <a:lnTo>
                      <a:pt x="664" y="379"/>
                    </a:lnTo>
                    <a:lnTo>
                      <a:pt x="664" y="381"/>
                    </a:lnTo>
                    <a:lnTo>
                      <a:pt x="665" y="388"/>
                    </a:lnTo>
                    <a:lnTo>
                      <a:pt x="665" y="392"/>
                    </a:lnTo>
                    <a:lnTo>
                      <a:pt x="665" y="398"/>
                    </a:lnTo>
                    <a:lnTo>
                      <a:pt x="665" y="403"/>
                    </a:lnTo>
                    <a:lnTo>
                      <a:pt x="667" y="415"/>
                    </a:lnTo>
                    <a:lnTo>
                      <a:pt x="667" y="416"/>
                    </a:lnTo>
                    <a:lnTo>
                      <a:pt x="667" y="422"/>
                    </a:lnTo>
                    <a:lnTo>
                      <a:pt x="667" y="423"/>
                    </a:lnTo>
                    <a:lnTo>
                      <a:pt x="667" y="424"/>
                    </a:lnTo>
                    <a:lnTo>
                      <a:pt x="667" y="433"/>
                    </a:lnTo>
                    <a:lnTo>
                      <a:pt x="667" y="439"/>
                    </a:lnTo>
                    <a:lnTo>
                      <a:pt x="668" y="443"/>
                    </a:lnTo>
                    <a:lnTo>
                      <a:pt x="668" y="449"/>
                    </a:lnTo>
                    <a:lnTo>
                      <a:pt x="668" y="450"/>
                    </a:lnTo>
                    <a:lnTo>
                      <a:pt x="669" y="456"/>
                    </a:lnTo>
                    <a:lnTo>
                      <a:pt x="669" y="458"/>
                    </a:lnTo>
                    <a:lnTo>
                      <a:pt x="671" y="463"/>
                    </a:lnTo>
                    <a:lnTo>
                      <a:pt x="671" y="466"/>
                    </a:lnTo>
                    <a:lnTo>
                      <a:pt x="671" y="468"/>
                    </a:lnTo>
                    <a:lnTo>
                      <a:pt x="671" y="470"/>
                    </a:lnTo>
                    <a:lnTo>
                      <a:pt x="671" y="473"/>
                    </a:lnTo>
                    <a:lnTo>
                      <a:pt x="669" y="473"/>
                    </a:lnTo>
                    <a:lnTo>
                      <a:pt x="669" y="477"/>
                    </a:lnTo>
                    <a:lnTo>
                      <a:pt x="669" y="478"/>
                    </a:lnTo>
                    <a:lnTo>
                      <a:pt x="671" y="480"/>
                    </a:lnTo>
                    <a:lnTo>
                      <a:pt x="669" y="481"/>
                    </a:lnTo>
                    <a:lnTo>
                      <a:pt x="668" y="478"/>
                    </a:lnTo>
                    <a:lnTo>
                      <a:pt x="668" y="477"/>
                    </a:lnTo>
                    <a:lnTo>
                      <a:pt x="668" y="475"/>
                    </a:lnTo>
                    <a:lnTo>
                      <a:pt x="668" y="474"/>
                    </a:lnTo>
                    <a:lnTo>
                      <a:pt x="667" y="473"/>
                    </a:lnTo>
                    <a:lnTo>
                      <a:pt x="665" y="474"/>
                    </a:lnTo>
                    <a:lnTo>
                      <a:pt x="662" y="475"/>
                    </a:lnTo>
                    <a:lnTo>
                      <a:pt x="662" y="477"/>
                    </a:lnTo>
                    <a:lnTo>
                      <a:pt x="662" y="480"/>
                    </a:lnTo>
                    <a:lnTo>
                      <a:pt x="661" y="482"/>
                    </a:lnTo>
                    <a:lnTo>
                      <a:pt x="661" y="484"/>
                    </a:lnTo>
                    <a:lnTo>
                      <a:pt x="661" y="485"/>
                    </a:lnTo>
                    <a:lnTo>
                      <a:pt x="660" y="485"/>
                    </a:lnTo>
                    <a:lnTo>
                      <a:pt x="660" y="487"/>
                    </a:lnTo>
                    <a:lnTo>
                      <a:pt x="658" y="490"/>
                    </a:lnTo>
                    <a:lnTo>
                      <a:pt x="660" y="491"/>
                    </a:lnTo>
                    <a:lnTo>
                      <a:pt x="660" y="492"/>
                    </a:lnTo>
                    <a:lnTo>
                      <a:pt x="660" y="495"/>
                    </a:lnTo>
                    <a:lnTo>
                      <a:pt x="658" y="495"/>
                    </a:lnTo>
                    <a:lnTo>
                      <a:pt x="658" y="499"/>
                    </a:lnTo>
                    <a:lnTo>
                      <a:pt x="658" y="501"/>
                    </a:lnTo>
                    <a:lnTo>
                      <a:pt x="658" y="502"/>
                    </a:lnTo>
                    <a:lnTo>
                      <a:pt x="660" y="504"/>
                    </a:lnTo>
                    <a:lnTo>
                      <a:pt x="660" y="505"/>
                    </a:lnTo>
                    <a:lnTo>
                      <a:pt x="660" y="507"/>
                    </a:lnTo>
                    <a:lnTo>
                      <a:pt x="661" y="508"/>
                    </a:lnTo>
                    <a:lnTo>
                      <a:pt x="661" y="509"/>
                    </a:lnTo>
                    <a:lnTo>
                      <a:pt x="662" y="509"/>
                    </a:lnTo>
                    <a:lnTo>
                      <a:pt x="662" y="511"/>
                    </a:lnTo>
                    <a:lnTo>
                      <a:pt x="661" y="515"/>
                    </a:lnTo>
                    <a:lnTo>
                      <a:pt x="660" y="515"/>
                    </a:lnTo>
                    <a:lnTo>
                      <a:pt x="658" y="516"/>
                    </a:lnTo>
                    <a:lnTo>
                      <a:pt x="657" y="519"/>
                    </a:lnTo>
                    <a:lnTo>
                      <a:pt x="655" y="522"/>
                    </a:lnTo>
                    <a:lnTo>
                      <a:pt x="654" y="524"/>
                    </a:lnTo>
                    <a:lnTo>
                      <a:pt x="652" y="525"/>
                    </a:lnTo>
                    <a:lnTo>
                      <a:pt x="651" y="526"/>
                    </a:lnTo>
                    <a:lnTo>
                      <a:pt x="650" y="528"/>
                    </a:lnTo>
                    <a:lnTo>
                      <a:pt x="650" y="529"/>
                    </a:lnTo>
                    <a:lnTo>
                      <a:pt x="650" y="531"/>
                    </a:lnTo>
                    <a:lnTo>
                      <a:pt x="648" y="529"/>
                    </a:lnTo>
                    <a:lnTo>
                      <a:pt x="647" y="529"/>
                    </a:lnTo>
                    <a:lnTo>
                      <a:pt x="647" y="528"/>
                    </a:lnTo>
                    <a:lnTo>
                      <a:pt x="647" y="529"/>
                    </a:lnTo>
                    <a:lnTo>
                      <a:pt x="645" y="529"/>
                    </a:lnTo>
                    <a:lnTo>
                      <a:pt x="645" y="528"/>
                    </a:lnTo>
                    <a:lnTo>
                      <a:pt x="644" y="528"/>
                    </a:lnTo>
                    <a:lnTo>
                      <a:pt x="644" y="526"/>
                    </a:lnTo>
                    <a:lnTo>
                      <a:pt x="643" y="528"/>
                    </a:lnTo>
                    <a:lnTo>
                      <a:pt x="641" y="529"/>
                    </a:lnTo>
                    <a:lnTo>
                      <a:pt x="641" y="531"/>
                    </a:lnTo>
                    <a:lnTo>
                      <a:pt x="641" y="532"/>
                    </a:lnTo>
                    <a:lnTo>
                      <a:pt x="640" y="533"/>
                    </a:lnTo>
                    <a:lnTo>
                      <a:pt x="638" y="533"/>
                    </a:lnTo>
                    <a:lnTo>
                      <a:pt x="637" y="535"/>
                    </a:lnTo>
                    <a:lnTo>
                      <a:pt x="635" y="535"/>
                    </a:lnTo>
                    <a:lnTo>
                      <a:pt x="635" y="536"/>
                    </a:lnTo>
                    <a:lnTo>
                      <a:pt x="634" y="536"/>
                    </a:lnTo>
                    <a:lnTo>
                      <a:pt x="633" y="536"/>
                    </a:lnTo>
                    <a:lnTo>
                      <a:pt x="633" y="538"/>
                    </a:lnTo>
                    <a:lnTo>
                      <a:pt x="633" y="539"/>
                    </a:lnTo>
                    <a:lnTo>
                      <a:pt x="631" y="539"/>
                    </a:lnTo>
                    <a:lnTo>
                      <a:pt x="631" y="538"/>
                    </a:lnTo>
                    <a:lnTo>
                      <a:pt x="631" y="539"/>
                    </a:lnTo>
                    <a:lnTo>
                      <a:pt x="630" y="539"/>
                    </a:lnTo>
                    <a:lnTo>
                      <a:pt x="628" y="538"/>
                    </a:lnTo>
                    <a:lnTo>
                      <a:pt x="628" y="536"/>
                    </a:lnTo>
                    <a:lnTo>
                      <a:pt x="624" y="536"/>
                    </a:lnTo>
                    <a:lnTo>
                      <a:pt x="623" y="538"/>
                    </a:lnTo>
                    <a:lnTo>
                      <a:pt x="621" y="538"/>
                    </a:lnTo>
                    <a:lnTo>
                      <a:pt x="620" y="538"/>
                    </a:lnTo>
                    <a:lnTo>
                      <a:pt x="620" y="536"/>
                    </a:lnTo>
                    <a:lnTo>
                      <a:pt x="620" y="538"/>
                    </a:lnTo>
                    <a:lnTo>
                      <a:pt x="619" y="538"/>
                    </a:lnTo>
                    <a:lnTo>
                      <a:pt x="617" y="538"/>
                    </a:lnTo>
                    <a:lnTo>
                      <a:pt x="617" y="539"/>
                    </a:lnTo>
                    <a:lnTo>
                      <a:pt x="616" y="539"/>
                    </a:lnTo>
                    <a:lnTo>
                      <a:pt x="616" y="540"/>
                    </a:lnTo>
                    <a:lnTo>
                      <a:pt x="616" y="542"/>
                    </a:lnTo>
                    <a:lnTo>
                      <a:pt x="614" y="542"/>
                    </a:lnTo>
                    <a:lnTo>
                      <a:pt x="613" y="542"/>
                    </a:lnTo>
                    <a:lnTo>
                      <a:pt x="611" y="542"/>
                    </a:lnTo>
                    <a:lnTo>
                      <a:pt x="611" y="543"/>
                    </a:lnTo>
                    <a:lnTo>
                      <a:pt x="610" y="543"/>
                    </a:lnTo>
                    <a:lnTo>
                      <a:pt x="609" y="543"/>
                    </a:lnTo>
                    <a:lnTo>
                      <a:pt x="609" y="545"/>
                    </a:lnTo>
                    <a:lnTo>
                      <a:pt x="607" y="545"/>
                    </a:lnTo>
                    <a:lnTo>
                      <a:pt x="606" y="543"/>
                    </a:lnTo>
                    <a:lnTo>
                      <a:pt x="606" y="545"/>
                    </a:lnTo>
                    <a:lnTo>
                      <a:pt x="604" y="545"/>
                    </a:lnTo>
                    <a:lnTo>
                      <a:pt x="602" y="546"/>
                    </a:lnTo>
                    <a:lnTo>
                      <a:pt x="600" y="545"/>
                    </a:lnTo>
                    <a:lnTo>
                      <a:pt x="599" y="543"/>
                    </a:lnTo>
                    <a:lnTo>
                      <a:pt x="597" y="543"/>
                    </a:lnTo>
                    <a:lnTo>
                      <a:pt x="596" y="543"/>
                    </a:lnTo>
                    <a:lnTo>
                      <a:pt x="596" y="542"/>
                    </a:lnTo>
                    <a:lnTo>
                      <a:pt x="596" y="540"/>
                    </a:lnTo>
                    <a:lnTo>
                      <a:pt x="594" y="539"/>
                    </a:lnTo>
                    <a:lnTo>
                      <a:pt x="594" y="538"/>
                    </a:lnTo>
                    <a:lnTo>
                      <a:pt x="593" y="538"/>
                    </a:lnTo>
                    <a:lnTo>
                      <a:pt x="592" y="536"/>
                    </a:lnTo>
                    <a:lnTo>
                      <a:pt x="592" y="535"/>
                    </a:lnTo>
                    <a:lnTo>
                      <a:pt x="592" y="533"/>
                    </a:lnTo>
                    <a:lnTo>
                      <a:pt x="592" y="531"/>
                    </a:lnTo>
                    <a:lnTo>
                      <a:pt x="592" y="529"/>
                    </a:lnTo>
                    <a:lnTo>
                      <a:pt x="593" y="529"/>
                    </a:lnTo>
                    <a:lnTo>
                      <a:pt x="593" y="528"/>
                    </a:lnTo>
                    <a:lnTo>
                      <a:pt x="593" y="526"/>
                    </a:lnTo>
                    <a:lnTo>
                      <a:pt x="593" y="525"/>
                    </a:lnTo>
                    <a:lnTo>
                      <a:pt x="594" y="525"/>
                    </a:lnTo>
                    <a:lnTo>
                      <a:pt x="594" y="524"/>
                    </a:lnTo>
                    <a:lnTo>
                      <a:pt x="593" y="521"/>
                    </a:lnTo>
                    <a:lnTo>
                      <a:pt x="592" y="521"/>
                    </a:lnTo>
                    <a:lnTo>
                      <a:pt x="592" y="519"/>
                    </a:lnTo>
                    <a:lnTo>
                      <a:pt x="589" y="514"/>
                    </a:lnTo>
                    <a:lnTo>
                      <a:pt x="587" y="512"/>
                    </a:lnTo>
                    <a:lnTo>
                      <a:pt x="586" y="512"/>
                    </a:lnTo>
                    <a:lnTo>
                      <a:pt x="585" y="511"/>
                    </a:lnTo>
                    <a:lnTo>
                      <a:pt x="585" y="509"/>
                    </a:lnTo>
                    <a:lnTo>
                      <a:pt x="585" y="507"/>
                    </a:lnTo>
                    <a:lnTo>
                      <a:pt x="583" y="505"/>
                    </a:lnTo>
                    <a:lnTo>
                      <a:pt x="582" y="504"/>
                    </a:lnTo>
                    <a:lnTo>
                      <a:pt x="582" y="502"/>
                    </a:lnTo>
                    <a:lnTo>
                      <a:pt x="580" y="501"/>
                    </a:lnTo>
                    <a:lnTo>
                      <a:pt x="580" y="499"/>
                    </a:lnTo>
                    <a:lnTo>
                      <a:pt x="579" y="498"/>
                    </a:lnTo>
                    <a:lnTo>
                      <a:pt x="577" y="497"/>
                    </a:lnTo>
                    <a:lnTo>
                      <a:pt x="577" y="495"/>
                    </a:lnTo>
                    <a:lnTo>
                      <a:pt x="576" y="494"/>
                    </a:lnTo>
                    <a:lnTo>
                      <a:pt x="572" y="491"/>
                    </a:lnTo>
                    <a:lnTo>
                      <a:pt x="570" y="491"/>
                    </a:lnTo>
                    <a:lnTo>
                      <a:pt x="570" y="490"/>
                    </a:lnTo>
                    <a:lnTo>
                      <a:pt x="570" y="488"/>
                    </a:lnTo>
                    <a:lnTo>
                      <a:pt x="569" y="488"/>
                    </a:lnTo>
                    <a:lnTo>
                      <a:pt x="569" y="487"/>
                    </a:lnTo>
                    <a:lnTo>
                      <a:pt x="568" y="487"/>
                    </a:lnTo>
                    <a:lnTo>
                      <a:pt x="569" y="485"/>
                    </a:lnTo>
                    <a:lnTo>
                      <a:pt x="570" y="485"/>
                    </a:lnTo>
                    <a:lnTo>
                      <a:pt x="569" y="484"/>
                    </a:lnTo>
                    <a:lnTo>
                      <a:pt x="569" y="482"/>
                    </a:lnTo>
                    <a:lnTo>
                      <a:pt x="568" y="481"/>
                    </a:lnTo>
                    <a:lnTo>
                      <a:pt x="565" y="480"/>
                    </a:lnTo>
                    <a:lnTo>
                      <a:pt x="562" y="478"/>
                    </a:lnTo>
                    <a:lnTo>
                      <a:pt x="561" y="478"/>
                    </a:lnTo>
                    <a:lnTo>
                      <a:pt x="559" y="478"/>
                    </a:lnTo>
                    <a:lnTo>
                      <a:pt x="558" y="477"/>
                    </a:lnTo>
                    <a:lnTo>
                      <a:pt x="556" y="477"/>
                    </a:lnTo>
                    <a:lnTo>
                      <a:pt x="555" y="477"/>
                    </a:lnTo>
                    <a:lnTo>
                      <a:pt x="553" y="477"/>
                    </a:lnTo>
                    <a:lnTo>
                      <a:pt x="553" y="475"/>
                    </a:lnTo>
                    <a:lnTo>
                      <a:pt x="552" y="475"/>
                    </a:lnTo>
                    <a:lnTo>
                      <a:pt x="552" y="477"/>
                    </a:lnTo>
                    <a:lnTo>
                      <a:pt x="548" y="478"/>
                    </a:lnTo>
                    <a:lnTo>
                      <a:pt x="545" y="478"/>
                    </a:lnTo>
                    <a:lnTo>
                      <a:pt x="544" y="478"/>
                    </a:lnTo>
                    <a:lnTo>
                      <a:pt x="542" y="478"/>
                    </a:lnTo>
                    <a:lnTo>
                      <a:pt x="541" y="480"/>
                    </a:lnTo>
                    <a:lnTo>
                      <a:pt x="541" y="482"/>
                    </a:lnTo>
                    <a:lnTo>
                      <a:pt x="541" y="484"/>
                    </a:lnTo>
                    <a:lnTo>
                      <a:pt x="539" y="482"/>
                    </a:lnTo>
                    <a:lnTo>
                      <a:pt x="536" y="478"/>
                    </a:lnTo>
                    <a:lnTo>
                      <a:pt x="535" y="475"/>
                    </a:lnTo>
                    <a:lnTo>
                      <a:pt x="534" y="474"/>
                    </a:lnTo>
                    <a:lnTo>
                      <a:pt x="534" y="473"/>
                    </a:lnTo>
                    <a:lnTo>
                      <a:pt x="532" y="470"/>
                    </a:lnTo>
                    <a:lnTo>
                      <a:pt x="531" y="468"/>
                    </a:lnTo>
                    <a:lnTo>
                      <a:pt x="527" y="461"/>
                    </a:lnTo>
                    <a:lnTo>
                      <a:pt x="525" y="456"/>
                    </a:lnTo>
                    <a:lnTo>
                      <a:pt x="525" y="453"/>
                    </a:lnTo>
                    <a:lnTo>
                      <a:pt x="524" y="450"/>
                    </a:lnTo>
                    <a:lnTo>
                      <a:pt x="524" y="447"/>
                    </a:lnTo>
                    <a:lnTo>
                      <a:pt x="521" y="441"/>
                    </a:lnTo>
                    <a:lnTo>
                      <a:pt x="519" y="439"/>
                    </a:lnTo>
                    <a:lnTo>
                      <a:pt x="517" y="434"/>
                    </a:lnTo>
                    <a:lnTo>
                      <a:pt x="514" y="432"/>
                    </a:lnTo>
                    <a:lnTo>
                      <a:pt x="514" y="430"/>
                    </a:lnTo>
                    <a:lnTo>
                      <a:pt x="512" y="430"/>
                    </a:lnTo>
                    <a:lnTo>
                      <a:pt x="512" y="429"/>
                    </a:lnTo>
                    <a:lnTo>
                      <a:pt x="511" y="429"/>
                    </a:lnTo>
                    <a:lnTo>
                      <a:pt x="508" y="427"/>
                    </a:lnTo>
                    <a:lnTo>
                      <a:pt x="507" y="426"/>
                    </a:lnTo>
                    <a:lnTo>
                      <a:pt x="505" y="426"/>
                    </a:lnTo>
                    <a:lnTo>
                      <a:pt x="504" y="426"/>
                    </a:lnTo>
                    <a:lnTo>
                      <a:pt x="504" y="424"/>
                    </a:lnTo>
                    <a:lnTo>
                      <a:pt x="504" y="423"/>
                    </a:lnTo>
                    <a:lnTo>
                      <a:pt x="502" y="423"/>
                    </a:lnTo>
                    <a:lnTo>
                      <a:pt x="501" y="423"/>
                    </a:lnTo>
                    <a:lnTo>
                      <a:pt x="498" y="423"/>
                    </a:lnTo>
                    <a:lnTo>
                      <a:pt x="498" y="426"/>
                    </a:lnTo>
                    <a:lnTo>
                      <a:pt x="497" y="427"/>
                    </a:lnTo>
                    <a:lnTo>
                      <a:pt x="495" y="427"/>
                    </a:lnTo>
                    <a:lnTo>
                      <a:pt x="494" y="422"/>
                    </a:lnTo>
                    <a:lnTo>
                      <a:pt x="494" y="419"/>
                    </a:lnTo>
                    <a:lnTo>
                      <a:pt x="493" y="417"/>
                    </a:lnTo>
                    <a:lnTo>
                      <a:pt x="491" y="412"/>
                    </a:lnTo>
                    <a:lnTo>
                      <a:pt x="490" y="410"/>
                    </a:lnTo>
                    <a:lnTo>
                      <a:pt x="487" y="409"/>
                    </a:lnTo>
                    <a:lnTo>
                      <a:pt x="487" y="408"/>
                    </a:lnTo>
                    <a:lnTo>
                      <a:pt x="487" y="406"/>
                    </a:lnTo>
                    <a:lnTo>
                      <a:pt x="490" y="406"/>
                    </a:lnTo>
                    <a:lnTo>
                      <a:pt x="491" y="406"/>
                    </a:lnTo>
                    <a:lnTo>
                      <a:pt x="493" y="408"/>
                    </a:lnTo>
                    <a:lnTo>
                      <a:pt x="494" y="409"/>
                    </a:lnTo>
                    <a:lnTo>
                      <a:pt x="495" y="408"/>
                    </a:lnTo>
                    <a:lnTo>
                      <a:pt x="494" y="405"/>
                    </a:lnTo>
                    <a:lnTo>
                      <a:pt x="495" y="403"/>
                    </a:lnTo>
                    <a:lnTo>
                      <a:pt x="495" y="402"/>
                    </a:lnTo>
                    <a:lnTo>
                      <a:pt x="495" y="399"/>
                    </a:lnTo>
                    <a:lnTo>
                      <a:pt x="495" y="398"/>
                    </a:lnTo>
                    <a:lnTo>
                      <a:pt x="495" y="396"/>
                    </a:lnTo>
                    <a:lnTo>
                      <a:pt x="495" y="395"/>
                    </a:lnTo>
                    <a:lnTo>
                      <a:pt x="495" y="393"/>
                    </a:lnTo>
                    <a:lnTo>
                      <a:pt x="495" y="392"/>
                    </a:lnTo>
                    <a:lnTo>
                      <a:pt x="494" y="389"/>
                    </a:lnTo>
                    <a:lnTo>
                      <a:pt x="494" y="388"/>
                    </a:lnTo>
                    <a:lnTo>
                      <a:pt x="491" y="388"/>
                    </a:lnTo>
                    <a:lnTo>
                      <a:pt x="491" y="386"/>
                    </a:lnTo>
                    <a:lnTo>
                      <a:pt x="491" y="383"/>
                    </a:lnTo>
                    <a:lnTo>
                      <a:pt x="493" y="383"/>
                    </a:lnTo>
                    <a:lnTo>
                      <a:pt x="493" y="382"/>
                    </a:lnTo>
                    <a:lnTo>
                      <a:pt x="493" y="381"/>
                    </a:lnTo>
                    <a:lnTo>
                      <a:pt x="491" y="381"/>
                    </a:lnTo>
                    <a:lnTo>
                      <a:pt x="490" y="381"/>
                    </a:lnTo>
                    <a:lnTo>
                      <a:pt x="488" y="381"/>
                    </a:lnTo>
                    <a:lnTo>
                      <a:pt x="488" y="382"/>
                    </a:lnTo>
                    <a:lnTo>
                      <a:pt x="487" y="385"/>
                    </a:lnTo>
                    <a:lnTo>
                      <a:pt x="486" y="385"/>
                    </a:lnTo>
                    <a:lnTo>
                      <a:pt x="484" y="385"/>
                    </a:lnTo>
                    <a:lnTo>
                      <a:pt x="484" y="388"/>
                    </a:lnTo>
                    <a:lnTo>
                      <a:pt x="487" y="392"/>
                    </a:lnTo>
                    <a:lnTo>
                      <a:pt x="488" y="398"/>
                    </a:lnTo>
                    <a:lnTo>
                      <a:pt x="487" y="399"/>
                    </a:lnTo>
                    <a:lnTo>
                      <a:pt x="486" y="399"/>
                    </a:lnTo>
                    <a:lnTo>
                      <a:pt x="483" y="400"/>
                    </a:lnTo>
                    <a:lnTo>
                      <a:pt x="481" y="399"/>
                    </a:lnTo>
                    <a:lnTo>
                      <a:pt x="481" y="400"/>
                    </a:lnTo>
                    <a:lnTo>
                      <a:pt x="480" y="402"/>
                    </a:lnTo>
                    <a:lnTo>
                      <a:pt x="480" y="406"/>
                    </a:lnTo>
                    <a:lnTo>
                      <a:pt x="480" y="405"/>
                    </a:lnTo>
                    <a:lnTo>
                      <a:pt x="478" y="402"/>
                    </a:lnTo>
                    <a:lnTo>
                      <a:pt x="478" y="399"/>
                    </a:lnTo>
                    <a:lnTo>
                      <a:pt x="477" y="398"/>
                    </a:lnTo>
                    <a:lnTo>
                      <a:pt x="476" y="396"/>
                    </a:lnTo>
                    <a:lnTo>
                      <a:pt x="474" y="395"/>
                    </a:lnTo>
                    <a:lnTo>
                      <a:pt x="470" y="389"/>
                    </a:lnTo>
                    <a:lnTo>
                      <a:pt x="467" y="385"/>
                    </a:lnTo>
                    <a:lnTo>
                      <a:pt x="464" y="382"/>
                    </a:lnTo>
                    <a:lnTo>
                      <a:pt x="463" y="378"/>
                    </a:lnTo>
                    <a:lnTo>
                      <a:pt x="460" y="375"/>
                    </a:lnTo>
                    <a:lnTo>
                      <a:pt x="459" y="371"/>
                    </a:lnTo>
                    <a:lnTo>
                      <a:pt x="457" y="371"/>
                    </a:lnTo>
                    <a:lnTo>
                      <a:pt x="457" y="369"/>
                    </a:lnTo>
                    <a:lnTo>
                      <a:pt x="456" y="368"/>
                    </a:lnTo>
                    <a:lnTo>
                      <a:pt x="453" y="361"/>
                    </a:lnTo>
                    <a:lnTo>
                      <a:pt x="450" y="357"/>
                    </a:lnTo>
                    <a:lnTo>
                      <a:pt x="449" y="357"/>
                    </a:lnTo>
                    <a:lnTo>
                      <a:pt x="447" y="357"/>
                    </a:lnTo>
                    <a:lnTo>
                      <a:pt x="447" y="355"/>
                    </a:lnTo>
                    <a:lnTo>
                      <a:pt x="446" y="354"/>
                    </a:lnTo>
                    <a:lnTo>
                      <a:pt x="446" y="352"/>
                    </a:lnTo>
                    <a:lnTo>
                      <a:pt x="443" y="350"/>
                    </a:lnTo>
                    <a:lnTo>
                      <a:pt x="442" y="348"/>
                    </a:lnTo>
                    <a:lnTo>
                      <a:pt x="439" y="345"/>
                    </a:lnTo>
                    <a:lnTo>
                      <a:pt x="436" y="342"/>
                    </a:lnTo>
                    <a:lnTo>
                      <a:pt x="435" y="341"/>
                    </a:lnTo>
                    <a:lnTo>
                      <a:pt x="433" y="337"/>
                    </a:lnTo>
                    <a:lnTo>
                      <a:pt x="432" y="335"/>
                    </a:lnTo>
                    <a:lnTo>
                      <a:pt x="430" y="334"/>
                    </a:lnTo>
                    <a:lnTo>
                      <a:pt x="429" y="333"/>
                    </a:lnTo>
                    <a:lnTo>
                      <a:pt x="429" y="331"/>
                    </a:lnTo>
                    <a:lnTo>
                      <a:pt x="432" y="333"/>
                    </a:lnTo>
                    <a:lnTo>
                      <a:pt x="432" y="335"/>
                    </a:lnTo>
                    <a:lnTo>
                      <a:pt x="433" y="335"/>
                    </a:lnTo>
                    <a:lnTo>
                      <a:pt x="435" y="335"/>
                    </a:lnTo>
                    <a:lnTo>
                      <a:pt x="435" y="334"/>
                    </a:lnTo>
                    <a:lnTo>
                      <a:pt x="435" y="333"/>
                    </a:lnTo>
                    <a:lnTo>
                      <a:pt x="436" y="333"/>
                    </a:lnTo>
                    <a:lnTo>
                      <a:pt x="437" y="331"/>
                    </a:lnTo>
                    <a:lnTo>
                      <a:pt x="437" y="330"/>
                    </a:lnTo>
                    <a:lnTo>
                      <a:pt x="439" y="327"/>
                    </a:lnTo>
                    <a:lnTo>
                      <a:pt x="439" y="325"/>
                    </a:lnTo>
                    <a:lnTo>
                      <a:pt x="440" y="324"/>
                    </a:lnTo>
                    <a:lnTo>
                      <a:pt x="442" y="324"/>
                    </a:lnTo>
                    <a:lnTo>
                      <a:pt x="442" y="323"/>
                    </a:lnTo>
                    <a:lnTo>
                      <a:pt x="443" y="320"/>
                    </a:lnTo>
                    <a:lnTo>
                      <a:pt x="444" y="316"/>
                    </a:lnTo>
                    <a:lnTo>
                      <a:pt x="446" y="313"/>
                    </a:lnTo>
                    <a:lnTo>
                      <a:pt x="447" y="311"/>
                    </a:lnTo>
                    <a:lnTo>
                      <a:pt x="447" y="310"/>
                    </a:lnTo>
                    <a:lnTo>
                      <a:pt x="447" y="308"/>
                    </a:lnTo>
                    <a:lnTo>
                      <a:pt x="449" y="307"/>
                    </a:lnTo>
                    <a:lnTo>
                      <a:pt x="452" y="306"/>
                    </a:lnTo>
                    <a:lnTo>
                      <a:pt x="450" y="306"/>
                    </a:lnTo>
                    <a:lnTo>
                      <a:pt x="452" y="303"/>
                    </a:lnTo>
                    <a:lnTo>
                      <a:pt x="452" y="301"/>
                    </a:lnTo>
                    <a:lnTo>
                      <a:pt x="453" y="301"/>
                    </a:lnTo>
                    <a:lnTo>
                      <a:pt x="453" y="299"/>
                    </a:lnTo>
                    <a:lnTo>
                      <a:pt x="453" y="297"/>
                    </a:lnTo>
                    <a:lnTo>
                      <a:pt x="452" y="294"/>
                    </a:lnTo>
                    <a:lnTo>
                      <a:pt x="450" y="293"/>
                    </a:lnTo>
                    <a:lnTo>
                      <a:pt x="449" y="293"/>
                    </a:lnTo>
                    <a:lnTo>
                      <a:pt x="447" y="293"/>
                    </a:lnTo>
                    <a:lnTo>
                      <a:pt x="447" y="291"/>
                    </a:lnTo>
                    <a:lnTo>
                      <a:pt x="446" y="291"/>
                    </a:lnTo>
                    <a:lnTo>
                      <a:pt x="444" y="290"/>
                    </a:lnTo>
                    <a:lnTo>
                      <a:pt x="444" y="291"/>
                    </a:lnTo>
                    <a:lnTo>
                      <a:pt x="444" y="294"/>
                    </a:lnTo>
                    <a:lnTo>
                      <a:pt x="444" y="297"/>
                    </a:lnTo>
                    <a:lnTo>
                      <a:pt x="446" y="299"/>
                    </a:lnTo>
                    <a:lnTo>
                      <a:pt x="447" y="299"/>
                    </a:lnTo>
                    <a:lnTo>
                      <a:pt x="447" y="301"/>
                    </a:lnTo>
                    <a:lnTo>
                      <a:pt x="446" y="301"/>
                    </a:lnTo>
                    <a:lnTo>
                      <a:pt x="444" y="301"/>
                    </a:lnTo>
                    <a:lnTo>
                      <a:pt x="440" y="300"/>
                    </a:lnTo>
                    <a:lnTo>
                      <a:pt x="440" y="299"/>
                    </a:lnTo>
                    <a:lnTo>
                      <a:pt x="442" y="297"/>
                    </a:lnTo>
                    <a:lnTo>
                      <a:pt x="442" y="296"/>
                    </a:lnTo>
                    <a:lnTo>
                      <a:pt x="440" y="296"/>
                    </a:lnTo>
                    <a:lnTo>
                      <a:pt x="440" y="294"/>
                    </a:lnTo>
                    <a:lnTo>
                      <a:pt x="442" y="294"/>
                    </a:lnTo>
                    <a:lnTo>
                      <a:pt x="440" y="291"/>
                    </a:lnTo>
                    <a:lnTo>
                      <a:pt x="440" y="289"/>
                    </a:lnTo>
                    <a:lnTo>
                      <a:pt x="439" y="287"/>
                    </a:lnTo>
                    <a:lnTo>
                      <a:pt x="436" y="287"/>
                    </a:lnTo>
                    <a:lnTo>
                      <a:pt x="433" y="289"/>
                    </a:lnTo>
                    <a:lnTo>
                      <a:pt x="430" y="289"/>
                    </a:lnTo>
                    <a:lnTo>
                      <a:pt x="425" y="290"/>
                    </a:lnTo>
                    <a:lnTo>
                      <a:pt x="425" y="291"/>
                    </a:lnTo>
                    <a:lnTo>
                      <a:pt x="425" y="293"/>
                    </a:lnTo>
                    <a:lnTo>
                      <a:pt x="426" y="293"/>
                    </a:lnTo>
                    <a:lnTo>
                      <a:pt x="428" y="293"/>
                    </a:lnTo>
                    <a:lnTo>
                      <a:pt x="429" y="294"/>
                    </a:lnTo>
                    <a:lnTo>
                      <a:pt x="433" y="294"/>
                    </a:lnTo>
                    <a:lnTo>
                      <a:pt x="433" y="296"/>
                    </a:lnTo>
                    <a:lnTo>
                      <a:pt x="435" y="297"/>
                    </a:lnTo>
                    <a:lnTo>
                      <a:pt x="439" y="296"/>
                    </a:lnTo>
                    <a:lnTo>
                      <a:pt x="439" y="299"/>
                    </a:lnTo>
                    <a:lnTo>
                      <a:pt x="436" y="299"/>
                    </a:lnTo>
                    <a:lnTo>
                      <a:pt x="437" y="300"/>
                    </a:lnTo>
                    <a:lnTo>
                      <a:pt x="437" y="301"/>
                    </a:lnTo>
                    <a:lnTo>
                      <a:pt x="437" y="303"/>
                    </a:lnTo>
                    <a:lnTo>
                      <a:pt x="436" y="304"/>
                    </a:lnTo>
                    <a:lnTo>
                      <a:pt x="436" y="307"/>
                    </a:lnTo>
                    <a:lnTo>
                      <a:pt x="435" y="310"/>
                    </a:lnTo>
                    <a:lnTo>
                      <a:pt x="436" y="311"/>
                    </a:lnTo>
                    <a:lnTo>
                      <a:pt x="436" y="314"/>
                    </a:lnTo>
                    <a:lnTo>
                      <a:pt x="435" y="314"/>
                    </a:lnTo>
                    <a:lnTo>
                      <a:pt x="435" y="316"/>
                    </a:lnTo>
                    <a:lnTo>
                      <a:pt x="433" y="316"/>
                    </a:lnTo>
                    <a:lnTo>
                      <a:pt x="433" y="314"/>
                    </a:lnTo>
                    <a:lnTo>
                      <a:pt x="432" y="314"/>
                    </a:lnTo>
                    <a:lnTo>
                      <a:pt x="432" y="316"/>
                    </a:lnTo>
                    <a:lnTo>
                      <a:pt x="430" y="316"/>
                    </a:lnTo>
                    <a:lnTo>
                      <a:pt x="429" y="316"/>
                    </a:lnTo>
                    <a:lnTo>
                      <a:pt x="429" y="317"/>
                    </a:lnTo>
                    <a:lnTo>
                      <a:pt x="429" y="318"/>
                    </a:lnTo>
                    <a:lnTo>
                      <a:pt x="429" y="320"/>
                    </a:lnTo>
                    <a:lnTo>
                      <a:pt x="430" y="321"/>
                    </a:lnTo>
                    <a:lnTo>
                      <a:pt x="432" y="321"/>
                    </a:lnTo>
                    <a:lnTo>
                      <a:pt x="430" y="323"/>
                    </a:lnTo>
                    <a:lnTo>
                      <a:pt x="429" y="324"/>
                    </a:lnTo>
                    <a:lnTo>
                      <a:pt x="428" y="323"/>
                    </a:lnTo>
                    <a:lnTo>
                      <a:pt x="428" y="316"/>
                    </a:lnTo>
                    <a:lnTo>
                      <a:pt x="426" y="314"/>
                    </a:lnTo>
                    <a:lnTo>
                      <a:pt x="426" y="313"/>
                    </a:lnTo>
                    <a:lnTo>
                      <a:pt x="425" y="313"/>
                    </a:lnTo>
                    <a:lnTo>
                      <a:pt x="425" y="311"/>
                    </a:lnTo>
                    <a:lnTo>
                      <a:pt x="423" y="310"/>
                    </a:lnTo>
                    <a:lnTo>
                      <a:pt x="422" y="308"/>
                    </a:lnTo>
                    <a:lnTo>
                      <a:pt x="422" y="307"/>
                    </a:lnTo>
                    <a:lnTo>
                      <a:pt x="419" y="306"/>
                    </a:lnTo>
                    <a:lnTo>
                      <a:pt x="418" y="306"/>
                    </a:lnTo>
                    <a:lnTo>
                      <a:pt x="416" y="303"/>
                    </a:lnTo>
                    <a:lnTo>
                      <a:pt x="416" y="301"/>
                    </a:lnTo>
                    <a:lnTo>
                      <a:pt x="415" y="299"/>
                    </a:lnTo>
                    <a:lnTo>
                      <a:pt x="415" y="297"/>
                    </a:lnTo>
                    <a:lnTo>
                      <a:pt x="416" y="294"/>
                    </a:lnTo>
                    <a:lnTo>
                      <a:pt x="416" y="291"/>
                    </a:lnTo>
                    <a:lnTo>
                      <a:pt x="416" y="294"/>
                    </a:lnTo>
                    <a:lnTo>
                      <a:pt x="416" y="297"/>
                    </a:lnTo>
                    <a:lnTo>
                      <a:pt x="418" y="294"/>
                    </a:lnTo>
                    <a:lnTo>
                      <a:pt x="418" y="291"/>
                    </a:lnTo>
                    <a:lnTo>
                      <a:pt x="418" y="289"/>
                    </a:lnTo>
                    <a:lnTo>
                      <a:pt x="419" y="286"/>
                    </a:lnTo>
                    <a:lnTo>
                      <a:pt x="418" y="284"/>
                    </a:lnTo>
                    <a:lnTo>
                      <a:pt x="419" y="282"/>
                    </a:lnTo>
                    <a:lnTo>
                      <a:pt x="418" y="277"/>
                    </a:lnTo>
                    <a:lnTo>
                      <a:pt x="418" y="276"/>
                    </a:lnTo>
                    <a:lnTo>
                      <a:pt x="418" y="275"/>
                    </a:lnTo>
                    <a:lnTo>
                      <a:pt x="418" y="273"/>
                    </a:lnTo>
                    <a:lnTo>
                      <a:pt x="416" y="272"/>
                    </a:lnTo>
                    <a:lnTo>
                      <a:pt x="416" y="273"/>
                    </a:lnTo>
                    <a:lnTo>
                      <a:pt x="415" y="272"/>
                    </a:lnTo>
                    <a:lnTo>
                      <a:pt x="415" y="270"/>
                    </a:lnTo>
                    <a:lnTo>
                      <a:pt x="416" y="269"/>
                    </a:lnTo>
                    <a:lnTo>
                      <a:pt x="418" y="266"/>
                    </a:lnTo>
                    <a:lnTo>
                      <a:pt x="418" y="263"/>
                    </a:lnTo>
                    <a:lnTo>
                      <a:pt x="418" y="262"/>
                    </a:lnTo>
                    <a:lnTo>
                      <a:pt x="419" y="262"/>
                    </a:lnTo>
                    <a:lnTo>
                      <a:pt x="419" y="258"/>
                    </a:lnTo>
                    <a:lnTo>
                      <a:pt x="419" y="255"/>
                    </a:lnTo>
                    <a:lnTo>
                      <a:pt x="420" y="253"/>
                    </a:lnTo>
                    <a:lnTo>
                      <a:pt x="420" y="250"/>
                    </a:lnTo>
                    <a:lnTo>
                      <a:pt x="420" y="248"/>
                    </a:lnTo>
                    <a:lnTo>
                      <a:pt x="420" y="245"/>
                    </a:lnTo>
                    <a:lnTo>
                      <a:pt x="422" y="245"/>
                    </a:lnTo>
                    <a:lnTo>
                      <a:pt x="422" y="243"/>
                    </a:lnTo>
                    <a:lnTo>
                      <a:pt x="422" y="242"/>
                    </a:lnTo>
                    <a:lnTo>
                      <a:pt x="422" y="241"/>
                    </a:lnTo>
                    <a:lnTo>
                      <a:pt x="422" y="239"/>
                    </a:lnTo>
                    <a:lnTo>
                      <a:pt x="422" y="238"/>
                    </a:lnTo>
                    <a:lnTo>
                      <a:pt x="422" y="236"/>
                    </a:lnTo>
                    <a:lnTo>
                      <a:pt x="422" y="235"/>
                    </a:lnTo>
                    <a:lnTo>
                      <a:pt x="422" y="233"/>
                    </a:lnTo>
                    <a:lnTo>
                      <a:pt x="422" y="232"/>
                    </a:lnTo>
                    <a:lnTo>
                      <a:pt x="422" y="231"/>
                    </a:lnTo>
                    <a:lnTo>
                      <a:pt x="422" y="228"/>
                    </a:lnTo>
                    <a:lnTo>
                      <a:pt x="420" y="226"/>
                    </a:lnTo>
                    <a:lnTo>
                      <a:pt x="420" y="225"/>
                    </a:lnTo>
                    <a:lnTo>
                      <a:pt x="420" y="224"/>
                    </a:lnTo>
                    <a:lnTo>
                      <a:pt x="420" y="221"/>
                    </a:lnTo>
                    <a:lnTo>
                      <a:pt x="420" y="218"/>
                    </a:lnTo>
                    <a:lnTo>
                      <a:pt x="420" y="217"/>
                    </a:lnTo>
                    <a:lnTo>
                      <a:pt x="420" y="215"/>
                    </a:lnTo>
                    <a:lnTo>
                      <a:pt x="419" y="215"/>
                    </a:lnTo>
                    <a:lnTo>
                      <a:pt x="419" y="214"/>
                    </a:lnTo>
                    <a:lnTo>
                      <a:pt x="419" y="212"/>
                    </a:lnTo>
                    <a:lnTo>
                      <a:pt x="420" y="211"/>
                    </a:lnTo>
                    <a:lnTo>
                      <a:pt x="420" y="209"/>
                    </a:lnTo>
                    <a:lnTo>
                      <a:pt x="420" y="208"/>
                    </a:lnTo>
                    <a:lnTo>
                      <a:pt x="419" y="208"/>
                    </a:lnTo>
                    <a:lnTo>
                      <a:pt x="419" y="207"/>
                    </a:lnTo>
                    <a:lnTo>
                      <a:pt x="419" y="204"/>
                    </a:lnTo>
                    <a:lnTo>
                      <a:pt x="419" y="202"/>
                    </a:lnTo>
                    <a:lnTo>
                      <a:pt x="419" y="201"/>
                    </a:lnTo>
                    <a:lnTo>
                      <a:pt x="419" y="200"/>
                    </a:lnTo>
                    <a:lnTo>
                      <a:pt x="418" y="198"/>
                    </a:lnTo>
                    <a:lnTo>
                      <a:pt x="416" y="198"/>
                    </a:lnTo>
                    <a:lnTo>
                      <a:pt x="415" y="198"/>
                    </a:lnTo>
                    <a:lnTo>
                      <a:pt x="413" y="195"/>
                    </a:lnTo>
                    <a:lnTo>
                      <a:pt x="412" y="195"/>
                    </a:lnTo>
                    <a:lnTo>
                      <a:pt x="411" y="194"/>
                    </a:lnTo>
                    <a:lnTo>
                      <a:pt x="409" y="191"/>
                    </a:lnTo>
                    <a:lnTo>
                      <a:pt x="409" y="190"/>
                    </a:lnTo>
                    <a:lnTo>
                      <a:pt x="408" y="190"/>
                    </a:lnTo>
                    <a:lnTo>
                      <a:pt x="408" y="188"/>
                    </a:lnTo>
                    <a:lnTo>
                      <a:pt x="408" y="187"/>
                    </a:lnTo>
                    <a:lnTo>
                      <a:pt x="406" y="184"/>
                    </a:lnTo>
                    <a:lnTo>
                      <a:pt x="405" y="183"/>
                    </a:lnTo>
                    <a:lnTo>
                      <a:pt x="402" y="183"/>
                    </a:lnTo>
                    <a:lnTo>
                      <a:pt x="401" y="180"/>
                    </a:lnTo>
                    <a:lnTo>
                      <a:pt x="402" y="180"/>
                    </a:lnTo>
                    <a:lnTo>
                      <a:pt x="403" y="178"/>
                    </a:lnTo>
                    <a:lnTo>
                      <a:pt x="402" y="177"/>
                    </a:lnTo>
                    <a:lnTo>
                      <a:pt x="402" y="175"/>
                    </a:lnTo>
                    <a:lnTo>
                      <a:pt x="401" y="174"/>
                    </a:lnTo>
                    <a:lnTo>
                      <a:pt x="398" y="174"/>
                    </a:lnTo>
                    <a:lnTo>
                      <a:pt x="395" y="174"/>
                    </a:lnTo>
                    <a:lnTo>
                      <a:pt x="392" y="174"/>
                    </a:lnTo>
                    <a:lnTo>
                      <a:pt x="391" y="174"/>
                    </a:lnTo>
                    <a:lnTo>
                      <a:pt x="388" y="174"/>
                    </a:lnTo>
                    <a:lnTo>
                      <a:pt x="386" y="174"/>
                    </a:lnTo>
                    <a:lnTo>
                      <a:pt x="385" y="177"/>
                    </a:lnTo>
                    <a:lnTo>
                      <a:pt x="385" y="178"/>
                    </a:lnTo>
                    <a:lnTo>
                      <a:pt x="384" y="178"/>
                    </a:lnTo>
                    <a:lnTo>
                      <a:pt x="382" y="180"/>
                    </a:lnTo>
                    <a:lnTo>
                      <a:pt x="382" y="178"/>
                    </a:lnTo>
                    <a:lnTo>
                      <a:pt x="381" y="177"/>
                    </a:lnTo>
                    <a:lnTo>
                      <a:pt x="381" y="175"/>
                    </a:lnTo>
                    <a:lnTo>
                      <a:pt x="381" y="174"/>
                    </a:lnTo>
                    <a:lnTo>
                      <a:pt x="379" y="173"/>
                    </a:lnTo>
                    <a:lnTo>
                      <a:pt x="378" y="171"/>
                    </a:lnTo>
                    <a:lnTo>
                      <a:pt x="379" y="168"/>
                    </a:lnTo>
                    <a:lnTo>
                      <a:pt x="378" y="167"/>
                    </a:lnTo>
                    <a:lnTo>
                      <a:pt x="377" y="167"/>
                    </a:lnTo>
                    <a:lnTo>
                      <a:pt x="375" y="166"/>
                    </a:lnTo>
                    <a:lnTo>
                      <a:pt x="374" y="166"/>
                    </a:lnTo>
                    <a:lnTo>
                      <a:pt x="372" y="166"/>
                    </a:lnTo>
                    <a:lnTo>
                      <a:pt x="371" y="166"/>
                    </a:lnTo>
                    <a:lnTo>
                      <a:pt x="369" y="163"/>
                    </a:lnTo>
                    <a:lnTo>
                      <a:pt x="369" y="161"/>
                    </a:lnTo>
                    <a:lnTo>
                      <a:pt x="369" y="160"/>
                    </a:lnTo>
                    <a:lnTo>
                      <a:pt x="368" y="159"/>
                    </a:lnTo>
                    <a:lnTo>
                      <a:pt x="367" y="157"/>
                    </a:lnTo>
                    <a:lnTo>
                      <a:pt x="367" y="156"/>
                    </a:lnTo>
                    <a:lnTo>
                      <a:pt x="365" y="153"/>
                    </a:lnTo>
                    <a:lnTo>
                      <a:pt x="364" y="151"/>
                    </a:lnTo>
                    <a:lnTo>
                      <a:pt x="361" y="151"/>
                    </a:lnTo>
                    <a:lnTo>
                      <a:pt x="361" y="153"/>
                    </a:lnTo>
                    <a:lnTo>
                      <a:pt x="358" y="151"/>
                    </a:lnTo>
                    <a:lnTo>
                      <a:pt x="358" y="150"/>
                    </a:lnTo>
                    <a:lnTo>
                      <a:pt x="357" y="149"/>
                    </a:lnTo>
                    <a:lnTo>
                      <a:pt x="355" y="149"/>
                    </a:lnTo>
                    <a:lnTo>
                      <a:pt x="354" y="147"/>
                    </a:lnTo>
                    <a:lnTo>
                      <a:pt x="353" y="147"/>
                    </a:lnTo>
                    <a:lnTo>
                      <a:pt x="351" y="146"/>
                    </a:lnTo>
                    <a:lnTo>
                      <a:pt x="350" y="146"/>
                    </a:lnTo>
                    <a:lnTo>
                      <a:pt x="350" y="144"/>
                    </a:lnTo>
                    <a:lnTo>
                      <a:pt x="348" y="139"/>
                    </a:lnTo>
                    <a:lnTo>
                      <a:pt x="348" y="137"/>
                    </a:lnTo>
                    <a:lnTo>
                      <a:pt x="348" y="136"/>
                    </a:lnTo>
                    <a:lnTo>
                      <a:pt x="347" y="133"/>
                    </a:lnTo>
                    <a:lnTo>
                      <a:pt x="347" y="130"/>
                    </a:lnTo>
                    <a:lnTo>
                      <a:pt x="344" y="130"/>
                    </a:lnTo>
                    <a:lnTo>
                      <a:pt x="343" y="130"/>
                    </a:lnTo>
                    <a:lnTo>
                      <a:pt x="341" y="129"/>
                    </a:lnTo>
                    <a:lnTo>
                      <a:pt x="340" y="129"/>
                    </a:lnTo>
                    <a:lnTo>
                      <a:pt x="340" y="127"/>
                    </a:lnTo>
                    <a:lnTo>
                      <a:pt x="338" y="127"/>
                    </a:lnTo>
                    <a:lnTo>
                      <a:pt x="336" y="126"/>
                    </a:lnTo>
                    <a:lnTo>
                      <a:pt x="334" y="125"/>
                    </a:lnTo>
                    <a:lnTo>
                      <a:pt x="333" y="123"/>
                    </a:lnTo>
                    <a:lnTo>
                      <a:pt x="331" y="123"/>
                    </a:lnTo>
                    <a:lnTo>
                      <a:pt x="331" y="122"/>
                    </a:lnTo>
                    <a:lnTo>
                      <a:pt x="331" y="120"/>
                    </a:lnTo>
                    <a:lnTo>
                      <a:pt x="331" y="119"/>
                    </a:lnTo>
                    <a:lnTo>
                      <a:pt x="330" y="117"/>
                    </a:lnTo>
                    <a:lnTo>
                      <a:pt x="328" y="116"/>
                    </a:lnTo>
                    <a:lnTo>
                      <a:pt x="326" y="112"/>
                    </a:lnTo>
                    <a:lnTo>
                      <a:pt x="324" y="110"/>
                    </a:lnTo>
                    <a:lnTo>
                      <a:pt x="321" y="109"/>
                    </a:lnTo>
                    <a:lnTo>
                      <a:pt x="316" y="106"/>
                    </a:lnTo>
                    <a:lnTo>
                      <a:pt x="313" y="105"/>
                    </a:lnTo>
                    <a:lnTo>
                      <a:pt x="309" y="103"/>
                    </a:lnTo>
                    <a:lnTo>
                      <a:pt x="307" y="103"/>
                    </a:lnTo>
                    <a:lnTo>
                      <a:pt x="300" y="99"/>
                    </a:lnTo>
                    <a:lnTo>
                      <a:pt x="297" y="98"/>
                    </a:lnTo>
                    <a:lnTo>
                      <a:pt x="295" y="96"/>
                    </a:lnTo>
                    <a:lnTo>
                      <a:pt x="295" y="95"/>
                    </a:lnTo>
                    <a:lnTo>
                      <a:pt x="292" y="93"/>
                    </a:lnTo>
                    <a:lnTo>
                      <a:pt x="290" y="95"/>
                    </a:lnTo>
                    <a:lnTo>
                      <a:pt x="289" y="95"/>
                    </a:lnTo>
                    <a:lnTo>
                      <a:pt x="287" y="96"/>
                    </a:lnTo>
                    <a:lnTo>
                      <a:pt x="286" y="96"/>
                    </a:lnTo>
                    <a:lnTo>
                      <a:pt x="285" y="96"/>
                    </a:lnTo>
                    <a:lnTo>
                      <a:pt x="283" y="98"/>
                    </a:lnTo>
                    <a:lnTo>
                      <a:pt x="282" y="99"/>
                    </a:lnTo>
                    <a:lnTo>
                      <a:pt x="280" y="99"/>
                    </a:lnTo>
                    <a:lnTo>
                      <a:pt x="279" y="98"/>
                    </a:lnTo>
                    <a:lnTo>
                      <a:pt x="278" y="98"/>
                    </a:lnTo>
                    <a:lnTo>
                      <a:pt x="276" y="98"/>
                    </a:lnTo>
                    <a:lnTo>
                      <a:pt x="275" y="98"/>
                    </a:lnTo>
                    <a:lnTo>
                      <a:pt x="275" y="96"/>
                    </a:lnTo>
                    <a:lnTo>
                      <a:pt x="273" y="98"/>
                    </a:lnTo>
                    <a:lnTo>
                      <a:pt x="273" y="99"/>
                    </a:lnTo>
                    <a:lnTo>
                      <a:pt x="273" y="100"/>
                    </a:lnTo>
                    <a:lnTo>
                      <a:pt x="272" y="102"/>
                    </a:lnTo>
                    <a:lnTo>
                      <a:pt x="270" y="100"/>
                    </a:lnTo>
                    <a:lnTo>
                      <a:pt x="268" y="100"/>
                    </a:lnTo>
                    <a:lnTo>
                      <a:pt x="266" y="102"/>
                    </a:lnTo>
                    <a:lnTo>
                      <a:pt x="266" y="105"/>
                    </a:lnTo>
                    <a:lnTo>
                      <a:pt x="268" y="109"/>
                    </a:lnTo>
                    <a:lnTo>
                      <a:pt x="269" y="110"/>
                    </a:lnTo>
                    <a:lnTo>
                      <a:pt x="269" y="112"/>
                    </a:lnTo>
                    <a:lnTo>
                      <a:pt x="269" y="113"/>
                    </a:lnTo>
                    <a:lnTo>
                      <a:pt x="270" y="115"/>
                    </a:lnTo>
                    <a:lnTo>
                      <a:pt x="270" y="116"/>
                    </a:lnTo>
                    <a:lnTo>
                      <a:pt x="269" y="117"/>
                    </a:lnTo>
                    <a:lnTo>
                      <a:pt x="266" y="119"/>
                    </a:lnTo>
                    <a:lnTo>
                      <a:pt x="265" y="117"/>
                    </a:lnTo>
                    <a:lnTo>
                      <a:pt x="263" y="117"/>
                    </a:lnTo>
                    <a:lnTo>
                      <a:pt x="262" y="117"/>
                    </a:lnTo>
                    <a:lnTo>
                      <a:pt x="261" y="116"/>
                    </a:lnTo>
                    <a:lnTo>
                      <a:pt x="259" y="116"/>
                    </a:lnTo>
                    <a:lnTo>
                      <a:pt x="258" y="117"/>
                    </a:lnTo>
                    <a:lnTo>
                      <a:pt x="256" y="117"/>
                    </a:lnTo>
                    <a:lnTo>
                      <a:pt x="255" y="117"/>
                    </a:lnTo>
                    <a:lnTo>
                      <a:pt x="251" y="120"/>
                    </a:lnTo>
                    <a:lnTo>
                      <a:pt x="249" y="122"/>
                    </a:lnTo>
                    <a:lnTo>
                      <a:pt x="249" y="123"/>
                    </a:lnTo>
                    <a:lnTo>
                      <a:pt x="246" y="126"/>
                    </a:lnTo>
                    <a:lnTo>
                      <a:pt x="245" y="126"/>
                    </a:lnTo>
                    <a:lnTo>
                      <a:pt x="245" y="127"/>
                    </a:lnTo>
                    <a:lnTo>
                      <a:pt x="244" y="127"/>
                    </a:lnTo>
                    <a:lnTo>
                      <a:pt x="242" y="127"/>
                    </a:lnTo>
                    <a:lnTo>
                      <a:pt x="239" y="130"/>
                    </a:lnTo>
                    <a:lnTo>
                      <a:pt x="238" y="132"/>
                    </a:lnTo>
                    <a:lnTo>
                      <a:pt x="234" y="136"/>
                    </a:lnTo>
                    <a:lnTo>
                      <a:pt x="232" y="136"/>
                    </a:lnTo>
                    <a:lnTo>
                      <a:pt x="229" y="137"/>
                    </a:lnTo>
                    <a:lnTo>
                      <a:pt x="229" y="139"/>
                    </a:lnTo>
                    <a:lnTo>
                      <a:pt x="228" y="140"/>
                    </a:lnTo>
                    <a:lnTo>
                      <a:pt x="227" y="139"/>
                    </a:lnTo>
                    <a:lnTo>
                      <a:pt x="228" y="137"/>
                    </a:lnTo>
                    <a:lnTo>
                      <a:pt x="229" y="134"/>
                    </a:lnTo>
                    <a:lnTo>
                      <a:pt x="227" y="134"/>
                    </a:lnTo>
                    <a:lnTo>
                      <a:pt x="225" y="134"/>
                    </a:lnTo>
                    <a:lnTo>
                      <a:pt x="225" y="136"/>
                    </a:lnTo>
                    <a:lnTo>
                      <a:pt x="224" y="137"/>
                    </a:lnTo>
                    <a:lnTo>
                      <a:pt x="224" y="139"/>
                    </a:lnTo>
                    <a:lnTo>
                      <a:pt x="222" y="139"/>
                    </a:lnTo>
                    <a:lnTo>
                      <a:pt x="222" y="140"/>
                    </a:lnTo>
                    <a:lnTo>
                      <a:pt x="221" y="142"/>
                    </a:lnTo>
                    <a:lnTo>
                      <a:pt x="220" y="142"/>
                    </a:lnTo>
                    <a:lnTo>
                      <a:pt x="217" y="143"/>
                    </a:lnTo>
                    <a:lnTo>
                      <a:pt x="214" y="142"/>
                    </a:lnTo>
                    <a:lnTo>
                      <a:pt x="211" y="143"/>
                    </a:lnTo>
                    <a:lnTo>
                      <a:pt x="210" y="143"/>
                    </a:lnTo>
                    <a:lnTo>
                      <a:pt x="208" y="144"/>
                    </a:lnTo>
                    <a:lnTo>
                      <a:pt x="205" y="144"/>
                    </a:lnTo>
                    <a:lnTo>
                      <a:pt x="203" y="146"/>
                    </a:lnTo>
                    <a:lnTo>
                      <a:pt x="201" y="146"/>
                    </a:lnTo>
                    <a:lnTo>
                      <a:pt x="200" y="147"/>
                    </a:lnTo>
                    <a:lnTo>
                      <a:pt x="197" y="147"/>
                    </a:lnTo>
                    <a:lnTo>
                      <a:pt x="194" y="149"/>
                    </a:lnTo>
                    <a:lnTo>
                      <a:pt x="193" y="149"/>
                    </a:lnTo>
                    <a:lnTo>
                      <a:pt x="193" y="150"/>
                    </a:lnTo>
                    <a:lnTo>
                      <a:pt x="193" y="151"/>
                    </a:lnTo>
                    <a:lnTo>
                      <a:pt x="193" y="150"/>
                    </a:lnTo>
                    <a:lnTo>
                      <a:pt x="191" y="149"/>
                    </a:lnTo>
                    <a:lnTo>
                      <a:pt x="190" y="147"/>
                    </a:lnTo>
                    <a:lnTo>
                      <a:pt x="188" y="143"/>
                    </a:lnTo>
                    <a:lnTo>
                      <a:pt x="186" y="137"/>
                    </a:lnTo>
                    <a:lnTo>
                      <a:pt x="186" y="134"/>
                    </a:lnTo>
                    <a:lnTo>
                      <a:pt x="186" y="133"/>
                    </a:lnTo>
                    <a:lnTo>
                      <a:pt x="186" y="132"/>
                    </a:lnTo>
                    <a:lnTo>
                      <a:pt x="186" y="130"/>
                    </a:lnTo>
                    <a:lnTo>
                      <a:pt x="187" y="130"/>
                    </a:lnTo>
                    <a:lnTo>
                      <a:pt x="187" y="132"/>
                    </a:lnTo>
                    <a:lnTo>
                      <a:pt x="186" y="134"/>
                    </a:lnTo>
                    <a:lnTo>
                      <a:pt x="187" y="137"/>
                    </a:lnTo>
                    <a:lnTo>
                      <a:pt x="187" y="140"/>
                    </a:lnTo>
                    <a:lnTo>
                      <a:pt x="190" y="146"/>
                    </a:lnTo>
                    <a:lnTo>
                      <a:pt x="191" y="147"/>
                    </a:lnTo>
                    <a:lnTo>
                      <a:pt x="191" y="149"/>
                    </a:lnTo>
                    <a:lnTo>
                      <a:pt x="193" y="147"/>
                    </a:lnTo>
                    <a:lnTo>
                      <a:pt x="194" y="147"/>
                    </a:lnTo>
                    <a:lnTo>
                      <a:pt x="195" y="146"/>
                    </a:lnTo>
                    <a:lnTo>
                      <a:pt x="194" y="136"/>
                    </a:lnTo>
                    <a:lnTo>
                      <a:pt x="194" y="134"/>
                    </a:lnTo>
                    <a:lnTo>
                      <a:pt x="193" y="133"/>
                    </a:lnTo>
                    <a:lnTo>
                      <a:pt x="194" y="133"/>
                    </a:lnTo>
                    <a:lnTo>
                      <a:pt x="193" y="133"/>
                    </a:lnTo>
                    <a:lnTo>
                      <a:pt x="193" y="132"/>
                    </a:lnTo>
                    <a:lnTo>
                      <a:pt x="191" y="132"/>
                    </a:lnTo>
                    <a:lnTo>
                      <a:pt x="190" y="129"/>
                    </a:lnTo>
                    <a:lnTo>
                      <a:pt x="188" y="127"/>
                    </a:lnTo>
                    <a:lnTo>
                      <a:pt x="187" y="125"/>
                    </a:lnTo>
                    <a:lnTo>
                      <a:pt x="186" y="123"/>
                    </a:lnTo>
                    <a:lnTo>
                      <a:pt x="183" y="123"/>
                    </a:lnTo>
                    <a:lnTo>
                      <a:pt x="180" y="122"/>
                    </a:lnTo>
                    <a:lnTo>
                      <a:pt x="178" y="122"/>
                    </a:lnTo>
                    <a:lnTo>
                      <a:pt x="176" y="122"/>
                    </a:lnTo>
                    <a:lnTo>
                      <a:pt x="173" y="119"/>
                    </a:lnTo>
                    <a:lnTo>
                      <a:pt x="171" y="116"/>
                    </a:lnTo>
                    <a:lnTo>
                      <a:pt x="170" y="115"/>
                    </a:lnTo>
                    <a:lnTo>
                      <a:pt x="169" y="113"/>
                    </a:lnTo>
                    <a:lnTo>
                      <a:pt x="167" y="113"/>
                    </a:lnTo>
                    <a:lnTo>
                      <a:pt x="164" y="112"/>
                    </a:lnTo>
                    <a:lnTo>
                      <a:pt x="160" y="110"/>
                    </a:lnTo>
                    <a:lnTo>
                      <a:pt x="157" y="109"/>
                    </a:lnTo>
                    <a:lnTo>
                      <a:pt x="156" y="108"/>
                    </a:lnTo>
                    <a:lnTo>
                      <a:pt x="153" y="105"/>
                    </a:lnTo>
                    <a:lnTo>
                      <a:pt x="150" y="103"/>
                    </a:lnTo>
                    <a:lnTo>
                      <a:pt x="145" y="100"/>
                    </a:lnTo>
                    <a:lnTo>
                      <a:pt x="140" y="98"/>
                    </a:lnTo>
                    <a:lnTo>
                      <a:pt x="135" y="96"/>
                    </a:lnTo>
                    <a:lnTo>
                      <a:pt x="126" y="93"/>
                    </a:lnTo>
                    <a:lnTo>
                      <a:pt x="116" y="91"/>
                    </a:lnTo>
                    <a:lnTo>
                      <a:pt x="109" y="89"/>
                    </a:lnTo>
                    <a:lnTo>
                      <a:pt x="105" y="89"/>
                    </a:lnTo>
                    <a:lnTo>
                      <a:pt x="102" y="88"/>
                    </a:lnTo>
                    <a:lnTo>
                      <a:pt x="101" y="88"/>
                    </a:lnTo>
                    <a:lnTo>
                      <a:pt x="99" y="88"/>
                    </a:lnTo>
                    <a:lnTo>
                      <a:pt x="96" y="88"/>
                    </a:lnTo>
                    <a:lnTo>
                      <a:pt x="95" y="88"/>
                    </a:lnTo>
                    <a:lnTo>
                      <a:pt x="94" y="89"/>
                    </a:lnTo>
                    <a:lnTo>
                      <a:pt x="91" y="89"/>
                    </a:lnTo>
                    <a:lnTo>
                      <a:pt x="82" y="88"/>
                    </a:lnTo>
                    <a:lnTo>
                      <a:pt x="74" y="89"/>
                    </a:lnTo>
                    <a:lnTo>
                      <a:pt x="70" y="91"/>
                    </a:lnTo>
                    <a:lnTo>
                      <a:pt x="65" y="92"/>
                    </a:lnTo>
                    <a:lnTo>
                      <a:pt x="61" y="93"/>
                    </a:lnTo>
                    <a:lnTo>
                      <a:pt x="43" y="99"/>
                    </a:lnTo>
                    <a:lnTo>
                      <a:pt x="38" y="100"/>
                    </a:lnTo>
                    <a:lnTo>
                      <a:pt x="34" y="102"/>
                    </a:lnTo>
                    <a:lnTo>
                      <a:pt x="33" y="100"/>
                    </a:lnTo>
                    <a:lnTo>
                      <a:pt x="31" y="100"/>
                    </a:lnTo>
                    <a:lnTo>
                      <a:pt x="30" y="102"/>
                    </a:lnTo>
                    <a:lnTo>
                      <a:pt x="27" y="102"/>
                    </a:lnTo>
                    <a:lnTo>
                      <a:pt x="21" y="105"/>
                    </a:lnTo>
                    <a:lnTo>
                      <a:pt x="14" y="106"/>
                    </a:lnTo>
                    <a:lnTo>
                      <a:pt x="19" y="105"/>
                    </a:lnTo>
                    <a:lnTo>
                      <a:pt x="19" y="103"/>
                    </a:lnTo>
                    <a:lnTo>
                      <a:pt x="19" y="99"/>
                    </a:lnTo>
                    <a:lnTo>
                      <a:pt x="19" y="98"/>
                    </a:lnTo>
                    <a:lnTo>
                      <a:pt x="19" y="95"/>
                    </a:lnTo>
                    <a:lnTo>
                      <a:pt x="20" y="93"/>
                    </a:lnTo>
                    <a:lnTo>
                      <a:pt x="19" y="85"/>
                    </a:lnTo>
                    <a:lnTo>
                      <a:pt x="17" y="84"/>
                    </a:lnTo>
                    <a:lnTo>
                      <a:pt x="20" y="72"/>
                    </a:lnTo>
                    <a:lnTo>
                      <a:pt x="20" y="69"/>
                    </a:lnTo>
                    <a:lnTo>
                      <a:pt x="19" y="67"/>
                    </a:lnTo>
                    <a:lnTo>
                      <a:pt x="16" y="65"/>
                    </a:lnTo>
                    <a:lnTo>
                      <a:pt x="13" y="64"/>
                    </a:lnTo>
                    <a:lnTo>
                      <a:pt x="12" y="62"/>
                    </a:lnTo>
                    <a:lnTo>
                      <a:pt x="9" y="61"/>
                    </a:lnTo>
                    <a:lnTo>
                      <a:pt x="0" y="51"/>
                    </a:lnTo>
                    <a:lnTo>
                      <a:pt x="0" y="50"/>
                    </a:lnTo>
                    <a:lnTo>
                      <a:pt x="0" y="47"/>
                    </a:lnTo>
                    <a:lnTo>
                      <a:pt x="2" y="42"/>
                    </a:lnTo>
                    <a:lnTo>
                      <a:pt x="2" y="38"/>
                    </a:lnTo>
                    <a:lnTo>
                      <a:pt x="2" y="35"/>
                    </a:lnTo>
                    <a:lnTo>
                      <a:pt x="3" y="35"/>
                    </a:lnTo>
                    <a:lnTo>
                      <a:pt x="6" y="35"/>
                    </a:lnTo>
                    <a:lnTo>
                      <a:pt x="10" y="35"/>
                    </a:lnTo>
                    <a:lnTo>
                      <a:pt x="12" y="35"/>
                    </a:lnTo>
                    <a:lnTo>
                      <a:pt x="13" y="35"/>
                    </a:lnTo>
                    <a:lnTo>
                      <a:pt x="14" y="35"/>
                    </a:lnTo>
                    <a:lnTo>
                      <a:pt x="20" y="34"/>
                    </a:lnTo>
                    <a:lnTo>
                      <a:pt x="21" y="34"/>
                    </a:lnTo>
                    <a:lnTo>
                      <a:pt x="24" y="34"/>
                    </a:lnTo>
                    <a:lnTo>
                      <a:pt x="26" y="34"/>
                    </a:lnTo>
                    <a:lnTo>
                      <a:pt x="27" y="34"/>
                    </a:lnTo>
                    <a:lnTo>
                      <a:pt x="29" y="34"/>
                    </a:lnTo>
                    <a:lnTo>
                      <a:pt x="36" y="33"/>
                    </a:lnTo>
                    <a:lnTo>
                      <a:pt x="43" y="33"/>
                    </a:lnTo>
                    <a:lnTo>
                      <a:pt x="44" y="33"/>
                    </a:lnTo>
                    <a:lnTo>
                      <a:pt x="45" y="31"/>
                    </a:lnTo>
                    <a:lnTo>
                      <a:pt x="57" y="31"/>
                    </a:lnTo>
                    <a:lnTo>
                      <a:pt x="58" y="31"/>
                    </a:lnTo>
                    <a:lnTo>
                      <a:pt x="61" y="30"/>
                    </a:lnTo>
                    <a:lnTo>
                      <a:pt x="65" y="30"/>
                    </a:lnTo>
                    <a:lnTo>
                      <a:pt x="70" y="30"/>
                    </a:lnTo>
                    <a:lnTo>
                      <a:pt x="72" y="30"/>
                    </a:lnTo>
                    <a:lnTo>
                      <a:pt x="74" y="30"/>
                    </a:lnTo>
                    <a:lnTo>
                      <a:pt x="75" y="30"/>
                    </a:lnTo>
                    <a:lnTo>
                      <a:pt x="82" y="28"/>
                    </a:lnTo>
                    <a:lnTo>
                      <a:pt x="87" y="28"/>
                    </a:lnTo>
                    <a:lnTo>
                      <a:pt x="91" y="28"/>
                    </a:lnTo>
                    <a:lnTo>
                      <a:pt x="95" y="27"/>
                    </a:lnTo>
                    <a:lnTo>
                      <a:pt x="96" y="27"/>
                    </a:lnTo>
                    <a:lnTo>
                      <a:pt x="98" y="27"/>
                    </a:lnTo>
                    <a:lnTo>
                      <a:pt x="102" y="27"/>
                    </a:lnTo>
                    <a:lnTo>
                      <a:pt x="103" y="27"/>
                    </a:lnTo>
                    <a:lnTo>
                      <a:pt x="112" y="26"/>
                    </a:lnTo>
                    <a:lnTo>
                      <a:pt x="113" y="26"/>
                    </a:lnTo>
                    <a:lnTo>
                      <a:pt x="122" y="24"/>
                    </a:lnTo>
                    <a:lnTo>
                      <a:pt x="123" y="24"/>
                    </a:lnTo>
                    <a:lnTo>
                      <a:pt x="166" y="20"/>
                    </a:lnTo>
                    <a:lnTo>
                      <a:pt x="167" y="20"/>
                    </a:lnTo>
                    <a:lnTo>
                      <a:pt x="193"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0" name="Freeform 55"/>
              <p:cNvSpPr>
                <a:spLocks/>
              </p:cNvSpPr>
              <p:nvPr/>
            </p:nvSpPr>
            <p:spPr bwMode="auto">
              <a:xfrm>
                <a:off x="7891091" y="4001546"/>
                <a:ext cx="878380" cy="902438"/>
              </a:xfrm>
              <a:custGeom>
                <a:avLst/>
                <a:gdLst>
                  <a:gd name="T0" fmla="*/ 172 w 401"/>
                  <a:gd name="T1" fmla="*/ 28 h 450"/>
                  <a:gd name="T2" fmla="*/ 186 w 401"/>
                  <a:gd name="T3" fmla="*/ 41 h 450"/>
                  <a:gd name="T4" fmla="*/ 201 w 401"/>
                  <a:gd name="T5" fmla="*/ 51 h 450"/>
                  <a:gd name="T6" fmla="*/ 221 w 401"/>
                  <a:gd name="T7" fmla="*/ 68 h 450"/>
                  <a:gd name="T8" fmla="*/ 231 w 401"/>
                  <a:gd name="T9" fmla="*/ 83 h 450"/>
                  <a:gd name="T10" fmla="*/ 254 w 401"/>
                  <a:gd name="T11" fmla="*/ 104 h 450"/>
                  <a:gd name="T12" fmla="*/ 278 w 401"/>
                  <a:gd name="T13" fmla="*/ 128 h 450"/>
                  <a:gd name="T14" fmla="*/ 289 w 401"/>
                  <a:gd name="T15" fmla="*/ 134 h 450"/>
                  <a:gd name="T16" fmla="*/ 317 w 401"/>
                  <a:gd name="T17" fmla="*/ 171 h 450"/>
                  <a:gd name="T18" fmla="*/ 336 w 401"/>
                  <a:gd name="T19" fmla="*/ 184 h 450"/>
                  <a:gd name="T20" fmla="*/ 348 w 401"/>
                  <a:gd name="T21" fmla="*/ 219 h 450"/>
                  <a:gd name="T22" fmla="*/ 373 w 401"/>
                  <a:gd name="T23" fmla="*/ 240 h 450"/>
                  <a:gd name="T24" fmla="*/ 378 w 401"/>
                  <a:gd name="T25" fmla="*/ 263 h 450"/>
                  <a:gd name="T26" fmla="*/ 401 w 401"/>
                  <a:gd name="T27" fmla="*/ 270 h 450"/>
                  <a:gd name="T28" fmla="*/ 395 w 401"/>
                  <a:gd name="T29" fmla="*/ 278 h 450"/>
                  <a:gd name="T30" fmla="*/ 395 w 401"/>
                  <a:gd name="T31" fmla="*/ 281 h 450"/>
                  <a:gd name="T32" fmla="*/ 385 w 401"/>
                  <a:gd name="T33" fmla="*/ 288 h 450"/>
                  <a:gd name="T34" fmla="*/ 388 w 401"/>
                  <a:gd name="T35" fmla="*/ 294 h 450"/>
                  <a:gd name="T36" fmla="*/ 378 w 401"/>
                  <a:gd name="T37" fmla="*/ 302 h 450"/>
                  <a:gd name="T38" fmla="*/ 384 w 401"/>
                  <a:gd name="T39" fmla="*/ 309 h 450"/>
                  <a:gd name="T40" fmla="*/ 380 w 401"/>
                  <a:gd name="T41" fmla="*/ 318 h 450"/>
                  <a:gd name="T42" fmla="*/ 380 w 401"/>
                  <a:gd name="T43" fmla="*/ 321 h 450"/>
                  <a:gd name="T44" fmla="*/ 378 w 401"/>
                  <a:gd name="T45" fmla="*/ 334 h 450"/>
                  <a:gd name="T46" fmla="*/ 380 w 401"/>
                  <a:gd name="T47" fmla="*/ 345 h 450"/>
                  <a:gd name="T48" fmla="*/ 375 w 401"/>
                  <a:gd name="T49" fmla="*/ 358 h 450"/>
                  <a:gd name="T50" fmla="*/ 371 w 401"/>
                  <a:gd name="T51" fmla="*/ 366 h 450"/>
                  <a:gd name="T52" fmla="*/ 367 w 401"/>
                  <a:gd name="T53" fmla="*/ 377 h 450"/>
                  <a:gd name="T54" fmla="*/ 370 w 401"/>
                  <a:gd name="T55" fmla="*/ 382 h 450"/>
                  <a:gd name="T56" fmla="*/ 373 w 401"/>
                  <a:gd name="T57" fmla="*/ 394 h 450"/>
                  <a:gd name="T58" fmla="*/ 365 w 401"/>
                  <a:gd name="T59" fmla="*/ 407 h 450"/>
                  <a:gd name="T60" fmla="*/ 344 w 401"/>
                  <a:gd name="T61" fmla="*/ 403 h 450"/>
                  <a:gd name="T62" fmla="*/ 327 w 401"/>
                  <a:gd name="T63" fmla="*/ 416 h 450"/>
                  <a:gd name="T64" fmla="*/ 331 w 401"/>
                  <a:gd name="T65" fmla="*/ 447 h 450"/>
                  <a:gd name="T66" fmla="*/ 317 w 401"/>
                  <a:gd name="T67" fmla="*/ 440 h 450"/>
                  <a:gd name="T68" fmla="*/ 299 w 401"/>
                  <a:gd name="T69" fmla="*/ 430 h 450"/>
                  <a:gd name="T70" fmla="*/ 264 w 401"/>
                  <a:gd name="T71" fmla="*/ 433 h 450"/>
                  <a:gd name="T72" fmla="*/ 227 w 401"/>
                  <a:gd name="T73" fmla="*/ 434 h 450"/>
                  <a:gd name="T74" fmla="*/ 200 w 401"/>
                  <a:gd name="T75" fmla="*/ 437 h 450"/>
                  <a:gd name="T76" fmla="*/ 170 w 401"/>
                  <a:gd name="T77" fmla="*/ 438 h 450"/>
                  <a:gd name="T78" fmla="*/ 105 w 401"/>
                  <a:gd name="T79" fmla="*/ 442 h 450"/>
                  <a:gd name="T80" fmla="*/ 92 w 401"/>
                  <a:gd name="T81" fmla="*/ 414 h 450"/>
                  <a:gd name="T82" fmla="*/ 80 w 401"/>
                  <a:gd name="T83" fmla="*/ 390 h 450"/>
                  <a:gd name="T84" fmla="*/ 80 w 401"/>
                  <a:gd name="T85" fmla="*/ 353 h 450"/>
                  <a:gd name="T86" fmla="*/ 71 w 401"/>
                  <a:gd name="T87" fmla="*/ 334 h 450"/>
                  <a:gd name="T88" fmla="*/ 75 w 401"/>
                  <a:gd name="T89" fmla="*/ 309 h 450"/>
                  <a:gd name="T90" fmla="*/ 81 w 401"/>
                  <a:gd name="T91" fmla="*/ 285 h 450"/>
                  <a:gd name="T92" fmla="*/ 74 w 401"/>
                  <a:gd name="T93" fmla="*/ 266 h 450"/>
                  <a:gd name="T94" fmla="*/ 65 w 401"/>
                  <a:gd name="T95" fmla="*/ 253 h 450"/>
                  <a:gd name="T96" fmla="*/ 51 w 401"/>
                  <a:gd name="T97" fmla="*/ 212 h 450"/>
                  <a:gd name="T98" fmla="*/ 37 w 401"/>
                  <a:gd name="T99" fmla="*/ 162 h 450"/>
                  <a:gd name="T100" fmla="*/ 20 w 401"/>
                  <a:gd name="T101" fmla="*/ 94 h 450"/>
                  <a:gd name="T102" fmla="*/ 9 w 401"/>
                  <a:gd name="T103" fmla="*/ 56 h 450"/>
                  <a:gd name="T104" fmla="*/ 23 w 401"/>
                  <a:gd name="T105" fmla="*/ 21 h 450"/>
                  <a:gd name="T106" fmla="*/ 32 w 401"/>
                  <a:gd name="T107" fmla="*/ 19 h 450"/>
                  <a:gd name="T108" fmla="*/ 58 w 401"/>
                  <a:gd name="T109" fmla="*/ 17 h 450"/>
                  <a:gd name="T110" fmla="*/ 95 w 401"/>
                  <a:gd name="T111" fmla="*/ 12 h 450"/>
                  <a:gd name="T112" fmla="*/ 153 w 401"/>
                  <a:gd name="T113" fmla="*/ 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1" h="450">
                    <a:moveTo>
                      <a:pt x="186" y="0"/>
                    </a:moveTo>
                    <a:lnTo>
                      <a:pt x="184" y="7"/>
                    </a:lnTo>
                    <a:lnTo>
                      <a:pt x="177" y="12"/>
                    </a:lnTo>
                    <a:lnTo>
                      <a:pt x="176" y="18"/>
                    </a:lnTo>
                    <a:lnTo>
                      <a:pt x="174" y="18"/>
                    </a:lnTo>
                    <a:lnTo>
                      <a:pt x="172" y="22"/>
                    </a:lnTo>
                    <a:lnTo>
                      <a:pt x="172" y="28"/>
                    </a:lnTo>
                    <a:lnTo>
                      <a:pt x="172" y="29"/>
                    </a:lnTo>
                    <a:lnTo>
                      <a:pt x="172" y="31"/>
                    </a:lnTo>
                    <a:lnTo>
                      <a:pt x="173" y="32"/>
                    </a:lnTo>
                    <a:lnTo>
                      <a:pt x="176" y="35"/>
                    </a:lnTo>
                    <a:lnTo>
                      <a:pt x="180" y="38"/>
                    </a:lnTo>
                    <a:lnTo>
                      <a:pt x="186" y="39"/>
                    </a:lnTo>
                    <a:lnTo>
                      <a:pt x="186" y="41"/>
                    </a:lnTo>
                    <a:lnTo>
                      <a:pt x="191" y="45"/>
                    </a:lnTo>
                    <a:lnTo>
                      <a:pt x="193" y="48"/>
                    </a:lnTo>
                    <a:lnTo>
                      <a:pt x="194" y="48"/>
                    </a:lnTo>
                    <a:lnTo>
                      <a:pt x="197" y="49"/>
                    </a:lnTo>
                    <a:lnTo>
                      <a:pt x="198" y="49"/>
                    </a:lnTo>
                    <a:lnTo>
                      <a:pt x="200" y="51"/>
                    </a:lnTo>
                    <a:lnTo>
                      <a:pt x="201" y="51"/>
                    </a:lnTo>
                    <a:lnTo>
                      <a:pt x="201" y="49"/>
                    </a:lnTo>
                    <a:lnTo>
                      <a:pt x="206" y="49"/>
                    </a:lnTo>
                    <a:lnTo>
                      <a:pt x="207" y="48"/>
                    </a:lnTo>
                    <a:lnTo>
                      <a:pt x="210" y="49"/>
                    </a:lnTo>
                    <a:lnTo>
                      <a:pt x="213" y="53"/>
                    </a:lnTo>
                    <a:lnTo>
                      <a:pt x="221" y="66"/>
                    </a:lnTo>
                    <a:lnTo>
                      <a:pt x="221" y="68"/>
                    </a:lnTo>
                    <a:lnTo>
                      <a:pt x="223" y="72"/>
                    </a:lnTo>
                    <a:lnTo>
                      <a:pt x="223" y="73"/>
                    </a:lnTo>
                    <a:lnTo>
                      <a:pt x="224" y="75"/>
                    </a:lnTo>
                    <a:lnTo>
                      <a:pt x="224" y="77"/>
                    </a:lnTo>
                    <a:lnTo>
                      <a:pt x="227" y="80"/>
                    </a:lnTo>
                    <a:lnTo>
                      <a:pt x="230" y="82"/>
                    </a:lnTo>
                    <a:lnTo>
                      <a:pt x="231" y="83"/>
                    </a:lnTo>
                    <a:lnTo>
                      <a:pt x="231" y="85"/>
                    </a:lnTo>
                    <a:lnTo>
                      <a:pt x="232" y="85"/>
                    </a:lnTo>
                    <a:lnTo>
                      <a:pt x="237" y="92"/>
                    </a:lnTo>
                    <a:lnTo>
                      <a:pt x="241" y="97"/>
                    </a:lnTo>
                    <a:lnTo>
                      <a:pt x="252" y="104"/>
                    </a:lnTo>
                    <a:lnTo>
                      <a:pt x="252" y="106"/>
                    </a:lnTo>
                    <a:lnTo>
                      <a:pt x="254" y="104"/>
                    </a:lnTo>
                    <a:lnTo>
                      <a:pt x="261" y="109"/>
                    </a:lnTo>
                    <a:lnTo>
                      <a:pt x="262" y="110"/>
                    </a:lnTo>
                    <a:lnTo>
                      <a:pt x="266" y="114"/>
                    </a:lnTo>
                    <a:lnTo>
                      <a:pt x="271" y="120"/>
                    </a:lnTo>
                    <a:lnTo>
                      <a:pt x="272" y="126"/>
                    </a:lnTo>
                    <a:lnTo>
                      <a:pt x="273" y="127"/>
                    </a:lnTo>
                    <a:lnTo>
                      <a:pt x="278" y="128"/>
                    </a:lnTo>
                    <a:lnTo>
                      <a:pt x="279" y="128"/>
                    </a:lnTo>
                    <a:lnTo>
                      <a:pt x="281" y="128"/>
                    </a:lnTo>
                    <a:lnTo>
                      <a:pt x="283" y="130"/>
                    </a:lnTo>
                    <a:lnTo>
                      <a:pt x="285" y="131"/>
                    </a:lnTo>
                    <a:lnTo>
                      <a:pt x="286" y="133"/>
                    </a:lnTo>
                    <a:lnTo>
                      <a:pt x="288" y="134"/>
                    </a:lnTo>
                    <a:lnTo>
                      <a:pt x="289" y="134"/>
                    </a:lnTo>
                    <a:lnTo>
                      <a:pt x="292" y="138"/>
                    </a:lnTo>
                    <a:lnTo>
                      <a:pt x="293" y="140"/>
                    </a:lnTo>
                    <a:lnTo>
                      <a:pt x="298" y="144"/>
                    </a:lnTo>
                    <a:lnTo>
                      <a:pt x="299" y="152"/>
                    </a:lnTo>
                    <a:lnTo>
                      <a:pt x="305" y="160"/>
                    </a:lnTo>
                    <a:lnTo>
                      <a:pt x="312" y="165"/>
                    </a:lnTo>
                    <a:lnTo>
                      <a:pt x="317" y="171"/>
                    </a:lnTo>
                    <a:lnTo>
                      <a:pt x="324" y="172"/>
                    </a:lnTo>
                    <a:lnTo>
                      <a:pt x="330" y="177"/>
                    </a:lnTo>
                    <a:lnTo>
                      <a:pt x="333" y="178"/>
                    </a:lnTo>
                    <a:lnTo>
                      <a:pt x="334" y="179"/>
                    </a:lnTo>
                    <a:lnTo>
                      <a:pt x="336" y="181"/>
                    </a:lnTo>
                    <a:lnTo>
                      <a:pt x="336" y="182"/>
                    </a:lnTo>
                    <a:lnTo>
                      <a:pt x="336" y="184"/>
                    </a:lnTo>
                    <a:lnTo>
                      <a:pt x="343" y="198"/>
                    </a:lnTo>
                    <a:lnTo>
                      <a:pt x="346" y="205"/>
                    </a:lnTo>
                    <a:lnTo>
                      <a:pt x="347" y="215"/>
                    </a:lnTo>
                    <a:lnTo>
                      <a:pt x="346" y="216"/>
                    </a:lnTo>
                    <a:lnTo>
                      <a:pt x="347" y="216"/>
                    </a:lnTo>
                    <a:lnTo>
                      <a:pt x="347" y="218"/>
                    </a:lnTo>
                    <a:lnTo>
                      <a:pt x="348" y="219"/>
                    </a:lnTo>
                    <a:lnTo>
                      <a:pt x="353" y="222"/>
                    </a:lnTo>
                    <a:lnTo>
                      <a:pt x="354" y="222"/>
                    </a:lnTo>
                    <a:lnTo>
                      <a:pt x="356" y="222"/>
                    </a:lnTo>
                    <a:lnTo>
                      <a:pt x="358" y="223"/>
                    </a:lnTo>
                    <a:lnTo>
                      <a:pt x="365" y="229"/>
                    </a:lnTo>
                    <a:lnTo>
                      <a:pt x="370" y="239"/>
                    </a:lnTo>
                    <a:lnTo>
                      <a:pt x="373" y="240"/>
                    </a:lnTo>
                    <a:lnTo>
                      <a:pt x="373" y="242"/>
                    </a:lnTo>
                    <a:lnTo>
                      <a:pt x="374" y="244"/>
                    </a:lnTo>
                    <a:lnTo>
                      <a:pt x="374" y="247"/>
                    </a:lnTo>
                    <a:lnTo>
                      <a:pt x="375" y="253"/>
                    </a:lnTo>
                    <a:lnTo>
                      <a:pt x="377" y="259"/>
                    </a:lnTo>
                    <a:lnTo>
                      <a:pt x="377" y="263"/>
                    </a:lnTo>
                    <a:lnTo>
                      <a:pt x="378" y="263"/>
                    </a:lnTo>
                    <a:lnTo>
                      <a:pt x="382" y="266"/>
                    </a:lnTo>
                    <a:lnTo>
                      <a:pt x="384" y="266"/>
                    </a:lnTo>
                    <a:lnTo>
                      <a:pt x="387" y="266"/>
                    </a:lnTo>
                    <a:lnTo>
                      <a:pt x="397" y="268"/>
                    </a:lnTo>
                    <a:lnTo>
                      <a:pt x="398" y="270"/>
                    </a:lnTo>
                    <a:lnTo>
                      <a:pt x="399" y="268"/>
                    </a:lnTo>
                    <a:lnTo>
                      <a:pt x="401" y="270"/>
                    </a:lnTo>
                    <a:lnTo>
                      <a:pt x="401" y="271"/>
                    </a:lnTo>
                    <a:lnTo>
                      <a:pt x="399" y="273"/>
                    </a:lnTo>
                    <a:lnTo>
                      <a:pt x="399" y="274"/>
                    </a:lnTo>
                    <a:lnTo>
                      <a:pt x="398" y="276"/>
                    </a:lnTo>
                    <a:lnTo>
                      <a:pt x="397" y="277"/>
                    </a:lnTo>
                    <a:lnTo>
                      <a:pt x="397" y="278"/>
                    </a:lnTo>
                    <a:lnTo>
                      <a:pt x="395" y="278"/>
                    </a:lnTo>
                    <a:lnTo>
                      <a:pt x="394" y="277"/>
                    </a:lnTo>
                    <a:lnTo>
                      <a:pt x="392" y="277"/>
                    </a:lnTo>
                    <a:lnTo>
                      <a:pt x="391" y="278"/>
                    </a:lnTo>
                    <a:lnTo>
                      <a:pt x="391" y="281"/>
                    </a:lnTo>
                    <a:lnTo>
                      <a:pt x="392" y="281"/>
                    </a:lnTo>
                    <a:lnTo>
                      <a:pt x="394" y="281"/>
                    </a:lnTo>
                    <a:lnTo>
                      <a:pt x="395" y="281"/>
                    </a:lnTo>
                    <a:lnTo>
                      <a:pt x="394" y="283"/>
                    </a:lnTo>
                    <a:lnTo>
                      <a:pt x="392" y="285"/>
                    </a:lnTo>
                    <a:lnTo>
                      <a:pt x="391" y="287"/>
                    </a:lnTo>
                    <a:lnTo>
                      <a:pt x="389" y="287"/>
                    </a:lnTo>
                    <a:lnTo>
                      <a:pt x="387" y="285"/>
                    </a:lnTo>
                    <a:lnTo>
                      <a:pt x="385" y="287"/>
                    </a:lnTo>
                    <a:lnTo>
                      <a:pt x="385" y="288"/>
                    </a:lnTo>
                    <a:lnTo>
                      <a:pt x="387" y="288"/>
                    </a:lnTo>
                    <a:lnTo>
                      <a:pt x="385" y="290"/>
                    </a:lnTo>
                    <a:lnTo>
                      <a:pt x="385" y="291"/>
                    </a:lnTo>
                    <a:lnTo>
                      <a:pt x="387" y="291"/>
                    </a:lnTo>
                    <a:lnTo>
                      <a:pt x="388" y="291"/>
                    </a:lnTo>
                    <a:lnTo>
                      <a:pt x="388" y="293"/>
                    </a:lnTo>
                    <a:lnTo>
                      <a:pt x="388" y="294"/>
                    </a:lnTo>
                    <a:lnTo>
                      <a:pt x="387" y="297"/>
                    </a:lnTo>
                    <a:lnTo>
                      <a:pt x="387" y="298"/>
                    </a:lnTo>
                    <a:lnTo>
                      <a:pt x="385" y="298"/>
                    </a:lnTo>
                    <a:lnTo>
                      <a:pt x="382" y="302"/>
                    </a:lnTo>
                    <a:lnTo>
                      <a:pt x="381" y="302"/>
                    </a:lnTo>
                    <a:lnTo>
                      <a:pt x="380" y="302"/>
                    </a:lnTo>
                    <a:lnTo>
                      <a:pt x="378" y="302"/>
                    </a:lnTo>
                    <a:lnTo>
                      <a:pt x="377" y="302"/>
                    </a:lnTo>
                    <a:lnTo>
                      <a:pt x="377" y="304"/>
                    </a:lnTo>
                    <a:lnTo>
                      <a:pt x="378" y="305"/>
                    </a:lnTo>
                    <a:lnTo>
                      <a:pt x="381" y="305"/>
                    </a:lnTo>
                    <a:lnTo>
                      <a:pt x="382" y="305"/>
                    </a:lnTo>
                    <a:lnTo>
                      <a:pt x="382" y="307"/>
                    </a:lnTo>
                    <a:lnTo>
                      <a:pt x="384" y="309"/>
                    </a:lnTo>
                    <a:lnTo>
                      <a:pt x="384" y="312"/>
                    </a:lnTo>
                    <a:lnTo>
                      <a:pt x="382" y="315"/>
                    </a:lnTo>
                    <a:lnTo>
                      <a:pt x="382" y="318"/>
                    </a:lnTo>
                    <a:lnTo>
                      <a:pt x="382" y="319"/>
                    </a:lnTo>
                    <a:lnTo>
                      <a:pt x="381" y="319"/>
                    </a:lnTo>
                    <a:lnTo>
                      <a:pt x="381" y="318"/>
                    </a:lnTo>
                    <a:lnTo>
                      <a:pt x="380" y="318"/>
                    </a:lnTo>
                    <a:lnTo>
                      <a:pt x="378" y="319"/>
                    </a:lnTo>
                    <a:lnTo>
                      <a:pt x="377" y="321"/>
                    </a:lnTo>
                    <a:lnTo>
                      <a:pt x="375" y="321"/>
                    </a:lnTo>
                    <a:lnTo>
                      <a:pt x="375" y="322"/>
                    </a:lnTo>
                    <a:lnTo>
                      <a:pt x="378" y="322"/>
                    </a:lnTo>
                    <a:lnTo>
                      <a:pt x="380" y="322"/>
                    </a:lnTo>
                    <a:lnTo>
                      <a:pt x="380" y="321"/>
                    </a:lnTo>
                    <a:lnTo>
                      <a:pt x="381" y="321"/>
                    </a:lnTo>
                    <a:lnTo>
                      <a:pt x="381" y="322"/>
                    </a:lnTo>
                    <a:lnTo>
                      <a:pt x="382" y="322"/>
                    </a:lnTo>
                    <a:lnTo>
                      <a:pt x="382" y="324"/>
                    </a:lnTo>
                    <a:lnTo>
                      <a:pt x="381" y="325"/>
                    </a:lnTo>
                    <a:lnTo>
                      <a:pt x="381" y="328"/>
                    </a:lnTo>
                    <a:lnTo>
                      <a:pt x="378" y="334"/>
                    </a:lnTo>
                    <a:lnTo>
                      <a:pt x="378" y="335"/>
                    </a:lnTo>
                    <a:lnTo>
                      <a:pt x="377" y="339"/>
                    </a:lnTo>
                    <a:lnTo>
                      <a:pt x="377" y="341"/>
                    </a:lnTo>
                    <a:lnTo>
                      <a:pt x="377" y="343"/>
                    </a:lnTo>
                    <a:lnTo>
                      <a:pt x="378" y="343"/>
                    </a:lnTo>
                    <a:lnTo>
                      <a:pt x="380" y="343"/>
                    </a:lnTo>
                    <a:lnTo>
                      <a:pt x="380" y="345"/>
                    </a:lnTo>
                    <a:lnTo>
                      <a:pt x="378" y="346"/>
                    </a:lnTo>
                    <a:lnTo>
                      <a:pt x="378" y="351"/>
                    </a:lnTo>
                    <a:lnTo>
                      <a:pt x="378" y="352"/>
                    </a:lnTo>
                    <a:lnTo>
                      <a:pt x="378" y="353"/>
                    </a:lnTo>
                    <a:lnTo>
                      <a:pt x="378" y="355"/>
                    </a:lnTo>
                    <a:lnTo>
                      <a:pt x="377" y="355"/>
                    </a:lnTo>
                    <a:lnTo>
                      <a:pt x="375" y="358"/>
                    </a:lnTo>
                    <a:lnTo>
                      <a:pt x="374" y="359"/>
                    </a:lnTo>
                    <a:lnTo>
                      <a:pt x="374" y="360"/>
                    </a:lnTo>
                    <a:lnTo>
                      <a:pt x="374" y="362"/>
                    </a:lnTo>
                    <a:lnTo>
                      <a:pt x="373" y="363"/>
                    </a:lnTo>
                    <a:lnTo>
                      <a:pt x="371" y="363"/>
                    </a:lnTo>
                    <a:lnTo>
                      <a:pt x="371" y="365"/>
                    </a:lnTo>
                    <a:lnTo>
                      <a:pt x="371" y="366"/>
                    </a:lnTo>
                    <a:lnTo>
                      <a:pt x="371" y="369"/>
                    </a:lnTo>
                    <a:lnTo>
                      <a:pt x="371" y="375"/>
                    </a:lnTo>
                    <a:lnTo>
                      <a:pt x="371" y="376"/>
                    </a:lnTo>
                    <a:lnTo>
                      <a:pt x="370" y="376"/>
                    </a:lnTo>
                    <a:lnTo>
                      <a:pt x="368" y="376"/>
                    </a:lnTo>
                    <a:lnTo>
                      <a:pt x="368" y="377"/>
                    </a:lnTo>
                    <a:lnTo>
                      <a:pt x="367" y="377"/>
                    </a:lnTo>
                    <a:lnTo>
                      <a:pt x="365" y="379"/>
                    </a:lnTo>
                    <a:lnTo>
                      <a:pt x="365" y="380"/>
                    </a:lnTo>
                    <a:lnTo>
                      <a:pt x="367" y="380"/>
                    </a:lnTo>
                    <a:lnTo>
                      <a:pt x="367" y="382"/>
                    </a:lnTo>
                    <a:lnTo>
                      <a:pt x="368" y="380"/>
                    </a:lnTo>
                    <a:lnTo>
                      <a:pt x="370" y="380"/>
                    </a:lnTo>
                    <a:lnTo>
                      <a:pt x="370" y="382"/>
                    </a:lnTo>
                    <a:lnTo>
                      <a:pt x="371" y="382"/>
                    </a:lnTo>
                    <a:lnTo>
                      <a:pt x="371" y="379"/>
                    </a:lnTo>
                    <a:lnTo>
                      <a:pt x="373" y="379"/>
                    </a:lnTo>
                    <a:lnTo>
                      <a:pt x="373" y="380"/>
                    </a:lnTo>
                    <a:lnTo>
                      <a:pt x="374" y="386"/>
                    </a:lnTo>
                    <a:lnTo>
                      <a:pt x="373" y="393"/>
                    </a:lnTo>
                    <a:lnTo>
                      <a:pt x="373" y="394"/>
                    </a:lnTo>
                    <a:lnTo>
                      <a:pt x="373" y="396"/>
                    </a:lnTo>
                    <a:lnTo>
                      <a:pt x="371" y="399"/>
                    </a:lnTo>
                    <a:lnTo>
                      <a:pt x="371" y="400"/>
                    </a:lnTo>
                    <a:lnTo>
                      <a:pt x="371" y="401"/>
                    </a:lnTo>
                    <a:lnTo>
                      <a:pt x="373" y="403"/>
                    </a:lnTo>
                    <a:lnTo>
                      <a:pt x="374" y="406"/>
                    </a:lnTo>
                    <a:lnTo>
                      <a:pt x="365" y="407"/>
                    </a:lnTo>
                    <a:lnTo>
                      <a:pt x="361" y="407"/>
                    </a:lnTo>
                    <a:lnTo>
                      <a:pt x="360" y="406"/>
                    </a:lnTo>
                    <a:lnTo>
                      <a:pt x="358" y="406"/>
                    </a:lnTo>
                    <a:lnTo>
                      <a:pt x="351" y="406"/>
                    </a:lnTo>
                    <a:lnTo>
                      <a:pt x="350" y="404"/>
                    </a:lnTo>
                    <a:lnTo>
                      <a:pt x="348" y="403"/>
                    </a:lnTo>
                    <a:lnTo>
                      <a:pt x="344" y="403"/>
                    </a:lnTo>
                    <a:lnTo>
                      <a:pt x="343" y="403"/>
                    </a:lnTo>
                    <a:lnTo>
                      <a:pt x="341" y="403"/>
                    </a:lnTo>
                    <a:lnTo>
                      <a:pt x="340" y="403"/>
                    </a:lnTo>
                    <a:lnTo>
                      <a:pt x="336" y="400"/>
                    </a:lnTo>
                    <a:lnTo>
                      <a:pt x="329" y="404"/>
                    </a:lnTo>
                    <a:lnTo>
                      <a:pt x="327" y="406"/>
                    </a:lnTo>
                    <a:lnTo>
                      <a:pt x="327" y="416"/>
                    </a:lnTo>
                    <a:lnTo>
                      <a:pt x="327" y="418"/>
                    </a:lnTo>
                    <a:lnTo>
                      <a:pt x="329" y="420"/>
                    </a:lnTo>
                    <a:lnTo>
                      <a:pt x="331" y="424"/>
                    </a:lnTo>
                    <a:lnTo>
                      <a:pt x="331" y="427"/>
                    </a:lnTo>
                    <a:lnTo>
                      <a:pt x="331" y="431"/>
                    </a:lnTo>
                    <a:lnTo>
                      <a:pt x="331" y="434"/>
                    </a:lnTo>
                    <a:lnTo>
                      <a:pt x="331" y="447"/>
                    </a:lnTo>
                    <a:lnTo>
                      <a:pt x="326" y="448"/>
                    </a:lnTo>
                    <a:lnTo>
                      <a:pt x="323" y="450"/>
                    </a:lnTo>
                    <a:lnTo>
                      <a:pt x="322" y="448"/>
                    </a:lnTo>
                    <a:lnTo>
                      <a:pt x="320" y="447"/>
                    </a:lnTo>
                    <a:lnTo>
                      <a:pt x="319" y="445"/>
                    </a:lnTo>
                    <a:lnTo>
                      <a:pt x="317" y="442"/>
                    </a:lnTo>
                    <a:lnTo>
                      <a:pt x="317" y="440"/>
                    </a:lnTo>
                    <a:lnTo>
                      <a:pt x="317" y="435"/>
                    </a:lnTo>
                    <a:lnTo>
                      <a:pt x="316" y="428"/>
                    </a:lnTo>
                    <a:lnTo>
                      <a:pt x="313" y="428"/>
                    </a:lnTo>
                    <a:lnTo>
                      <a:pt x="312" y="428"/>
                    </a:lnTo>
                    <a:lnTo>
                      <a:pt x="310" y="430"/>
                    </a:lnTo>
                    <a:lnTo>
                      <a:pt x="303" y="430"/>
                    </a:lnTo>
                    <a:lnTo>
                      <a:pt x="299" y="430"/>
                    </a:lnTo>
                    <a:lnTo>
                      <a:pt x="296" y="430"/>
                    </a:lnTo>
                    <a:lnTo>
                      <a:pt x="290" y="430"/>
                    </a:lnTo>
                    <a:lnTo>
                      <a:pt x="289" y="431"/>
                    </a:lnTo>
                    <a:lnTo>
                      <a:pt x="288" y="431"/>
                    </a:lnTo>
                    <a:lnTo>
                      <a:pt x="286" y="431"/>
                    </a:lnTo>
                    <a:lnTo>
                      <a:pt x="278" y="431"/>
                    </a:lnTo>
                    <a:lnTo>
                      <a:pt x="264" y="433"/>
                    </a:lnTo>
                    <a:lnTo>
                      <a:pt x="242" y="434"/>
                    </a:lnTo>
                    <a:lnTo>
                      <a:pt x="241" y="434"/>
                    </a:lnTo>
                    <a:lnTo>
                      <a:pt x="240" y="434"/>
                    </a:lnTo>
                    <a:lnTo>
                      <a:pt x="238" y="434"/>
                    </a:lnTo>
                    <a:lnTo>
                      <a:pt x="232" y="434"/>
                    </a:lnTo>
                    <a:lnTo>
                      <a:pt x="228" y="434"/>
                    </a:lnTo>
                    <a:lnTo>
                      <a:pt x="227" y="434"/>
                    </a:lnTo>
                    <a:lnTo>
                      <a:pt x="225" y="434"/>
                    </a:lnTo>
                    <a:lnTo>
                      <a:pt x="224" y="434"/>
                    </a:lnTo>
                    <a:lnTo>
                      <a:pt x="223" y="435"/>
                    </a:lnTo>
                    <a:lnTo>
                      <a:pt x="220" y="435"/>
                    </a:lnTo>
                    <a:lnTo>
                      <a:pt x="218" y="435"/>
                    </a:lnTo>
                    <a:lnTo>
                      <a:pt x="206" y="435"/>
                    </a:lnTo>
                    <a:lnTo>
                      <a:pt x="200" y="437"/>
                    </a:lnTo>
                    <a:lnTo>
                      <a:pt x="194" y="437"/>
                    </a:lnTo>
                    <a:lnTo>
                      <a:pt x="189" y="437"/>
                    </a:lnTo>
                    <a:lnTo>
                      <a:pt x="186" y="437"/>
                    </a:lnTo>
                    <a:lnTo>
                      <a:pt x="183" y="437"/>
                    </a:lnTo>
                    <a:lnTo>
                      <a:pt x="173" y="438"/>
                    </a:lnTo>
                    <a:lnTo>
                      <a:pt x="172" y="438"/>
                    </a:lnTo>
                    <a:lnTo>
                      <a:pt x="170" y="438"/>
                    </a:lnTo>
                    <a:lnTo>
                      <a:pt x="167" y="438"/>
                    </a:lnTo>
                    <a:lnTo>
                      <a:pt x="152" y="440"/>
                    </a:lnTo>
                    <a:lnTo>
                      <a:pt x="145" y="440"/>
                    </a:lnTo>
                    <a:lnTo>
                      <a:pt x="132" y="441"/>
                    </a:lnTo>
                    <a:lnTo>
                      <a:pt x="126" y="441"/>
                    </a:lnTo>
                    <a:lnTo>
                      <a:pt x="107" y="442"/>
                    </a:lnTo>
                    <a:lnTo>
                      <a:pt x="105" y="442"/>
                    </a:lnTo>
                    <a:lnTo>
                      <a:pt x="102" y="438"/>
                    </a:lnTo>
                    <a:lnTo>
                      <a:pt x="98" y="426"/>
                    </a:lnTo>
                    <a:lnTo>
                      <a:pt x="97" y="423"/>
                    </a:lnTo>
                    <a:lnTo>
                      <a:pt x="94" y="421"/>
                    </a:lnTo>
                    <a:lnTo>
                      <a:pt x="92" y="417"/>
                    </a:lnTo>
                    <a:lnTo>
                      <a:pt x="91" y="414"/>
                    </a:lnTo>
                    <a:lnTo>
                      <a:pt x="92" y="414"/>
                    </a:lnTo>
                    <a:lnTo>
                      <a:pt x="90" y="407"/>
                    </a:lnTo>
                    <a:lnTo>
                      <a:pt x="88" y="406"/>
                    </a:lnTo>
                    <a:lnTo>
                      <a:pt x="88" y="404"/>
                    </a:lnTo>
                    <a:lnTo>
                      <a:pt x="84" y="400"/>
                    </a:lnTo>
                    <a:lnTo>
                      <a:pt x="82" y="400"/>
                    </a:lnTo>
                    <a:lnTo>
                      <a:pt x="81" y="397"/>
                    </a:lnTo>
                    <a:lnTo>
                      <a:pt x="80" y="390"/>
                    </a:lnTo>
                    <a:lnTo>
                      <a:pt x="81" y="387"/>
                    </a:lnTo>
                    <a:lnTo>
                      <a:pt x="81" y="384"/>
                    </a:lnTo>
                    <a:lnTo>
                      <a:pt x="81" y="373"/>
                    </a:lnTo>
                    <a:lnTo>
                      <a:pt x="82" y="365"/>
                    </a:lnTo>
                    <a:lnTo>
                      <a:pt x="82" y="362"/>
                    </a:lnTo>
                    <a:lnTo>
                      <a:pt x="80" y="355"/>
                    </a:lnTo>
                    <a:lnTo>
                      <a:pt x="80" y="353"/>
                    </a:lnTo>
                    <a:lnTo>
                      <a:pt x="78" y="352"/>
                    </a:lnTo>
                    <a:lnTo>
                      <a:pt x="74" y="348"/>
                    </a:lnTo>
                    <a:lnTo>
                      <a:pt x="74" y="345"/>
                    </a:lnTo>
                    <a:lnTo>
                      <a:pt x="74" y="343"/>
                    </a:lnTo>
                    <a:lnTo>
                      <a:pt x="74" y="341"/>
                    </a:lnTo>
                    <a:lnTo>
                      <a:pt x="73" y="339"/>
                    </a:lnTo>
                    <a:lnTo>
                      <a:pt x="71" y="334"/>
                    </a:lnTo>
                    <a:lnTo>
                      <a:pt x="71" y="328"/>
                    </a:lnTo>
                    <a:lnTo>
                      <a:pt x="73" y="325"/>
                    </a:lnTo>
                    <a:lnTo>
                      <a:pt x="74" y="322"/>
                    </a:lnTo>
                    <a:lnTo>
                      <a:pt x="75" y="319"/>
                    </a:lnTo>
                    <a:lnTo>
                      <a:pt x="75" y="317"/>
                    </a:lnTo>
                    <a:lnTo>
                      <a:pt x="77" y="314"/>
                    </a:lnTo>
                    <a:lnTo>
                      <a:pt x="75" y="309"/>
                    </a:lnTo>
                    <a:lnTo>
                      <a:pt x="75" y="302"/>
                    </a:lnTo>
                    <a:lnTo>
                      <a:pt x="78" y="297"/>
                    </a:lnTo>
                    <a:lnTo>
                      <a:pt x="81" y="297"/>
                    </a:lnTo>
                    <a:lnTo>
                      <a:pt x="84" y="293"/>
                    </a:lnTo>
                    <a:lnTo>
                      <a:pt x="84" y="288"/>
                    </a:lnTo>
                    <a:lnTo>
                      <a:pt x="84" y="287"/>
                    </a:lnTo>
                    <a:lnTo>
                      <a:pt x="81" y="285"/>
                    </a:lnTo>
                    <a:lnTo>
                      <a:pt x="77" y="284"/>
                    </a:lnTo>
                    <a:lnTo>
                      <a:pt x="75" y="283"/>
                    </a:lnTo>
                    <a:lnTo>
                      <a:pt x="77" y="278"/>
                    </a:lnTo>
                    <a:lnTo>
                      <a:pt x="77" y="274"/>
                    </a:lnTo>
                    <a:lnTo>
                      <a:pt x="77" y="271"/>
                    </a:lnTo>
                    <a:lnTo>
                      <a:pt x="75" y="268"/>
                    </a:lnTo>
                    <a:lnTo>
                      <a:pt x="74" y="266"/>
                    </a:lnTo>
                    <a:lnTo>
                      <a:pt x="74" y="264"/>
                    </a:lnTo>
                    <a:lnTo>
                      <a:pt x="73" y="261"/>
                    </a:lnTo>
                    <a:lnTo>
                      <a:pt x="70" y="260"/>
                    </a:lnTo>
                    <a:lnTo>
                      <a:pt x="68" y="259"/>
                    </a:lnTo>
                    <a:lnTo>
                      <a:pt x="67" y="257"/>
                    </a:lnTo>
                    <a:lnTo>
                      <a:pt x="67" y="256"/>
                    </a:lnTo>
                    <a:lnTo>
                      <a:pt x="65" y="253"/>
                    </a:lnTo>
                    <a:lnTo>
                      <a:pt x="64" y="249"/>
                    </a:lnTo>
                    <a:lnTo>
                      <a:pt x="61" y="243"/>
                    </a:lnTo>
                    <a:lnTo>
                      <a:pt x="61" y="242"/>
                    </a:lnTo>
                    <a:lnTo>
                      <a:pt x="61" y="240"/>
                    </a:lnTo>
                    <a:lnTo>
                      <a:pt x="56" y="230"/>
                    </a:lnTo>
                    <a:lnTo>
                      <a:pt x="51" y="213"/>
                    </a:lnTo>
                    <a:lnTo>
                      <a:pt x="51" y="212"/>
                    </a:lnTo>
                    <a:lnTo>
                      <a:pt x="50" y="208"/>
                    </a:lnTo>
                    <a:lnTo>
                      <a:pt x="50" y="206"/>
                    </a:lnTo>
                    <a:lnTo>
                      <a:pt x="41" y="177"/>
                    </a:lnTo>
                    <a:lnTo>
                      <a:pt x="40" y="171"/>
                    </a:lnTo>
                    <a:lnTo>
                      <a:pt x="39" y="167"/>
                    </a:lnTo>
                    <a:lnTo>
                      <a:pt x="39" y="165"/>
                    </a:lnTo>
                    <a:lnTo>
                      <a:pt x="37" y="162"/>
                    </a:lnTo>
                    <a:lnTo>
                      <a:pt x="36" y="154"/>
                    </a:lnTo>
                    <a:lnTo>
                      <a:pt x="33" y="143"/>
                    </a:lnTo>
                    <a:lnTo>
                      <a:pt x="29" y="130"/>
                    </a:lnTo>
                    <a:lnTo>
                      <a:pt x="27" y="124"/>
                    </a:lnTo>
                    <a:lnTo>
                      <a:pt x="24" y="113"/>
                    </a:lnTo>
                    <a:lnTo>
                      <a:pt x="20" y="96"/>
                    </a:lnTo>
                    <a:lnTo>
                      <a:pt x="20" y="94"/>
                    </a:lnTo>
                    <a:lnTo>
                      <a:pt x="19" y="92"/>
                    </a:lnTo>
                    <a:lnTo>
                      <a:pt x="15" y="73"/>
                    </a:lnTo>
                    <a:lnTo>
                      <a:pt x="13" y="70"/>
                    </a:lnTo>
                    <a:lnTo>
                      <a:pt x="13" y="69"/>
                    </a:lnTo>
                    <a:lnTo>
                      <a:pt x="10" y="62"/>
                    </a:lnTo>
                    <a:lnTo>
                      <a:pt x="10" y="59"/>
                    </a:lnTo>
                    <a:lnTo>
                      <a:pt x="9" y="56"/>
                    </a:lnTo>
                    <a:lnTo>
                      <a:pt x="7" y="51"/>
                    </a:lnTo>
                    <a:lnTo>
                      <a:pt x="3" y="35"/>
                    </a:lnTo>
                    <a:lnTo>
                      <a:pt x="2" y="29"/>
                    </a:lnTo>
                    <a:lnTo>
                      <a:pt x="0" y="24"/>
                    </a:lnTo>
                    <a:lnTo>
                      <a:pt x="10" y="22"/>
                    </a:lnTo>
                    <a:lnTo>
                      <a:pt x="19" y="22"/>
                    </a:lnTo>
                    <a:lnTo>
                      <a:pt x="23" y="21"/>
                    </a:lnTo>
                    <a:lnTo>
                      <a:pt x="24" y="21"/>
                    </a:lnTo>
                    <a:lnTo>
                      <a:pt x="26" y="21"/>
                    </a:lnTo>
                    <a:lnTo>
                      <a:pt x="27" y="21"/>
                    </a:lnTo>
                    <a:lnTo>
                      <a:pt x="29" y="21"/>
                    </a:lnTo>
                    <a:lnTo>
                      <a:pt x="29" y="19"/>
                    </a:lnTo>
                    <a:lnTo>
                      <a:pt x="30" y="19"/>
                    </a:lnTo>
                    <a:lnTo>
                      <a:pt x="32" y="19"/>
                    </a:lnTo>
                    <a:lnTo>
                      <a:pt x="33" y="19"/>
                    </a:lnTo>
                    <a:lnTo>
                      <a:pt x="43" y="18"/>
                    </a:lnTo>
                    <a:lnTo>
                      <a:pt x="47" y="18"/>
                    </a:lnTo>
                    <a:lnTo>
                      <a:pt x="49" y="18"/>
                    </a:lnTo>
                    <a:lnTo>
                      <a:pt x="50" y="18"/>
                    </a:lnTo>
                    <a:lnTo>
                      <a:pt x="56" y="17"/>
                    </a:lnTo>
                    <a:lnTo>
                      <a:pt x="58" y="17"/>
                    </a:lnTo>
                    <a:lnTo>
                      <a:pt x="60" y="17"/>
                    </a:lnTo>
                    <a:lnTo>
                      <a:pt x="63" y="17"/>
                    </a:lnTo>
                    <a:lnTo>
                      <a:pt x="65" y="15"/>
                    </a:lnTo>
                    <a:lnTo>
                      <a:pt x="74" y="15"/>
                    </a:lnTo>
                    <a:lnTo>
                      <a:pt x="82" y="14"/>
                    </a:lnTo>
                    <a:lnTo>
                      <a:pt x="91" y="12"/>
                    </a:lnTo>
                    <a:lnTo>
                      <a:pt x="95" y="12"/>
                    </a:lnTo>
                    <a:lnTo>
                      <a:pt x="109" y="11"/>
                    </a:lnTo>
                    <a:lnTo>
                      <a:pt x="118" y="10"/>
                    </a:lnTo>
                    <a:lnTo>
                      <a:pt x="119" y="10"/>
                    </a:lnTo>
                    <a:lnTo>
                      <a:pt x="125" y="8"/>
                    </a:lnTo>
                    <a:lnTo>
                      <a:pt x="143" y="5"/>
                    </a:lnTo>
                    <a:lnTo>
                      <a:pt x="148" y="5"/>
                    </a:lnTo>
                    <a:lnTo>
                      <a:pt x="153" y="4"/>
                    </a:lnTo>
                    <a:lnTo>
                      <a:pt x="157" y="4"/>
                    </a:lnTo>
                    <a:lnTo>
                      <a:pt x="186" y="0"/>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1" name="Freeform 56"/>
              <p:cNvSpPr>
                <a:spLocks/>
              </p:cNvSpPr>
              <p:nvPr/>
            </p:nvSpPr>
            <p:spPr bwMode="auto">
              <a:xfrm>
                <a:off x="3135579" y="1005452"/>
                <a:ext cx="950664" cy="1542167"/>
              </a:xfrm>
              <a:custGeom>
                <a:avLst/>
                <a:gdLst>
                  <a:gd name="T0" fmla="*/ 250 w 434"/>
                  <a:gd name="T1" fmla="*/ 260 h 769"/>
                  <a:gd name="T2" fmla="*/ 263 w 434"/>
                  <a:gd name="T3" fmla="*/ 266 h 769"/>
                  <a:gd name="T4" fmla="*/ 261 w 434"/>
                  <a:gd name="T5" fmla="*/ 287 h 769"/>
                  <a:gd name="T6" fmla="*/ 247 w 434"/>
                  <a:gd name="T7" fmla="*/ 324 h 769"/>
                  <a:gd name="T8" fmla="*/ 250 w 434"/>
                  <a:gd name="T9" fmla="*/ 332 h 769"/>
                  <a:gd name="T10" fmla="*/ 237 w 434"/>
                  <a:gd name="T11" fmla="*/ 356 h 769"/>
                  <a:gd name="T12" fmla="*/ 233 w 434"/>
                  <a:gd name="T13" fmla="*/ 372 h 769"/>
                  <a:gd name="T14" fmla="*/ 246 w 434"/>
                  <a:gd name="T15" fmla="*/ 384 h 769"/>
                  <a:gd name="T16" fmla="*/ 271 w 434"/>
                  <a:gd name="T17" fmla="*/ 365 h 769"/>
                  <a:gd name="T18" fmla="*/ 280 w 434"/>
                  <a:gd name="T19" fmla="*/ 379 h 769"/>
                  <a:gd name="T20" fmla="*/ 280 w 434"/>
                  <a:gd name="T21" fmla="*/ 392 h 769"/>
                  <a:gd name="T22" fmla="*/ 287 w 434"/>
                  <a:gd name="T23" fmla="*/ 427 h 769"/>
                  <a:gd name="T24" fmla="*/ 291 w 434"/>
                  <a:gd name="T25" fmla="*/ 445 h 769"/>
                  <a:gd name="T26" fmla="*/ 295 w 434"/>
                  <a:gd name="T27" fmla="*/ 465 h 769"/>
                  <a:gd name="T28" fmla="*/ 309 w 434"/>
                  <a:gd name="T29" fmla="*/ 483 h 769"/>
                  <a:gd name="T30" fmla="*/ 318 w 434"/>
                  <a:gd name="T31" fmla="*/ 512 h 769"/>
                  <a:gd name="T32" fmla="*/ 328 w 434"/>
                  <a:gd name="T33" fmla="*/ 500 h 769"/>
                  <a:gd name="T34" fmla="*/ 350 w 434"/>
                  <a:gd name="T35" fmla="*/ 506 h 769"/>
                  <a:gd name="T36" fmla="*/ 359 w 434"/>
                  <a:gd name="T37" fmla="*/ 500 h 769"/>
                  <a:gd name="T38" fmla="*/ 384 w 434"/>
                  <a:gd name="T39" fmla="*/ 506 h 769"/>
                  <a:gd name="T40" fmla="*/ 400 w 434"/>
                  <a:gd name="T41" fmla="*/ 508 h 769"/>
                  <a:gd name="T42" fmla="*/ 425 w 434"/>
                  <a:gd name="T43" fmla="*/ 505 h 769"/>
                  <a:gd name="T44" fmla="*/ 427 w 434"/>
                  <a:gd name="T45" fmla="*/ 563 h 769"/>
                  <a:gd name="T46" fmla="*/ 421 w 434"/>
                  <a:gd name="T47" fmla="*/ 602 h 769"/>
                  <a:gd name="T48" fmla="*/ 411 w 434"/>
                  <a:gd name="T49" fmla="*/ 663 h 769"/>
                  <a:gd name="T50" fmla="*/ 400 w 434"/>
                  <a:gd name="T51" fmla="*/ 734 h 769"/>
                  <a:gd name="T52" fmla="*/ 363 w 434"/>
                  <a:gd name="T53" fmla="*/ 765 h 769"/>
                  <a:gd name="T54" fmla="*/ 305 w 434"/>
                  <a:gd name="T55" fmla="*/ 755 h 769"/>
                  <a:gd name="T56" fmla="*/ 271 w 434"/>
                  <a:gd name="T57" fmla="*/ 748 h 769"/>
                  <a:gd name="T58" fmla="*/ 212 w 434"/>
                  <a:gd name="T59" fmla="*/ 738 h 769"/>
                  <a:gd name="T60" fmla="*/ 159 w 434"/>
                  <a:gd name="T61" fmla="*/ 728 h 769"/>
                  <a:gd name="T62" fmla="*/ 56 w 434"/>
                  <a:gd name="T63" fmla="*/ 707 h 769"/>
                  <a:gd name="T64" fmla="*/ 26 w 434"/>
                  <a:gd name="T65" fmla="*/ 700 h 769"/>
                  <a:gd name="T66" fmla="*/ 36 w 434"/>
                  <a:gd name="T67" fmla="*/ 534 h 769"/>
                  <a:gd name="T68" fmla="*/ 39 w 434"/>
                  <a:gd name="T69" fmla="*/ 523 h 769"/>
                  <a:gd name="T70" fmla="*/ 50 w 434"/>
                  <a:gd name="T71" fmla="*/ 498 h 769"/>
                  <a:gd name="T72" fmla="*/ 50 w 434"/>
                  <a:gd name="T73" fmla="*/ 471 h 769"/>
                  <a:gd name="T74" fmla="*/ 42 w 434"/>
                  <a:gd name="T75" fmla="*/ 459 h 769"/>
                  <a:gd name="T76" fmla="*/ 56 w 434"/>
                  <a:gd name="T77" fmla="*/ 428 h 769"/>
                  <a:gd name="T78" fmla="*/ 77 w 434"/>
                  <a:gd name="T79" fmla="*/ 406 h 769"/>
                  <a:gd name="T80" fmla="*/ 91 w 434"/>
                  <a:gd name="T81" fmla="*/ 380 h 769"/>
                  <a:gd name="T82" fmla="*/ 116 w 434"/>
                  <a:gd name="T83" fmla="*/ 342 h 769"/>
                  <a:gd name="T84" fmla="*/ 114 w 434"/>
                  <a:gd name="T85" fmla="*/ 329 h 769"/>
                  <a:gd name="T86" fmla="*/ 97 w 434"/>
                  <a:gd name="T87" fmla="*/ 307 h 769"/>
                  <a:gd name="T88" fmla="*/ 99 w 434"/>
                  <a:gd name="T89" fmla="*/ 267 h 769"/>
                  <a:gd name="T90" fmla="*/ 101 w 434"/>
                  <a:gd name="T91" fmla="*/ 243 h 769"/>
                  <a:gd name="T92" fmla="*/ 117 w 434"/>
                  <a:gd name="T93" fmla="*/ 175 h 769"/>
                  <a:gd name="T94" fmla="*/ 121 w 434"/>
                  <a:gd name="T95" fmla="*/ 151 h 769"/>
                  <a:gd name="T96" fmla="*/ 127 w 434"/>
                  <a:gd name="T97" fmla="*/ 126 h 769"/>
                  <a:gd name="T98" fmla="*/ 138 w 434"/>
                  <a:gd name="T99" fmla="*/ 80 h 769"/>
                  <a:gd name="T100" fmla="*/ 172 w 434"/>
                  <a:gd name="T101" fmla="*/ 2 h 769"/>
                  <a:gd name="T102" fmla="*/ 192 w 434"/>
                  <a:gd name="T103" fmla="*/ 114 h 769"/>
                  <a:gd name="T104" fmla="*/ 202 w 434"/>
                  <a:gd name="T105" fmla="*/ 159 h 769"/>
                  <a:gd name="T106" fmla="*/ 202 w 434"/>
                  <a:gd name="T107" fmla="*/ 174 h 769"/>
                  <a:gd name="T108" fmla="*/ 215 w 434"/>
                  <a:gd name="T109" fmla="*/ 192 h 769"/>
                  <a:gd name="T110" fmla="*/ 226 w 434"/>
                  <a:gd name="T111" fmla="*/ 208 h 769"/>
                  <a:gd name="T112" fmla="*/ 237 w 434"/>
                  <a:gd name="T113" fmla="*/ 244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4" h="769">
                    <a:moveTo>
                      <a:pt x="244" y="256"/>
                    </a:moveTo>
                    <a:lnTo>
                      <a:pt x="246" y="256"/>
                    </a:lnTo>
                    <a:lnTo>
                      <a:pt x="247" y="256"/>
                    </a:lnTo>
                    <a:lnTo>
                      <a:pt x="249" y="256"/>
                    </a:lnTo>
                    <a:lnTo>
                      <a:pt x="250" y="257"/>
                    </a:lnTo>
                    <a:lnTo>
                      <a:pt x="250" y="259"/>
                    </a:lnTo>
                    <a:lnTo>
                      <a:pt x="250" y="260"/>
                    </a:lnTo>
                    <a:lnTo>
                      <a:pt x="250" y="261"/>
                    </a:lnTo>
                    <a:lnTo>
                      <a:pt x="250" y="264"/>
                    </a:lnTo>
                    <a:lnTo>
                      <a:pt x="251" y="266"/>
                    </a:lnTo>
                    <a:lnTo>
                      <a:pt x="258" y="267"/>
                    </a:lnTo>
                    <a:lnTo>
                      <a:pt x="260" y="266"/>
                    </a:lnTo>
                    <a:lnTo>
                      <a:pt x="261" y="266"/>
                    </a:lnTo>
                    <a:lnTo>
                      <a:pt x="263" y="266"/>
                    </a:lnTo>
                    <a:lnTo>
                      <a:pt x="266" y="266"/>
                    </a:lnTo>
                    <a:lnTo>
                      <a:pt x="267" y="267"/>
                    </a:lnTo>
                    <a:lnTo>
                      <a:pt x="267" y="268"/>
                    </a:lnTo>
                    <a:lnTo>
                      <a:pt x="267" y="271"/>
                    </a:lnTo>
                    <a:lnTo>
                      <a:pt x="264" y="278"/>
                    </a:lnTo>
                    <a:lnTo>
                      <a:pt x="261" y="284"/>
                    </a:lnTo>
                    <a:lnTo>
                      <a:pt x="261" y="287"/>
                    </a:lnTo>
                    <a:lnTo>
                      <a:pt x="256" y="301"/>
                    </a:lnTo>
                    <a:lnTo>
                      <a:pt x="250" y="314"/>
                    </a:lnTo>
                    <a:lnTo>
                      <a:pt x="249" y="317"/>
                    </a:lnTo>
                    <a:lnTo>
                      <a:pt x="249" y="318"/>
                    </a:lnTo>
                    <a:lnTo>
                      <a:pt x="249" y="319"/>
                    </a:lnTo>
                    <a:lnTo>
                      <a:pt x="249" y="322"/>
                    </a:lnTo>
                    <a:lnTo>
                      <a:pt x="247" y="324"/>
                    </a:lnTo>
                    <a:lnTo>
                      <a:pt x="246" y="325"/>
                    </a:lnTo>
                    <a:lnTo>
                      <a:pt x="246" y="326"/>
                    </a:lnTo>
                    <a:lnTo>
                      <a:pt x="246" y="328"/>
                    </a:lnTo>
                    <a:lnTo>
                      <a:pt x="246" y="329"/>
                    </a:lnTo>
                    <a:lnTo>
                      <a:pt x="247" y="331"/>
                    </a:lnTo>
                    <a:lnTo>
                      <a:pt x="249" y="332"/>
                    </a:lnTo>
                    <a:lnTo>
                      <a:pt x="250" y="332"/>
                    </a:lnTo>
                    <a:lnTo>
                      <a:pt x="250" y="335"/>
                    </a:lnTo>
                    <a:lnTo>
                      <a:pt x="250" y="342"/>
                    </a:lnTo>
                    <a:lnTo>
                      <a:pt x="246" y="345"/>
                    </a:lnTo>
                    <a:lnTo>
                      <a:pt x="241" y="345"/>
                    </a:lnTo>
                    <a:lnTo>
                      <a:pt x="236" y="352"/>
                    </a:lnTo>
                    <a:lnTo>
                      <a:pt x="237" y="355"/>
                    </a:lnTo>
                    <a:lnTo>
                      <a:pt x="237" y="356"/>
                    </a:lnTo>
                    <a:lnTo>
                      <a:pt x="239" y="358"/>
                    </a:lnTo>
                    <a:lnTo>
                      <a:pt x="239" y="359"/>
                    </a:lnTo>
                    <a:lnTo>
                      <a:pt x="239" y="363"/>
                    </a:lnTo>
                    <a:lnTo>
                      <a:pt x="237" y="363"/>
                    </a:lnTo>
                    <a:lnTo>
                      <a:pt x="236" y="365"/>
                    </a:lnTo>
                    <a:lnTo>
                      <a:pt x="234" y="365"/>
                    </a:lnTo>
                    <a:lnTo>
                      <a:pt x="233" y="372"/>
                    </a:lnTo>
                    <a:lnTo>
                      <a:pt x="233" y="373"/>
                    </a:lnTo>
                    <a:lnTo>
                      <a:pt x="236" y="373"/>
                    </a:lnTo>
                    <a:lnTo>
                      <a:pt x="237" y="373"/>
                    </a:lnTo>
                    <a:lnTo>
                      <a:pt x="239" y="373"/>
                    </a:lnTo>
                    <a:lnTo>
                      <a:pt x="243" y="382"/>
                    </a:lnTo>
                    <a:lnTo>
                      <a:pt x="244" y="384"/>
                    </a:lnTo>
                    <a:lnTo>
                      <a:pt x="246" y="384"/>
                    </a:lnTo>
                    <a:lnTo>
                      <a:pt x="251" y="377"/>
                    </a:lnTo>
                    <a:lnTo>
                      <a:pt x="256" y="379"/>
                    </a:lnTo>
                    <a:lnTo>
                      <a:pt x="258" y="377"/>
                    </a:lnTo>
                    <a:lnTo>
                      <a:pt x="267" y="370"/>
                    </a:lnTo>
                    <a:lnTo>
                      <a:pt x="268" y="367"/>
                    </a:lnTo>
                    <a:lnTo>
                      <a:pt x="268" y="366"/>
                    </a:lnTo>
                    <a:lnTo>
                      <a:pt x="271" y="365"/>
                    </a:lnTo>
                    <a:lnTo>
                      <a:pt x="271" y="366"/>
                    </a:lnTo>
                    <a:lnTo>
                      <a:pt x="273" y="367"/>
                    </a:lnTo>
                    <a:lnTo>
                      <a:pt x="274" y="367"/>
                    </a:lnTo>
                    <a:lnTo>
                      <a:pt x="275" y="373"/>
                    </a:lnTo>
                    <a:lnTo>
                      <a:pt x="278" y="376"/>
                    </a:lnTo>
                    <a:lnTo>
                      <a:pt x="280" y="377"/>
                    </a:lnTo>
                    <a:lnTo>
                      <a:pt x="280" y="379"/>
                    </a:lnTo>
                    <a:lnTo>
                      <a:pt x="280" y="380"/>
                    </a:lnTo>
                    <a:lnTo>
                      <a:pt x="278" y="383"/>
                    </a:lnTo>
                    <a:lnTo>
                      <a:pt x="278" y="384"/>
                    </a:lnTo>
                    <a:lnTo>
                      <a:pt x="280" y="386"/>
                    </a:lnTo>
                    <a:lnTo>
                      <a:pt x="280" y="387"/>
                    </a:lnTo>
                    <a:lnTo>
                      <a:pt x="280" y="390"/>
                    </a:lnTo>
                    <a:lnTo>
                      <a:pt x="280" y="392"/>
                    </a:lnTo>
                    <a:lnTo>
                      <a:pt x="280" y="397"/>
                    </a:lnTo>
                    <a:lnTo>
                      <a:pt x="280" y="406"/>
                    </a:lnTo>
                    <a:lnTo>
                      <a:pt x="281" y="414"/>
                    </a:lnTo>
                    <a:lnTo>
                      <a:pt x="282" y="416"/>
                    </a:lnTo>
                    <a:lnTo>
                      <a:pt x="285" y="421"/>
                    </a:lnTo>
                    <a:lnTo>
                      <a:pt x="287" y="425"/>
                    </a:lnTo>
                    <a:lnTo>
                      <a:pt x="287" y="427"/>
                    </a:lnTo>
                    <a:lnTo>
                      <a:pt x="285" y="427"/>
                    </a:lnTo>
                    <a:lnTo>
                      <a:pt x="290" y="435"/>
                    </a:lnTo>
                    <a:lnTo>
                      <a:pt x="291" y="435"/>
                    </a:lnTo>
                    <a:lnTo>
                      <a:pt x="292" y="437"/>
                    </a:lnTo>
                    <a:lnTo>
                      <a:pt x="291" y="440"/>
                    </a:lnTo>
                    <a:lnTo>
                      <a:pt x="291" y="444"/>
                    </a:lnTo>
                    <a:lnTo>
                      <a:pt x="291" y="445"/>
                    </a:lnTo>
                    <a:lnTo>
                      <a:pt x="288" y="447"/>
                    </a:lnTo>
                    <a:lnTo>
                      <a:pt x="287" y="447"/>
                    </a:lnTo>
                    <a:lnTo>
                      <a:pt x="287" y="452"/>
                    </a:lnTo>
                    <a:lnTo>
                      <a:pt x="288" y="455"/>
                    </a:lnTo>
                    <a:lnTo>
                      <a:pt x="292" y="464"/>
                    </a:lnTo>
                    <a:lnTo>
                      <a:pt x="294" y="465"/>
                    </a:lnTo>
                    <a:lnTo>
                      <a:pt x="295" y="465"/>
                    </a:lnTo>
                    <a:lnTo>
                      <a:pt x="298" y="462"/>
                    </a:lnTo>
                    <a:lnTo>
                      <a:pt x="301" y="462"/>
                    </a:lnTo>
                    <a:lnTo>
                      <a:pt x="302" y="464"/>
                    </a:lnTo>
                    <a:lnTo>
                      <a:pt x="305" y="467"/>
                    </a:lnTo>
                    <a:lnTo>
                      <a:pt x="307" y="469"/>
                    </a:lnTo>
                    <a:lnTo>
                      <a:pt x="308" y="474"/>
                    </a:lnTo>
                    <a:lnTo>
                      <a:pt x="309" y="483"/>
                    </a:lnTo>
                    <a:lnTo>
                      <a:pt x="309" y="485"/>
                    </a:lnTo>
                    <a:lnTo>
                      <a:pt x="308" y="485"/>
                    </a:lnTo>
                    <a:lnTo>
                      <a:pt x="308" y="498"/>
                    </a:lnTo>
                    <a:lnTo>
                      <a:pt x="309" y="502"/>
                    </a:lnTo>
                    <a:lnTo>
                      <a:pt x="311" y="505"/>
                    </a:lnTo>
                    <a:lnTo>
                      <a:pt x="315" y="512"/>
                    </a:lnTo>
                    <a:lnTo>
                      <a:pt x="318" y="512"/>
                    </a:lnTo>
                    <a:lnTo>
                      <a:pt x="319" y="510"/>
                    </a:lnTo>
                    <a:lnTo>
                      <a:pt x="319" y="509"/>
                    </a:lnTo>
                    <a:lnTo>
                      <a:pt x="319" y="508"/>
                    </a:lnTo>
                    <a:lnTo>
                      <a:pt x="321" y="506"/>
                    </a:lnTo>
                    <a:lnTo>
                      <a:pt x="321" y="505"/>
                    </a:lnTo>
                    <a:lnTo>
                      <a:pt x="324" y="500"/>
                    </a:lnTo>
                    <a:lnTo>
                      <a:pt x="328" y="500"/>
                    </a:lnTo>
                    <a:lnTo>
                      <a:pt x="329" y="500"/>
                    </a:lnTo>
                    <a:lnTo>
                      <a:pt x="339" y="503"/>
                    </a:lnTo>
                    <a:lnTo>
                      <a:pt x="343" y="505"/>
                    </a:lnTo>
                    <a:lnTo>
                      <a:pt x="346" y="508"/>
                    </a:lnTo>
                    <a:lnTo>
                      <a:pt x="348" y="508"/>
                    </a:lnTo>
                    <a:lnTo>
                      <a:pt x="349" y="508"/>
                    </a:lnTo>
                    <a:lnTo>
                      <a:pt x="350" y="506"/>
                    </a:lnTo>
                    <a:lnTo>
                      <a:pt x="350" y="505"/>
                    </a:lnTo>
                    <a:lnTo>
                      <a:pt x="352" y="502"/>
                    </a:lnTo>
                    <a:lnTo>
                      <a:pt x="353" y="500"/>
                    </a:lnTo>
                    <a:lnTo>
                      <a:pt x="356" y="499"/>
                    </a:lnTo>
                    <a:lnTo>
                      <a:pt x="357" y="499"/>
                    </a:lnTo>
                    <a:lnTo>
                      <a:pt x="359" y="499"/>
                    </a:lnTo>
                    <a:lnTo>
                      <a:pt x="359" y="500"/>
                    </a:lnTo>
                    <a:lnTo>
                      <a:pt x="360" y="500"/>
                    </a:lnTo>
                    <a:lnTo>
                      <a:pt x="360" y="502"/>
                    </a:lnTo>
                    <a:lnTo>
                      <a:pt x="362" y="503"/>
                    </a:lnTo>
                    <a:lnTo>
                      <a:pt x="369" y="505"/>
                    </a:lnTo>
                    <a:lnTo>
                      <a:pt x="377" y="503"/>
                    </a:lnTo>
                    <a:lnTo>
                      <a:pt x="383" y="503"/>
                    </a:lnTo>
                    <a:lnTo>
                      <a:pt x="384" y="506"/>
                    </a:lnTo>
                    <a:lnTo>
                      <a:pt x="384" y="508"/>
                    </a:lnTo>
                    <a:lnTo>
                      <a:pt x="386" y="509"/>
                    </a:lnTo>
                    <a:lnTo>
                      <a:pt x="391" y="506"/>
                    </a:lnTo>
                    <a:lnTo>
                      <a:pt x="393" y="505"/>
                    </a:lnTo>
                    <a:lnTo>
                      <a:pt x="397" y="508"/>
                    </a:lnTo>
                    <a:lnTo>
                      <a:pt x="399" y="508"/>
                    </a:lnTo>
                    <a:lnTo>
                      <a:pt x="400" y="508"/>
                    </a:lnTo>
                    <a:lnTo>
                      <a:pt x="406" y="503"/>
                    </a:lnTo>
                    <a:lnTo>
                      <a:pt x="407" y="499"/>
                    </a:lnTo>
                    <a:lnTo>
                      <a:pt x="410" y="493"/>
                    </a:lnTo>
                    <a:lnTo>
                      <a:pt x="415" y="489"/>
                    </a:lnTo>
                    <a:lnTo>
                      <a:pt x="417" y="489"/>
                    </a:lnTo>
                    <a:lnTo>
                      <a:pt x="420" y="493"/>
                    </a:lnTo>
                    <a:lnTo>
                      <a:pt x="425" y="505"/>
                    </a:lnTo>
                    <a:lnTo>
                      <a:pt x="428" y="516"/>
                    </a:lnTo>
                    <a:lnTo>
                      <a:pt x="428" y="517"/>
                    </a:lnTo>
                    <a:lnTo>
                      <a:pt x="430" y="517"/>
                    </a:lnTo>
                    <a:lnTo>
                      <a:pt x="430" y="519"/>
                    </a:lnTo>
                    <a:lnTo>
                      <a:pt x="434" y="520"/>
                    </a:lnTo>
                    <a:lnTo>
                      <a:pt x="432" y="525"/>
                    </a:lnTo>
                    <a:lnTo>
                      <a:pt x="427" y="563"/>
                    </a:lnTo>
                    <a:lnTo>
                      <a:pt x="425" y="570"/>
                    </a:lnTo>
                    <a:lnTo>
                      <a:pt x="423" y="587"/>
                    </a:lnTo>
                    <a:lnTo>
                      <a:pt x="421" y="595"/>
                    </a:lnTo>
                    <a:lnTo>
                      <a:pt x="421" y="597"/>
                    </a:lnTo>
                    <a:lnTo>
                      <a:pt x="421" y="600"/>
                    </a:lnTo>
                    <a:lnTo>
                      <a:pt x="421" y="601"/>
                    </a:lnTo>
                    <a:lnTo>
                      <a:pt x="421" y="602"/>
                    </a:lnTo>
                    <a:lnTo>
                      <a:pt x="418" y="619"/>
                    </a:lnTo>
                    <a:lnTo>
                      <a:pt x="415" y="638"/>
                    </a:lnTo>
                    <a:lnTo>
                      <a:pt x="413" y="649"/>
                    </a:lnTo>
                    <a:lnTo>
                      <a:pt x="413" y="650"/>
                    </a:lnTo>
                    <a:lnTo>
                      <a:pt x="413" y="652"/>
                    </a:lnTo>
                    <a:lnTo>
                      <a:pt x="411" y="662"/>
                    </a:lnTo>
                    <a:lnTo>
                      <a:pt x="411" y="663"/>
                    </a:lnTo>
                    <a:lnTo>
                      <a:pt x="411" y="665"/>
                    </a:lnTo>
                    <a:lnTo>
                      <a:pt x="410" y="666"/>
                    </a:lnTo>
                    <a:lnTo>
                      <a:pt x="410" y="667"/>
                    </a:lnTo>
                    <a:lnTo>
                      <a:pt x="410" y="672"/>
                    </a:lnTo>
                    <a:lnTo>
                      <a:pt x="410" y="673"/>
                    </a:lnTo>
                    <a:lnTo>
                      <a:pt x="403" y="718"/>
                    </a:lnTo>
                    <a:lnTo>
                      <a:pt x="400" y="734"/>
                    </a:lnTo>
                    <a:lnTo>
                      <a:pt x="399" y="741"/>
                    </a:lnTo>
                    <a:lnTo>
                      <a:pt x="397" y="749"/>
                    </a:lnTo>
                    <a:lnTo>
                      <a:pt x="397" y="751"/>
                    </a:lnTo>
                    <a:lnTo>
                      <a:pt x="396" y="755"/>
                    </a:lnTo>
                    <a:lnTo>
                      <a:pt x="394" y="769"/>
                    </a:lnTo>
                    <a:lnTo>
                      <a:pt x="369" y="765"/>
                    </a:lnTo>
                    <a:lnTo>
                      <a:pt x="363" y="765"/>
                    </a:lnTo>
                    <a:lnTo>
                      <a:pt x="339" y="761"/>
                    </a:lnTo>
                    <a:lnTo>
                      <a:pt x="336" y="759"/>
                    </a:lnTo>
                    <a:lnTo>
                      <a:pt x="324" y="758"/>
                    </a:lnTo>
                    <a:lnTo>
                      <a:pt x="319" y="758"/>
                    </a:lnTo>
                    <a:lnTo>
                      <a:pt x="315" y="757"/>
                    </a:lnTo>
                    <a:lnTo>
                      <a:pt x="314" y="757"/>
                    </a:lnTo>
                    <a:lnTo>
                      <a:pt x="305" y="755"/>
                    </a:lnTo>
                    <a:lnTo>
                      <a:pt x="301" y="754"/>
                    </a:lnTo>
                    <a:lnTo>
                      <a:pt x="288" y="751"/>
                    </a:lnTo>
                    <a:lnTo>
                      <a:pt x="284" y="751"/>
                    </a:lnTo>
                    <a:lnTo>
                      <a:pt x="278" y="749"/>
                    </a:lnTo>
                    <a:lnTo>
                      <a:pt x="275" y="749"/>
                    </a:lnTo>
                    <a:lnTo>
                      <a:pt x="273" y="749"/>
                    </a:lnTo>
                    <a:lnTo>
                      <a:pt x="271" y="748"/>
                    </a:lnTo>
                    <a:lnTo>
                      <a:pt x="266" y="748"/>
                    </a:lnTo>
                    <a:lnTo>
                      <a:pt x="264" y="748"/>
                    </a:lnTo>
                    <a:lnTo>
                      <a:pt x="239" y="744"/>
                    </a:lnTo>
                    <a:lnTo>
                      <a:pt x="239" y="742"/>
                    </a:lnTo>
                    <a:lnTo>
                      <a:pt x="236" y="742"/>
                    </a:lnTo>
                    <a:lnTo>
                      <a:pt x="215" y="740"/>
                    </a:lnTo>
                    <a:lnTo>
                      <a:pt x="212" y="738"/>
                    </a:lnTo>
                    <a:lnTo>
                      <a:pt x="206" y="738"/>
                    </a:lnTo>
                    <a:lnTo>
                      <a:pt x="196" y="735"/>
                    </a:lnTo>
                    <a:lnTo>
                      <a:pt x="195" y="735"/>
                    </a:lnTo>
                    <a:lnTo>
                      <a:pt x="192" y="734"/>
                    </a:lnTo>
                    <a:lnTo>
                      <a:pt x="181" y="732"/>
                    </a:lnTo>
                    <a:lnTo>
                      <a:pt x="166" y="730"/>
                    </a:lnTo>
                    <a:lnTo>
                      <a:pt x="159" y="728"/>
                    </a:lnTo>
                    <a:lnTo>
                      <a:pt x="148" y="725"/>
                    </a:lnTo>
                    <a:lnTo>
                      <a:pt x="138" y="723"/>
                    </a:lnTo>
                    <a:lnTo>
                      <a:pt x="131" y="723"/>
                    </a:lnTo>
                    <a:lnTo>
                      <a:pt x="69" y="708"/>
                    </a:lnTo>
                    <a:lnTo>
                      <a:pt x="66" y="708"/>
                    </a:lnTo>
                    <a:lnTo>
                      <a:pt x="65" y="708"/>
                    </a:lnTo>
                    <a:lnTo>
                      <a:pt x="56" y="707"/>
                    </a:lnTo>
                    <a:lnTo>
                      <a:pt x="56" y="706"/>
                    </a:lnTo>
                    <a:lnTo>
                      <a:pt x="36" y="703"/>
                    </a:lnTo>
                    <a:lnTo>
                      <a:pt x="36" y="701"/>
                    </a:lnTo>
                    <a:lnTo>
                      <a:pt x="35" y="701"/>
                    </a:lnTo>
                    <a:lnTo>
                      <a:pt x="33" y="701"/>
                    </a:lnTo>
                    <a:lnTo>
                      <a:pt x="29" y="700"/>
                    </a:lnTo>
                    <a:lnTo>
                      <a:pt x="26" y="700"/>
                    </a:lnTo>
                    <a:lnTo>
                      <a:pt x="1" y="694"/>
                    </a:lnTo>
                    <a:lnTo>
                      <a:pt x="0" y="693"/>
                    </a:lnTo>
                    <a:lnTo>
                      <a:pt x="18" y="614"/>
                    </a:lnTo>
                    <a:lnTo>
                      <a:pt x="24" y="592"/>
                    </a:lnTo>
                    <a:lnTo>
                      <a:pt x="35" y="537"/>
                    </a:lnTo>
                    <a:lnTo>
                      <a:pt x="36" y="536"/>
                    </a:lnTo>
                    <a:lnTo>
                      <a:pt x="36" y="534"/>
                    </a:lnTo>
                    <a:lnTo>
                      <a:pt x="36" y="533"/>
                    </a:lnTo>
                    <a:lnTo>
                      <a:pt x="36" y="532"/>
                    </a:lnTo>
                    <a:lnTo>
                      <a:pt x="38" y="529"/>
                    </a:lnTo>
                    <a:lnTo>
                      <a:pt x="38" y="527"/>
                    </a:lnTo>
                    <a:lnTo>
                      <a:pt x="38" y="526"/>
                    </a:lnTo>
                    <a:lnTo>
                      <a:pt x="38" y="525"/>
                    </a:lnTo>
                    <a:lnTo>
                      <a:pt x="39" y="523"/>
                    </a:lnTo>
                    <a:lnTo>
                      <a:pt x="39" y="522"/>
                    </a:lnTo>
                    <a:lnTo>
                      <a:pt x="41" y="515"/>
                    </a:lnTo>
                    <a:lnTo>
                      <a:pt x="43" y="509"/>
                    </a:lnTo>
                    <a:lnTo>
                      <a:pt x="45" y="509"/>
                    </a:lnTo>
                    <a:lnTo>
                      <a:pt x="45" y="508"/>
                    </a:lnTo>
                    <a:lnTo>
                      <a:pt x="48" y="505"/>
                    </a:lnTo>
                    <a:lnTo>
                      <a:pt x="50" y="498"/>
                    </a:lnTo>
                    <a:lnTo>
                      <a:pt x="53" y="486"/>
                    </a:lnTo>
                    <a:lnTo>
                      <a:pt x="56" y="482"/>
                    </a:lnTo>
                    <a:lnTo>
                      <a:pt x="58" y="481"/>
                    </a:lnTo>
                    <a:lnTo>
                      <a:pt x="56" y="479"/>
                    </a:lnTo>
                    <a:lnTo>
                      <a:pt x="53" y="472"/>
                    </a:lnTo>
                    <a:lnTo>
                      <a:pt x="53" y="471"/>
                    </a:lnTo>
                    <a:lnTo>
                      <a:pt x="50" y="471"/>
                    </a:lnTo>
                    <a:lnTo>
                      <a:pt x="49" y="471"/>
                    </a:lnTo>
                    <a:lnTo>
                      <a:pt x="42" y="468"/>
                    </a:lnTo>
                    <a:lnTo>
                      <a:pt x="41" y="465"/>
                    </a:lnTo>
                    <a:lnTo>
                      <a:pt x="41" y="464"/>
                    </a:lnTo>
                    <a:lnTo>
                      <a:pt x="41" y="462"/>
                    </a:lnTo>
                    <a:lnTo>
                      <a:pt x="42" y="462"/>
                    </a:lnTo>
                    <a:lnTo>
                      <a:pt x="42" y="459"/>
                    </a:lnTo>
                    <a:lnTo>
                      <a:pt x="43" y="447"/>
                    </a:lnTo>
                    <a:lnTo>
                      <a:pt x="45" y="444"/>
                    </a:lnTo>
                    <a:lnTo>
                      <a:pt x="49" y="441"/>
                    </a:lnTo>
                    <a:lnTo>
                      <a:pt x="49" y="440"/>
                    </a:lnTo>
                    <a:lnTo>
                      <a:pt x="50" y="440"/>
                    </a:lnTo>
                    <a:lnTo>
                      <a:pt x="53" y="433"/>
                    </a:lnTo>
                    <a:lnTo>
                      <a:pt x="56" y="428"/>
                    </a:lnTo>
                    <a:lnTo>
                      <a:pt x="59" y="423"/>
                    </a:lnTo>
                    <a:lnTo>
                      <a:pt x="60" y="421"/>
                    </a:lnTo>
                    <a:lnTo>
                      <a:pt x="63" y="420"/>
                    </a:lnTo>
                    <a:lnTo>
                      <a:pt x="69" y="418"/>
                    </a:lnTo>
                    <a:lnTo>
                      <a:pt x="72" y="414"/>
                    </a:lnTo>
                    <a:lnTo>
                      <a:pt x="76" y="410"/>
                    </a:lnTo>
                    <a:lnTo>
                      <a:pt x="77" y="406"/>
                    </a:lnTo>
                    <a:lnTo>
                      <a:pt x="77" y="404"/>
                    </a:lnTo>
                    <a:lnTo>
                      <a:pt x="77" y="403"/>
                    </a:lnTo>
                    <a:lnTo>
                      <a:pt x="77" y="400"/>
                    </a:lnTo>
                    <a:lnTo>
                      <a:pt x="79" y="397"/>
                    </a:lnTo>
                    <a:lnTo>
                      <a:pt x="84" y="392"/>
                    </a:lnTo>
                    <a:lnTo>
                      <a:pt x="89" y="386"/>
                    </a:lnTo>
                    <a:lnTo>
                      <a:pt x="91" y="380"/>
                    </a:lnTo>
                    <a:lnTo>
                      <a:pt x="93" y="375"/>
                    </a:lnTo>
                    <a:lnTo>
                      <a:pt x="94" y="373"/>
                    </a:lnTo>
                    <a:lnTo>
                      <a:pt x="96" y="369"/>
                    </a:lnTo>
                    <a:lnTo>
                      <a:pt x="107" y="353"/>
                    </a:lnTo>
                    <a:lnTo>
                      <a:pt x="114" y="346"/>
                    </a:lnTo>
                    <a:lnTo>
                      <a:pt x="116" y="343"/>
                    </a:lnTo>
                    <a:lnTo>
                      <a:pt x="116" y="342"/>
                    </a:lnTo>
                    <a:lnTo>
                      <a:pt x="116" y="341"/>
                    </a:lnTo>
                    <a:lnTo>
                      <a:pt x="116" y="339"/>
                    </a:lnTo>
                    <a:lnTo>
                      <a:pt x="114" y="336"/>
                    </a:lnTo>
                    <a:lnTo>
                      <a:pt x="113" y="335"/>
                    </a:lnTo>
                    <a:lnTo>
                      <a:pt x="113" y="334"/>
                    </a:lnTo>
                    <a:lnTo>
                      <a:pt x="113" y="332"/>
                    </a:lnTo>
                    <a:lnTo>
                      <a:pt x="114" y="329"/>
                    </a:lnTo>
                    <a:lnTo>
                      <a:pt x="114" y="328"/>
                    </a:lnTo>
                    <a:lnTo>
                      <a:pt x="111" y="325"/>
                    </a:lnTo>
                    <a:lnTo>
                      <a:pt x="108" y="324"/>
                    </a:lnTo>
                    <a:lnTo>
                      <a:pt x="101" y="315"/>
                    </a:lnTo>
                    <a:lnTo>
                      <a:pt x="100" y="314"/>
                    </a:lnTo>
                    <a:lnTo>
                      <a:pt x="99" y="308"/>
                    </a:lnTo>
                    <a:lnTo>
                      <a:pt x="97" y="307"/>
                    </a:lnTo>
                    <a:lnTo>
                      <a:pt x="97" y="304"/>
                    </a:lnTo>
                    <a:lnTo>
                      <a:pt x="96" y="298"/>
                    </a:lnTo>
                    <a:lnTo>
                      <a:pt x="96" y="291"/>
                    </a:lnTo>
                    <a:lnTo>
                      <a:pt x="100" y="283"/>
                    </a:lnTo>
                    <a:lnTo>
                      <a:pt x="99" y="274"/>
                    </a:lnTo>
                    <a:lnTo>
                      <a:pt x="99" y="268"/>
                    </a:lnTo>
                    <a:lnTo>
                      <a:pt x="99" y="267"/>
                    </a:lnTo>
                    <a:lnTo>
                      <a:pt x="96" y="263"/>
                    </a:lnTo>
                    <a:lnTo>
                      <a:pt x="96" y="260"/>
                    </a:lnTo>
                    <a:lnTo>
                      <a:pt x="97" y="259"/>
                    </a:lnTo>
                    <a:lnTo>
                      <a:pt x="99" y="254"/>
                    </a:lnTo>
                    <a:lnTo>
                      <a:pt x="99" y="250"/>
                    </a:lnTo>
                    <a:lnTo>
                      <a:pt x="100" y="250"/>
                    </a:lnTo>
                    <a:lnTo>
                      <a:pt x="101" y="243"/>
                    </a:lnTo>
                    <a:lnTo>
                      <a:pt x="107" y="216"/>
                    </a:lnTo>
                    <a:lnTo>
                      <a:pt x="107" y="215"/>
                    </a:lnTo>
                    <a:lnTo>
                      <a:pt x="114" y="185"/>
                    </a:lnTo>
                    <a:lnTo>
                      <a:pt x="114" y="182"/>
                    </a:lnTo>
                    <a:lnTo>
                      <a:pt x="116" y="179"/>
                    </a:lnTo>
                    <a:lnTo>
                      <a:pt x="116" y="178"/>
                    </a:lnTo>
                    <a:lnTo>
                      <a:pt x="117" y="175"/>
                    </a:lnTo>
                    <a:lnTo>
                      <a:pt x="117" y="172"/>
                    </a:lnTo>
                    <a:lnTo>
                      <a:pt x="118" y="162"/>
                    </a:lnTo>
                    <a:lnTo>
                      <a:pt x="120" y="161"/>
                    </a:lnTo>
                    <a:lnTo>
                      <a:pt x="120" y="158"/>
                    </a:lnTo>
                    <a:lnTo>
                      <a:pt x="120" y="157"/>
                    </a:lnTo>
                    <a:lnTo>
                      <a:pt x="121" y="154"/>
                    </a:lnTo>
                    <a:lnTo>
                      <a:pt x="121" y="151"/>
                    </a:lnTo>
                    <a:lnTo>
                      <a:pt x="123" y="150"/>
                    </a:lnTo>
                    <a:lnTo>
                      <a:pt x="123" y="145"/>
                    </a:lnTo>
                    <a:lnTo>
                      <a:pt x="123" y="144"/>
                    </a:lnTo>
                    <a:lnTo>
                      <a:pt x="124" y="143"/>
                    </a:lnTo>
                    <a:lnTo>
                      <a:pt x="127" y="130"/>
                    </a:lnTo>
                    <a:lnTo>
                      <a:pt x="127" y="127"/>
                    </a:lnTo>
                    <a:lnTo>
                      <a:pt x="127" y="126"/>
                    </a:lnTo>
                    <a:lnTo>
                      <a:pt x="128" y="124"/>
                    </a:lnTo>
                    <a:lnTo>
                      <a:pt x="128" y="121"/>
                    </a:lnTo>
                    <a:lnTo>
                      <a:pt x="133" y="100"/>
                    </a:lnTo>
                    <a:lnTo>
                      <a:pt x="134" y="94"/>
                    </a:lnTo>
                    <a:lnTo>
                      <a:pt x="135" y="90"/>
                    </a:lnTo>
                    <a:lnTo>
                      <a:pt x="138" y="82"/>
                    </a:lnTo>
                    <a:lnTo>
                      <a:pt x="138" y="80"/>
                    </a:lnTo>
                    <a:lnTo>
                      <a:pt x="142" y="62"/>
                    </a:lnTo>
                    <a:lnTo>
                      <a:pt x="144" y="56"/>
                    </a:lnTo>
                    <a:lnTo>
                      <a:pt x="148" y="36"/>
                    </a:lnTo>
                    <a:lnTo>
                      <a:pt x="152" y="15"/>
                    </a:lnTo>
                    <a:lnTo>
                      <a:pt x="157" y="0"/>
                    </a:lnTo>
                    <a:lnTo>
                      <a:pt x="172" y="4"/>
                    </a:lnTo>
                    <a:lnTo>
                      <a:pt x="172" y="2"/>
                    </a:lnTo>
                    <a:lnTo>
                      <a:pt x="213" y="12"/>
                    </a:lnTo>
                    <a:lnTo>
                      <a:pt x="213" y="17"/>
                    </a:lnTo>
                    <a:lnTo>
                      <a:pt x="203" y="62"/>
                    </a:lnTo>
                    <a:lnTo>
                      <a:pt x="196" y="90"/>
                    </a:lnTo>
                    <a:lnTo>
                      <a:pt x="193" y="103"/>
                    </a:lnTo>
                    <a:lnTo>
                      <a:pt x="193" y="104"/>
                    </a:lnTo>
                    <a:lnTo>
                      <a:pt x="192" y="114"/>
                    </a:lnTo>
                    <a:lnTo>
                      <a:pt x="193" y="117"/>
                    </a:lnTo>
                    <a:lnTo>
                      <a:pt x="198" y="127"/>
                    </a:lnTo>
                    <a:lnTo>
                      <a:pt x="205" y="145"/>
                    </a:lnTo>
                    <a:lnTo>
                      <a:pt x="205" y="151"/>
                    </a:lnTo>
                    <a:lnTo>
                      <a:pt x="203" y="155"/>
                    </a:lnTo>
                    <a:lnTo>
                      <a:pt x="203" y="158"/>
                    </a:lnTo>
                    <a:lnTo>
                      <a:pt x="202" y="159"/>
                    </a:lnTo>
                    <a:lnTo>
                      <a:pt x="200" y="161"/>
                    </a:lnTo>
                    <a:lnTo>
                      <a:pt x="200" y="164"/>
                    </a:lnTo>
                    <a:lnTo>
                      <a:pt x="202" y="167"/>
                    </a:lnTo>
                    <a:lnTo>
                      <a:pt x="200" y="168"/>
                    </a:lnTo>
                    <a:lnTo>
                      <a:pt x="199" y="171"/>
                    </a:lnTo>
                    <a:lnTo>
                      <a:pt x="199" y="172"/>
                    </a:lnTo>
                    <a:lnTo>
                      <a:pt x="202" y="174"/>
                    </a:lnTo>
                    <a:lnTo>
                      <a:pt x="203" y="175"/>
                    </a:lnTo>
                    <a:lnTo>
                      <a:pt x="208" y="181"/>
                    </a:lnTo>
                    <a:lnTo>
                      <a:pt x="208" y="182"/>
                    </a:lnTo>
                    <a:lnTo>
                      <a:pt x="208" y="184"/>
                    </a:lnTo>
                    <a:lnTo>
                      <a:pt x="209" y="188"/>
                    </a:lnTo>
                    <a:lnTo>
                      <a:pt x="212" y="189"/>
                    </a:lnTo>
                    <a:lnTo>
                      <a:pt x="215" y="192"/>
                    </a:lnTo>
                    <a:lnTo>
                      <a:pt x="219" y="193"/>
                    </a:lnTo>
                    <a:lnTo>
                      <a:pt x="220" y="195"/>
                    </a:lnTo>
                    <a:lnTo>
                      <a:pt x="222" y="198"/>
                    </a:lnTo>
                    <a:lnTo>
                      <a:pt x="220" y="199"/>
                    </a:lnTo>
                    <a:lnTo>
                      <a:pt x="222" y="202"/>
                    </a:lnTo>
                    <a:lnTo>
                      <a:pt x="224" y="208"/>
                    </a:lnTo>
                    <a:lnTo>
                      <a:pt x="226" y="208"/>
                    </a:lnTo>
                    <a:lnTo>
                      <a:pt x="229" y="218"/>
                    </a:lnTo>
                    <a:lnTo>
                      <a:pt x="230" y="222"/>
                    </a:lnTo>
                    <a:lnTo>
                      <a:pt x="234" y="230"/>
                    </a:lnTo>
                    <a:lnTo>
                      <a:pt x="236" y="234"/>
                    </a:lnTo>
                    <a:lnTo>
                      <a:pt x="236" y="237"/>
                    </a:lnTo>
                    <a:lnTo>
                      <a:pt x="236" y="242"/>
                    </a:lnTo>
                    <a:lnTo>
                      <a:pt x="237" y="244"/>
                    </a:lnTo>
                    <a:lnTo>
                      <a:pt x="239" y="246"/>
                    </a:lnTo>
                    <a:lnTo>
                      <a:pt x="240" y="247"/>
                    </a:lnTo>
                    <a:lnTo>
                      <a:pt x="243" y="253"/>
                    </a:lnTo>
                    <a:lnTo>
                      <a:pt x="244" y="256"/>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2" name="Freeform 57"/>
              <p:cNvSpPr>
                <a:spLocks/>
              </p:cNvSpPr>
              <p:nvPr/>
            </p:nvSpPr>
            <p:spPr bwMode="auto">
              <a:xfrm>
                <a:off x="6874712" y="2561657"/>
                <a:ext cx="635237" cy="1135066"/>
              </a:xfrm>
              <a:custGeom>
                <a:avLst/>
                <a:gdLst>
                  <a:gd name="T0" fmla="*/ 64 w 290"/>
                  <a:gd name="T1" fmla="*/ 10 h 566"/>
                  <a:gd name="T2" fmla="*/ 80 w 290"/>
                  <a:gd name="T3" fmla="*/ 10 h 566"/>
                  <a:gd name="T4" fmla="*/ 108 w 290"/>
                  <a:gd name="T5" fmla="*/ 9 h 566"/>
                  <a:gd name="T6" fmla="*/ 125 w 290"/>
                  <a:gd name="T7" fmla="*/ 7 h 566"/>
                  <a:gd name="T8" fmla="*/ 149 w 290"/>
                  <a:gd name="T9" fmla="*/ 6 h 566"/>
                  <a:gd name="T10" fmla="*/ 190 w 290"/>
                  <a:gd name="T11" fmla="*/ 3 h 566"/>
                  <a:gd name="T12" fmla="*/ 224 w 290"/>
                  <a:gd name="T13" fmla="*/ 0 h 566"/>
                  <a:gd name="T14" fmla="*/ 237 w 290"/>
                  <a:gd name="T15" fmla="*/ 10 h 566"/>
                  <a:gd name="T16" fmla="*/ 238 w 290"/>
                  <a:gd name="T17" fmla="*/ 27 h 566"/>
                  <a:gd name="T18" fmla="*/ 245 w 290"/>
                  <a:gd name="T19" fmla="*/ 39 h 566"/>
                  <a:gd name="T20" fmla="*/ 254 w 290"/>
                  <a:gd name="T21" fmla="*/ 58 h 566"/>
                  <a:gd name="T22" fmla="*/ 261 w 290"/>
                  <a:gd name="T23" fmla="*/ 73 h 566"/>
                  <a:gd name="T24" fmla="*/ 263 w 290"/>
                  <a:gd name="T25" fmla="*/ 102 h 566"/>
                  <a:gd name="T26" fmla="*/ 269 w 290"/>
                  <a:gd name="T27" fmla="*/ 157 h 566"/>
                  <a:gd name="T28" fmla="*/ 275 w 290"/>
                  <a:gd name="T29" fmla="*/ 225 h 566"/>
                  <a:gd name="T30" fmla="*/ 278 w 290"/>
                  <a:gd name="T31" fmla="*/ 262 h 566"/>
                  <a:gd name="T32" fmla="*/ 280 w 290"/>
                  <a:gd name="T33" fmla="*/ 296 h 566"/>
                  <a:gd name="T34" fmla="*/ 279 w 290"/>
                  <a:gd name="T35" fmla="*/ 319 h 566"/>
                  <a:gd name="T36" fmla="*/ 276 w 290"/>
                  <a:gd name="T37" fmla="*/ 338 h 566"/>
                  <a:gd name="T38" fmla="*/ 286 w 290"/>
                  <a:gd name="T39" fmla="*/ 367 h 566"/>
                  <a:gd name="T40" fmla="*/ 283 w 290"/>
                  <a:gd name="T41" fmla="*/ 388 h 566"/>
                  <a:gd name="T42" fmla="*/ 263 w 290"/>
                  <a:gd name="T43" fmla="*/ 430 h 566"/>
                  <a:gd name="T44" fmla="*/ 265 w 290"/>
                  <a:gd name="T45" fmla="*/ 442 h 566"/>
                  <a:gd name="T46" fmla="*/ 258 w 290"/>
                  <a:gd name="T47" fmla="*/ 466 h 566"/>
                  <a:gd name="T48" fmla="*/ 255 w 290"/>
                  <a:gd name="T49" fmla="*/ 486 h 566"/>
                  <a:gd name="T50" fmla="*/ 261 w 290"/>
                  <a:gd name="T51" fmla="*/ 505 h 566"/>
                  <a:gd name="T52" fmla="*/ 235 w 290"/>
                  <a:gd name="T53" fmla="*/ 517 h 566"/>
                  <a:gd name="T54" fmla="*/ 238 w 290"/>
                  <a:gd name="T55" fmla="*/ 544 h 566"/>
                  <a:gd name="T56" fmla="*/ 228 w 290"/>
                  <a:gd name="T57" fmla="*/ 551 h 566"/>
                  <a:gd name="T58" fmla="*/ 197 w 290"/>
                  <a:gd name="T59" fmla="*/ 539 h 566"/>
                  <a:gd name="T60" fmla="*/ 186 w 290"/>
                  <a:gd name="T61" fmla="*/ 562 h 566"/>
                  <a:gd name="T62" fmla="*/ 174 w 290"/>
                  <a:gd name="T63" fmla="*/ 562 h 566"/>
                  <a:gd name="T64" fmla="*/ 160 w 290"/>
                  <a:gd name="T65" fmla="*/ 531 h 566"/>
                  <a:gd name="T66" fmla="*/ 160 w 290"/>
                  <a:gd name="T67" fmla="*/ 517 h 566"/>
                  <a:gd name="T68" fmla="*/ 143 w 290"/>
                  <a:gd name="T69" fmla="*/ 484 h 566"/>
                  <a:gd name="T70" fmla="*/ 122 w 290"/>
                  <a:gd name="T71" fmla="*/ 473 h 566"/>
                  <a:gd name="T72" fmla="*/ 92 w 290"/>
                  <a:gd name="T73" fmla="*/ 443 h 566"/>
                  <a:gd name="T74" fmla="*/ 98 w 290"/>
                  <a:gd name="T75" fmla="*/ 415 h 566"/>
                  <a:gd name="T76" fmla="*/ 102 w 290"/>
                  <a:gd name="T77" fmla="*/ 399 h 566"/>
                  <a:gd name="T78" fmla="*/ 106 w 290"/>
                  <a:gd name="T79" fmla="*/ 384 h 566"/>
                  <a:gd name="T80" fmla="*/ 80 w 290"/>
                  <a:gd name="T81" fmla="*/ 371 h 566"/>
                  <a:gd name="T82" fmla="*/ 67 w 290"/>
                  <a:gd name="T83" fmla="*/ 375 h 566"/>
                  <a:gd name="T84" fmla="*/ 51 w 290"/>
                  <a:gd name="T85" fmla="*/ 333 h 566"/>
                  <a:gd name="T86" fmla="*/ 17 w 290"/>
                  <a:gd name="T87" fmla="*/ 300 h 566"/>
                  <a:gd name="T88" fmla="*/ 6 w 290"/>
                  <a:gd name="T89" fmla="*/ 271 h 566"/>
                  <a:gd name="T90" fmla="*/ 5 w 290"/>
                  <a:gd name="T91" fmla="*/ 232 h 566"/>
                  <a:gd name="T92" fmla="*/ 6 w 290"/>
                  <a:gd name="T93" fmla="*/ 214 h 566"/>
                  <a:gd name="T94" fmla="*/ 22 w 290"/>
                  <a:gd name="T95" fmla="*/ 203 h 566"/>
                  <a:gd name="T96" fmla="*/ 34 w 290"/>
                  <a:gd name="T97" fmla="*/ 174 h 566"/>
                  <a:gd name="T98" fmla="*/ 30 w 290"/>
                  <a:gd name="T99" fmla="*/ 149 h 566"/>
                  <a:gd name="T100" fmla="*/ 44 w 290"/>
                  <a:gd name="T101" fmla="*/ 119 h 566"/>
                  <a:gd name="T102" fmla="*/ 72 w 290"/>
                  <a:gd name="T103" fmla="*/ 101 h 566"/>
                  <a:gd name="T104" fmla="*/ 81 w 290"/>
                  <a:gd name="T105" fmla="*/ 82 h 566"/>
                  <a:gd name="T106" fmla="*/ 82 w 290"/>
                  <a:gd name="T107" fmla="*/ 54 h 566"/>
                  <a:gd name="T108" fmla="*/ 68 w 290"/>
                  <a:gd name="T109" fmla="*/ 41 h 566"/>
                  <a:gd name="T110" fmla="*/ 60 w 290"/>
                  <a:gd name="T111" fmla="*/ 24 h 566"/>
                  <a:gd name="T112" fmla="*/ 53 w 290"/>
                  <a:gd name="T113" fmla="*/ 1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566">
                    <a:moveTo>
                      <a:pt x="53" y="12"/>
                    </a:moveTo>
                    <a:lnTo>
                      <a:pt x="54" y="12"/>
                    </a:lnTo>
                    <a:lnTo>
                      <a:pt x="55" y="12"/>
                    </a:lnTo>
                    <a:lnTo>
                      <a:pt x="57" y="12"/>
                    </a:lnTo>
                    <a:lnTo>
                      <a:pt x="58" y="12"/>
                    </a:lnTo>
                    <a:lnTo>
                      <a:pt x="58" y="10"/>
                    </a:lnTo>
                    <a:lnTo>
                      <a:pt x="61" y="10"/>
                    </a:lnTo>
                    <a:lnTo>
                      <a:pt x="63" y="10"/>
                    </a:lnTo>
                    <a:lnTo>
                      <a:pt x="64" y="10"/>
                    </a:lnTo>
                    <a:lnTo>
                      <a:pt x="65" y="10"/>
                    </a:lnTo>
                    <a:lnTo>
                      <a:pt x="67" y="10"/>
                    </a:lnTo>
                    <a:lnTo>
                      <a:pt x="70" y="10"/>
                    </a:lnTo>
                    <a:lnTo>
                      <a:pt x="72" y="10"/>
                    </a:lnTo>
                    <a:lnTo>
                      <a:pt x="74" y="10"/>
                    </a:lnTo>
                    <a:lnTo>
                      <a:pt x="75" y="10"/>
                    </a:lnTo>
                    <a:lnTo>
                      <a:pt x="77" y="10"/>
                    </a:lnTo>
                    <a:lnTo>
                      <a:pt x="78" y="10"/>
                    </a:lnTo>
                    <a:lnTo>
                      <a:pt x="80" y="10"/>
                    </a:lnTo>
                    <a:lnTo>
                      <a:pt x="81" y="10"/>
                    </a:lnTo>
                    <a:lnTo>
                      <a:pt x="84" y="9"/>
                    </a:lnTo>
                    <a:lnTo>
                      <a:pt x="89" y="9"/>
                    </a:lnTo>
                    <a:lnTo>
                      <a:pt x="91" y="9"/>
                    </a:lnTo>
                    <a:lnTo>
                      <a:pt x="95" y="9"/>
                    </a:lnTo>
                    <a:lnTo>
                      <a:pt x="101" y="9"/>
                    </a:lnTo>
                    <a:lnTo>
                      <a:pt x="104" y="9"/>
                    </a:lnTo>
                    <a:lnTo>
                      <a:pt x="105" y="9"/>
                    </a:lnTo>
                    <a:lnTo>
                      <a:pt x="108" y="9"/>
                    </a:lnTo>
                    <a:lnTo>
                      <a:pt x="111" y="7"/>
                    </a:lnTo>
                    <a:lnTo>
                      <a:pt x="112" y="7"/>
                    </a:lnTo>
                    <a:lnTo>
                      <a:pt x="113" y="7"/>
                    </a:lnTo>
                    <a:lnTo>
                      <a:pt x="116" y="7"/>
                    </a:lnTo>
                    <a:lnTo>
                      <a:pt x="118" y="7"/>
                    </a:lnTo>
                    <a:lnTo>
                      <a:pt x="119" y="7"/>
                    </a:lnTo>
                    <a:lnTo>
                      <a:pt x="122" y="7"/>
                    </a:lnTo>
                    <a:lnTo>
                      <a:pt x="123" y="7"/>
                    </a:lnTo>
                    <a:lnTo>
                      <a:pt x="125" y="7"/>
                    </a:lnTo>
                    <a:lnTo>
                      <a:pt x="129" y="7"/>
                    </a:lnTo>
                    <a:lnTo>
                      <a:pt x="130" y="7"/>
                    </a:lnTo>
                    <a:lnTo>
                      <a:pt x="132" y="7"/>
                    </a:lnTo>
                    <a:lnTo>
                      <a:pt x="133" y="7"/>
                    </a:lnTo>
                    <a:lnTo>
                      <a:pt x="138" y="7"/>
                    </a:lnTo>
                    <a:lnTo>
                      <a:pt x="140" y="6"/>
                    </a:lnTo>
                    <a:lnTo>
                      <a:pt x="142" y="6"/>
                    </a:lnTo>
                    <a:lnTo>
                      <a:pt x="146" y="6"/>
                    </a:lnTo>
                    <a:lnTo>
                      <a:pt x="149" y="6"/>
                    </a:lnTo>
                    <a:lnTo>
                      <a:pt x="150" y="6"/>
                    </a:lnTo>
                    <a:lnTo>
                      <a:pt x="152" y="6"/>
                    </a:lnTo>
                    <a:lnTo>
                      <a:pt x="153" y="6"/>
                    </a:lnTo>
                    <a:lnTo>
                      <a:pt x="156" y="6"/>
                    </a:lnTo>
                    <a:lnTo>
                      <a:pt x="157" y="6"/>
                    </a:lnTo>
                    <a:lnTo>
                      <a:pt x="160" y="6"/>
                    </a:lnTo>
                    <a:lnTo>
                      <a:pt x="172" y="5"/>
                    </a:lnTo>
                    <a:lnTo>
                      <a:pt x="176" y="5"/>
                    </a:lnTo>
                    <a:lnTo>
                      <a:pt x="190" y="3"/>
                    </a:lnTo>
                    <a:lnTo>
                      <a:pt x="191" y="3"/>
                    </a:lnTo>
                    <a:lnTo>
                      <a:pt x="193" y="3"/>
                    </a:lnTo>
                    <a:lnTo>
                      <a:pt x="196" y="3"/>
                    </a:lnTo>
                    <a:lnTo>
                      <a:pt x="203" y="2"/>
                    </a:lnTo>
                    <a:lnTo>
                      <a:pt x="205" y="2"/>
                    </a:lnTo>
                    <a:lnTo>
                      <a:pt x="208" y="2"/>
                    </a:lnTo>
                    <a:lnTo>
                      <a:pt x="210" y="2"/>
                    </a:lnTo>
                    <a:lnTo>
                      <a:pt x="220" y="0"/>
                    </a:lnTo>
                    <a:lnTo>
                      <a:pt x="224" y="0"/>
                    </a:lnTo>
                    <a:lnTo>
                      <a:pt x="225" y="0"/>
                    </a:lnTo>
                    <a:lnTo>
                      <a:pt x="230" y="0"/>
                    </a:lnTo>
                    <a:lnTo>
                      <a:pt x="234" y="0"/>
                    </a:lnTo>
                    <a:lnTo>
                      <a:pt x="235" y="0"/>
                    </a:lnTo>
                    <a:lnTo>
                      <a:pt x="237" y="0"/>
                    </a:lnTo>
                    <a:lnTo>
                      <a:pt x="237" y="2"/>
                    </a:lnTo>
                    <a:lnTo>
                      <a:pt x="237" y="5"/>
                    </a:lnTo>
                    <a:lnTo>
                      <a:pt x="237" y="7"/>
                    </a:lnTo>
                    <a:lnTo>
                      <a:pt x="237" y="10"/>
                    </a:lnTo>
                    <a:lnTo>
                      <a:pt x="237" y="13"/>
                    </a:lnTo>
                    <a:lnTo>
                      <a:pt x="235" y="15"/>
                    </a:lnTo>
                    <a:lnTo>
                      <a:pt x="235" y="16"/>
                    </a:lnTo>
                    <a:lnTo>
                      <a:pt x="235" y="19"/>
                    </a:lnTo>
                    <a:lnTo>
                      <a:pt x="235" y="20"/>
                    </a:lnTo>
                    <a:lnTo>
                      <a:pt x="237" y="22"/>
                    </a:lnTo>
                    <a:lnTo>
                      <a:pt x="237" y="23"/>
                    </a:lnTo>
                    <a:lnTo>
                      <a:pt x="238" y="26"/>
                    </a:lnTo>
                    <a:lnTo>
                      <a:pt x="238" y="27"/>
                    </a:lnTo>
                    <a:lnTo>
                      <a:pt x="239" y="29"/>
                    </a:lnTo>
                    <a:lnTo>
                      <a:pt x="239" y="30"/>
                    </a:lnTo>
                    <a:lnTo>
                      <a:pt x="241" y="31"/>
                    </a:lnTo>
                    <a:lnTo>
                      <a:pt x="242" y="34"/>
                    </a:lnTo>
                    <a:lnTo>
                      <a:pt x="242" y="36"/>
                    </a:lnTo>
                    <a:lnTo>
                      <a:pt x="244" y="36"/>
                    </a:lnTo>
                    <a:lnTo>
                      <a:pt x="244" y="37"/>
                    </a:lnTo>
                    <a:lnTo>
                      <a:pt x="245" y="37"/>
                    </a:lnTo>
                    <a:lnTo>
                      <a:pt x="245" y="39"/>
                    </a:lnTo>
                    <a:lnTo>
                      <a:pt x="245" y="40"/>
                    </a:lnTo>
                    <a:lnTo>
                      <a:pt x="247" y="40"/>
                    </a:lnTo>
                    <a:lnTo>
                      <a:pt x="248" y="41"/>
                    </a:lnTo>
                    <a:lnTo>
                      <a:pt x="249" y="43"/>
                    </a:lnTo>
                    <a:lnTo>
                      <a:pt x="249" y="44"/>
                    </a:lnTo>
                    <a:lnTo>
                      <a:pt x="249" y="46"/>
                    </a:lnTo>
                    <a:lnTo>
                      <a:pt x="252" y="56"/>
                    </a:lnTo>
                    <a:lnTo>
                      <a:pt x="254" y="57"/>
                    </a:lnTo>
                    <a:lnTo>
                      <a:pt x="254" y="58"/>
                    </a:lnTo>
                    <a:lnTo>
                      <a:pt x="254" y="60"/>
                    </a:lnTo>
                    <a:lnTo>
                      <a:pt x="254" y="61"/>
                    </a:lnTo>
                    <a:lnTo>
                      <a:pt x="255" y="64"/>
                    </a:lnTo>
                    <a:lnTo>
                      <a:pt x="255" y="65"/>
                    </a:lnTo>
                    <a:lnTo>
                      <a:pt x="256" y="67"/>
                    </a:lnTo>
                    <a:lnTo>
                      <a:pt x="256" y="68"/>
                    </a:lnTo>
                    <a:lnTo>
                      <a:pt x="258" y="70"/>
                    </a:lnTo>
                    <a:lnTo>
                      <a:pt x="259" y="73"/>
                    </a:lnTo>
                    <a:lnTo>
                      <a:pt x="261" y="73"/>
                    </a:lnTo>
                    <a:lnTo>
                      <a:pt x="261" y="74"/>
                    </a:lnTo>
                    <a:lnTo>
                      <a:pt x="262" y="75"/>
                    </a:lnTo>
                    <a:lnTo>
                      <a:pt x="262" y="77"/>
                    </a:lnTo>
                    <a:lnTo>
                      <a:pt x="262" y="78"/>
                    </a:lnTo>
                    <a:lnTo>
                      <a:pt x="262" y="80"/>
                    </a:lnTo>
                    <a:lnTo>
                      <a:pt x="262" y="85"/>
                    </a:lnTo>
                    <a:lnTo>
                      <a:pt x="262" y="87"/>
                    </a:lnTo>
                    <a:lnTo>
                      <a:pt x="263" y="92"/>
                    </a:lnTo>
                    <a:lnTo>
                      <a:pt x="263" y="102"/>
                    </a:lnTo>
                    <a:lnTo>
                      <a:pt x="263" y="104"/>
                    </a:lnTo>
                    <a:lnTo>
                      <a:pt x="265" y="119"/>
                    </a:lnTo>
                    <a:lnTo>
                      <a:pt x="266" y="132"/>
                    </a:lnTo>
                    <a:lnTo>
                      <a:pt x="266" y="133"/>
                    </a:lnTo>
                    <a:lnTo>
                      <a:pt x="266" y="135"/>
                    </a:lnTo>
                    <a:lnTo>
                      <a:pt x="266" y="136"/>
                    </a:lnTo>
                    <a:lnTo>
                      <a:pt x="268" y="146"/>
                    </a:lnTo>
                    <a:lnTo>
                      <a:pt x="268" y="147"/>
                    </a:lnTo>
                    <a:lnTo>
                      <a:pt x="269" y="157"/>
                    </a:lnTo>
                    <a:lnTo>
                      <a:pt x="269" y="160"/>
                    </a:lnTo>
                    <a:lnTo>
                      <a:pt x="269" y="162"/>
                    </a:lnTo>
                    <a:lnTo>
                      <a:pt x="269" y="164"/>
                    </a:lnTo>
                    <a:lnTo>
                      <a:pt x="271" y="176"/>
                    </a:lnTo>
                    <a:lnTo>
                      <a:pt x="272" y="196"/>
                    </a:lnTo>
                    <a:lnTo>
                      <a:pt x="272" y="201"/>
                    </a:lnTo>
                    <a:lnTo>
                      <a:pt x="272" y="203"/>
                    </a:lnTo>
                    <a:lnTo>
                      <a:pt x="273" y="204"/>
                    </a:lnTo>
                    <a:lnTo>
                      <a:pt x="275" y="225"/>
                    </a:lnTo>
                    <a:lnTo>
                      <a:pt x="275" y="231"/>
                    </a:lnTo>
                    <a:lnTo>
                      <a:pt x="275" y="234"/>
                    </a:lnTo>
                    <a:lnTo>
                      <a:pt x="275" y="235"/>
                    </a:lnTo>
                    <a:lnTo>
                      <a:pt x="275" y="237"/>
                    </a:lnTo>
                    <a:lnTo>
                      <a:pt x="276" y="249"/>
                    </a:lnTo>
                    <a:lnTo>
                      <a:pt x="276" y="251"/>
                    </a:lnTo>
                    <a:lnTo>
                      <a:pt x="276" y="252"/>
                    </a:lnTo>
                    <a:lnTo>
                      <a:pt x="276" y="254"/>
                    </a:lnTo>
                    <a:lnTo>
                      <a:pt x="278" y="262"/>
                    </a:lnTo>
                    <a:lnTo>
                      <a:pt x="278" y="269"/>
                    </a:lnTo>
                    <a:lnTo>
                      <a:pt x="278" y="271"/>
                    </a:lnTo>
                    <a:lnTo>
                      <a:pt x="279" y="271"/>
                    </a:lnTo>
                    <a:lnTo>
                      <a:pt x="279" y="272"/>
                    </a:lnTo>
                    <a:lnTo>
                      <a:pt x="279" y="285"/>
                    </a:lnTo>
                    <a:lnTo>
                      <a:pt x="280" y="286"/>
                    </a:lnTo>
                    <a:lnTo>
                      <a:pt x="280" y="290"/>
                    </a:lnTo>
                    <a:lnTo>
                      <a:pt x="280" y="295"/>
                    </a:lnTo>
                    <a:lnTo>
                      <a:pt x="280" y="296"/>
                    </a:lnTo>
                    <a:lnTo>
                      <a:pt x="280" y="299"/>
                    </a:lnTo>
                    <a:lnTo>
                      <a:pt x="282" y="302"/>
                    </a:lnTo>
                    <a:lnTo>
                      <a:pt x="282" y="303"/>
                    </a:lnTo>
                    <a:lnTo>
                      <a:pt x="282" y="305"/>
                    </a:lnTo>
                    <a:lnTo>
                      <a:pt x="282" y="306"/>
                    </a:lnTo>
                    <a:lnTo>
                      <a:pt x="282" y="307"/>
                    </a:lnTo>
                    <a:lnTo>
                      <a:pt x="282" y="316"/>
                    </a:lnTo>
                    <a:lnTo>
                      <a:pt x="279" y="317"/>
                    </a:lnTo>
                    <a:lnTo>
                      <a:pt x="279" y="319"/>
                    </a:lnTo>
                    <a:lnTo>
                      <a:pt x="278" y="320"/>
                    </a:lnTo>
                    <a:lnTo>
                      <a:pt x="278" y="323"/>
                    </a:lnTo>
                    <a:lnTo>
                      <a:pt x="278" y="326"/>
                    </a:lnTo>
                    <a:lnTo>
                      <a:pt x="279" y="327"/>
                    </a:lnTo>
                    <a:lnTo>
                      <a:pt x="279" y="333"/>
                    </a:lnTo>
                    <a:lnTo>
                      <a:pt x="278" y="336"/>
                    </a:lnTo>
                    <a:lnTo>
                      <a:pt x="276" y="336"/>
                    </a:lnTo>
                    <a:lnTo>
                      <a:pt x="276" y="337"/>
                    </a:lnTo>
                    <a:lnTo>
                      <a:pt x="276" y="338"/>
                    </a:lnTo>
                    <a:lnTo>
                      <a:pt x="279" y="341"/>
                    </a:lnTo>
                    <a:lnTo>
                      <a:pt x="282" y="346"/>
                    </a:lnTo>
                    <a:lnTo>
                      <a:pt x="288" y="355"/>
                    </a:lnTo>
                    <a:lnTo>
                      <a:pt x="288" y="360"/>
                    </a:lnTo>
                    <a:lnTo>
                      <a:pt x="286" y="361"/>
                    </a:lnTo>
                    <a:lnTo>
                      <a:pt x="286" y="363"/>
                    </a:lnTo>
                    <a:lnTo>
                      <a:pt x="285" y="365"/>
                    </a:lnTo>
                    <a:lnTo>
                      <a:pt x="286" y="365"/>
                    </a:lnTo>
                    <a:lnTo>
                      <a:pt x="286" y="367"/>
                    </a:lnTo>
                    <a:lnTo>
                      <a:pt x="288" y="367"/>
                    </a:lnTo>
                    <a:lnTo>
                      <a:pt x="290" y="372"/>
                    </a:lnTo>
                    <a:lnTo>
                      <a:pt x="290" y="375"/>
                    </a:lnTo>
                    <a:lnTo>
                      <a:pt x="289" y="382"/>
                    </a:lnTo>
                    <a:lnTo>
                      <a:pt x="289" y="384"/>
                    </a:lnTo>
                    <a:lnTo>
                      <a:pt x="288" y="384"/>
                    </a:lnTo>
                    <a:lnTo>
                      <a:pt x="285" y="385"/>
                    </a:lnTo>
                    <a:lnTo>
                      <a:pt x="283" y="387"/>
                    </a:lnTo>
                    <a:lnTo>
                      <a:pt x="283" y="388"/>
                    </a:lnTo>
                    <a:lnTo>
                      <a:pt x="282" y="392"/>
                    </a:lnTo>
                    <a:lnTo>
                      <a:pt x="280" y="396"/>
                    </a:lnTo>
                    <a:lnTo>
                      <a:pt x="280" y="398"/>
                    </a:lnTo>
                    <a:lnTo>
                      <a:pt x="282" y="401"/>
                    </a:lnTo>
                    <a:lnTo>
                      <a:pt x="276" y="412"/>
                    </a:lnTo>
                    <a:lnTo>
                      <a:pt x="276" y="413"/>
                    </a:lnTo>
                    <a:lnTo>
                      <a:pt x="269" y="426"/>
                    </a:lnTo>
                    <a:lnTo>
                      <a:pt x="265" y="429"/>
                    </a:lnTo>
                    <a:lnTo>
                      <a:pt x="263" y="430"/>
                    </a:lnTo>
                    <a:lnTo>
                      <a:pt x="262" y="432"/>
                    </a:lnTo>
                    <a:lnTo>
                      <a:pt x="262" y="433"/>
                    </a:lnTo>
                    <a:lnTo>
                      <a:pt x="262" y="435"/>
                    </a:lnTo>
                    <a:lnTo>
                      <a:pt x="263" y="436"/>
                    </a:lnTo>
                    <a:lnTo>
                      <a:pt x="265" y="438"/>
                    </a:lnTo>
                    <a:lnTo>
                      <a:pt x="266" y="438"/>
                    </a:lnTo>
                    <a:lnTo>
                      <a:pt x="266" y="439"/>
                    </a:lnTo>
                    <a:lnTo>
                      <a:pt x="265" y="440"/>
                    </a:lnTo>
                    <a:lnTo>
                      <a:pt x="265" y="442"/>
                    </a:lnTo>
                    <a:lnTo>
                      <a:pt x="262" y="443"/>
                    </a:lnTo>
                    <a:lnTo>
                      <a:pt x="259" y="445"/>
                    </a:lnTo>
                    <a:lnTo>
                      <a:pt x="258" y="450"/>
                    </a:lnTo>
                    <a:lnTo>
                      <a:pt x="258" y="452"/>
                    </a:lnTo>
                    <a:lnTo>
                      <a:pt x="261" y="457"/>
                    </a:lnTo>
                    <a:lnTo>
                      <a:pt x="262" y="466"/>
                    </a:lnTo>
                    <a:lnTo>
                      <a:pt x="261" y="467"/>
                    </a:lnTo>
                    <a:lnTo>
                      <a:pt x="258" y="467"/>
                    </a:lnTo>
                    <a:lnTo>
                      <a:pt x="258" y="466"/>
                    </a:lnTo>
                    <a:lnTo>
                      <a:pt x="259" y="471"/>
                    </a:lnTo>
                    <a:lnTo>
                      <a:pt x="261" y="473"/>
                    </a:lnTo>
                    <a:lnTo>
                      <a:pt x="261" y="476"/>
                    </a:lnTo>
                    <a:lnTo>
                      <a:pt x="261" y="479"/>
                    </a:lnTo>
                    <a:lnTo>
                      <a:pt x="261" y="480"/>
                    </a:lnTo>
                    <a:lnTo>
                      <a:pt x="259" y="480"/>
                    </a:lnTo>
                    <a:lnTo>
                      <a:pt x="259" y="481"/>
                    </a:lnTo>
                    <a:lnTo>
                      <a:pt x="259" y="483"/>
                    </a:lnTo>
                    <a:lnTo>
                      <a:pt x="255" y="486"/>
                    </a:lnTo>
                    <a:lnTo>
                      <a:pt x="254" y="488"/>
                    </a:lnTo>
                    <a:lnTo>
                      <a:pt x="254" y="490"/>
                    </a:lnTo>
                    <a:lnTo>
                      <a:pt x="254" y="491"/>
                    </a:lnTo>
                    <a:lnTo>
                      <a:pt x="254" y="493"/>
                    </a:lnTo>
                    <a:lnTo>
                      <a:pt x="255" y="498"/>
                    </a:lnTo>
                    <a:lnTo>
                      <a:pt x="256" y="500"/>
                    </a:lnTo>
                    <a:lnTo>
                      <a:pt x="261" y="503"/>
                    </a:lnTo>
                    <a:lnTo>
                      <a:pt x="261" y="504"/>
                    </a:lnTo>
                    <a:lnTo>
                      <a:pt x="261" y="505"/>
                    </a:lnTo>
                    <a:lnTo>
                      <a:pt x="261" y="507"/>
                    </a:lnTo>
                    <a:lnTo>
                      <a:pt x="261" y="508"/>
                    </a:lnTo>
                    <a:lnTo>
                      <a:pt x="248" y="511"/>
                    </a:lnTo>
                    <a:lnTo>
                      <a:pt x="247" y="513"/>
                    </a:lnTo>
                    <a:lnTo>
                      <a:pt x="244" y="514"/>
                    </a:lnTo>
                    <a:lnTo>
                      <a:pt x="242" y="515"/>
                    </a:lnTo>
                    <a:lnTo>
                      <a:pt x="241" y="517"/>
                    </a:lnTo>
                    <a:lnTo>
                      <a:pt x="237" y="515"/>
                    </a:lnTo>
                    <a:lnTo>
                      <a:pt x="235" y="517"/>
                    </a:lnTo>
                    <a:lnTo>
                      <a:pt x="234" y="518"/>
                    </a:lnTo>
                    <a:lnTo>
                      <a:pt x="232" y="520"/>
                    </a:lnTo>
                    <a:lnTo>
                      <a:pt x="231" y="529"/>
                    </a:lnTo>
                    <a:lnTo>
                      <a:pt x="231" y="531"/>
                    </a:lnTo>
                    <a:lnTo>
                      <a:pt x="231" y="532"/>
                    </a:lnTo>
                    <a:lnTo>
                      <a:pt x="234" y="537"/>
                    </a:lnTo>
                    <a:lnTo>
                      <a:pt x="235" y="538"/>
                    </a:lnTo>
                    <a:lnTo>
                      <a:pt x="237" y="538"/>
                    </a:lnTo>
                    <a:lnTo>
                      <a:pt x="238" y="544"/>
                    </a:lnTo>
                    <a:lnTo>
                      <a:pt x="237" y="549"/>
                    </a:lnTo>
                    <a:lnTo>
                      <a:pt x="237" y="551"/>
                    </a:lnTo>
                    <a:lnTo>
                      <a:pt x="235" y="552"/>
                    </a:lnTo>
                    <a:lnTo>
                      <a:pt x="234" y="552"/>
                    </a:lnTo>
                    <a:lnTo>
                      <a:pt x="232" y="552"/>
                    </a:lnTo>
                    <a:lnTo>
                      <a:pt x="231" y="552"/>
                    </a:lnTo>
                    <a:lnTo>
                      <a:pt x="230" y="552"/>
                    </a:lnTo>
                    <a:lnTo>
                      <a:pt x="228" y="552"/>
                    </a:lnTo>
                    <a:lnTo>
                      <a:pt x="228" y="551"/>
                    </a:lnTo>
                    <a:lnTo>
                      <a:pt x="227" y="549"/>
                    </a:lnTo>
                    <a:lnTo>
                      <a:pt x="224" y="548"/>
                    </a:lnTo>
                    <a:lnTo>
                      <a:pt x="210" y="542"/>
                    </a:lnTo>
                    <a:lnTo>
                      <a:pt x="203" y="539"/>
                    </a:lnTo>
                    <a:lnTo>
                      <a:pt x="201" y="538"/>
                    </a:lnTo>
                    <a:lnTo>
                      <a:pt x="200" y="538"/>
                    </a:lnTo>
                    <a:lnTo>
                      <a:pt x="201" y="539"/>
                    </a:lnTo>
                    <a:lnTo>
                      <a:pt x="198" y="538"/>
                    </a:lnTo>
                    <a:lnTo>
                      <a:pt x="197" y="539"/>
                    </a:lnTo>
                    <a:lnTo>
                      <a:pt x="196" y="539"/>
                    </a:lnTo>
                    <a:lnTo>
                      <a:pt x="193" y="542"/>
                    </a:lnTo>
                    <a:lnTo>
                      <a:pt x="190" y="545"/>
                    </a:lnTo>
                    <a:lnTo>
                      <a:pt x="186" y="555"/>
                    </a:lnTo>
                    <a:lnTo>
                      <a:pt x="184" y="556"/>
                    </a:lnTo>
                    <a:lnTo>
                      <a:pt x="184" y="558"/>
                    </a:lnTo>
                    <a:lnTo>
                      <a:pt x="184" y="559"/>
                    </a:lnTo>
                    <a:lnTo>
                      <a:pt x="184" y="561"/>
                    </a:lnTo>
                    <a:lnTo>
                      <a:pt x="186" y="562"/>
                    </a:lnTo>
                    <a:lnTo>
                      <a:pt x="188" y="565"/>
                    </a:lnTo>
                    <a:lnTo>
                      <a:pt x="186" y="566"/>
                    </a:lnTo>
                    <a:lnTo>
                      <a:pt x="184" y="565"/>
                    </a:lnTo>
                    <a:lnTo>
                      <a:pt x="183" y="565"/>
                    </a:lnTo>
                    <a:lnTo>
                      <a:pt x="181" y="565"/>
                    </a:lnTo>
                    <a:lnTo>
                      <a:pt x="180" y="565"/>
                    </a:lnTo>
                    <a:lnTo>
                      <a:pt x="179" y="565"/>
                    </a:lnTo>
                    <a:lnTo>
                      <a:pt x="177" y="565"/>
                    </a:lnTo>
                    <a:lnTo>
                      <a:pt x="174" y="562"/>
                    </a:lnTo>
                    <a:lnTo>
                      <a:pt x="170" y="559"/>
                    </a:lnTo>
                    <a:lnTo>
                      <a:pt x="170" y="558"/>
                    </a:lnTo>
                    <a:lnTo>
                      <a:pt x="167" y="551"/>
                    </a:lnTo>
                    <a:lnTo>
                      <a:pt x="163" y="542"/>
                    </a:lnTo>
                    <a:lnTo>
                      <a:pt x="160" y="539"/>
                    </a:lnTo>
                    <a:lnTo>
                      <a:pt x="159" y="537"/>
                    </a:lnTo>
                    <a:lnTo>
                      <a:pt x="159" y="535"/>
                    </a:lnTo>
                    <a:lnTo>
                      <a:pt x="159" y="534"/>
                    </a:lnTo>
                    <a:lnTo>
                      <a:pt x="160" y="531"/>
                    </a:lnTo>
                    <a:lnTo>
                      <a:pt x="162" y="529"/>
                    </a:lnTo>
                    <a:lnTo>
                      <a:pt x="163" y="529"/>
                    </a:lnTo>
                    <a:lnTo>
                      <a:pt x="164" y="529"/>
                    </a:lnTo>
                    <a:lnTo>
                      <a:pt x="164" y="528"/>
                    </a:lnTo>
                    <a:lnTo>
                      <a:pt x="164" y="525"/>
                    </a:lnTo>
                    <a:lnTo>
                      <a:pt x="164" y="522"/>
                    </a:lnTo>
                    <a:lnTo>
                      <a:pt x="163" y="520"/>
                    </a:lnTo>
                    <a:lnTo>
                      <a:pt x="162" y="518"/>
                    </a:lnTo>
                    <a:lnTo>
                      <a:pt x="160" y="517"/>
                    </a:lnTo>
                    <a:lnTo>
                      <a:pt x="159" y="514"/>
                    </a:lnTo>
                    <a:lnTo>
                      <a:pt x="157" y="510"/>
                    </a:lnTo>
                    <a:lnTo>
                      <a:pt x="156" y="508"/>
                    </a:lnTo>
                    <a:lnTo>
                      <a:pt x="156" y="507"/>
                    </a:lnTo>
                    <a:lnTo>
                      <a:pt x="156" y="505"/>
                    </a:lnTo>
                    <a:lnTo>
                      <a:pt x="157" y="505"/>
                    </a:lnTo>
                    <a:lnTo>
                      <a:pt x="157" y="501"/>
                    </a:lnTo>
                    <a:lnTo>
                      <a:pt x="156" y="497"/>
                    </a:lnTo>
                    <a:lnTo>
                      <a:pt x="143" y="484"/>
                    </a:lnTo>
                    <a:lnTo>
                      <a:pt x="139" y="480"/>
                    </a:lnTo>
                    <a:lnTo>
                      <a:pt x="130" y="474"/>
                    </a:lnTo>
                    <a:lnTo>
                      <a:pt x="129" y="476"/>
                    </a:lnTo>
                    <a:lnTo>
                      <a:pt x="129" y="477"/>
                    </a:lnTo>
                    <a:lnTo>
                      <a:pt x="128" y="479"/>
                    </a:lnTo>
                    <a:lnTo>
                      <a:pt x="125" y="479"/>
                    </a:lnTo>
                    <a:lnTo>
                      <a:pt x="123" y="477"/>
                    </a:lnTo>
                    <a:lnTo>
                      <a:pt x="122" y="474"/>
                    </a:lnTo>
                    <a:lnTo>
                      <a:pt x="122" y="473"/>
                    </a:lnTo>
                    <a:lnTo>
                      <a:pt x="119" y="470"/>
                    </a:lnTo>
                    <a:lnTo>
                      <a:pt x="113" y="464"/>
                    </a:lnTo>
                    <a:lnTo>
                      <a:pt x="109" y="462"/>
                    </a:lnTo>
                    <a:lnTo>
                      <a:pt x="104" y="457"/>
                    </a:lnTo>
                    <a:lnTo>
                      <a:pt x="101" y="456"/>
                    </a:lnTo>
                    <a:lnTo>
                      <a:pt x="101" y="455"/>
                    </a:lnTo>
                    <a:lnTo>
                      <a:pt x="94" y="447"/>
                    </a:lnTo>
                    <a:lnTo>
                      <a:pt x="92" y="446"/>
                    </a:lnTo>
                    <a:lnTo>
                      <a:pt x="92" y="443"/>
                    </a:lnTo>
                    <a:lnTo>
                      <a:pt x="91" y="439"/>
                    </a:lnTo>
                    <a:lnTo>
                      <a:pt x="91" y="435"/>
                    </a:lnTo>
                    <a:lnTo>
                      <a:pt x="91" y="433"/>
                    </a:lnTo>
                    <a:lnTo>
                      <a:pt x="92" y="429"/>
                    </a:lnTo>
                    <a:lnTo>
                      <a:pt x="92" y="428"/>
                    </a:lnTo>
                    <a:lnTo>
                      <a:pt x="95" y="423"/>
                    </a:lnTo>
                    <a:lnTo>
                      <a:pt x="97" y="422"/>
                    </a:lnTo>
                    <a:lnTo>
                      <a:pt x="97" y="419"/>
                    </a:lnTo>
                    <a:lnTo>
                      <a:pt x="98" y="415"/>
                    </a:lnTo>
                    <a:lnTo>
                      <a:pt x="98" y="413"/>
                    </a:lnTo>
                    <a:lnTo>
                      <a:pt x="98" y="412"/>
                    </a:lnTo>
                    <a:lnTo>
                      <a:pt x="99" y="409"/>
                    </a:lnTo>
                    <a:lnTo>
                      <a:pt x="101" y="408"/>
                    </a:lnTo>
                    <a:lnTo>
                      <a:pt x="102" y="406"/>
                    </a:lnTo>
                    <a:lnTo>
                      <a:pt x="102" y="405"/>
                    </a:lnTo>
                    <a:lnTo>
                      <a:pt x="102" y="404"/>
                    </a:lnTo>
                    <a:lnTo>
                      <a:pt x="102" y="402"/>
                    </a:lnTo>
                    <a:lnTo>
                      <a:pt x="102" y="399"/>
                    </a:lnTo>
                    <a:lnTo>
                      <a:pt x="102" y="398"/>
                    </a:lnTo>
                    <a:lnTo>
                      <a:pt x="101" y="396"/>
                    </a:lnTo>
                    <a:lnTo>
                      <a:pt x="99" y="395"/>
                    </a:lnTo>
                    <a:lnTo>
                      <a:pt x="99" y="394"/>
                    </a:lnTo>
                    <a:lnTo>
                      <a:pt x="102" y="389"/>
                    </a:lnTo>
                    <a:lnTo>
                      <a:pt x="102" y="388"/>
                    </a:lnTo>
                    <a:lnTo>
                      <a:pt x="105" y="385"/>
                    </a:lnTo>
                    <a:lnTo>
                      <a:pt x="106" y="385"/>
                    </a:lnTo>
                    <a:lnTo>
                      <a:pt x="106" y="384"/>
                    </a:lnTo>
                    <a:lnTo>
                      <a:pt x="106" y="381"/>
                    </a:lnTo>
                    <a:lnTo>
                      <a:pt x="99" y="375"/>
                    </a:lnTo>
                    <a:lnTo>
                      <a:pt x="98" y="375"/>
                    </a:lnTo>
                    <a:lnTo>
                      <a:pt x="95" y="374"/>
                    </a:lnTo>
                    <a:lnTo>
                      <a:pt x="94" y="374"/>
                    </a:lnTo>
                    <a:lnTo>
                      <a:pt x="87" y="371"/>
                    </a:lnTo>
                    <a:lnTo>
                      <a:pt x="84" y="370"/>
                    </a:lnTo>
                    <a:lnTo>
                      <a:pt x="81" y="370"/>
                    </a:lnTo>
                    <a:lnTo>
                      <a:pt x="80" y="371"/>
                    </a:lnTo>
                    <a:lnTo>
                      <a:pt x="80" y="372"/>
                    </a:lnTo>
                    <a:lnTo>
                      <a:pt x="80" y="374"/>
                    </a:lnTo>
                    <a:lnTo>
                      <a:pt x="78" y="377"/>
                    </a:lnTo>
                    <a:lnTo>
                      <a:pt x="75" y="380"/>
                    </a:lnTo>
                    <a:lnTo>
                      <a:pt x="74" y="380"/>
                    </a:lnTo>
                    <a:lnTo>
                      <a:pt x="74" y="381"/>
                    </a:lnTo>
                    <a:lnTo>
                      <a:pt x="72" y="381"/>
                    </a:lnTo>
                    <a:lnTo>
                      <a:pt x="70" y="378"/>
                    </a:lnTo>
                    <a:lnTo>
                      <a:pt x="67" y="375"/>
                    </a:lnTo>
                    <a:lnTo>
                      <a:pt x="67" y="374"/>
                    </a:lnTo>
                    <a:lnTo>
                      <a:pt x="63" y="363"/>
                    </a:lnTo>
                    <a:lnTo>
                      <a:pt x="64" y="358"/>
                    </a:lnTo>
                    <a:lnTo>
                      <a:pt x="64" y="357"/>
                    </a:lnTo>
                    <a:lnTo>
                      <a:pt x="61" y="346"/>
                    </a:lnTo>
                    <a:lnTo>
                      <a:pt x="60" y="343"/>
                    </a:lnTo>
                    <a:lnTo>
                      <a:pt x="60" y="341"/>
                    </a:lnTo>
                    <a:lnTo>
                      <a:pt x="55" y="336"/>
                    </a:lnTo>
                    <a:lnTo>
                      <a:pt x="51" y="333"/>
                    </a:lnTo>
                    <a:lnTo>
                      <a:pt x="48" y="331"/>
                    </a:lnTo>
                    <a:lnTo>
                      <a:pt x="44" y="329"/>
                    </a:lnTo>
                    <a:lnTo>
                      <a:pt x="41" y="326"/>
                    </a:lnTo>
                    <a:lnTo>
                      <a:pt x="37" y="323"/>
                    </a:lnTo>
                    <a:lnTo>
                      <a:pt x="29" y="313"/>
                    </a:lnTo>
                    <a:lnTo>
                      <a:pt x="27" y="312"/>
                    </a:lnTo>
                    <a:lnTo>
                      <a:pt x="27" y="309"/>
                    </a:lnTo>
                    <a:lnTo>
                      <a:pt x="23" y="307"/>
                    </a:lnTo>
                    <a:lnTo>
                      <a:pt x="17" y="300"/>
                    </a:lnTo>
                    <a:lnTo>
                      <a:pt x="14" y="297"/>
                    </a:lnTo>
                    <a:lnTo>
                      <a:pt x="13" y="296"/>
                    </a:lnTo>
                    <a:lnTo>
                      <a:pt x="13" y="295"/>
                    </a:lnTo>
                    <a:lnTo>
                      <a:pt x="13" y="293"/>
                    </a:lnTo>
                    <a:lnTo>
                      <a:pt x="13" y="292"/>
                    </a:lnTo>
                    <a:lnTo>
                      <a:pt x="9" y="285"/>
                    </a:lnTo>
                    <a:lnTo>
                      <a:pt x="7" y="282"/>
                    </a:lnTo>
                    <a:lnTo>
                      <a:pt x="6" y="275"/>
                    </a:lnTo>
                    <a:lnTo>
                      <a:pt x="6" y="271"/>
                    </a:lnTo>
                    <a:lnTo>
                      <a:pt x="3" y="265"/>
                    </a:lnTo>
                    <a:lnTo>
                      <a:pt x="2" y="256"/>
                    </a:lnTo>
                    <a:lnTo>
                      <a:pt x="0" y="251"/>
                    </a:lnTo>
                    <a:lnTo>
                      <a:pt x="2" y="249"/>
                    </a:lnTo>
                    <a:lnTo>
                      <a:pt x="2" y="245"/>
                    </a:lnTo>
                    <a:lnTo>
                      <a:pt x="2" y="244"/>
                    </a:lnTo>
                    <a:lnTo>
                      <a:pt x="2" y="239"/>
                    </a:lnTo>
                    <a:lnTo>
                      <a:pt x="3" y="234"/>
                    </a:lnTo>
                    <a:lnTo>
                      <a:pt x="5" y="232"/>
                    </a:lnTo>
                    <a:lnTo>
                      <a:pt x="6" y="231"/>
                    </a:lnTo>
                    <a:lnTo>
                      <a:pt x="9" y="230"/>
                    </a:lnTo>
                    <a:lnTo>
                      <a:pt x="10" y="228"/>
                    </a:lnTo>
                    <a:lnTo>
                      <a:pt x="10" y="220"/>
                    </a:lnTo>
                    <a:lnTo>
                      <a:pt x="10" y="218"/>
                    </a:lnTo>
                    <a:lnTo>
                      <a:pt x="9" y="217"/>
                    </a:lnTo>
                    <a:lnTo>
                      <a:pt x="7" y="215"/>
                    </a:lnTo>
                    <a:lnTo>
                      <a:pt x="7" y="214"/>
                    </a:lnTo>
                    <a:lnTo>
                      <a:pt x="6" y="214"/>
                    </a:lnTo>
                    <a:lnTo>
                      <a:pt x="6" y="213"/>
                    </a:lnTo>
                    <a:lnTo>
                      <a:pt x="9" y="208"/>
                    </a:lnTo>
                    <a:lnTo>
                      <a:pt x="10" y="207"/>
                    </a:lnTo>
                    <a:lnTo>
                      <a:pt x="13" y="205"/>
                    </a:lnTo>
                    <a:lnTo>
                      <a:pt x="16" y="204"/>
                    </a:lnTo>
                    <a:lnTo>
                      <a:pt x="19" y="204"/>
                    </a:lnTo>
                    <a:lnTo>
                      <a:pt x="20" y="204"/>
                    </a:lnTo>
                    <a:lnTo>
                      <a:pt x="22" y="204"/>
                    </a:lnTo>
                    <a:lnTo>
                      <a:pt x="22" y="203"/>
                    </a:lnTo>
                    <a:lnTo>
                      <a:pt x="24" y="201"/>
                    </a:lnTo>
                    <a:lnTo>
                      <a:pt x="26" y="200"/>
                    </a:lnTo>
                    <a:lnTo>
                      <a:pt x="26" y="197"/>
                    </a:lnTo>
                    <a:lnTo>
                      <a:pt x="27" y="187"/>
                    </a:lnTo>
                    <a:lnTo>
                      <a:pt x="26" y="186"/>
                    </a:lnTo>
                    <a:lnTo>
                      <a:pt x="27" y="184"/>
                    </a:lnTo>
                    <a:lnTo>
                      <a:pt x="31" y="176"/>
                    </a:lnTo>
                    <a:lnTo>
                      <a:pt x="33" y="176"/>
                    </a:lnTo>
                    <a:lnTo>
                      <a:pt x="34" y="174"/>
                    </a:lnTo>
                    <a:lnTo>
                      <a:pt x="34" y="173"/>
                    </a:lnTo>
                    <a:lnTo>
                      <a:pt x="36" y="170"/>
                    </a:lnTo>
                    <a:lnTo>
                      <a:pt x="36" y="162"/>
                    </a:lnTo>
                    <a:lnTo>
                      <a:pt x="36" y="159"/>
                    </a:lnTo>
                    <a:lnTo>
                      <a:pt x="34" y="159"/>
                    </a:lnTo>
                    <a:lnTo>
                      <a:pt x="36" y="156"/>
                    </a:lnTo>
                    <a:lnTo>
                      <a:pt x="31" y="150"/>
                    </a:lnTo>
                    <a:lnTo>
                      <a:pt x="31" y="149"/>
                    </a:lnTo>
                    <a:lnTo>
                      <a:pt x="30" y="149"/>
                    </a:lnTo>
                    <a:lnTo>
                      <a:pt x="27" y="147"/>
                    </a:lnTo>
                    <a:lnTo>
                      <a:pt x="23" y="142"/>
                    </a:lnTo>
                    <a:lnTo>
                      <a:pt x="23" y="140"/>
                    </a:lnTo>
                    <a:lnTo>
                      <a:pt x="24" y="132"/>
                    </a:lnTo>
                    <a:lnTo>
                      <a:pt x="26" y="125"/>
                    </a:lnTo>
                    <a:lnTo>
                      <a:pt x="27" y="123"/>
                    </a:lnTo>
                    <a:lnTo>
                      <a:pt x="30" y="122"/>
                    </a:lnTo>
                    <a:lnTo>
                      <a:pt x="40" y="119"/>
                    </a:lnTo>
                    <a:lnTo>
                      <a:pt x="44" y="119"/>
                    </a:lnTo>
                    <a:lnTo>
                      <a:pt x="46" y="119"/>
                    </a:lnTo>
                    <a:lnTo>
                      <a:pt x="47" y="119"/>
                    </a:lnTo>
                    <a:lnTo>
                      <a:pt x="53" y="118"/>
                    </a:lnTo>
                    <a:lnTo>
                      <a:pt x="55" y="115"/>
                    </a:lnTo>
                    <a:lnTo>
                      <a:pt x="63" y="112"/>
                    </a:lnTo>
                    <a:lnTo>
                      <a:pt x="64" y="111"/>
                    </a:lnTo>
                    <a:lnTo>
                      <a:pt x="65" y="111"/>
                    </a:lnTo>
                    <a:lnTo>
                      <a:pt x="70" y="105"/>
                    </a:lnTo>
                    <a:lnTo>
                      <a:pt x="72" y="101"/>
                    </a:lnTo>
                    <a:lnTo>
                      <a:pt x="72" y="98"/>
                    </a:lnTo>
                    <a:lnTo>
                      <a:pt x="72" y="95"/>
                    </a:lnTo>
                    <a:lnTo>
                      <a:pt x="74" y="89"/>
                    </a:lnTo>
                    <a:lnTo>
                      <a:pt x="74" y="88"/>
                    </a:lnTo>
                    <a:lnTo>
                      <a:pt x="75" y="87"/>
                    </a:lnTo>
                    <a:lnTo>
                      <a:pt x="77" y="85"/>
                    </a:lnTo>
                    <a:lnTo>
                      <a:pt x="78" y="84"/>
                    </a:lnTo>
                    <a:lnTo>
                      <a:pt x="80" y="82"/>
                    </a:lnTo>
                    <a:lnTo>
                      <a:pt x="81" y="82"/>
                    </a:lnTo>
                    <a:lnTo>
                      <a:pt x="82" y="81"/>
                    </a:lnTo>
                    <a:lnTo>
                      <a:pt x="84" y="68"/>
                    </a:lnTo>
                    <a:lnTo>
                      <a:pt x="84" y="61"/>
                    </a:lnTo>
                    <a:lnTo>
                      <a:pt x="84" y="60"/>
                    </a:lnTo>
                    <a:lnTo>
                      <a:pt x="84" y="58"/>
                    </a:lnTo>
                    <a:lnTo>
                      <a:pt x="82" y="58"/>
                    </a:lnTo>
                    <a:lnTo>
                      <a:pt x="82" y="57"/>
                    </a:lnTo>
                    <a:lnTo>
                      <a:pt x="82" y="56"/>
                    </a:lnTo>
                    <a:lnTo>
                      <a:pt x="82" y="54"/>
                    </a:lnTo>
                    <a:lnTo>
                      <a:pt x="82" y="53"/>
                    </a:lnTo>
                    <a:lnTo>
                      <a:pt x="82" y="51"/>
                    </a:lnTo>
                    <a:lnTo>
                      <a:pt x="82" y="50"/>
                    </a:lnTo>
                    <a:lnTo>
                      <a:pt x="81" y="48"/>
                    </a:lnTo>
                    <a:lnTo>
                      <a:pt x="78" y="46"/>
                    </a:lnTo>
                    <a:lnTo>
                      <a:pt x="77" y="44"/>
                    </a:lnTo>
                    <a:lnTo>
                      <a:pt x="72" y="43"/>
                    </a:lnTo>
                    <a:lnTo>
                      <a:pt x="71" y="43"/>
                    </a:lnTo>
                    <a:lnTo>
                      <a:pt x="68" y="41"/>
                    </a:lnTo>
                    <a:lnTo>
                      <a:pt x="67" y="40"/>
                    </a:lnTo>
                    <a:lnTo>
                      <a:pt x="65" y="40"/>
                    </a:lnTo>
                    <a:lnTo>
                      <a:pt x="64" y="37"/>
                    </a:lnTo>
                    <a:lnTo>
                      <a:pt x="63" y="34"/>
                    </a:lnTo>
                    <a:lnTo>
                      <a:pt x="63" y="33"/>
                    </a:lnTo>
                    <a:lnTo>
                      <a:pt x="64" y="33"/>
                    </a:lnTo>
                    <a:lnTo>
                      <a:pt x="64" y="30"/>
                    </a:lnTo>
                    <a:lnTo>
                      <a:pt x="64" y="29"/>
                    </a:lnTo>
                    <a:lnTo>
                      <a:pt x="60" y="24"/>
                    </a:lnTo>
                    <a:lnTo>
                      <a:pt x="60" y="23"/>
                    </a:lnTo>
                    <a:lnTo>
                      <a:pt x="54" y="19"/>
                    </a:lnTo>
                    <a:lnTo>
                      <a:pt x="48" y="16"/>
                    </a:lnTo>
                    <a:lnTo>
                      <a:pt x="47" y="16"/>
                    </a:lnTo>
                    <a:lnTo>
                      <a:pt x="47" y="15"/>
                    </a:lnTo>
                    <a:lnTo>
                      <a:pt x="47" y="13"/>
                    </a:lnTo>
                    <a:lnTo>
                      <a:pt x="47" y="12"/>
                    </a:lnTo>
                    <a:lnTo>
                      <a:pt x="50" y="12"/>
                    </a:lnTo>
                    <a:lnTo>
                      <a:pt x="53" y="12"/>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3" name="Freeform 58"/>
              <p:cNvSpPr>
                <a:spLocks/>
              </p:cNvSpPr>
              <p:nvPr/>
            </p:nvSpPr>
            <p:spPr bwMode="auto">
              <a:xfrm>
                <a:off x="7439854" y="2667944"/>
                <a:ext cx="484095" cy="850297"/>
              </a:xfrm>
              <a:custGeom>
                <a:avLst/>
                <a:gdLst>
                  <a:gd name="T0" fmla="*/ 113 w 221"/>
                  <a:gd name="T1" fmla="*/ 8 h 424"/>
                  <a:gd name="T2" fmla="*/ 130 w 221"/>
                  <a:gd name="T3" fmla="*/ 7 h 424"/>
                  <a:gd name="T4" fmla="*/ 150 w 221"/>
                  <a:gd name="T5" fmla="*/ 4 h 424"/>
                  <a:gd name="T6" fmla="*/ 164 w 221"/>
                  <a:gd name="T7" fmla="*/ 3 h 424"/>
                  <a:gd name="T8" fmla="*/ 185 w 221"/>
                  <a:gd name="T9" fmla="*/ 3 h 424"/>
                  <a:gd name="T10" fmla="*/ 188 w 221"/>
                  <a:gd name="T11" fmla="*/ 24 h 424"/>
                  <a:gd name="T12" fmla="*/ 191 w 221"/>
                  <a:gd name="T13" fmla="*/ 52 h 424"/>
                  <a:gd name="T14" fmla="*/ 198 w 221"/>
                  <a:gd name="T15" fmla="*/ 103 h 424"/>
                  <a:gd name="T16" fmla="*/ 199 w 221"/>
                  <a:gd name="T17" fmla="*/ 113 h 424"/>
                  <a:gd name="T18" fmla="*/ 204 w 221"/>
                  <a:gd name="T19" fmla="*/ 158 h 424"/>
                  <a:gd name="T20" fmla="*/ 206 w 221"/>
                  <a:gd name="T21" fmla="*/ 185 h 424"/>
                  <a:gd name="T22" fmla="*/ 208 w 221"/>
                  <a:gd name="T23" fmla="*/ 196 h 424"/>
                  <a:gd name="T24" fmla="*/ 211 w 221"/>
                  <a:gd name="T25" fmla="*/ 222 h 424"/>
                  <a:gd name="T26" fmla="*/ 213 w 221"/>
                  <a:gd name="T27" fmla="*/ 249 h 424"/>
                  <a:gd name="T28" fmla="*/ 216 w 221"/>
                  <a:gd name="T29" fmla="*/ 269 h 424"/>
                  <a:gd name="T30" fmla="*/ 221 w 221"/>
                  <a:gd name="T31" fmla="*/ 290 h 424"/>
                  <a:gd name="T32" fmla="*/ 208 w 221"/>
                  <a:gd name="T33" fmla="*/ 302 h 424"/>
                  <a:gd name="T34" fmla="*/ 195 w 221"/>
                  <a:gd name="T35" fmla="*/ 314 h 424"/>
                  <a:gd name="T36" fmla="*/ 180 w 221"/>
                  <a:gd name="T37" fmla="*/ 310 h 424"/>
                  <a:gd name="T38" fmla="*/ 181 w 221"/>
                  <a:gd name="T39" fmla="*/ 328 h 424"/>
                  <a:gd name="T40" fmla="*/ 167 w 221"/>
                  <a:gd name="T41" fmla="*/ 346 h 424"/>
                  <a:gd name="T42" fmla="*/ 160 w 221"/>
                  <a:gd name="T43" fmla="*/ 359 h 424"/>
                  <a:gd name="T44" fmla="*/ 151 w 221"/>
                  <a:gd name="T45" fmla="*/ 369 h 424"/>
                  <a:gd name="T46" fmla="*/ 151 w 221"/>
                  <a:gd name="T47" fmla="*/ 386 h 424"/>
                  <a:gd name="T48" fmla="*/ 130 w 221"/>
                  <a:gd name="T49" fmla="*/ 387 h 424"/>
                  <a:gd name="T50" fmla="*/ 122 w 221"/>
                  <a:gd name="T51" fmla="*/ 377 h 424"/>
                  <a:gd name="T52" fmla="*/ 112 w 221"/>
                  <a:gd name="T53" fmla="*/ 387 h 424"/>
                  <a:gd name="T54" fmla="*/ 105 w 221"/>
                  <a:gd name="T55" fmla="*/ 407 h 424"/>
                  <a:gd name="T56" fmla="*/ 93 w 221"/>
                  <a:gd name="T57" fmla="*/ 404 h 424"/>
                  <a:gd name="T58" fmla="*/ 83 w 221"/>
                  <a:gd name="T59" fmla="*/ 399 h 424"/>
                  <a:gd name="T60" fmla="*/ 72 w 221"/>
                  <a:gd name="T61" fmla="*/ 407 h 424"/>
                  <a:gd name="T62" fmla="*/ 68 w 221"/>
                  <a:gd name="T63" fmla="*/ 418 h 424"/>
                  <a:gd name="T64" fmla="*/ 44 w 221"/>
                  <a:gd name="T65" fmla="*/ 404 h 424"/>
                  <a:gd name="T66" fmla="*/ 31 w 221"/>
                  <a:gd name="T67" fmla="*/ 407 h 424"/>
                  <a:gd name="T68" fmla="*/ 32 w 221"/>
                  <a:gd name="T69" fmla="*/ 416 h 424"/>
                  <a:gd name="T70" fmla="*/ 27 w 221"/>
                  <a:gd name="T71" fmla="*/ 410 h 424"/>
                  <a:gd name="T72" fmla="*/ 14 w 221"/>
                  <a:gd name="T73" fmla="*/ 411 h 424"/>
                  <a:gd name="T74" fmla="*/ 8 w 221"/>
                  <a:gd name="T75" fmla="*/ 413 h 424"/>
                  <a:gd name="T76" fmla="*/ 10 w 221"/>
                  <a:gd name="T77" fmla="*/ 424 h 424"/>
                  <a:gd name="T78" fmla="*/ 0 w 221"/>
                  <a:gd name="T79" fmla="*/ 413 h 424"/>
                  <a:gd name="T80" fmla="*/ 1 w 221"/>
                  <a:gd name="T81" fmla="*/ 392 h 424"/>
                  <a:gd name="T82" fmla="*/ 5 w 221"/>
                  <a:gd name="T83" fmla="*/ 383 h 424"/>
                  <a:gd name="T84" fmla="*/ 18 w 221"/>
                  <a:gd name="T85" fmla="*/ 360 h 424"/>
                  <a:gd name="T86" fmla="*/ 25 w 221"/>
                  <a:gd name="T87" fmla="*/ 334 h 424"/>
                  <a:gd name="T88" fmla="*/ 30 w 221"/>
                  <a:gd name="T89" fmla="*/ 314 h 424"/>
                  <a:gd name="T90" fmla="*/ 30 w 221"/>
                  <a:gd name="T91" fmla="*/ 302 h 424"/>
                  <a:gd name="T92" fmla="*/ 21 w 221"/>
                  <a:gd name="T93" fmla="*/ 280 h 424"/>
                  <a:gd name="T94" fmla="*/ 24 w 221"/>
                  <a:gd name="T95" fmla="*/ 263 h 424"/>
                  <a:gd name="T96" fmla="*/ 22 w 221"/>
                  <a:gd name="T97" fmla="*/ 243 h 424"/>
                  <a:gd name="T98" fmla="*/ 20 w 221"/>
                  <a:gd name="T99" fmla="*/ 218 h 424"/>
                  <a:gd name="T100" fmla="*/ 17 w 221"/>
                  <a:gd name="T101" fmla="*/ 184 h 424"/>
                  <a:gd name="T102" fmla="*/ 14 w 221"/>
                  <a:gd name="T103" fmla="*/ 148 h 424"/>
                  <a:gd name="T104" fmla="*/ 10 w 221"/>
                  <a:gd name="T105" fmla="*/ 94 h 424"/>
                  <a:gd name="T106" fmla="*/ 5 w 221"/>
                  <a:gd name="T107" fmla="*/ 51 h 424"/>
                  <a:gd name="T108" fmla="*/ 4 w 221"/>
                  <a:gd name="T109" fmla="*/ 24 h 424"/>
                  <a:gd name="T110" fmla="*/ 11 w 221"/>
                  <a:gd name="T111" fmla="*/ 31 h 424"/>
                  <a:gd name="T112" fmla="*/ 25 w 221"/>
                  <a:gd name="T113" fmla="*/ 31 h 424"/>
                  <a:gd name="T114" fmla="*/ 38 w 221"/>
                  <a:gd name="T115" fmla="*/ 24 h 424"/>
                  <a:gd name="T116" fmla="*/ 55 w 221"/>
                  <a:gd name="T117" fmla="*/ 1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424">
                    <a:moveTo>
                      <a:pt x="96" y="10"/>
                    </a:moveTo>
                    <a:lnTo>
                      <a:pt x="97" y="10"/>
                    </a:lnTo>
                    <a:lnTo>
                      <a:pt x="102" y="10"/>
                    </a:lnTo>
                    <a:lnTo>
                      <a:pt x="105" y="10"/>
                    </a:lnTo>
                    <a:lnTo>
                      <a:pt x="106" y="10"/>
                    </a:lnTo>
                    <a:lnTo>
                      <a:pt x="107" y="10"/>
                    </a:lnTo>
                    <a:lnTo>
                      <a:pt x="113" y="8"/>
                    </a:lnTo>
                    <a:lnTo>
                      <a:pt x="114" y="8"/>
                    </a:lnTo>
                    <a:lnTo>
                      <a:pt x="119" y="8"/>
                    </a:lnTo>
                    <a:lnTo>
                      <a:pt x="120" y="8"/>
                    </a:lnTo>
                    <a:lnTo>
                      <a:pt x="122" y="8"/>
                    </a:lnTo>
                    <a:lnTo>
                      <a:pt x="124" y="7"/>
                    </a:lnTo>
                    <a:lnTo>
                      <a:pt x="129" y="7"/>
                    </a:lnTo>
                    <a:lnTo>
                      <a:pt x="130" y="7"/>
                    </a:lnTo>
                    <a:lnTo>
                      <a:pt x="131" y="7"/>
                    </a:lnTo>
                    <a:lnTo>
                      <a:pt x="137" y="5"/>
                    </a:lnTo>
                    <a:lnTo>
                      <a:pt x="143" y="5"/>
                    </a:lnTo>
                    <a:lnTo>
                      <a:pt x="144" y="5"/>
                    </a:lnTo>
                    <a:lnTo>
                      <a:pt x="147" y="5"/>
                    </a:lnTo>
                    <a:lnTo>
                      <a:pt x="148" y="4"/>
                    </a:lnTo>
                    <a:lnTo>
                      <a:pt x="150" y="4"/>
                    </a:lnTo>
                    <a:lnTo>
                      <a:pt x="151" y="4"/>
                    </a:lnTo>
                    <a:lnTo>
                      <a:pt x="153" y="4"/>
                    </a:lnTo>
                    <a:lnTo>
                      <a:pt x="154" y="4"/>
                    </a:lnTo>
                    <a:lnTo>
                      <a:pt x="157" y="4"/>
                    </a:lnTo>
                    <a:lnTo>
                      <a:pt x="160" y="4"/>
                    </a:lnTo>
                    <a:lnTo>
                      <a:pt x="161" y="3"/>
                    </a:lnTo>
                    <a:lnTo>
                      <a:pt x="164" y="3"/>
                    </a:lnTo>
                    <a:lnTo>
                      <a:pt x="170" y="3"/>
                    </a:lnTo>
                    <a:lnTo>
                      <a:pt x="174" y="1"/>
                    </a:lnTo>
                    <a:lnTo>
                      <a:pt x="175" y="1"/>
                    </a:lnTo>
                    <a:lnTo>
                      <a:pt x="177" y="1"/>
                    </a:lnTo>
                    <a:lnTo>
                      <a:pt x="184" y="1"/>
                    </a:lnTo>
                    <a:lnTo>
                      <a:pt x="184" y="0"/>
                    </a:lnTo>
                    <a:lnTo>
                      <a:pt x="185" y="3"/>
                    </a:lnTo>
                    <a:lnTo>
                      <a:pt x="185" y="4"/>
                    </a:lnTo>
                    <a:lnTo>
                      <a:pt x="185" y="5"/>
                    </a:lnTo>
                    <a:lnTo>
                      <a:pt x="187" y="7"/>
                    </a:lnTo>
                    <a:lnTo>
                      <a:pt x="187" y="8"/>
                    </a:lnTo>
                    <a:lnTo>
                      <a:pt x="187" y="14"/>
                    </a:lnTo>
                    <a:lnTo>
                      <a:pt x="187" y="15"/>
                    </a:lnTo>
                    <a:lnTo>
                      <a:pt x="188" y="24"/>
                    </a:lnTo>
                    <a:lnTo>
                      <a:pt x="188" y="27"/>
                    </a:lnTo>
                    <a:lnTo>
                      <a:pt x="188" y="28"/>
                    </a:lnTo>
                    <a:lnTo>
                      <a:pt x="189" y="34"/>
                    </a:lnTo>
                    <a:lnTo>
                      <a:pt x="189" y="35"/>
                    </a:lnTo>
                    <a:lnTo>
                      <a:pt x="189" y="39"/>
                    </a:lnTo>
                    <a:lnTo>
                      <a:pt x="191" y="49"/>
                    </a:lnTo>
                    <a:lnTo>
                      <a:pt x="191" y="52"/>
                    </a:lnTo>
                    <a:lnTo>
                      <a:pt x="192" y="59"/>
                    </a:lnTo>
                    <a:lnTo>
                      <a:pt x="192" y="61"/>
                    </a:lnTo>
                    <a:lnTo>
                      <a:pt x="194" y="68"/>
                    </a:lnTo>
                    <a:lnTo>
                      <a:pt x="195" y="78"/>
                    </a:lnTo>
                    <a:lnTo>
                      <a:pt x="195" y="85"/>
                    </a:lnTo>
                    <a:lnTo>
                      <a:pt x="198" y="100"/>
                    </a:lnTo>
                    <a:lnTo>
                      <a:pt x="198" y="103"/>
                    </a:lnTo>
                    <a:lnTo>
                      <a:pt x="198" y="104"/>
                    </a:lnTo>
                    <a:lnTo>
                      <a:pt x="198" y="106"/>
                    </a:lnTo>
                    <a:lnTo>
                      <a:pt x="198" y="107"/>
                    </a:lnTo>
                    <a:lnTo>
                      <a:pt x="198" y="109"/>
                    </a:lnTo>
                    <a:lnTo>
                      <a:pt x="198" y="110"/>
                    </a:lnTo>
                    <a:lnTo>
                      <a:pt x="198" y="111"/>
                    </a:lnTo>
                    <a:lnTo>
                      <a:pt x="199" y="113"/>
                    </a:lnTo>
                    <a:lnTo>
                      <a:pt x="199" y="120"/>
                    </a:lnTo>
                    <a:lnTo>
                      <a:pt x="201" y="124"/>
                    </a:lnTo>
                    <a:lnTo>
                      <a:pt x="201" y="131"/>
                    </a:lnTo>
                    <a:lnTo>
                      <a:pt x="202" y="143"/>
                    </a:lnTo>
                    <a:lnTo>
                      <a:pt x="202" y="147"/>
                    </a:lnTo>
                    <a:lnTo>
                      <a:pt x="204" y="155"/>
                    </a:lnTo>
                    <a:lnTo>
                      <a:pt x="204" y="158"/>
                    </a:lnTo>
                    <a:lnTo>
                      <a:pt x="204" y="160"/>
                    </a:lnTo>
                    <a:lnTo>
                      <a:pt x="205" y="165"/>
                    </a:lnTo>
                    <a:lnTo>
                      <a:pt x="205" y="167"/>
                    </a:lnTo>
                    <a:lnTo>
                      <a:pt x="205" y="172"/>
                    </a:lnTo>
                    <a:lnTo>
                      <a:pt x="205" y="175"/>
                    </a:lnTo>
                    <a:lnTo>
                      <a:pt x="206" y="178"/>
                    </a:lnTo>
                    <a:lnTo>
                      <a:pt x="206" y="185"/>
                    </a:lnTo>
                    <a:lnTo>
                      <a:pt x="206" y="186"/>
                    </a:lnTo>
                    <a:lnTo>
                      <a:pt x="206" y="189"/>
                    </a:lnTo>
                    <a:lnTo>
                      <a:pt x="208" y="191"/>
                    </a:lnTo>
                    <a:lnTo>
                      <a:pt x="208" y="192"/>
                    </a:lnTo>
                    <a:lnTo>
                      <a:pt x="208" y="194"/>
                    </a:lnTo>
                    <a:lnTo>
                      <a:pt x="208" y="195"/>
                    </a:lnTo>
                    <a:lnTo>
                      <a:pt x="208" y="196"/>
                    </a:lnTo>
                    <a:lnTo>
                      <a:pt x="208" y="198"/>
                    </a:lnTo>
                    <a:lnTo>
                      <a:pt x="208" y="199"/>
                    </a:lnTo>
                    <a:lnTo>
                      <a:pt x="209" y="205"/>
                    </a:lnTo>
                    <a:lnTo>
                      <a:pt x="209" y="211"/>
                    </a:lnTo>
                    <a:lnTo>
                      <a:pt x="209" y="212"/>
                    </a:lnTo>
                    <a:lnTo>
                      <a:pt x="211" y="215"/>
                    </a:lnTo>
                    <a:lnTo>
                      <a:pt x="211" y="222"/>
                    </a:lnTo>
                    <a:lnTo>
                      <a:pt x="211" y="223"/>
                    </a:lnTo>
                    <a:lnTo>
                      <a:pt x="211" y="226"/>
                    </a:lnTo>
                    <a:lnTo>
                      <a:pt x="212" y="227"/>
                    </a:lnTo>
                    <a:lnTo>
                      <a:pt x="212" y="230"/>
                    </a:lnTo>
                    <a:lnTo>
                      <a:pt x="212" y="239"/>
                    </a:lnTo>
                    <a:lnTo>
                      <a:pt x="213" y="247"/>
                    </a:lnTo>
                    <a:lnTo>
                      <a:pt x="213" y="249"/>
                    </a:lnTo>
                    <a:lnTo>
                      <a:pt x="213" y="252"/>
                    </a:lnTo>
                    <a:lnTo>
                      <a:pt x="213" y="253"/>
                    </a:lnTo>
                    <a:lnTo>
                      <a:pt x="215" y="253"/>
                    </a:lnTo>
                    <a:lnTo>
                      <a:pt x="215" y="254"/>
                    </a:lnTo>
                    <a:lnTo>
                      <a:pt x="215" y="263"/>
                    </a:lnTo>
                    <a:lnTo>
                      <a:pt x="215" y="264"/>
                    </a:lnTo>
                    <a:lnTo>
                      <a:pt x="216" y="269"/>
                    </a:lnTo>
                    <a:lnTo>
                      <a:pt x="215" y="269"/>
                    </a:lnTo>
                    <a:lnTo>
                      <a:pt x="212" y="273"/>
                    </a:lnTo>
                    <a:lnTo>
                      <a:pt x="211" y="274"/>
                    </a:lnTo>
                    <a:lnTo>
                      <a:pt x="212" y="276"/>
                    </a:lnTo>
                    <a:lnTo>
                      <a:pt x="215" y="278"/>
                    </a:lnTo>
                    <a:lnTo>
                      <a:pt x="219" y="285"/>
                    </a:lnTo>
                    <a:lnTo>
                      <a:pt x="221" y="290"/>
                    </a:lnTo>
                    <a:lnTo>
                      <a:pt x="221" y="291"/>
                    </a:lnTo>
                    <a:lnTo>
                      <a:pt x="221" y="293"/>
                    </a:lnTo>
                    <a:lnTo>
                      <a:pt x="221" y="300"/>
                    </a:lnTo>
                    <a:lnTo>
                      <a:pt x="218" y="301"/>
                    </a:lnTo>
                    <a:lnTo>
                      <a:pt x="211" y="302"/>
                    </a:lnTo>
                    <a:lnTo>
                      <a:pt x="209" y="302"/>
                    </a:lnTo>
                    <a:lnTo>
                      <a:pt x="208" y="302"/>
                    </a:lnTo>
                    <a:lnTo>
                      <a:pt x="206" y="304"/>
                    </a:lnTo>
                    <a:lnTo>
                      <a:pt x="201" y="308"/>
                    </a:lnTo>
                    <a:lnTo>
                      <a:pt x="201" y="310"/>
                    </a:lnTo>
                    <a:lnTo>
                      <a:pt x="198" y="311"/>
                    </a:lnTo>
                    <a:lnTo>
                      <a:pt x="198" y="312"/>
                    </a:lnTo>
                    <a:lnTo>
                      <a:pt x="196" y="312"/>
                    </a:lnTo>
                    <a:lnTo>
                      <a:pt x="195" y="314"/>
                    </a:lnTo>
                    <a:lnTo>
                      <a:pt x="194" y="312"/>
                    </a:lnTo>
                    <a:lnTo>
                      <a:pt x="192" y="312"/>
                    </a:lnTo>
                    <a:lnTo>
                      <a:pt x="191" y="310"/>
                    </a:lnTo>
                    <a:lnTo>
                      <a:pt x="189" y="308"/>
                    </a:lnTo>
                    <a:lnTo>
                      <a:pt x="188" y="308"/>
                    </a:lnTo>
                    <a:lnTo>
                      <a:pt x="184" y="310"/>
                    </a:lnTo>
                    <a:lnTo>
                      <a:pt x="180" y="310"/>
                    </a:lnTo>
                    <a:lnTo>
                      <a:pt x="178" y="311"/>
                    </a:lnTo>
                    <a:lnTo>
                      <a:pt x="177" y="311"/>
                    </a:lnTo>
                    <a:lnTo>
                      <a:pt x="177" y="314"/>
                    </a:lnTo>
                    <a:lnTo>
                      <a:pt x="177" y="315"/>
                    </a:lnTo>
                    <a:lnTo>
                      <a:pt x="178" y="324"/>
                    </a:lnTo>
                    <a:lnTo>
                      <a:pt x="180" y="325"/>
                    </a:lnTo>
                    <a:lnTo>
                      <a:pt x="181" y="328"/>
                    </a:lnTo>
                    <a:lnTo>
                      <a:pt x="181" y="329"/>
                    </a:lnTo>
                    <a:lnTo>
                      <a:pt x="181" y="331"/>
                    </a:lnTo>
                    <a:lnTo>
                      <a:pt x="180" y="332"/>
                    </a:lnTo>
                    <a:lnTo>
                      <a:pt x="178" y="334"/>
                    </a:lnTo>
                    <a:lnTo>
                      <a:pt x="168" y="342"/>
                    </a:lnTo>
                    <a:lnTo>
                      <a:pt x="168" y="343"/>
                    </a:lnTo>
                    <a:lnTo>
                      <a:pt x="167" y="346"/>
                    </a:lnTo>
                    <a:lnTo>
                      <a:pt x="167" y="348"/>
                    </a:lnTo>
                    <a:lnTo>
                      <a:pt x="167" y="349"/>
                    </a:lnTo>
                    <a:lnTo>
                      <a:pt x="167" y="353"/>
                    </a:lnTo>
                    <a:lnTo>
                      <a:pt x="165" y="356"/>
                    </a:lnTo>
                    <a:lnTo>
                      <a:pt x="161" y="360"/>
                    </a:lnTo>
                    <a:lnTo>
                      <a:pt x="160" y="360"/>
                    </a:lnTo>
                    <a:lnTo>
                      <a:pt x="160" y="359"/>
                    </a:lnTo>
                    <a:lnTo>
                      <a:pt x="158" y="359"/>
                    </a:lnTo>
                    <a:lnTo>
                      <a:pt x="160" y="359"/>
                    </a:lnTo>
                    <a:lnTo>
                      <a:pt x="158" y="358"/>
                    </a:lnTo>
                    <a:lnTo>
                      <a:pt x="157" y="358"/>
                    </a:lnTo>
                    <a:lnTo>
                      <a:pt x="155" y="359"/>
                    </a:lnTo>
                    <a:lnTo>
                      <a:pt x="154" y="359"/>
                    </a:lnTo>
                    <a:lnTo>
                      <a:pt x="151" y="369"/>
                    </a:lnTo>
                    <a:lnTo>
                      <a:pt x="151" y="370"/>
                    </a:lnTo>
                    <a:lnTo>
                      <a:pt x="150" y="372"/>
                    </a:lnTo>
                    <a:lnTo>
                      <a:pt x="150" y="375"/>
                    </a:lnTo>
                    <a:lnTo>
                      <a:pt x="151" y="377"/>
                    </a:lnTo>
                    <a:lnTo>
                      <a:pt x="151" y="379"/>
                    </a:lnTo>
                    <a:lnTo>
                      <a:pt x="151" y="382"/>
                    </a:lnTo>
                    <a:lnTo>
                      <a:pt x="151" y="386"/>
                    </a:lnTo>
                    <a:lnTo>
                      <a:pt x="150" y="386"/>
                    </a:lnTo>
                    <a:lnTo>
                      <a:pt x="150" y="387"/>
                    </a:lnTo>
                    <a:lnTo>
                      <a:pt x="148" y="387"/>
                    </a:lnTo>
                    <a:lnTo>
                      <a:pt x="146" y="389"/>
                    </a:lnTo>
                    <a:lnTo>
                      <a:pt x="144" y="390"/>
                    </a:lnTo>
                    <a:lnTo>
                      <a:pt x="133" y="389"/>
                    </a:lnTo>
                    <a:lnTo>
                      <a:pt x="130" y="387"/>
                    </a:lnTo>
                    <a:lnTo>
                      <a:pt x="126" y="385"/>
                    </a:lnTo>
                    <a:lnTo>
                      <a:pt x="124" y="382"/>
                    </a:lnTo>
                    <a:lnTo>
                      <a:pt x="124" y="380"/>
                    </a:lnTo>
                    <a:lnTo>
                      <a:pt x="124" y="377"/>
                    </a:lnTo>
                    <a:lnTo>
                      <a:pt x="124" y="376"/>
                    </a:lnTo>
                    <a:lnTo>
                      <a:pt x="122" y="376"/>
                    </a:lnTo>
                    <a:lnTo>
                      <a:pt x="122" y="377"/>
                    </a:lnTo>
                    <a:lnTo>
                      <a:pt x="120" y="377"/>
                    </a:lnTo>
                    <a:lnTo>
                      <a:pt x="116" y="382"/>
                    </a:lnTo>
                    <a:lnTo>
                      <a:pt x="114" y="383"/>
                    </a:lnTo>
                    <a:lnTo>
                      <a:pt x="114" y="385"/>
                    </a:lnTo>
                    <a:lnTo>
                      <a:pt x="114" y="386"/>
                    </a:lnTo>
                    <a:lnTo>
                      <a:pt x="113" y="387"/>
                    </a:lnTo>
                    <a:lnTo>
                      <a:pt x="112" y="387"/>
                    </a:lnTo>
                    <a:lnTo>
                      <a:pt x="110" y="387"/>
                    </a:lnTo>
                    <a:lnTo>
                      <a:pt x="109" y="387"/>
                    </a:lnTo>
                    <a:lnTo>
                      <a:pt x="109" y="389"/>
                    </a:lnTo>
                    <a:lnTo>
                      <a:pt x="107" y="389"/>
                    </a:lnTo>
                    <a:lnTo>
                      <a:pt x="107" y="390"/>
                    </a:lnTo>
                    <a:lnTo>
                      <a:pt x="109" y="396"/>
                    </a:lnTo>
                    <a:lnTo>
                      <a:pt x="105" y="407"/>
                    </a:lnTo>
                    <a:lnTo>
                      <a:pt x="102" y="409"/>
                    </a:lnTo>
                    <a:lnTo>
                      <a:pt x="102" y="410"/>
                    </a:lnTo>
                    <a:lnTo>
                      <a:pt x="100" y="410"/>
                    </a:lnTo>
                    <a:lnTo>
                      <a:pt x="100" y="407"/>
                    </a:lnTo>
                    <a:lnTo>
                      <a:pt x="96" y="404"/>
                    </a:lnTo>
                    <a:lnTo>
                      <a:pt x="95" y="404"/>
                    </a:lnTo>
                    <a:lnTo>
                      <a:pt x="93" y="404"/>
                    </a:lnTo>
                    <a:lnTo>
                      <a:pt x="93" y="403"/>
                    </a:lnTo>
                    <a:lnTo>
                      <a:pt x="92" y="400"/>
                    </a:lnTo>
                    <a:lnTo>
                      <a:pt x="90" y="397"/>
                    </a:lnTo>
                    <a:lnTo>
                      <a:pt x="89" y="396"/>
                    </a:lnTo>
                    <a:lnTo>
                      <a:pt x="88" y="394"/>
                    </a:lnTo>
                    <a:lnTo>
                      <a:pt x="85" y="396"/>
                    </a:lnTo>
                    <a:lnTo>
                      <a:pt x="83" y="399"/>
                    </a:lnTo>
                    <a:lnTo>
                      <a:pt x="82" y="400"/>
                    </a:lnTo>
                    <a:lnTo>
                      <a:pt x="80" y="402"/>
                    </a:lnTo>
                    <a:lnTo>
                      <a:pt x="76" y="403"/>
                    </a:lnTo>
                    <a:lnTo>
                      <a:pt x="75" y="404"/>
                    </a:lnTo>
                    <a:lnTo>
                      <a:pt x="73" y="406"/>
                    </a:lnTo>
                    <a:lnTo>
                      <a:pt x="72" y="406"/>
                    </a:lnTo>
                    <a:lnTo>
                      <a:pt x="72" y="407"/>
                    </a:lnTo>
                    <a:lnTo>
                      <a:pt x="72" y="409"/>
                    </a:lnTo>
                    <a:lnTo>
                      <a:pt x="72" y="414"/>
                    </a:lnTo>
                    <a:lnTo>
                      <a:pt x="72" y="416"/>
                    </a:lnTo>
                    <a:lnTo>
                      <a:pt x="71" y="417"/>
                    </a:lnTo>
                    <a:lnTo>
                      <a:pt x="71" y="418"/>
                    </a:lnTo>
                    <a:lnTo>
                      <a:pt x="69" y="418"/>
                    </a:lnTo>
                    <a:lnTo>
                      <a:pt x="68" y="418"/>
                    </a:lnTo>
                    <a:lnTo>
                      <a:pt x="62" y="413"/>
                    </a:lnTo>
                    <a:lnTo>
                      <a:pt x="56" y="410"/>
                    </a:lnTo>
                    <a:lnTo>
                      <a:pt x="54" y="409"/>
                    </a:lnTo>
                    <a:lnTo>
                      <a:pt x="48" y="404"/>
                    </a:lnTo>
                    <a:lnTo>
                      <a:pt x="47" y="404"/>
                    </a:lnTo>
                    <a:lnTo>
                      <a:pt x="45" y="404"/>
                    </a:lnTo>
                    <a:lnTo>
                      <a:pt x="44" y="404"/>
                    </a:lnTo>
                    <a:lnTo>
                      <a:pt x="39" y="409"/>
                    </a:lnTo>
                    <a:lnTo>
                      <a:pt x="37" y="407"/>
                    </a:lnTo>
                    <a:lnTo>
                      <a:pt x="35" y="407"/>
                    </a:lnTo>
                    <a:lnTo>
                      <a:pt x="34" y="404"/>
                    </a:lnTo>
                    <a:lnTo>
                      <a:pt x="34" y="403"/>
                    </a:lnTo>
                    <a:lnTo>
                      <a:pt x="32" y="403"/>
                    </a:lnTo>
                    <a:lnTo>
                      <a:pt x="31" y="407"/>
                    </a:lnTo>
                    <a:lnTo>
                      <a:pt x="31" y="409"/>
                    </a:lnTo>
                    <a:lnTo>
                      <a:pt x="31" y="410"/>
                    </a:lnTo>
                    <a:lnTo>
                      <a:pt x="32" y="410"/>
                    </a:lnTo>
                    <a:lnTo>
                      <a:pt x="34" y="411"/>
                    </a:lnTo>
                    <a:lnTo>
                      <a:pt x="34" y="413"/>
                    </a:lnTo>
                    <a:lnTo>
                      <a:pt x="34" y="414"/>
                    </a:lnTo>
                    <a:lnTo>
                      <a:pt x="32" y="416"/>
                    </a:lnTo>
                    <a:lnTo>
                      <a:pt x="32" y="417"/>
                    </a:lnTo>
                    <a:lnTo>
                      <a:pt x="30" y="417"/>
                    </a:lnTo>
                    <a:lnTo>
                      <a:pt x="28" y="417"/>
                    </a:lnTo>
                    <a:lnTo>
                      <a:pt x="28" y="416"/>
                    </a:lnTo>
                    <a:lnTo>
                      <a:pt x="27" y="414"/>
                    </a:lnTo>
                    <a:lnTo>
                      <a:pt x="28" y="411"/>
                    </a:lnTo>
                    <a:lnTo>
                      <a:pt x="27" y="410"/>
                    </a:lnTo>
                    <a:lnTo>
                      <a:pt x="25" y="410"/>
                    </a:lnTo>
                    <a:lnTo>
                      <a:pt x="21" y="411"/>
                    </a:lnTo>
                    <a:lnTo>
                      <a:pt x="20" y="413"/>
                    </a:lnTo>
                    <a:lnTo>
                      <a:pt x="20" y="414"/>
                    </a:lnTo>
                    <a:lnTo>
                      <a:pt x="17" y="414"/>
                    </a:lnTo>
                    <a:lnTo>
                      <a:pt x="15" y="413"/>
                    </a:lnTo>
                    <a:lnTo>
                      <a:pt x="14" y="411"/>
                    </a:lnTo>
                    <a:lnTo>
                      <a:pt x="14" y="410"/>
                    </a:lnTo>
                    <a:lnTo>
                      <a:pt x="13" y="410"/>
                    </a:lnTo>
                    <a:lnTo>
                      <a:pt x="13" y="409"/>
                    </a:lnTo>
                    <a:lnTo>
                      <a:pt x="11" y="409"/>
                    </a:lnTo>
                    <a:lnTo>
                      <a:pt x="11" y="410"/>
                    </a:lnTo>
                    <a:lnTo>
                      <a:pt x="10" y="411"/>
                    </a:lnTo>
                    <a:lnTo>
                      <a:pt x="8" y="413"/>
                    </a:lnTo>
                    <a:lnTo>
                      <a:pt x="8" y="414"/>
                    </a:lnTo>
                    <a:lnTo>
                      <a:pt x="10" y="416"/>
                    </a:lnTo>
                    <a:lnTo>
                      <a:pt x="11" y="417"/>
                    </a:lnTo>
                    <a:lnTo>
                      <a:pt x="11" y="418"/>
                    </a:lnTo>
                    <a:lnTo>
                      <a:pt x="13" y="420"/>
                    </a:lnTo>
                    <a:lnTo>
                      <a:pt x="11" y="421"/>
                    </a:lnTo>
                    <a:lnTo>
                      <a:pt x="10" y="424"/>
                    </a:lnTo>
                    <a:lnTo>
                      <a:pt x="7" y="424"/>
                    </a:lnTo>
                    <a:lnTo>
                      <a:pt x="5" y="423"/>
                    </a:lnTo>
                    <a:lnTo>
                      <a:pt x="4" y="423"/>
                    </a:lnTo>
                    <a:lnTo>
                      <a:pt x="3" y="423"/>
                    </a:lnTo>
                    <a:lnTo>
                      <a:pt x="3" y="420"/>
                    </a:lnTo>
                    <a:lnTo>
                      <a:pt x="1" y="418"/>
                    </a:lnTo>
                    <a:lnTo>
                      <a:pt x="0" y="413"/>
                    </a:lnTo>
                    <a:lnTo>
                      <a:pt x="0" y="414"/>
                    </a:lnTo>
                    <a:lnTo>
                      <a:pt x="3" y="414"/>
                    </a:lnTo>
                    <a:lnTo>
                      <a:pt x="4" y="413"/>
                    </a:lnTo>
                    <a:lnTo>
                      <a:pt x="3" y="404"/>
                    </a:lnTo>
                    <a:lnTo>
                      <a:pt x="0" y="399"/>
                    </a:lnTo>
                    <a:lnTo>
                      <a:pt x="0" y="397"/>
                    </a:lnTo>
                    <a:lnTo>
                      <a:pt x="1" y="392"/>
                    </a:lnTo>
                    <a:lnTo>
                      <a:pt x="4" y="390"/>
                    </a:lnTo>
                    <a:lnTo>
                      <a:pt x="7" y="389"/>
                    </a:lnTo>
                    <a:lnTo>
                      <a:pt x="7" y="387"/>
                    </a:lnTo>
                    <a:lnTo>
                      <a:pt x="8" y="386"/>
                    </a:lnTo>
                    <a:lnTo>
                      <a:pt x="8" y="385"/>
                    </a:lnTo>
                    <a:lnTo>
                      <a:pt x="7" y="385"/>
                    </a:lnTo>
                    <a:lnTo>
                      <a:pt x="5" y="383"/>
                    </a:lnTo>
                    <a:lnTo>
                      <a:pt x="4" y="382"/>
                    </a:lnTo>
                    <a:lnTo>
                      <a:pt x="4" y="380"/>
                    </a:lnTo>
                    <a:lnTo>
                      <a:pt x="4" y="379"/>
                    </a:lnTo>
                    <a:lnTo>
                      <a:pt x="5" y="377"/>
                    </a:lnTo>
                    <a:lnTo>
                      <a:pt x="7" y="376"/>
                    </a:lnTo>
                    <a:lnTo>
                      <a:pt x="11" y="373"/>
                    </a:lnTo>
                    <a:lnTo>
                      <a:pt x="18" y="360"/>
                    </a:lnTo>
                    <a:lnTo>
                      <a:pt x="18" y="359"/>
                    </a:lnTo>
                    <a:lnTo>
                      <a:pt x="24" y="348"/>
                    </a:lnTo>
                    <a:lnTo>
                      <a:pt x="22" y="345"/>
                    </a:lnTo>
                    <a:lnTo>
                      <a:pt x="22" y="343"/>
                    </a:lnTo>
                    <a:lnTo>
                      <a:pt x="24" y="339"/>
                    </a:lnTo>
                    <a:lnTo>
                      <a:pt x="25" y="335"/>
                    </a:lnTo>
                    <a:lnTo>
                      <a:pt x="25" y="334"/>
                    </a:lnTo>
                    <a:lnTo>
                      <a:pt x="27" y="332"/>
                    </a:lnTo>
                    <a:lnTo>
                      <a:pt x="30" y="331"/>
                    </a:lnTo>
                    <a:lnTo>
                      <a:pt x="31" y="331"/>
                    </a:lnTo>
                    <a:lnTo>
                      <a:pt x="31" y="329"/>
                    </a:lnTo>
                    <a:lnTo>
                      <a:pt x="32" y="322"/>
                    </a:lnTo>
                    <a:lnTo>
                      <a:pt x="32" y="319"/>
                    </a:lnTo>
                    <a:lnTo>
                      <a:pt x="30" y="314"/>
                    </a:lnTo>
                    <a:lnTo>
                      <a:pt x="28" y="314"/>
                    </a:lnTo>
                    <a:lnTo>
                      <a:pt x="28" y="312"/>
                    </a:lnTo>
                    <a:lnTo>
                      <a:pt x="27" y="312"/>
                    </a:lnTo>
                    <a:lnTo>
                      <a:pt x="28" y="310"/>
                    </a:lnTo>
                    <a:lnTo>
                      <a:pt x="28" y="308"/>
                    </a:lnTo>
                    <a:lnTo>
                      <a:pt x="30" y="307"/>
                    </a:lnTo>
                    <a:lnTo>
                      <a:pt x="30" y="302"/>
                    </a:lnTo>
                    <a:lnTo>
                      <a:pt x="24" y="293"/>
                    </a:lnTo>
                    <a:lnTo>
                      <a:pt x="21" y="288"/>
                    </a:lnTo>
                    <a:lnTo>
                      <a:pt x="18" y="285"/>
                    </a:lnTo>
                    <a:lnTo>
                      <a:pt x="18" y="284"/>
                    </a:lnTo>
                    <a:lnTo>
                      <a:pt x="18" y="283"/>
                    </a:lnTo>
                    <a:lnTo>
                      <a:pt x="20" y="283"/>
                    </a:lnTo>
                    <a:lnTo>
                      <a:pt x="21" y="280"/>
                    </a:lnTo>
                    <a:lnTo>
                      <a:pt x="21" y="274"/>
                    </a:lnTo>
                    <a:lnTo>
                      <a:pt x="20" y="273"/>
                    </a:lnTo>
                    <a:lnTo>
                      <a:pt x="20" y="270"/>
                    </a:lnTo>
                    <a:lnTo>
                      <a:pt x="20" y="267"/>
                    </a:lnTo>
                    <a:lnTo>
                      <a:pt x="21" y="266"/>
                    </a:lnTo>
                    <a:lnTo>
                      <a:pt x="21" y="264"/>
                    </a:lnTo>
                    <a:lnTo>
                      <a:pt x="24" y="263"/>
                    </a:lnTo>
                    <a:lnTo>
                      <a:pt x="24" y="254"/>
                    </a:lnTo>
                    <a:lnTo>
                      <a:pt x="24" y="253"/>
                    </a:lnTo>
                    <a:lnTo>
                      <a:pt x="24" y="252"/>
                    </a:lnTo>
                    <a:lnTo>
                      <a:pt x="24" y="250"/>
                    </a:lnTo>
                    <a:lnTo>
                      <a:pt x="24" y="249"/>
                    </a:lnTo>
                    <a:lnTo>
                      <a:pt x="22" y="246"/>
                    </a:lnTo>
                    <a:lnTo>
                      <a:pt x="22" y="243"/>
                    </a:lnTo>
                    <a:lnTo>
                      <a:pt x="22" y="242"/>
                    </a:lnTo>
                    <a:lnTo>
                      <a:pt x="22" y="237"/>
                    </a:lnTo>
                    <a:lnTo>
                      <a:pt x="22" y="233"/>
                    </a:lnTo>
                    <a:lnTo>
                      <a:pt x="21" y="232"/>
                    </a:lnTo>
                    <a:lnTo>
                      <a:pt x="21" y="219"/>
                    </a:lnTo>
                    <a:lnTo>
                      <a:pt x="21" y="218"/>
                    </a:lnTo>
                    <a:lnTo>
                      <a:pt x="20" y="218"/>
                    </a:lnTo>
                    <a:lnTo>
                      <a:pt x="20" y="216"/>
                    </a:lnTo>
                    <a:lnTo>
                      <a:pt x="20" y="209"/>
                    </a:lnTo>
                    <a:lnTo>
                      <a:pt x="18" y="201"/>
                    </a:lnTo>
                    <a:lnTo>
                      <a:pt x="18" y="199"/>
                    </a:lnTo>
                    <a:lnTo>
                      <a:pt x="18" y="198"/>
                    </a:lnTo>
                    <a:lnTo>
                      <a:pt x="18" y="196"/>
                    </a:lnTo>
                    <a:lnTo>
                      <a:pt x="17" y="184"/>
                    </a:lnTo>
                    <a:lnTo>
                      <a:pt x="17" y="182"/>
                    </a:lnTo>
                    <a:lnTo>
                      <a:pt x="17" y="181"/>
                    </a:lnTo>
                    <a:lnTo>
                      <a:pt x="17" y="178"/>
                    </a:lnTo>
                    <a:lnTo>
                      <a:pt x="17" y="172"/>
                    </a:lnTo>
                    <a:lnTo>
                      <a:pt x="15" y="151"/>
                    </a:lnTo>
                    <a:lnTo>
                      <a:pt x="14" y="150"/>
                    </a:lnTo>
                    <a:lnTo>
                      <a:pt x="14" y="148"/>
                    </a:lnTo>
                    <a:lnTo>
                      <a:pt x="14" y="143"/>
                    </a:lnTo>
                    <a:lnTo>
                      <a:pt x="13" y="123"/>
                    </a:lnTo>
                    <a:lnTo>
                      <a:pt x="11" y="111"/>
                    </a:lnTo>
                    <a:lnTo>
                      <a:pt x="11" y="109"/>
                    </a:lnTo>
                    <a:lnTo>
                      <a:pt x="11" y="107"/>
                    </a:lnTo>
                    <a:lnTo>
                      <a:pt x="11" y="104"/>
                    </a:lnTo>
                    <a:lnTo>
                      <a:pt x="10" y="94"/>
                    </a:lnTo>
                    <a:lnTo>
                      <a:pt x="10" y="93"/>
                    </a:lnTo>
                    <a:lnTo>
                      <a:pt x="8" y="83"/>
                    </a:lnTo>
                    <a:lnTo>
                      <a:pt x="8" y="82"/>
                    </a:lnTo>
                    <a:lnTo>
                      <a:pt x="8" y="80"/>
                    </a:lnTo>
                    <a:lnTo>
                      <a:pt x="8" y="79"/>
                    </a:lnTo>
                    <a:lnTo>
                      <a:pt x="7" y="66"/>
                    </a:lnTo>
                    <a:lnTo>
                      <a:pt x="5" y="51"/>
                    </a:lnTo>
                    <a:lnTo>
                      <a:pt x="5" y="49"/>
                    </a:lnTo>
                    <a:lnTo>
                      <a:pt x="5" y="39"/>
                    </a:lnTo>
                    <a:lnTo>
                      <a:pt x="4" y="34"/>
                    </a:lnTo>
                    <a:lnTo>
                      <a:pt x="4" y="32"/>
                    </a:lnTo>
                    <a:lnTo>
                      <a:pt x="4" y="27"/>
                    </a:lnTo>
                    <a:lnTo>
                      <a:pt x="4" y="25"/>
                    </a:lnTo>
                    <a:lnTo>
                      <a:pt x="4" y="24"/>
                    </a:lnTo>
                    <a:lnTo>
                      <a:pt x="4" y="25"/>
                    </a:lnTo>
                    <a:lnTo>
                      <a:pt x="5" y="27"/>
                    </a:lnTo>
                    <a:lnTo>
                      <a:pt x="7" y="28"/>
                    </a:lnTo>
                    <a:lnTo>
                      <a:pt x="8" y="28"/>
                    </a:lnTo>
                    <a:lnTo>
                      <a:pt x="10" y="28"/>
                    </a:lnTo>
                    <a:lnTo>
                      <a:pt x="10" y="29"/>
                    </a:lnTo>
                    <a:lnTo>
                      <a:pt x="11" y="31"/>
                    </a:lnTo>
                    <a:lnTo>
                      <a:pt x="13" y="31"/>
                    </a:lnTo>
                    <a:lnTo>
                      <a:pt x="15" y="31"/>
                    </a:lnTo>
                    <a:lnTo>
                      <a:pt x="18" y="32"/>
                    </a:lnTo>
                    <a:lnTo>
                      <a:pt x="20" y="32"/>
                    </a:lnTo>
                    <a:lnTo>
                      <a:pt x="21" y="32"/>
                    </a:lnTo>
                    <a:lnTo>
                      <a:pt x="22" y="32"/>
                    </a:lnTo>
                    <a:lnTo>
                      <a:pt x="25" y="31"/>
                    </a:lnTo>
                    <a:lnTo>
                      <a:pt x="27" y="31"/>
                    </a:lnTo>
                    <a:lnTo>
                      <a:pt x="28" y="29"/>
                    </a:lnTo>
                    <a:lnTo>
                      <a:pt x="28" y="28"/>
                    </a:lnTo>
                    <a:lnTo>
                      <a:pt x="31" y="28"/>
                    </a:lnTo>
                    <a:lnTo>
                      <a:pt x="35" y="27"/>
                    </a:lnTo>
                    <a:lnTo>
                      <a:pt x="37" y="25"/>
                    </a:lnTo>
                    <a:lnTo>
                      <a:pt x="38" y="24"/>
                    </a:lnTo>
                    <a:lnTo>
                      <a:pt x="44" y="21"/>
                    </a:lnTo>
                    <a:lnTo>
                      <a:pt x="45" y="18"/>
                    </a:lnTo>
                    <a:lnTo>
                      <a:pt x="47" y="18"/>
                    </a:lnTo>
                    <a:lnTo>
                      <a:pt x="49" y="15"/>
                    </a:lnTo>
                    <a:lnTo>
                      <a:pt x="51" y="15"/>
                    </a:lnTo>
                    <a:lnTo>
                      <a:pt x="52" y="15"/>
                    </a:lnTo>
                    <a:lnTo>
                      <a:pt x="55" y="14"/>
                    </a:lnTo>
                    <a:lnTo>
                      <a:pt x="62" y="14"/>
                    </a:lnTo>
                    <a:lnTo>
                      <a:pt x="71" y="12"/>
                    </a:lnTo>
                    <a:lnTo>
                      <a:pt x="72" y="12"/>
                    </a:lnTo>
                    <a:lnTo>
                      <a:pt x="88" y="11"/>
                    </a:lnTo>
                    <a:lnTo>
                      <a:pt x="90" y="11"/>
                    </a:lnTo>
                    <a:lnTo>
                      <a:pt x="96" y="10"/>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59"/>
              <p:cNvSpPr>
                <a:spLocks/>
              </p:cNvSpPr>
              <p:nvPr/>
            </p:nvSpPr>
            <p:spPr bwMode="auto">
              <a:xfrm>
                <a:off x="6105857" y="2387186"/>
                <a:ext cx="952856" cy="637723"/>
              </a:xfrm>
              <a:custGeom>
                <a:avLst/>
                <a:gdLst>
                  <a:gd name="T0" fmla="*/ 361 w 435"/>
                  <a:gd name="T1" fmla="*/ 35 h 318"/>
                  <a:gd name="T2" fmla="*/ 363 w 435"/>
                  <a:gd name="T3" fmla="*/ 59 h 318"/>
                  <a:gd name="T4" fmla="*/ 375 w 435"/>
                  <a:gd name="T5" fmla="*/ 80 h 318"/>
                  <a:gd name="T6" fmla="*/ 399 w 435"/>
                  <a:gd name="T7" fmla="*/ 97 h 318"/>
                  <a:gd name="T8" fmla="*/ 411 w 435"/>
                  <a:gd name="T9" fmla="*/ 110 h 318"/>
                  <a:gd name="T10" fmla="*/ 416 w 435"/>
                  <a:gd name="T11" fmla="*/ 127 h 318"/>
                  <a:gd name="T12" fmla="*/ 433 w 435"/>
                  <a:gd name="T13" fmla="*/ 137 h 318"/>
                  <a:gd name="T14" fmla="*/ 435 w 435"/>
                  <a:gd name="T15" fmla="*/ 147 h 318"/>
                  <a:gd name="T16" fmla="*/ 426 w 435"/>
                  <a:gd name="T17" fmla="*/ 174 h 318"/>
                  <a:gd name="T18" fmla="*/ 415 w 435"/>
                  <a:gd name="T19" fmla="*/ 198 h 318"/>
                  <a:gd name="T20" fmla="*/ 381 w 435"/>
                  <a:gd name="T21" fmla="*/ 209 h 318"/>
                  <a:gd name="T22" fmla="*/ 382 w 435"/>
                  <a:gd name="T23" fmla="*/ 236 h 318"/>
                  <a:gd name="T24" fmla="*/ 385 w 435"/>
                  <a:gd name="T25" fmla="*/ 261 h 318"/>
                  <a:gd name="T26" fmla="*/ 375 w 435"/>
                  <a:gd name="T27" fmla="*/ 288 h 318"/>
                  <a:gd name="T28" fmla="*/ 360 w 435"/>
                  <a:gd name="T29" fmla="*/ 295 h 318"/>
                  <a:gd name="T30" fmla="*/ 361 w 435"/>
                  <a:gd name="T31" fmla="*/ 315 h 318"/>
                  <a:gd name="T32" fmla="*/ 343 w 435"/>
                  <a:gd name="T33" fmla="*/ 301 h 318"/>
                  <a:gd name="T34" fmla="*/ 320 w 435"/>
                  <a:gd name="T35" fmla="*/ 297 h 318"/>
                  <a:gd name="T36" fmla="*/ 302 w 435"/>
                  <a:gd name="T37" fmla="*/ 297 h 318"/>
                  <a:gd name="T38" fmla="*/ 283 w 435"/>
                  <a:gd name="T39" fmla="*/ 298 h 318"/>
                  <a:gd name="T40" fmla="*/ 258 w 435"/>
                  <a:gd name="T41" fmla="*/ 300 h 318"/>
                  <a:gd name="T42" fmla="*/ 227 w 435"/>
                  <a:gd name="T43" fmla="*/ 302 h 318"/>
                  <a:gd name="T44" fmla="*/ 210 w 435"/>
                  <a:gd name="T45" fmla="*/ 302 h 318"/>
                  <a:gd name="T46" fmla="*/ 191 w 435"/>
                  <a:gd name="T47" fmla="*/ 304 h 318"/>
                  <a:gd name="T48" fmla="*/ 174 w 435"/>
                  <a:gd name="T49" fmla="*/ 304 h 318"/>
                  <a:gd name="T50" fmla="*/ 150 w 435"/>
                  <a:gd name="T51" fmla="*/ 305 h 318"/>
                  <a:gd name="T52" fmla="*/ 131 w 435"/>
                  <a:gd name="T53" fmla="*/ 305 h 318"/>
                  <a:gd name="T54" fmla="*/ 104 w 435"/>
                  <a:gd name="T55" fmla="*/ 305 h 318"/>
                  <a:gd name="T56" fmla="*/ 85 w 435"/>
                  <a:gd name="T57" fmla="*/ 304 h 318"/>
                  <a:gd name="T58" fmla="*/ 67 w 435"/>
                  <a:gd name="T59" fmla="*/ 304 h 318"/>
                  <a:gd name="T60" fmla="*/ 54 w 435"/>
                  <a:gd name="T61" fmla="*/ 295 h 318"/>
                  <a:gd name="T62" fmla="*/ 53 w 435"/>
                  <a:gd name="T63" fmla="*/ 284 h 318"/>
                  <a:gd name="T64" fmla="*/ 47 w 435"/>
                  <a:gd name="T65" fmla="*/ 243 h 318"/>
                  <a:gd name="T66" fmla="*/ 47 w 435"/>
                  <a:gd name="T67" fmla="*/ 222 h 318"/>
                  <a:gd name="T68" fmla="*/ 34 w 435"/>
                  <a:gd name="T69" fmla="*/ 199 h 318"/>
                  <a:gd name="T70" fmla="*/ 37 w 435"/>
                  <a:gd name="T71" fmla="*/ 179 h 318"/>
                  <a:gd name="T72" fmla="*/ 27 w 435"/>
                  <a:gd name="T73" fmla="*/ 158 h 318"/>
                  <a:gd name="T74" fmla="*/ 20 w 435"/>
                  <a:gd name="T75" fmla="*/ 138 h 318"/>
                  <a:gd name="T76" fmla="*/ 15 w 435"/>
                  <a:gd name="T77" fmla="*/ 120 h 318"/>
                  <a:gd name="T78" fmla="*/ 13 w 435"/>
                  <a:gd name="T79" fmla="*/ 110 h 318"/>
                  <a:gd name="T80" fmla="*/ 6 w 435"/>
                  <a:gd name="T81" fmla="*/ 93 h 318"/>
                  <a:gd name="T82" fmla="*/ 6 w 435"/>
                  <a:gd name="T83" fmla="*/ 75 h 318"/>
                  <a:gd name="T84" fmla="*/ 13 w 435"/>
                  <a:gd name="T85" fmla="*/ 46 h 318"/>
                  <a:gd name="T86" fmla="*/ 6 w 435"/>
                  <a:gd name="T87" fmla="*/ 29 h 318"/>
                  <a:gd name="T88" fmla="*/ 3 w 435"/>
                  <a:gd name="T89" fmla="*/ 12 h 318"/>
                  <a:gd name="T90" fmla="*/ 30 w 435"/>
                  <a:gd name="T91" fmla="*/ 8 h 318"/>
                  <a:gd name="T92" fmla="*/ 77 w 435"/>
                  <a:gd name="T93" fmla="*/ 8 h 318"/>
                  <a:gd name="T94" fmla="*/ 99 w 435"/>
                  <a:gd name="T95" fmla="*/ 7 h 318"/>
                  <a:gd name="T96" fmla="*/ 112 w 435"/>
                  <a:gd name="T97" fmla="*/ 7 h 318"/>
                  <a:gd name="T98" fmla="*/ 145 w 435"/>
                  <a:gd name="T99" fmla="*/ 7 h 318"/>
                  <a:gd name="T100" fmla="*/ 191 w 435"/>
                  <a:gd name="T101" fmla="*/ 5 h 318"/>
                  <a:gd name="T102" fmla="*/ 207 w 435"/>
                  <a:gd name="T103" fmla="*/ 5 h 318"/>
                  <a:gd name="T104" fmla="*/ 238 w 435"/>
                  <a:gd name="T105" fmla="*/ 5 h 318"/>
                  <a:gd name="T106" fmla="*/ 268 w 435"/>
                  <a:gd name="T107" fmla="*/ 4 h 318"/>
                  <a:gd name="T108" fmla="*/ 292 w 435"/>
                  <a:gd name="T109" fmla="*/ 2 h 318"/>
                  <a:gd name="T110" fmla="*/ 322 w 435"/>
                  <a:gd name="T111" fmla="*/ 1 h 318"/>
                  <a:gd name="T112" fmla="*/ 334 w 435"/>
                  <a:gd name="T113" fmla="*/ 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5" h="318">
                    <a:moveTo>
                      <a:pt x="356" y="0"/>
                    </a:moveTo>
                    <a:lnTo>
                      <a:pt x="357" y="8"/>
                    </a:lnTo>
                    <a:lnTo>
                      <a:pt x="357" y="12"/>
                    </a:lnTo>
                    <a:lnTo>
                      <a:pt x="364" y="18"/>
                    </a:lnTo>
                    <a:lnTo>
                      <a:pt x="365" y="21"/>
                    </a:lnTo>
                    <a:lnTo>
                      <a:pt x="367" y="24"/>
                    </a:lnTo>
                    <a:lnTo>
                      <a:pt x="367" y="25"/>
                    </a:lnTo>
                    <a:lnTo>
                      <a:pt x="361" y="35"/>
                    </a:lnTo>
                    <a:lnTo>
                      <a:pt x="361" y="36"/>
                    </a:lnTo>
                    <a:lnTo>
                      <a:pt x="360" y="36"/>
                    </a:lnTo>
                    <a:lnTo>
                      <a:pt x="360" y="38"/>
                    </a:lnTo>
                    <a:lnTo>
                      <a:pt x="360" y="42"/>
                    </a:lnTo>
                    <a:lnTo>
                      <a:pt x="360" y="43"/>
                    </a:lnTo>
                    <a:lnTo>
                      <a:pt x="360" y="46"/>
                    </a:lnTo>
                    <a:lnTo>
                      <a:pt x="361" y="52"/>
                    </a:lnTo>
                    <a:lnTo>
                      <a:pt x="363" y="59"/>
                    </a:lnTo>
                    <a:lnTo>
                      <a:pt x="363" y="60"/>
                    </a:lnTo>
                    <a:lnTo>
                      <a:pt x="365" y="60"/>
                    </a:lnTo>
                    <a:lnTo>
                      <a:pt x="367" y="62"/>
                    </a:lnTo>
                    <a:lnTo>
                      <a:pt x="368" y="70"/>
                    </a:lnTo>
                    <a:lnTo>
                      <a:pt x="368" y="73"/>
                    </a:lnTo>
                    <a:lnTo>
                      <a:pt x="370" y="75"/>
                    </a:lnTo>
                    <a:lnTo>
                      <a:pt x="370" y="76"/>
                    </a:lnTo>
                    <a:lnTo>
                      <a:pt x="375" y="80"/>
                    </a:lnTo>
                    <a:lnTo>
                      <a:pt x="377" y="82"/>
                    </a:lnTo>
                    <a:lnTo>
                      <a:pt x="381" y="83"/>
                    </a:lnTo>
                    <a:lnTo>
                      <a:pt x="384" y="83"/>
                    </a:lnTo>
                    <a:lnTo>
                      <a:pt x="390" y="85"/>
                    </a:lnTo>
                    <a:lnTo>
                      <a:pt x="392" y="86"/>
                    </a:lnTo>
                    <a:lnTo>
                      <a:pt x="394" y="86"/>
                    </a:lnTo>
                    <a:lnTo>
                      <a:pt x="398" y="94"/>
                    </a:lnTo>
                    <a:lnTo>
                      <a:pt x="399" y="97"/>
                    </a:lnTo>
                    <a:lnTo>
                      <a:pt x="399" y="99"/>
                    </a:lnTo>
                    <a:lnTo>
                      <a:pt x="398" y="99"/>
                    </a:lnTo>
                    <a:lnTo>
                      <a:pt x="398" y="100"/>
                    </a:lnTo>
                    <a:lnTo>
                      <a:pt x="398" y="102"/>
                    </a:lnTo>
                    <a:lnTo>
                      <a:pt x="398" y="103"/>
                    </a:lnTo>
                    <a:lnTo>
                      <a:pt x="399" y="103"/>
                    </a:lnTo>
                    <a:lnTo>
                      <a:pt x="405" y="106"/>
                    </a:lnTo>
                    <a:lnTo>
                      <a:pt x="411" y="110"/>
                    </a:lnTo>
                    <a:lnTo>
                      <a:pt x="411" y="111"/>
                    </a:lnTo>
                    <a:lnTo>
                      <a:pt x="415" y="116"/>
                    </a:lnTo>
                    <a:lnTo>
                      <a:pt x="415" y="117"/>
                    </a:lnTo>
                    <a:lnTo>
                      <a:pt x="415" y="120"/>
                    </a:lnTo>
                    <a:lnTo>
                      <a:pt x="414" y="120"/>
                    </a:lnTo>
                    <a:lnTo>
                      <a:pt x="414" y="121"/>
                    </a:lnTo>
                    <a:lnTo>
                      <a:pt x="415" y="124"/>
                    </a:lnTo>
                    <a:lnTo>
                      <a:pt x="416" y="127"/>
                    </a:lnTo>
                    <a:lnTo>
                      <a:pt x="418" y="127"/>
                    </a:lnTo>
                    <a:lnTo>
                      <a:pt x="419" y="128"/>
                    </a:lnTo>
                    <a:lnTo>
                      <a:pt x="422" y="130"/>
                    </a:lnTo>
                    <a:lnTo>
                      <a:pt x="423" y="130"/>
                    </a:lnTo>
                    <a:lnTo>
                      <a:pt x="428" y="131"/>
                    </a:lnTo>
                    <a:lnTo>
                      <a:pt x="429" y="133"/>
                    </a:lnTo>
                    <a:lnTo>
                      <a:pt x="432" y="135"/>
                    </a:lnTo>
                    <a:lnTo>
                      <a:pt x="433" y="137"/>
                    </a:lnTo>
                    <a:lnTo>
                      <a:pt x="433" y="138"/>
                    </a:lnTo>
                    <a:lnTo>
                      <a:pt x="433" y="140"/>
                    </a:lnTo>
                    <a:lnTo>
                      <a:pt x="433" y="141"/>
                    </a:lnTo>
                    <a:lnTo>
                      <a:pt x="433" y="143"/>
                    </a:lnTo>
                    <a:lnTo>
                      <a:pt x="433" y="144"/>
                    </a:lnTo>
                    <a:lnTo>
                      <a:pt x="433" y="145"/>
                    </a:lnTo>
                    <a:lnTo>
                      <a:pt x="435" y="145"/>
                    </a:lnTo>
                    <a:lnTo>
                      <a:pt x="435" y="147"/>
                    </a:lnTo>
                    <a:lnTo>
                      <a:pt x="435" y="148"/>
                    </a:lnTo>
                    <a:lnTo>
                      <a:pt x="435" y="155"/>
                    </a:lnTo>
                    <a:lnTo>
                      <a:pt x="433" y="168"/>
                    </a:lnTo>
                    <a:lnTo>
                      <a:pt x="432" y="169"/>
                    </a:lnTo>
                    <a:lnTo>
                      <a:pt x="431" y="169"/>
                    </a:lnTo>
                    <a:lnTo>
                      <a:pt x="429" y="171"/>
                    </a:lnTo>
                    <a:lnTo>
                      <a:pt x="428" y="172"/>
                    </a:lnTo>
                    <a:lnTo>
                      <a:pt x="426" y="174"/>
                    </a:lnTo>
                    <a:lnTo>
                      <a:pt x="425" y="175"/>
                    </a:lnTo>
                    <a:lnTo>
                      <a:pt x="425" y="176"/>
                    </a:lnTo>
                    <a:lnTo>
                      <a:pt x="423" y="182"/>
                    </a:lnTo>
                    <a:lnTo>
                      <a:pt x="423" y="185"/>
                    </a:lnTo>
                    <a:lnTo>
                      <a:pt x="423" y="188"/>
                    </a:lnTo>
                    <a:lnTo>
                      <a:pt x="421" y="192"/>
                    </a:lnTo>
                    <a:lnTo>
                      <a:pt x="416" y="198"/>
                    </a:lnTo>
                    <a:lnTo>
                      <a:pt x="415" y="198"/>
                    </a:lnTo>
                    <a:lnTo>
                      <a:pt x="414" y="199"/>
                    </a:lnTo>
                    <a:lnTo>
                      <a:pt x="406" y="202"/>
                    </a:lnTo>
                    <a:lnTo>
                      <a:pt x="404" y="205"/>
                    </a:lnTo>
                    <a:lnTo>
                      <a:pt x="398" y="206"/>
                    </a:lnTo>
                    <a:lnTo>
                      <a:pt x="397" y="206"/>
                    </a:lnTo>
                    <a:lnTo>
                      <a:pt x="395" y="206"/>
                    </a:lnTo>
                    <a:lnTo>
                      <a:pt x="391" y="206"/>
                    </a:lnTo>
                    <a:lnTo>
                      <a:pt x="381" y="209"/>
                    </a:lnTo>
                    <a:lnTo>
                      <a:pt x="378" y="210"/>
                    </a:lnTo>
                    <a:lnTo>
                      <a:pt x="377" y="212"/>
                    </a:lnTo>
                    <a:lnTo>
                      <a:pt x="375" y="219"/>
                    </a:lnTo>
                    <a:lnTo>
                      <a:pt x="374" y="227"/>
                    </a:lnTo>
                    <a:lnTo>
                      <a:pt x="374" y="229"/>
                    </a:lnTo>
                    <a:lnTo>
                      <a:pt x="378" y="234"/>
                    </a:lnTo>
                    <a:lnTo>
                      <a:pt x="381" y="236"/>
                    </a:lnTo>
                    <a:lnTo>
                      <a:pt x="382" y="236"/>
                    </a:lnTo>
                    <a:lnTo>
                      <a:pt x="382" y="237"/>
                    </a:lnTo>
                    <a:lnTo>
                      <a:pt x="387" y="243"/>
                    </a:lnTo>
                    <a:lnTo>
                      <a:pt x="385" y="246"/>
                    </a:lnTo>
                    <a:lnTo>
                      <a:pt x="387" y="246"/>
                    </a:lnTo>
                    <a:lnTo>
                      <a:pt x="387" y="249"/>
                    </a:lnTo>
                    <a:lnTo>
                      <a:pt x="387" y="257"/>
                    </a:lnTo>
                    <a:lnTo>
                      <a:pt x="385" y="260"/>
                    </a:lnTo>
                    <a:lnTo>
                      <a:pt x="385" y="261"/>
                    </a:lnTo>
                    <a:lnTo>
                      <a:pt x="384" y="263"/>
                    </a:lnTo>
                    <a:lnTo>
                      <a:pt x="382" y="263"/>
                    </a:lnTo>
                    <a:lnTo>
                      <a:pt x="378" y="271"/>
                    </a:lnTo>
                    <a:lnTo>
                      <a:pt x="377" y="273"/>
                    </a:lnTo>
                    <a:lnTo>
                      <a:pt x="378" y="274"/>
                    </a:lnTo>
                    <a:lnTo>
                      <a:pt x="377" y="284"/>
                    </a:lnTo>
                    <a:lnTo>
                      <a:pt x="377" y="287"/>
                    </a:lnTo>
                    <a:lnTo>
                      <a:pt x="375" y="288"/>
                    </a:lnTo>
                    <a:lnTo>
                      <a:pt x="373" y="290"/>
                    </a:lnTo>
                    <a:lnTo>
                      <a:pt x="373" y="291"/>
                    </a:lnTo>
                    <a:lnTo>
                      <a:pt x="371" y="291"/>
                    </a:lnTo>
                    <a:lnTo>
                      <a:pt x="370" y="291"/>
                    </a:lnTo>
                    <a:lnTo>
                      <a:pt x="367" y="291"/>
                    </a:lnTo>
                    <a:lnTo>
                      <a:pt x="364" y="292"/>
                    </a:lnTo>
                    <a:lnTo>
                      <a:pt x="361" y="294"/>
                    </a:lnTo>
                    <a:lnTo>
                      <a:pt x="360" y="295"/>
                    </a:lnTo>
                    <a:lnTo>
                      <a:pt x="357" y="300"/>
                    </a:lnTo>
                    <a:lnTo>
                      <a:pt x="357" y="301"/>
                    </a:lnTo>
                    <a:lnTo>
                      <a:pt x="358" y="301"/>
                    </a:lnTo>
                    <a:lnTo>
                      <a:pt x="358" y="302"/>
                    </a:lnTo>
                    <a:lnTo>
                      <a:pt x="360" y="304"/>
                    </a:lnTo>
                    <a:lnTo>
                      <a:pt x="361" y="305"/>
                    </a:lnTo>
                    <a:lnTo>
                      <a:pt x="361" y="307"/>
                    </a:lnTo>
                    <a:lnTo>
                      <a:pt x="361" y="315"/>
                    </a:lnTo>
                    <a:lnTo>
                      <a:pt x="360" y="317"/>
                    </a:lnTo>
                    <a:lnTo>
                      <a:pt x="357" y="318"/>
                    </a:lnTo>
                    <a:lnTo>
                      <a:pt x="353" y="317"/>
                    </a:lnTo>
                    <a:lnTo>
                      <a:pt x="350" y="315"/>
                    </a:lnTo>
                    <a:lnTo>
                      <a:pt x="343" y="305"/>
                    </a:lnTo>
                    <a:lnTo>
                      <a:pt x="343" y="304"/>
                    </a:lnTo>
                    <a:lnTo>
                      <a:pt x="343" y="302"/>
                    </a:lnTo>
                    <a:lnTo>
                      <a:pt x="343" y="301"/>
                    </a:lnTo>
                    <a:lnTo>
                      <a:pt x="337" y="297"/>
                    </a:lnTo>
                    <a:lnTo>
                      <a:pt x="336" y="297"/>
                    </a:lnTo>
                    <a:lnTo>
                      <a:pt x="336" y="294"/>
                    </a:lnTo>
                    <a:lnTo>
                      <a:pt x="331" y="295"/>
                    </a:lnTo>
                    <a:lnTo>
                      <a:pt x="330" y="295"/>
                    </a:lnTo>
                    <a:lnTo>
                      <a:pt x="329" y="295"/>
                    </a:lnTo>
                    <a:lnTo>
                      <a:pt x="326" y="295"/>
                    </a:lnTo>
                    <a:lnTo>
                      <a:pt x="320" y="297"/>
                    </a:lnTo>
                    <a:lnTo>
                      <a:pt x="319" y="297"/>
                    </a:lnTo>
                    <a:lnTo>
                      <a:pt x="317" y="297"/>
                    </a:lnTo>
                    <a:lnTo>
                      <a:pt x="315" y="297"/>
                    </a:lnTo>
                    <a:lnTo>
                      <a:pt x="312" y="297"/>
                    </a:lnTo>
                    <a:lnTo>
                      <a:pt x="310" y="297"/>
                    </a:lnTo>
                    <a:lnTo>
                      <a:pt x="305" y="297"/>
                    </a:lnTo>
                    <a:lnTo>
                      <a:pt x="303" y="297"/>
                    </a:lnTo>
                    <a:lnTo>
                      <a:pt x="302" y="297"/>
                    </a:lnTo>
                    <a:lnTo>
                      <a:pt x="300" y="298"/>
                    </a:lnTo>
                    <a:lnTo>
                      <a:pt x="296" y="298"/>
                    </a:lnTo>
                    <a:lnTo>
                      <a:pt x="293" y="298"/>
                    </a:lnTo>
                    <a:lnTo>
                      <a:pt x="292" y="298"/>
                    </a:lnTo>
                    <a:lnTo>
                      <a:pt x="290" y="298"/>
                    </a:lnTo>
                    <a:lnTo>
                      <a:pt x="286" y="298"/>
                    </a:lnTo>
                    <a:lnTo>
                      <a:pt x="285" y="298"/>
                    </a:lnTo>
                    <a:lnTo>
                      <a:pt x="283" y="298"/>
                    </a:lnTo>
                    <a:lnTo>
                      <a:pt x="276" y="300"/>
                    </a:lnTo>
                    <a:lnTo>
                      <a:pt x="273" y="300"/>
                    </a:lnTo>
                    <a:lnTo>
                      <a:pt x="269" y="300"/>
                    </a:lnTo>
                    <a:lnTo>
                      <a:pt x="268" y="300"/>
                    </a:lnTo>
                    <a:lnTo>
                      <a:pt x="266" y="300"/>
                    </a:lnTo>
                    <a:lnTo>
                      <a:pt x="265" y="300"/>
                    </a:lnTo>
                    <a:lnTo>
                      <a:pt x="259" y="300"/>
                    </a:lnTo>
                    <a:lnTo>
                      <a:pt x="258" y="300"/>
                    </a:lnTo>
                    <a:lnTo>
                      <a:pt x="257" y="300"/>
                    </a:lnTo>
                    <a:lnTo>
                      <a:pt x="255" y="301"/>
                    </a:lnTo>
                    <a:lnTo>
                      <a:pt x="252" y="301"/>
                    </a:lnTo>
                    <a:lnTo>
                      <a:pt x="251" y="301"/>
                    </a:lnTo>
                    <a:lnTo>
                      <a:pt x="242" y="301"/>
                    </a:lnTo>
                    <a:lnTo>
                      <a:pt x="241" y="301"/>
                    </a:lnTo>
                    <a:lnTo>
                      <a:pt x="230" y="302"/>
                    </a:lnTo>
                    <a:lnTo>
                      <a:pt x="227" y="302"/>
                    </a:lnTo>
                    <a:lnTo>
                      <a:pt x="224" y="302"/>
                    </a:lnTo>
                    <a:lnTo>
                      <a:pt x="223" y="302"/>
                    </a:lnTo>
                    <a:lnTo>
                      <a:pt x="218" y="302"/>
                    </a:lnTo>
                    <a:lnTo>
                      <a:pt x="217" y="302"/>
                    </a:lnTo>
                    <a:lnTo>
                      <a:pt x="215" y="302"/>
                    </a:lnTo>
                    <a:lnTo>
                      <a:pt x="213" y="302"/>
                    </a:lnTo>
                    <a:lnTo>
                      <a:pt x="211" y="302"/>
                    </a:lnTo>
                    <a:lnTo>
                      <a:pt x="210" y="302"/>
                    </a:lnTo>
                    <a:lnTo>
                      <a:pt x="207" y="302"/>
                    </a:lnTo>
                    <a:lnTo>
                      <a:pt x="203" y="302"/>
                    </a:lnTo>
                    <a:lnTo>
                      <a:pt x="201" y="302"/>
                    </a:lnTo>
                    <a:lnTo>
                      <a:pt x="198" y="302"/>
                    </a:lnTo>
                    <a:lnTo>
                      <a:pt x="197" y="302"/>
                    </a:lnTo>
                    <a:lnTo>
                      <a:pt x="196" y="302"/>
                    </a:lnTo>
                    <a:lnTo>
                      <a:pt x="193" y="304"/>
                    </a:lnTo>
                    <a:lnTo>
                      <a:pt x="191" y="304"/>
                    </a:lnTo>
                    <a:lnTo>
                      <a:pt x="190" y="304"/>
                    </a:lnTo>
                    <a:lnTo>
                      <a:pt x="187" y="304"/>
                    </a:lnTo>
                    <a:lnTo>
                      <a:pt x="186" y="304"/>
                    </a:lnTo>
                    <a:lnTo>
                      <a:pt x="184" y="304"/>
                    </a:lnTo>
                    <a:lnTo>
                      <a:pt x="182" y="304"/>
                    </a:lnTo>
                    <a:lnTo>
                      <a:pt x="179" y="304"/>
                    </a:lnTo>
                    <a:lnTo>
                      <a:pt x="177" y="304"/>
                    </a:lnTo>
                    <a:lnTo>
                      <a:pt x="174" y="304"/>
                    </a:lnTo>
                    <a:lnTo>
                      <a:pt x="173" y="304"/>
                    </a:lnTo>
                    <a:lnTo>
                      <a:pt x="163" y="304"/>
                    </a:lnTo>
                    <a:lnTo>
                      <a:pt x="160" y="304"/>
                    </a:lnTo>
                    <a:lnTo>
                      <a:pt x="159" y="304"/>
                    </a:lnTo>
                    <a:lnTo>
                      <a:pt x="157" y="304"/>
                    </a:lnTo>
                    <a:lnTo>
                      <a:pt x="156" y="304"/>
                    </a:lnTo>
                    <a:lnTo>
                      <a:pt x="155" y="305"/>
                    </a:lnTo>
                    <a:lnTo>
                      <a:pt x="150" y="305"/>
                    </a:lnTo>
                    <a:lnTo>
                      <a:pt x="148" y="305"/>
                    </a:lnTo>
                    <a:lnTo>
                      <a:pt x="146" y="305"/>
                    </a:lnTo>
                    <a:lnTo>
                      <a:pt x="143" y="305"/>
                    </a:lnTo>
                    <a:lnTo>
                      <a:pt x="142" y="305"/>
                    </a:lnTo>
                    <a:lnTo>
                      <a:pt x="139" y="305"/>
                    </a:lnTo>
                    <a:lnTo>
                      <a:pt x="136" y="305"/>
                    </a:lnTo>
                    <a:lnTo>
                      <a:pt x="133" y="305"/>
                    </a:lnTo>
                    <a:lnTo>
                      <a:pt x="131" y="305"/>
                    </a:lnTo>
                    <a:lnTo>
                      <a:pt x="126" y="305"/>
                    </a:lnTo>
                    <a:lnTo>
                      <a:pt x="124" y="305"/>
                    </a:lnTo>
                    <a:lnTo>
                      <a:pt x="118" y="305"/>
                    </a:lnTo>
                    <a:lnTo>
                      <a:pt x="116" y="305"/>
                    </a:lnTo>
                    <a:lnTo>
                      <a:pt x="114" y="305"/>
                    </a:lnTo>
                    <a:lnTo>
                      <a:pt x="107" y="305"/>
                    </a:lnTo>
                    <a:lnTo>
                      <a:pt x="105" y="305"/>
                    </a:lnTo>
                    <a:lnTo>
                      <a:pt x="104" y="305"/>
                    </a:lnTo>
                    <a:lnTo>
                      <a:pt x="102" y="305"/>
                    </a:lnTo>
                    <a:lnTo>
                      <a:pt x="101" y="305"/>
                    </a:lnTo>
                    <a:lnTo>
                      <a:pt x="99" y="305"/>
                    </a:lnTo>
                    <a:lnTo>
                      <a:pt x="97" y="305"/>
                    </a:lnTo>
                    <a:lnTo>
                      <a:pt x="95" y="305"/>
                    </a:lnTo>
                    <a:lnTo>
                      <a:pt x="88" y="304"/>
                    </a:lnTo>
                    <a:lnTo>
                      <a:pt x="87" y="304"/>
                    </a:lnTo>
                    <a:lnTo>
                      <a:pt x="85" y="304"/>
                    </a:lnTo>
                    <a:lnTo>
                      <a:pt x="82" y="304"/>
                    </a:lnTo>
                    <a:lnTo>
                      <a:pt x="78" y="304"/>
                    </a:lnTo>
                    <a:lnTo>
                      <a:pt x="75" y="304"/>
                    </a:lnTo>
                    <a:lnTo>
                      <a:pt x="74" y="304"/>
                    </a:lnTo>
                    <a:lnTo>
                      <a:pt x="73" y="304"/>
                    </a:lnTo>
                    <a:lnTo>
                      <a:pt x="71" y="304"/>
                    </a:lnTo>
                    <a:lnTo>
                      <a:pt x="70" y="304"/>
                    </a:lnTo>
                    <a:lnTo>
                      <a:pt x="67" y="304"/>
                    </a:lnTo>
                    <a:lnTo>
                      <a:pt x="64" y="304"/>
                    </a:lnTo>
                    <a:lnTo>
                      <a:pt x="60" y="304"/>
                    </a:lnTo>
                    <a:lnTo>
                      <a:pt x="58" y="304"/>
                    </a:lnTo>
                    <a:lnTo>
                      <a:pt x="60" y="304"/>
                    </a:lnTo>
                    <a:lnTo>
                      <a:pt x="60" y="302"/>
                    </a:lnTo>
                    <a:lnTo>
                      <a:pt x="58" y="298"/>
                    </a:lnTo>
                    <a:lnTo>
                      <a:pt x="57" y="297"/>
                    </a:lnTo>
                    <a:lnTo>
                      <a:pt x="54" y="295"/>
                    </a:lnTo>
                    <a:lnTo>
                      <a:pt x="53" y="295"/>
                    </a:lnTo>
                    <a:lnTo>
                      <a:pt x="50" y="291"/>
                    </a:lnTo>
                    <a:lnTo>
                      <a:pt x="50" y="290"/>
                    </a:lnTo>
                    <a:lnTo>
                      <a:pt x="50" y="288"/>
                    </a:lnTo>
                    <a:lnTo>
                      <a:pt x="50" y="287"/>
                    </a:lnTo>
                    <a:lnTo>
                      <a:pt x="51" y="287"/>
                    </a:lnTo>
                    <a:lnTo>
                      <a:pt x="51" y="285"/>
                    </a:lnTo>
                    <a:lnTo>
                      <a:pt x="53" y="284"/>
                    </a:lnTo>
                    <a:lnTo>
                      <a:pt x="54" y="274"/>
                    </a:lnTo>
                    <a:lnTo>
                      <a:pt x="54" y="273"/>
                    </a:lnTo>
                    <a:lnTo>
                      <a:pt x="54" y="264"/>
                    </a:lnTo>
                    <a:lnTo>
                      <a:pt x="51" y="261"/>
                    </a:lnTo>
                    <a:lnTo>
                      <a:pt x="51" y="257"/>
                    </a:lnTo>
                    <a:lnTo>
                      <a:pt x="53" y="246"/>
                    </a:lnTo>
                    <a:lnTo>
                      <a:pt x="49" y="243"/>
                    </a:lnTo>
                    <a:lnTo>
                      <a:pt x="47" y="243"/>
                    </a:lnTo>
                    <a:lnTo>
                      <a:pt x="47" y="242"/>
                    </a:lnTo>
                    <a:lnTo>
                      <a:pt x="47" y="240"/>
                    </a:lnTo>
                    <a:lnTo>
                      <a:pt x="49" y="234"/>
                    </a:lnTo>
                    <a:lnTo>
                      <a:pt x="49" y="229"/>
                    </a:lnTo>
                    <a:lnTo>
                      <a:pt x="47" y="229"/>
                    </a:lnTo>
                    <a:lnTo>
                      <a:pt x="46" y="227"/>
                    </a:lnTo>
                    <a:lnTo>
                      <a:pt x="46" y="226"/>
                    </a:lnTo>
                    <a:lnTo>
                      <a:pt x="47" y="222"/>
                    </a:lnTo>
                    <a:lnTo>
                      <a:pt x="47" y="218"/>
                    </a:lnTo>
                    <a:lnTo>
                      <a:pt x="44" y="210"/>
                    </a:lnTo>
                    <a:lnTo>
                      <a:pt x="43" y="209"/>
                    </a:lnTo>
                    <a:lnTo>
                      <a:pt x="40" y="209"/>
                    </a:lnTo>
                    <a:lnTo>
                      <a:pt x="40" y="210"/>
                    </a:lnTo>
                    <a:lnTo>
                      <a:pt x="39" y="210"/>
                    </a:lnTo>
                    <a:lnTo>
                      <a:pt x="36" y="208"/>
                    </a:lnTo>
                    <a:lnTo>
                      <a:pt x="34" y="199"/>
                    </a:lnTo>
                    <a:lnTo>
                      <a:pt x="36" y="196"/>
                    </a:lnTo>
                    <a:lnTo>
                      <a:pt x="36" y="195"/>
                    </a:lnTo>
                    <a:lnTo>
                      <a:pt x="34" y="192"/>
                    </a:lnTo>
                    <a:lnTo>
                      <a:pt x="36" y="191"/>
                    </a:lnTo>
                    <a:lnTo>
                      <a:pt x="37" y="189"/>
                    </a:lnTo>
                    <a:lnTo>
                      <a:pt x="39" y="181"/>
                    </a:lnTo>
                    <a:lnTo>
                      <a:pt x="37" y="181"/>
                    </a:lnTo>
                    <a:lnTo>
                      <a:pt x="37" y="179"/>
                    </a:lnTo>
                    <a:lnTo>
                      <a:pt x="34" y="178"/>
                    </a:lnTo>
                    <a:lnTo>
                      <a:pt x="33" y="174"/>
                    </a:lnTo>
                    <a:lnTo>
                      <a:pt x="32" y="171"/>
                    </a:lnTo>
                    <a:lnTo>
                      <a:pt x="32" y="169"/>
                    </a:lnTo>
                    <a:lnTo>
                      <a:pt x="33" y="169"/>
                    </a:lnTo>
                    <a:lnTo>
                      <a:pt x="33" y="168"/>
                    </a:lnTo>
                    <a:lnTo>
                      <a:pt x="34" y="164"/>
                    </a:lnTo>
                    <a:lnTo>
                      <a:pt x="27" y="158"/>
                    </a:lnTo>
                    <a:lnTo>
                      <a:pt x="26" y="157"/>
                    </a:lnTo>
                    <a:lnTo>
                      <a:pt x="24" y="155"/>
                    </a:lnTo>
                    <a:lnTo>
                      <a:pt x="24" y="152"/>
                    </a:lnTo>
                    <a:lnTo>
                      <a:pt x="22" y="147"/>
                    </a:lnTo>
                    <a:lnTo>
                      <a:pt x="19" y="144"/>
                    </a:lnTo>
                    <a:lnTo>
                      <a:pt x="19" y="143"/>
                    </a:lnTo>
                    <a:lnTo>
                      <a:pt x="19" y="138"/>
                    </a:lnTo>
                    <a:lnTo>
                      <a:pt x="20" y="138"/>
                    </a:lnTo>
                    <a:lnTo>
                      <a:pt x="20" y="137"/>
                    </a:lnTo>
                    <a:lnTo>
                      <a:pt x="20" y="134"/>
                    </a:lnTo>
                    <a:lnTo>
                      <a:pt x="19" y="131"/>
                    </a:lnTo>
                    <a:lnTo>
                      <a:pt x="17" y="128"/>
                    </a:lnTo>
                    <a:lnTo>
                      <a:pt x="17" y="127"/>
                    </a:lnTo>
                    <a:lnTo>
                      <a:pt x="15" y="126"/>
                    </a:lnTo>
                    <a:lnTo>
                      <a:pt x="15" y="124"/>
                    </a:lnTo>
                    <a:lnTo>
                      <a:pt x="15" y="120"/>
                    </a:lnTo>
                    <a:lnTo>
                      <a:pt x="15" y="118"/>
                    </a:lnTo>
                    <a:lnTo>
                      <a:pt x="16" y="116"/>
                    </a:lnTo>
                    <a:lnTo>
                      <a:pt x="17" y="114"/>
                    </a:lnTo>
                    <a:lnTo>
                      <a:pt x="17" y="113"/>
                    </a:lnTo>
                    <a:lnTo>
                      <a:pt x="17" y="111"/>
                    </a:lnTo>
                    <a:lnTo>
                      <a:pt x="16" y="111"/>
                    </a:lnTo>
                    <a:lnTo>
                      <a:pt x="15" y="110"/>
                    </a:lnTo>
                    <a:lnTo>
                      <a:pt x="13" y="110"/>
                    </a:lnTo>
                    <a:lnTo>
                      <a:pt x="12" y="110"/>
                    </a:lnTo>
                    <a:lnTo>
                      <a:pt x="10" y="109"/>
                    </a:lnTo>
                    <a:lnTo>
                      <a:pt x="10" y="107"/>
                    </a:lnTo>
                    <a:lnTo>
                      <a:pt x="10" y="106"/>
                    </a:lnTo>
                    <a:lnTo>
                      <a:pt x="10" y="104"/>
                    </a:lnTo>
                    <a:lnTo>
                      <a:pt x="10" y="103"/>
                    </a:lnTo>
                    <a:lnTo>
                      <a:pt x="7" y="96"/>
                    </a:lnTo>
                    <a:lnTo>
                      <a:pt x="6" y="93"/>
                    </a:lnTo>
                    <a:lnTo>
                      <a:pt x="5" y="90"/>
                    </a:lnTo>
                    <a:lnTo>
                      <a:pt x="3" y="89"/>
                    </a:lnTo>
                    <a:lnTo>
                      <a:pt x="2" y="90"/>
                    </a:lnTo>
                    <a:lnTo>
                      <a:pt x="0" y="89"/>
                    </a:lnTo>
                    <a:lnTo>
                      <a:pt x="0" y="85"/>
                    </a:lnTo>
                    <a:lnTo>
                      <a:pt x="0" y="82"/>
                    </a:lnTo>
                    <a:lnTo>
                      <a:pt x="5" y="76"/>
                    </a:lnTo>
                    <a:lnTo>
                      <a:pt x="6" y="75"/>
                    </a:lnTo>
                    <a:lnTo>
                      <a:pt x="6" y="73"/>
                    </a:lnTo>
                    <a:lnTo>
                      <a:pt x="7" y="68"/>
                    </a:lnTo>
                    <a:lnTo>
                      <a:pt x="9" y="65"/>
                    </a:lnTo>
                    <a:lnTo>
                      <a:pt x="9" y="62"/>
                    </a:lnTo>
                    <a:lnTo>
                      <a:pt x="9" y="56"/>
                    </a:lnTo>
                    <a:lnTo>
                      <a:pt x="12" y="52"/>
                    </a:lnTo>
                    <a:lnTo>
                      <a:pt x="13" y="51"/>
                    </a:lnTo>
                    <a:lnTo>
                      <a:pt x="13" y="46"/>
                    </a:lnTo>
                    <a:lnTo>
                      <a:pt x="12" y="36"/>
                    </a:lnTo>
                    <a:lnTo>
                      <a:pt x="10" y="35"/>
                    </a:lnTo>
                    <a:lnTo>
                      <a:pt x="6" y="35"/>
                    </a:lnTo>
                    <a:lnTo>
                      <a:pt x="5" y="34"/>
                    </a:lnTo>
                    <a:lnTo>
                      <a:pt x="5" y="31"/>
                    </a:lnTo>
                    <a:lnTo>
                      <a:pt x="3" y="31"/>
                    </a:lnTo>
                    <a:lnTo>
                      <a:pt x="5" y="28"/>
                    </a:lnTo>
                    <a:lnTo>
                      <a:pt x="6" y="29"/>
                    </a:lnTo>
                    <a:lnTo>
                      <a:pt x="7" y="28"/>
                    </a:lnTo>
                    <a:lnTo>
                      <a:pt x="7" y="27"/>
                    </a:lnTo>
                    <a:lnTo>
                      <a:pt x="9" y="21"/>
                    </a:lnTo>
                    <a:lnTo>
                      <a:pt x="9" y="19"/>
                    </a:lnTo>
                    <a:lnTo>
                      <a:pt x="7" y="18"/>
                    </a:lnTo>
                    <a:lnTo>
                      <a:pt x="6" y="17"/>
                    </a:lnTo>
                    <a:lnTo>
                      <a:pt x="3" y="14"/>
                    </a:lnTo>
                    <a:lnTo>
                      <a:pt x="3" y="12"/>
                    </a:lnTo>
                    <a:lnTo>
                      <a:pt x="5" y="11"/>
                    </a:lnTo>
                    <a:lnTo>
                      <a:pt x="5" y="10"/>
                    </a:lnTo>
                    <a:lnTo>
                      <a:pt x="3" y="8"/>
                    </a:lnTo>
                    <a:lnTo>
                      <a:pt x="13" y="8"/>
                    </a:lnTo>
                    <a:lnTo>
                      <a:pt x="19" y="8"/>
                    </a:lnTo>
                    <a:lnTo>
                      <a:pt x="20" y="8"/>
                    </a:lnTo>
                    <a:lnTo>
                      <a:pt x="29" y="8"/>
                    </a:lnTo>
                    <a:lnTo>
                      <a:pt x="30" y="8"/>
                    </a:lnTo>
                    <a:lnTo>
                      <a:pt x="39" y="8"/>
                    </a:lnTo>
                    <a:lnTo>
                      <a:pt x="51" y="8"/>
                    </a:lnTo>
                    <a:lnTo>
                      <a:pt x="53" y="8"/>
                    </a:lnTo>
                    <a:lnTo>
                      <a:pt x="54" y="8"/>
                    </a:lnTo>
                    <a:lnTo>
                      <a:pt x="60" y="8"/>
                    </a:lnTo>
                    <a:lnTo>
                      <a:pt x="74" y="8"/>
                    </a:lnTo>
                    <a:lnTo>
                      <a:pt x="75" y="8"/>
                    </a:lnTo>
                    <a:lnTo>
                      <a:pt x="77" y="8"/>
                    </a:lnTo>
                    <a:lnTo>
                      <a:pt x="78" y="8"/>
                    </a:lnTo>
                    <a:lnTo>
                      <a:pt x="80" y="8"/>
                    </a:lnTo>
                    <a:lnTo>
                      <a:pt x="82" y="8"/>
                    </a:lnTo>
                    <a:lnTo>
                      <a:pt x="84" y="8"/>
                    </a:lnTo>
                    <a:lnTo>
                      <a:pt x="91" y="8"/>
                    </a:lnTo>
                    <a:lnTo>
                      <a:pt x="94" y="7"/>
                    </a:lnTo>
                    <a:lnTo>
                      <a:pt x="97" y="7"/>
                    </a:lnTo>
                    <a:lnTo>
                      <a:pt x="99" y="7"/>
                    </a:lnTo>
                    <a:lnTo>
                      <a:pt x="101" y="7"/>
                    </a:lnTo>
                    <a:lnTo>
                      <a:pt x="104" y="7"/>
                    </a:lnTo>
                    <a:lnTo>
                      <a:pt x="105" y="7"/>
                    </a:lnTo>
                    <a:lnTo>
                      <a:pt x="107" y="7"/>
                    </a:lnTo>
                    <a:lnTo>
                      <a:pt x="108" y="7"/>
                    </a:lnTo>
                    <a:lnTo>
                      <a:pt x="109" y="7"/>
                    </a:lnTo>
                    <a:lnTo>
                      <a:pt x="111" y="7"/>
                    </a:lnTo>
                    <a:lnTo>
                      <a:pt x="112" y="7"/>
                    </a:lnTo>
                    <a:lnTo>
                      <a:pt x="114" y="7"/>
                    </a:lnTo>
                    <a:lnTo>
                      <a:pt x="115" y="7"/>
                    </a:lnTo>
                    <a:lnTo>
                      <a:pt x="116" y="7"/>
                    </a:lnTo>
                    <a:lnTo>
                      <a:pt x="118" y="7"/>
                    </a:lnTo>
                    <a:lnTo>
                      <a:pt x="133" y="7"/>
                    </a:lnTo>
                    <a:lnTo>
                      <a:pt x="136" y="7"/>
                    </a:lnTo>
                    <a:lnTo>
                      <a:pt x="142" y="7"/>
                    </a:lnTo>
                    <a:lnTo>
                      <a:pt x="145" y="7"/>
                    </a:lnTo>
                    <a:lnTo>
                      <a:pt x="148" y="7"/>
                    </a:lnTo>
                    <a:lnTo>
                      <a:pt x="149" y="7"/>
                    </a:lnTo>
                    <a:lnTo>
                      <a:pt x="157" y="7"/>
                    </a:lnTo>
                    <a:lnTo>
                      <a:pt x="166" y="7"/>
                    </a:lnTo>
                    <a:lnTo>
                      <a:pt x="167" y="7"/>
                    </a:lnTo>
                    <a:lnTo>
                      <a:pt x="176" y="7"/>
                    </a:lnTo>
                    <a:lnTo>
                      <a:pt x="187" y="7"/>
                    </a:lnTo>
                    <a:lnTo>
                      <a:pt x="191" y="5"/>
                    </a:lnTo>
                    <a:lnTo>
                      <a:pt x="193" y="5"/>
                    </a:lnTo>
                    <a:lnTo>
                      <a:pt x="196" y="5"/>
                    </a:lnTo>
                    <a:lnTo>
                      <a:pt x="198" y="5"/>
                    </a:lnTo>
                    <a:lnTo>
                      <a:pt x="201" y="5"/>
                    </a:lnTo>
                    <a:lnTo>
                      <a:pt x="203" y="5"/>
                    </a:lnTo>
                    <a:lnTo>
                      <a:pt x="204" y="5"/>
                    </a:lnTo>
                    <a:lnTo>
                      <a:pt x="206" y="5"/>
                    </a:lnTo>
                    <a:lnTo>
                      <a:pt x="207" y="5"/>
                    </a:lnTo>
                    <a:lnTo>
                      <a:pt x="208" y="5"/>
                    </a:lnTo>
                    <a:lnTo>
                      <a:pt x="211" y="5"/>
                    </a:lnTo>
                    <a:lnTo>
                      <a:pt x="213" y="5"/>
                    </a:lnTo>
                    <a:lnTo>
                      <a:pt x="221" y="5"/>
                    </a:lnTo>
                    <a:lnTo>
                      <a:pt x="224" y="5"/>
                    </a:lnTo>
                    <a:lnTo>
                      <a:pt x="235" y="5"/>
                    </a:lnTo>
                    <a:lnTo>
                      <a:pt x="237" y="5"/>
                    </a:lnTo>
                    <a:lnTo>
                      <a:pt x="238" y="5"/>
                    </a:lnTo>
                    <a:lnTo>
                      <a:pt x="247" y="4"/>
                    </a:lnTo>
                    <a:lnTo>
                      <a:pt x="252" y="4"/>
                    </a:lnTo>
                    <a:lnTo>
                      <a:pt x="255" y="4"/>
                    </a:lnTo>
                    <a:lnTo>
                      <a:pt x="258" y="4"/>
                    </a:lnTo>
                    <a:lnTo>
                      <a:pt x="259" y="4"/>
                    </a:lnTo>
                    <a:lnTo>
                      <a:pt x="261" y="4"/>
                    </a:lnTo>
                    <a:lnTo>
                      <a:pt x="262" y="4"/>
                    </a:lnTo>
                    <a:lnTo>
                      <a:pt x="268" y="4"/>
                    </a:lnTo>
                    <a:lnTo>
                      <a:pt x="273" y="4"/>
                    </a:lnTo>
                    <a:lnTo>
                      <a:pt x="275" y="4"/>
                    </a:lnTo>
                    <a:lnTo>
                      <a:pt x="278" y="4"/>
                    </a:lnTo>
                    <a:lnTo>
                      <a:pt x="279" y="2"/>
                    </a:lnTo>
                    <a:lnTo>
                      <a:pt x="281" y="2"/>
                    </a:lnTo>
                    <a:lnTo>
                      <a:pt x="286" y="2"/>
                    </a:lnTo>
                    <a:lnTo>
                      <a:pt x="290" y="2"/>
                    </a:lnTo>
                    <a:lnTo>
                      <a:pt x="292" y="2"/>
                    </a:lnTo>
                    <a:lnTo>
                      <a:pt x="298" y="2"/>
                    </a:lnTo>
                    <a:lnTo>
                      <a:pt x="299" y="2"/>
                    </a:lnTo>
                    <a:lnTo>
                      <a:pt x="307" y="2"/>
                    </a:lnTo>
                    <a:lnTo>
                      <a:pt x="316" y="1"/>
                    </a:lnTo>
                    <a:lnTo>
                      <a:pt x="317" y="1"/>
                    </a:lnTo>
                    <a:lnTo>
                      <a:pt x="319" y="1"/>
                    </a:lnTo>
                    <a:lnTo>
                      <a:pt x="320" y="1"/>
                    </a:lnTo>
                    <a:lnTo>
                      <a:pt x="322" y="1"/>
                    </a:lnTo>
                    <a:lnTo>
                      <a:pt x="323" y="1"/>
                    </a:lnTo>
                    <a:lnTo>
                      <a:pt x="326" y="1"/>
                    </a:lnTo>
                    <a:lnTo>
                      <a:pt x="327" y="1"/>
                    </a:lnTo>
                    <a:lnTo>
                      <a:pt x="329" y="1"/>
                    </a:lnTo>
                    <a:lnTo>
                      <a:pt x="330" y="1"/>
                    </a:lnTo>
                    <a:lnTo>
                      <a:pt x="331" y="1"/>
                    </a:lnTo>
                    <a:lnTo>
                      <a:pt x="333" y="1"/>
                    </a:lnTo>
                    <a:lnTo>
                      <a:pt x="334" y="1"/>
                    </a:lnTo>
                    <a:lnTo>
                      <a:pt x="337" y="1"/>
                    </a:lnTo>
                    <a:lnTo>
                      <a:pt x="339" y="1"/>
                    </a:lnTo>
                    <a:lnTo>
                      <a:pt x="340" y="1"/>
                    </a:lnTo>
                    <a:lnTo>
                      <a:pt x="344" y="0"/>
                    </a:lnTo>
                    <a:lnTo>
                      <a:pt x="346" y="0"/>
                    </a:lnTo>
                    <a:lnTo>
                      <a:pt x="356" y="0"/>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60"/>
              <p:cNvSpPr>
                <a:spLocks/>
              </p:cNvSpPr>
              <p:nvPr/>
            </p:nvSpPr>
            <p:spPr bwMode="auto">
              <a:xfrm>
                <a:off x="5242813" y="3091088"/>
                <a:ext cx="1174093" cy="633712"/>
              </a:xfrm>
              <a:custGeom>
                <a:avLst/>
                <a:gdLst>
                  <a:gd name="T0" fmla="*/ 65 w 536"/>
                  <a:gd name="T1" fmla="*/ 2 h 316"/>
                  <a:gd name="T2" fmla="*/ 82 w 536"/>
                  <a:gd name="T3" fmla="*/ 2 h 316"/>
                  <a:gd name="T4" fmla="*/ 114 w 536"/>
                  <a:gd name="T5" fmla="*/ 4 h 316"/>
                  <a:gd name="T6" fmla="*/ 128 w 536"/>
                  <a:gd name="T7" fmla="*/ 5 h 316"/>
                  <a:gd name="T8" fmla="*/ 165 w 536"/>
                  <a:gd name="T9" fmla="*/ 7 h 316"/>
                  <a:gd name="T10" fmla="*/ 195 w 536"/>
                  <a:gd name="T11" fmla="*/ 8 h 316"/>
                  <a:gd name="T12" fmla="*/ 218 w 536"/>
                  <a:gd name="T13" fmla="*/ 8 h 316"/>
                  <a:gd name="T14" fmla="*/ 233 w 536"/>
                  <a:gd name="T15" fmla="*/ 9 h 316"/>
                  <a:gd name="T16" fmla="*/ 253 w 536"/>
                  <a:gd name="T17" fmla="*/ 9 h 316"/>
                  <a:gd name="T18" fmla="*/ 264 w 536"/>
                  <a:gd name="T19" fmla="*/ 9 h 316"/>
                  <a:gd name="T20" fmla="*/ 294 w 536"/>
                  <a:gd name="T21" fmla="*/ 11 h 316"/>
                  <a:gd name="T22" fmla="*/ 311 w 536"/>
                  <a:gd name="T23" fmla="*/ 11 h 316"/>
                  <a:gd name="T24" fmla="*/ 351 w 536"/>
                  <a:gd name="T25" fmla="*/ 12 h 316"/>
                  <a:gd name="T26" fmla="*/ 376 w 536"/>
                  <a:gd name="T27" fmla="*/ 12 h 316"/>
                  <a:gd name="T28" fmla="*/ 404 w 536"/>
                  <a:gd name="T29" fmla="*/ 12 h 316"/>
                  <a:gd name="T30" fmla="*/ 431 w 536"/>
                  <a:gd name="T31" fmla="*/ 12 h 316"/>
                  <a:gd name="T32" fmla="*/ 485 w 536"/>
                  <a:gd name="T33" fmla="*/ 12 h 316"/>
                  <a:gd name="T34" fmla="*/ 503 w 536"/>
                  <a:gd name="T35" fmla="*/ 24 h 316"/>
                  <a:gd name="T36" fmla="*/ 512 w 536"/>
                  <a:gd name="T37" fmla="*/ 39 h 316"/>
                  <a:gd name="T38" fmla="*/ 510 w 536"/>
                  <a:gd name="T39" fmla="*/ 73 h 316"/>
                  <a:gd name="T40" fmla="*/ 525 w 536"/>
                  <a:gd name="T41" fmla="*/ 96 h 316"/>
                  <a:gd name="T42" fmla="*/ 534 w 536"/>
                  <a:gd name="T43" fmla="*/ 107 h 316"/>
                  <a:gd name="T44" fmla="*/ 534 w 536"/>
                  <a:gd name="T45" fmla="*/ 140 h 316"/>
                  <a:gd name="T46" fmla="*/ 534 w 536"/>
                  <a:gd name="T47" fmla="*/ 175 h 316"/>
                  <a:gd name="T48" fmla="*/ 534 w 536"/>
                  <a:gd name="T49" fmla="*/ 192 h 316"/>
                  <a:gd name="T50" fmla="*/ 536 w 536"/>
                  <a:gd name="T51" fmla="*/ 216 h 316"/>
                  <a:gd name="T52" fmla="*/ 536 w 536"/>
                  <a:gd name="T53" fmla="*/ 229 h 316"/>
                  <a:gd name="T54" fmla="*/ 536 w 536"/>
                  <a:gd name="T55" fmla="*/ 250 h 316"/>
                  <a:gd name="T56" fmla="*/ 536 w 536"/>
                  <a:gd name="T57" fmla="*/ 270 h 316"/>
                  <a:gd name="T58" fmla="*/ 536 w 536"/>
                  <a:gd name="T59" fmla="*/ 282 h 316"/>
                  <a:gd name="T60" fmla="*/ 536 w 536"/>
                  <a:gd name="T61" fmla="*/ 304 h 316"/>
                  <a:gd name="T62" fmla="*/ 530 w 536"/>
                  <a:gd name="T63" fmla="*/ 316 h 316"/>
                  <a:gd name="T64" fmla="*/ 506 w 536"/>
                  <a:gd name="T65" fmla="*/ 316 h 316"/>
                  <a:gd name="T66" fmla="*/ 472 w 536"/>
                  <a:gd name="T67" fmla="*/ 316 h 316"/>
                  <a:gd name="T68" fmla="*/ 457 w 536"/>
                  <a:gd name="T69" fmla="*/ 316 h 316"/>
                  <a:gd name="T70" fmla="*/ 441 w 536"/>
                  <a:gd name="T71" fmla="*/ 316 h 316"/>
                  <a:gd name="T72" fmla="*/ 409 w 536"/>
                  <a:gd name="T73" fmla="*/ 316 h 316"/>
                  <a:gd name="T74" fmla="*/ 377 w 536"/>
                  <a:gd name="T75" fmla="*/ 316 h 316"/>
                  <a:gd name="T76" fmla="*/ 355 w 536"/>
                  <a:gd name="T77" fmla="*/ 316 h 316"/>
                  <a:gd name="T78" fmla="*/ 321 w 536"/>
                  <a:gd name="T79" fmla="*/ 315 h 316"/>
                  <a:gd name="T80" fmla="*/ 288 w 536"/>
                  <a:gd name="T81" fmla="*/ 315 h 316"/>
                  <a:gd name="T82" fmla="*/ 266 w 536"/>
                  <a:gd name="T83" fmla="*/ 315 h 316"/>
                  <a:gd name="T84" fmla="*/ 220 w 536"/>
                  <a:gd name="T85" fmla="*/ 314 h 316"/>
                  <a:gd name="T86" fmla="*/ 182 w 536"/>
                  <a:gd name="T87" fmla="*/ 312 h 316"/>
                  <a:gd name="T88" fmla="*/ 141 w 536"/>
                  <a:gd name="T89" fmla="*/ 309 h 316"/>
                  <a:gd name="T90" fmla="*/ 92 w 536"/>
                  <a:gd name="T91" fmla="*/ 308 h 316"/>
                  <a:gd name="T92" fmla="*/ 73 w 536"/>
                  <a:gd name="T93" fmla="*/ 307 h 316"/>
                  <a:gd name="T94" fmla="*/ 35 w 536"/>
                  <a:gd name="T95" fmla="*/ 305 h 316"/>
                  <a:gd name="T96" fmla="*/ 0 w 536"/>
                  <a:gd name="T97" fmla="*/ 290 h 316"/>
                  <a:gd name="T98" fmla="*/ 2 w 536"/>
                  <a:gd name="T99" fmla="*/ 258 h 316"/>
                  <a:gd name="T100" fmla="*/ 4 w 536"/>
                  <a:gd name="T101" fmla="*/ 234 h 316"/>
                  <a:gd name="T102" fmla="*/ 5 w 536"/>
                  <a:gd name="T103" fmla="*/ 209 h 316"/>
                  <a:gd name="T104" fmla="*/ 10 w 536"/>
                  <a:gd name="T105" fmla="*/ 145 h 316"/>
                  <a:gd name="T106" fmla="*/ 11 w 536"/>
                  <a:gd name="T107" fmla="*/ 123 h 316"/>
                  <a:gd name="T108" fmla="*/ 14 w 536"/>
                  <a:gd name="T109" fmla="*/ 58 h 316"/>
                  <a:gd name="T110" fmla="*/ 17 w 536"/>
                  <a:gd name="T111" fmla="*/ 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6" h="316">
                    <a:moveTo>
                      <a:pt x="28" y="0"/>
                    </a:moveTo>
                    <a:lnTo>
                      <a:pt x="32" y="0"/>
                    </a:lnTo>
                    <a:lnTo>
                      <a:pt x="34" y="0"/>
                    </a:lnTo>
                    <a:lnTo>
                      <a:pt x="35" y="0"/>
                    </a:lnTo>
                    <a:lnTo>
                      <a:pt x="48" y="1"/>
                    </a:lnTo>
                    <a:lnTo>
                      <a:pt x="53" y="1"/>
                    </a:lnTo>
                    <a:lnTo>
                      <a:pt x="62" y="1"/>
                    </a:lnTo>
                    <a:lnTo>
                      <a:pt x="65" y="2"/>
                    </a:lnTo>
                    <a:lnTo>
                      <a:pt x="68" y="2"/>
                    </a:lnTo>
                    <a:lnTo>
                      <a:pt x="69" y="2"/>
                    </a:lnTo>
                    <a:lnTo>
                      <a:pt x="70" y="2"/>
                    </a:lnTo>
                    <a:lnTo>
                      <a:pt x="73" y="2"/>
                    </a:lnTo>
                    <a:lnTo>
                      <a:pt x="76" y="2"/>
                    </a:lnTo>
                    <a:lnTo>
                      <a:pt x="77" y="2"/>
                    </a:lnTo>
                    <a:lnTo>
                      <a:pt x="79" y="2"/>
                    </a:lnTo>
                    <a:lnTo>
                      <a:pt x="82" y="2"/>
                    </a:lnTo>
                    <a:lnTo>
                      <a:pt x="86" y="2"/>
                    </a:lnTo>
                    <a:lnTo>
                      <a:pt x="89" y="4"/>
                    </a:lnTo>
                    <a:lnTo>
                      <a:pt x="94" y="4"/>
                    </a:lnTo>
                    <a:lnTo>
                      <a:pt x="107" y="4"/>
                    </a:lnTo>
                    <a:lnTo>
                      <a:pt x="109" y="4"/>
                    </a:lnTo>
                    <a:lnTo>
                      <a:pt x="110" y="4"/>
                    </a:lnTo>
                    <a:lnTo>
                      <a:pt x="113" y="4"/>
                    </a:lnTo>
                    <a:lnTo>
                      <a:pt x="114" y="4"/>
                    </a:lnTo>
                    <a:lnTo>
                      <a:pt x="116" y="5"/>
                    </a:lnTo>
                    <a:lnTo>
                      <a:pt x="119" y="5"/>
                    </a:lnTo>
                    <a:lnTo>
                      <a:pt x="120" y="5"/>
                    </a:lnTo>
                    <a:lnTo>
                      <a:pt x="121" y="5"/>
                    </a:lnTo>
                    <a:lnTo>
                      <a:pt x="124" y="5"/>
                    </a:lnTo>
                    <a:lnTo>
                      <a:pt x="126" y="5"/>
                    </a:lnTo>
                    <a:lnTo>
                      <a:pt x="127" y="5"/>
                    </a:lnTo>
                    <a:lnTo>
                      <a:pt x="128" y="5"/>
                    </a:lnTo>
                    <a:lnTo>
                      <a:pt x="130" y="5"/>
                    </a:lnTo>
                    <a:lnTo>
                      <a:pt x="133" y="5"/>
                    </a:lnTo>
                    <a:lnTo>
                      <a:pt x="144" y="5"/>
                    </a:lnTo>
                    <a:lnTo>
                      <a:pt x="145" y="7"/>
                    </a:lnTo>
                    <a:lnTo>
                      <a:pt x="147" y="7"/>
                    </a:lnTo>
                    <a:lnTo>
                      <a:pt x="161" y="7"/>
                    </a:lnTo>
                    <a:lnTo>
                      <a:pt x="164" y="7"/>
                    </a:lnTo>
                    <a:lnTo>
                      <a:pt x="165" y="7"/>
                    </a:lnTo>
                    <a:lnTo>
                      <a:pt x="167" y="7"/>
                    </a:lnTo>
                    <a:lnTo>
                      <a:pt x="172" y="7"/>
                    </a:lnTo>
                    <a:lnTo>
                      <a:pt x="175" y="7"/>
                    </a:lnTo>
                    <a:lnTo>
                      <a:pt x="177" y="7"/>
                    </a:lnTo>
                    <a:lnTo>
                      <a:pt x="178" y="7"/>
                    </a:lnTo>
                    <a:lnTo>
                      <a:pt x="179" y="8"/>
                    </a:lnTo>
                    <a:lnTo>
                      <a:pt x="185" y="8"/>
                    </a:lnTo>
                    <a:lnTo>
                      <a:pt x="195" y="8"/>
                    </a:lnTo>
                    <a:lnTo>
                      <a:pt x="196" y="8"/>
                    </a:lnTo>
                    <a:lnTo>
                      <a:pt x="201" y="8"/>
                    </a:lnTo>
                    <a:lnTo>
                      <a:pt x="209" y="8"/>
                    </a:lnTo>
                    <a:lnTo>
                      <a:pt x="212" y="8"/>
                    </a:lnTo>
                    <a:lnTo>
                      <a:pt x="213" y="8"/>
                    </a:lnTo>
                    <a:lnTo>
                      <a:pt x="215" y="8"/>
                    </a:lnTo>
                    <a:lnTo>
                      <a:pt x="216" y="8"/>
                    </a:lnTo>
                    <a:lnTo>
                      <a:pt x="218" y="8"/>
                    </a:lnTo>
                    <a:lnTo>
                      <a:pt x="220" y="9"/>
                    </a:lnTo>
                    <a:lnTo>
                      <a:pt x="223" y="9"/>
                    </a:lnTo>
                    <a:lnTo>
                      <a:pt x="225" y="9"/>
                    </a:lnTo>
                    <a:lnTo>
                      <a:pt x="227" y="9"/>
                    </a:lnTo>
                    <a:lnTo>
                      <a:pt x="229" y="9"/>
                    </a:lnTo>
                    <a:lnTo>
                      <a:pt x="230" y="9"/>
                    </a:lnTo>
                    <a:lnTo>
                      <a:pt x="232" y="9"/>
                    </a:lnTo>
                    <a:lnTo>
                      <a:pt x="233" y="9"/>
                    </a:lnTo>
                    <a:lnTo>
                      <a:pt x="240" y="9"/>
                    </a:lnTo>
                    <a:lnTo>
                      <a:pt x="242" y="9"/>
                    </a:lnTo>
                    <a:lnTo>
                      <a:pt x="244" y="9"/>
                    </a:lnTo>
                    <a:lnTo>
                      <a:pt x="247" y="9"/>
                    </a:lnTo>
                    <a:lnTo>
                      <a:pt x="249" y="9"/>
                    </a:lnTo>
                    <a:lnTo>
                      <a:pt x="250" y="9"/>
                    </a:lnTo>
                    <a:lnTo>
                      <a:pt x="252" y="9"/>
                    </a:lnTo>
                    <a:lnTo>
                      <a:pt x="253" y="9"/>
                    </a:lnTo>
                    <a:lnTo>
                      <a:pt x="254" y="9"/>
                    </a:lnTo>
                    <a:lnTo>
                      <a:pt x="256" y="9"/>
                    </a:lnTo>
                    <a:lnTo>
                      <a:pt x="257" y="9"/>
                    </a:lnTo>
                    <a:lnTo>
                      <a:pt x="259" y="9"/>
                    </a:lnTo>
                    <a:lnTo>
                      <a:pt x="260" y="9"/>
                    </a:lnTo>
                    <a:lnTo>
                      <a:pt x="261" y="9"/>
                    </a:lnTo>
                    <a:lnTo>
                      <a:pt x="263" y="9"/>
                    </a:lnTo>
                    <a:lnTo>
                      <a:pt x="264" y="9"/>
                    </a:lnTo>
                    <a:lnTo>
                      <a:pt x="280" y="11"/>
                    </a:lnTo>
                    <a:lnTo>
                      <a:pt x="281" y="11"/>
                    </a:lnTo>
                    <a:lnTo>
                      <a:pt x="284" y="11"/>
                    </a:lnTo>
                    <a:lnTo>
                      <a:pt x="285" y="11"/>
                    </a:lnTo>
                    <a:lnTo>
                      <a:pt x="288" y="11"/>
                    </a:lnTo>
                    <a:lnTo>
                      <a:pt x="291" y="11"/>
                    </a:lnTo>
                    <a:lnTo>
                      <a:pt x="293" y="11"/>
                    </a:lnTo>
                    <a:lnTo>
                      <a:pt x="294" y="11"/>
                    </a:lnTo>
                    <a:lnTo>
                      <a:pt x="295" y="11"/>
                    </a:lnTo>
                    <a:lnTo>
                      <a:pt x="297" y="11"/>
                    </a:lnTo>
                    <a:lnTo>
                      <a:pt x="300" y="11"/>
                    </a:lnTo>
                    <a:lnTo>
                      <a:pt x="302" y="11"/>
                    </a:lnTo>
                    <a:lnTo>
                      <a:pt x="307" y="11"/>
                    </a:lnTo>
                    <a:lnTo>
                      <a:pt x="308" y="11"/>
                    </a:lnTo>
                    <a:lnTo>
                      <a:pt x="310" y="11"/>
                    </a:lnTo>
                    <a:lnTo>
                      <a:pt x="311" y="11"/>
                    </a:lnTo>
                    <a:lnTo>
                      <a:pt x="314" y="11"/>
                    </a:lnTo>
                    <a:lnTo>
                      <a:pt x="332" y="11"/>
                    </a:lnTo>
                    <a:lnTo>
                      <a:pt x="335" y="12"/>
                    </a:lnTo>
                    <a:lnTo>
                      <a:pt x="336" y="12"/>
                    </a:lnTo>
                    <a:lnTo>
                      <a:pt x="338" y="12"/>
                    </a:lnTo>
                    <a:lnTo>
                      <a:pt x="342" y="12"/>
                    </a:lnTo>
                    <a:lnTo>
                      <a:pt x="343" y="12"/>
                    </a:lnTo>
                    <a:lnTo>
                      <a:pt x="351" y="12"/>
                    </a:lnTo>
                    <a:lnTo>
                      <a:pt x="353" y="12"/>
                    </a:lnTo>
                    <a:lnTo>
                      <a:pt x="355" y="12"/>
                    </a:lnTo>
                    <a:lnTo>
                      <a:pt x="358" y="12"/>
                    </a:lnTo>
                    <a:lnTo>
                      <a:pt x="363" y="12"/>
                    </a:lnTo>
                    <a:lnTo>
                      <a:pt x="365" y="12"/>
                    </a:lnTo>
                    <a:lnTo>
                      <a:pt x="366" y="12"/>
                    </a:lnTo>
                    <a:lnTo>
                      <a:pt x="373" y="12"/>
                    </a:lnTo>
                    <a:lnTo>
                      <a:pt x="376" y="12"/>
                    </a:lnTo>
                    <a:lnTo>
                      <a:pt x="380" y="12"/>
                    </a:lnTo>
                    <a:lnTo>
                      <a:pt x="393" y="12"/>
                    </a:lnTo>
                    <a:lnTo>
                      <a:pt x="394" y="12"/>
                    </a:lnTo>
                    <a:lnTo>
                      <a:pt x="396" y="12"/>
                    </a:lnTo>
                    <a:lnTo>
                      <a:pt x="397" y="12"/>
                    </a:lnTo>
                    <a:lnTo>
                      <a:pt x="399" y="12"/>
                    </a:lnTo>
                    <a:lnTo>
                      <a:pt x="400" y="12"/>
                    </a:lnTo>
                    <a:lnTo>
                      <a:pt x="404" y="12"/>
                    </a:lnTo>
                    <a:lnTo>
                      <a:pt x="416" y="12"/>
                    </a:lnTo>
                    <a:lnTo>
                      <a:pt x="420" y="12"/>
                    </a:lnTo>
                    <a:lnTo>
                      <a:pt x="421" y="12"/>
                    </a:lnTo>
                    <a:lnTo>
                      <a:pt x="426" y="12"/>
                    </a:lnTo>
                    <a:lnTo>
                      <a:pt x="427" y="12"/>
                    </a:lnTo>
                    <a:lnTo>
                      <a:pt x="428" y="12"/>
                    </a:lnTo>
                    <a:lnTo>
                      <a:pt x="430" y="12"/>
                    </a:lnTo>
                    <a:lnTo>
                      <a:pt x="431" y="12"/>
                    </a:lnTo>
                    <a:lnTo>
                      <a:pt x="433" y="12"/>
                    </a:lnTo>
                    <a:lnTo>
                      <a:pt x="435" y="12"/>
                    </a:lnTo>
                    <a:lnTo>
                      <a:pt x="440" y="12"/>
                    </a:lnTo>
                    <a:lnTo>
                      <a:pt x="444" y="12"/>
                    </a:lnTo>
                    <a:lnTo>
                      <a:pt x="451" y="12"/>
                    </a:lnTo>
                    <a:lnTo>
                      <a:pt x="479" y="12"/>
                    </a:lnTo>
                    <a:lnTo>
                      <a:pt x="482" y="12"/>
                    </a:lnTo>
                    <a:lnTo>
                      <a:pt x="485" y="12"/>
                    </a:lnTo>
                    <a:lnTo>
                      <a:pt x="485" y="14"/>
                    </a:lnTo>
                    <a:lnTo>
                      <a:pt x="493" y="22"/>
                    </a:lnTo>
                    <a:lnTo>
                      <a:pt x="496" y="25"/>
                    </a:lnTo>
                    <a:lnTo>
                      <a:pt x="498" y="25"/>
                    </a:lnTo>
                    <a:lnTo>
                      <a:pt x="501" y="26"/>
                    </a:lnTo>
                    <a:lnTo>
                      <a:pt x="503" y="26"/>
                    </a:lnTo>
                    <a:lnTo>
                      <a:pt x="503" y="25"/>
                    </a:lnTo>
                    <a:lnTo>
                      <a:pt x="503" y="24"/>
                    </a:lnTo>
                    <a:lnTo>
                      <a:pt x="505" y="22"/>
                    </a:lnTo>
                    <a:lnTo>
                      <a:pt x="506" y="22"/>
                    </a:lnTo>
                    <a:lnTo>
                      <a:pt x="509" y="22"/>
                    </a:lnTo>
                    <a:lnTo>
                      <a:pt x="510" y="22"/>
                    </a:lnTo>
                    <a:lnTo>
                      <a:pt x="510" y="24"/>
                    </a:lnTo>
                    <a:lnTo>
                      <a:pt x="512" y="31"/>
                    </a:lnTo>
                    <a:lnTo>
                      <a:pt x="513" y="36"/>
                    </a:lnTo>
                    <a:lnTo>
                      <a:pt x="512" y="39"/>
                    </a:lnTo>
                    <a:lnTo>
                      <a:pt x="510" y="41"/>
                    </a:lnTo>
                    <a:lnTo>
                      <a:pt x="505" y="45"/>
                    </a:lnTo>
                    <a:lnTo>
                      <a:pt x="501" y="52"/>
                    </a:lnTo>
                    <a:lnTo>
                      <a:pt x="499" y="56"/>
                    </a:lnTo>
                    <a:lnTo>
                      <a:pt x="498" y="58"/>
                    </a:lnTo>
                    <a:lnTo>
                      <a:pt x="499" y="59"/>
                    </a:lnTo>
                    <a:lnTo>
                      <a:pt x="509" y="72"/>
                    </a:lnTo>
                    <a:lnTo>
                      <a:pt x="510" y="73"/>
                    </a:lnTo>
                    <a:lnTo>
                      <a:pt x="513" y="76"/>
                    </a:lnTo>
                    <a:lnTo>
                      <a:pt x="513" y="77"/>
                    </a:lnTo>
                    <a:lnTo>
                      <a:pt x="513" y="79"/>
                    </a:lnTo>
                    <a:lnTo>
                      <a:pt x="513" y="82"/>
                    </a:lnTo>
                    <a:lnTo>
                      <a:pt x="513" y="83"/>
                    </a:lnTo>
                    <a:lnTo>
                      <a:pt x="518" y="90"/>
                    </a:lnTo>
                    <a:lnTo>
                      <a:pt x="520" y="93"/>
                    </a:lnTo>
                    <a:lnTo>
                      <a:pt x="525" y="96"/>
                    </a:lnTo>
                    <a:lnTo>
                      <a:pt x="526" y="96"/>
                    </a:lnTo>
                    <a:lnTo>
                      <a:pt x="527" y="96"/>
                    </a:lnTo>
                    <a:lnTo>
                      <a:pt x="534" y="97"/>
                    </a:lnTo>
                    <a:lnTo>
                      <a:pt x="536" y="99"/>
                    </a:lnTo>
                    <a:lnTo>
                      <a:pt x="534" y="101"/>
                    </a:lnTo>
                    <a:lnTo>
                      <a:pt x="534" y="104"/>
                    </a:lnTo>
                    <a:lnTo>
                      <a:pt x="534" y="106"/>
                    </a:lnTo>
                    <a:lnTo>
                      <a:pt x="534" y="107"/>
                    </a:lnTo>
                    <a:lnTo>
                      <a:pt x="534" y="108"/>
                    </a:lnTo>
                    <a:lnTo>
                      <a:pt x="534" y="120"/>
                    </a:lnTo>
                    <a:lnTo>
                      <a:pt x="534" y="125"/>
                    </a:lnTo>
                    <a:lnTo>
                      <a:pt x="534" y="127"/>
                    </a:lnTo>
                    <a:lnTo>
                      <a:pt x="534" y="128"/>
                    </a:lnTo>
                    <a:lnTo>
                      <a:pt x="534" y="132"/>
                    </a:lnTo>
                    <a:lnTo>
                      <a:pt x="534" y="138"/>
                    </a:lnTo>
                    <a:lnTo>
                      <a:pt x="534" y="140"/>
                    </a:lnTo>
                    <a:lnTo>
                      <a:pt x="534" y="151"/>
                    </a:lnTo>
                    <a:lnTo>
                      <a:pt x="534" y="152"/>
                    </a:lnTo>
                    <a:lnTo>
                      <a:pt x="534" y="157"/>
                    </a:lnTo>
                    <a:lnTo>
                      <a:pt x="534" y="159"/>
                    </a:lnTo>
                    <a:lnTo>
                      <a:pt x="534" y="165"/>
                    </a:lnTo>
                    <a:lnTo>
                      <a:pt x="534" y="166"/>
                    </a:lnTo>
                    <a:lnTo>
                      <a:pt x="534" y="174"/>
                    </a:lnTo>
                    <a:lnTo>
                      <a:pt x="534" y="175"/>
                    </a:lnTo>
                    <a:lnTo>
                      <a:pt x="534" y="178"/>
                    </a:lnTo>
                    <a:lnTo>
                      <a:pt x="534" y="181"/>
                    </a:lnTo>
                    <a:lnTo>
                      <a:pt x="534" y="182"/>
                    </a:lnTo>
                    <a:lnTo>
                      <a:pt x="534" y="183"/>
                    </a:lnTo>
                    <a:lnTo>
                      <a:pt x="534" y="185"/>
                    </a:lnTo>
                    <a:lnTo>
                      <a:pt x="534" y="188"/>
                    </a:lnTo>
                    <a:lnTo>
                      <a:pt x="534" y="191"/>
                    </a:lnTo>
                    <a:lnTo>
                      <a:pt x="534" y="192"/>
                    </a:lnTo>
                    <a:lnTo>
                      <a:pt x="534" y="193"/>
                    </a:lnTo>
                    <a:lnTo>
                      <a:pt x="534" y="195"/>
                    </a:lnTo>
                    <a:lnTo>
                      <a:pt x="534" y="198"/>
                    </a:lnTo>
                    <a:lnTo>
                      <a:pt x="534" y="199"/>
                    </a:lnTo>
                    <a:lnTo>
                      <a:pt x="536" y="207"/>
                    </a:lnTo>
                    <a:lnTo>
                      <a:pt x="536" y="209"/>
                    </a:lnTo>
                    <a:lnTo>
                      <a:pt x="536" y="210"/>
                    </a:lnTo>
                    <a:lnTo>
                      <a:pt x="536" y="216"/>
                    </a:lnTo>
                    <a:lnTo>
                      <a:pt x="536" y="217"/>
                    </a:lnTo>
                    <a:lnTo>
                      <a:pt x="536" y="220"/>
                    </a:lnTo>
                    <a:lnTo>
                      <a:pt x="536" y="222"/>
                    </a:lnTo>
                    <a:lnTo>
                      <a:pt x="536" y="223"/>
                    </a:lnTo>
                    <a:lnTo>
                      <a:pt x="536" y="224"/>
                    </a:lnTo>
                    <a:lnTo>
                      <a:pt x="536" y="226"/>
                    </a:lnTo>
                    <a:lnTo>
                      <a:pt x="536" y="227"/>
                    </a:lnTo>
                    <a:lnTo>
                      <a:pt x="536" y="229"/>
                    </a:lnTo>
                    <a:lnTo>
                      <a:pt x="536" y="230"/>
                    </a:lnTo>
                    <a:lnTo>
                      <a:pt x="536" y="232"/>
                    </a:lnTo>
                    <a:lnTo>
                      <a:pt x="536" y="233"/>
                    </a:lnTo>
                    <a:lnTo>
                      <a:pt x="536" y="241"/>
                    </a:lnTo>
                    <a:lnTo>
                      <a:pt x="536" y="243"/>
                    </a:lnTo>
                    <a:lnTo>
                      <a:pt x="536" y="246"/>
                    </a:lnTo>
                    <a:lnTo>
                      <a:pt x="536" y="247"/>
                    </a:lnTo>
                    <a:lnTo>
                      <a:pt x="536" y="250"/>
                    </a:lnTo>
                    <a:lnTo>
                      <a:pt x="536" y="251"/>
                    </a:lnTo>
                    <a:lnTo>
                      <a:pt x="536" y="254"/>
                    </a:lnTo>
                    <a:lnTo>
                      <a:pt x="536" y="258"/>
                    </a:lnTo>
                    <a:lnTo>
                      <a:pt x="536" y="260"/>
                    </a:lnTo>
                    <a:lnTo>
                      <a:pt x="536" y="263"/>
                    </a:lnTo>
                    <a:lnTo>
                      <a:pt x="536" y="267"/>
                    </a:lnTo>
                    <a:lnTo>
                      <a:pt x="536" y="268"/>
                    </a:lnTo>
                    <a:lnTo>
                      <a:pt x="536" y="270"/>
                    </a:lnTo>
                    <a:lnTo>
                      <a:pt x="536" y="271"/>
                    </a:lnTo>
                    <a:lnTo>
                      <a:pt x="536" y="273"/>
                    </a:lnTo>
                    <a:lnTo>
                      <a:pt x="536" y="274"/>
                    </a:lnTo>
                    <a:lnTo>
                      <a:pt x="536" y="275"/>
                    </a:lnTo>
                    <a:lnTo>
                      <a:pt x="536" y="278"/>
                    </a:lnTo>
                    <a:lnTo>
                      <a:pt x="536" y="280"/>
                    </a:lnTo>
                    <a:lnTo>
                      <a:pt x="536" y="281"/>
                    </a:lnTo>
                    <a:lnTo>
                      <a:pt x="536" y="282"/>
                    </a:lnTo>
                    <a:lnTo>
                      <a:pt x="536" y="291"/>
                    </a:lnTo>
                    <a:lnTo>
                      <a:pt x="536" y="292"/>
                    </a:lnTo>
                    <a:lnTo>
                      <a:pt x="536" y="295"/>
                    </a:lnTo>
                    <a:lnTo>
                      <a:pt x="536" y="297"/>
                    </a:lnTo>
                    <a:lnTo>
                      <a:pt x="536" y="298"/>
                    </a:lnTo>
                    <a:lnTo>
                      <a:pt x="536" y="299"/>
                    </a:lnTo>
                    <a:lnTo>
                      <a:pt x="536" y="302"/>
                    </a:lnTo>
                    <a:lnTo>
                      <a:pt x="536" y="304"/>
                    </a:lnTo>
                    <a:lnTo>
                      <a:pt x="536" y="305"/>
                    </a:lnTo>
                    <a:lnTo>
                      <a:pt x="536" y="307"/>
                    </a:lnTo>
                    <a:lnTo>
                      <a:pt x="536" y="308"/>
                    </a:lnTo>
                    <a:lnTo>
                      <a:pt x="536" y="311"/>
                    </a:lnTo>
                    <a:lnTo>
                      <a:pt x="536" y="312"/>
                    </a:lnTo>
                    <a:lnTo>
                      <a:pt x="536" y="315"/>
                    </a:lnTo>
                    <a:lnTo>
                      <a:pt x="536" y="316"/>
                    </a:lnTo>
                    <a:lnTo>
                      <a:pt x="530" y="316"/>
                    </a:lnTo>
                    <a:lnTo>
                      <a:pt x="527" y="316"/>
                    </a:lnTo>
                    <a:lnTo>
                      <a:pt x="525" y="316"/>
                    </a:lnTo>
                    <a:lnTo>
                      <a:pt x="522" y="316"/>
                    </a:lnTo>
                    <a:lnTo>
                      <a:pt x="520" y="316"/>
                    </a:lnTo>
                    <a:lnTo>
                      <a:pt x="519" y="316"/>
                    </a:lnTo>
                    <a:lnTo>
                      <a:pt x="509" y="316"/>
                    </a:lnTo>
                    <a:lnTo>
                      <a:pt x="508" y="316"/>
                    </a:lnTo>
                    <a:lnTo>
                      <a:pt x="506" y="316"/>
                    </a:lnTo>
                    <a:lnTo>
                      <a:pt x="505" y="316"/>
                    </a:lnTo>
                    <a:lnTo>
                      <a:pt x="503" y="316"/>
                    </a:lnTo>
                    <a:lnTo>
                      <a:pt x="498" y="316"/>
                    </a:lnTo>
                    <a:lnTo>
                      <a:pt x="496" y="316"/>
                    </a:lnTo>
                    <a:lnTo>
                      <a:pt x="495" y="316"/>
                    </a:lnTo>
                    <a:lnTo>
                      <a:pt x="485" y="316"/>
                    </a:lnTo>
                    <a:lnTo>
                      <a:pt x="479" y="316"/>
                    </a:lnTo>
                    <a:lnTo>
                      <a:pt x="472" y="316"/>
                    </a:lnTo>
                    <a:lnTo>
                      <a:pt x="471" y="316"/>
                    </a:lnTo>
                    <a:lnTo>
                      <a:pt x="468" y="316"/>
                    </a:lnTo>
                    <a:lnTo>
                      <a:pt x="465" y="316"/>
                    </a:lnTo>
                    <a:lnTo>
                      <a:pt x="464" y="316"/>
                    </a:lnTo>
                    <a:lnTo>
                      <a:pt x="461" y="316"/>
                    </a:lnTo>
                    <a:lnTo>
                      <a:pt x="459" y="316"/>
                    </a:lnTo>
                    <a:lnTo>
                      <a:pt x="458" y="316"/>
                    </a:lnTo>
                    <a:lnTo>
                      <a:pt x="457" y="316"/>
                    </a:lnTo>
                    <a:lnTo>
                      <a:pt x="455" y="316"/>
                    </a:lnTo>
                    <a:lnTo>
                      <a:pt x="454" y="316"/>
                    </a:lnTo>
                    <a:lnTo>
                      <a:pt x="452" y="316"/>
                    </a:lnTo>
                    <a:lnTo>
                      <a:pt x="451" y="316"/>
                    </a:lnTo>
                    <a:lnTo>
                      <a:pt x="447" y="316"/>
                    </a:lnTo>
                    <a:lnTo>
                      <a:pt x="445" y="316"/>
                    </a:lnTo>
                    <a:lnTo>
                      <a:pt x="443" y="316"/>
                    </a:lnTo>
                    <a:lnTo>
                      <a:pt x="441" y="316"/>
                    </a:lnTo>
                    <a:lnTo>
                      <a:pt x="440" y="316"/>
                    </a:lnTo>
                    <a:lnTo>
                      <a:pt x="437" y="316"/>
                    </a:lnTo>
                    <a:lnTo>
                      <a:pt x="426" y="316"/>
                    </a:lnTo>
                    <a:lnTo>
                      <a:pt x="423" y="316"/>
                    </a:lnTo>
                    <a:lnTo>
                      <a:pt x="421" y="316"/>
                    </a:lnTo>
                    <a:lnTo>
                      <a:pt x="417" y="316"/>
                    </a:lnTo>
                    <a:lnTo>
                      <a:pt x="416" y="316"/>
                    </a:lnTo>
                    <a:lnTo>
                      <a:pt x="409" y="316"/>
                    </a:lnTo>
                    <a:lnTo>
                      <a:pt x="406" y="316"/>
                    </a:lnTo>
                    <a:lnTo>
                      <a:pt x="399" y="316"/>
                    </a:lnTo>
                    <a:lnTo>
                      <a:pt x="386" y="316"/>
                    </a:lnTo>
                    <a:lnTo>
                      <a:pt x="385" y="316"/>
                    </a:lnTo>
                    <a:lnTo>
                      <a:pt x="383" y="316"/>
                    </a:lnTo>
                    <a:lnTo>
                      <a:pt x="382" y="316"/>
                    </a:lnTo>
                    <a:lnTo>
                      <a:pt x="379" y="316"/>
                    </a:lnTo>
                    <a:lnTo>
                      <a:pt x="377" y="316"/>
                    </a:lnTo>
                    <a:lnTo>
                      <a:pt x="373" y="316"/>
                    </a:lnTo>
                    <a:lnTo>
                      <a:pt x="372" y="316"/>
                    </a:lnTo>
                    <a:lnTo>
                      <a:pt x="370" y="316"/>
                    </a:lnTo>
                    <a:lnTo>
                      <a:pt x="369" y="316"/>
                    </a:lnTo>
                    <a:lnTo>
                      <a:pt x="366" y="316"/>
                    </a:lnTo>
                    <a:lnTo>
                      <a:pt x="362" y="316"/>
                    </a:lnTo>
                    <a:lnTo>
                      <a:pt x="356" y="316"/>
                    </a:lnTo>
                    <a:lnTo>
                      <a:pt x="355" y="316"/>
                    </a:lnTo>
                    <a:lnTo>
                      <a:pt x="353" y="316"/>
                    </a:lnTo>
                    <a:lnTo>
                      <a:pt x="336" y="316"/>
                    </a:lnTo>
                    <a:lnTo>
                      <a:pt x="331" y="316"/>
                    </a:lnTo>
                    <a:lnTo>
                      <a:pt x="329" y="316"/>
                    </a:lnTo>
                    <a:lnTo>
                      <a:pt x="326" y="316"/>
                    </a:lnTo>
                    <a:lnTo>
                      <a:pt x="325" y="316"/>
                    </a:lnTo>
                    <a:lnTo>
                      <a:pt x="324" y="316"/>
                    </a:lnTo>
                    <a:lnTo>
                      <a:pt x="321" y="315"/>
                    </a:lnTo>
                    <a:lnTo>
                      <a:pt x="318" y="315"/>
                    </a:lnTo>
                    <a:lnTo>
                      <a:pt x="317" y="315"/>
                    </a:lnTo>
                    <a:lnTo>
                      <a:pt x="314" y="315"/>
                    </a:lnTo>
                    <a:lnTo>
                      <a:pt x="308" y="315"/>
                    </a:lnTo>
                    <a:lnTo>
                      <a:pt x="307" y="315"/>
                    </a:lnTo>
                    <a:lnTo>
                      <a:pt x="305" y="315"/>
                    </a:lnTo>
                    <a:lnTo>
                      <a:pt x="290" y="315"/>
                    </a:lnTo>
                    <a:lnTo>
                      <a:pt x="288" y="315"/>
                    </a:lnTo>
                    <a:lnTo>
                      <a:pt x="284" y="315"/>
                    </a:lnTo>
                    <a:lnTo>
                      <a:pt x="281" y="315"/>
                    </a:lnTo>
                    <a:lnTo>
                      <a:pt x="278" y="315"/>
                    </a:lnTo>
                    <a:lnTo>
                      <a:pt x="277" y="315"/>
                    </a:lnTo>
                    <a:lnTo>
                      <a:pt x="276" y="315"/>
                    </a:lnTo>
                    <a:lnTo>
                      <a:pt x="274" y="315"/>
                    </a:lnTo>
                    <a:lnTo>
                      <a:pt x="267" y="315"/>
                    </a:lnTo>
                    <a:lnTo>
                      <a:pt x="266" y="315"/>
                    </a:lnTo>
                    <a:lnTo>
                      <a:pt x="261" y="315"/>
                    </a:lnTo>
                    <a:lnTo>
                      <a:pt x="253" y="314"/>
                    </a:lnTo>
                    <a:lnTo>
                      <a:pt x="240" y="314"/>
                    </a:lnTo>
                    <a:lnTo>
                      <a:pt x="236" y="314"/>
                    </a:lnTo>
                    <a:lnTo>
                      <a:pt x="235" y="314"/>
                    </a:lnTo>
                    <a:lnTo>
                      <a:pt x="229" y="314"/>
                    </a:lnTo>
                    <a:lnTo>
                      <a:pt x="227" y="314"/>
                    </a:lnTo>
                    <a:lnTo>
                      <a:pt x="220" y="314"/>
                    </a:lnTo>
                    <a:lnTo>
                      <a:pt x="219" y="314"/>
                    </a:lnTo>
                    <a:lnTo>
                      <a:pt x="218" y="314"/>
                    </a:lnTo>
                    <a:lnTo>
                      <a:pt x="210" y="312"/>
                    </a:lnTo>
                    <a:lnTo>
                      <a:pt x="202" y="312"/>
                    </a:lnTo>
                    <a:lnTo>
                      <a:pt x="199" y="312"/>
                    </a:lnTo>
                    <a:lnTo>
                      <a:pt x="186" y="312"/>
                    </a:lnTo>
                    <a:lnTo>
                      <a:pt x="184" y="312"/>
                    </a:lnTo>
                    <a:lnTo>
                      <a:pt x="182" y="312"/>
                    </a:lnTo>
                    <a:lnTo>
                      <a:pt x="181" y="312"/>
                    </a:lnTo>
                    <a:lnTo>
                      <a:pt x="179" y="312"/>
                    </a:lnTo>
                    <a:lnTo>
                      <a:pt x="174" y="312"/>
                    </a:lnTo>
                    <a:lnTo>
                      <a:pt x="172" y="311"/>
                    </a:lnTo>
                    <a:lnTo>
                      <a:pt x="164" y="311"/>
                    </a:lnTo>
                    <a:lnTo>
                      <a:pt x="162" y="311"/>
                    </a:lnTo>
                    <a:lnTo>
                      <a:pt x="147" y="311"/>
                    </a:lnTo>
                    <a:lnTo>
                      <a:pt x="141" y="309"/>
                    </a:lnTo>
                    <a:lnTo>
                      <a:pt x="138" y="309"/>
                    </a:lnTo>
                    <a:lnTo>
                      <a:pt x="134" y="309"/>
                    </a:lnTo>
                    <a:lnTo>
                      <a:pt x="133" y="309"/>
                    </a:lnTo>
                    <a:lnTo>
                      <a:pt x="107" y="308"/>
                    </a:lnTo>
                    <a:lnTo>
                      <a:pt x="104" y="308"/>
                    </a:lnTo>
                    <a:lnTo>
                      <a:pt x="102" y="308"/>
                    </a:lnTo>
                    <a:lnTo>
                      <a:pt x="99" y="308"/>
                    </a:lnTo>
                    <a:lnTo>
                      <a:pt x="92" y="308"/>
                    </a:lnTo>
                    <a:lnTo>
                      <a:pt x="89" y="308"/>
                    </a:lnTo>
                    <a:lnTo>
                      <a:pt x="87" y="308"/>
                    </a:lnTo>
                    <a:lnTo>
                      <a:pt x="85" y="308"/>
                    </a:lnTo>
                    <a:lnTo>
                      <a:pt x="83" y="308"/>
                    </a:lnTo>
                    <a:lnTo>
                      <a:pt x="82" y="308"/>
                    </a:lnTo>
                    <a:lnTo>
                      <a:pt x="79" y="308"/>
                    </a:lnTo>
                    <a:lnTo>
                      <a:pt x="75" y="307"/>
                    </a:lnTo>
                    <a:lnTo>
                      <a:pt x="73" y="307"/>
                    </a:lnTo>
                    <a:lnTo>
                      <a:pt x="70" y="307"/>
                    </a:lnTo>
                    <a:lnTo>
                      <a:pt x="59" y="307"/>
                    </a:lnTo>
                    <a:lnTo>
                      <a:pt x="49" y="307"/>
                    </a:lnTo>
                    <a:lnTo>
                      <a:pt x="48" y="307"/>
                    </a:lnTo>
                    <a:lnTo>
                      <a:pt x="45" y="305"/>
                    </a:lnTo>
                    <a:lnTo>
                      <a:pt x="39" y="305"/>
                    </a:lnTo>
                    <a:lnTo>
                      <a:pt x="36" y="305"/>
                    </a:lnTo>
                    <a:lnTo>
                      <a:pt x="35" y="305"/>
                    </a:lnTo>
                    <a:lnTo>
                      <a:pt x="31" y="305"/>
                    </a:lnTo>
                    <a:lnTo>
                      <a:pt x="10" y="304"/>
                    </a:lnTo>
                    <a:lnTo>
                      <a:pt x="2" y="304"/>
                    </a:lnTo>
                    <a:lnTo>
                      <a:pt x="0" y="304"/>
                    </a:lnTo>
                    <a:lnTo>
                      <a:pt x="0" y="299"/>
                    </a:lnTo>
                    <a:lnTo>
                      <a:pt x="0" y="292"/>
                    </a:lnTo>
                    <a:lnTo>
                      <a:pt x="0" y="291"/>
                    </a:lnTo>
                    <a:lnTo>
                      <a:pt x="0" y="290"/>
                    </a:lnTo>
                    <a:lnTo>
                      <a:pt x="0" y="288"/>
                    </a:lnTo>
                    <a:lnTo>
                      <a:pt x="1" y="277"/>
                    </a:lnTo>
                    <a:lnTo>
                      <a:pt x="1" y="273"/>
                    </a:lnTo>
                    <a:lnTo>
                      <a:pt x="1" y="271"/>
                    </a:lnTo>
                    <a:lnTo>
                      <a:pt x="1" y="267"/>
                    </a:lnTo>
                    <a:lnTo>
                      <a:pt x="2" y="263"/>
                    </a:lnTo>
                    <a:lnTo>
                      <a:pt x="2" y="261"/>
                    </a:lnTo>
                    <a:lnTo>
                      <a:pt x="2" y="258"/>
                    </a:lnTo>
                    <a:lnTo>
                      <a:pt x="2" y="256"/>
                    </a:lnTo>
                    <a:lnTo>
                      <a:pt x="2" y="251"/>
                    </a:lnTo>
                    <a:lnTo>
                      <a:pt x="2" y="249"/>
                    </a:lnTo>
                    <a:lnTo>
                      <a:pt x="2" y="246"/>
                    </a:lnTo>
                    <a:lnTo>
                      <a:pt x="4" y="241"/>
                    </a:lnTo>
                    <a:lnTo>
                      <a:pt x="4" y="237"/>
                    </a:lnTo>
                    <a:lnTo>
                      <a:pt x="4" y="236"/>
                    </a:lnTo>
                    <a:lnTo>
                      <a:pt x="4" y="234"/>
                    </a:lnTo>
                    <a:lnTo>
                      <a:pt x="4" y="230"/>
                    </a:lnTo>
                    <a:lnTo>
                      <a:pt x="4" y="229"/>
                    </a:lnTo>
                    <a:lnTo>
                      <a:pt x="4" y="226"/>
                    </a:lnTo>
                    <a:lnTo>
                      <a:pt x="4" y="223"/>
                    </a:lnTo>
                    <a:lnTo>
                      <a:pt x="4" y="222"/>
                    </a:lnTo>
                    <a:lnTo>
                      <a:pt x="4" y="219"/>
                    </a:lnTo>
                    <a:lnTo>
                      <a:pt x="5" y="215"/>
                    </a:lnTo>
                    <a:lnTo>
                      <a:pt x="5" y="209"/>
                    </a:lnTo>
                    <a:lnTo>
                      <a:pt x="7" y="176"/>
                    </a:lnTo>
                    <a:lnTo>
                      <a:pt x="7" y="175"/>
                    </a:lnTo>
                    <a:lnTo>
                      <a:pt x="8" y="171"/>
                    </a:lnTo>
                    <a:lnTo>
                      <a:pt x="8" y="162"/>
                    </a:lnTo>
                    <a:lnTo>
                      <a:pt x="8" y="151"/>
                    </a:lnTo>
                    <a:lnTo>
                      <a:pt x="10" y="148"/>
                    </a:lnTo>
                    <a:lnTo>
                      <a:pt x="10" y="147"/>
                    </a:lnTo>
                    <a:lnTo>
                      <a:pt x="10" y="145"/>
                    </a:lnTo>
                    <a:lnTo>
                      <a:pt x="10" y="142"/>
                    </a:lnTo>
                    <a:lnTo>
                      <a:pt x="10" y="140"/>
                    </a:lnTo>
                    <a:lnTo>
                      <a:pt x="10" y="134"/>
                    </a:lnTo>
                    <a:lnTo>
                      <a:pt x="10" y="132"/>
                    </a:lnTo>
                    <a:lnTo>
                      <a:pt x="10" y="131"/>
                    </a:lnTo>
                    <a:lnTo>
                      <a:pt x="11" y="125"/>
                    </a:lnTo>
                    <a:lnTo>
                      <a:pt x="11" y="124"/>
                    </a:lnTo>
                    <a:lnTo>
                      <a:pt x="11" y="123"/>
                    </a:lnTo>
                    <a:lnTo>
                      <a:pt x="11" y="121"/>
                    </a:lnTo>
                    <a:lnTo>
                      <a:pt x="11" y="120"/>
                    </a:lnTo>
                    <a:lnTo>
                      <a:pt x="12" y="96"/>
                    </a:lnTo>
                    <a:lnTo>
                      <a:pt x="12" y="87"/>
                    </a:lnTo>
                    <a:lnTo>
                      <a:pt x="14" y="70"/>
                    </a:lnTo>
                    <a:lnTo>
                      <a:pt x="14" y="63"/>
                    </a:lnTo>
                    <a:lnTo>
                      <a:pt x="14" y="59"/>
                    </a:lnTo>
                    <a:lnTo>
                      <a:pt x="14" y="58"/>
                    </a:lnTo>
                    <a:lnTo>
                      <a:pt x="15" y="49"/>
                    </a:lnTo>
                    <a:lnTo>
                      <a:pt x="15" y="46"/>
                    </a:lnTo>
                    <a:lnTo>
                      <a:pt x="15" y="43"/>
                    </a:lnTo>
                    <a:lnTo>
                      <a:pt x="15" y="42"/>
                    </a:lnTo>
                    <a:lnTo>
                      <a:pt x="15" y="41"/>
                    </a:lnTo>
                    <a:lnTo>
                      <a:pt x="17" y="32"/>
                    </a:lnTo>
                    <a:lnTo>
                      <a:pt x="17" y="18"/>
                    </a:lnTo>
                    <a:lnTo>
                      <a:pt x="17" y="16"/>
                    </a:lnTo>
                    <a:lnTo>
                      <a:pt x="17" y="15"/>
                    </a:lnTo>
                    <a:lnTo>
                      <a:pt x="18" y="0"/>
                    </a:lnTo>
                    <a:lnTo>
                      <a:pt x="28" y="0"/>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61"/>
              <p:cNvSpPr>
                <a:spLocks noEditPoints="1"/>
              </p:cNvSpPr>
              <p:nvPr/>
            </p:nvSpPr>
            <p:spPr bwMode="auto">
              <a:xfrm>
                <a:off x="7225187" y="3195369"/>
                <a:ext cx="1171903" cy="601625"/>
              </a:xfrm>
              <a:custGeom>
                <a:avLst/>
                <a:gdLst>
                  <a:gd name="T0" fmla="*/ 3 w 535"/>
                  <a:gd name="T1" fmla="*/ 291 h 300"/>
                  <a:gd name="T2" fmla="*/ 336 w 535"/>
                  <a:gd name="T3" fmla="*/ 4 h 300"/>
                  <a:gd name="T4" fmla="*/ 358 w 535"/>
                  <a:gd name="T5" fmla="*/ 24 h 300"/>
                  <a:gd name="T6" fmla="*/ 379 w 535"/>
                  <a:gd name="T7" fmla="*/ 30 h 300"/>
                  <a:gd name="T8" fmla="*/ 399 w 535"/>
                  <a:gd name="T9" fmla="*/ 44 h 300"/>
                  <a:gd name="T10" fmla="*/ 411 w 535"/>
                  <a:gd name="T11" fmla="*/ 34 h 300"/>
                  <a:gd name="T12" fmla="*/ 437 w 535"/>
                  <a:gd name="T13" fmla="*/ 37 h 300"/>
                  <a:gd name="T14" fmla="*/ 454 w 535"/>
                  <a:gd name="T15" fmla="*/ 27 h 300"/>
                  <a:gd name="T16" fmla="*/ 470 w 535"/>
                  <a:gd name="T17" fmla="*/ 42 h 300"/>
                  <a:gd name="T18" fmla="*/ 481 w 535"/>
                  <a:gd name="T19" fmla="*/ 71 h 300"/>
                  <a:gd name="T20" fmla="*/ 491 w 535"/>
                  <a:gd name="T21" fmla="*/ 95 h 300"/>
                  <a:gd name="T22" fmla="*/ 507 w 535"/>
                  <a:gd name="T23" fmla="*/ 116 h 300"/>
                  <a:gd name="T24" fmla="*/ 524 w 535"/>
                  <a:gd name="T25" fmla="*/ 133 h 300"/>
                  <a:gd name="T26" fmla="*/ 515 w 535"/>
                  <a:gd name="T27" fmla="*/ 164 h 300"/>
                  <a:gd name="T28" fmla="*/ 486 w 535"/>
                  <a:gd name="T29" fmla="*/ 197 h 300"/>
                  <a:gd name="T30" fmla="*/ 480 w 535"/>
                  <a:gd name="T31" fmla="*/ 202 h 300"/>
                  <a:gd name="T32" fmla="*/ 478 w 535"/>
                  <a:gd name="T33" fmla="*/ 212 h 300"/>
                  <a:gd name="T34" fmla="*/ 461 w 535"/>
                  <a:gd name="T35" fmla="*/ 228 h 300"/>
                  <a:gd name="T36" fmla="*/ 426 w 535"/>
                  <a:gd name="T37" fmla="*/ 247 h 300"/>
                  <a:gd name="T38" fmla="*/ 324 w 535"/>
                  <a:gd name="T39" fmla="*/ 257 h 300"/>
                  <a:gd name="T40" fmla="*/ 256 w 535"/>
                  <a:gd name="T41" fmla="*/ 264 h 300"/>
                  <a:gd name="T42" fmla="*/ 214 w 535"/>
                  <a:gd name="T43" fmla="*/ 266 h 300"/>
                  <a:gd name="T44" fmla="*/ 169 w 535"/>
                  <a:gd name="T45" fmla="*/ 271 h 300"/>
                  <a:gd name="T46" fmla="*/ 135 w 535"/>
                  <a:gd name="T47" fmla="*/ 274 h 300"/>
                  <a:gd name="T48" fmla="*/ 112 w 535"/>
                  <a:gd name="T49" fmla="*/ 287 h 300"/>
                  <a:gd name="T50" fmla="*/ 75 w 535"/>
                  <a:gd name="T51" fmla="*/ 294 h 300"/>
                  <a:gd name="T52" fmla="*/ 44 w 535"/>
                  <a:gd name="T53" fmla="*/ 296 h 300"/>
                  <a:gd name="T54" fmla="*/ 16 w 535"/>
                  <a:gd name="T55" fmla="*/ 298 h 300"/>
                  <a:gd name="T56" fmla="*/ 17 w 535"/>
                  <a:gd name="T57" fmla="*/ 286 h 300"/>
                  <a:gd name="T58" fmla="*/ 26 w 535"/>
                  <a:gd name="T59" fmla="*/ 284 h 300"/>
                  <a:gd name="T60" fmla="*/ 30 w 535"/>
                  <a:gd name="T61" fmla="*/ 271 h 300"/>
                  <a:gd name="T62" fmla="*/ 24 w 535"/>
                  <a:gd name="T63" fmla="*/ 243 h 300"/>
                  <a:gd name="T64" fmla="*/ 41 w 535"/>
                  <a:gd name="T65" fmla="*/ 223 h 300"/>
                  <a:gd name="T66" fmla="*/ 70 w 535"/>
                  <a:gd name="T67" fmla="*/ 236 h 300"/>
                  <a:gd name="T68" fmla="*/ 75 w 535"/>
                  <a:gd name="T69" fmla="*/ 222 h 300"/>
                  <a:gd name="T70" fmla="*/ 81 w 535"/>
                  <a:gd name="T71" fmla="*/ 201 h 300"/>
                  <a:gd name="T72" fmla="*/ 101 w 535"/>
                  <a:gd name="T73" fmla="*/ 187 h 300"/>
                  <a:gd name="T74" fmla="*/ 99 w 535"/>
                  <a:gd name="T75" fmla="*/ 165 h 300"/>
                  <a:gd name="T76" fmla="*/ 109 w 535"/>
                  <a:gd name="T77" fmla="*/ 158 h 300"/>
                  <a:gd name="T78" fmla="*/ 109 w 535"/>
                  <a:gd name="T79" fmla="*/ 146 h 300"/>
                  <a:gd name="T80" fmla="*/ 119 w 535"/>
                  <a:gd name="T81" fmla="*/ 148 h 300"/>
                  <a:gd name="T82" fmla="*/ 130 w 535"/>
                  <a:gd name="T83" fmla="*/ 153 h 300"/>
                  <a:gd name="T84" fmla="*/ 132 w 535"/>
                  <a:gd name="T85" fmla="*/ 140 h 300"/>
                  <a:gd name="T86" fmla="*/ 152 w 535"/>
                  <a:gd name="T87" fmla="*/ 146 h 300"/>
                  <a:gd name="T88" fmla="*/ 170 w 535"/>
                  <a:gd name="T89" fmla="*/ 146 h 300"/>
                  <a:gd name="T90" fmla="*/ 183 w 535"/>
                  <a:gd name="T91" fmla="*/ 133 h 300"/>
                  <a:gd name="T92" fmla="*/ 198 w 535"/>
                  <a:gd name="T93" fmla="*/ 144 h 300"/>
                  <a:gd name="T94" fmla="*/ 207 w 535"/>
                  <a:gd name="T95" fmla="*/ 124 h 300"/>
                  <a:gd name="T96" fmla="*/ 220 w 535"/>
                  <a:gd name="T97" fmla="*/ 114 h 300"/>
                  <a:gd name="T98" fmla="*/ 242 w 535"/>
                  <a:gd name="T99" fmla="*/ 127 h 300"/>
                  <a:gd name="T100" fmla="*/ 248 w 535"/>
                  <a:gd name="T101" fmla="*/ 112 h 300"/>
                  <a:gd name="T102" fmla="*/ 256 w 535"/>
                  <a:gd name="T103" fmla="*/ 96 h 300"/>
                  <a:gd name="T104" fmla="*/ 266 w 535"/>
                  <a:gd name="T105" fmla="*/ 80 h 300"/>
                  <a:gd name="T106" fmla="*/ 275 w 535"/>
                  <a:gd name="T107" fmla="*/ 52 h 300"/>
                  <a:gd name="T108" fmla="*/ 290 w 535"/>
                  <a:gd name="T109" fmla="*/ 49 h 300"/>
                  <a:gd name="T110" fmla="*/ 306 w 535"/>
                  <a:gd name="T111" fmla="*/ 39 h 300"/>
                  <a:gd name="T112" fmla="*/ 313 w 535"/>
                  <a:gd name="T113" fmla="*/ 15 h 300"/>
                  <a:gd name="T114" fmla="*/ 320 w 535"/>
                  <a:gd name="T11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5" h="300">
                    <a:moveTo>
                      <a:pt x="7" y="297"/>
                    </a:moveTo>
                    <a:lnTo>
                      <a:pt x="6" y="298"/>
                    </a:lnTo>
                    <a:lnTo>
                      <a:pt x="3" y="300"/>
                    </a:lnTo>
                    <a:lnTo>
                      <a:pt x="0" y="297"/>
                    </a:lnTo>
                    <a:lnTo>
                      <a:pt x="0" y="294"/>
                    </a:lnTo>
                    <a:lnTo>
                      <a:pt x="0" y="293"/>
                    </a:lnTo>
                    <a:lnTo>
                      <a:pt x="0" y="291"/>
                    </a:lnTo>
                    <a:lnTo>
                      <a:pt x="2" y="291"/>
                    </a:lnTo>
                    <a:lnTo>
                      <a:pt x="3" y="291"/>
                    </a:lnTo>
                    <a:lnTo>
                      <a:pt x="4" y="291"/>
                    </a:lnTo>
                    <a:lnTo>
                      <a:pt x="6" y="291"/>
                    </a:lnTo>
                    <a:lnTo>
                      <a:pt x="7" y="293"/>
                    </a:lnTo>
                    <a:lnTo>
                      <a:pt x="7" y="294"/>
                    </a:lnTo>
                    <a:lnTo>
                      <a:pt x="7" y="296"/>
                    </a:lnTo>
                    <a:lnTo>
                      <a:pt x="7" y="297"/>
                    </a:lnTo>
                    <a:close/>
                    <a:moveTo>
                      <a:pt x="328" y="7"/>
                    </a:moveTo>
                    <a:lnTo>
                      <a:pt x="330" y="7"/>
                    </a:lnTo>
                    <a:lnTo>
                      <a:pt x="336" y="4"/>
                    </a:lnTo>
                    <a:lnTo>
                      <a:pt x="336" y="3"/>
                    </a:lnTo>
                    <a:lnTo>
                      <a:pt x="337" y="3"/>
                    </a:lnTo>
                    <a:lnTo>
                      <a:pt x="341" y="3"/>
                    </a:lnTo>
                    <a:lnTo>
                      <a:pt x="350" y="8"/>
                    </a:lnTo>
                    <a:lnTo>
                      <a:pt x="350" y="10"/>
                    </a:lnTo>
                    <a:lnTo>
                      <a:pt x="351" y="11"/>
                    </a:lnTo>
                    <a:lnTo>
                      <a:pt x="357" y="21"/>
                    </a:lnTo>
                    <a:lnTo>
                      <a:pt x="358" y="22"/>
                    </a:lnTo>
                    <a:lnTo>
                      <a:pt x="358" y="24"/>
                    </a:lnTo>
                    <a:lnTo>
                      <a:pt x="358" y="25"/>
                    </a:lnTo>
                    <a:lnTo>
                      <a:pt x="358" y="28"/>
                    </a:lnTo>
                    <a:lnTo>
                      <a:pt x="360" y="30"/>
                    </a:lnTo>
                    <a:lnTo>
                      <a:pt x="361" y="31"/>
                    </a:lnTo>
                    <a:lnTo>
                      <a:pt x="371" y="32"/>
                    </a:lnTo>
                    <a:lnTo>
                      <a:pt x="372" y="32"/>
                    </a:lnTo>
                    <a:lnTo>
                      <a:pt x="377" y="30"/>
                    </a:lnTo>
                    <a:lnTo>
                      <a:pt x="378" y="30"/>
                    </a:lnTo>
                    <a:lnTo>
                      <a:pt x="379" y="30"/>
                    </a:lnTo>
                    <a:lnTo>
                      <a:pt x="382" y="31"/>
                    </a:lnTo>
                    <a:lnTo>
                      <a:pt x="385" y="31"/>
                    </a:lnTo>
                    <a:lnTo>
                      <a:pt x="385" y="32"/>
                    </a:lnTo>
                    <a:lnTo>
                      <a:pt x="386" y="32"/>
                    </a:lnTo>
                    <a:lnTo>
                      <a:pt x="392" y="39"/>
                    </a:lnTo>
                    <a:lnTo>
                      <a:pt x="392" y="41"/>
                    </a:lnTo>
                    <a:lnTo>
                      <a:pt x="394" y="41"/>
                    </a:lnTo>
                    <a:lnTo>
                      <a:pt x="398" y="42"/>
                    </a:lnTo>
                    <a:lnTo>
                      <a:pt x="399" y="44"/>
                    </a:lnTo>
                    <a:lnTo>
                      <a:pt x="401" y="44"/>
                    </a:lnTo>
                    <a:lnTo>
                      <a:pt x="401" y="42"/>
                    </a:lnTo>
                    <a:lnTo>
                      <a:pt x="402" y="42"/>
                    </a:lnTo>
                    <a:lnTo>
                      <a:pt x="402" y="41"/>
                    </a:lnTo>
                    <a:lnTo>
                      <a:pt x="402" y="38"/>
                    </a:lnTo>
                    <a:lnTo>
                      <a:pt x="403" y="37"/>
                    </a:lnTo>
                    <a:lnTo>
                      <a:pt x="406" y="35"/>
                    </a:lnTo>
                    <a:lnTo>
                      <a:pt x="409" y="34"/>
                    </a:lnTo>
                    <a:lnTo>
                      <a:pt x="411" y="34"/>
                    </a:lnTo>
                    <a:lnTo>
                      <a:pt x="420" y="37"/>
                    </a:lnTo>
                    <a:lnTo>
                      <a:pt x="423" y="38"/>
                    </a:lnTo>
                    <a:lnTo>
                      <a:pt x="425" y="39"/>
                    </a:lnTo>
                    <a:lnTo>
                      <a:pt x="425" y="41"/>
                    </a:lnTo>
                    <a:lnTo>
                      <a:pt x="427" y="42"/>
                    </a:lnTo>
                    <a:lnTo>
                      <a:pt x="429" y="42"/>
                    </a:lnTo>
                    <a:lnTo>
                      <a:pt x="436" y="39"/>
                    </a:lnTo>
                    <a:lnTo>
                      <a:pt x="437" y="38"/>
                    </a:lnTo>
                    <a:lnTo>
                      <a:pt x="437" y="37"/>
                    </a:lnTo>
                    <a:lnTo>
                      <a:pt x="443" y="27"/>
                    </a:lnTo>
                    <a:lnTo>
                      <a:pt x="444" y="27"/>
                    </a:lnTo>
                    <a:lnTo>
                      <a:pt x="447" y="27"/>
                    </a:lnTo>
                    <a:lnTo>
                      <a:pt x="450" y="25"/>
                    </a:lnTo>
                    <a:lnTo>
                      <a:pt x="450" y="24"/>
                    </a:lnTo>
                    <a:lnTo>
                      <a:pt x="453" y="22"/>
                    </a:lnTo>
                    <a:lnTo>
                      <a:pt x="454" y="24"/>
                    </a:lnTo>
                    <a:lnTo>
                      <a:pt x="454" y="25"/>
                    </a:lnTo>
                    <a:lnTo>
                      <a:pt x="454" y="27"/>
                    </a:lnTo>
                    <a:lnTo>
                      <a:pt x="456" y="31"/>
                    </a:lnTo>
                    <a:lnTo>
                      <a:pt x="457" y="37"/>
                    </a:lnTo>
                    <a:lnTo>
                      <a:pt x="459" y="38"/>
                    </a:lnTo>
                    <a:lnTo>
                      <a:pt x="459" y="39"/>
                    </a:lnTo>
                    <a:lnTo>
                      <a:pt x="460" y="41"/>
                    </a:lnTo>
                    <a:lnTo>
                      <a:pt x="461" y="41"/>
                    </a:lnTo>
                    <a:lnTo>
                      <a:pt x="463" y="42"/>
                    </a:lnTo>
                    <a:lnTo>
                      <a:pt x="467" y="41"/>
                    </a:lnTo>
                    <a:lnTo>
                      <a:pt x="470" y="42"/>
                    </a:lnTo>
                    <a:lnTo>
                      <a:pt x="473" y="47"/>
                    </a:lnTo>
                    <a:lnTo>
                      <a:pt x="478" y="54"/>
                    </a:lnTo>
                    <a:lnTo>
                      <a:pt x="478" y="55"/>
                    </a:lnTo>
                    <a:lnTo>
                      <a:pt x="478" y="58"/>
                    </a:lnTo>
                    <a:lnTo>
                      <a:pt x="480" y="58"/>
                    </a:lnTo>
                    <a:lnTo>
                      <a:pt x="481" y="64"/>
                    </a:lnTo>
                    <a:lnTo>
                      <a:pt x="483" y="69"/>
                    </a:lnTo>
                    <a:lnTo>
                      <a:pt x="483" y="71"/>
                    </a:lnTo>
                    <a:lnTo>
                      <a:pt x="481" y="71"/>
                    </a:lnTo>
                    <a:lnTo>
                      <a:pt x="480" y="71"/>
                    </a:lnTo>
                    <a:lnTo>
                      <a:pt x="478" y="79"/>
                    </a:lnTo>
                    <a:lnTo>
                      <a:pt x="480" y="82"/>
                    </a:lnTo>
                    <a:lnTo>
                      <a:pt x="481" y="83"/>
                    </a:lnTo>
                    <a:lnTo>
                      <a:pt x="483" y="85"/>
                    </a:lnTo>
                    <a:lnTo>
                      <a:pt x="487" y="89"/>
                    </a:lnTo>
                    <a:lnTo>
                      <a:pt x="488" y="92"/>
                    </a:lnTo>
                    <a:lnTo>
                      <a:pt x="490" y="95"/>
                    </a:lnTo>
                    <a:lnTo>
                      <a:pt x="491" y="95"/>
                    </a:lnTo>
                    <a:lnTo>
                      <a:pt x="493" y="95"/>
                    </a:lnTo>
                    <a:lnTo>
                      <a:pt x="494" y="96"/>
                    </a:lnTo>
                    <a:lnTo>
                      <a:pt x="494" y="97"/>
                    </a:lnTo>
                    <a:lnTo>
                      <a:pt x="493" y="100"/>
                    </a:lnTo>
                    <a:lnTo>
                      <a:pt x="493" y="102"/>
                    </a:lnTo>
                    <a:lnTo>
                      <a:pt x="494" y="103"/>
                    </a:lnTo>
                    <a:lnTo>
                      <a:pt x="498" y="107"/>
                    </a:lnTo>
                    <a:lnTo>
                      <a:pt x="501" y="109"/>
                    </a:lnTo>
                    <a:lnTo>
                      <a:pt x="507" y="116"/>
                    </a:lnTo>
                    <a:lnTo>
                      <a:pt x="508" y="117"/>
                    </a:lnTo>
                    <a:lnTo>
                      <a:pt x="507" y="119"/>
                    </a:lnTo>
                    <a:lnTo>
                      <a:pt x="507" y="120"/>
                    </a:lnTo>
                    <a:lnTo>
                      <a:pt x="510" y="123"/>
                    </a:lnTo>
                    <a:lnTo>
                      <a:pt x="510" y="124"/>
                    </a:lnTo>
                    <a:lnTo>
                      <a:pt x="514" y="127"/>
                    </a:lnTo>
                    <a:lnTo>
                      <a:pt x="517" y="127"/>
                    </a:lnTo>
                    <a:lnTo>
                      <a:pt x="522" y="131"/>
                    </a:lnTo>
                    <a:lnTo>
                      <a:pt x="524" y="133"/>
                    </a:lnTo>
                    <a:lnTo>
                      <a:pt x="524" y="134"/>
                    </a:lnTo>
                    <a:lnTo>
                      <a:pt x="525" y="136"/>
                    </a:lnTo>
                    <a:lnTo>
                      <a:pt x="529" y="137"/>
                    </a:lnTo>
                    <a:lnTo>
                      <a:pt x="532" y="137"/>
                    </a:lnTo>
                    <a:lnTo>
                      <a:pt x="534" y="136"/>
                    </a:lnTo>
                    <a:lnTo>
                      <a:pt x="535" y="136"/>
                    </a:lnTo>
                    <a:lnTo>
                      <a:pt x="517" y="161"/>
                    </a:lnTo>
                    <a:lnTo>
                      <a:pt x="515" y="163"/>
                    </a:lnTo>
                    <a:lnTo>
                      <a:pt x="515" y="164"/>
                    </a:lnTo>
                    <a:lnTo>
                      <a:pt x="512" y="167"/>
                    </a:lnTo>
                    <a:lnTo>
                      <a:pt x="501" y="174"/>
                    </a:lnTo>
                    <a:lnTo>
                      <a:pt x="498" y="175"/>
                    </a:lnTo>
                    <a:lnTo>
                      <a:pt x="498" y="177"/>
                    </a:lnTo>
                    <a:lnTo>
                      <a:pt x="494" y="180"/>
                    </a:lnTo>
                    <a:lnTo>
                      <a:pt x="488" y="187"/>
                    </a:lnTo>
                    <a:lnTo>
                      <a:pt x="488" y="189"/>
                    </a:lnTo>
                    <a:lnTo>
                      <a:pt x="488" y="192"/>
                    </a:lnTo>
                    <a:lnTo>
                      <a:pt x="486" y="197"/>
                    </a:lnTo>
                    <a:lnTo>
                      <a:pt x="484" y="197"/>
                    </a:lnTo>
                    <a:lnTo>
                      <a:pt x="484" y="198"/>
                    </a:lnTo>
                    <a:lnTo>
                      <a:pt x="483" y="198"/>
                    </a:lnTo>
                    <a:lnTo>
                      <a:pt x="481" y="198"/>
                    </a:lnTo>
                    <a:lnTo>
                      <a:pt x="483" y="199"/>
                    </a:lnTo>
                    <a:lnTo>
                      <a:pt x="481" y="199"/>
                    </a:lnTo>
                    <a:lnTo>
                      <a:pt x="481" y="201"/>
                    </a:lnTo>
                    <a:lnTo>
                      <a:pt x="480" y="201"/>
                    </a:lnTo>
                    <a:lnTo>
                      <a:pt x="480" y="202"/>
                    </a:lnTo>
                    <a:lnTo>
                      <a:pt x="480" y="204"/>
                    </a:lnTo>
                    <a:lnTo>
                      <a:pt x="481" y="204"/>
                    </a:lnTo>
                    <a:lnTo>
                      <a:pt x="480" y="204"/>
                    </a:lnTo>
                    <a:lnTo>
                      <a:pt x="480" y="205"/>
                    </a:lnTo>
                    <a:lnTo>
                      <a:pt x="481" y="205"/>
                    </a:lnTo>
                    <a:lnTo>
                      <a:pt x="481" y="206"/>
                    </a:lnTo>
                    <a:lnTo>
                      <a:pt x="480" y="208"/>
                    </a:lnTo>
                    <a:lnTo>
                      <a:pt x="480" y="209"/>
                    </a:lnTo>
                    <a:lnTo>
                      <a:pt x="478" y="212"/>
                    </a:lnTo>
                    <a:lnTo>
                      <a:pt x="474" y="213"/>
                    </a:lnTo>
                    <a:lnTo>
                      <a:pt x="467" y="215"/>
                    </a:lnTo>
                    <a:lnTo>
                      <a:pt x="464" y="219"/>
                    </a:lnTo>
                    <a:lnTo>
                      <a:pt x="463" y="223"/>
                    </a:lnTo>
                    <a:lnTo>
                      <a:pt x="463" y="225"/>
                    </a:lnTo>
                    <a:lnTo>
                      <a:pt x="464" y="225"/>
                    </a:lnTo>
                    <a:lnTo>
                      <a:pt x="464" y="226"/>
                    </a:lnTo>
                    <a:lnTo>
                      <a:pt x="463" y="228"/>
                    </a:lnTo>
                    <a:lnTo>
                      <a:pt x="461" y="228"/>
                    </a:lnTo>
                    <a:lnTo>
                      <a:pt x="459" y="229"/>
                    </a:lnTo>
                    <a:lnTo>
                      <a:pt x="449" y="233"/>
                    </a:lnTo>
                    <a:lnTo>
                      <a:pt x="449" y="235"/>
                    </a:lnTo>
                    <a:lnTo>
                      <a:pt x="442" y="238"/>
                    </a:lnTo>
                    <a:lnTo>
                      <a:pt x="439" y="238"/>
                    </a:lnTo>
                    <a:lnTo>
                      <a:pt x="436" y="239"/>
                    </a:lnTo>
                    <a:lnTo>
                      <a:pt x="427" y="245"/>
                    </a:lnTo>
                    <a:lnTo>
                      <a:pt x="426" y="246"/>
                    </a:lnTo>
                    <a:lnTo>
                      <a:pt x="426" y="247"/>
                    </a:lnTo>
                    <a:lnTo>
                      <a:pt x="426" y="249"/>
                    </a:lnTo>
                    <a:lnTo>
                      <a:pt x="408" y="250"/>
                    </a:lnTo>
                    <a:lnTo>
                      <a:pt x="403" y="250"/>
                    </a:lnTo>
                    <a:lnTo>
                      <a:pt x="386" y="253"/>
                    </a:lnTo>
                    <a:lnTo>
                      <a:pt x="384" y="253"/>
                    </a:lnTo>
                    <a:lnTo>
                      <a:pt x="347" y="256"/>
                    </a:lnTo>
                    <a:lnTo>
                      <a:pt x="341" y="257"/>
                    </a:lnTo>
                    <a:lnTo>
                      <a:pt x="333" y="257"/>
                    </a:lnTo>
                    <a:lnTo>
                      <a:pt x="324" y="257"/>
                    </a:lnTo>
                    <a:lnTo>
                      <a:pt x="310" y="259"/>
                    </a:lnTo>
                    <a:lnTo>
                      <a:pt x="309" y="259"/>
                    </a:lnTo>
                    <a:lnTo>
                      <a:pt x="299" y="260"/>
                    </a:lnTo>
                    <a:lnTo>
                      <a:pt x="296" y="260"/>
                    </a:lnTo>
                    <a:lnTo>
                      <a:pt x="294" y="262"/>
                    </a:lnTo>
                    <a:lnTo>
                      <a:pt x="290" y="262"/>
                    </a:lnTo>
                    <a:lnTo>
                      <a:pt x="273" y="263"/>
                    </a:lnTo>
                    <a:lnTo>
                      <a:pt x="259" y="263"/>
                    </a:lnTo>
                    <a:lnTo>
                      <a:pt x="256" y="264"/>
                    </a:lnTo>
                    <a:lnTo>
                      <a:pt x="255" y="264"/>
                    </a:lnTo>
                    <a:lnTo>
                      <a:pt x="252" y="264"/>
                    </a:lnTo>
                    <a:lnTo>
                      <a:pt x="244" y="264"/>
                    </a:lnTo>
                    <a:lnTo>
                      <a:pt x="242" y="264"/>
                    </a:lnTo>
                    <a:lnTo>
                      <a:pt x="234" y="264"/>
                    </a:lnTo>
                    <a:lnTo>
                      <a:pt x="228" y="264"/>
                    </a:lnTo>
                    <a:lnTo>
                      <a:pt x="224" y="264"/>
                    </a:lnTo>
                    <a:lnTo>
                      <a:pt x="217" y="267"/>
                    </a:lnTo>
                    <a:lnTo>
                      <a:pt x="214" y="266"/>
                    </a:lnTo>
                    <a:lnTo>
                      <a:pt x="203" y="267"/>
                    </a:lnTo>
                    <a:lnTo>
                      <a:pt x="200" y="267"/>
                    </a:lnTo>
                    <a:lnTo>
                      <a:pt x="198" y="267"/>
                    </a:lnTo>
                    <a:lnTo>
                      <a:pt x="197" y="269"/>
                    </a:lnTo>
                    <a:lnTo>
                      <a:pt x="195" y="269"/>
                    </a:lnTo>
                    <a:lnTo>
                      <a:pt x="193" y="269"/>
                    </a:lnTo>
                    <a:lnTo>
                      <a:pt x="181" y="270"/>
                    </a:lnTo>
                    <a:lnTo>
                      <a:pt x="177" y="270"/>
                    </a:lnTo>
                    <a:lnTo>
                      <a:pt x="169" y="271"/>
                    </a:lnTo>
                    <a:lnTo>
                      <a:pt x="167" y="271"/>
                    </a:lnTo>
                    <a:lnTo>
                      <a:pt x="166" y="271"/>
                    </a:lnTo>
                    <a:lnTo>
                      <a:pt x="161" y="271"/>
                    </a:lnTo>
                    <a:lnTo>
                      <a:pt x="160" y="271"/>
                    </a:lnTo>
                    <a:lnTo>
                      <a:pt x="156" y="273"/>
                    </a:lnTo>
                    <a:lnTo>
                      <a:pt x="154" y="273"/>
                    </a:lnTo>
                    <a:lnTo>
                      <a:pt x="145" y="274"/>
                    </a:lnTo>
                    <a:lnTo>
                      <a:pt x="139" y="274"/>
                    </a:lnTo>
                    <a:lnTo>
                      <a:pt x="135" y="274"/>
                    </a:lnTo>
                    <a:lnTo>
                      <a:pt x="123" y="276"/>
                    </a:lnTo>
                    <a:lnTo>
                      <a:pt x="123" y="273"/>
                    </a:lnTo>
                    <a:lnTo>
                      <a:pt x="112" y="273"/>
                    </a:lnTo>
                    <a:lnTo>
                      <a:pt x="108" y="273"/>
                    </a:lnTo>
                    <a:lnTo>
                      <a:pt x="108" y="274"/>
                    </a:lnTo>
                    <a:lnTo>
                      <a:pt x="109" y="277"/>
                    </a:lnTo>
                    <a:lnTo>
                      <a:pt x="111" y="280"/>
                    </a:lnTo>
                    <a:lnTo>
                      <a:pt x="111" y="284"/>
                    </a:lnTo>
                    <a:lnTo>
                      <a:pt x="112" y="287"/>
                    </a:lnTo>
                    <a:lnTo>
                      <a:pt x="112" y="290"/>
                    </a:lnTo>
                    <a:lnTo>
                      <a:pt x="111" y="291"/>
                    </a:lnTo>
                    <a:lnTo>
                      <a:pt x="91" y="293"/>
                    </a:lnTo>
                    <a:lnTo>
                      <a:pt x="84" y="293"/>
                    </a:lnTo>
                    <a:lnTo>
                      <a:pt x="81" y="293"/>
                    </a:lnTo>
                    <a:lnTo>
                      <a:pt x="79" y="293"/>
                    </a:lnTo>
                    <a:lnTo>
                      <a:pt x="78" y="293"/>
                    </a:lnTo>
                    <a:lnTo>
                      <a:pt x="77" y="293"/>
                    </a:lnTo>
                    <a:lnTo>
                      <a:pt x="75" y="294"/>
                    </a:lnTo>
                    <a:lnTo>
                      <a:pt x="72" y="294"/>
                    </a:lnTo>
                    <a:lnTo>
                      <a:pt x="67" y="294"/>
                    </a:lnTo>
                    <a:lnTo>
                      <a:pt x="62" y="294"/>
                    </a:lnTo>
                    <a:lnTo>
                      <a:pt x="60" y="294"/>
                    </a:lnTo>
                    <a:lnTo>
                      <a:pt x="57" y="296"/>
                    </a:lnTo>
                    <a:lnTo>
                      <a:pt x="55" y="296"/>
                    </a:lnTo>
                    <a:lnTo>
                      <a:pt x="54" y="296"/>
                    </a:lnTo>
                    <a:lnTo>
                      <a:pt x="51" y="296"/>
                    </a:lnTo>
                    <a:lnTo>
                      <a:pt x="44" y="296"/>
                    </a:lnTo>
                    <a:lnTo>
                      <a:pt x="41" y="296"/>
                    </a:lnTo>
                    <a:lnTo>
                      <a:pt x="38" y="296"/>
                    </a:lnTo>
                    <a:lnTo>
                      <a:pt x="37" y="296"/>
                    </a:lnTo>
                    <a:lnTo>
                      <a:pt x="36" y="297"/>
                    </a:lnTo>
                    <a:lnTo>
                      <a:pt x="33" y="297"/>
                    </a:lnTo>
                    <a:lnTo>
                      <a:pt x="30" y="297"/>
                    </a:lnTo>
                    <a:lnTo>
                      <a:pt x="26" y="297"/>
                    </a:lnTo>
                    <a:lnTo>
                      <a:pt x="21" y="297"/>
                    </a:lnTo>
                    <a:lnTo>
                      <a:pt x="16" y="298"/>
                    </a:lnTo>
                    <a:lnTo>
                      <a:pt x="14" y="298"/>
                    </a:lnTo>
                    <a:lnTo>
                      <a:pt x="12" y="298"/>
                    </a:lnTo>
                    <a:lnTo>
                      <a:pt x="12" y="294"/>
                    </a:lnTo>
                    <a:lnTo>
                      <a:pt x="13" y="291"/>
                    </a:lnTo>
                    <a:lnTo>
                      <a:pt x="13" y="287"/>
                    </a:lnTo>
                    <a:lnTo>
                      <a:pt x="14" y="286"/>
                    </a:lnTo>
                    <a:lnTo>
                      <a:pt x="16" y="284"/>
                    </a:lnTo>
                    <a:lnTo>
                      <a:pt x="17" y="284"/>
                    </a:lnTo>
                    <a:lnTo>
                      <a:pt x="17" y="286"/>
                    </a:lnTo>
                    <a:lnTo>
                      <a:pt x="20" y="288"/>
                    </a:lnTo>
                    <a:lnTo>
                      <a:pt x="21" y="290"/>
                    </a:lnTo>
                    <a:lnTo>
                      <a:pt x="23" y="291"/>
                    </a:lnTo>
                    <a:lnTo>
                      <a:pt x="24" y="291"/>
                    </a:lnTo>
                    <a:lnTo>
                      <a:pt x="24" y="290"/>
                    </a:lnTo>
                    <a:lnTo>
                      <a:pt x="26" y="290"/>
                    </a:lnTo>
                    <a:lnTo>
                      <a:pt x="26" y="287"/>
                    </a:lnTo>
                    <a:lnTo>
                      <a:pt x="26" y="286"/>
                    </a:lnTo>
                    <a:lnTo>
                      <a:pt x="26" y="284"/>
                    </a:lnTo>
                    <a:lnTo>
                      <a:pt x="27" y="283"/>
                    </a:lnTo>
                    <a:lnTo>
                      <a:pt x="27" y="281"/>
                    </a:lnTo>
                    <a:lnTo>
                      <a:pt x="27" y="280"/>
                    </a:lnTo>
                    <a:lnTo>
                      <a:pt x="26" y="276"/>
                    </a:lnTo>
                    <a:lnTo>
                      <a:pt x="26" y="274"/>
                    </a:lnTo>
                    <a:lnTo>
                      <a:pt x="26" y="273"/>
                    </a:lnTo>
                    <a:lnTo>
                      <a:pt x="26" y="271"/>
                    </a:lnTo>
                    <a:lnTo>
                      <a:pt x="27" y="271"/>
                    </a:lnTo>
                    <a:lnTo>
                      <a:pt x="30" y="271"/>
                    </a:lnTo>
                    <a:lnTo>
                      <a:pt x="30" y="269"/>
                    </a:lnTo>
                    <a:lnTo>
                      <a:pt x="26" y="266"/>
                    </a:lnTo>
                    <a:lnTo>
                      <a:pt x="26" y="263"/>
                    </a:lnTo>
                    <a:lnTo>
                      <a:pt x="28" y="262"/>
                    </a:lnTo>
                    <a:lnTo>
                      <a:pt x="31" y="252"/>
                    </a:lnTo>
                    <a:lnTo>
                      <a:pt x="28" y="249"/>
                    </a:lnTo>
                    <a:lnTo>
                      <a:pt x="26" y="246"/>
                    </a:lnTo>
                    <a:lnTo>
                      <a:pt x="24" y="245"/>
                    </a:lnTo>
                    <a:lnTo>
                      <a:pt x="24" y="243"/>
                    </a:lnTo>
                    <a:lnTo>
                      <a:pt x="24" y="242"/>
                    </a:lnTo>
                    <a:lnTo>
                      <a:pt x="24" y="240"/>
                    </a:lnTo>
                    <a:lnTo>
                      <a:pt x="26" y="239"/>
                    </a:lnTo>
                    <a:lnTo>
                      <a:pt x="30" y="229"/>
                    </a:lnTo>
                    <a:lnTo>
                      <a:pt x="33" y="226"/>
                    </a:lnTo>
                    <a:lnTo>
                      <a:pt x="36" y="223"/>
                    </a:lnTo>
                    <a:lnTo>
                      <a:pt x="37" y="223"/>
                    </a:lnTo>
                    <a:lnTo>
                      <a:pt x="38" y="222"/>
                    </a:lnTo>
                    <a:lnTo>
                      <a:pt x="41" y="223"/>
                    </a:lnTo>
                    <a:lnTo>
                      <a:pt x="40" y="222"/>
                    </a:lnTo>
                    <a:lnTo>
                      <a:pt x="41" y="222"/>
                    </a:lnTo>
                    <a:lnTo>
                      <a:pt x="43" y="223"/>
                    </a:lnTo>
                    <a:lnTo>
                      <a:pt x="50" y="226"/>
                    </a:lnTo>
                    <a:lnTo>
                      <a:pt x="64" y="232"/>
                    </a:lnTo>
                    <a:lnTo>
                      <a:pt x="67" y="233"/>
                    </a:lnTo>
                    <a:lnTo>
                      <a:pt x="68" y="235"/>
                    </a:lnTo>
                    <a:lnTo>
                      <a:pt x="68" y="236"/>
                    </a:lnTo>
                    <a:lnTo>
                      <a:pt x="70" y="236"/>
                    </a:lnTo>
                    <a:lnTo>
                      <a:pt x="71" y="236"/>
                    </a:lnTo>
                    <a:lnTo>
                      <a:pt x="72" y="236"/>
                    </a:lnTo>
                    <a:lnTo>
                      <a:pt x="74" y="236"/>
                    </a:lnTo>
                    <a:lnTo>
                      <a:pt x="75" y="236"/>
                    </a:lnTo>
                    <a:lnTo>
                      <a:pt x="77" y="235"/>
                    </a:lnTo>
                    <a:lnTo>
                      <a:pt x="77" y="233"/>
                    </a:lnTo>
                    <a:lnTo>
                      <a:pt x="78" y="228"/>
                    </a:lnTo>
                    <a:lnTo>
                      <a:pt x="77" y="222"/>
                    </a:lnTo>
                    <a:lnTo>
                      <a:pt x="75" y="222"/>
                    </a:lnTo>
                    <a:lnTo>
                      <a:pt x="74" y="221"/>
                    </a:lnTo>
                    <a:lnTo>
                      <a:pt x="71" y="216"/>
                    </a:lnTo>
                    <a:lnTo>
                      <a:pt x="71" y="215"/>
                    </a:lnTo>
                    <a:lnTo>
                      <a:pt x="71" y="213"/>
                    </a:lnTo>
                    <a:lnTo>
                      <a:pt x="72" y="204"/>
                    </a:lnTo>
                    <a:lnTo>
                      <a:pt x="74" y="202"/>
                    </a:lnTo>
                    <a:lnTo>
                      <a:pt x="75" y="201"/>
                    </a:lnTo>
                    <a:lnTo>
                      <a:pt x="77" y="199"/>
                    </a:lnTo>
                    <a:lnTo>
                      <a:pt x="81" y="201"/>
                    </a:lnTo>
                    <a:lnTo>
                      <a:pt x="82" y="199"/>
                    </a:lnTo>
                    <a:lnTo>
                      <a:pt x="84" y="198"/>
                    </a:lnTo>
                    <a:lnTo>
                      <a:pt x="87" y="197"/>
                    </a:lnTo>
                    <a:lnTo>
                      <a:pt x="88" y="195"/>
                    </a:lnTo>
                    <a:lnTo>
                      <a:pt x="101" y="192"/>
                    </a:lnTo>
                    <a:lnTo>
                      <a:pt x="101" y="191"/>
                    </a:lnTo>
                    <a:lnTo>
                      <a:pt x="101" y="189"/>
                    </a:lnTo>
                    <a:lnTo>
                      <a:pt x="101" y="188"/>
                    </a:lnTo>
                    <a:lnTo>
                      <a:pt x="101" y="187"/>
                    </a:lnTo>
                    <a:lnTo>
                      <a:pt x="96" y="184"/>
                    </a:lnTo>
                    <a:lnTo>
                      <a:pt x="95" y="182"/>
                    </a:lnTo>
                    <a:lnTo>
                      <a:pt x="94" y="177"/>
                    </a:lnTo>
                    <a:lnTo>
                      <a:pt x="94" y="175"/>
                    </a:lnTo>
                    <a:lnTo>
                      <a:pt x="94" y="174"/>
                    </a:lnTo>
                    <a:lnTo>
                      <a:pt x="94" y="172"/>
                    </a:lnTo>
                    <a:lnTo>
                      <a:pt x="95" y="170"/>
                    </a:lnTo>
                    <a:lnTo>
                      <a:pt x="99" y="167"/>
                    </a:lnTo>
                    <a:lnTo>
                      <a:pt x="99" y="165"/>
                    </a:lnTo>
                    <a:lnTo>
                      <a:pt x="99" y="164"/>
                    </a:lnTo>
                    <a:lnTo>
                      <a:pt x="101" y="164"/>
                    </a:lnTo>
                    <a:lnTo>
                      <a:pt x="101" y="163"/>
                    </a:lnTo>
                    <a:lnTo>
                      <a:pt x="101" y="160"/>
                    </a:lnTo>
                    <a:lnTo>
                      <a:pt x="102" y="160"/>
                    </a:lnTo>
                    <a:lnTo>
                      <a:pt x="103" y="160"/>
                    </a:lnTo>
                    <a:lnTo>
                      <a:pt x="105" y="161"/>
                    </a:lnTo>
                    <a:lnTo>
                      <a:pt x="108" y="161"/>
                    </a:lnTo>
                    <a:lnTo>
                      <a:pt x="109" y="158"/>
                    </a:lnTo>
                    <a:lnTo>
                      <a:pt x="111" y="157"/>
                    </a:lnTo>
                    <a:lnTo>
                      <a:pt x="109" y="155"/>
                    </a:lnTo>
                    <a:lnTo>
                      <a:pt x="109" y="154"/>
                    </a:lnTo>
                    <a:lnTo>
                      <a:pt x="108" y="153"/>
                    </a:lnTo>
                    <a:lnTo>
                      <a:pt x="106" y="151"/>
                    </a:lnTo>
                    <a:lnTo>
                      <a:pt x="106" y="150"/>
                    </a:lnTo>
                    <a:lnTo>
                      <a:pt x="108" y="148"/>
                    </a:lnTo>
                    <a:lnTo>
                      <a:pt x="109" y="147"/>
                    </a:lnTo>
                    <a:lnTo>
                      <a:pt x="109" y="146"/>
                    </a:lnTo>
                    <a:lnTo>
                      <a:pt x="111" y="146"/>
                    </a:lnTo>
                    <a:lnTo>
                      <a:pt x="111" y="147"/>
                    </a:lnTo>
                    <a:lnTo>
                      <a:pt x="112" y="147"/>
                    </a:lnTo>
                    <a:lnTo>
                      <a:pt x="112" y="148"/>
                    </a:lnTo>
                    <a:lnTo>
                      <a:pt x="113" y="150"/>
                    </a:lnTo>
                    <a:lnTo>
                      <a:pt x="115" y="151"/>
                    </a:lnTo>
                    <a:lnTo>
                      <a:pt x="118" y="151"/>
                    </a:lnTo>
                    <a:lnTo>
                      <a:pt x="118" y="150"/>
                    </a:lnTo>
                    <a:lnTo>
                      <a:pt x="119" y="148"/>
                    </a:lnTo>
                    <a:lnTo>
                      <a:pt x="123" y="147"/>
                    </a:lnTo>
                    <a:lnTo>
                      <a:pt x="125" y="147"/>
                    </a:lnTo>
                    <a:lnTo>
                      <a:pt x="126" y="148"/>
                    </a:lnTo>
                    <a:lnTo>
                      <a:pt x="125" y="151"/>
                    </a:lnTo>
                    <a:lnTo>
                      <a:pt x="126" y="153"/>
                    </a:lnTo>
                    <a:lnTo>
                      <a:pt x="126" y="154"/>
                    </a:lnTo>
                    <a:lnTo>
                      <a:pt x="128" y="154"/>
                    </a:lnTo>
                    <a:lnTo>
                      <a:pt x="130" y="154"/>
                    </a:lnTo>
                    <a:lnTo>
                      <a:pt x="130" y="153"/>
                    </a:lnTo>
                    <a:lnTo>
                      <a:pt x="132" y="151"/>
                    </a:lnTo>
                    <a:lnTo>
                      <a:pt x="132" y="150"/>
                    </a:lnTo>
                    <a:lnTo>
                      <a:pt x="132" y="148"/>
                    </a:lnTo>
                    <a:lnTo>
                      <a:pt x="130" y="147"/>
                    </a:lnTo>
                    <a:lnTo>
                      <a:pt x="129" y="147"/>
                    </a:lnTo>
                    <a:lnTo>
                      <a:pt x="129" y="146"/>
                    </a:lnTo>
                    <a:lnTo>
                      <a:pt x="129" y="144"/>
                    </a:lnTo>
                    <a:lnTo>
                      <a:pt x="130" y="140"/>
                    </a:lnTo>
                    <a:lnTo>
                      <a:pt x="132" y="140"/>
                    </a:lnTo>
                    <a:lnTo>
                      <a:pt x="132" y="141"/>
                    </a:lnTo>
                    <a:lnTo>
                      <a:pt x="133" y="144"/>
                    </a:lnTo>
                    <a:lnTo>
                      <a:pt x="135" y="144"/>
                    </a:lnTo>
                    <a:lnTo>
                      <a:pt x="137" y="146"/>
                    </a:lnTo>
                    <a:lnTo>
                      <a:pt x="142" y="141"/>
                    </a:lnTo>
                    <a:lnTo>
                      <a:pt x="143" y="141"/>
                    </a:lnTo>
                    <a:lnTo>
                      <a:pt x="145" y="141"/>
                    </a:lnTo>
                    <a:lnTo>
                      <a:pt x="146" y="141"/>
                    </a:lnTo>
                    <a:lnTo>
                      <a:pt x="152" y="146"/>
                    </a:lnTo>
                    <a:lnTo>
                      <a:pt x="154" y="147"/>
                    </a:lnTo>
                    <a:lnTo>
                      <a:pt x="160" y="150"/>
                    </a:lnTo>
                    <a:lnTo>
                      <a:pt x="166" y="155"/>
                    </a:lnTo>
                    <a:lnTo>
                      <a:pt x="167" y="155"/>
                    </a:lnTo>
                    <a:lnTo>
                      <a:pt x="169" y="155"/>
                    </a:lnTo>
                    <a:lnTo>
                      <a:pt x="169" y="154"/>
                    </a:lnTo>
                    <a:lnTo>
                      <a:pt x="170" y="153"/>
                    </a:lnTo>
                    <a:lnTo>
                      <a:pt x="170" y="151"/>
                    </a:lnTo>
                    <a:lnTo>
                      <a:pt x="170" y="146"/>
                    </a:lnTo>
                    <a:lnTo>
                      <a:pt x="170" y="144"/>
                    </a:lnTo>
                    <a:lnTo>
                      <a:pt x="170" y="143"/>
                    </a:lnTo>
                    <a:lnTo>
                      <a:pt x="171" y="143"/>
                    </a:lnTo>
                    <a:lnTo>
                      <a:pt x="173" y="141"/>
                    </a:lnTo>
                    <a:lnTo>
                      <a:pt x="174" y="140"/>
                    </a:lnTo>
                    <a:lnTo>
                      <a:pt x="178" y="139"/>
                    </a:lnTo>
                    <a:lnTo>
                      <a:pt x="180" y="137"/>
                    </a:lnTo>
                    <a:lnTo>
                      <a:pt x="181" y="136"/>
                    </a:lnTo>
                    <a:lnTo>
                      <a:pt x="183" y="133"/>
                    </a:lnTo>
                    <a:lnTo>
                      <a:pt x="186" y="131"/>
                    </a:lnTo>
                    <a:lnTo>
                      <a:pt x="187" y="133"/>
                    </a:lnTo>
                    <a:lnTo>
                      <a:pt x="188" y="134"/>
                    </a:lnTo>
                    <a:lnTo>
                      <a:pt x="190" y="137"/>
                    </a:lnTo>
                    <a:lnTo>
                      <a:pt x="191" y="140"/>
                    </a:lnTo>
                    <a:lnTo>
                      <a:pt x="191" y="141"/>
                    </a:lnTo>
                    <a:lnTo>
                      <a:pt x="193" y="141"/>
                    </a:lnTo>
                    <a:lnTo>
                      <a:pt x="194" y="141"/>
                    </a:lnTo>
                    <a:lnTo>
                      <a:pt x="198" y="144"/>
                    </a:lnTo>
                    <a:lnTo>
                      <a:pt x="198" y="147"/>
                    </a:lnTo>
                    <a:lnTo>
                      <a:pt x="200" y="147"/>
                    </a:lnTo>
                    <a:lnTo>
                      <a:pt x="200" y="146"/>
                    </a:lnTo>
                    <a:lnTo>
                      <a:pt x="203" y="144"/>
                    </a:lnTo>
                    <a:lnTo>
                      <a:pt x="207" y="133"/>
                    </a:lnTo>
                    <a:lnTo>
                      <a:pt x="205" y="127"/>
                    </a:lnTo>
                    <a:lnTo>
                      <a:pt x="205" y="126"/>
                    </a:lnTo>
                    <a:lnTo>
                      <a:pt x="207" y="126"/>
                    </a:lnTo>
                    <a:lnTo>
                      <a:pt x="207" y="124"/>
                    </a:lnTo>
                    <a:lnTo>
                      <a:pt x="208" y="124"/>
                    </a:lnTo>
                    <a:lnTo>
                      <a:pt x="210" y="124"/>
                    </a:lnTo>
                    <a:lnTo>
                      <a:pt x="211" y="124"/>
                    </a:lnTo>
                    <a:lnTo>
                      <a:pt x="212" y="123"/>
                    </a:lnTo>
                    <a:lnTo>
                      <a:pt x="212" y="122"/>
                    </a:lnTo>
                    <a:lnTo>
                      <a:pt x="212" y="120"/>
                    </a:lnTo>
                    <a:lnTo>
                      <a:pt x="214" y="119"/>
                    </a:lnTo>
                    <a:lnTo>
                      <a:pt x="218" y="114"/>
                    </a:lnTo>
                    <a:lnTo>
                      <a:pt x="220" y="114"/>
                    </a:lnTo>
                    <a:lnTo>
                      <a:pt x="220" y="113"/>
                    </a:lnTo>
                    <a:lnTo>
                      <a:pt x="222" y="113"/>
                    </a:lnTo>
                    <a:lnTo>
                      <a:pt x="222" y="114"/>
                    </a:lnTo>
                    <a:lnTo>
                      <a:pt x="222" y="117"/>
                    </a:lnTo>
                    <a:lnTo>
                      <a:pt x="222" y="119"/>
                    </a:lnTo>
                    <a:lnTo>
                      <a:pt x="224" y="122"/>
                    </a:lnTo>
                    <a:lnTo>
                      <a:pt x="228" y="124"/>
                    </a:lnTo>
                    <a:lnTo>
                      <a:pt x="231" y="126"/>
                    </a:lnTo>
                    <a:lnTo>
                      <a:pt x="242" y="127"/>
                    </a:lnTo>
                    <a:lnTo>
                      <a:pt x="244" y="126"/>
                    </a:lnTo>
                    <a:lnTo>
                      <a:pt x="246" y="124"/>
                    </a:lnTo>
                    <a:lnTo>
                      <a:pt x="248" y="124"/>
                    </a:lnTo>
                    <a:lnTo>
                      <a:pt x="248" y="123"/>
                    </a:lnTo>
                    <a:lnTo>
                      <a:pt x="249" y="123"/>
                    </a:lnTo>
                    <a:lnTo>
                      <a:pt x="249" y="119"/>
                    </a:lnTo>
                    <a:lnTo>
                      <a:pt x="249" y="116"/>
                    </a:lnTo>
                    <a:lnTo>
                      <a:pt x="249" y="114"/>
                    </a:lnTo>
                    <a:lnTo>
                      <a:pt x="248" y="112"/>
                    </a:lnTo>
                    <a:lnTo>
                      <a:pt x="248" y="109"/>
                    </a:lnTo>
                    <a:lnTo>
                      <a:pt x="249" y="107"/>
                    </a:lnTo>
                    <a:lnTo>
                      <a:pt x="249" y="106"/>
                    </a:lnTo>
                    <a:lnTo>
                      <a:pt x="252" y="96"/>
                    </a:lnTo>
                    <a:lnTo>
                      <a:pt x="253" y="96"/>
                    </a:lnTo>
                    <a:lnTo>
                      <a:pt x="255" y="95"/>
                    </a:lnTo>
                    <a:lnTo>
                      <a:pt x="256" y="95"/>
                    </a:lnTo>
                    <a:lnTo>
                      <a:pt x="258" y="96"/>
                    </a:lnTo>
                    <a:lnTo>
                      <a:pt x="256" y="96"/>
                    </a:lnTo>
                    <a:lnTo>
                      <a:pt x="258" y="96"/>
                    </a:lnTo>
                    <a:lnTo>
                      <a:pt x="258" y="97"/>
                    </a:lnTo>
                    <a:lnTo>
                      <a:pt x="259" y="97"/>
                    </a:lnTo>
                    <a:lnTo>
                      <a:pt x="263" y="93"/>
                    </a:lnTo>
                    <a:lnTo>
                      <a:pt x="265" y="90"/>
                    </a:lnTo>
                    <a:lnTo>
                      <a:pt x="265" y="86"/>
                    </a:lnTo>
                    <a:lnTo>
                      <a:pt x="265" y="85"/>
                    </a:lnTo>
                    <a:lnTo>
                      <a:pt x="265" y="83"/>
                    </a:lnTo>
                    <a:lnTo>
                      <a:pt x="266" y="80"/>
                    </a:lnTo>
                    <a:lnTo>
                      <a:pt x="266" y="79"/>
                    </a:lnTo>
                    <a:lnTo>
                      <a:pt x="276" y="71"/>
                    </a:lnTo>
                    <a:lnTo>
                      <a:pt x="278" y="69"/>
                    </a:lnTo>
                    <a:lnTo>
                      <a:pt x="279" y="68"/>
                    </a:lnTo>
                    <a:lnTo>
                      <a:pt x="279" y="66"/>
                    </a:lnTo>
                    <a:lnTo>
                      <a:pt x="279" y="65"/>
                    </a:lnTo>
                    <a:lnTo>
                      <a:pt x="278" y="62"/>
                    </a:lnTo>
                    <a:lnTo>
                      <a:pt x="276" y="61"/>
                    </a:lnTo>
                    <a:lnTo>
                      <a:pt x="275" y="52"/>
                    </a:lnTo>
                    <a:lnTo>
                      <a:pt x="275" y="51"/>
                    </a:lnTo>
                    <a:lnTo>
                      <a:pt x="275" y="48"/>
                    </a:lnTo>
                    <a:lnTo>
                      <a:pt x="276" y="48"/>
                    </a:lnTo>
                    <a:lnTo>
                      <a:pt x="278" y="47"/>
                    </a:lnTo>
                    <a:lnTo>
                      <a:pt x="282" y="47"/>
                    </a:lnTo>
                    <a:lnTo>
                      <a:pt x="286" y="45"/>
                    </a:lnTo>
                    <a:lnTo>
                      <a:pt x="287" y="45"/>
                    </a:lnTo>
                    <a:lnTo>
                      <a:pt x="289" y="47"/>
                    </a:lnTo>
                    <a:lnTo>
                      <a:pt x="290" y="49"/>
                    </a:lnTo>
                    <a:lnTo>
                      <a:pt x="292" y="49"/>
                    </a:lnTo>
                    <a:lnTo>
                      <a:pt x="293" y="51"/>
                    </a:lnTo>
                    <a:lnTo>
                      <a:pt x="294" y="49"/>
                    </a:lnTo>
                    <a:lnTo>
                      <a:pt x="296" y="49"/>
                    </a:lnTo>
                    <a:lnTo>
                      <a:pt x="296" y="48"/>
                    </a:lnTo>
                    <a:lnTo>
                      <a:pt x="299" y="47"/>
                    </a:lnTo>
                    <a:lnTo>
                      <a:pt x="299" y="45"/>
                    </a:lnTo>
                    <a:lnTo>
                      <a:pt x="304" y="41"/>
                    </a:lnTo>
                    <a:lnTo>
                      <a:pt x="306" y="39"/>
                    </a:lnTo>
                    <a:lnTo>
                      <a:pt x="307" y="39"/>
                    </a:lnTo>
                    <a:lnTo>
                      <a:pt x="309" y="39"/>
                    </a:lnTo>
                    <a:lnTo>
                      <a:pt x="316" y="38"/>
                    </a:lnTo>
                    <a:lnTo>
                      <a:pt x="319" y="37"/>
                    </a:lnTo>
                    <a:lnTo>
                      <a:pt x="319" y="30"/>
                    </a:lnTo>
                    <a:lnTo>
                      <a:pt x="319" y="28"/>
                    </a:lnTo>
                    <a:lnTo>
                      <a:pt x="319" y="27"/>
                    </a:lnTo>
                    <a:lnTo>
                      <a:pt x="317" y="22"/>
                    </a:lnTo>
                    <a:lnTo>
                      <a:pt x="313" y="15"/>
                    </a:lnTo>
                    <a:lnTo>
                      <a:pt x="310" y="13"/>
                    </a:lnTo>
                    <a:lnTo>
                      <a:pt x="309" y="11"/>
                    </a:lnTo>
                    <a:lnTo>
                      <a:pt x="310" y="10"/>
                    </a:lnTo>
                    <a:lnTo>
                      <a:pt x="313" y="6"/>
                    </a:lnTo>
                    <a:lnTo>
                      <a:pt x="314" y="6"/>
                    </a:lnTo>
                    <a:lnTo>
                      <a:pt x="316" y="4"/>
                    </a:lnTo>
                    <a:lnTo>
                      <a:pt x="317" y="1"/>
                    </a:lnTo>
                    <a:lnTo>
                      <a:pt x="319" y="0"/>
                    </a:lnTo>
                    <a:lnTo>
                      <a:pt x="320" y="0"/>
                    </a:lnTo>
                    <a:lnTo>
                      <a:pt x="320" y="1"/>
                    </a:lnTo>
                    <a:lnTo>
                      <a:pt x="323" y="4"/>
                    </a:lnTo>
                    <a:lnTo>
                      <a:pt x="327" y="7"/>
                    </a:lnTo>
                    <a:lnTo>
                      <a:pt x="328" y="7"/>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62"/>
              <p:cNvSpPr>
                <a:spLocks noEditPoints="1"/>
              </p:cNvSpPr>
              <p:nvPr/>
            </p:nvSpPr>
            <p:spPr bwMode="auto">
              <a:xfrm>
                <a:off x="6528618" y="4514933"/>
                <a:ext cx="926570" cy="796151"/>
              </a:xfrm>
              <a:custGeom>
                <a:avLst/>
                <a:gdLst>
                  <a:gd name="T0" fmla="*/ 421 w 423"/>
                  <a:gd name="T1" fmla="*/ 293 h 397"/>
                  <a:gd name="T2" fmla="*/ 423 w 423"/>
                  <a:gd name="T3" fmla="*/ 303 h 397"/>
                  <a:gd name="T4" fmla="*/ 72 w 423"/>
                  <a:gd name="T5" fmla="*/ 4 h 397"/>
                  <a:gd name="T6" fmla="*/ 138 w 423"/>
                  <a:gd name="T7" fmla="*/ 3 h 397"/>
                  <a:gd name="T8" fmla="*/ 216 w 423"/>
                  <a:gd name="T9" fmla="*/ 7 h 397"/>
                  <a:gd name="T10" fmla="*/ 228 w 423"/>
                  <a:gd name="T11" fmla="*/ 11 h 397"/>
                  <a:gd name="T12" fmla="*/ 228 w 423"/>
                  <a:gd name="T13" fmla="*/ 29 h 397"/>
                  <a:gd name="T14" fmla="*/ 230 w 423"/>
                  <a:gd name="T15" fmla="*/ 55 h 397"/>
                  <a:gd name="T16" fmla="*/ 225 w 423"/>
                  <a:gd name="T17" fmla="*/ 79 h 397"/>
                  <a:gd name="T18" fmla="*/ 212 w 423"/>
                  <a:gd name="T19" fmla="*/ 116 h 397"/>
                  <a:gd name="T20" fmla="*/ 204 w 423"/>
                  <a:gd name="T21" fmla="*/ 143 h 397"/>
                  <a:gd name="T22" fmla="*/ 199 w 423"/>
                  <a:gd name="T23" fmla="*/ 162 h 397"/>
                  <a:gd name="T24" fmla="*/ 198 w 423"/>
                  <a:gd name="T25" fmla="*/ 196 h 397"/>
                  <a:gd name="T26" fmla="*/ 264 w 423"/>
                  <a:gd name="T27" fmla="*/ 198 h 397"/>
                  <a:gd name="T28" fmla="*/ 321 w 423"/>
                  <a:gd name="T29" fmla="*/ 194 h 397"/>
                  <a:gd name="T30" fmla="*/ 338 w 423"/>
                  <a:gd name="T31" fmla="*/ 232 h 397"/>
                  <a:gd name="T32" fmla="*/ 361 w 423"/>
                  <a:gd name="T33" fmla="*/ 274 h 397"/>
                  <a:gd name="T34" fmla="*/ 349 w 423"/>
                  <a:gd name="T35" fmla="*/ 287 h 397"/>
                  <a:gd name="T36" fmla="*/ 344 w 423"/>
                  <a:gd name="T37" fmla="*/ 300 h 397"/>
                  <a:gd name="T38" fmla="*/ 361 w 423"/>
                  <a:gd name="T39" fmla="*/ 300 h 397"/>
                  <a:gd name="T40" fmla="*/ 378 w 423"/>
                  <a:gd name="T41" fmla="*/ 287 h 397"/>
                  <a:gd name="T42" fmla="*/ 388 w 423"/>
                  <a:gd name="T43" fmla="*/ 291 h 397"/>
                  <a:gd name="T44" fmla="*/ 380 w 423"/>
                  <a:gd name="T45" fmla="*/ 305 h 397"/>
                  <a:gd name="T46" fmla="*/ 380 w 423"/>
                  <a:gd name="T47" fmla="*/ 312 h 397"/>
                  <a:gd name="T48" fmla="*/ 359 w 423"/>
                  <a:gd name="T49" fmla="*/ 317 h 397"/>
                  <a:gd name="T50" fmla="*/ 359 w 423"/>
                  <a:gd name="T51" fmla="*/ 324 h 397"/>
                  <a:gd name="T52" fmla="*/ 359 w 423"/>
                  <a:gd name="T53" fmla="*/ 342 h 397"/>
                  <a:gd name="T54" fmla="*/ 375 w 423"/>
                  <a:gd name="T55" fmla="*/ 349 h 397"/>
                  <a:gd name="T56" fmla="*/ 395 w 423"/>
                  <a:gd name="T57" fmla="*/ 358 h 397"/>
                  <a:gd name="T58" fmla="*/ 405 w 423"/>
                  <a:gd name="T59" fmla="*/ 366 h 397"/>
                  <a:gd name="T60" fmla="*/ 409 w 423"/>
                  <a:gd name="T61" fmla="*/ 380 h 397"/>
                  <a:gd name="T62" fmla="*/ 395 w 423"/>
                  <a:gd name="T63" fmla="*/ 382 h 397"/>
                  <a:gd name="T64" fmla="*/ 386 w 423"/>
                  <a:gd name="T65" fmla="*/ 382 h 397"/>
                  <a:gd name="T66" fmla="*/ 344 w 423"/>
                  <a:gd name="T67" fmla="*/ 361 h 397"/>
                  <a:gd name="T68" fmla="*/ 337 w 423"/>
                  <a:gd name="T69" fmla="*/ 349 h 397"/>
                  <a:gd name="T70" fmla="*/ 330 w 423"/>
                  <a:gd name="T71" fmla="*/ 362 h 397"/>
                  <a:gd name="T72" fmla="*/ 332 w 423"/>
                  <a:gd name="T73" fmla="*/ 369 h 397"/>
                  <a:gd name="T74" fmla="*/ 310 w 423"/>
                  <a:gd name="T75" fmla="*/ 386 h 397"/>
                  <a:gd name="T76" fmla="*/ 308 w 423"/>
                  <a:gd name="T77" fmla="*/ 370 h 397"/>
                  <a:gd name="T78" fmla="*/ 296 w 423"/>
                  <a:gd name="T79" fmla="*/ 372 h 397"/>
                  <a:gd name="T80" fmla="*/ 288 w 423"/>
                  <a:gd name="T81" fmla="*/ 372 h 397"/>
                  <a:gd name="T82" fmla="*/ 269 w 423"/>
                  <a:gd name="T83" fmla="*/ 387 h 397"/>
                  <a:gd name="T84" fmla="*/ 273 w 423"/>
                  <a:gd name="T85" fmla="*/ 392 h 397"/>
                  <a:gd name="T86" fmla="*/ 253 w 423"/>
                  <a:gd name="T87" fmla="*/ 380 h 397"/>
                  <a:gd name="T88" fmla="*/ 229 w 423"/>
                  <a:gd name="T89" fmla="*/ 365 h 397"/>
                  <a:gd name="T90" fmla="*/ 229 w 423"/>
                  <a:gd name="T91" fmla="*/ 351 h 397"/>
                  <a:gd name="T92" fmla="*/ 206 w 423"/>
                  <a:gd name="T93" fmla="*/ 336 h 397"/>
                  <a:gd name="T94" fmla="*/ 192 w 423"/>
                  <a:gd name="T95" fmla="*/ 327 h 397"/>
                  <a:gd name="T96" fmla="*/ 177 w 423"/>
                  <a:gd name="T97" fmla="*/ 319 h 397"/>
                  <a:gd name="T98" fmla="*/ 168 w 423"/>
                  <a:gd name="T99" fmla="*/ 339 h 397"/>
                  <a:gd name="T100" fmla="*/ 188 w 423"/>
                  <a:gd name="T101" fmla="*/ 344 h 397"/>
                  <a:gd name="T102" fmla="*/ 182 w 423"/>
                  <a:gd name="T103" fmla="*/ 351 h 397"/>
                  <a:gd name="T104" fmla="*/ 148 w 423"/>
                  <a:gd name="T105" fmla="*/ 349 h 397"/>
                  <a:gd name="T106" fmla="*/ 68 w 423"/>
                  <a:gd name="T107" fmla="*/ 328 h 397"/>
                  <a:gd name="T108" fmla="*/ 18 w 423"/>
                  <a:gd name="T109" fmla="*/ 322 h 397"/>
                  <a:gd name="T110" fmla="*/ 32 w 423"/>
                  <a:gd name="T111" fmla="*/ 263 h 397"/>
                  <a:gd name="T112" fmla="*/ 38 w 423"/>
                  <a:gd name="T113" fmla="*/ 186 h 397"/>
                  <a:gd name="T114" fmla="*/ 18 w 423"/>
                  <a:gd name="T115" fmla="*/ 127 h 397"/>
                  <a:gd name="T116" fmla="*/ 1 w 423"/>
                  <a:gd name="T117" fmla="*/ 70 h 397"/>
                  <a:gd name="T118" fmla="*/ 0 w 423"/>
                  <a:gd name="T119" fmla="*/ 3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397">
                    <a:moveTo>
                      <a:pt x="419" y="315"/>
                    </a:moveTo>
                    <a:lnTo>
                      <a:pt x="414" y="321"/>
                    </a:lnTo>
                    <a:lnTo>
                      <a:pt x="414" y="319"/>
                    </a:lnTo>
                    <a:lnTo>
                      <a:pt x="416" y="318"/>
                    </a:lnTo>
                    <a:lnTo>
                      <a:pt x="417" y="317"/>
                    </a:lnTo>
                    <a:lnTo>
                      <a:pt x="419" y="314"/>
                    </a:lnTo>
                    <a:lnTo>
                      <a:pt x="420" y="311"/>
                    </a:lnTo>
                    <a:lnTo>
                      <a:pt x="420" y="310"/>
                    </a:lnTo>
                    <a:lnTo>
                      <a:pt x="420" y="308"/>
                    </a:lnTo>
                    <a:lnTo>
                      <a:pt x="420" y="307"/>
                    </a:lnTo>
                    <a:lnTo>
                      <a:pt x="421" y="305"/>
                    </a:lnTo>
                    <a:lnTo>
                      <a:pt x="421" y="304"/>
                    </a:lnTo>
                    <a:lnTo>
                      <a:pt x="421" y="301"/>
                    </a:lnTo>
                    <a:lnTo>
                      <a:pt x="421" y="298"/>
                    </a:lnTo>
                    <a:lnTo>
                      <a:pt x="421" y="295"/>
                    </a:lnTo>
                    <a:lnTo>
                      <a:pt x="421" y="293"/>
                    </a:lnTo>
                    <a:lnTo>
                      <a:pt x="420" y="291"/>
                    </a:lnTo>
                    <a:lnTo>
                      <a:pt x="421" y="290"/>
                    </a:lnTo>
                    <a:lnTo>
                      <a:pt x="420" y="288"/>
                    </a:lnTo>
                    <a:lnTo>
                      <a:pt x="420" y="287"/>
                    </a:lnTo>
                    <a:lnTo>
                      <a:pt x="420" y="286"/>
                    </a:lnTo>
                    <a:lnTo>
                      <a:pt x="419" y="284"/>
                    </a:lnTo>
                    <a:lnTo>
                      <a:pt x="417" y="283"/>
                    </a:lnTo>
                    <a:lnTo>
                      <a:pt x="417" y="281"/>
                    </a:lnTo>
                    <a:lnTo>
                      <a:pt x="417" y="283"/>
                    </a:lnTo>
                    <a:lnTo>
                      <a:pt x="419" y="284"/>
                    </a:lnTo>
                    <a:lnTo>
                      <a:pt x="420" y="286"/>
                    </a:lnTo>
                    <a:lnTo>
                      <a:pt x="421" y="287"/>
                    </a:lnTo>
                    <a:lnTo>
                      <a:pt x="421" y="290"/>
                    </a:lnTo>
                    <a:lnTo>
                      <a:pt x="423" y="294"/>
                    </a:lnTo>
                    <a:lnTo>
                      <a:pt x="423" y="298"/>
                    </a:lnTo>
                    <a:lnTo>
                      <a:pt x="423" y="303"/>
                    </a:lnTo>
                    <a:lnTo>
                      <a:pt x="423" y="304"/>
                    </a:lnTo>
                    <a:lnTo>
                      <a:pt x="421" y="307"/>
                    </a:lnTo>
                    <a:lnTo>
                      <a:pt x="420" y="311"/>
                    </a:lnTo>
                    <a:lnTo>
                      <a:pt x="419" y="315"/>
                    </a:lnTo>
                    <a:close/>
                    <a:moveTo>
                      <a:pt x="18" y="5"/>
                    </a:moveTo>
                    <a:lnTo>
                      <a:pt x="38" y="5"/>
                    </a:lnTo>
                    <a:lnTo>
                      <a:pt x="39" y="5"/>
                    </a:lnTo>
                    <a:lnTo>
                      <a:pt x="42" y="5"/>
                    </a:lnTo>
                    <a:lnTo>
                      <a:pt x="44" y="5"/>
                    </a:lnTo>
                    <a:lnTo>
                      <a:pt x="51" y="4"/>
                    </a:lnTo>
                    <a:lnTo>
                      <a:pt x="54" y="4"/>
                    </a:lnTo>
                    <a:lnTo>
                      <a:pt x="55" y="4"/>
                    </a:lnTo>
                    <a:lnTo>
                      <a:pt x="61" y="4"/>
                    </a:lnTo>
                    <a:lnTo>
                      <a:pt x="64" y="4"/>
                    </a:lnTo>
                    <a:lnTo>
                      <a:pt x="68" y="4"/>
                    </a:lnTo>
                    <a:lnTo>
                      <a:pt x="72" y="4"/>
                    </a:lnTo>
                    <a:lnTo>
                      <a:pt x="73" y="4"/>
                    </a:lnTo>
                    <a:lnTo>
                      <a:pt x="80" y="4"/>
                    </a:lnTo>
                    <a:lnTo>
                      <a:pt x="82" y="4"/>
                    </a:lnTo>
                    <a:lnTo>
                      <a:pt x="83" y="4"/>
                    </a:lnTo>
                    <a:lnTo>
                      <a:pt x="89" y="4"/>
                    </a:lnTo>
                    <a:lnTo>
                      <a:pt x="90" y="4"/>
                    </a:lnTo>
                    <a:lnTo>
                      <a:pt x="92" y="4"/>
                    </a:lnTo>
                    <a:lnTo>
                      <a:pt x="100" y="4"/>
                    </a:lnTo>
                    <a:lnTo>
                      <a:pt x="102" y="4"/>
                    </a:lnTo>
                    <a:lnTo>
                      <a:pt x="117" y="3"/>
                    </a:lnTo>
                    <a:lnTo>
                      <a:pt x="120" y="3"/>
                    </a:lnTo>
                    <a:lnTo>
                      <a:pt x="127" y="3"/>
                    </a:lnTo>
                    <a:lnTo>
                      <a:pt x="129" y="3"/>
                    </a:lnTo>
                    <a:lnTo>
                      <a:pt x="130" y="3"/>
                    </a:lnTo>
                    <a:lnTo>
                      <a:pt x="133" y="3"/>
                    </a:lnTo>
                    <a:lnTo>
                      <a:pt x="138" y="3"/>
                    </a:lnTo>
                    <a:lnTo>
                      <a:pt x="151" y="3"/>
                    </a:lnTo>
                    <a:lnTo>
                      <a:pt x="160" y="3"/>
                    </a:lnTo>
                    <a:lnTo>
                      <a:pt x="185" y="1"/>
                    </a:lnTo>
                    <a:lnTo>
                      <a:pt x="188" y="1"/>
                    </a:lnTo>
                    <a:lnTo>
                      <a:pt x="189" y="1"/>
                    </a:lnTo>
                    <a:lnTo>
                      <a:pt x="198" y="0"/>
                    </a:lnTo>
                    <a:lnTo>
                      <a:pt x="199" y="0"/>
                    </a:lnTo>
                    <a:lnTo>
                      <a:pt x="204" y="0"/>
                    </a:lnTo>
                    <a:lnTo>
                      <a:pt x="206" y="0"/>
                    </a:lnTo>
                    <a:lnTo>
                      <a:pt x="208" y="0"/>
                    </a:lnTo>
                    <a:lnTo>
                      <a:pt x="209" y="0"/>
                    </a:lnTo>
                    <a:lnTo>
                      <a:pt x="211" y="0"/>
                    </a:lnTo>
                    <a:lnTo>
                      <a:pt x="212" y="0"/>
                    </a:lnTo>
                    <a:lnTo>
                      <a:pt x="219" y="0"/>
                    </a:lnTo>
                    <a:lnTo>
                      <a:pt x="218" y="4"/>
                    </a:lnTo>
                    <a:lnTo>
                      <a:pt x="216" y="7"/>
                    </a:lnTo>
                    <a:lnTo>
                      <a:pt x="216" y="8"/>
                    </a:lnTo>
                    <a:lnTo>
                      <a:pt x="218" y="10"/>
                    </a:lnTo>
                    <a:lnTo>
                      <a:pt x="219" y="10"/>
                    </a:lnTo>
                    <a:lnTo>
                      <a:pt x="221" y="10"/>
                    </a:lnTo>
                    <a:lnTo>
                      <a:pt x="222" y="10"/>
                    </a:lnTo>
                    <a:lnTo>
                      <a:pt x="223" y="8"/>
                    </a:lnTo>
                    <a:lnTo>
                      <a:pt x="223" y="7"/>
                    </a:lnTo>
                    <a:lnTo>
                      <a:pt x="223" y="4"/>
                    </a:lnTo>
                    <a:lnTo>
                      <a:pt x="222" y="3"/>
                    </a:lnTo>
                    <a:lnTo>
                      <a:pt x="222" y="1"/>
                    </a:lnTo>
                    <a:lnTo>
                      <a:pt x="223" y="1"/>
                    </a:lnTo>
                    <a:lnTo>
                      <a:pt x="225" y="1"/>
                    </a:lnTo>
                    <a:lnTo>
                      <a:pt x="226" y="3"/>
                    </a:lnTo>
                    <a:lnTo>
                      <a:pt x="228" y="7"/>
                    </a:lnTo>
                    <a:lnTo>
                      <a:pt x="228" y="10"/>
                    </a:lnTo>
                    <a:lnTo>
                      <a:pt x="228" y="11"/>
                    </a:lnTo>
                    <a:lnTo>
                      <a:pt x="226" y="12"/>
                    </a:lnTo>
                    <a:lnTo>
                      <a:pt x="225" y="14"/>
                    </a:lnTo>
                    <a:lnTo>
                      <a:pt x="223" y="14"/>
                    </a:lnTo>
                    <a:lnTo>
                      <a:pt x="222" y="15"/>
                    </a:lnTo>
                    <a:lnTo>
                      <a:pt x="222" y="18"/>
                    </a:lnTo>
                    <a:lnTo>
                      <a:pt x="221" y="18"/>
                    </a:lnTo>
                    <a:lnTo>
                      <a:pt x="221" y="21"/>
                    </a:lnTo>
                    <a:lnTo>
                      <a:pt x="221" y="25"/>
                    </a:lnTo>
                    <a:lnTo>
                      <a:pt x="222" y="25"/>
                    </a:lnTo>
                    <a:lnTo>
                      <a:pt x="225" y="25"/>
                    </a:lnTo>
                    <a:lnTo>
                      <a:pt x="228" y="27"/>
                    </a:lnTo>
                    <a:lnTo>
                      <a:pt x="229" y="27"/>
                    </a:lnTo>
                    <a:lnTo>
                      <a:pt x="230" y="27"/>
                    </a:lnTo>
                    <a:lnTo>
                      <a:pt x="229" y="28"/>
                    </a:lnTo>
                    <a:lnTo>
                      <a:pt x="229" y="29"/>
                    </a:lnTo>
                    <a:lnTo>
                      <a:pt x="228" y="29"/>
                    </a:lnTo>
                    <a:lnTo>
                      <a:pt x="226" y="31"/>
                    </a:lnTo>
                    <a:lnTo>
                      <a:pt x="225" y="32"/>
                    </a:lnTo>
                    <a:lnTo>
                      <a:pt x="223" y="35"/>
                    </a:lnTo>
                    <a:lnTo>
                      <a:pt x="222" y="37"/>
                    </a:lnTo>
                    <a:lnTo>
                      <a:pt x="223" y="38"/>
                    </a:lnTo>
                    <a:lnTo>
                      <a:pt x="223" y="39"/>
                    </a:lnTo>
                    <a:lnTo>
                      <a:pt x="225" y="41"/>
                    </a:lnTo>
                    <a:lnTo>
                      <a:pt x="226" y="41"/>
                    </a:lnTo>
                    <a:lnTo>
                      <a:pt x="228" y="42"/>
                    </a:lnTo>
                    <a:lnTo>
                      <a:pt x="228" y="44"/>
                    </a:lnTo>
                    <a:lnTo>
                      <a:pt x="228" y="45"/>
                    </a:lnTo>
                    <a:lnTo>
                      <a:pt x="226" y="49"/>
                    </a:lnTo>
                    <a:lnTo>
                      <a:pt x="226" y="51"/>
                    </a:lnTo>
                    <a:lnTo>
                      <a:pt x="226" y="52"/>
                    </a:lnTo>
                    <a:lnTo>
                      <a:pt x="228" y="53"/>
                    </a:lnTo>
                    <a:lnTo>
                      <a:pt x="230" y="55"/>
                    </a:lnTo>
                    <a:lnTo>
                      <a:pt x="232" y="55"/>
                    </a:lnTo>
                    <a:lnTo>
                      <a:pt x="233" y="56"/>
                    </a:lnTo>
                    <a:lnTo>
                      <a:pt x="236" y="59"/>
                    </a:lnTo>
                    <a:lnTo>
                      <a:pt x="236" y="62"/>
                    </a:lnTo>
                    <a:lnTo>
                      <a:pt x="236" y="63"/>
                    </a:lnTo>
                    <a:lnTo>
                      <a:pt x="238" y="63"/>
                    </a:lnTo>
                    <a:lnTo>
                      <a:pt x="243" y="65"/>
                    </a:lnTo>
                    <a:lnTo>
                      <a:pt x="243" y="66"/>
                    </a:lnTo>
                    <a:lnTo>
                      <a:pt x="243" y="68"/>
                    </a:lnTo>
                    <a:lnTo>
                      <a:pt x="236" y="78"/>
                    </a:lnTo>
                    <a:lnTo>
                      <a:pt x="236" y="76"/>
                    </a:lnTo>
                    <a:lnTo>
                      <a:pt x="235" y="76"/>
                    </a:lnTo>
                    <a:lnTo>
                      <a:pt x="233" y="75"/>
                    </a:lnTo>
                    <a:lnTo>
                      <a:pt x="228" y="78"/>
                    </a:lnTo>
                    <a:lnTo>
                      <a:pt x="226" y="79"/>
                    </a:lnTo>
                    <a:lnTo>
                      <a:pt x="225" y="79"/>
                    </a:lnTo>
                    <a:lnTo>
                      <a:pt x="223" y="80"/>
                    </a:lnTo>
                    <a:lnTo>
                      <a:pt x="223" y="82"/>
                    </a:lnTo>
                    <a:lnTo>
                      <a:pt x="223" y="85"/>
                    </a:lnTo>
                    <a:lnTo>
                      <a:pt x="223" y="86"/>
                    </a:lnTo>
                    <a:lnTo>
                      <a:pt x="225" y="86"/>
                    </a:lnTo>
                    <a:lnTo>
                      <a:pt x="228" y="87"/>
                    </a:lnTo>
                    <a:lnTo>
                      <a:pt x="232" y="86"/>
                    </a:lnTo>
                    <a:lnTo>
                      <a:pt x="233" y="86"/>
                    </a:lnTo>
                    <a:lnTo>
                      <a:pt x="235" y="86"/>
                    </a:lnTo>
                    <a:lnTo>
                      <a:pt x="235" y="87"/>
                    </a:lnTo>
                    <a:lnTo>
                      <a:pt x="235" y="89"/>
                    </a:lnTo>
                    <a:lnTo>
                      <a:pt x="228" y="102"/>
                    </a:lnTo>
                    <a:lnTo>
                      <a:pt x="219" y="113"/>
                    </a:lnTo>
                    <a:lnTo>
                      <a:pt x="216" y="114"/>
                    </a:lnTo>
                    <a:lnTo>
                      <a:pt x="213" y="114"/>
                    </a:lnTo>
                    <a:lnTo>
                      <a:pt x="212" y="116"/>
                    </a:lnTo>
                    <a:lnTo>
                      <a:pt x="211" y="120"/>
                    </a:lnTo>
                    <a:lnTo>
                      <a:pt x="211" y="123"/>
                    </a:lnTo>
                    <a:lnTo>
                      <a:pt x="211" y="124"/>
                    </a:lnTo>
                    <a:lnTo>
                      <a:pt x="211" y="126"/>
                    </a:lnTo>
                    <a:lnTo>
                      <a:pt x="209" y="127"/>
                    </a:lnTo>
                    <a:lnTo>
                      <a:pt x="208" y="130"/>
                    </a:lnTo>
                    <a:lnTo>
                      <a:pt x="208" y="131"/>
                    </a:lnTo>
                    <a:lnTo>
                      <a:pt x="209" y="136"/>
                    </a:lnTo>
                    <a:lnTo>
                      <a:pt x="208" y="137"/>
                    </a:lnTo>
                    <a:lnTo>
                      <a:pt x="206" y="137"/>
                    </a:lnTo>
                    <a:lnTo>
                      <a:pt x="205" y="137"/>
                    </a:lnTo>
                    <a:lnTo>
                      <a:pt x="204" y="138"/>
                    </a:lnTo>
                    <a:lnTo>
                      <a:pt x="202" y="138"/>
                    </a:lnTo>
                    <a:lnTo>
                      <a:pt x="202" y="140"/>
                    </a:lnTo>
                    <a:lnTo>
                      <a:pt x="202" y="141"/>
                    </a:lnTo>
                    <a:lnTo>
                      <a:pt x="204" y="143"/>
                    </a:lnTo>
                    <a:lnTo>
                      <a:pt x="205" y="143"/>
                    </a:lnTo>
                    <a:lnTo>
                      <a:pt x="206" y="143"/>
                    </a:lnTo>
                    <a:lnTo>
                      <a:pt x="208" y="144"/>
                    </a:lnTo>
                    <a:lnTo>
                      <a:pt x="208" y="145"/>
                    </a:lnTo>
                    <a:lnTo>
                      <a:pt x="206" y="145"/>
                    </a:lnTo>
                    <a:lnTo>
                      <a:pt x="205" y="147"/>
                    </a:lnTo>
                    <a:lnTo>
                      <a:pt x="202" y="148"/>
                    </a:lnTo>
                    <a:lnTo>
                      <a:pt x="201" y="148"/>
                    </a:lnTo>
                    <a:lnTo>
                      <a:pt x="199" y="148"/>
                    </a:lnTo>
                    <a:lnTo>
                      <a:pt x="201" y="155"/>
                    </a:lnTo>
                    <a:lnTo>
                      <a:pt x="201" y="157"/>
                    </a:lnTo>
                    <a:lnTo>
                      <a:pt x="201" y="158"/>
                    </a:lnTo>
                    <a:lnTo>
                      <a:pt x="202" y="160"/>
                    </a:lnTo>
                    <a:lnTo>
                      <a:pt x="201" y="161"/>
                    </a:lnTo>
                    <a:lnTo>
                      <a:pt x="201" y="162"/>
                    </a:lnTo>
                    <a:lnTo>
                      <a:pt x="199" y="162"/>
                    </a:lnTo>
                    <a:lnTo>
                      <a:pt x="199" y="165"/>
                    </a:lnTo>
                    <a:lnTo>
                      <a:pt x="199" y="167"/>
                    </a:lnTo>
                    <a:lnTo>
                      <a:pt x="199" y="168"/>
                    </a:lnTo>
                    <a:lnTo>
                      <a:pt x="201" y="170"/>
                    </a:lnTo>
                    <a:lnTo>
                      <a:pt x="202" y="172"/>
                    </a:lnTo>
                    <a:lnTo>
                      <a:pt x="201" y="172"/>
                    </a:lnTo>
                    <a:lnTo>
                      <a:pt x="201" y="174"/>
                    </a:lnTo>
                    <a:lnTo>
                      <a:pt x="199" y="175"/>
                    </a:lnTo>
                    <a:lnTo>
                      <a:pt x="197" y="175"/>
                    </a:lnTo>
                    <a:lnTo>
                      <a:pt x="195" y="181"/>
                    </a:lnTo>
                    <a:lnTo>
                      <a:pt x="195" y="182"/>
                    </a:lnTo>
                    <a:lnTo>
                      <a:pt x="195" y="185"/>
                    </a:lnTo>
                    <a:lnTo>
                      <a:pt x="198" y="194"/>
                    </a:lnTo>
                    <a:lnTo>
                      <a:pt x="198" y="195"/>
                    </a:lnTo>
                    <a:lnTo>
                      <a:pt x="199" y="195"/>
                    </a:lnTo>
                    <a:lnTo>
                      <a:pt x="198" y="196"/>
                    </a:lnTo>
                    <a:lnTo>
                      <a:pt x="198" y="198"/>
                    </a:lnTo>
                    <a:lnTo>
                      <a:pt x="197" y="199"/>
                    </a:lnTo>
                    <a:lnTo>
                      <a:pt x="192" y="201"/>
                    </a:lnTo>
                    <a:lnTo>
                      <a:pt x="194" y="201"/>
                    </a:lnTo>
                    <a:lnTo>
                      <a:pt x="201" y="201"/>
                    </a:lnTo>
                    <a:lnTo>
                      <a:pt x="209" y="201"/>
                    </a:lnTo>
                    <a:lnTo>
                      <a:pt x="225" y="199"/>
                    </a:lnTo>
                    <a:lnTo>
                      <a:pt x="229" y="199"/>
                    </a:lnTo>
                    <a:lnTo>
                      <a:pt x="235" y="199"/>
                    </a:lnTo>
                    <a:lnTo>
                      <a:pt x="236" y="199"/>
                    </a:lnTo>
                    <a:lnTo>
                      <a:pt x="238" y="199"/>
                    </a:lnTo>
                    <a:lnTo>
                      <a:pt x="239" y="199"/>
                    </a:lnTo>
                    <a:lnTo>
                      <a:pt x="257" y="198"/>
                    </a:lnTo>
                    <a:lnTo>
                      <a:pt x="260" y="198"/>
                    </a:lnTo>
                    <a:lnTo>
                      <a:pt x="262" y="198"/>
                    </a:lnTo>
                    <a:lnTo>
                      <a:pt x="264" y="198"/>
                    </a:lnTo>
                    <a:lnTo>
                      <a:pt x="270" y="198"/>
                    </a:lnTo>
                    <a:lnTo>
                      <a:pt x="276" y="196"/>
                    </a:lnTo>
                    <a:lnTo>
                      <a:pt x="277" y="196"/>
                    </a:lnTo>
                    <a:lnTo>
                      <a:pt x="279" y="196"/>
                    </a:lnTo>
                    <a:lnTo>
                      <a:pt x="283" y="196"/>
                    </a:lnTo>
                    <a:lnTo>
                      <a:pt x="284" y="196"/>
                    </a:lnTo>
                    <a:lnTo>
                      <a:pt x="287" y="196"/>
                    </a:lnTo>
                    <a:lnTo>
                      <a:pt x="288" y="196"/>
                    </a:lnTo>
                    <a:lnTo>
                      <a:pt x="293" y="196"/>
                    </a:lnTo>
                    <a:lnTo>
                      <a:pt x="294" y="196"/>
                    </a:lnTo>
                    <a:lnTo>
                      <a:pt x="301" y="195"/>
                    </a:lnTo>
                    <a:lnTo>
                      <a:pt x="308" y="195"/>
                    </a:lnTo>
                    <a:lnTo>
                      <a:pt x="311" y="195"/>
                    </a:lnTo>
                    <a:lnTo>
                      <a:pt x="318" y="194"/>
                    </a:lnTo>
                    <a:lnTo>
                      <a:pt x="320" y="194"/>
                    </a:lnTo>
                    <a:lnTo>
                      <a:pt x="321" y="194"/>
                    </a:lnTo>
                    <a:lnTo>
                      <a:pt x="324" y="194"/>
                    </a:lnTo>
                    <a:lnTo>
                      <a:pt x="328" y="194"/>
                    </a:lnTo>
                    <a:lnTo>
                      <a:pt x="330" y="194"/>
                    </a:lnTo>
                    <a:lnTo>
                      <a:pt x="332" y="194"/>
                    </a:lnTo>
                    <a:lnTo>
                      <a:pt x="335" y="194"/>
                    </a:lnTo>
                    <a:lnTo>
                      <a:pt x="337" y="194"/>
                    </a:lnTo>
                    <a:lnTo>
                      <a:pt x="341" y="192"/>
                    </a:lnTo>
                    <a:lnTo>
                      <a:pt x="342" y="192"/>
                    </a:lnTo>
                    <a:lnTo>
                      <a:pt x="344" y="192"/>
                    </a:lnTo>
                    <a:lnTo>
                      <a:pt x="344" y="195"/>
                    </a:lnTo>
                    <a:lnTo>
                      <a:pt x="342" y="201"/>
                    </a:lnTo>
                    <a:lnTo>
                      <a:pt x="341" y="203"/>
                    </a:lnTo>
                    <a:lnTo>
                      <a:pt x="339" y="208"/>
                    </a:lnTo>
                    <a:lnTo>
                      <a:pt x="337" y="219"/>
                    </a:lnTo>
                    <a:lnTo>
                      <a:pt x="337" y="226"/>
                    </a:lnTo>
                    <a:lnTo>
                      <a:pt x="338" y="232"/>
                    </a:lnTo>
                    <a:lnTo>
                      <a:pt x="339" y="236"/>
                    </a:lnTo>
                    <a:lnTo>
                      <a:pt x="344" y="242"/>
                    </a:lnTo>
                    <a:lnTo>
                      <a:pt x="346" y="243"/>
                    </a:lnTo>
                    <a:lnTo>
                      <a:pt x="349" y="246"/>
                    </a:lnTo>
                    <a:lnTo>
                      <a:pt x="351" y="247"/>
                    </a:lnTo>
                    <a:lnTo>
                      <a:pt x="355" y="257"/>
                    </a:lnTo>
                    <a:lnTo>
                      <a:pt x="355" y="260"/>
                    </a:lnTo>
                    <a:lnTo>
                      <a:pt x="355" y="261"/>
                    </a:lnTo>
                    <a:lnTo>
                      <a:pt x="355" y="263"/>
                    </a:lnTo>
                    <a:lnTo>
                      <a:pt x="358" y="270"/>
                    </a:lnTo>
                    <a:lnTo>
                      <a:pt x="361" y="273"/>
                    </a:lnTo>
                    <a:lnTo>
                      <a:pt x="365" y="273"/>
                    </a:lnTo>
                    <a:lnTo>
                      <a:pt x="363" y="273"/>
                    </a:lnTo>
                    <a:lnTo>
                      <a:pt x="363" y="274"/>
                    </a:lnTo>
                    <a:lnTo>
                      <a:pt x="362" y="274"/>
                    </a:lnTo>
                    <a:lnTo>
                      <a:pt x="361" y="274"/>
                    </a:lnTo>
                    <a:lnTo>
                      <a:pt x="361" y="276"/>
                    </a:lnTo>
                    <a:lnTo>
                      <a:pt x="359" y="276"/>
                    </a:lnTo>
                    <a:lnTo>
                      <a:pt x="359" y="277"/>
                    </a:lnTo>
                    <a:lnTo>
                      <a:pt x="359" y="276"/>
                    </a:lnTo>
                    <a:lnTo>
                      <a:pt x="358" y="276"/>
                    </a:lnTo>
                    <a:lnTo>
                      <a:pt x="356" y="277"/>
                    </a:lnTo>
                    <a:lnTo>
                      <a:pt x="355" y="278"/>
                    </a:lnTo>
                    <a:lnTo>
                      <a:pt x="355" y="280"/>
                    </a:lnTo>
                    <a:lnTo>
                      <a:pt x="354" y="281"/>
                    </a:lnTo>
                    <a:lnTo>
                      <a:pt x="352" y="281"/>
                    </a:lnTo>
                    <a:lnTo>
                      <a:pt x="352" y="283"/>
                    </a:lnTo>
                    <a:lnTo>
                      <a:pt x="352" y="284"/>
                    </a:lnTo>
                    <a:lnTo>
                      <a:pt x="352" y="286"/>
                    </a:lnTo>
                    <a:lnTo>
                      <a:pt x="351" y="286"/>
                    </a:lnTo>
                    <a:lnTo>
                      <a:pt x="349" y="286"/>
                    </a:lnTo>
                    <a:lnTo>
                      <a:pt x="349" y="287"/>
                    </a:lnTo>
                    <a:lnTo>
                      <a:pt x="351" y="290"/>
                    </a:lnTo>
                    <a:lnTo>
                      <a:pt x="349" y="290"/>
                    </a:lnTo>
                    <a:lnTo>
                      <a:pt x="348" y="290"/>
                    </a:lnTo>
                    <a:lnTo>
                      <a:pt x="348" y="288"/>
                    </a:lnTo>
                    <a:lnTo>
                      <a:pt x="346" y="288"/>
                    </a:lnTo>
                    <a:lnTo>
                      <a:pt x="345" y="288"/>
                    </a:lnTo>
                    <a:lnTo>
                      <a:pt x="342" y="288"/>
                    </a:lnTo>
                    <a:lnTo>
                      <a:pt x="341" y="290"/>
                    </a:lnTo>
                    <a:lnTo>
                      <a:pt x="339" y="291"/>
                    </a:lnTo>
                    <a:lnTo>
                      <a:pt x="339" y="293"/>
                    </a:lnTo>
                    <a:lnTo>
                      <a:pt x="339" y="295"/>
                    </a:lnTo>
                    <a:lnTo>
                      <a:pt x="341" y="297"/>
                    </a:lnTo>
                    <a:lnTo>
                      <a:pt x="341" y="298"/>
                    </a:lnTo>
                    <a:lnTo>
                      <a:pt x="342" y="298"/>
                    </a:lnTo>
                    <a:lnTo>
                      <a:pt x="342" y="300"/>
                    </a:lnTo>
                    <a:lnTo>
                      <a:pt x="344" y="300"/>
                    </a:lnTo>
                    <a:lnTo>
                      <a:pt x="346" y="298"/>
                    </a:lnTo>
                    <a:lnTo>
                      <a:pt x="348" y="297"/>
                    </a:lnTo>
                    <a:lnTo>
                      <a:pt x="349" y="295"/>
                    </a:lnTo>
                    <a:lnTo>
                      <a:pt x="351" y="297"/>
                    </a:lnTo>
                    <a:lnTo>
                      <a:pt x="349" y="298"/>
                    </a:lnTo>
                    <a:lnTo>
                      <a:pt x="349" y="300"/>
                    </a:lnTo>
                    <a:lnTo>
                      <a:pt x="349" y="301"/>
                    </a:lnTo>
                    <a:lnTo>
                      <a:pt x="352" y="304"/>
                    </a:lnTo>
                    <a:lnTo>
                      <a:pt x="354" y="305"/>
                    </a:lnTo>
                    <a:lnTo>
                      <a:pt x="355" y="305"/>
                    </a:lnTo>
                    <a:lnTo>
                      <a:pt x="356" y="305"/>
                    </a:lnTo>
                    <a:lnTo>
                      <a:pt x="358" y="305"/>
                    </a:lnTo>
                    <a:lnTo>
                      <a:pt x="359" y="304"/>
                    </a:lnTo>
                    <a:lnTo>
                      <a:pt x="361" y="303"/>
                    </a:lnTo>
                    <a:lnTo>
                      <a:pt x="361" y="301"/>
                    </a:lnTo>
                    <a:lnTo>
                      <a:pt x="361" y="300"/>
                    </a:lnTo>
                    <a:lnTo>
                      <a:pt x="362" y="298"/>
                    </a:lnTo>
                    <a:lnTo>
                      <a:pt x="362" y="297"/>
                    </a:lnTo>
                    <a:lnTo>
                      <a:pt x="362" y="295"/>
                    </a:lnTo>
                    <a:lnTo>
                      <a:pt x="362" y="293"/>
                    </a:lnTo>
                    <a:lnTo>
                      <a:pt x="362" y="291"/>
                    </a:lnTo>
                    <a:lnTo>
                      <a:pt x="363" y="291"/>
                    </a:lnTo>
                    <a:lnTo>
                      <a:pt x="368" y="287"/>
                    </a:lnTo>
                    <a:lnTo>
                      <a:pt x="368" y="286"/>
                    </a:lnTo>
                    <a:lnTo>
                      <a:pt x="368" y="284"/>
                    </a:lnTo>
                    <a:lnTo>
                      <a:pt x="369" y="283"/>
                    </a:lnTo>
                    <a:lnTo>
                      <a:pt x="371" y="284"/>
                    </a:lnTo>
                    <a:lnTo>
                      <a:pt x="372" y="284"/>
                    </a:lnTo>
                    <a:lnTo>
                      <a:pt x="373" y="286"/>
                    </a:lnTo>
                    <a:lnTo>
                      <a:pt x="378" y="284"/>
                    </a:lnTo>
                    <a:lnTo>
                      <a:pt x="378" y="286"/>
                    </a:lnTo>
                    <a:lnTo>
                      <a:pt x="378" y="287"/>
                    </a:lnTo>
                    <a:lnTo>
                      <a:pt x="376" y="287"/>
                    </a:lnTo>
                    <a:lnTo>
                      <a:pt x="375" y="288"/>
                    </a:lnTo>
                    <a:lnTo>
                      <a:pt x="373" y="288"/>
                    </a:lnTo>
                    <a:lnTo>
                      <a:pt x="373" y="290"/>
                    </a:lnTo>
                    <a:lnTo>
                      <a:pt x="373" y="291"/>
                    </a:lnTo>
                    <a:lnTo>
                      <a:pt x="373" y="293"/>
                    </a:lnTo>
                    <a:lnTo>
                      <a:pt x="376" y="294"/>
                    </a:lnTo>
                    <a:lnTo>
                      <a:pt x="378" y="294"/>
                    </a:lnTo>
                    <a:lnTo>
                      <a:pt x="378" y="298"/>
                    </a:lnTo>
                    <a:lnTo>
                      <a:pt x="379" y="298"/>
                    </a:lnTo>
                    <a:lnTo>
                      <a:pt x="382" y="298"/>
                    </a:lnTo>
                    <a:lnTo>
                      <a:pt x="383" y="297"/>
                    </a:lnTo>
                    <a:lnTo>
                      <a:pt x="385" y="293"/>
                    </a:lnTo>
                    <a:lnTo>
                      <a:pt x="386" y="290"/>
                    </a:lnTo>
                    <a:lnTo>
                      <a:pt x="388" y="290"/>
                    </a:lnTo>
                    <a:lnTo>
                      <a:pt x="388" y="291"/>
                    </a:lnTo>
                    <a:lnTo>
                      <a:pt x="390" y="293"/>
                    </a:lnTo>
                    <a:lnTo>
                      <a:pt x="390" y="297"/>
                    </a:lnTo>
                    <a:lnTo>
                      <a:pt x="389" y="297"/>
                    </a:lnTo>
                    <a:lnTo>
                      <a:pt x="388" y="297"/>
                    </a:lnTo>
                    <a:lnTo>
                      <a:pt x="386" y="297"/>
                    </a:lnTo>
                    <a:lnTo>
                      <a:pt x="383" y="300"/>
                    </a:lnTo>
                    <a:lnTo>
                      <a:pt x="383" y="301"/>
                    </a:lnTo>
                    <a:lnTo>
                      <a:pt x="386" y="301"/>
                    </a:lnTo>
                    <a:lnTo>
                      <a:pt x="389" y="300"/>
                    </a:lnTo>
                    <a:lnTo>
                      <a:pt x="389" y="301"/>
                    </a:lnTo>
                    <a:lnTo>
                      <a:pt x="390" y="301"/>
                    </a:lnTo>
                    <a:lnTo>
                      <a:pt x="389" y="303"/>
                    </a:lnTo>
                    <a:lnTo>
                      <a:pt x="388" y="304"/>
                    </a:lnTo>
                    <a:lnTo>
                      <a:pt x="385" y="304"/>
                    </a:lnTo>
                    <a:lnTo>
                      <a:pt x="383" y="304"/>
                    </a:lnTo>
                    <a:lnTo>
                      <a:pt x="380" y="305"/>
                    </a:lnTo>
                    <a:lnTo>
                      <a:pt x="378" y="307"/>
                    </a:lnTo>
                    <a:lnTo>
                      <a:pt x="379" y="307"/>
                    </a:lnTo>
                    <a:lnTo>
                      <a:pt x="382" y="308"/>
                    </a:lnTo>
                    <a:lnTo>
                      <a:pt x="382" y="310"/>
                    </a:lnTo>
                    <a:lnTo>
                      <a:pt x="383" y="311"/>
                    </a:lnTo>
                    <a:lnTo>
                      <a:pt x="386" y="310"/>
                    </a:lnTo>
                    <a:lnTo>
                      <a:pt x="388" y="308"/>
                    </a:lnTo>
                    <a:lnTo>
                      <a:pt x="388" y="310"/>
                    </a:lnTo>
                    <a:lnTo>
                      <a:pt x="386" y="310"/>
                    </a:lnTo>
                    <a:lnTo>
                      <a:pt x="386" y="312"/>
                    </a:lnTo>
                    <a:lnTo>
                      <a:pt x="388" y="314"/>
                    </a:lnTo>
                    <a:lnTo>
                      <a:pt x="385" y="314"/>
                    </a:lnTo>
                    <a:lnTo>
                      <a:pt x="383" y="312"/>
                    </a:lnTo>
                    <a:lnTo>
                      <a:pt x="382" y="312"/>
                    </a:lnTo>
                    <a:lnTo>
                      <a:pt x="380" y="311"/>
                    </a:lnTo>
                    <a:lnTo>
                      <a:pt x="380" y="312"/>
                    </a:lnTo>
                    <a:lnTo>
                      <a:pt x="379" y="311"/>
                    </a:lnTo>
                    <a:lnTo>
                      <a:pt x="378" y="311"/>
                    </a:lnTo>
                    <a:lnTo>
                      <a:pt x="378" y="312"/>
                    </a:lnTo>
                    <a:lnTo>
                      <a:pt x="376" y="315"/>
                    </a:lnTo>
                    <a:lnTo>
                      <a:pt x="375" y="317"/>
                    </a:lnTo>
                    <a:lnTo>
                      <a:pt x="376" y="321"/>
                    </a:lnTo>
                    <a:lnTo>
                      <a:pt x="373" y="319"/>
                    </a:lnTo>
                    <a:lnTo>
                      <a:pt x="372" y="318"/>
                    </a:lnTo>
                    <a:lnTo>
                      <a:pt x="371" y="318"/>
                    </a:lnTo>
                    <a:lnTo>
                      <a:pt x="369" y="318"/>
                    </a:lnTo>
                    <a:lnTo>
                      <a:pt x="368" y="317"/>
                    </a:lnTo>
                    <a:lnTo>
                      <a:pt x="366" y="317"/>
                    </a:lnTo>
                    <a:lnTo>
                      <a:pt x="365" y="317"/>
                    </a:lnTo>
                    <a:lnTo>
                      <a:pt x="363" y="317"/>
                    </a:lnTo>
                    <a:lnTo>
                      <a:pt x="362" y="317"/>
                    </a:lnTo>
                    <a:lnTo>
                      <a:pt x="359" y="317"/>
                    </a:lnTo>
                    <a:lnTo>
                      <a:pt x="358" y="317"/>
                    </a:lnTo>
                    <a:lnTo>
                      <a:pt x="358" y="319"/>
                    </a:lnTo>
                    <a:lnTo>
                      <a:pt x="361" y="321"/>
                    </a:lnTo>
                    <a:lnTo>
                      <a:pt x="362" y="321"/>
                    </a:lnTo>
                    <a:lnTo>
                      <a:pt x="362" y="322"/>
                    </a:lnTo>
                    <a:lnTo>
                      <a:pt x="363" y="324"/>
                    </a:lnTo>
                    <a:lnTo>
                      <a:pt x="365" y="324"/>
                    </a:lnTo>
                    <a:lnTo>
                      <a:pt x="368" y="324"/>
                    </a:lnTo>
                    <a:lnTo>
                      <a:pt x="372" y="328"/>
                    </a:lnTo>
                    <a:lnTo>
                      <a:pt x="371" y="328"/>
                    </a:lnTo>
                    <a:lnTo>
                      <a:pt x="368" y="327"/>
                    </a:lnTo>
                    <a:lnTo>
                      <a:pt x="368" y="325"/>
                    </a:lnTo>
                    <a:lnTo>
                      <a:pt x="363" y="325"/>
                    </a:lnTo>
                    <a:lnTo>
                      <a:pt x="362" y="325"/>
                    </a:lnTo>
                    <a:lnTo>
                      <a:pt x="361" y="325"/>
                    </a:lnTo>
                    <a:lnTo>
                      <a:pt x="359" y="324"/>
                    </a:lnTo>
                    <a:lnTo>
                      <a:pt x="358" y="324"/>
                    </a:lnTo>
                    <a:lnTo>
                      <a:pt x="359" y="327"/>
                    </a:lnTo>
                    <a:lnTo>
                      <a:pt x="359" y="328"/>
                    </a:lnTo>
                    <a:lnTo>
                      <a:pt x="358" y="329"/>
                    </a:lnTo>
                    <a:lnTo>
                      <a:pt x="356" y="329"/>
                    </a:lnTo>
                    <a:lnTo>
                      <a:pt x="355" y="329"/>
                    </a:lnTo>
                    <a:lnTo>
                      <a:pt x="356" y="331"/>
                    </a:lnTo>
                    <a:lnTo>
                      <a:pt x="356" y="332"/>
                    </a:lnTo>
                    <a:lnTo>
                      <a:pt x="358" y="334"/>
                    </a:lnTo>
                    <a:lnTo>
                      <a:pt x="356" y="335"/>
                    </a:lnTo>
                    <a:lnTo>
                      <a:pt x="356" y="336"/>
                    </a:lnTo>
                    <a:lnTo>
                      <a:pt x="356" y="338"/>
                    </a:lnTo>
                    <a:lnTo>
                      <a:pt x="355" y="339"/>
                    </a:lnTo>
                    <a:lnTo>
                      <a:pt x="355" y="341"/>
                    </a:lnTo>
                    <a:lnTo>
                      <a:pt x="358" y="342"/>
                    </a:lnTo>
                    <a:lnTo>
                      <a:pt x="359" y="342"/>
                    </a:lnTo>
                    <a:lnTo>
                      <a:pt x="361" y="342"/>
                    </a:lnTo>
                    <a:lnTo>
                      <a:pt x="362" y="344"/>
                    </a:lnTo>
                    <a:lnTo>
                      <a:pt x="363" y="345"/>
                    </a:lnTo>
                    <a:lnTo>
                      <a:pt x="363" y="346"/>
                    </a:lnTo>
                    <a:lnTo>
                      <a:pt x="365" y="346"/>
                    </a:lnTo>
                    <a:lnTo>
                      <a:pt x="365" y="348"/>
                    </a:lnTo>
                    <a:lnTo>
                      <a:pt x="366" y="346"/>
                    </a:lnTo>
                    <a:lnTo>
                      <a:pt x="368" y="344"/>
                    </a:lnTo>
                    <a:lnTo>
                      <a:pt x="369" y="345"/>
                    </a:lnTo>
                    <a:lnTo>
                      <a:pt x="369" y="346"/>
                    </a:lnTo>
                    <a:lnTo>
                      <a:pt x="369" y="348"/>
                    </a:lnTo>
                    <a:lnTo>
                      <a:pt x="371" y="351"/>
                    </a:lnTo>
                    <a:lnTo>
                      <a:pt x="372" y="352"/>
                    </a:lnTo>
                    <a:lnTo>
                      <a:pt x="373" y="351"/>
                    </a:lnTo>
                    <a:lnTo>
                      <a:pt x="373" y="349"/>
                    </a:lnTo>
                    <a:lnTo>
                      <a:pt x="375" y="349"/>
                    </a:lnTo>
                    <a:lnTo>
                      <a:pt x="375" y="351"/>
                    </a:lnTo>
                    <a:lnTo>
                      <a:pt x="378" y="351"/>
                    </a:lnTo>
                    <a:lnTo>
                      <a:pt x="382" y="351"/>
                    </a:lnTo>
                    <a:lnTo>
                      <a:pt x="383" y="351"/>
                    </a:lnTo>
                    <a:lnTo>
                      <a:pt x="385" y="351"/>
                    </a:lnTo>
                    <a:lnTo>
                      <a:pt x="385" y="352"/>
                    </a:lnTo>
                    <a:lnTo>
                      <a:pt x="385" y="353"/>
                    </a:lnTo>
                    <a:lnTo>
                      <a:pt x="385" y="355"/>
                    </a:lnTo>
                    <a:lnTo>
                      <a:pt x="386" y="355"/>
                    </a:lnTo>
                    <a:lnTo>
                      <a:pt x="388" y="353"/>
                    </a:lnTo>
                    <a:lnTo>
                      <a:pt x="389" y="353"/>
                    </a:lnTo>
                    <a:lnTo>
                      <a:pt x="390" y="353"/>
                    </a:lnTo>
                    <a:lnTo>
                      <a:pt x="392" y="355"/>
                    </a:lnTo>
                    <a:lnTo>
                      <a:pt x="392" y="356"/>
                    </a:lnTo>
                    <a:lnTo>
                      <a:pt x="393" y="358"/>
                    </a:lnTo>
                    <a:lnTo>
                      <a:pt x="395" y="358"/>
                    </a:lnTo>
                    <a:lnTo>
                      <a:pt x="395" y="356"/>
                    </a:lnTo>
                    <a:lnTo>
                      <a:pt x="396" y="355"/>
                    </a:lnTo>
                    <a:lnTo>
                      <a:pt x="396" y="353"/>
                    </a:lnTo>
                    <a:lnTo>
                      <a:pt x="397" y="353"/>
                    </a:lnTo>
                    <a:lnTo>
                      <a:pt x="397" y="355"/>
                    </a:lnTo>
                    <a:lnTo>
                      <a:pt x="399" y="355"/>
                    </a:lnTo>
                    <a:lnTo>
                      <a:pt x="399" y="358"/>
                    </a:lnTo>
                    <a:lnTo>
                      <a:pt x="400" y="359"/>
                    </a:lnTo>
                    <a:lnTo>
                      <a:pt x="402" y="359"/>
                    </a:lnTo>
                    <a:lnTo>
                      <a:pt x="402" y="361"/>
                    </a:lnTo>
                    <a:lnTo>
                      <a:pt x="403" y="362"/>
                    </a:lnTo>
                    <a:lnTo>
                      <a:pt x="405" y="363"/>
                    </a:lnTo>
                    <a:lnTo>
                      <a:pt x="406" y="363"/>
                    </a:lnTo>
                    <a:lnTo>
                      <a:pt x="406" y="365"/>
                    </a:lnTo>
                    <a:lnTo>
                      <a:pt x="405" y="365"/>
                    </a:lnTo>
                    <a:lnTo>
                      <a:pt x="405" y="366"/>
                    </a:lnTo>
                    <a:lnTo>
                      <a:pt x="406" y="368"/>
                    </a:lnTo>
                    <a:lnTo>
                      <a:pt x="407" y="368"/>
                    </a:lnTo>
                    <a:lnTo>
                      <a:pt x="407" y="366"/>
                    </a:lnTo>
                    <a:lnTo>
                      <a:pt x="412" y="365"/>
                    </a:lnTo>
                    <a:lnTo>
                      <a:pt x="412" y="366"/>
                    </a:lnTo>
                    <a:lnTo>
                      <a:pt x="413" y="369"/>
                    </a:lnTo>
                    <a:lnTo>
                      <a:pt x="413" y="370"/>
                    </a:lnTo>
                    <a:lnTo>
                      <a:pt x="412" y="370"/>
                    </a:lnTo>
                    <a:lnTo>
                      <a:pt x="410" y="370"/>
                    </a:lnTo>
                    <a:lnTo>
                      <a:pt x="410" y="372"/>
                    </a:lnTo>
                    <a:lnTo>
                      <a:pt x="410" y="373"/>
                    </a:lnTo>
                    <a:lnTo>
                      <a:pt x="412" y="373"/>
                    </a:lnTo>
                    <a:lnTo>
                      <a:pt x="412" y="375"/>
                    </a:lnTo>
                    <a:lnTo>
                      <a:pt x="410" y="376"/>
                    </a:lnTo>
                    <a:lnTo>
                      <a:pt x="410" y="379"/>
                    </a:lnTo>
                    <a:lnTo>
                      <a:pt x="409" y="380"/>
                    </a:lnTo>
                    <a:lnTo>
                      <a:pt x="407" y="380"/>
                    </a:lnTo>
                    <a:lnTo>
                      <a:pt x="406" y="380"/>
                    </a:lnTo>
                    <a:lnTo>
                      <a:pt x="405" y="380"/>
                    </a:lnTo>
                    <a:lnTo>
                      <a:pt x="403" y="383"/>
                    </a:lnTo>
                    <a:lnTo>
                      <a:pt x="402" y="385"/>
                    </a:lnTo>
                    <a:lnTo>
                      <a:pt x="402" y="386"/>
                    </a:lnTo>
                    <a:lnTo>
                      <a:pt x="402" y="387"/>
                    </a:lnTo>
                    <a:lnTo>
                      <a:pt x="400" y="386"/>
                    </a:lnTo>
                    <a:lnTo>
                      <a:pt x="399" y="385"/>
                    </a:lnTo>
                    <a:lnTo>
                      <a:pt x="397" y="385"/>
                    </a:lnTo>
                    <a:lnTo>
                      <a:pt x="397" y="383"/>
                    </a:lnTo>
                    <a:lnTo>
                      <a:pt x="397" y="382"/>
                    </a:lnTo>
                    <a:lnTo>
                      <a:pt x="396" y="380"/>
                    </a:lnTo>
                    <a:lnTo>
                      <a:pt x="395" y="380"/>
                    </a:lnTo>
                    <a:lnTo>
                      <a:pt x="393" y="380"/>
                    </a:lnTo>
                    <a:lnTo>
                      <a:pt x="395" y="382"/>
                    </a:lnTo>
                    <a:lnTo>
                      <a:pt x="393" y="383"/>
                    </a:lnTo>
                    <a:lnTo>
                      <a:pt x="392" y="383"/>
                    </a:lnTo>
                    <a:lnTo>
                      <a:pt x="390" y="385"/>
                    </a:lnTo>
                    <a:lnTo>
                      <a:pt x="389" y="385"/>
                    </a:lnTo>
                    <a:lnTo>
                      <a:pt x="389" y="386"/>
                    </a:lnTo>
                    <a:lnTo>
                      <a:pt x="389" y="387"/>
                    </a:lnTo>
                    <a:lnTo>
                      <a:pt x="388" y="387"/>
                    </a:lnTo>
                    <a:lnTo>
                      <a:pt x="385" y="394"/>
                    </a:lnTo>
                    <a:lnTo>
                      <a:pt x="382" y="397"/>
                    </a:lnTo>
                    <a:lnTo>
                      <a:pt x="382" y="396"/>
                    </a:lnTo>
                    <a:lnTo>
                      <a:pt x="382" y="393"/>
                    </a:lnTo>
                    <a:lnTo>
                      <a:pt x="383" y="392"/>
                    </a:lnTo>
                    <a:lnTo>
                      <a:pt x="385" y="390"/>
                    </a:lnTo>
                    <a:lnTo>
                      <a:pt x="388" y="385"/>
                    </a:lnTo>
                    <a:lnTo>
                      <a:pt x="388" y="383"/>
                    </a:lnTo>
                    <a:lnTo>
                      <a:pt x="386" y="382"/>
                    </a:lnTo>
                    <a:lnTo>
                      <a:pt x="385" y="380"/>
                    </a:lnTo>
                    <a:lnTo>
                      <a:pt x="382" y="380"/>
                    </a:lnTo>
                    <a:lnTo>
                      <a:pt x="380" y="379"/>
                    </a:lnTo>
                    <a:lnTo>
                      <a:pt x="380" y="376"/>
                    </a:lnTo>
                    <a:lnTo>
                      <a:pt x="379" y="375"/>
                    </a:lnTo>
                    <a:lnTo>
                      <a:pt x="378" y="372"/>
                    </a:lnTo>
                    <a:lnTo>
                      <a:pt x="376" y="370"/>
                    </a:lnTo>
                    <a:lnTo>
                      <a:pt x="375" y="369"/>
                    </a:lnTo>
                    <a:lnTo>
                      <a:pt x="371" y="366"/>
                    </a:lnTo>
                    <a:lnTo>
                      <a:pt x="365" y="365"/>
                    </a:lnTo>
                    <a:lnTo>
                      <a:pt x="359" y="362"/>
                    </a:lnTo>
                    <a:lnTo>
                      <a:pt x="356" y="362"/>
                    </a:lnTo>
                    <a:lnTo>
                      <a:pt x="355" y="361"/>
                    </a:lnTo>
                    <a:lnTo>
                      <a:pt x="349" y="361"/>
                    </a:lnTo>
                    <a:lnTo>
                      <a:pt x="346" y="361"/>
                    </a:lnTo>
                    <a:lnTo>
                      <a:pt x="344" y="361"/>
                    </a:lnTo>
                    <a:lnTo>
                      <a:pt x="344" y="359"/>
                    </a:lnTo>
                    <a:lnTo>
                      <a:pt x="344" y="358"/>
                    </a:lnTo>
                    <a:lnTo>
                      <a:pt x="345" y="356"/>
                    </a:lnTo>
                    <a:lnTo>
                      <a:pt x="346" y="353"/>
                    </a:lnTo>
                    <a:lnTo>
                      <a:pt x="346" y="352"/>
                    </a:lnTo>
                    <a:lnTo>
                      <a:pt x="346" y="351"/>
                    </a:lnTo>
                    <a:lnTo>
                      <a:pt x="345" y="351"/>
                    </a:lnTo>
                    <a:lnTo>
                      <a:pt x="344" y="349"/>
                    </a:lnTo>
                    <a:lnTo>
                      <a:pt x="345" y="346"/>
                    </a:lnTo>
                    <a:lnTo>
                      <a:pt x="345" y="345"/>
                    </a:lnTo>
                    <a:lnTo>
                      <a:pt x="344" y="345"/>
                    </a:lnTo>
                    <a:lnTo>
                      <a:pt x="342" y="345"/>
                    </a:lnTo>
                    <a:lnTo>
                      <a:pt x="341" y="345"/>
                    </a:lnTo>
                    <a:lnTo>
                      <a:pt x="339" y="346"/>
                    </a:lnTo>
                    <a:lnTo>
                      <a:pt x="338" y="348"/>
                    </a:lnTo>
                    <a:lnTo>
                      <a:pt x="337" y="349"/>
                    </a:lnTo>
                    <a:lnTo>
                      <a:pt x="335" y="349"/>
                    </a:lnTo>
                    <a:lnTo>
                      <a:pt x="334" y="349"/>
                    </a:lnTo>
                    <a:lnTo>
                      <a:pt x="334" y="348"/>
                    </a:lnTo>
                    <a:lnTo>
                      <a:pt x="332" y="346"/>
                    </a:lnTo>
                    <a:lnTo>
                      <a:pt x="331" y="346"/>
                    </a:lnTo>
                    <a:lnTo>
                      <a:pt x="330" y="348"/>
                    </a:lnTo>
                    <a:lnTo>
                      <a:pt x="330" y="349"/>
                    </a:lnTo>
                    <a:lnTo>
                      <a:pt x="330" y="351"/>
                    </a:lnTo>
                    <a:lnTo>
                      <a:pt x="330" y="352"/>
                    </a:lnTo>
                    <a:lnTo>
                      <a:pt x="330" y="353"/>
                    </a:lnTo>
                    <a:lnTo>
                      <a:pt x="330" y="355"/>
                    </a:lnTo>
                    <a:lnTo>
                      <a:pt x="330" y="356"/>
                    </a:lnTo>
                    <a:lnTo>
                      <a:pt x="330" y="358"/>
                    </a:lnTo>
                    <a:lnTo>
                      <a:pt x="330" y="359"/>
                    </a:lnTo>
                    <a:lnTo>
                      <a:pt x="330" y="361"/>
                    </a:lnTo>
                    <a:lnTo>
                      <a:pt x="330" y="362"/>
                    </a:lnTo>
                    <a:lnTo>
                      <a:pt x="331" y="362"/>
                    </a:lnTo>
                    <a:lnTo>
                      <a:pt x="331" y="363"/>
                    </a:lnTo>
                    <a:lnTo>
                      <a:pt x="331" y="365"/>
                    </a:lnTo>
                    <a:lnTo>
                      <a:pt x="330" y="365"/>
                    </a:lnTo>
                    <a:lnTo>
                      <a:pt x="328" y="365"/>
                    </a:lnTo>
                    <a:lnTo>
                      <a:pt x="328" y="366"/>
                    </a:lnTo>
                    <a:lnTo>
                      <a:pt x="327" y="366"/>
                    </a:lnTo>
                    <a:lnTo>
                      <a:pt x="325" y="368"/>
                    </a:lnTo>
                    <a:lnTo>
                      <a:pt x="324" y="368"/>
                    </a:lnTo>
                    <a:lnTo>
                      <a:pt x="325" y="369"/>
                    </a:lnTo>
                    <a:lnTo>
                      <a:pt x="327" y="370"/>
                    </a:lnTo>
                    <a:lnTo>
                      <a:pt x="327" y="372"/>
                    </a:lnTo>
                    <a:lnTo>
                      <a:pt x="328" y="372"/>
                    </a:lnTo>
                    <a:lnTo>
                      <a:pt x="330" y="372"/>
                    </a:lnTo>
                    <a:lnTo>
                      <a:pt x="331" y="369"/>
                    </a:lnTo>
                    <a:lnTo>
                      <a:pt x="332" y="369"/>
                    </a:lnTo>
                    <a:lnTo>
                      <a:pt x="335" y="368"/>
                    </a:lnTo>
                    <a:lnTo>
                      <a:pt x="335" y="366"/>
                    </a:lnTo>
                    <a:lnTo>
                      <a:pt x="337" y="366"/>
                    </a:lnTo>
                    <a:lnTo>
                      <a:pt x="337" y="368"/>
                    </a:lnTo>
                    <a:lnTo>
                      <a:pt x="331" y="370"/>
                    </a:lnTo>
                    <a:lnTo>
                      <a:pt x="328" y="375"/>
                    </a:lnTo>
                    <a:lnTo>
                      <a:pt x="327" y="376"/>
                    </a:lnTo>
                    <a:lnTo>
                      <a:pt x="325" y="377"/>
                    </a:lnTo>
                    <a:lnTo>
                      <a:pt x="320" y="383"/>
                    </a:lnTo>
                    <a:lnTo>
                      <a:pt x="315" y="385"/>
                    </a:lnTo>
                    <a:lnTo>
                      <a:pt x="314" y="385"/>
                    </a:lnTo>
                    <a:lnTo>
                      <a:pt x="307" y="389"/>
                    </a:lnTo>
                    <a:lnTo>
                      <a:pt x="305" y="389"/>
                    </a:lnTo>
                    <a:lnTo>
                      <a:pt x="305" y="387"/>
                    </a:lnTo>
                    <a:lnTo>
                      <a:pt x="307" y="386"/>
                    </a:lnTo>
                    <a:lnTo>
                      <a:pt x="310" y="386"/>
                    </a:lnTo>
                    <a:lnTo>
                      <a:pt x="311" y="386"/>
                    </a:lnTo>
                    <a:lnTo>
                      <a:pt x="313" y="385"/>
                    </a:lnTo>
                    <a:lnTo>
                      <a:pt x="314" y="385"/>
                    </a:lnTo>
                    <a:lnTo>
                      <a:pt x="314" y="383"/>
                    </a:lnTo>
                    <a:lnTo>
                      <a:pt x="315" y="383"/>
                    </a:lnTo>
                    <a:lnTo>
                      <a:pt x="314" y="380"/>
                    </a:lnTo>
                    <a:lnTo>
                      <a:pt x="311" y="380"/>
                    </a:lnTo>
                    <a:lnTo>
                      <a:pt x="311" y="379"/>
                    </a:lnTo>
                    <a:lnTo>
                      <a:pt x="310" y="377"/>
                    </a:lnTo>
                    <a:lnTo>
                      <a:pt x="308" y="376"/>
                    </a:lnTo>
                    <a:lnTo>
                      <a:pt x="308" y="375"/>
                    </a:lnTo>
                    <a:lnTo>
                      <a:pt x="310" y="375"/>
                    </a:lnTo>
                    <a:lnTo>
                      <a:pt x="311" y="375"/>
                    </a:lnTo>
                    <a:lnTo>
                      <a:pt x="311" y="373"/>
                    </a:lnTo>
                    <a:lnTo>
                      <a:pt x="310" y="372"/>
                    </a:lnTo>
                    <a:lnTo>
                      <a:pt x="308" y="370"/>
                    </a:lnTo>
                    <a:lnTo>
                      <a:pt x="308" y="369"/>
                    </a:lnTo>
                    <a:lnTo>
                      <a:pt x="307" y="368"/>
                    </a:lnTo>
                    <a:lnTo>
                      <a:pt x="305" y="366"/>
                    </a:lnTo>
                    <a:lnTo>
                      <a:pt x="303" y="368"/>
                    </a:lnTo>
                    <a:lnTo>
                      <a:pt x="303" y="369"/>
                    </a:lnTo>
                    <a:lnTo>
                      <a:pt x="301" y="369"/>
                    </a:lnTo>
                    <a:lnTo>
                      <a:pt x="301" y="370"/>
                    </a:lnTo>
                    <a:lnTo>
                      <a:pt x="301" y="375"/>
                    </a:lnTo>
                    <a:lnTo>
                      <a:pt x="300" y="375"/>
                    </a:lnTo>
                    <a:lnTo>
                      <a:pt x="298" y="376"/>
                    </a:lnTo>
                    <a:lnTo>
                      <a:pt x="297" y="375"/>
                    </a:lnTo>
                    <a:lnTo>
                      <a:pt x="296" y="376"/>
                    </a:lnTo>
                    <a:lnTo>
                      <a:pt x="296" y="375"/>
                    </a:lnTo>
                    <a:lnTo>
                      <a:pt x="294" y="375"/>
                    </a:lnTo>
                    <a:lnTo>
                      <a:pt x="293" y="373"/>
                    </a:lnTo>
                    <a:lnTo>
                      <a:pt x="296" y="372"/>
                    </a:lnTo>
                    <a:lnTo>
                      <a:pt x="296" y="370"/>
                    </a:lnTo>
                    <a:lnTo>
                      <a:pt x="297" y="369"/>
                    </a:lnTo>
                    <a:lnTo>
                      <a:pt x="296" y="368"/>
                    </a:lnTo>
                    <a:lnTo>
                      <a:pt x="294" y="368"/>
                    </a:lnTo>
                    <a:lnTo>
                      <a:pt x="293" y="366"/>
                    </a:lnTo>
                    <a:lnTo>
                      <a:pt x="291" y="366"/>
                    </a:lnTo>
                    <a:lnTo>
                      <a:pt x="291" y="368"/>
                    </a:lnTo>
                    <a:lnTo>
                      <a:pt x="290" y="368"/>
                    </a:lnTo>
                    <a:lnTo>
                      <a:pt x="288" y="368"/>
                    </a:lnTo>
                    <a:lnTo>
                      <a:pt x="287" y="368"/>
                    </a:lnTo>
                    <a:lnTo>
                      <a:pt x="286" y="368"/>
                    </a:lnTo>
                    <a:lnTo>
                      <a:pt x="286" y="370"/>
                    </a:lnTo>
                    <a:lnTo>
                      <a:pt x="286" y="372"/>
                    </a:lnTo>
                    <a:lnTo>
                      <a:pt x="286" y="370"/>
                    </a:lnTo>
                    <a:lnTo>
                      <a:pt x="287" y="372"/>
                    </a:lnTo>
                    <a:lnTo>
                      <a:pt x="288" y="372"/>
                    </a:lnTo>
                    <a:lnTo>
                      <a:pt x="288" y="373"/>
                    </a:lnTo>
                    <a:lnTo>
                      <a:pt x="288" y="375"/>
                    </a:lnTo>
                    <a:lnTo>
                      <a:pt x="287" y="375"/>
                    </a:lnTo>
                    <a:lnTo>
                      <a:pt x="283" y="375"/>
                    </a:lnTo>
                    <a:lnTo>
                      <a:pt x="281" y="375"/>
                    </a:lnTo>
                    <a:lnTo>
                      <a:pt x="281" y="376"/>
                    </a:lnTo>
                    <a:lnTo>
                      <a:pt x="281" y="377"/>
                    </a:lnTo>
                    <a:lnTo>
                      <a:pt x="281" y="379"/>
                    </a:lnTo>
                    <a:lnTo>
                      <a:pt x="281" y="383"/>
                    </a:lnTo>
                    <a:lnTo>
                      <a:pt x="279" y="385"/>
                    </a:lnTo>
                    <a:lnTo>
                      <a:pt x="277" y="383"/>
                    </a:lnTo>
                    <a:lnTo>
                      <a:pt x="276" y="385"/>
                    </a:lnTo>
                    <a:lnTo>
                      <a:pt x="274" y="383"/>
                    </a:lnTo>
                    <a:lnTo>
                      <a:pt x="271" y="385"/>
                    </a:lnTo>
                    <a:lnTo>
                      <a:pt x="271" y="386"/>
                    </a:lnTo>
                    <a:lnTo>
                      <a:pt x="269" y="387"/>
                    </a:lnTo>
                    <a:lnTo>
                      <a:pt x="269" y="390"/>
                    </a:lnTo>
                    <a:lnTo>
                      <a:pt x="270" y="390"/>
                    </a:lnTo>
                    <a:lnTo>
                      <a:pt x="271" y="392"/>
                    </a:lnTo>
                    <a:lnTo>
                      <a:pt x="273" y="392"/>
                    </a:lnTo>
                    <a:lnTo>
                      <a:pt x="273" y="390"/>
                    </a:lnTo>
                    <a:lnTo>
                      <a:pt x="276" y="389"/>
                    </a:lnTo>
                    <a:lnTo>
                      <a:pt x="277" y="389"/>
                    </a:lnTo>
                    <a:lnTo>
                      <a:pt x="277" y="390"/>
                    </a:lnTo>
                    <a:lnTo>
                      <a:pt x="279" y="390"/>
                    </a:lnTo>
                    <a:lnTo>
                      <a:pt x="279" y="389"/>
                    </a:lnTo>
                    <a:lnTo>
                      <a:pt x="280" y="389"/>
                    </a:lnTo>
                    <a:lnTo>
                      <a:pt x="281" y="389"/>
                    </a:lnTo>
                    <a:lnTo>
                      <a:pt x="283" y="389"/>
                    </a:lnTo>
                    <a:lnTo>
                      <a:pt x="281" y="389"/>
                    </a:lnTo>
                    <a:lnTo>
                      <a:pt x="274" y="392"/>
                    </a:lnTo>
                    <a:lnTo>
                      <a:pt x="273" y="392"/>
                    </a:lnTo>
                    <a:lnTo>
                      <a:pt x="270" y="392"/>
                    </a:lnTo>
                    <a:lnTo>
                      <a:pt x="269" y="393"/>
                    </a:lnTo>
                    <a:lnTo>
                      <a:pt x="266" y="393"/>
                    </a:lnTo>
                    <a:lnTo>
                      <a:pt x="266" y="392"/>
                    </a:lnTo>
                    <a:lnTo>
                      <a:pt x="266" y="390"/>
                    </a:lnTo>
                    <a:lnTo>
                      <a:pt x="264" y="387"/>
                    </a:lnTo>
                    <a:lnTo>
                      <a:pt x="263" y="387"/>
                    </a:lnTo>
                    <a:lnTo>
                      <a:pt x="263" y="386"/>
                    </a:lnTo>
                    <a:lnTo>
                      <a:pt x="262" y="385"/>
                    </a:lnTo>
                    <a:lnTo>
                      <a:pt x="262" y="383"/>
                    </a:lnTo>
                    <a:lnTo>
                      <a:pt x="259" y="382"/>
                    </a:lnTo>
                    <a:lnTo>
                      <a:pt x="257" y="380"/>
                    </a:lnTo>
                    <a:lnTo>
                      <a:pt x="257" y="379"/>
                    </a:lnTo>
                    <a:lnTo>
                      <a:pt x="256" y="379"/>
                    </a:lnTo>
                    <a:lnTo>
                      <a:pt x="255" y="380"/>
                    </a:lnTo>
                    <a:lnTo>
                      <a:pt x="253" y="380"/>
                    </a:lnTo>
                    <a:lnTo>
                      <a:pt x="250" y="380"/>
                    </a:lnTo>
                    <a:lnTo>
                      <a:pt x="250" y="379"/>
                    </a:lnTo>
                    <a:lnTo>
                      <a:pt x="247" y="379"/>
                    </a:lnTo>
                    <a:lnTo>
                      <a:pt x="245" y="379"/>
                    </a:lnTo>
                    <a:lnTo>
                      <a:pt x="243" y="377"/>
                    </a:lnTo>
                    <a:lnTo>
                      <a:pt x="242" y="376"/>
                    </a:lnTo>
                    <a:lnTo>
                      <a:pt x="236" y="376"/>
                    </a:lnTo>
                    <a:lnTo>
                      <a:pt x="235" y="376"/>
                    </a:lnTo>
                    <a:lnTo>
                      <a:pt x="230" y="373"/>
                    </a:lnTo>
                    <a:lnTo>
                      <a:pt x="228" y="372"/>
                    </a:lnTo>
                    <a:lnTo>
                      <a:pt x="225" y="369"/>
                    </a:lnTo>
                    <a:lnTo>
                      <a:pt x="225" y="368"/>
                    </a:lnTo>
                    <a:lnTo>
                      <a:pt x="228" y="368"/>
                    </a:lnTo>
                    <a:lnTo>
                      <a:pt x="229" y="368"/>
                    </a:lnTo>
                    <a:lnTo>
                      <a:pt x="229" y="366"/>
                    </a:lnTo>
                    <a:lnTo>
                      <a:pt x="229" y="365"/>
                    </a:lnTo>
                    <a:lnTo>
                      <a:pt x="230" y="363"/>
                    </a:lnTo>
                    <a:lnTo>
                      <a:pt x="230" y="362"/>
                    </a:lnTo>
                    <a:lnTo>
                      <a:pt x="232" y="362"/>
                    </a:lnTo>
                    <a:lnTo>
                      <a:pt x="233" y="362"/>
                    </a:lnTo>
                    <a:lnTo>
                      <a:pt x="235" y="362"/>
                    </a:lnTo>
                    <a:lnTo>
                      <a:pt x="236" y="362"/>
                    </a:lnTo>
                    <a:lnTo>
                      <a:pt x="236" y="359"/>
                    </a:lnTo>
                    <a:lnTo>
                      <a:pt x="233" y="358"/>
                    </a:lnTo>
                    <a:lnTo>
                      <a:pt x="235" y="358"/>
                    </a:lnTo>
                    <a:lnTo>
                      <a:pt x="235" y="356"/>
                    </a:lnTo>
                    <a:lnTo>
                      <a:pt x="233" y="355"/>
                    </a:lnTo>
                    <a:lnTo>
                      <a:pt x="232" y="355"/>
                    </a:lnTo>
                    <a:lnTo>
                      <a:pt x="230" y="353"/>
                    </a:lnTo>
                    <a:lnTo>
                      <a:pt x="230" y="352"/>
                    </a:lnTo>
                    <a:lnTo>
                      <a:pt x="229" y="352"/>
                    </a:lnTo>
                    <a:lnTo>
                      <a:pt x="229" y="351"/>
                    </a:lnTo>
                    <a:lnTo>
                      <a:pt x="228" y="351"/>
                    </a:lnTo>
                    <a:lnTo>
                      <a:pt x="223" y="351"/>
                    </a:lnTo>
                    <a:lnTo>
                      <a:pt x="223" y="349"/>
                    </a:lnTo>
                    <a:lnTo>
                      <a:pt x="222" y="348"/>
                    </a:lnTo>
                    <a:lnTo>
                      <a:pt x="219" y="348"/>
                    </a:lnTo>
                    <a:lnTo>
                      <a:pt x="218" y="348"/>
                    </a:lnTo>
                    <a:lnTo>
                      <a:pt x="216" y="348"/>
                    </a:lnTo>
                    <a:lnTo>
                      <a:pt x="216" y="346"/>
                    </a:lnTo>
                    <a:lnTo>
                      <a:pt x="215" y="345"/>
                    </a:lnTo>
                    <a:lnTo>
                      <a:pt x="213" y="345"/>
                    </a:lnTo>
                    <a:lnTo>
                      <a:pt x="209" y="346"/>
                    </a:lnTo>
                    <a:lnTo>
                      <a:pt x="208" y="346"/>
                    </a:lnTo>
                    <a:lnTo>
                      <a:pt x="208" y="345"/>
                    </a:lnTo>
                    <a:lnTo>
                      <a:pt x="208" y="344"/>
                    </a:lnTo>
                    <a:lnTo>
                      <a:pt x="206" y="341"/>
                    </a:lnTo>
                    <a:lnTo>
                      <a:pt x="206" y="336"/>
                    </a:lnTo>
                    <a:lnTo>
                      <a:pt x="205" y="336"/>
                    </a:lnTo>
                    <a:lnTo>
                      <a:pt x="204" y="336"/>
                    </a:lnTo>
                    <a:lnTo>
                      <a:pt x="202" y="336"/>
                    </a:lnTo>
                    <a:lnTo>
                      <a:pt x="201" y="338"/>
                    </a:lnTo>
                    <a:lnTo>
                      <a:pt x="199" y="338"/>
                    </a:lnTo>
                    <a:lnTo>
                      <a:pt x="198" y="336"/>
                    </a:lnTo>
                    <a:lnTo>
                      <a:pt x="199" y="336"/>
                    </a:lnTo>
                    <a:lnTo>
                      <a:pt x="199" y="335"/>
                    </a:lnTo>
                    <a:lnTo>
                      <a:pt x="199" y="334"/>
                    </a:lnTo>
                    <a:lnTo>
                      <a:pt x="199" y="332"/>
                    </a:lnTo>
                    <a:lnTo>
                      <a:pt x="199" y="331"/>
                    </a:lnTo>
                    <a:lnTo>
                      <a:pt x="201" y="329"/>
                    </a:lnTo>
                    <a:lnTo>
                      <a:pt x="201" y="328"/>
                    </a:lnTo>
                    <a:lnTo>
                      <a:pt x="199" y="327"/>
                    </a:lnTo>
                    <a:lnTo>
                      <a:pt x="197" y="327"/>
                    </a:lnTo>
                    <a:lnTo>
                      <a:pt x="192" y="327"/>
                    </a:lnTo>
                    <a:lnTo>
                      <a:pt x="191" y="325"/>
                    </a:lnTo>
                    <a:lnTo>
                      <a:pt x="189" y="327"/>
                    </a:lnTo>
                    <a:lnTo>
                      <a:pt x="187" y="327"/>
                    </a:lnTo>
                    <a:lnTo>
                      <a:pt x="184" y="329"/>
                    </a:lnTo>
                    <a:lnTo>
                      <a:pt x="182" y="331"/>
                    </a:lnTo>
                    <a:lnTo>
                      <a:pt x="181" y="331"/>
                    </a:lnTo>
                    <a:lnTo>
                      <a:pt x="180" y="329"/>
                    </a:lnTo>
                    <a:lnTo>
                      <a:pt x="180" y="328"/>
                    </a:lnTo>
                    <a:lnTo>
                      <a:pt x="180" y="327"/>
                    </a:lnTo>
                    <a:lnTo>
                      <a:pt x="180" y="325"/>
                    </a:lnTo>
                    <a:lnTo>
                      <a:pt x="181" y="322"/>
                    </a:lnTo>
                    <a:lnTo>
                      <a:pt x="181" y="321"/>
                    </a:lnTo>
                    <a:lnTo>
                      <a:pt x="180" y="318"/>
                    </a:lnTo>
                    <a:lnTo>
                      <a:pt x="178" y="318"/>
                    </a:lnTo>
                    <a:lnTo>
                      <a:pt x="177" y="318"/>
                    </a:lnTo>
                    <a:lnTo>
                      <a:pt x="177" y="319"/>
                    </a:lnTo>
                    <a:lnTo>
                      <a:pt x="175" y="319"/>
                    </a:lnTo>
                    <a:lnTo>
                      <a:pt x="174" y="319"/>
                    </a:lnTo>
                    <a:lnTo>
                      <a:pt x="172" y="321"/>
                    </a:lnTo>
                    <a:lnTo>
                      <a:pt x="171" y="322"/>
                    </a:lnTo>
                    <a:lnTo>
                      <a:pt x="167" y="324"/>
                    </a:lnTo>
                    <a:lnTo>
                      <a:pt x="165" y="325"/>
                    </a:lnTo>
                    <a:lnTo>
                      <a:pt x="161" y="328"/>
                    </a:lnTo>
                    <a:lnTo>
                      <a:pt x="158" y="331"/>
                    </a:lnTo>
                    <a:lnTo>
                      <a:pt x="158" y="332"/>
                    </a:lnTo>
                    <a:lnTo>
                      <a:pt x="160" y="335"/>
                    </a:lnTo>
                    <a:lnTo>
                      <a:pt x="160" y="336"/>
                    </a:lnTo>
                    <a:lnTo>
                      <a:pt x="161" y="339"/>
                    </a:lnTo>
                    <a:lnTo>
                      <a:pt x="163" y="339"/>
                    </a:lnTo>
                    <a:lnTo>
                      <a:pt x="165" y="339"/>
                    </a:lnTo>
                    <a:lnTo>
                      <a:pt x="167" y="339"/>
                    </a:lnTo>
                    <a:lnTo>
                      <a:pt x="168" y="339"/>
                    </a:lnTo>
                    <a:lnTo>
                      <a:pt x="170" y="341"/>
                    </a:lnTo>
                    <a:lnTo>
                      <a:pt x="172" y="341"/>
                    </a:lnTo>
                    <a:lnTo>
                      <a:pt x="175" y="341"/>
                    </a:lnTo>
                    <a:lnTo>
                      <a:pt x="175" y="339"/>
                    </a:lnTo>
                    <a:lnTo>
                      <a:pt x="177" y="338"/>
                    </a:lnTo>
                    <a:lnTo>
                      <a:pt x="178" y="338"/>
                    </a:lnTo>
                    <a:lnTo>
                      <a:pt x="180" y="338"/>
                    </a:lnTo>
                    <a:lnTo>
                      <a:pt x="181" y="338"/>
                    </a:lnTo>
                    <a:lnTo>
                      <a:pt x="182" y="338"/>
                    </a:lnTo>
                    <a:lnTo>
                      <a:pt x="182" y="339"/>
                    </a:lnTo>
                    <a:lnTo>
                      <a:pt x="184" y="339"/>
                    </a:lnTo>
                    <a:lnTo>
                      <a:pt x="185" y="341"/>
                    </a:lnTo>
                    <a:lnTo>
                      <a:pt x="187" y="341"/>
                    </a:lnTo>
                    <a:lnTo>
                      <a:pt x="188" y="341"/>
                    </a:lnTo>
                    <a:lnTo>
                      <a:pt x="188" y="342"/>
                    </a:lnTo>
                    <a:lnTo>
                      <a:pt x="188" y="344"/>
                    </a:lnTo>
                    <a:lnTo>
                      <a:pt x="191" y="344"/>
                    </a:lnTo>
                    <a:lnTo>
                      <a:pt x="192" y="344"/>
                    </a:lnTo>
                    <a:lnTo>
                      <a:pt x="194" y="344"/>
                    </a:lnTo>
                    <a:lnTo>
                      <a:pt x="194" y="345"/>
                    </a:lnTo>
                    <a:lnTo>
                      <a:pt x="192" y="346"/>
                    </a:lnTo>
                    <a:lnTo>
                      <a:pt x="191" y="346"/>
                    </a:lnTo>
                    <a:lnTo>
                      <a:pt x="189" y="349"/>
                    </a:lnTo>
                    <a:lnTo>
                      <a:pt x="189" y="351"/>
                    </a:lnTo>
                    <a:lnTo>
                      <a:pt x="189" y="352"/>
                    </a:lnTo>
                    <a:lnTo>
                      <a:pt x="188" y="352"/>
                    </a:lnTo>
                    <a:lnTo>
                      <a:pt x="187" y="352"/>
                    </a:lnTo>
                    <a:lnTo>
                      <a:pt x="185" y="352"/>
                    </a:lnTo>
                    <a:lnTo>
                      <a:pt x="185" y="353"/>
                    </a:lnTo>
                    <a:lnTo>
                      <a:pt x="184" y="353"/>
                    </a:lnTo>
                    <a:lnTo>
                      <a:pt x="182" y="352"/>
                    </a:lnTo>
                    <a:lnTo>
                      <a:pt x="182" y="351"/>
                    </a:lnTo>
                    <a:lnTo>
                      <a:pt x="181" y="351"/>
                    </a:lnTo>
                    <a:lnTo>
                      <a:pt x="180" y="351"/>
                    </a:lnTo>
                    <a:lnTo>
                      <a:pt x="178" y="349"/>
                    </a:lnTo>
                    <a:lnTo>
                      <a:pt x="177" y="349"/>
                    </a:lnTo>
                    <a:lnTo>
                      <a:pt x="175" y="348"/>
                    </a:lnTo>
                    <a:lnTo>
                      <a:pt x="172" y="348"/>
                    </a:lnTo>
                    <a:lnTo>
                      <a:pt x="171" y="346"/>
                    </a:lnTo>
                    <a:lnTo>
                      <a:pt x="168" y="345"/>
                    </a:lnTo>
                    <a:lnTo>
                      <a:pt x="168" y="344"/>
                    </a:lnTo>
                    <a:lnTo>
                      <a:pt x="167" y="344"/>
                    </a:lnTo>
                    <a:lnTo>
                      <a:pt x="165" y="344"/>
                    </a:lnTo>
                    <a:lnTo>
                      <a:pt x="161" y="344"/>
                    </a:lnTo>
                    <a:lnTo>
                      <a:pt x="158" y="344"/>
                    </a:lnTo>
                    <a:lnTo>
                      <a:pt x="154" y="346"/>
                    </a:lnTo>
                    <a:lnTo>
                      <a:pt x="150" y="348"/>
                    </a:lnTo>
                    <a:lnTo>
                      <a:pt x="148" y="349"/>
                    </a:lnTo>
                    <a:lnTo>
                      <a:pt x="146" y="349"/>
                    </a:lnTo>
                    <a:lnTo>
                      <a:pt x="143" y="349"/>
                    </a:lnTo>
                    <a:lnTo>
                      <a:pt x="138" y="348"/>
                    </a:lnTo>
                    <a:lnTo>
                      <a:pt x="133" y="346"/>
                    </a:lnTo>
                    <a:lnTo>
                      <a:pt x="126" y="346"/>
                    </a:lnTo>
                    <a:lnTo>
                      <a:pt x="122" y="345"/>
                    </a:lnTo>
                    <a:lnTo>
                      <a:pt x="117" y="345"/>
                    </a:lnTo>
                    <a:lnTo>
                      <a:pt x="110" y="342"/>
                    </a:lnTo>
                    <a:lnTo>
                      <a:pt x="100" y="336"/>
                    </a:lnTo>
                    <a:lnTo>
                      <a:pt x="95" y="334"/>
                    </a:lnTo>
                    <a:lnTo>
                      <a:pt x="92" y="334"/>
                    </a:lnTo>
                    <a:lnTo>
                      <a:pt x="85" y="331"/>
                    </a:lnTo>
                    <a:lnTo>
                      <a:pt x="82" y="329"/>
                    </a:lnTo>
                    <a:lnTo>
                      <a:pt x="75" y="328"/>
                    </a:lnTo>
                    <a:lnTo>
                      <a:pt x="72" y="328"/>
                    </a:lnTo>
                    <a:lnTo>
                      <a:pt x="68" y="328"/>
                    </a:lnTo>
                    <a:lnTo>
                      <a:pt x="66" y="328"/>
                    </a:lnTo>
                    <a:lnTo>
                      <a:pt x="62" y="329"/>
                    </a:lnTo>
                    <a:lnTo>
                      <a:pt x="59" y="329"/>
                    </a:lnTo>
                    <a:lnTo>
                      <a:pt x="55" y="329"/>
                    </a:lnTo>
                    <a:lnTo>
                      <a:pt x="52" y="329"/>
                    </a:lnTo>
                    <a:lnTo>
                      <a:pt x="47" y="329"/>
                    </a:lnTo>
                    <a:lnTo>
                      <a:pt x="42" y="331"/>
                    </a:lnTo>
                    <a:lnTo>
                      <a:pt x="39" y="331"/>
                    </a:lnTo>
                    <a:lnTo>
                      <a:pt x="35" y="331"/>
                    </a:lnTo>
                    <a:lnTo>
                      <a:pt x="31" y="332"/>
                    </a:lnTo>
                    <a:lnTo>
                      <a:pt x="28" y="334"/>
                    </a:lnTo>
                    <a:lnTo>
                      <a:pt x="25" y="335"/>
                    </a:lnTo>
                    <a:lnTo>
                      <a:pt x="24" y="336"/>
                    </a:lnTo>
                    <a:lnTo>
                      <a:pt x="22" y="338"/>
                    </a:lnTo>
                    <a:lnTo>
                      <a:pt x="18" y="329"/>
                    </a:lnTo>
                    <a:lnTo>
                      <a:pt x="18" y="322"/>
                    </a:lnTo>
                    <a:lnTo>
                      <a:pt x="22" y="315"/>
                    </a:lnTo>
                    <a:lnTo>
                      <a:pt x="25" y="308"/>
                    </a:lnTo>
                    <a:lnTo>
                      <a:pt x="28" y="305"/>
                    </a:lnTo>
                    <a:lnTo>
                      <a:pt x="31" y="301"/>
                    </a:lnTo>
                    <a:lnTo>
                      <a:pt x="32" y="300"/>
                    </a:lnTo>
                    <a:lnTo>
                      <a:pt x="32" y="293"/>
                    </a:lnTo>
                    <a:lnTo>
                      <a:pt x="32" y="291"/>
                    </a:lnTo>
                    <a:lnTo>
                      <a:pt x="31" y="287"/>
                    </a:lnTo>
                    <a:lnTo>
                      <a:pt x="31" y="283"/>
                    </a:lnTo>
                    <a:lnTo>
                      <a:pt x="31" y="277"/>
                    </a:lnTo>
                    <a:lnTo>
                      <a:pt x="30" y="277"/>
                    </a:lnTo>
                    <a:lnTo>
                      <a:pt x="27" y="273"/>
                    </a:lnTo>
                    <a:lnTo>
                      <a:pt x="28" y="267"/>
                    </a:lnTo>
                    <a:lnTo>
                      <a:pt x="28" y="266"/>
                    </a:lnTo>
                    <a:lnTo>
                      <a:pt x="32" y="264"/>
                    </a:lnTo>
                    <a:lnTo>
                      <a:pt x="32" y="263"/>
                    </a:lnTo>
                    <a:lnTo>
                      <a:pt x="31" y="256"/>
                    </a:lnTo>
                    <a:lnTo>
                      <a:pt x="28" y="253"/>
                    </a:lnTo>
                    <a:lnTo>
                      <a:pt x="30" y="249"/>
                    </a:lnTo>
                    <a:lnTo>
                      <a:pt x="41" y="226"/>
                    </a:lnTo>
                    <a:lnTo>
                      <a:pt x="42" y="225"/>
                    </a:lnTo>
                    <a:lnTo>
                      <a:pt x="42" y="219"/>
                    </a:lnTo>
                    <a:lnTo>
                      <a:pt x="44" y="213"/>
                    </a:lnTo>
                    <a:lnTo>
                      <a:pt x="44" y="206"/>
                    </a:lnTo>
                    <a:lnTo>
                      <a:pt x="44" y="199"/>
                    </a:lnTo>
                    <a:lnTo>
                      <a:pt x="44" y="188"/>
                    </a:lnTo>
                    <a:lnTo>
                      <a:pt x="42" y="188"/>
                    </a:lnTo>
                    <a:lnTo>
                      <a:pt x="39" y="189"/>
                    </a:lnTo>
                    <a:lnTo>
                      <a:pt x="39" y="191"/>
                    </a:lnTo>
                    <a:lnTo>
                      <a:pt x="38" y="189"/>
                    </a:lnTo>
                    <a:lnTo>
                      <a:pt x="38" y="188"/>
                    </a:lnTo>
                    <a:lnTo>
                      <a:pt x="38" y="186"/>
                    </a:lnTo>
                    <a:lnTo>
                      <a:pt x="37" y="184"/>
                    </a:lnTo>
                    <a:lnTo>
                      <a:pt x="37" y="181"/>
                    </a:lnTo>
                    <a:lnTo>
                      <a:pt x="37" y="179"/>
                    </a:lnTo>
                    <a:lnTo>
                      <a:pt x="34" y="179"/>
                    </a:lnTo>
                    <a:lnTo>
                      <a:pt x="32" y="177"/>
                    </a:lnTo>
                    <a:lnTo>
                      <a:pt x="34" y="170"/>
                    </a:lnTo>
                    <a:lnTo>
                      <a:pt x="32" y="168"/>
                    </a:lnTo>
                    <a:lnTo>
                      <a:pt x="30" y="167"/>
                    </a:lnTo>
                    <a:lnTo>
                      <a:pt x="27" y="158"/>
                    </a:lnTo>
                    <a:lnTo>
                      <a:pt x="21" y="154"/>
                    </a:lnTo>
                    <a:lnTo>
                      <a:pt x="20" y="151"/>
                    </a:lnTo>
                    <a:lnTo>
                      <a:pt x="18" y="148"/>
                    </a:lnTo>
                    <a:lnTo>
                      <a:pt x="20" y="145"/>
                    </a:lnTo>
                    <a:lnTo>
                      <a:pt x="20" y="140"/>
                    </a:lnTo>
                    <a:lnTo>
                      <a:pt x="20" y="136"/>
                    </a:lnTo>
                    <a:lnTo>
                      <a:pt x="18" y="127"/>
                    </a:lnTo>
                    <a:lnTo>
                      <a:pt x="14" y="123"/>
                    </a:lnTo>
                    <a:lnTo>
                      <a:pt x="14" y="121"/>
                    </a:lnTo>
                    <a:lnTo>
                      <a:pt x="11" y="119"/>
                    </a:lnTo>
                    <a:lnTo>
                      <a:pt x="10" y="119"/>
                    </a:lnTo>
                    <a:lnTo>
                      <a:pt x="7" y="116"/>
                    </a:lnTo>
                    <a:lnTo>
                      <a:pt x="4" y="110"/>
                    </a:lnTo>
                    <a:lnTo>
                      <a:pt x="1" y="107"/>
                    </a:lnTo>
                    <a:lnTo>
                      <a:pt x="1" y="102"/>
                    </a:lnTo>
                    <a:lnTo>
                      <a:pt x="1" y="96"/>
                    </a:lnTo>
                    <a:lnTo>
                      <a:pt x="1" y="95"/>
                    </a:lnTo>
                    <a:lnTo>
                      <a:pt x="1" y="92"/>
                    </a:lnTo>
                    <a:lnTo>
                      <a:pt x="1" y="87"/>
                    </a:lnTo>
                    <a:lnTo>
                      <a:pt x="1" y="86"/>
                    </a:lnTo>
                    <a:lnTo>
                      <a:pt x="1" y="80"/>
                    </a:lnTo>
                    <a:lnTo>
                      <a:pt x="1" y="72"/>
                    </a:lnTo>
                    <a:lnTo>
                      <a:pt x="1" y="70"/>
                    </a:lnTo>
                    <a:lnTo>
                      <a:pt x="1" y="69"/>
                    </a:lnTo>
                    <a:lnTo>
                      <a:pt x="1" y="68"/>
                    </a:lnTo>
                    <a:lnTo>
                      <a:pt x="1" y="65"/>
                    </a:lnTo>
                    <a:lnTo>
                      <a:pt x="1" y="63"/>
                    </a:lnTo>
                    <a:lnTo>
                      <a:pt x="1" y="61"/>
                    </a:lnTo>
                    <a:lnTo>
                      <a:pt x="0" y="61"/>
                    </a:lnTo>
                    <a:lnTo>
                      <a:pt x="0" y="59"/>
                    </a:lnTo>
                    <a:lnTo>
                      <a:pt x="0" y="58"/>
                    </a:lnTo>
                    <a:lnTo>
                      <a:pt x="0" y="56"/>
                    </a:lnTo>
                    <a:lnTo>
                      <a:pt x="0" y="52"/>
                    </a:lnTo>
                    <a:lnTo>
                      <a:pt x="0" y="51"/>
                    </a:lnTo>
                    <a:lnTo>
                      <a:pt x="0" y="46"/>
                    </a:lnTo>
                    <a:lnTo>
                      <a:pt x="0" y="45"/>
                    </a:lnTo>
                    <a:lnTo>
                      <a:pt x="0" y="44"/>
                    </a:lnTo>
                    <a:lnTo>
                      <a:pt x="0" y="42"/>
                    </a:lnTo>
                    <a:lnTo>
                      <a:pt x="0" y="38"/>
                    </a:lnTo>
                    <a:lnTo>
                      <a:pt x="0" y="31"/>
                    </a:lnTo>
                    <a:lnTo>
                      <a:pt x="0" y="29"/>
                    </a:lnTo>
                    <a:lnTo>
                      <a:pt x="0" y="28"/>
                    </a:lnTo>
                    <a:lnTo>
                      <a:pt x="0" y="21"/>
                    </a:lnTo>
                    <a:lnTo>
                      <a:pt x="0" y="20"/>
                    </a:lnTo>
                    <a:lnTo>
                      <a:pt x="0" y="18"/>
                    </a:lnTo>
                    <a:lnTo>
                      <a:pt x="0" y="17"/>
                    </a:lnTo>
                    <a:lnTo>
                      <a:pt x="0" y="14"/>
                    </a:lnTo>
                    <a:lnTo>
                      <a:pt x="0" y="12"/>
                    </a:lnTo>
                    <a:lnTo>
                      <a:pt x="0" y="5"/>
                    </a:lnTo>
                    <a:lnTo>
                      <a:pt x="1" y="5"/>
                    </a:lnTo>
                    <a:lnTo>
                      <a:pt x="17" y="5"/>
                    </a:lnTo>
                    <a:lnTo>
                      <a:pt x="18" y="5"/>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63"/>
              <p:cNvSpPr>
                <a:spLocks noEditPoints="1"/>
              </p:cNvSpPr>
              <p:nvPr/>
            </p:nvSpPr>
            <p:spPr bwMode="auto">
              <a:xfrm>
                <a:off x="9623754" y="1121767"/>
                <a:ext cx="587046" cy="926503"/>
              </a:xfrm>
              <a:custGeom>
                <a:avLst/>
                <a:gdLst>
                  <a:gd name="T0" fmla="*/ 102 w 268"/>
                  <a:gd name="T1" fmla="*/ 392 h 462"/>
                  <a:gd name="T2" fmla="*/ 102 w 268"/>
                  <a:gd name="T3" fmla="*/ 389 h 462"/>
                  <a:gd name="T4" fmla="*/ 153 w 268"/>
                  <a:gd name="T5" fmla="*/ 369 h 462"/>
                  <a:gd name="T6" fmla="*/ 140 w 268"/>
                  <a:gd name="T7" fmla="*/ 353 h 462"/>
                  <a:gd name="T8" fmla="*/ 186 w 268"/>
                  <a:gd name="T9" fmla="*/ 329 h 462"/>
                  <a:gd name="T10" fmla="*/ 194 w 268"/>
                  <a:gd name="T11" fmla="*/ 319 h 462"/>
                  <a:gd name="T12" fmla="*/ 176 w 268"/>
                  <a:gd name="T13" fmla="*/ 328 h 462"/>
                  <a:gd name="T14" fmla="*/ 167 w 268"/>
                  <a:gd name="T15" fmla="*/ 322 h 462"/>
                  <a:gd name="T16" fmla="*/ 194 w 268"/>
                  <a:gd name="T17" fmla="*/ 315 h 462"/>
                  <a:gd name="T18" fmla="*/ 200 w 268"/>
                  <a:gd name="T19" fmla="*/ 308 h 462"/>
                  <a:gd name="T20" fmla="*/ 169 w 268"/>
                  <a:gd name="T21" fmla="*/ 315 h 462"/>
                  <a:gd name="T22" fmla="*/ 205 w 268"/>
                  <a:gd name="T23" fmla="*/ 301 h 462"/>
                  <a:gd name="T24" fmla="*/ 177 w 268"/>
                  <a:gd name="T25" fmla="*/ 307 h 462"/>
                  <a:gd name="T26" fmla="*/ 184 w 268"/>
                  <a:gd name="T27" fmla="*/ 298 h 462"/>
                  <a:gd name="T28" fmla="*/ 163 w 268"/>
                  <a:gd name="T29" fmla="*/ 317 h 462"/>
                  <a:gd name="T30" fmla="*/ 163 w 268"/>
                  <a:gd name="T31" fmla="*/ 302 h 462"/>
                  <a:gd name="T32" fmla="*/ 238 w 268"/>
                  <a:gd name="T33" fmla="*/ 263 h 462"/>
                  <a:gd name="T34" fmla="*/ 106 w 268"/>
                  <a:gd name="T35" fmla="*/ 1 h 462"/>
                  <a:gd name="T36" fmla="*/ 157 w 268"/>
                  <a:gd name="T37" fmla="*/ 49 h 462"/>
                  <a:gd name="T38" fmla="*/ 210 w 268"/>
                  <a:gd name="T39" fmla="*/ 158 h 462"/>
                  <a:gd name="T40" fmla="*/ 221 w 268"/>
                  <a:gd name="T41" fmla="*/ 175 h 462"/>
                  <a:gd name="T42" fmla="*/ 247 w 268"/>
                  <a:gd name="T43" fmla="*/ 195 h 462"/>
                  <a:gd name="T44" fmla="*/ 262 w 268"/>
                  <a:gd name="T45" fmla="*/ 215 h 462"/>
                  <a:gd name="T46" fmla="*/ 265 w 268"/>
                  <a:gd name="T47" fmla="*/ 229 h 462"/>
                  <a:gd name="T48" fmla="*/ 256 w 268"/>
                  <a:gd name="T49" fmla="*/ 244 h 462"/>
                  <a:gd name="T50" fmla="*/ 245 w 268"/>
                  <a:gd name="T51" fmla="*/ 243 h 462"/>
                  <a:gd name="T52" fmla="*/ 239 w 268"/>
                  <a:gd name="T53" fmla="*/ 250 h 462"/>
                  <a:gd name="T54" fmla="*/ 231 w 268"/>
                  <a:gd name="T55" fmla="*/ 267 h 462"/>
                  <a:gd name="T56" fmla="*/ 221 w 268"/>
                  <a:gd name="T57" fmla="*/ 264 h 462"/>
                  <a:gd name="T58" fmla="*/ 222 w 268"/>
                  <a:gd name="T59" fmla="*/ 280 h 462"/>
                  <a:gd name="T60" fmla="*/ 214 w 268"/>
                  <a:gd name="T61" fmla="*/ 288 h 462"/>
                  <a:gd name="T62" fmla="*/ 201 w 268"/>
                  <a:gd name="T63" fmla="*/ 280 h 462"/>
                  <a:gd name="T64" fmla="*/ 198 w 268"/>
                  <a:gd name="T65" fmla="*/ 284 h 462"/>
                  <a:gd name="T66" fmla="*/ 201 w 268"/>
                  <a:gd name="T67" fmla="*/ 305 h 462"/>
                  <a:gd name="T68" fmla="*/ 191 w 268"/>
                  <a:gd name="T69" fmla="*/ 297 h 462"/>
                  <a:gd name="T70" fmla="*/ 187 w 268"/>
                  <a:gd name="T71" fmla="*/ 285 h 462"/>
                  <a:gd name="T72" fmla="*/ 180 w 268"/>
                  <a:gd name="T73" fmla="*/ 292 h 462"/>
                  <a:gd name="T74" fmla="*/ 187 w 268"/>
                  <a:gd name="T75" fmla="*/ 307 h 462"/>
                  <a:gd name="T76" fmla="*/ 170 w 268"/>
                  <a:gd name="T77" fmla="*/ 304 h 462"/>
                  <a:gd name="T78" fmla="*/ 162 w 268"/>
                  <a:gd name="T79" fmla="*/ 294 h 462"/>
                  <a:gd name="T80" fmla="*/ 156 w 268"/>
                  <a:gd name="T81" fmla="*/ 311 h 462"/>
                  <a:gd name="T82" fmla="*/ 157 w 268"/>
                  <a:gd name="T83" fmla="*/ 334 h 462"/>
                  <a:gd name="T84" fmla="*/ 155 w 268"/>
                  <a:gd name="T85" fmla="*/ 343 h 462"/>
                  <a:gd name="T86" fmla="*/ 147 w 268"/>
                  <a:gd name="T87" fmla="*/ 349 h 462"/>
                  <a:gd name="T88" fmla="*/ 139 w 268"/>
                  <a:gd name="T89" fmla="*/ 365 h 462"/>
                  <a:gd name="T90" fmla="*/ 132 w 268"/>
                  <a:gd name="T91" fmla="*/ 366 h 462"/>
                  <a:gd name="T92" fmla="*/ 123 w 268"/>
                  <a:gd name="T93" fmla="*/ 377 h 462"/>
                  <a:gd name="T94" fmla="*/ 111 w 268"/>
                  <a:gd name="T95" fmla="*/ 382 h 462"/>
                  <a:gd name="T96" fmla="*/ 106 w 268"/>
                  <a:gd name="T97" fmla="*/ 376 h 462"/>
                  <a:gd name="T98" fmla="*/ 98 w 268"/>
                  <a:gd name="T99" fmla="*/ 384 h 462"/>
                  <a:gd name="T100" fmla="*/ 99 w 268"/>
                  <a:gd name="T101" fmla="*/ 399 h 462"/>
                  <a:gd name="T102" fmla="*/ 92 w 268"/>
                  <a:gd name="T103" fmla="*/ 416 h 462"/>
                  <a:gd name="T104" fmla="*/ 91 w 268"/>
                  <a:gd name="T105" fmla="*/ 431 h 462"/>
                  <a:gd name="T106" fmla="*/ 87 w 268"/>
                  <a:gd name="T107" fmla="*/ 459 h 462"/>
                  <a:gd name="T108" fmla="*/ 63 w 268"/>
                  <a:gd name="T109" fmla="*/ 440 h 462"/>
                  <a:gd name="T110" fmla="*/ 50 w 268"/>
                  <a:gd name="T111" fmla="*/ 406 h 462"/>
                  <a:gd name="T112" fmla="*/ 0 w 268"/>
                  <a:gd name="T113" fmla="*/ 249 h 462"/>
                  <a:gd name="T114" fmla="*/ 17 w 268"/>
                  <a:gd name="T115" fmla="*/ 249 h 462"/>
                  <a:gd name="T116" fmla="*/ 24 w 268"/>
                  <a:gd name="T117" fmla="*/ 229 h 462"/>
                  <a:gd name="T118" fmla="*/ 29 w 268"/>
                  <a:gd name="T119" fmla="*/ 191 h 462"/>
                  <a:gd name="T120" fmla="*/ 29 w 268"/>
                  <a:gd name="T121" fmla="*/ 165 h 462"/>
                  <a:gd name="T122" fmla="*/ 30 w 268"/>
                  <a:gd name="T123" fmla="*/ 10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 h="462">
                    <a:moveTo>
                      <a:pt x="101" y="396"/>
                    </a:moveTo>
                    <a:lnTo>
                      <a:pt x="99" y="397"/>
                    </a:lnTo>
                    <a:lnTo>
                      <a:pt x="99" y="394"/>
                    </a:lnTo>
                    <a:lnTo>
                      <a:pt x="99" y="393"/>
                    </a:lnTo>
                    <a:lnTo>
                      <a:pt x="101" y="393"/>
                    </a:lnTo>
                    <a:lnTo>
                      <a:pt x="101" y="394"/>
                    </a:lnTo>
                    <a:lnTo>
                      <a:pt x="101" y="396"/>
                    </a:lnTo>
                    <a:close/>
                    <a:moveTo>
                      <a:pt x="99" y="394"/>
                    </a:moveTo>
                    <a:lnTo>
                      <a:pt x="98" y="394"/>
                    </a:lnTo>
                    <a:lnTo>
                      <a:pt x="98" y="393"/>
                    </a:lnTo>
                    <a:lnTo>
                      <a:pt x="99" y="392"/>
                    </a:lnTo>
                    <a:lnTo>
                      <a:pt x="99" y="393"/>
                    </a:lnTo>
                    <a:lnTo>
                      <a:pt x="99" y="394"/>
                    </a:lnTo>
                    <a:close/>
                    <a:moveTo>
                      <a:pt x="102" y="392"/>
                    </a:moveTo>
                    <a:lnTo>
                      <a:pt x="101" y="393"/>
                    </a:lnTo>
                    <a:lnTo>
                      <a:pt x="101" y="392"/>
                    </a:lnTo>
                    <a:lnTo>
                      <a:pt x="101" y="390"/>
                    </a:lnTo>
                    <a:lnTo>
                      <a:pt x="102" y="390"/>
                    </a:lnTo>
                    <a:lnTo>
                      <a:pt x="102" y="392"/>
                    </a:lnTo>
                    <a:close/>
                    <a:moveTo>
                      <a:pt x="105" y="389"/>
                    </a:moveTo>
                    <a:lnTo>
                      <a:pt x="105" y="390"/>
                    </a:lnTo>
                    <a:lnTo>
                      <a:pt x="104" y="392"/>
                    </a:lnTo>
                    <a:lnTo>
                      <a:pt x="104" y="390"/>
                    </a:lnTo>
                    <a:lnTo>
                      <a:pt x="105" y="389"/>
                    </a:lnTo>
                    <a:lnTo>
                      <a:pt x="105" y="387"/>
                    </a:lnTo>
                    <a:lnTo>
                      <a:pt x="105" y="389"/>
                    </a:lnTo>
                    <a:close/>
                    <a:moveTo>
                      <a:pt x="104" y="389"/>
                    </a:moveTo>
                    <a:lnTo>
                      <a:pt x="102" y="389"/>
                    </a:lnTo>
                    <a:lnTo>
                      <a:pt x="102" y="387"/>
                    </a:lnTo>
                    <a:lnTo>
                      <a:pt x="102" y="386"/>
                    </a:lnTo>
                    <a:lnTo>
                      <a:pt x="102" y="384"/>
                    </a:lnTo>
                    <a:lnTo>
                      <a:pt x="104" y="383"/>
                    </a:lnTo>
                    <a:lnTo>
                      <a:pt x="104" y="384"/>
                    </a:lnTo>
                    <a:lnTo>
                      <a:pt x="104" y="386"/>
                    </a:lnTo>
                    <a:lnTo>
                      <a:pt x="104" y="387"/>
                    </a:lnTo>
                    <a:lnTo>
                      <a:pt x="104" y="389"/>
                    </a:lnTo>
                    <a:close/>
                    <a:moveTo>
                      <a:pt x="153" y="369"/>
                    </a:moveTo>
                    <a:lnTo>
                      <a:pt x="152" y="370"/>
                    </a:lnTo>
                    <a:lnTo>
                      <a:pt x="152" y="369"/>
                    </a:lnTo>
                    <a:lnTo>
                      <a:pt x="152" y="367"/>
                    </a:lnTo>
                    <a:lnTo>
                      <a:pt x="153" y="367"/>
                    </a:lnTo>
                    <a:lnTo>
                      <a:pt x="153" y="369"/>
                    </a:lnTo>
                    <a:close/>
                    <a:moveTo>
                      <a:pt x="177" y="351"/>
                    </a:moveTo>
                    <a:lnTo>
                      <a:pt x="177" y="352"/>
                    </a:lnTo>
                    <a:lnTo>
                      <a:pt x="177" y="353"/>
                    </a:lnTo>
                    <a:lnTo>
                      <a:pt x="177" y="355"/>
                    </a:lnTo>
                    <a:lnTo>
                      <a:pt x="177" y="356"/>
                    </a:lnTo>
                    <a:lnTo>
                      <a:pt x="177" y="355"/>
                    </a:lnTo>
                    <a:lnTo>
                      <a:pt x="176" y="353"/>
                    </a:lnTo>
                    <a:lnTo>
                      <a:pt x="174" y="351"/>
                    </a:lnTo>
                    <a:lnTo>
                      <a:pt x="176" y="351"/>
                    </a:lnTo>
                    <a:lnTo>
                      <a:pt x="177" y="351"/>
                    </a:lnTo>
                    <a:close/>
                    <a:moveTo>
                      <a:pt x="142" y="356"/>
                    </a:moveTo>
                    <a:lnTo>
                      <a:pt x="140" y="356"/>
                    </a:lnTo>
                    <a:lnTo>
                      <a:pt x="139" y="353"/>
                    </a:lnTo>
                    <a:lnTo>
                      <a:pt x="140" y="353"/>
                    </a:lnTo>
                    <a:lnTo>
                      <a:pt x="140" y="355"/>
                    </a:lnTo>
                    <a:lnTo>
                      <a:pt x="142" y="356"/>
                    </a:lnTo>
                    <a:close/>
                    <a:moveTo>
                      <a:pt x="162" y="341"/>
                    </a:moveTo>
                    <a:lnTo>
                      <a:pt x="162" y="343"/>
                    </a:lnTo>
                    <a:lnTo>
                      <a:pt x="160" y="343"/>
                    </a:lnTo>
                    <a:lnTo>
                      <a:pt x="162" y="339"/>
                    </a:lnTo>
                    <a:lnTo>
                      <a:pt x="162" y="341"/>
                    </a:lnTo>
                    <a:close/>
                    <a:moveTo>
                      <a:pt x="189" y="331"/>
                    </a:moveTo>
                    <a:lnTo>
                      <a:pt x="189" y="332"/>
                    </a:lnTo>
                    <a:lnTo>
                      <a:pt x="187" y="332"/>
                    </a:lnTo>
                    <a:lnTo>
                      <a:pt x="187" y="334"/>
                    </a:lnTo>
                    <a:lnTo>
                      <a:pt x="186" y="332"/>
                    </a:lnTo>
                    <a:lnTo>
                      <a:pt x="186" y="331"/>
                    </a:lnTo>
                    <a:lnTo>
                      <a:pt x="186" y="329"/>
                    </a:lnTo>
                    <a:lnTo>
                      <a:pt x="186" y="328"/>
                    </a:lnTo>
                    <a:lnTo>
                      <a:pt x="184" y="326"/>
                    </a:lnTo>
                    <a:lnTo>
                      <a:pt x="186" y="325"/>
                    </a:lnTo>
                    <a:lnTo>
                      <a:pt x="186" y="324"/>
                    </a:lnTo>
                    <a:lnTo>
                      <a:pt x="187" y="324"/>
                    </a:lnTo>
                    <a:lnTo>
                      <a:pt x="189" y="325"/>
                    </a:lnTo>
                    <a:lnTo>
                      <a:pt x="189" y="326"/>
                    </a:lnTo>
                    <a:lnTo>
                      <a:pt x="189" y="331"/>
                    </a:lnTo>
                    <a:close/>
                    <a:moveTo>
                      <a:pt x="194" y="319"/>
                    </a:moveTo>
                    <a:lnTo>
                      <a:pt x="193" y="321"/>
                    </a:lnTo>
                    <a:lnTo>
                      <a:pt x="191" y="319"/>
                    </a:lnTo>
                    <a:lnTo>
                      <a:pt x="193" y="318"/>
                    </a:lnTo>
                    <a:lnTo>
                      <a:pt x="193" y="319"/>
                    </a:lnTo>
                    <a:lnTo>
                      <a:pt x="194" y="319"/>
                    </a:lnTo>
                    <a:close/>
                    <a:moveTo>
                      <a:pt x="204" y="318"/>
                    </a:moveTo>
                    <a:lnTo>
                      <a:pt x="201" y="318"/>
                    </a:lnTo>
                    <a:lnTo>
                      <a:pt x="201" y="317"/>
                    </a:lnTo>
                    <a:lnTo>
                      <a:pt x="201" y="315"/>
                    </a:lnTo>
                    <a:lnTo>
                      <a:pt x="203" y="315"/>
                    </a:lnTo>
                    <a:lnTo>
                      <a:pt x="204" y="317"/>
                    </a:lnTo>
                    <a:lnTo>
                      <a:pt x="204" y="318"/>
                    </a:lnTo>
                    <a:close/>
                    <a:moveTo>
                      <a:pt x="174" y="322"/>
                    </a:moveTo>
                    <a:lnTo>
                      <a:pt x="173" y="322"/>
                    </a:lnTo>
                    <a:lnTo>
                      <a:pt x="173" y="324"/>
                    </a:lnTo>
                    <a:lnTo>
                      <a:pt x="173" y="325"/>
                    </a:lnTo>
                    <a:lnTo>
                      <a:pt x="174" y="325"/>
                    </a:lnTo>
                    <a:lnTo>
                      <a:pt x="176" y="326"/>
                    </a:lnTo>
                    <a:lnTo>
                      <a:pt x="176" y="328"/>
                    </a:lnTo>
                    <a:lnTo>
                      <a:pt x="177" y="328"/>
                    </a:lnTo>
                    <a:lnTo>
                      <a:pt x="177" y="329"/>
                    </a:lnTo>
                    <a:lnTo>
                      <a:pt x="177" y="331"/>
                    </a:lnTo>
                    <a:lnTo>
                      <a:pt x="176" y="334"/>
                    </a:lnTo>
                    <a:lnTo>
                      <a:pt x="174" y="334"/>
                    </a:lnTo>
                    <a:lnTo>
                      <a:pt x="173" y="335"/>
                    </a:lnTo>
                    <a:lnTo>
                      <a:pt x="172" y="335"/>
                    </a:lnTo>
                    <a:lnTo>
                      <a:pt x="170" y="332"/>
                    </a:lnTo>
                    <a:lnTo>
                      <a:pt x="169" y="331"/>
                    </a:lnTo>
                    <a:lnTo>
                      <a:pt x="167" y="328"/>
                    </a:lnTo>
                    <a:lnTo>
                      <a:pt x="166" y="328"/>
                    </a:lnTo>
                    <a:lnTo>
                      <a:pt x="166" y="326"/>
                    </a:lnTo>
                    <a:lnTo>
                      <a:pt x="166" y="324"/>
                    </a:lnTo>
                    <a:lnTo>
                      <a:pt x="167" y="322"/>
                    </a:lnTo>
                    <a:lnTo>
                      <a:pt x="169" y="321"/>
                    </a:lnTo>
                    <a:lnTo>
                      <a:pt x="170" y="319"/>
                    </a:lnTo>
                    <a:lnTo>
                      <a:pt x="170" y="318"/>
                    </a:lnTo>
                    <a:lnTo>
                      <a:pt x="172" y="319"/>
                    </a:lnTo>
                    <a:lnTo>
                      <a:pt x="172" y="321"/>
                    </a:lnTo>
                    <a:lnTo>
                      <a:pt x="174" y="322"/>
                    </a:lnTo>
                    <a:close/>
                    <a:moveTo>
                      <a:pt x="196" y="311"/>
                    </a:moveTo>
                    <a:lnTo>
                      <a:pt x="197" y="312"/>
                    </a:lnTo>
                    <a:lnTo>
                      <a:pt x="198" y="314"/>
                    </a:lnTo>
                    <a:lnTo>
                      <a:pt x="198" y="315"/>
                    </a:lnTo>
                    <a:lnTo>
                      <a:pt x="197" y="318"/>
                    </a:lnTo>
                    <a:lnTo>
                      <a:pt x="196" y="318"/>
                    </a:lnTo>
                    <a:lnTo>
                      <a:pt x="196" y="317"/>
                    </a:lnTo>
                    <a:lnTo>
                      <a:pt x="194" y="315"/>
                    </a:lnTo>
                    <a:lnTo>
                      <a:pt x="193" y="317"/>
                    </a:lnTo>
                    <a:lnTo>
                      <a:pt x="191" y="317"/>
                    </a:lnTo>
                    <a:lnTo>
                      <a:pt x="191" y="315"/>
                    </a:lnTo>
                    <a:lnTo>
                      <a:pt x="193" y="312"/>
                    </a:lnTo>
                    <a:lnTo>
                      <a:pt x="194" y="311"/>
                    </a:lnTo>
                    <a:lnTo>
                      <a:pt x="196" y="311"/>
                    </a:lnTo>
                    <a:close/>
                    <a:moveTo>
                      <a:pt x="201" y="308"/>
                    </a:moveTo>
                    <a:lnTo>
                      <a:pt x="203" y="308"/>
                    </a:lnTo>
                    <a:lnTo>
                      <a:pt x="201" y="308"/>
                    </a:lnTo>
                    <a:lnTo>
                      <a:pt x="201" y="309"/>
                    </a:lnTo>
                    <a:lnTo>
                      <a:pt x="201" y="311"/>
                    </a:lnTo>
                    <a:lnTo>
                      <a:pt x="198" y="311"/>
                    </a:lnTo>
                    <a:lnTo>
                      <a:pt x="198" y="309"/>
                    </a:lnTo>
                    <a:lnTo>
                      <a:pt x="200" y="308"/>
                    </a:lnTo>
                    <a:lnTo>
                      <a:pt x="201" y="308"/>
                    </a:lnTo>
                    <a:close/>
                    <a:moveTo>
                      <a:pt x="193" y="311"/>
                    </a:moveTo>
                    <a:lnTo>
                      <a:pt x="191" y="311"/>
                    </a:lnTo>
                    <a:lnTo>
                      <a:pt x="191" y="309"/>
                    </a:lnTo>
                    <a:lnTo>
                      <a:pt x="191" y="308"/>
                    </a:lnTo>
                    <a:lnTo>
                      <a:pt x="191" y="309"/>
                    </a:lnTo>
                    <a:lnTo>
                      <a:pt x="193" y="309"/>
                    </a:lnTo>
                    <a:lnTo>
                      <a:pt x="193" y="311"/>
                    </a:lnTo>
                    <a:close/>
                    <a:moveTo>
                      <a:pt x="173" y="315"/>
                    </a:moveTo>
                    <a:lnTo>
                      <a:pt x="173" y="317"/>
                    </a:lnTo>
                    <a:lnTo>
                      <a:pt x="172" y="317"/>
                    </a:lnTo>
                    <a:lnTo>
                      <a:pt x="172" y="315"/>
                    </a:lnTo>
                    <a:lnTo>
                      <a:pt x="170" y="315"/>
                    </a:lnTo>
                    <a:lnTo>
                      <a:pt x="169" y="315"/>
                    </a:lnTo>
                    <a:lnTo>
                      <a:pt x="169" y="314"/>
                    </a:lnTo>
                    <a:lnTo>
                      <a:pt x="172" y="312"/>
                    </a:lnTo>
                    <a:lnTo>
                      <a:pt x="173" y="314"/>
                    </a:lnTo>
                    <a:lnTo>
                      <a:pt x="173" y="315"/>
                    </a:lnTo>
                    <a:close/>
                    <a:moveTo>
                      <a:pt x="207" y="300"/>
                    </a:moveTo>
                    <a:lnTo>
                      <a:pt x="207" y="301"/>
                    </a:lnTo>
                    <a:lnTo>
                      <a:pt x="205" y="301"/>
                    </a:lnTo>
                    <a:lnTo>
                      <a:pt x="205" y="302"/>
                    </a:lnTo>
                    <a:lnTo>
                      <a:pt x="205" y="304"/>
                    </a:lnTo>
                    <a:lnTo>
                      <a:pt x="204" y="304"/>
                    </a:lnTo>
                    <a:lnTo>
                      <a:pt x="203" y="304"/>
                    </a:lnTo>
                    <a:lnTo>
                      <a:pt x="203" y="301"/>
                    </a:lnTo>
                    <a:lnTo>
                      <a:pt x="204" y="301"/>
                    </a:lnTo>
                    <a:lnTo>
                      <a:pt x="205" y="301"/>
                    </a:lnTo>
                    <a:lnTo>
                      <a:pt x="205" y="300"/>
                    </a:lnTo>
                    <a:lnTo>
                      <a:pt x="207" y="300"/>
                    </a:lnTo>
                    <a:close/>
                    <a:moveTo>
                      <a:pt x="181" y="321"/>
                    </a:moveTo>
                    <a:lnTo>
                      <a:pt x="180" y="319"/>
                    </a:lnTo>
                    <a:lnTo>
                      <a:pt x="179" y="319"/>
                    </a:lnTo>
                    <a:lnTo>
                      <a:pt x="177" y="318"/>
                    </a:lnTo>
                    <a:lnTo>
                      <a:pt x="177" y="317"/>
                    </a:lnTo>
                    <a:lnTo>
                      <a:pt x="177" y="315"/>
                    </a:lnTo>
                    <a:lnTo>
                      <a:pt x="176" y="314"/>
                    </a:lnTo>
                    <a:lnTo>
                      <a:pt x="176" y="312"/>
                    </a:lnTo>
                    <a:lnTo>
                      <a:pt x="177" y="312"/>
                    </a:lnTo>
                    <a:lnTo>
                      <a:pt x="177" y="309"/>
                    </a:lnTo>
                    <a:lnTo>
                      <a:pt x="177" y="308"/>
                    </a:lnTo>
                    <a:lnTo>
                      <a:pt x="177" y="307"/>
                    </a:lnTo>
                    <a:lnTo>
                      <a:pt x="179" y="308"/>
                    </a:lnTo>
                    <a:lnTo>
                      <a:pt x="181" y="308"/>
                    </a:lnTo>
                    <a:lnTo>
                      <a:pt x="183" y="309"/>
                    </a:lnTo>
                    <a:lnTo>
                      <a:pt x="183" y="311"/>
                    </a:lnTo>
                    <a:lnTo>
                      <a:pt x="183" y="312"/>
                    </a:lnTo>
                    <a:lnTo>
                      <a:pt x="183" y="314"/>
                    </a:lnTo>
                    <a:lnTo>
                      <a:pt x="183" y="315"/>
                    </a:lnTo>
                    <a:lnTo>
                      <a:pt x="184" y="315"/>
                    </a:lnTo>
                    <a:lnTo>
                      <a:pt x="183" y="318"/>
                    </a:lnTo>
                    <a:lnTo>
                      <a:pt x="181" y="319"/>
                    </a:lnTo>
                    <a:lnTo>
                      <a:pt x="181" y="321"/>
                    </a:lnTo>
                    <a:close/>
                    <a:moveTo>
                      <a:pt x="189" y="300"/>
                    </a:moveTo>
                    <a:lnTo>
                      <a:pt x="186" y="300"/>
                    </a:lnTo>
                    <a:lnTo>
                      <a:pt x="184" y="298"/>
                    </a:lnTo>
                    <a:lnTo>
                      <a:pt x="184" y="297"/>
                    </a:lnTo>
                    <a:lnTo>
                      <a:pt x="184" y="295"/>
                    </a:lnTo>
                    <a:lnTo>
                      <a:pt x="184" y="294"/>
                    </a:lnTo>
                    <a:lnTo>
                      <a:pt x="186" y="294"/>
                    </a:lnTo>
                    <a:lnTo>
                      <a:pt x="186" y="295"/>
                    </a:lnTo>
                    <a:lnTo>
                      <a:pt x="189" y="300"/>
                    </a:lnTo>
                    <a:close/>
                    <a:moveTo>
                      <a:pt x="163" y="304"/>
                    </a:moveTo>
                    <a:lnTo>
                      <a:pt x="163" y="305"/>
                    </a:lnTo>
                    <a:lnTo>
                      <a:pt x="162" y="305"/>
                    </a:lnTo>
                    <a:lnTo>
                      <a:pt x="163" y="307"/>
                    </a:lnTo>
                    <a:lnTo>
                      <a:pt x="163" y="308"/>
                    </a:lnTo>
                    <a:lnTo>
                      <a:pt x="163" y="311"/>
                    </a:lnTo>
                    <a:lnTo>
                      <a:pt x="163" y="315"/>
                    </a:lnTo>
                    <a:lnTo>
                      <a:pt x="163" y="317"/>
                    </a:lnTo>
                    <a:lnTo>
                      <a:pt x="162" y="318"/>
                    </a:lnTo>
                    <a:lnTo>
                      <a:pt x="162" y="317"/>
                    </a:lnTo>
                    <a:lnTo>
                      <a:pt x="162" y="315"/>
                    </a:lnTo>
                    <a:lnTo>
                      <a:pt x="160" y="315"/>
                    </a:lnTo>
                    <a:lnTo>
                      <a:pt x="160" y="314"/>
                    </a:lnTo>
                    <a:lnTo>
                      <a:pt x="160" y="312"/>
                    </a:lnTo>
                    <a:lnTo>
                      <a:pt x="160" y="311"/>
                    </a:lnTo>
                    <a:lnTo>
                      <a:pt x="162" y="308"/>
                    </a:lnTo>
                    <a:lnTo>
                      <a:pt x="160" y="305"/>
                    </a:lnTo>
                    <a:lnTo>
                      <a:pt x="160" y="302"/>
                    </a:lnTo>
                    <a:lnTo>
                      <a:pt x="160" y="301"/>
                    </a:lnTo>
                    <a:lnTo>
                      <a:pt x="162" y="300"/>
                    </a:lnTo>
                    <a:lnTo>
                      <a:pt x="163" y="301"/>
                    </a:lnTo>
                    <a:lnTo>
                      <a:pt x="163" y="302"/>
                    </a:lnTo>
                    <a:lnTo>
                      <a:pt x="163" y="304"/>
                    </a:lnTo>
                    <a:close/>
                    <a:moveTo>
                      <a:pt x="238" y="264"/>
                    </a:moveTo>
                    <a:lnTo>
                      <a:pt x="238" y="266"/>
                    </a:lnTo>
                    <a:lnTo>
                      <a:pt x="239" y="266"/>
                    </a:lnTo>
                    <a:lnTo>
                      <a:pt x="241" y="267"/>
                    </a:lnTo>
                    <a:lnTo>
                      <a:pt x="241" y="268"/>
                    </a:lnTo>
                    <a:lnTo>
                      <a:pt x="241" y="270"/>
                    </a:lnTo>
                    <a:lnTo>
                      <a:pt x="239" y="270"/>
                    </a:lnTo>
                    <a:lnTo>
                      <a:pt x="239" y="268"/>
                    </a:lnTo>
                    <a:lnTo>
                      <a:pt x="237" y="266"/>
                    </a:lnTo>
                    <a:lnTo>
                      <a:pt x="235" y="266"/>
                    </a:lnTo>
                    <a:lnTo>
                      <a:pt x="235" y="264"/>
                    </a:lnTo>
                    <a:lnTo>
                      <a:pt x="235" y="263"/>
                    </a:lnTo>
                    <a:lnTo>
                      <a:pt x="238" y="263"/>
                    </a:lnTo>
                    <a:lnTo>
                      <a:pt x="238" y="264"/>
                    </a:lnTo>
                    <a:close/>
                    <a:moveTo>
                      <a:pt x="67" y="11"/>
                    </a:moveTo>
                    <a:lnTo>
                      <a:pt x="65" y="11"/>
                    </a:lnTo>
                    <a:lnTo>
                      <a:pt x="70" y="24"/>
                    </a:lnTo>
                    <a:lnTo>
                      <a:pt x="71" y="24"/>
                    </a:lnTo>
                    <a:lnTo>
                      <a:pt x="74" y="25"/>
                    </a:lnTo>
                    <a:lnTo>
                      <a:pt x="77" y="27"/>
                    </a:lnTo>
                    <a:lnTo>
                      <a:pt x="78" y="27"/>
                    </a:lnTo>
                    <a:lnTo>
                      <a:pt x="80" y="28"/>
                    </a:lnTo>
                    <a:lnTo>
                      <a:pt x="82" y="27"/>
                    </a:lnTo>
                    <a:lnTo>
                      <a:pt x="89" y="19"/>
                    </a:lnTo>
                    <a:lnTo>
                      <a:pt x="97" y="12"/>
                    </a:lnTo>
                    <a:lnTo>
                      <a:pt x="102" y="10"/>
                    </a:lnTo>
                    <a:lnTo>
                      <a:pt x="106" y="1"/>
                    </a:lnTo>
                    <a:lnTo>
                      <a:pt x="108" y="1"/>
                    </a:lnTo>
                    <a:lnTo>
                      <a:pt x="111" y="0"/>
                    </a:lnTo>
                    <a:lnTo>
                      <a:pt x="114" y="0"/>
                    </a:lnTo>
                    <a:lnTo>
                      <a:pt x="115" y="0"/>
                    </a:lnTo>
                    <a:lnTo>
                      <a:pt x="121" y="2"/>
                    </a:lnTo>
                    <a:lnTo>
                      <a:pt x="135" y="10"/>
                    </a:lnTo>
                    <a:lnTo>
                      <a:pt x="136" y="10"/>
                    </a:lnTo>
                    <a:lnTo>
                      <a:pt x="136" y="11"/>
                    </a:lnTo>
                    <a:lnTo>
                      <a:pt x="138" y="12"/>
                    </a:lnTo>
                    <a:lnTo>
                      <a:pt x="142" y="17"/>
                    </a:lnTo>
                    <a:lnTo>
                      <a:pt x="145" y="18"/>
                    </a:lnTo>
                    <a:lnTo>
                      <a:pt x="147" y="18"/>
                    </a:lnTo>
                    <a:lnTo>
                      <a:pt x="149" y="19"/>
                    </a:lnTo>
                    <a:lnTo>
                      <a:pt x="157" y="49"/>
                    </a:lnTo>
                    <a:lnTo>
                      <a:pt x="159" y="49"/>
                    </a:lnTo>
                    <a:lnTo>
                      <a:pt x="173" y="96"/>
                    </a:lnTo>
                    <a:lnTo>
                      <a:pt x="183" y="128"/>
                    </a:lnTo>
                    <a:lnTo>
                      <a:pt x="186" y="133"/>
                    </a:lnTo>
                    <a:lnTo>
                      <a:pt x="187" y="138"/>
                    </a:lnTo>
                    <a:lnTo>
                      <a:pt x="187" y="140"/>
                    </a:lnTo>
                    <a:lnTo>
                      <a:pt x="187" y="141"/>
                    </a:lnTo>
                    <a:lnTo>
                      <a:pt x="186" y="143"/>
                    </a:lnTo>
                    <a:lnTo>
                      <a:pt x="189" y="154"/>
                    </a:lnTo>
                    <a:lnTo>
                      <a:pt x="190" y="154"/>
                    </a:lnTo>
                    <a:lnTo>
                      <a:pt x="193" y="155"/>
                    </a:lnTo>
                    <a:lnTo>
                      <a:pt x="201" y="158"/>
                    </a:lnTo>
                    <a:lnTo>
                      <a:pt x="207" y="158"/>
                    </a:lnTo>
                    <a:lnTo>
                      <a:pt x="210" y="158"/>
                    </a:lnTo>
                    <a:lnTo>
                      <a:pt x="211" y="158"/>
                    </a:lnTo>
                    <a:lnTo>
                      <a:pt x="211" y="157"/>
                    </a:lnTo>
                    <a:lnTo>
                      <a:pt x="211" y="155"/>
                    </a:lnTo>
                    <a:lnTo>
                      <a:pt x="213" y="155"/>
                    </a:lnTo>
                    <a:lnTo>
                      <a:pt x="215" y="157"/>
                    </a:lnTo>
                    <a:lnTo>
                      <a:pt x="215" y="158"/>
                    </a:lnTo>
                    <a:lnTo>
                      <a:pt x="217" y="160"/>
                    </a:lnTo>
                    <a:lnTo>
                      <a:pt x="218" y="164"/>
                    </a:lnTo>
                    <a:lnTo>
                      <a:pt x="215" y="164"/>
                    </a:lnTo>
                    <a:lnTo>
                      <a:pt x="215" y="165"/>
                    </a:lnTo>
                    <a:lnTo>
                      <a:pt x="214" y="168"/>
                    </a:lnTo>
                    <a:lnTo>
                      <a:pt x="217" y="172"/>
                    </a:lnTo>
                    <a:lnTo>
                      <a:pt x="218" y="174"/>
                    </a:lnTo>
                    <a:lnTo>
                      <a:pt x="221" y="175"/>
                    </a:lnTo>
                    <a:lnTo>
                      <a:pt x="221" y="176"/>
                    </a:lnTo>
                    <a:lnTo>
                      <a:pt x="222" y="179"/>
                    </a:lnTo>
                    <a:lnTo>
                      <a:pt x="221" y="185"/>
                    </a:lnTo>
                    <a:lnTo>
                      <a:pt x="221" y="186"/>
                    </a:lnTo>
                    <a:lnTo>
                      <a:pt x="221" y="188"/>
                    </a:lnTo>
                    <a:lnTo>
                      <a:pt x="224" y="191"/>
                    </a:lnTo>
                    <a:lnTo>
                      <a:pt x="230" y="196"/>
                    </a:lnTo>
                    <a:lnTo>
                      <a:pt x="234" y="199"/>
                    </a:lnTo>
                    <a:lnTo>
                      <a:pt x="235" y="196"/>
                    </a:lnTo>
                    <a:lnTo>
                      <a:pt x="235" y="195"/>
                    </a:lnTo>
                    <a:lnTo>
                      <a:pt x="235" y="192"/>
                    </a:lnTo>
                    <a:lnTo>
                      <a:pt x="237" y="192"/>
                    </a:lnTo>
                    <a:lnTo>
                      <a:pt x="244" y="192"/>
                    </a:lnTo>
                    <a:lnTo>
                      <a:pt x="247" y="195"/>
                    </a:lnTo>
                    <a:lnTo>
                      <a:pt x="248" y="196"/>
                    </a:lnTo>
                    <a:lnTo>
                      <a:pt x="251" y="201"/>
                    </a:lnTo>
                    <a:lnTo>
                      <a:pt x="249" y="202"/>
                    </a:lnTo>
                    <a:lnTo>
                      <a:pt x="251" y="203"/>
                    </a:lnTo>
                    <a:lnTo>
                      <a:pt x="252" y="203"/>
                    </a:lnTo>
                    <a:lnTo>
                      <a:pt x="254" y="205"/>
                    </a:lnTo>
                    <a:lnTo>
                      <a:pt x="254" y="206"/>
                    </a:lnTo>
                    <a:lnTo>
                      <a:pt x="255" y="206"/>
                    </a:lnTo>
                    <a:lnTo>
                      <a:pt x="256" y="208"/>
                    </a:lnTo>
                    <a:lnTo>
                      <a:pt x="258" y="212"/>
                    </a:lnTo>
                    <a:lnTo>
                      <a:pt x="259" y="212"/>
                    </a:lnTo>
                    <a:lnTo>
                      <a:pt x="261" y="213"/>
                    </a:lnTo>
                    <a:lnTo>
                      <a:pt x="262" y="213"/>
                    </a:lnTo>
                    <a:lnTo>
                      <a:pt x="262" y="215"/>
                    </a:lnTo>
                    <a:lnTo>
                      <a:pt x="264" y="216"/>
                    </a:lnTo>
                    <a:lnTo>
                      <a:pt x="264" y="218"/>
                    </a:lnTo>
                    <a:lnTo>
                      <a:pt x="265" y="219"/>
                    </a:lnTo>
                    <a:lnTo>
                      <a:pt x="264" y="220"/>
                    </a:lnTo>
                    <a:lnTo>
                      <a:pt x="265" y="222"/>
                    </a:lnTo>
                    <a:lnTo>
                      <a:pt x="266" y="223"/>
                    </a:lnTo>
                    <a:lnTo>
                      <a:pt x="266" y="222"/>
                    </a:lnTo>
                    <a:lnTo>
                      <a:pt x="268" y="222"/>
                    </a:lnTo>
                    <a:lnTo>
                      <a:pt x="268" y="223"/>
                    </a:lnTo>
                    <a:lnTo>
                      <a:pt x="266" y="223"/>
                    </a:lnTo>
                    <a:lnTo>
                      <a:pt x="265" y="225"/>
                    </a:lnTo>
                    <a:lnTo>
                      <a:pt x="265" y="226"/>
                    </a:lnTo>
                    <a:lnTo>
                      <a:pt x="265" y="227"/>
                    </a:lnTo>
                    <a:lnTo>
                      <a:pt x="265" y="229"/>
                    </a:lnTo>
                    <a:lnTo>
                      <a:pt x="264" y="229"/>
                    </a:lnTo>
                    <a:lnTo>
                      <a:pt x="262" y="229"/>
                    </a:lnTo>
                    <a:lnTo>
                      <a:pt x="262" y="230"/>
                    </a:lnTo>
                    <a:lnTo>
                      <a:pt x="262" y="232"/>
                    </a:lnTo>
                    <a:lnTo>
                      <a:pt x="261" y="232"/>
                    </a:lnTo>
                    <a:lnTo>
                      <a:pt x="261" y="234"/>
                    </a:lnTo>
                    <a:lnTo>
                      <a:pt x="261" y="237"/>
                    </a:lnTo>
                    <a:lnTo>
                      <a:pt x="259" y="237"/>
                    </a:lnTo>
                    <a:lnTo>
                      <a:pt x="259" y="239"/>
                    </a:lnTo>
                    <a:lnTo>
                      <a:pt x="259" y="240"/>
                    </a:lnTo>
                    <a:lnTo>
                      <a:pt x="259" y="242"/>
                    </a:lnTo>
                    <a:lnTo>
                      <a:pt x="258" y="242"/>
                    </a:lnTo>
                    <a:lnTo>
                      <a:pt x="258" y="243"/>
                    </a:lnTo>
                    <a:lnTo>
                      <a:pt x="256" y="244"/>
                    </a:lnTo>
                    <a:lnTo>
                      <a:pt x="255" y="244"/>
                    </a:lnTo>
                    <a:lnTo>
                      <a:pt x="254" y="247"/>
                    </a:lnTo>
                    <a:lnTo>
                      <a:pt x="254" y="249"/>
                    </a:lnTo>
                    <a:lnTo>
                      <a:pt x="254" y="250"/>
                    </a:lnTo>
                    <a:lnTo>
                      <a:pt x="252" y="250"/>
                    </a:lnTo>
                    <a:lnTo>
                      <a:pt x="251" y="249"/>
                    </a:lnTo>
                    <a:lnTo>
                      <a:pt x="252" y="249"/>
                    </a:lnTo>
                    <a:lnTo>
                      <a:pt x="252" y="246"/>
                    </a:lnTo>
                    <a:lnTo>
                      <a:pt x="252" y="244"/>
                    </a:lnTo>
                    <a:lnTo>
                      <a:pt x="251" y="244"/>
                    </a:lnTo>
                    <a:lnTo>
                      <a:pt x="249" y="242"/>
                    </a:lnTo>
                    <a:lnTo>
                      <a:pt x="249" y="240"/>
                    </a:lnTo>
                    <a:lnTo>
                      <a:pt x="247" y="242"/>
                    </a:lnTo>
                    <a:lnTo>
                      <a:pt x="245" y="243"/>
                    </a:lnTo>
                    <a:lnTo>
                      <a:pt x="245" y="244"/>
                    </a:lnTo>
                    <a:lnTo>
                      <a:pt x="247" y="244"/>
                    </a:lnTo>
                    <a:lnTo>
                      <a:pt x="247" y="246"/>
                    </a:lnTo>
                    <a:lnTo>
                      <a:pt x="248" y="247"/>
                    </a:lnTo>
                    <a:lnTo>
                      <a:pt x="248" y="249"/>
                    </a:lnTo>
                    <a:lnTo>
                      <a:pt x="247" y="249"/>
                    </a:lnTo>
                    <a:lnTo>
                      <a:pt x="247" y="250"/>
                    </a:lnTo>
                    <a:lnTo>
                      <a:pt x="247" y="251"/>
                    </a:lnTo>
                    <a:lnTo>
                      <a:pt x="247" y="253"/>
                    </a:lnTo>
                    <a:lnTo>
                      <a:pt x="245" y="251"/>
                    </a:lnTo>
                    <a:lnTo>
                      <a:pt x="244" y="251"/>
                    </a:lnTo>
                    <a:lnTo>
                      <a:pt x="244" y="253"/>
                    </a:lnTo>
                    <a:lnTo>
                      <a:pt x="241" y="251"/>
                    </a:lnTo>
                    <a:lnTo>
                      <a:pt x="239" y="250"/>
                    </a:lnTo>
                    <a:lnTo>
                      <a:pt x="238" y="251"/>
                    </a:lnTo>
                    <a:lnTo>
                      <a:pt x="237" y="251"/>
                    </a:lnTo>
                    <a:lnTo>
                      <a:pt x="237" y="253"/>
                    </a:lnTo>
                    <a:lnTo>
                      <a:pt x="237" y="259"/>
                    </a:lnTo>
                    <a:lnTo>
                      <a:pt x="238" y="259"/>
                    </a:lnTo>
                    <a:lnTo>
                      <a:pt x="238" y="260"/>
                    </a:lnTo>
                    <a:lnTo>
                      <a:pt x="238" y="261"/>
                    </a:lnTo>
                    <a:lnTo>
                      <a:pt x="234" y="264"/>
                    </a:lnTo>
                    <a:lnTo>
                      <a:pt x="232" y="263"/>
                    </a:lnTo>
                    <a:lnTo>
                      <a:pt x="231" y="263"/>
                    </a:lnTo>
                    <a:lnTo>
                      <a:pt x="231" y="264"/>
                    </a:lnTo>
                    <a:lnTo>
                      <a:pt x="230" y="264"/>
                    </a:lnTo>
                    <a:lnTo>
                      <a:pt x="231" y="266"/>
                    </a:lnTo>
                    <a:lnTo>
                      <a:pt x="231" y="267"/>
                    </a:lnTo>
                    <a:lnTo>
                      <a:pt x="231" y="268"/>
                    </a:lnTo>
                    <a:lnTo>
                      <a:pt x="230" y="267"/>
                    </a:lnTo>
                    <a:lnTo>
                      <a:pt x="230" y="268"/>
                    </a:lnTo>
                    <a:lnTo>
                      <a:pt x="228" y="268"/>
                    </a:lnTo>
                    <a:lnTo>
                      <a:pt x="228" y="267"/>
                    </a:lnTo>
                    <a:lnTo>
                      <a:pt x="228" y="266"/>
                    </a:lnTo>
                    <a:lnTo>
                      <a:pt x="227" y="264"/>
                    </a:lnTo>
                    <a:lnTo>
                      <a:pt x="225" y="264"/>
                    </a:lnTo>
                    <a:lnTo>
                      <a:pt x="225" y="266"/>
                    </a:lnTo>
                    <a:lnTo>
                      <a:pt x="225" y="267"/>
                    </a:lnTo>
                    <a:lnTo>
                      <a:pt x="224" y="267"/>
                    </a:lnTo>
                    <a:lnTo>
                      <a:pt x="224" y="266"/>
                    </a:lnTo>
                    <a:lnTo>
                      <a:pt x="222" y="264"/>
                    </a:lnTo>
                    <a:lnTo>
                      <a:pt x="221" y="264"/>
                    </a:lnTo>
                    <a:lnTo>
                      <a:pt x="221" y="266"/>
                    </a:lnTo>
                    <a:lnTo>
                      <a:pt x="221" y="267"/>
                    </a:lnTo>
                    <a:lnTo>
                      <a:pt x="221" y="270"/>
                    </a:lnTo>
                    <a:lnTo>
                      <a:pt x="222" y="271"/>
                    </a:lnTo>
                    <a:lnTo>
                      <a:pt x="222" y="273"/>
                    </a:lnTo>
                    <a:lnTo>
                      <a:pt x="221" y="273"/>
                    </a:lnTo>
                    <a:lnTo>
                      <a:pt x="221" y="274"/>
                    </a:lnTo>
                    <a:lnTo>
                      <a:pt x="222" y="274"/>
                    </a:lnTo>
                    <a:lnTo>
                      <a:pt x="224" y="277"/>
                    </a:lnTo>
                    <a:lnTo>
                      <a:pt x="224" y="278"/>
                    </a:lnTo>
                    <a:lnTo>
                      <a:pt x="222" y="277"/>
                    </a:lnTo>
                    <a:lnTo>
                      <a:pt x="221" y="277"/>
                    </a:lnTo>
                    <a:lnTo>
                      <a:pt x="221" y="278"/>
                    </a:lnTo>
                    <a:lnTo>
                      <a:pt x="222" y="280"/>
                    </a:lnTo>
                    <a:lnTo>
                      <a:pt x="222" y="281"/>
                    </a:lnTo>
                    <a:lnTo>
                      <a:pt x="221" y="278"/>
                    </a:lnTo>
                    <a:lnTo>
                      <a:pt x="220" y="278"/>
                    </a:lnTo>
                    <a:lnTo>
                      <a:pt x="220" y="280"/>
                    </a:lnTo>
                    <a:lnTo>
                      <a:pt x="218" y="280"/>
                    </a:lnTo>
                    <a:lnTo>
                      <a:pt x="218" y="281"/>
                    </a:lnTo>
                    <a:lnTo>
                      <a:pt x="217" y="284"/>
                    </a:lnTo>
                    <a:lnTo>
                      <a:pt x="215" y="283"/>
                    </a:lnTo>
                    <a:lnTo>
                      <a:pt x="215" y="281"/>
                    </a:lnTo>
                    <a:lnTo>
                      <a:pt x="215" y="283"/>
                    </a:lnTo>
                    <a:lnTo>
                      <a:pt x="214" y="283"/>
                    </a:lnTo>
                    <a:lnTo>
                      <a:pt x="215" y="284"/>
                    </a:lnTo>
                    <a:lnTo>
                      <a:pt x="214" y="287"/>
                    </a:lnTo>
                    <a:lnTo>
                      <a:pt x="214" y="288"/>
                    </a:lnTo>
                    <a:lnTo>
                      <a:pt x="214" y="290"/>
                    </a:lnTo>
                    <a:lnTo>
                      <a:pt x="213" y="290"/>
                    </a:lnTo>
                    <a:lnTo>
                      <a:pt x="211" y="287"/>
                    </a:lnTo>
                    <a:lnTo>
                      <a:pt x="210" y="285"/>
                    </a:lnTo>
                    <a:lnTo>
                      <a:pt x="208" y="284"/>
                    </a:lnTo>
                    <a:lnTo>
                      <a:pt x="208" y="283"/>
                    </a:lnTo>
                    <a:lnTo>
                      <a:pt x="207" y="281"/>
                    </a:lnTo>
                    <a:lnTo>
                      <a:pt x="207" y="280"/>
                    </a:lnTo>
                    <a:lnTo>
                      <a:pt x="207" y="278"/>
                    </a:lnTo>
                    <a:lnTo>
                      <a:pt x="205" y="277"/>
                    </a:lnTo>
                    <a:lnTo>
                      <a:pt x="204" y="277"/>
                    </a:lnTo>
                    <a:lnTo>
                      <a:pt x="204" y="278"/>
                    </a:lnTo>
                    <a:lnTo>
                      <a:pt x="203" y="278"/>
                    </a:lnTo>
                    <a:lnTo>
                      <a:pt x="201" y="280"/>
                    </a:lnTo>
                    <a:lnTo>
                      <a:pt x="201" y="278"/>
                    </a:lnTo>
                    <a:lnTo>
                      <a:pt x="201" y="277"/>
                    </a:lnTo>
                    <a:lnTo>
                      <a:pt x="200" y="277"/>
                    </a:lnTo>
                    <a:lnTo>
                      <a:pt x="200" y="278"/>
                    </a:lnTo>
                    <a:lnTo>
                      <a:pt x="200" y="280"/>
                    </a:lnTo>
                    <a:lnTo>
                      <a:pt x="200" y="281"/>
                    </a:lnTo>
                    <a:lnTo>
                      <a:pt x="198" y="280"/>
                    </a:lnTo>
                    <a:lnTo>
                      <a:pt x="197" y="280"/>
                    </a:lnTo>
                    <a:lnTo>
                      <a:pt x="197" y="281"/>
                    </a:lnTo>
                    <a:lnTo>
                      <a:pt x="197" y="283"/>
                    </a:lnTo>
                    <a:lnTo>
                      <a:pt x="196" y="283"/>
                    </a:lnTo>
                    <a:lnTo>
                      <a:pt x="196" y="284"/>
                    </a:lnTo>
                    <a:lnTo>
                      <a:pt x="197" y="285"/>
                    </a:lnTo>
                    <a:lnTo>
                      <a:pt x="198" y="284"/>
                    </a:lnTo>
                    <a:lnTo>
                      <a:pt x="200" y="284"/>
                    </a:lnTo>
                    <a:lnTo>
                      <a:pt x="200" y="285"/>
                    </a:lnTo>
                    <a:lnTo>
                      <a:pt x="203" y="287"/>
                    </a:lnTo>
                    <a:lnTo>
                      <a:pt x="204" y="287"/>
                    </a:lnTo>
                    <a:lnTo>
                      <a:pt x="205" y="288"/>
                    </a:lnTo>
                    <a:lnTo>
                      <a:pt x="207" y="291"/>
                    </a:lnTo>
                    <a:lnTo>
                      <a:pt x="207" y="292"/>
                    </a:lnTo>
                    <a:lnTo>
                      <a:pt x="207" y="295"/>
                    </a:lnTo>
                    <a:lnTo>
                      <a:pt x="204" y="298"/>
                    </a:lnTo>
                    <a:lnTo>
                      <a:pt x="201" y="298"/>
                    </a:lnTo>
                    <a:lnTo>
                      <a:pt x="201" y="300"/>
                    </a:lnTo>
                    <a:lnTo>
                      <a:pt x="201" y="301"/>
                    </a:lnTo>
                    <a:lnTo>
                      <a:pt x="203" y="302"/>
                    </a:lnTo>
                    <a:lnTo>
                      <a:pt x="201" y="305"/>
                    </a:lnTo>
                    <a:lnTo>
                      <a:pt x="200" y="307"/>
                    </a:lnTo>
                    <a:lnTo>
                      <a:pt x="200" y="305"/>
                    </a:lnTo>
                    <a:lnTo>
                      <a:pt x="198" y="305"/>
                    </a:lnTo>
                    <a:lnTo>
                      <a:pt x="197" y="305"/>
                    </a:lnTo>
                    <a:lnTo>
                      <a:pt x="197" y="304"/>
                    </a:lnTo>
                    <a:lnTo>
                      <a:pt x="196" y="305"/>
                    </a:lnTo>
                    <a:lnTo>
                      <a:pt x="196" y="304"/>
                    </a:lnTo>
                    <a:lnTo>
                      <a:pt x="193" y="302"/>
                    </a:lnTo>
                    <a:lnTo>
                      <a:pt x="193" y="301"/>
                    </a:lnTo>
                    <a:lnTo>
                      <a:pt x="191" y="301"/>
                    </a:lnTo>
                    <a:lnTo>
                      <a:pt x="191" y="300"/>
                    </a:lnTo>
                    <a:lnTo>
                      <a:pt x="193" y="298"/>
                    </a:lnTo>
                    <a:lnTo>
                      <a:pt x="193" y="297"/>
                    </a:lnTo>
                    <a:lnTo>
                      <a:pt x="191" y="297"/>
                    </a:lnTo>
                    <a:lnTo>
                      <a:pt x="191" y="294"/>
                    </a:lnTo>
                    <a:lnTo>
                      <a:pt x="193" y="294"/>
                    </a:lnTo>
                    <a:lnTo>
                      <a:pt x="193" y="292"/>
                    </a:lnTo>
                    <a:lnTo>
                      <a:pt x="191" y="292"/>
                    </a:lnTo>
                    <a:lnTo>
                      <a:pt x="193" y="290"/>
                    </a:lnTo>
                    <a:lnTo>
                      <a:pt x="194" y="290"/>
                    </a:lnTo>
                    <a:lnTo>
                      <a:pt x="193" y="288"/>
                    </a:lnTo>
                    <a:lnTo>
                      <a:pt x="191" y="287"/>
                    </a:lnTo>
                    <a:lnTo>
                      <a:pt x="191" y="288"/>
                    </a:lnTo>
                    <a:lnTo>
                      <a:pt x="190" y="291"/>
                    </a:lnTo>
                    <a:lnTo>
                      <a:pt x="189" y="291"/>
                    </a:lnTo>
                    <a:lnTo>
                      <a:pt x="189" y="288"/>
                    </a:lnTo>
                    <a:lnTo>
                      <a:pt x="189" y="287"/>
                    </a:lnTo>
                    <a:lnTo>
                      <a:pt x="187" y="285"/>
                    </a:lnTo>
                    <a:lnTo>
                      <a:pt x="186" y="287"/>
                    </a:lnTo>
                    <a:lnTo>
                      <a:pt x="187" y="290"/>
                    </a:lnTo>
                    <a:lnTo>
                      <a:pt x="187" y="291"/>
                    </a:lnTo>
                    <a:lnTo>
                      <a:pt x="187" y="292"/>
                    </a:lnTo>
                    <a:lnTo>
                      <a:pt x="187" y="294"/>
                    </a:lnTo>
                    <a:lnTo>
                      <a:pt x="186" y="292"/>
                    </a:lnTo>
                    <a:lnTo>
                      <a:pt x="186" y="291"/>
                    </a:lnTo>
                    <a:lnTo>
                      <a:pt x="186" y="288"/>
                    </a:lnTo>
                    <a:lnTo>
                      <a:pt x="184" y="288"/>
                    </a:lnTo>
                    <a:lnTo>
                      <a:pt x="184" y="291"/>
                    </a:lnTo>
                    <a:lnTo>
                      <a:pt x="183" y="291"/>
                    </a:lnTo>
                    <a:lnTo>
                      <a:pt x="183" y="292"/>
                    </a:lnTo>
                    <a:lnTo>
                      <a:pt x="181" y="292"/>
                    </a:lnTo>
                    <a:lnTo>
                      <a:pt x="180" y="292"/>
                    </a:lnTo>
                    <a:lnTo>
                      <a:pt x="181" y="294"/>
                    </a:lnTo>
                    <a:lnTo>
                      <a:pt x="181" y="295"/>
                    </a:lnTo>
                    <a:lnTo>
                      <a:pt x="183" y="295"/>
                    </a:lnTo>
                    <a:lnTo>
                      <a:pt x="183" y="297"/>
                    </a:lnTo>
                    <a:lnTo>
                      <a:pt x="183" y="298"/>
                    </a:lnTo>
                    <a:lnTo>
                      <a:pt x="183" y="300"/>
                    </a:lnTo>
                    <a:lnTo>
                      <a:pt x="183" y="301"/>
                    </a:lnTo>
                    <a:lnTo>
                      <a:pt x="183" y="302"/>
                    </a:lnTo>
                    <a:lnTo>
                      <a:pt x="184" y="302"/>
                    </a:lnTo>
                    <a:lnTo>
                      <a:pt x="186" y="302"/>
                    </a:lnTo>
                    <a:lnTo>
                      <a:pt x="186" y="304"/>
                    </a:lnTo>
                    <a:lnTo>
                      <a:pt x="187" y="304"/>
                    </a:lnTo>
                    <a:lnTo>
                      <a:pt x="187" y="305"/>
                    </a:lnTo>
                    <a:lnTo>
                      <a:pt x="187" y="307"/>
                    </a:lnTo>
                    <a:lnTo>
                      <a:pt x="187" y="308"/>
                    </a:lnTo>
                    <a:lnTo>
                      <a:pt x="189" y="308"/>
                    </a:lnTo>
                    <a:lnTo>
                      <a:pt x="189" y="309"/>
                    </a:lnTo>
                    <a:lnTo>
                      <a:pt x="187" y="309"/>
                    </a:lnTo>
                    <a:lnTo>
                      <a:pt x="186" y="308"/>
                    </a:lnTo>
                    <a:lnTo>
                      <a:pt x="184" y="308"/>
                    </a:lnTo>
                    <a:lnTo>
                      <a:pt x="181" y="305"/>
                    </a:lnTo>
                    <a:lnTo>
                      <a:pt x="181" y="307"/>
                    </a:lnTo>
                    <a:lnTo>
                      <a:pt x="180" y="305"/>
                    </a:lnTo>
                    <a:lnTo>
                      <a:pt x="176" y="305"/>
                    </a:lnTo>
                    <a:lnTo>
                      <a:pt x="173" y="304"/>
                    </a:lnTo>
                    <a:lnTo>
                      <a:pt x="173" y="302"/>
                    </a:lnTo>
                    <a:lnTo>
                      <a:pt x="172" y="302"/>
                    </a:lnTo>
                    <a:lnTo>
                      <a:pt x="170" y="304"/>
                    </a:lnTo>
                    <a:lnTo>
                      <a:pt x="169" y="307"/>
                    </a:lnTo>
                    <a:lnTo>
                      <a:pt x="167" y="307"/>
                    </a:lnTo>
                    <a:lnTo>
                      <a:pt x="167" y="305"/>
                    </a:lnTo>
                    <a:lnTo>
                      <a:pt x="166" y="304"/>
                    </a:lnTo>
                    <a:lnTo>
                      <a:pt x="166" y="302"/>
                    </a:lnTo>
                    <a:lnTo>
                      <a:pt x="166" y="301"/>
                    </a:lnTo>
                    <a:lnTo>
                      <a:pt x="166" y="300"/>
                    </a:lnTo>
                    <a:lnTo>
                      <a:pt x="164" y="297"/>
                    </a:lnTo>
                    <a:lnTo>
                      <a:pt x="164" y="295"/>
                    </a:lnTo>
                    <a:lnTo>
                      <a:pt x="164" y="294"/>
                    </a:lnTo>
                    <a:lnTo>
                      <a:pt x="166" y="291"/>
                    </a:lnTo>
                    <a:lnTo>
                      <a:pt x="164" y="290"/>
                    </a:lnTo>
                    <a:lnTo>
                      <a:pt x="163" y="291"/>
                    </a:lnTo>
                    <a:lnTo>
                      <a:pt x="162" y="294"/>
                    </a:lnTo>
                    <a:lnTo>
                      <a:pt x="160" y="295"/>
                    </a:lnTo>
                    <a:lnTo>
                      <a:pt x="159" y="295"/>
                    </a:lnTo>
                    <a:lnTo>
                      <a:pt x="159" y="294"/>
                    </a:lnTo>
                    <a:lnTo>
                      <a:pt x="157" y="295"/>
                    </a:lnTo>
                    <a:lnTo>
                      <a:pt x="156" y="297"/>
                    </a:lnTo>
                    <a:lnTo>
                      <a:pt x="155" y="298"/>
                    </a:lnTo>
                    <a:lnTo>
                      <a:pt x="155" y="300"/>
                    </a:lnTo>
                    <a:lnTo>
                      <a:pt x="155" y="301"/>
                    </a:lnTo>
                    <a:lnTo>
                      <a:pt x="156" y="302"/>
                    </a:lnTo>
                    <a:lnTo>
                      <a:pt x="157" y="302"/>
                    </a:lnTo>
                    <a:lnTo>
                      <a:pt x="159" y="304"/>
                    </a:lnTo>
                    <a:lnTo>
                      <a:pt x="159" y="308"/>
                    </a:lnTo>
                    <a:lnTo>
                      <a:pt x="157" y="311"/>
                    </a:lnTo>
                    <a:lnTo>
                      <a:pt x="156" y="311"/>
                    </a:lnTo>
                    <a:lnTo>
                      <a:pt x="157" y="314"/>
                    </a:lnTo>
                    <a:lnTo>
                      <a:pt x="157" y="315"/>
                    </a:lnTo>
                    <a:lnTo>
                      <a:pt x="156" y="317"/>
                    </a:lnTo>
                    <a:lnTo>
                      <a:pt x="156" y="318"/>
                    </a:lnTo>
                    <a:lnTo>
                      <a:pt x="156" y="319"/>
                    </a:lnTo>
                    <a:lnTo>
                      <a:pt x="156" y="322"/>
                    </a:lnTo>
                    <a:lnTo>
                      <a:pt x="157" y="324"/>
                    </a:lnTo>
                    <a:lnTo>
                      <a:pt x="157" y="325"/>
                    </a:lnTo>
                    <a:lnTo>
                      <a:pt x="156" y="325"/>
                    </a:lnTo>
                    <a:lnTo>
                      <a:pt x="156" y="326"/>
                    </a:lnTo>
                    <a:lnTo>
                      <a:pt x="156" y="328"/>
                    </a:lnTo>
                    <a:lnTo>
                      <a:pt x="157" y="329"/>
                    </a:lnTo>
                    <a:lnTo>
                      <a:pt x="156" y="332"/>
                    </a:lnTo>
                    <a:lnTo>
                      <a:pt x="157" y="334"/>
                    </a:lnTo>
                    <a:lnTo>
                      <a:pt x="157" y="332"/>
                    </a:lnTo>
                    <a:lnTo>
                      <a:pt x="159" y="332"/>
                    </a:lnTo>
                    <a:lnTo>
                      <a:pt x="160" y="332"/>
                    </a:lnTo>
                    <a:lnTo>
                      <a:pt x="162" y="334"/>
                    </a:lnTo>
                    <a:lnTo>
                      <a:pt x="160" y="335"/>
                    </a:lnTo>
                    <a:lnTo>
                      <a:pt x="160" y="334"/>
                    </a:lnTo>
                    <a:lnTo>
                      <a:pt x="159" y="335"/>
                    </a:lnTo>
                    <a:lnTo>
                      <a:pt x="159" y="336"/>
                    </a:lnTo>
                    <a:lnTo>
                      <a:pt x="159" y="338"/>
                    </a:lnTo>
                    <a:lnTo>
                      <a:pt x="157" y="339"/>
                    </a:lnTo>
                    <a:lnTo>
                      <a:pt x="157" y="341"/>
                    </a:lnTo>
                    <a:lnTo>
                      <a:pt x="157" y="342"/>
                    </a:lnTo>
                    <a:lnTo>
                      <a:pt x="156" y="343"/>
                    </a:lnTo>
                    <a:lnTo>
                      <a:pt x="155" y="343"/>
                    </a:lnTo>
                    <a:lnTo>
                      <a:pt x="155" y="346"/>
                    </a:lnTo>
                    <a:lnTo>
                      <a:pt x="153" y="346"/>
                    </a:lnTo>
                    <a:lnTo>
                      <a:pt x="155" y="348"/>
                    </a:lnTo>
                    <a:lnTo>
                      <a:pt x="155" y="349"/>
                    </a:lnTo>
                    <a:lnTo>
                      <a:pt x="153" y="351"/>
                    </a:lnTo>
                    <a:lnTo>
                      <a:pt x="152" y="351"/>
                    </a:lnTo>
                    <a:lnTo>
                      <a:pt x="152" y="352"/>
                    </a:lnTo>
                    <a:lnTo>
                      <a:pt x="150" y="352"/>
                    </a:lnTo>
                    <a:lnTo>
                      <a:pt x="150" y="351"/>
                    </a:lnTo>
                    <a:lnTo>
                      <a:pt x="149" y="349"/>
                    </a:lnTo>
                    <a:lnTo>
                      <a:pt x="147" y="351"/>
                    </a:lnTo>
                    <a:lnTo>
                      <a:pt x="147" y="352"/>
                    </a:lnTo>
                    <a:lnTo>
                      <a:pt x="147" y="351"/>
                    </a:lnTo>
                    <a:lnTo>
                      <a:pt x="147" y="349"/>
                    </a:lnTo>
                    <a:lnTo>
                      <a:pt x="146" y="349"/>
                    </a:lnTo>
                    <a:lnTo>
                      <a:pt x="145" y="349"/>
                    </a:lnTo>
                    <a:lnTo>
                      <a:pt x="143" y="351"/>
                    </a:lnTo>
                    <a:lnTo>
                      <a:pt x="142" y="351"/>
                    </a:lnTo>
                    <a:lnTo>
                      <a:pt x="140" y="349"/>
                    </a:lnTo>
                    <a:lnTo>
                      <a:pt x="140" y="352"/>
                    </a:lnTo>
                    <a:lnTo>
                      <a:pt x="139" y="352"/>
                    </a:lnTo>
                    <a:lnTo>
                      <a:pt x="139" y="351"/>
                    </a:lnTo>
                    <a:lnTo>
                      <a:pt x="139" y="352"/>
                    </a:lnTo>
                    <a:lnTo>
                      <a:pt x="139" y="353"/>
                    </a:lnTo>
                    <a:lnTo>
                      <a:pt x="139" y="358"/>
                    </a:lnTo>
                    <a:lnTo>
                      <a:pt x="139" y="360"/>
                    </a:lnTo>
                    <a:lnTo>
                      <a:pt x="139" y="362"/>
                    </a:lnTo>
                    <a:lnTo>
                      <a:pt x="139" y="365"/>
                    </a:lnTo>
                    <a:lnTo>
                      <a:pt x="138" y="366"/>
                    </a:lnTo>
                    <a:lnTo>
                      <a:pt x="138" y="365"/>
                    </a:lnTo>
                    <a:lnTo>
                      <a:pt x="136" y="362"/>
                    </a:lnTo>
                    <a:lnTo>
                      <a:pt x="135" y="362"/>
                    </a:lnTo>
                    <a:lnTo>
                      <a:pt x="135" y="363"/>
                    </a:lnTo>
                    <a:lnTo>
                      <a:pt x="135" y="366"/>
                    </a:lnTo>
                    <a:lnTo>
                      <a:pt x="133" y="366"/>
                    </a:lnTo>
                    <a:lnTo>
                      <a:pt x="135" y="367"/>
                    </a:lnTo>
                    <a:lnTo>
                      <a:pt x="133" y="369"/>
                    </a:lnTo>
                    <a:lnTo>
                      <a:pt x="132" y="367"/>
                    </a:lnTo>
                    <a:lnTo>
                      <a:pt x="133" y="367"/>
                    </a:lnTo>
                    <a:lnTo>
                      <a:pt x="133" y="365"/>
                    </a:lnTo>
                    <a:lnTo>
                      <a:pt x="132" y="365"/>
                    </a:lnTo>
                    <a:lnTo>
                      <a:pt x="132" y="366"/>
                    </a:lnTo>
                    <a:lnTo>
                      <a:pt x="132" y="367"/>
                    </a:lnTo>
                    <a:lnTo>
                      <a:pt x="131" y="367"/>
                    </a:lnTo>
                    <a:lnTo>
                      <a:pt x="131" y="366"/>
                    </a:lnTo>
                    <a:lnTo>
                      <a:pt x="129" y="367"/>
                    </a:lnTo>
                    <a:lnTo>
                      <a:pt x="129" y="370"/>
                    </a:lnTo>
                    <a:lnTo>
                      <a:pt x="131" y="370"/>
                    </a:lnTo>
                    <a:lnTo>
                      <a:pt x="131" y="372"/>
                    </a:lnTo>
                    <a:lnTo>
                      <a:pt x="129" y="372"/>
                    </a:lnTo>
                    <a:lnTo>
                      <a:pt x="128" y="370"/>
                    </a:lnTo>
                    <a:lnTo>
                      <a:pt x="126" y="370"/>
                    </a:lnTo>
                    <a:lnTo>
                      <a:pt x="126" y="372"/>
                    </a:lnTo>
                    <a:lnTo>
                      <a:pt x="126" y="373"/>
                    </a:lnTo>
                    <a:lnTo>
                      <a:pt x="125" y="377"/>
                    </a:lnTo>
                    <a:lnTo>
                      <a:pt x="123" y="377"/>
                    </a:lnTo>
                    <a:lnTo>
                      <a:pt x="123" y="379"/>
                    </a:lnTo>
                    <a:lnTo>
                      <a:pt x="121" y="382"/>
                    </a:lnTo>
                    <a:lnTo>
                      <a:pt x="121" y="384"/>
                    </a:lnTo>
                    <a:lnTo>
                      <a:pt x="119" y="383"/>
                    </a:lnTo>
                    <a:lnTo>
                      <a:pt x="119" y="382"/>
                    </a:lnTo>
                    <a:lnTo>
                      <a:pt x="119" y="380"/>
                    </a:lnTo>
                    <a:lnTo>
                      <a:pt x="118" y="380"/>
                    </a:lnTo>
                    <a:lnTo>
                      <a:pt x="118" y="379"/>
                    </a:lnTo>
                    <a:lnTo>
                      <a:pt x="118" y="377"/>
                    </a:lnTo>
                    <a:lnTo>
                      <a:pt x="116" y="377"/>
                    </a:lnTo>
                    <a:lnTo>
                      <a:pt x="115" y="379"/>
                    </a:lnTo>
                    <a:lnTo>
                      <a:pt x="114" y="379"/>
                    </a:lnTo>
                    <a:lnTo>
                      <a:pt x="112" y="380"/>
                    </a:lnTo>
                    <a:lnTo>
                      <a:pt x="111" y="382"/>
                    </a:lnTo>
                    <a:lnTo>
                      <a:pt x="111" y="383"/>
                    </a:lnTo>
                    <a:lnTo>
                      <a:pt x="111" y="384"/>
                    </a:lnTo>
                    <a:lnTo>
                      <a:pt x="111" y="386"/>
                    </a:lnTo>
                    <a:lnTo>
                      <a:pt x="111" y="384"/>
                    </a:lnTo>
                    <a:lnTo>
                      <a:pt x="111" y="383"/>
                    </a:lnTo>
                    <a:lnTo>
                      <a:pt x="109" y="383"/>
                    </a:lnTo>
                    <a:lnTo>
                      <a:pt x="108" y="384"/>
                    </a:lnTo>
                    <a:lnTo>
                      <a:pt x="108" y="383"/>
                    </a:lnTo>
                    <a:lnTo>
                      <a:pt x="108" y="382"/>
                    </a:lnTo>
                    <a:lnTo>
                      <a:pt x="108" y="380"/>
                    </a:lnTo>
                    <a:lnTo>
                      <a:pt x="108" y="379"/>
                    </a:lnTo>
                    <a:lnTo>
                      <a:pt x="108" y="377"/>
                    </a:lnTo>
                    <a:lnTo>
                      <a:pt x="108" y="376"/>
                    </a:lnTo>
                    <a:lnTo>
                      <a:pt x="106" y="376"/>
                    </a:lnTo>
                    <a:lnTo>
                      <a:pt x="106" y="375"/>
                    </a:lnTo>
                    <a:lnTo>
                      <a:pt x="106" y="373"/>
                    </a:lnTo>
                    <a:lnTo>
                      <a:pt x="106" y="372"/>
                    </a:lnTo>
                    <a:lnTo>
                      <a:pt x="105" y="372"/>
                    </a:lnTo>
                    <a:lnTo>
                      <a:pt x="105" y="373"/>
                    </a:lnTo>
                    <a:lnTo>
                      <a:pt x="104" y="376"/>
                    </a:lnTo>
                    <a:lnTo>
                      <a:pt x="105" y="376"/>
                    </a:lnTo>
                    <a:lnTo>
                      <a:pt x="104" y="377"/>
                    </a:lnTo>
                    <a:lnTo>
                      <a:pt x="102" y="377"/>
                    </a:lnTo>
                    <a:lnTo>
                      <a:pt x="101" y="379"/>
                    </a:lnTo>
                    <a:lnTo>
                      <a:pt x="99" y="380"/>
                    </a:lnTo>
                    <a:lnTo>
                      <a:pt x="99" y="382"/>
                    </a:lnTo>
                    <a:lnTo>
                      <a:pt x="99" y="383"/>
                    </a:lnTo>
                    <a:lnTo>
                      <a:pt x="98" y="384"/>
                    </a:lnTo>
                    <a:lnTo>
                      <a:pt x="98" y="383"/>
                    </a:lnTo>
                    <a:lnTo>
                      <a:pt x="97" y="383"/>
                    </a:lnTo>
                    <a:lnTo>
                      <a:pt x="97" y="384"/>
                    </a:lnTo>
                    <a:lnTo>
                      <a:pt x="98" y="386"/>
                    </a:lnTo>
                    <a:lnTo>
                      <a:pt x="97" y="389"/>
                    </a:lnTo>
                    <a:lnTo>
                      <a:pt x="97" y="390"/>
                    </a:lnTo>
                    <a:lnTo>
                      <a:pt x="98" y="390"/>
                    </a:lnTo>
                    <a:lnTo>
                      <a:pt x="97" y="392"/>
                    </a:lnTo>
                    <a:lnTo>
                      <a:pt x="95" y="393"/>
                    </a:lnTo>
                    <a:lnTo>
                      <a:pt x="95" y="394"/>
                    </a:lnTo>
                    <a:lnTo>
                      <a:pt x="97" y="394"/>
                    </a:lnTo>
                    <a:lnTo>
                      <a:pt x="97" y="396"/>
                    </a:lnTo>
                    <a:lnTo>
                      <a:pt x="99" y="397"/>
                    </a:lnTo>
                    <a:lnTo>
                      <a:pt x="99" y="399"/>
                    </a:lnTo>
                    <a:lnTo>
                      <a:pt x="101" y="401"/>
                    </a:lnTo>
                    <a:lnTo>
                      <a:pt x="102" y="401"/>
                    </a:lnTo>
                    <a:lnTo>
                      <a:pt x="102" y="404"/>
                    </a:lnTo>
                    <a:lnTo>
                      <a:pt x="101" y="406"/>
                    </a:lnTo>
                    <a:lnTo>
                      <a:pt x="101" y="404"/>
                    </a:lnTo>
                    <a:lnTo>
                      <a:pt x="99" y="406"/>
                    </a:lnTo>
                    <a:lnTo>
                      <a:pt x="98" y="406"/>
                    </a:lnTo>
                    <a:lnTo>
                      <a:pt x="97" y="407"/>
                    </a:lnTo>
                    <a:lnTo>
                      <a:pt x="97" y="409"/>
                    </a:lnTo>
                    <a:lnTo>
                      <a:pt x="94" y="409"/>
                    </a:lnTo>
                    <a:lnTo>
                      <a:pt x="94" y="410"/>
                    </a:lnTo>
                    <a:lnTo>
                      <a:pt x="92" y="413"/>
                    </a:lnTo>
                    <a:lnTo>
                      <a:pt x="92" y="414"/>
                    </a:lnTo>
                    <a:lnTo>
                      <a:pt x="92" y="416"/>
                    </a:lnTo>
                    <a:lnTo>
                      <a:pt x="94" y="417"/>
                    </a:lnTo>
                    <a:lnTo>
                      <a:pt x="94" y="418"/>
                    </a:lnTo>
                    <a:lnTo>
                      <a:pt x="97" y="418"/>
                    </a:lnTo>
                    <a:lnTo>
                      <a:pt x="95" y="420"/>
                    </a:lnTo>
                    <a:lnTo>
                      <a:pt x="95" y="421"/>
                    </a:lnTo>
                    <a:lnTo>
                      <a:pt x="95" y="423"/>
                    </a:lnTo>
                    <a:lnTo>
                      <a:pt x="94" y="424"/>
                    </a:lnTo>
                    <a:lnTo>
                      <a:pt x="92" y="424"/>
                    </a:lnTo>
                    <a:lnTo>
                      <a:pt x="92" y="425"/>
                    </a:lnTo>
                    <a:lnTo>
                      <a:pt x="94" y="425"/>
                    </a:lnTo>
                    <a:lnTo>
                      <a:pt x="94" y="427"/>
                    </a:lnTo>
                    <a:lnTo>
                      <a:pt x="92" y="428"/>
                    </a:lnTo>
                    <a:lnTo>
                      <a:pt x="92" y="430"/>
                    </a:lnTo>
                    <a:lnTo>
                      <a:pt x="91" y="431"/>
                    </a:lnTo>
                    <a:lnTo>
                      <a:pt x="91" y="430"/>
                    </a:lnTo>
                    <a:lnTo>
                      <a:pt x="88" y="431"/>
                    </a:lnTo>
                    <a:lnTo>
                      <a:pt x="87" y="433"/>
                    </a:lnTo>
                    <a:lnTo>
                      <a:pt x="87" y="434"/>
                    </a:lnTo>
                    <a:lnTo>
                      <a:pt x="87" y="435"/>
                    </a:lnTo>
                    <a:lnTo>
                      <a:pt x="87" y="440"/>
                    </a:lnTo>
                    <a:lnTo>
                      <a:pt x="87" y="442"/>
                    </a:lnTo>
                    <a:lnTo>
                      <a:pt x="88" y="444"/>
                    </a:lnTo>
                    <a:lnTo>
                      <a:pt x="88" y="445"/>
                    </a:lnTo>
                    <a:lnTo>
                      <a:pt x="88" y="447"/>
                    </a:lnTo>
                    <a:lnTo>
                      <a:pt x="87" y="451"/>
                    </a:lnTo>
                    <a:lnTo>
                      <a:pt x="87" y="455"/>
                    </a:lnTo>
                    <a:lnTo>
                      <a:pt x="87" y="458"/>
                    </a:lnTo>
                    <a:lnTo>
                      <a:pt x="87" y="459"/>
                    </a:lnTo>
                    <a:lnTo>
                      <a:pt x="85" y="461"/>
                    </a:lnTo>
                    <a:lnTo>
                      <a:pt x="84" y="462"/>
                    </a:lnTo>
                    <a:lnTo>
                      <a:pt x="80" y="461"/>
                    </a:lnTo>
                    <a:lnTo>
                      <a:pt x="78" y="459"/>
                    </a:lnTo>
                    <a:lnTo>
                      <a:pt x="75" y="458"/>
                    </a:lnTo>
                    <a:lnTo>
                      <a:pt x="74" y="458"/>
                    </a:lnTo>
                    <a:lnTo>
                      <a:pt x="74" y="457"/>
                    </a:lnTo>
                    <a:lnTo>
                      <a:pt x="72" y="452"/>
                    </a:lnTo>
                    <a:lnTo>
                      <a:pt x="72" y="447"/>
                    </a:lnTo>
                    <a:lnTo>
                      <a:pt x="71" y="447"/>
                    </a:lnTo>
                    <a:lnTo>
                      <a:pt x="70" y="445"/>
                    </a:lnTo>
                    <a:lnTo>
                      <a:pt x="68" y="445"/>
                    </a:lnTo>
                    <a:lnTo>
                      <a:pt x="64" y="441"/>
                    </a:lnTo>
                    <a:lnTo>
                      <a:pt x="63" y="440"/>
                    </a:lnTo>
                    <a:lnTo>
                      <a:pt x="61" y="440"/>
                    </a:lnTo>
                    <a:lnTo>
                      <a:pt x="60" y="440"/>
                    </a:lnTo>
                    <a:lnTo>
                      <a:pt x="58" y="437"/>
                    </a:lnTo>
                    <a:lnTo>
                      <a:pt x="58" y="435"/>
                    </a:lnTo>
                    <a:lnTo>
                      <a:pt x="57" y="434"/>
                    </a:lnTo>
                    <a:lnTo>
                      <a:pt x="57" y="433"/>
                    </a:lnTo>
                    <a:lnTo>
                      <a:pt x="57" y="427"/>
                    </a:lnTo>
                    <a:lnTo>
                      <a:pt x="57" y="425"/>
                    </a:lnTo>
                    <a:lnTo>
                      <a:pt x="56" y="423"/>
                    </a:lnTo>
                    <a:lnTo>
                      <a:pt x="56" y="420"/>
                    </a:lnTo>
                    <a:lnTo>
                      <a:pt x="56" y="418"/>
                    </a:lnTo>
                    <a:lnTo>
                      <a:pt x="54" y="417"/>
                    </a:lnTo>
                    <a:lnTo>
                      <a:pt x="50" y="407"/>
                    </a:lnTo>
                    <a:lnTo>
                      <a:pt x="50" y="406"/>
                    </a:lnTo>
                    <a:lnTo>
                      <a:pt x="50" y="404"/>
                    </a:lnTo>
                    <a:lnTo>
                      <a:pt x="48" y="403"/>
                    </a:lnTo>
                    <a:lnTo>
                      <a:pt x="47" y="396"/>
                    </a:lnTo>
                    <a:lnTo>
                      <a:pt x="44" y="386"/>
                    </a:lnTo>
                    <a:lnTo>
                      <a:pt x="43" y="383"/>
                    </a:lnTo>
                    <a:lnTo>
                      <a:pt x="37" y="366"/>
                    </a:lnTo>
                    <a:lnTo>
                      <a:pt x="33" y="351"/>
                    </a:lnTo>
                    <a:lnTo>
                      <a:pt x="31" y="348"/>
                    </a:lnTo>
                    <a:lnTo>
                      <a:pt x="30" y="342"/>
                    </a:lnTo>
                    <a:lnTo>
                      <a:pt x="23" y="315"/>
                    </a:lnTo>
                    <a:lnTo>
                      <a:pt x="17" y="301"/>
                    </a:lnTo>
                    <a:lnTo>
                      <a:pt x="10" y="276"/>
                    </a:lnTo>
                    <a:lnTo>
                      <a:pt x="3" y="256"/>
                    </a:lnTo>
                    <a:lnTo>
                      <a:pt x="0" y="249"/>
                    </a:lnTo>
                    <a:lnTo>
                      <a:pt x="3" y="247"/>
                    </a:lnTo>
                    <a:lnTo>
                      <a:pt x="5" y="246"/>
                    </a:lnTo>
                    <a:lnTo>
                      <a:pt x="5" y="244"/>
                    </a:lnTo>
                    <a:lnTo>
                      <a:pt x="6" y="244"/>
                    </a:lnTo>
                    <a:lnTo>
                      <a:pt x="7" y="243"/>
                    </a:lnTo>
                    <a:lnTo>
                      <a:pt x="10" y="244"/>
                    </a:lnTo>
                    <a:lnTo>
                      <a:pt x="12" y="246"/>
                    </a:lnTo>
                    <a:lnTo>
                      <a:pt x="12" y="247"/>
                    </a:lnTo>
                    <a:lnTo>
                      <a:pt x="12" y="249"/>
                    </a:lnTo>
                    <a:lnTo>
                      <a:pt x="13" y="251"/>
                    </a:lnTo>
                    <a:lnTo>
                      <a:pt x="14" y="251"/>
                    </a:lnTo>
                    <a:lnTo>
                      <a:pt x="16" y="251"/>
                    </a:lnTo>
                    <a:lnTo>
                      <a:pt x="17" y="251"/>
                    </a:lnTo>
                    <a:lnTo>
                      <a:pt x="17" y="249"/>
                    </a:lnTo>
                    <a:lnTo>
                      <a:pt x="17" y="242"/>
                    </a:lnTo>
                    <a:lnTo>
                      <a:pt x="16" y="236"/>
                    </a:lnTo>
                    <a:lnTo>
                      <a:pt x="14" y="236"/>
                    </a:lnTo>
                    <a:lnTo>
                      <a:pt x="14" y="234"/>
                    </a:lnTo>
                    <a:lnTo>
                      <a:pt x="14" y="232"/>
                    </a:lnTo>
                    <a:lnTo>
                      <a:pt x="16" y="230"/>
                    </a:lnTo>
                    <a:lnTo>
                      <a:pt x="17" y="230"/>
                    </a:lnTo>
                    <a:lnTo>
                      <a:pt x="19" y="232"/>
                    </a:lnTo>
                    <a:lnTo>
                      <a:pt x="20" y="233"/>
                    </a:lnTo>
                    <a:lnTo>
                      <a:pt x="22" y="233"/>
                    </a:lnTo>
                    <a:lnTo>
                      <a:pt x="24" y="234"/>
                    </a:lnTo>
                    <a:lnTo>
                      <a:pt x="26" y="233"/>
                    </a:lnTo>
                    <a:lnTo>
                      <a:pt x="26" y="230"/>
                    </a:lnTo>
                    <a:lnTo>
                      <a:pt x="24" y="229"/>
                    </a:lnTo>
                    <a:lnTo>
                      <a:pt x="23" y="227"/>
                    </a:lnTo>
                    <a:lnTo>
                      <a:pt x="22" y="227"/>
                    </a:lnTo>
                    <a:lnTo>
                      <a:pt x="19" y="225"/>
                    </a:lnTo>
                    <a:lnTo>
                      <a:pt x="17" y="223"/>
                    </a:lnTo>
                    <a:lnTo>
                      <a:pt x="17" y="222"/>
                    </a:lnTo>
                    <a:lnTo>
                      <a:pt x="17" y="219"/>
                    </a:lnTo>
                    <a:lnTo>
                      <a:pt x="19" y="218"/>
                    </a:lnTo>
                    <a:lnTo>
                      <a:pt x="17" y="216"/>
                    </a:lnTo>
                    <a:lnTo>
                      <a:pt x="19" y="213"/>
                    </a:lnTo>
                    <a:lnTo>
                      <a:pt x="23" y="205"/>
                    </a:lnTo>
                    <a:lnTo>
                      <a:pt x="27" y="199"/>
                    </a:lnTo>
                    <a:lnTo>
                      <a:pt x="29" y="199"/>
                    </a:lnTo>
                    <a:lnTo>
                      <a:pt x="30" y="192"/>
                    </a:lnTo>
                    <a:lnTo>
                      <a:pt x="29" y="191"/>
                    </a:lnTo>
                    <a:lnTo>
                      <a:pt x="29" y="189"/>
                    </a:lnTo>
                    <a:lnTo>
                      <a:pt x="29" y="188"/>
                    </a:lnTo>
                    <a:lnTo>
                      <a:pt x="29" y="186"/>
                    </a:lnTo>
                    <a:lnTo>
                      <a:pt x="30" y="185"/>
                    </a:lnTo>
                    <a:lnTo>
                      <a:pt x="31" y="182"/>
                    </a:lnTo>
                    <a:lnTo>
                      <a:pt x="33" y="181"/>
                    </a:lnTo>
                    <a:lnTo>
                      <a:pt x="34" y="179"/>
                    </a:lnTo>
                    <a:lnTo>
                      <a:pt x="34" y="178"/>
                    </a:lnTo>
                    <a:lnTo>
                      <a:pt x="36" y="176"/>
                    </a:lnTo>
                    <a:lnTo>
                      <a:pt x="34" y="172"/>
                    </a:lnTo>
                    <a:lnTo>
                      <a:pt x="34" y="171"/>
                    </a:lnTo>
                    <a:lnTo>
                      <a:pt x="33" y="171"/>
                    </a:lnTo>
                    <a:lnTo>
                      <a:pt x="30" y="169"/>
                    </a:lnTo>
                    <a:lnTo>
                      <a:pt x="29" y="165"/>
                    </a:lnTo>
                    <a:lnTo>
                      <a:pt x="27" y="161"/>
                    </a:lnTo>
                    <a:lnTo>
                      <a:pt x="27" y="158"/>
                    </a:lnTo>
                    <a:lnTo>
                      <a:pt x="27" y="157"/>
                    </a:lnTo>
                    <a:lnTo>
                      <a:pt x="30" y="155"/>
                    </a:lnTo>
                    <a:lnTo>
                      <a:pt x="30" y="151"/>
                    </a:lnTo>
                    <a:lnTo>
                      <a:pt x="26" y="150"/>
                    </a:lnTo>
                    <a:lnTo>
                      <a:pt x="26" y="148"/>
                    </a:lnTo>
                    <a:lnTo>
                      <a:pt x="24" y="148"/>
                    </a:lnTo>
                    <a:lnTo>
                      <a:pt x="26" y="133"/>
                    </a:lnTo>
                    <a:lnTo>
                      <a:pt x="27" y="131"/>
                    </a:lnTo>
                    <a:lnTo>
                      <a:pt x="27" y="130"/>
                    </a:lnTo>
                    <a:lnTo>
                      <a:pt x="30" y="128"/>
                    </a:lnTo>
                    <a:lnTo>
                      <a:pt x="33" y="123"/>
                    </a:lnTo>
                    <a:lnTo>
                      <a:pt x="30" y="106"/>
                    </a:lnTo>
                    <a:lnTo>
                      <a:pt x="29" y="94"/>
                    </a:lnTo>
                    <a:lnTo>
                      <a:pt x="34" y="73"/>
                    </a:lnTo>
                    <a:lnTo>
                      <a:pt x="43" y="45"/>
                    </a:lnTo>
                    <a:lnTo>
                      <a:pt x="53" y="7"/>
                    </a:lnTo>
                    <a:lnTo>
                      <a:pt x="58" y="5"/>
                    </a:lnTo>
                    <a:lnTo>
                      <a:pt x="64" y="7"/>
                    </a:lnTo>
                    <a:lnTo>
                      <a:pt x="65" y="7"/>
                    </a:lnTo>
                    <a:lnTo>
                      <a:pt x="65" y="8"/>
                    </a:lnTo>
                    <a:lnTo>
                      <a:pt x="67" y="8"/>
                    </a:lnTo>
                    <a:lnTo>
                      <a:pt x="65" y="10"/>
                    </a:lnTo>
                    <a:lnTo>
                      <a:pt x="67" y="1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64"/>
              <p:cNvSpPr>
                <a:spLocks noEditPoints="1"/>
              </p:cNvSpPr>
              <p:nvPr/>
            </p:nvSpPr>
            <p:spPr bwMode="auto">
              <a:xfrm>
                <a:off x="8701565" y="2874502"/>
                <a:ext cx="725047" cy="362981"/>
              </a:xfrm>
              <a:custGeom>
                <a:avLst/>
                <a:gdLst>
                  <a:gd name="T0" fmla="*/ 274 w 331"/>
                  <a:gd name="T1" fmla="*/ 174 h 181"/>
                  <a:gd name="T2" fmla="*/ 269 w 331"/>
                  <a:gd name="T3" fmla="*/ 163 h 181"/>
                  <a:gd name="T4" fmla="*/ 269 w 331"/>
                  <a:gd name="T5" fmla="*/ 156 h 181"/>
                  <a:gd name="T6" fmla="*/ 120 w 331"/>
                  <a:gd name="T7" fmla="*/ 27 h 181"/>
                  <a:gd name="T8" fmla="*/ 202 w 331"/>
                  <a:gd name="T9" fmla="*/ 10 h 181"/>
                  <a:gd name="T10" fmla="*/ 260 w 331"/>
                  <a:gd name="T11" fmla="*/ 34 h 181"/>
                  <a:gd name="T12" fmla="*/ 283 w 331"/>
                  <a:gd name="T13" fmla="*/ 113 h 181"/>
                  <a:gd name="T14" fmla="*/ 305 w 331"/>
                  <a:gd name="T15" fmla="*/ 120 h 181"/>
                  <a:gd name="T16" fmla="*/ 331 w 331"/>
                  <a:gd name="T17" fmla="*/ 123 h 181"/>
                  <a:gd name="T18" fmla="*/ 327 w 331"/>
                  <a:gd name="T19" fmla="*/ 158 h 181"/>
                  <a:gd name="T20" fmla="*/ 297 w 331"/>
                  <a:gd name="T21" fmla="*/ 173 h 181"/>
                  <a:gd name="T22" fmla="*/ 283 w 331"/>
                  <a:gd name="T23" fmla="*/ 180 h 181"/>
                  <a:gd name="T24" fmla="*/ 281 w 331"/>
                  <a:gd name="T25" fmla="*/ 164 h 181"/>
                  <a:gd name="T26" fmla="*/ 276 w 331"/>
                  <a:gd name="T27" fmla="*/ 161 h 181"/>
                  <a:gd name="T28" fmla="*/ 277 w 331"/>
                  <a:gd name="T29" fmla="*/ 147 h 181"/>
                  <a:gd name="T30" fmla="*/ 271 w 331"/>
                  <a:gd name="T31" fmla="*/ 150 h 181"/>
                  <a:gd name="T32" fmla="*/ 266 w 331"/>
                  <a:gd name="T33" fmla="*/ 137 h 181"/>
                  <a:gd name="T34" fmla="*/ 263 w 331"/>
                  <a:gd name="T35" fmla="*/ 150 h 181"/>
                  <a:gd name="T36" fmla="*/ 254 w 331"/>
                  <a:gd name="T37" fmla="*/ 150 h 181"/>
                  <a:gd name="T38" fmla="*/ 246 w 331"/>
                  <a:gd name="T39" fmla="*/ 139 h 181"/>
                  <a:gd name="T40" fmla="*/ 244 w 331"/>
                  <a:gd name="T41" fmla="*/ 123 h 181"/>
                  <a:gd name="T42" fmla="*/ 246 w 331"/>
                  <a:gd name="T43" fmla="*/ 116 h 181"/>
                  <a:gd name="T44" fmla="*/ 240 w 331"/>
                  <a:gd name="T45" fmla="*/ 105 h 181"/>
                  <a:gd name="T46" fmla="*/ 235 w 331"/>
                  <a:gd name="T47" fmla="*/ 100 h 181"/>
                  <a:gd name="T48" fmla="*/ 243 w 331"/>
                  <a:gd name="T49" fmla="*/ 93 h 181"/>
                  <a:gd name="T50" fmla="*/ 236 w 331"/>
                  <a:gd name="T51" fmla="*/ 85 h 181"/>
                  <a:gd name="T52" fmla="*/ 230 w 331"/>
                  <a:gd name="T53" fmla="*/ 96 h 181"/>
                  <a:gd name="T54" fmla="*/ 230 w 331"/>
                  <a:gd name="T55" fmla="*/ 76 h 181"/>
                  <a:gd name="T56" fmla="*/ 240 w 331"/>
                  <a:gd name="T57" fmla="*/ 75 h 181"/>
                  <a:gd name="T58" fmla="*/ 237 w 331"/>
                  <a:gd name="T59" fmla="*/ 75 h 181"/>
                  <a:gd name="T60" fmla="*/ 230 w 331"/>
                  <a:gd name="T61" fmla="*/ 62 h 181"/>
                  <a:gd name="T62" fmla="*/ 236 w 331"/>
                  <a:gd name="T63" fmla="*/ 44 h 181"/>
                  <a:gd name="T64" fmla="*/ 243 w 331"/>
                  <a:gd name="T65" fmla="*/ 31 h 181"/>
                  <a:gd name="T66" fmla="*/ 240 w 331"/>
                  <a:gd name="T67" fmla="*/ 20 h 181"/>
                  <a:gd name="T68" fmla="*/ 236 w 331"/>
                  <a:gd name="T69" fmla="*/ 33 h 181"/>
                  <a:gd name="T70" fmla="*/ 226 w 331"/>
                  <a:gd name="T71" fmla="*/ 47 h 181"/>
                  <a:gd name="T72" fmla="*/ 219 w 331"/>
                  <a:gd name="T73" fmla="*/ 54 h 181"/>
                  <a:gd name="T74" fmla="*/ 212 w 331"/>
                  <a:gd name="T75" fmla="*/ 61 h 181"/>
                  <a:gd name="T76" fmla="*/ 220 w 331"/>
                  <a:gd name="T77" fmla="*/ 75 h 181"/>
                  <a:gd name="T78" fmla="*/ 222 w 331"/>
                  <a:gd name="T79" fmla="*/ 89 h 181"/>
                  <a:gd name="T80" fmla="*/ 222 w 331"/>
                  <a:gd name="T81" fmla="*/ 102 h 181"/>
                  <a:gd name="T82" fmla="*/ 223 w 331"/>
                  <a:gd name="T83" fmla="*/ 116 h 181"/>
                  <a:gd name="T84" fmla="*/ 232 w 331"/>
                  <a:gd name="T85" fmla="*/ 136 h 181"/>
                  <a:gd name="T86" fmla="*/ 240 w 331"/>
                  <a:gd name="T87" fmla="*/ 150 h 181"/>
                  <a:gd name="T88" fmla="*/ 249 w 331"/>
                  <a:gd name="T89" fmla="*/ 168 h 181"/>
                  <a:gd name="T90" fmla="*/ 242 w 331"/>
                  <a:gd name="T91" fmla="*/ 168 h 181"/>
                  <a:gd name="T92" fmla="*/ 232 w 331"/>
                  <a:gd name="T93" fmla="*/ 166 h 181"/>
                  <a:gd name="T94" fmla="*/ 215 w 331"/>
                  <a:gd name="T95" fmla="*/ 163 h 181"/>
                  <a:gd name="T96" fmla="*/ 203 w 331"/>
                  <a:gd name="T97" fmla="*/ 156 h 181"/>
                  <a:gd name="T98" fmla="*/ 189 w 331"/>
                  <a:gd name="T99" fmla="*/ 147 h 181"/>
                  <a:gd name="T100" fmla="*/ 177 w 331"/>
                  <a:gd name="T101" fmla="*/ 150 h 181"/>
                  <a:gd name="T102" fmla="*/ 181 w 331"/>
                  <a:gd name="T103" fmla="*/ 130 h 181"/>
                  <a:gd name="T104" fmla="*/ 192 w 331"/>
                  <a:gd name="T105" fmla="*/ 99 h 181"/>
                  <a:gd name="T106" fmla="*/ 167 w 331"/>
                  <a:gd name="T107" fmla="*/ 93 h 181"/>
                  <a:gd name="T108" fmla="*/ 148 w 331"/>
                  <a:gd name="T109" fmla="*/ 72 h 181"/>
                  <a:gd name="T110" fmla="*/ 117 w 331"/>
                  <a:gd name="T111" fmla="*/ 51 h 181"/>
                  <a:gd name="T112" fmla="*/ 85 w 331"/>
                  <a:gd name="T113" fmla="*/ 44 h 181"/>
                  <a:gd name="T114" fmla="*/ 56 w 331"/>
                  <a:gd name="T115" fmla="*/ 57 h 181"/>
                  <a:gd name="T116" fmla="*/ 21 w 331"/>
                  <a:gd name="T117" fmla="*/ 8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81">
                    <a:moveTo>
                      <a:pt x="276" y="177"/>
                    </a:moveTo>
                    <a:lnTo>
                      <a:pt x="276" y="178"/>
                    </a:lnTo>
                    <a:lnTo>
                      <a:pt x="274" y="178"/>
                    </a:lnTo>
                    <a:lnTo>
                      <a:pt x="273" y="178"/>
                    </a:lnTo>
                    <a:lnTo>
                      <a:pt x="271" y="178"/>
                    </a:lnTo>
                    <a:lnTo>
                      <a:pt x="270" y="175"/>
                    </a:lnTo>
                    <a:lnTo>
                      <a:pt x="270" y="173"/>
                    </a:lnTo>
                    <a:lnTo>
                      <a:pt x="270" y="171"/>
                    </a:lnTo>
                    <a:lnTo>
                      <a:pt x="271" y="170"/>
                    </a:lnTo>
                    <a:lnTo>
                      <a:pt x="273" y="170"/>
                    </a:lnTo>
                    <a:lnTo>
                      <a:pt x="274" y="171"/>
                    </a:lnTo>
                    <a:lnTo>
                      <a:pt x="276" y="171"/>
                    </a:lnTo>
                    <a:lnTo>
                      <a:pt x="276" y="173"/>
                    </a:lnTo>
                    <a:lnTo>
                      <a:pt x="274" y="173"/>
                    </a:lnTo>
                    <a:lnTo>
                      <a:pt x="274" y="174"/>
                    </a:lnTo>
                    <a:lnTo>
                      <a:pt x="274" y="175"/>
                    </a:lnTo>
                    <a:lnTo>
                      <a:pt x="274" y="177"/>
                    </a:lnTo>
                    <a:lnTo>
                      <a:pt x="276" y="177"/>
                    </a:lnTo>
                    <a:close/>
                    <a:moveTo>
                      <a:pt x="270" y="161"/>
                    </a:moveTo>
                    <a:lnTo>
                      <a:pt x="270" y="163"/>
                    </a:lnTo>
                    <a:lnTo>
                      <a:pt x="270" y="164"/>
                    </a:lnTo>
                    <a:lnTo>
                      <a:pt x="271" y="164"/>
                    </a:lnTo>
                    <a:lnTo>
                      <a:pt x="271" y="166"/>
                    </a:lnTo>
                    <a:lnTo>
                      <a:pt x="271" y="167"/>
                    </a:lnTo>
                    <a:lnTo>
                      <a:pt x="270" y="167"/>
                    </a:lnTo>
                    <a:lnTo>
                      <a:pt x="269" y="166"/>
                    </a:lnTo>
                    <a:lnTo>
                      <a:pt x="267" y="166"/>
                    </a:lnTo>
                    <a:lnTo>
                      <a:pt x="267" y="164"/>
                    </a:lnTo>
                    <a:lnTo>
                      <a:pt x="269" y="164"/>
                    </a:lnTo>
                    <a:lnTo>
                      <a:pt x="269" y="163"/>
                    </a:lnTo>
                    <a:lnTo>
                      <a:pt x="267" y="163"/>
                    </a:lnTo>
                    <a:lnTo>
                      <a:pt x="267" y="161"/>
                    </a:lnTo>
                    <a:lnTo>
                      <a:pt x="266" y="161"/>
                    </a:lnTo>
                    <a:lnTo>
                      <a:pt x="266" y="163"/>
                    </a:lnTo>
                    <a:lnTo>
                      <a:pt x="264" y="163"/>
                    </a:lnTo>
                    <a:lnTo>
                      <a:pt x="264" y="164"/>
                    </a:lnTo>
                    <a:lnTo>
                      <a:pt x="264" y="163"/>
                    </a:lnTo>
                    <a:lnTo>
                      <a:pt x="264" y="161"/>
                    </a:lnTo>
                    <a:lnTo>
                      <a:pt x="264" y="160"/>
                    </a:lnTo>
                    <a:lnTo>
                      <a:pt x="263" y="156"/>
                    </a:lnTo>
                    <a:lnTo>
                      <a:pt x="264" y="154"/>
                    </a:lnTo>
                    <a:lnTo>
                      <a:pt x="266" y="154"/>
                    </a:lnTo>
                    <a:lnTo>
                      <a:pt x="267" y="154"/>
                    </a:lnTo>
                    <a:lnTo>
                      <a:pt x="267" y="156"/>
                    </a:lnTo>
                    <a:lnTo>
                      <a:pt x="269" y="156"/>
                    </a:lnTo>
                    <a:lnTo>
                      <a:pt x="269" y="157"/>
                    </a:lnTo>
                    <a:lnTo>
                      <a:pt x="267" y="157"/>
                    </a:lnTo>
                    <a:lnTo>
                      <a:pt x="269" y="158"/>
                    </a:lnTo>
                    <a:lnTo>
                      <a:pt x="269" y="160"/>
                    </a:lnTo>
                    <a:lnTo>
                      <a:pt x="270" y="161"/>
                    </a:lnTo>
                    <a:close/>
                    <a:moveTo>
                      <a:pt x="78" y="35"/>
                    </a:moveTo>
                    <a:lnTo>
                      <a:pt x="78" y="34"/>
                    </a:lnTo>
                    <a:lnTo>
                      <a:pt x="82" y="34"/>
                    </a:lnTo>
                    <a:lnTo>
                      <a:pt x="85" y="34"/>
                    </a:lnTo>
                    <a:lnTo>
                      <a:pt x="87" y="33"/>
                    </a:lnTo>
                    <a:lnTo>
                      <a:pt x="94" y="31"/>
                    </a:lnTo>
                    <a:lnTo>
                      <a:pt x="96" y="31"/>
                    </a:lnTo>
                    <a:lnTo>
                      <a:pt x="117" y="27"/>
                    </a:lnTo>
                    <a:lnTo>
                      <a:pt x="119" y="27"/>
                    </a:lnTo>
                    <a:lnTo>
                      <a:pt x="120" y="27"/>
                    </a:lnTo>
                    <a:lnTo>
                      <a:pt x="123" y="27"/>
                    </a:lnTo>
                    <a:lnTo>
                      <a:pt x="133" y="24"/>
                    </a:lnTo>
                    <a:lnTo>
                      <a:pt x="137" y="24"/>
                    </a:lnTo>
                    <a:lnTo>
                      <a:pt x="138" y="24"/>
                    </a:lnTo>
                    <a:lnTo>
                      <a:pt x="152" y="20"/>
                    </a:lnTo>
                    <a:lnTo>
                      <a:pt x="154" y="20"/>
                    </a:lnTo>
                    <a:lnTo>
                      <a:pt x="165" y="18"/>
                    </a:lnTo>
                    <a:lnTo>
                      <a:pt x="169" y="17"/>
                    </a:lnTo>
                    <a:lnTo>
                      <a:pt x="177" y="16"/>
                    </a:lnTo>
                    <a:lnTo>
                      <a:pt x="182" y="14"/>
                    </a:lnTo>
                    <a:lnTo>
                      <a:pt x="184" y="14"/>
                    </a:lnTo>
                    <a:lnTo>
                      <a:pt x="188" y="13"/>
                    </a:lnTo>
                    <a:lnTo>
                      <a:pt x="189" y="13"/>
                    </a:lnTo>
                    <a:lnTo>
                      <a:pt x="198" y="11"/>
                    </a:lnTo>
                    <a:lnTo>
                      <a:pt x="202" y="10"/>
                    </a:lnTo>
                    <a:lnTo>
                      <a:pt x="203" y="10"/>
                    </a:lnTo>
                    <a:lnTo>
                      <a:pt x="209" y="8"/>
                    </a:lnTo>
                    <a:lnTo>
                      <a:pt x="211" y="8"/>
                    </a:lnTo>
                    <a:lnTo>
                      <a:pt x="220" y="6"/>
                    </a:lnTo>
                    <a:lnTo>
                      <a:pt x="222" y="6"/>
                    </a:lnTo>
                    <a:lnTo>
                      <a:pt x="227" y="4"/>
                    </a:lnTo>
                    <a:lnTo>
                      <a:pt x="235" y="3"/>
                    </a:lnTo>
                    <a:lnTo>
                      <a:pt x="236" y="3"/>
                    </a:lnTo>
                    <a:lnTo>
                      <a:pt x="250" y="0"/>
                    </a:lnTo>
                    <a:lnTo>
                      <a:pt x="252" y="0"/>
                    </a:lnTo>
                    <a:lnTo>
                      <a:pt x="252" y="1"/>
                    </a:lnTo>
                    <a:lnTo>
                      <a:pt x="252" y="4"/>
                    </a:lnTo>
                    <a:lnTo>
                      <a:pt x="253" y="8"/>
                    </a:lnTo>
                    <a:lnTo>
                      <a:pt x="256" y="18"/>
                    </a:lnTo>
                    <a:lnTo>
                      <a:pt x="260" y="34"/>
                    </a:lnTo>
                    <a:lnTo>
                      <a:pt x="263" y="41"/>
                    </a:lnTo>
                    <a:lnTo>
                      <a:pt x="264" y="47"/>
                    </a:lnTo>
                    <a:lnTo>
                      <a:pt x="267" y="57"/>
                    </a:lnTo>
                    <a:lnTo>
                      <a:pt x="267" y="58"/>
                    </a:lnTo>
                    <a:lnTo>
                      <a:pt x="267" y="59"/>
                    </a:lnTo>
                    <a:lnTo>
                      <a:pt x="274" y="83"/>
                    </a:lnTo>
                    <a:lnTo>
                      <a:pt x="274" y="85"/>
                    </a:lnTo>
                    <a:lnTo>
                      <a:pt x="276" y="86"/>
                    </a:lnTo>
                    <a:lnTo>
                      <a:pt x="276" y="88"/>
                    </a:lnTo>
                    <a:lnTo>
                      <a:pt x="280" y="106"/>
                    </a:lnTo>
                    <a:lnTo>
                      <a:pt x="280" y="108"/>
                    </a:lnTo>
                    <a:lnTo>
                      <a:pt x="281" y="108"/>
                    </a:lnTo>
                    <a:lnTo>
                      <a:pt x="281" y="110"/>
                    </a:lnTo>
                    <a:lnTo>
                      <a:pt x="281" y="112"/>
                    </a:lnTo>
                    <a:lnTo>
                      <a:pt x="283" y="113"/>
                    </a:lnTo>
                    <a:lnTo>
                      <a:pt x="283" y="115"/>
                    </a:lnTo>
                    <a:lnTo>
                      <a:pt x="283" y="117"/>
                    </a:lnTo>
                    <a:lnTo>
                      <a:pt x="284" y="120"/>
                    </a:lnTo>
                    <a:lnTo>
                      <a:pt x="286" y="123"/>
                    </a:lnTo>
                    <a:lnTo>
                      <a:pt x="287" y="123"/>
                    </a:lnTo>
                    <a:lnTo>
                      <a:pt x="290" y="123"/>
                    </a:lnTo>
                    <a:lnTo>
                      <a:pt x="291" y="122"/>
                    </a:lnTo>
                    <a:lnTo>
                      <a:pt x="293" y="122"/>
                    </a:lnTo>
                    <a:lnTo>
                      <a:pt x="294" y="122"/>
                    </a:lnTo>
                    <a:lnTo>
                      <a:pt x="297" y="122"/>
                    </a:lnTo>
                    <a:lnTo>
                      <a:pt x="298" y="122"/>
                    </a:lnTo>
                    <a:lnTo>
                      <a:pt x="298" y="120"/>
                    </a:lnTo>
                    <a:lnTo>
                      <a:pt x="300" y="120"/>
                    </a:lnTo>
                    <a:lnTo>
                      <a:pt x="304" y="120"/>
                    </a:lnTo>
                    <a:lnTo>
                      <a:pt x="305" y="120"/>
                    </a:lnTo>
                    <a:lnTo>
                      <a:pt x="305" y="119"/>
                    </a:lnTo>
                    <a:lnTo>
                      <a:pt x="308" y="119"/>
                    </a:lnTo>
                    <a:lnTo>
                      <a:pt x="310" y="119"/>
                    </a:lnTo>
                    <a:lnTo>
                      <a:pt x="315" y="117"/>
                    </a:lnTo>
                    <a:lnTo>
                      <a:pt x="321" y="116"/>
                    </a:lnTo>
                    <a:lnTo>
                      <a:pt x="324" y="116"/>
                    </a:lnTo>
                    <a:lnTo>
                      <a:pt x="327" y="115"/>
                    </a:lnTo>
                    <a:lnTo>
                      <a:pt x="328" y="115"/>
                    </a:lnTo>
                    <a:lnTo>
                      <a:pt x="329" y="115"/>
                    </a:lnTo>
                    <a:lnTo>
                      <a:pt x="329" y="116"/>
                    </a:lnTo>
                    <a:lnTo>
                      <a:pt x="331" y="116"/>
                    </a:lnTo>
                    <a:lnTo>
                      <a:pt x="331" y="117"/>
                    </a:lnTo>
                    <a:lnTo>
                      <a:pt x="331" y="119"/>
                    </a:lnTo>
                    <a:lnTo>
                      <a:pt x="331" y="120"/>
                    </a:lnTo>
                    <a:lnTo>
                      <a:pt x="331" y="123"/>
                    </a:lnTo>
                    <a:lnTo>
                      <a:pt x="331" y="124"/>
                    </a:lnTo>
                    <a:lnTo>
                      <a:pt x="331" y="127"/>
                    </a:lnTo>
                    <a:lnTo>
                      <a:pt x="329" y="127"/>
                    </a:lnTo>
                    <a:lnTo>
                      <a:pt x="329" y="129"/>
                    </a:lnTo>
                    <a:lnTo>
                      <a:pt x="329" y="133"/>
                    </a:lnTo>
                    <a:lnTo>
                      <a:pt x="328" y="139"/>
                    </a:lnTo>
                    <a:lnTo>
                      <a:pt x="328" y="141"/>
                    </a:lnTo>
                    <a:lnTo>
                      <a:pt x="328" y="143"/>
                    </a:lnTo>
                    <a:lnTo>
                      <a:pt x="328" y="149"/>
                    </a:lnTo>
                    <a:lnTo>
                      <a:pt x="328" y="151"/>
                    </a:lnTo>
                    <a:lnTo>
                      <a:pt x="327" y="153"/>
                    </a:lnTo>
                    <a:lnTo>
                      <a:pt x="327" y="154"/>
                    </a:lnTo>
                    <a:lnTo>
                      <a:pt x="327" y="156"/>
                    </a:lnTo>
                    <a:lnTo>
                      <a:pt x="327" y="157"/>
                    </a:lnTo>
                    <a:lnTo>
                      <a:pt x="327" y="158"/>
                    </a:lnTo>
                    <a:lnTo>
                      <a:pt x="325" y="160"/>
                    </a:lnTo>
                    <a:lnTo>
                      <a:pt x="324" y="160"/>
                    </a:lnTo>
                    <a:lnTo>
                      <a:pt x="317" y="163"/>
                    </a:lnTo>
                    <a:lnTo>
                      <a:pt x="315" y="163"/>
                    </a:lnTo>
                    <a:lnTo>
                      <a:pt x="314" y="164"/>
                    </a:lnTo>
                    <a:lnTo>
                      <a:pt x="312" y="164"/>
                    </a:lnTo>
                    <a:lnTo>
                      <a:pt x="300" y="168"/>
                    </a:lnTo>
                    <a:lnTo>
                      <a:pt x="300" y="170"/>
                    </a:lnTo>
                    <a:lnTo>
                      <a:pt x="298" y="171"/>
                    </a:lnTo>
                    <a:lnTo>
                      <a:pt x="298" y="173"/>
                    </a:lnTo>
                    <a:lnTo>
                      <a:pt x="298" y="174"/>
                    </a:lnTo>
                    <a:lnTo>
                      <a:pt x="298" y="173"/>
                    </a:lnTo>
                    <a:lnTo>
                      <a:pt x="297" y="173"/>
                    </a:lnTo>
                    <a:lnTo>
                      <a:pt x="297" y="171"/>
                    </a:lnTo>
                    <a:lnTo>
                      <a:pt x="297" y="173"/>
                    </a:lnTo>
                    <a:lnTo>
                      <a:pt x="294" y="171"/>
                    </a:lnTo>
                    <a:lnTo>
                      <a:pt x="294" y="173"/>
                    </a:lnTo>
                    <a:lnTo>
                      <a:pt x="293" y="173"/>
                    </a:lnTo>
                    <a:lnTo>
                      <a:pt x="291" y="173"/>
                    </a:lnTo>
                    <a:lnTo>
                      <a:pt x="290" y="173"/>
                    </a:lnTo>
                    <a:lnTo>
                      <a:pt x="288" y="174"/>
                    </a:lnTo>
                    <a:lnTo>
                      <a:pt x="288" y="175"/>
                    </a:lnTo>
                    <a:lnTo>
                      <a:pt x="287" y="175"/>
                    </a:lnTo>
                    <a:lnTo>
                      <a:pt x="287" y="177"/>
                    </a:lnTo>
                    <a:lnTo>
                      <a:pt x="287" y="178"/>
                    </a:lnTo>
                    <a:lnTo>
                      <a:pt x="286" y="178"/>
                    </a:lnTo>
                    <a:lnTo>
                      <a:pt x="286" y="180"/>
                    </a:lnTo>
                    <a:lnTo>
                      <a:pt x="284" y="180"/>
                    </a:lnTo>
                    <a:lnTo>
                      <a:pt x="284" y="181"/>
                    </a:lnTo>
                    <a:lnTo>
                      <a:pt x="283" y="180"/>
                    </a:lnTo>
                    <a:lnTo>
                      <a:pt x="283" y="178"/>
                    </a:lnTo>
                    <a:lnTo>
                      <a:pt x="283" y="177"/>
                    </a:lnTo>
                    <a:lnTo>
                      <a:pt x="281" y="174"/>
                    </a:lnTo>
                    <a:lnTo>
                      <a:pt x="281" y="171"/>
                    </a:lnTo>
                    <a:lnTo>
                      <a:pt x="283" y="170"/>
                    </a:lnTo>
                    <a:lnTo>
                      <a:pt x="281" y="168"/>
                    </a:lnTo>
                    <a:lnTo>
                      <a:pt x="283" y="168"/>
                    </a:lnTo>
                    <a:lnTo>
                      <a:pt x="283" y="167"/>
                    </a:lnTo>
                    <a:lnTo>
                      <a:pt x="283" y="168"/>
                    </a:lnTo>
                    <a:lnTo>
                      <a:pt x="284" y="168"/>
                    </a:lnTo>
                    <a:lnTo>
                      <a:pt x="284" y="167"/>
                    </a:lnTo>
                    <a:lnTo>
                      <a:pt x="286" y="164"/>
                    </a:lnTo>
                    <a:lnTo>
                      <a:pt x="284" y="164"/>
                    </a:lnTo>
                    <a:lnTo>
                      <a:pt x="283" y="164"/>
                    </a:lnTo>
                    <a:lnTo>
                      <a:pt x="281" y="164"/>
                    </a:lnTo>
                    <a:lnTo>
                      <a:pt x="281" y="166"/>
                    </a:lnTo>
                    <a:lnTo>
                      <a:pt x="283" y="166"/>
                    </a:lnTo>
                    <a:lnTo>
                      <a:pt x="281" y="166"/>
                    </a:lnTo>
                    <a:lnTo>
                      <a:pt x="280" y="164"/>
                    </a:lnTo>
                    <a:lnTo>
                      <a:pt x="281" y="163"/>
                    </a:lnTo>
                    <a:lnTo>
                      <a:pt x="281" y="161"/>
                    </a:lnTo>
                    <a:lnTo>
                      <a:pt x="283" y="160"/>
                    </a:lnTo>
                    <a:lnTo>
                      <a:pt x="283" y="157"/>
                    </a:lnTo>
                    <a:lnTo>
                      <a:pt x="281" y="157"/>
                    </a:lnTo>
                    <a:lnTo>
                      <a:pt x="280" y="157"/>
                    </a:lnTo>
                    <a:lnTo>
                      <a:pt x="280" y="158"/>
                    </a:lnTo>
                    <a:lnTo>
                      <a:pt x="278" y="158"/>
                    </a:lnTo>
                    <a:lnTo>
                      <a:pt x="277" y="158"/>
                    </a:lnTo>
                    <a:lnTo>
                      <a:pt x="276" y="160"/>
                    </a:lnTo>
                    <a:lnTo>
                      <a:pt x="276" y="161"/>
                    </a:lnTo>
                    <a:lnTo>
                      <a:pt x="274" y="161"/>
                    </a:lnTo>
                    <a:lnTo>
                      <a:pt x="274" y="160"/>
                    </a:lnTo>
                    <a:lnTo>
                      <a:pt x="273" y="160"/>
                    </a:lnTo>
                    <a:lnTo>
                      <a:pt x="274" y="157"/>
                    </a:lnTo>
                    <a:lnTo>
                      <a:pt x="274" y="156"/>
                    </a:lnTo>
                    <a:lnTo>
                      <a:pt x="273" y="156"/>
                    </a:lnTo>
                    <a:lnTo>
                      <a:pt x="273" y="154"/>
                    </a:lnTo>
                    <a:lnTo>
                      <a:pt x="274" y="154"/>
                    </a:lnTo>
                    <a:lnTo>
                      <a:pt x="277" y="151"/>
                    </a:lnTo>
                    <a:lnTo>
                      <a:pt x="278" y="151"/>
                    </a:lnTo>
                    <a:lnTo>
                      <a:pt x="280" y="151"/>
                    </a:lnTo>
                    <a:lnTo>
                      <a:pt x="280" y="150"/>
                    </a:lnTo>
                    <a:lnTo>
                      <a:pt x="278" y="149"/>
                    </a:lnTo>
                    <a:lnTo>
                      <a:pt x="278" y="147"/>
                    </a:lnTo>
                    <a:lnTo>
                      <a:pt x="277" y="147"/>
                    </a:lnTo>
                    <a:lnTo>
                      <a:pt x="276" y="147"/>
                    </a:lnTo>
                    <a:lnTo>
                      <a:pt x="276" y="149"/>
                    </a:lnTo>
                    <a:lnTo>
                      <a:pt x="277" y="149"/>
                    </a:lnTo>
                    <a:lnTo>
                      <a:pt x="276" y="149"/>
                    </a:lnTo>
                    <a:lnTo>
                      <a:pt x="274" y="147"/>
                    </a:lnTo>
                    <a:lnTo>
                      <a:pt x="274" y="146"/>
                    </a:lnTo>
                    <a:lnTo>
                      <a:pt x="273" y="146"/>
                    </a:lnTo>
                    <a:lnTo>
                      <a:pt x="271" y="146"/>
                    </a:lnTo>
                    <a:lnTo>
                      <a:pt x="271" y="147"/>
                    </a:lnTo>
                    <a:lnTo>
                      <a:pt x="271" y="149"/>
                    </a:lnTo>
                    <a:lnTo>
                      <a:pt x="273" y="149"/>
                    </a:lnTo>
                    <a:lnTo>
                      <a:pt x="271" y="149"/>
                    </a:lnTo>
                    <a:lnTo>
                      <a:pt x="271" y="150"/>
                    </a:lnTo>
                    <a:lnTo>
                      <a:pt x="270" y="150"/>
                    </a:lnTo>
                    <a:lnTo>
                      <a:pt x="271" y="150"/>
                    </a:lnTo>
                    <a:lnTo>
                      <a:pt x="271" y="149"/>
                    </a:lnTo>
                    <a:lnTo>
                      <a:pt x="269" y="147"/>
                    </a:lnTo>
                    <a:lnTo>
                      <a:pt x="269" y="146"/>
                    </a:lnTo>
                    <a:lnTo>
                      <a:pt x="269" y="144"/>
                    </a:lnTo>
                    <a:lnTo>
                      <a:pt x="267" y="144"/>
                    </a:lnTo>
                    <a:lnTo>
                      <a:pt x="267" y="143"/>
                    </a:lnTo>
                    <a:lnTo>
                      <a:pt x="266" y="143"/>
                    </a:lnTo>
                    <a:lnTo>
                      <a:pt x="267" y="143"/>
                    </a:lnTo>
                    <a:lnTo>
                      <a:pt x="269" y="141"/>
                    </a:lnTo>
                    <a:lnTo>
                      <a:pt x="269" y="140"/>
                    </a:lnTo>
                    <a:lnTo>
                      <a:pt x="269" y="139"/>
                    </a:lnTo>
                    <a:lnTo>
                      <a:pt x="269" y="137"/>
                    </a:lnTo>
                    <a:lnTo>
                      <a:pt x="267" y="137"/>
                    </a:lnTo>
                    <a:lnTo>
                      <a:pt x="266" y="136"/>
                    </a:lnTo>
                    <a:lnTo>
                      <a:pt x="266" y="137"/>
                    </a:lnTo>
                    <a:lnTo>
                      <a:pt x="266" y="139"/>
                    </a:lnTo>
                    <a:lnTo>
                      <a:pt x="266" y="141"/>
                    </a:lnTo>
                    <a:lnTo>
                      <a:pt x="264" y="141"/>
                    </a:lnTo>
                    <a:lnTo>
                      <a:pt x="264" y="143"/>
                    </a:lnTo>
                    <a:lnTo>
                      <a:pt x="263" y="143"/>
                    </a:lnTo>
                    <a:lnTo>
                      <a:pt x="264" y="144"/>
                    </a:lnTo>
                    <a:lnTo>
                      <a:pt x="266" y="146"/>
                    </a:lnTo>
                    <a:lnTo>
                      <a:pt x="266" y="147"/>
                    </a:lnTo>
                    <a:lnTo>
                      <a:pt x="266" y="149"/>
                    </a:lnTo>
                    <a:lnTo>
                      <a:pt x="266" y="150"/>
                    </a:lnTo>
                    <a:lnTo>
                      <a:pt x="266" y="151"/>
                    </a:lnTo>
                    <a:lnTo>
                      <a:pt x="267" y="151"/>
                    </a:lnTo>
                    <a:lnTo>
                      <a:pt x="267" y="153"/>
                    </a:lnTo>
                    <a:lnTo>
                      <a:pt x="264" y="151"/>
                    </a:lnTo>
                    <a:lnTo>
                      <a:pt x="263" y="150"/>
                    </a:lnTo>
                    <a:lnTo>
                      <a:pt x="261" y="150"/>
                    </a:lnTo>
                    <a:lnTo>
                      <a:pt x="260" y="149"/>
                    </a:lnTo>
                    <a:lnTo>
                      <a:pt x="260" y="147"/>
                    </a:lnTo>
                    <a:lnTo>
                      <a:pt x="259" y="147"/>
                    </a:lnTo>
                    <a:lnTo>
                      <a:pt x="257" y="147"/>
                    </a:lnTo>
                    <a:lnTo>
                      <a:pt x="256" y="147"/>
                    </a:lnTo>
                    <a:lnTo>
                      <a:pt x="256" y="149"/>
                    </a:lnTo>
                    <a:lnTo>
                      <a:pt x="256" y="150"/>
                    </a:lnTo>
                    <a:lnTo>
                      <a:pt x="257" y="151"/>
                    </a:lnTo>
                    <a:lnTo>
                      <a:pt x="259" y="151"/>
                    </a:lnTo>
                    <a:lnTo>
                      <a:pt x="260" y="151"/>
                    </a:lnTo>
                    <a:lnTo>
                      <a:pt x="260" y="153"/>
                    </a:lnTo>
                    <a:lnTo>
                      <a:pt x="259" y="153"/>
                    </a:lnTo>
                    <a:lnTo>
                      <a:pt x="256" y="151"/>
                    </a:lnTo>
                    <a:lnTo>
                      <a:pt x="254" y="150"/>
                    </a:lnTo>
                    <a:lnTo>
                      <a:pt x="254" y="149"/>
                    </a:lnTo>
                    <a:lnTo>
                      <a:pt x="253" y="147"/>
                    </a:lnTo>
                    <a:lnTo>
                      <a:pt x="252" y="147"/>
                    </a:lnTo>
                    <a:lnTo>
                      <a:pt x="252" y="146"/>
                    </a:lnTo>
                    <a:lnTo>
                      <a:pt x="250" y="146"/>
                    </a:lnTo>
                    <a:lnTo>
                      <a:pt x="249" y="146"/>
                    </a:lnTo>
                    <a:lnTo>
                      <a:pt x="247" y="144"/>
                    </a:lnTo>
                    <a:lnTo>
                      <a:pt x="247" y="143"/>
                    </a:lnTo>
                    <a:lnTo>
                      <a:pt x="249" y="143"/>
                    </a:lnTo>
                    <a:lnTo>
                      <a:pt x="250" y="143"/>
                    </a:lnTo>
                    <a:lnTo>
                      <a:pt x="250" y="141"/>
                    </a:lnTo>
                    <a:lnTo>
                      <a:pt x="249" y="141"/>
                    </a:lnTo>
                    <a:lnTo>
                      <a:pt x="247" y="141"/>
                    </a:lnTo>
                    <a:lnTo>
                      <a:pt x="246" y="140"/>
                    </a:lnTo>
                    <a:lnTo>
                      <a:pt x="246" y="139"/>
                    </a:lnTo>
                    <a:lnTo>
                      <a:pt x="246" y="137"/>
                    </a:lnTo>
                    <a:lnTo>
                      <a:pt x="244" y="137"/>
                    </a:lnTo>
                    <a:lnTo>
                      <a:pt x="244" y="136"/>
                    </a:lnTo>
                    <a:lnTo>
                      <a:pt x="243" y="134"/>
                    </a:lnTo>
                    <a:lnTo>
                      <a:pt x="243" y="133"/>
                    </a:lnTo>
                    <a:lnTo>
                      <a:pt x="242" y="133"/>
                    </a:lnTo>
                    <a:lnTo>
                      <a:pt x="240" y="132"/>
                    </a:lnTo>
                    <a:lnTo>
                      <a:pt x="240" y="130"/>
                    </a:lnTo>
                    <a:lnTo>
                      <a:pt x="240" y="129"/>
                    </a:lnTo>
                    <a:lnTo>
                      <a:pt x="242" y="129"/>
                    </a:lnTo>
                    <a:lnTo>
                      <a:pt x="243" y="127"/>
                    </a:lnTo>
                    <a:lnTo>
                      <a:pt x="244" y="127"/>
                    </a:lnTo>
                    <a:lnTo>
                      <a:pt x="246" y="126"/>
                    </a:lnTo>
                    <a:lnTo>
                      <a:pt x="246" y="124"/>
                    </a:lnTo>
                    <a:lnTo>
                      <a:pt x="244" y="123"/>
                    </a:lnTo>
                    <a:lnTo>
                      <a:pt x="243" y="124"/>
                    </a:lnTo>
                    <a:lnTo>
                      <a:pt x="243" y="123"/>
                    </a:lnTo>
                    <a:lnTo>
                      <a:pt x="243" y="122"/>
                    </a:lnTo>
                    <a:lnTo>
                      <a:pt x="242" y="122"/>
                    </a:lnTo>
                    <a:lnTo>
                      <a:pt x="240" y="122"/>
                    </a:lnTo>
                    <a:lnTo>
                      <a:pt x="240" y="120"/>
                    </a:lnTo>
                    <a:lnTo>
                      <a:pt x="242" y="120"/>
                    </a:lnTo>
                    <a:lnTo>
                      <a:pt x="242" y="119"/>
                    </a:lnTo>
                    <a:lnTo>
                      <a:pt x="242" y="117"/>
                    </a:lnTo>
                    <a:lnTo>
                      <a:pt x="242" y="116"/>
                    </a:lnTo>
                    <a:lnTo>
                      <a:pt x="243" y="116"/>
                    </a:lnTo>
                    <a:lnTo>
                      <a:pt x="243" y="115"/>
                    </a:lnTo>
                    <a:lnTo>
                      <a:pt x="244" y="115"/>
                    </a:lnTo>
                    <a:lnTo>
                      <a:pt x="244" y="116"/>
                    </a:lnTo>
                    <a:lnTo>
                      <a:pt x="246" y="116"/>
                    </a:lnTo>
                    <a:lnTo>
                      <a:pt x="247" y="115"/>
                    </a:lnTo>
                    <a:lnTo>
                      <a:pt x="249" y="113"/>
                    </a:lnTo>
                    <a:lnTo>
                      <a:pt x="250" y="113"/>
                    </a:lnTo>
                    <a:lnTo>
                      <a:pt x="250" y="112"/>
                    </a:lnTo>
                    <a:lnTo>
                      <a:pt x="249" y="112"/>
                    </a:lnTo>
                    <a:lnTo>
                      <a:pt x="249" y="110"/>
                    </a:lnTo>
                    <a:lnTo>
                      <a:pt x="247" y="110"/>
                    </a:lnTo>
                    <a:lnTo>
                      <a:pt x="247" y="109"/>
                    </a:lnTo>
                    <a:lnTo>
                      <a:pt x="246" y="110"/>
                    </a:lnTo>
                    <a:lnTo>
                      <a:pt x="244" y="109"/>
                    </a:lnTo>
                    <a:lnTo>
                      <a:pt x="243" y="108"/>
                    </a:lnTo>
                    <a:lnTo>
                      <a:pt x="243" y="106"/>
                    </a:lnTo>
                    <a:lnTo>
                      <a:pt x="242" y="106"/>
                    </a:lnTo>
                    <a:lnTo>
                      <a:pt x="242" y="105"/>
                    </a:lnTo>
                    <a:lnTo>
                      <a:pt x="240" y="105"/>
                    </a:lnTo>
                    <a:lnTo>
                      <a:pt x="240" y="106"/>
                    </a:lnTo>
                    <a:lnTo>
                      <a:pt x="239" y="108"/>
                    </a:lnTo>
                    <a:lnTo>
                      <a:pt x="237" y="106"/>
                    </a:lnTo>
                    <a:lnTo>
                      <a:pt x="236" y="106"/>
                    </a:lnTo>
                    <a:lnTo>
                      <a:pt x="236" y="108"/>
                    </a:lnTo>
                    <a:lnTo>
                      <a:pt x="236" y="109"/>
                    </a:lnTo>
                    <a:lnTo>
                      <a:pt x="237" y="110"/>
                    </a:lnTo>
                    <a:lnTo>
                      <a:pt x="236" y="112"/>
                    </a:lnTo>
                    <a:lnTo>
                      <a:pt x="235" y="110"/>
                    </a:lnTo>
                    <a:lnTo>
                      <a:pt x="235" y="109"/>
                    </a:lnTo>
                    <a:lnTo>
                      <a:pt x="235" y="106"/>
                    </a:lnTo>
                    <a:lnTo>
                      <a:pt x="235" y="105"/>
                    </a:lnTo>
                    <a:lnTo>
                      <a:pt x="235" y="103"/>
                    </a:lnTo>
                    <a:lnTo>
                      <a:pt x="235" y="102"/>
                    </a:lnTo>
                    <a:lnTo>
                      <a:pt x="235" y="100"/>
                    </a:lnTo>
                    <a:lnTo>
                      <a:pt x="235" y="99"/>
                    </a:lnTo>
                    <a:lnTo>
                      <a:pt x="236" y="99"/>
                    </a:lnTo>
                    <a:lnTo>
                      <a:pt x="235" y="98"/>
                    </a:lnTo>
                    <a:lnTo>
                      <a:pt x="235" y="96"/>
                    </a:lnTo>
                    <a:lnTo>
                      <a:pt x="236" y="96"/>
                    </a:lnTo>
                    <a:lnTo>
                      <a:pt x="237" y="95"/>
                    </a:lnTo>
                    <a:lnTo>
                      <a:pt x="236" y="95"/>
                    </a:lnTo>
                    <a:lnTo>
                      <a:pt x="237" y="93"/>
                    </a:lnTo>
                    <a:lnTo>
                      <a:pt x="239" y="95"/>
                    </a:lnTo>
                    <a:lnTo>
                      <a:pt x="239" y="96"/>
                    </a:lnTo>
                    <a:lnTo>
                      <a:pt x="240" y="96"/>
                    </a:lnTo>
                    <a:lnTo>
                      <a:pt x="242" y="96"/>
                    </a:lnTo>
                    <a:lnTo>
                      <a:pt x="243" y="96"/>
                    </a:lnTo>
                    <a:lnTo>
                      <a:pt x="243" y="95"/>
                    </a:lnTo>
                    <a:lnTo>
                      <a:pt x="243" y="93"/>
                    </a:lnTo>
                    <a:lnTo>
                      <a:pt x="242" y="93"/>
                    </a:lnTo>
                    <a:lnTo>
                      <a:pt x="242" y="92"/>
                    </a:lnTo>
                    <a:lnTo>
                      <a:pt x="242" y="91"/>
                    </a:lnTo>
                    <a:lnTo>
                      <a:pt x="242" y="89"/>
                    </a:lnTo>
                    <a:lnTo>
                      <a:pt x="240" y="88"/>
                    </a:lnTo>
                    <a:lnTo>
                      <a:pt x="240" y="86"/>
                    </a:lnTo>
                    <a:lnTo>
                      <a:pt x="240" y="85"/>
                    </a:lnTo>
                    <a:lnTo>
                      <a:pt x="239" y="83"/>
                    </a:lnTo>
                    <a:lnTo>
                      <a:pt x="237" y="83"/>
                    </a:lnTo>
                    <a:lnTo>
                      <a:pt x="236" y="83"/>
                    </a:lnTo>
                    <a:lnTo>
                      <a:pt x="236" y="85"/>
                    </a:lnTo>
                    <a:lnTo>
                      <a:pt x="237" y="85"/>
                    </a:lnTo>
                    <a:lnTo>
                      <a:pt x="237" y="86"/>
                    </a:lnTo>
                    <a:lnTo>
                      <a:pt x="236" y="86"/>
                    </a:lnTo>
                    <a:lnTo>
                      <a:pt x="236" y="85"/>
                    </a:lnTo>
                    <a:lnTo>
                      <a:pt x="235" y="85"/>
                    </a:lnTo>
                    <a:lnTo>
                      <a:pt x="235" y="83"/>
                    </a:lnTo>
                    <a:lnTo>
                      <a:pt x="235" y="85"/>
                    </a:lnTo>
                    <a:lnTo>
                      <a:pt x="233" y="85"/>
                    </a:lnTo>
                    <a:lnTo>
                      <a:pt x="233" y="86"/>
                    </a:lnTo>
                    <a:lnTo>
                      <a:pt x="235" y="88"/>
                    </a:lnTo>
                    <a:lnTo>
                      <a:pt x="233" y="89"/>
                    </a:lnTo>
                    <a:lnTo>
                      <a:pt x="232" y="88"/>
                    </a:lnTo>
                    <a:lnTo>
                      <a:pt x="232" y="89"/>
                    </a:lnTo>
                    <a:lnTo>
                      <a:pt x="232" y="91"/>
                    </a:lnTo>
                    <a:lnTo>
                      <a:pt x="232" y="92"/>
                    </a:lnTo>
                    <a:lnTo>
                      <a:pt x="232" y="93"/>
                    </a:lnTo>
                    <a:lnTo>
                      <a:pt x="230" y="93"/>
                    </a:lnTo>
                    <a:lnTo>
                      <a:pt x="230" y="95"/>
                    </a:lnTo>
                    <a:lnTo>
                      <a:pt x="230" y="96"/>
                    </a:lnTo>
                    <a:lnTo>
                      <a:pt x="230" y="95"/>
                    </a:lnTo>
                    <a:lnTo>
                      <a:pt x="229" y="95"/>
                    </a:lnTo>
                    <a:lnTo>
                      <a:pt x="230" y="93"/>
                    </a:lnTo>
                    <a:lnTo>
                      <a:pt x="230" y="92"/>
                    </a:lnTo>
                    <a:lnTo>
                      <a:pt x="229" y="91"/>
                    </a:lnTo>
                    <a:lnTo>
                      <a:pt x="229" y="89"/>
                    </a:lnTo>
                    <a:lnTo>
                      <a:pt x="229" y="88"/>
                    </a:lnTo>
                    <a:lnTo>
                      <a:pt x="229" y="86"/>
                    </a:lnTo>
                    <a:lnTo>
                      <a:pt x="229" y="85"/>
                    </a:lnTo>
                    <a:lnTo>
                      <a:pt x="229" y="83"/>
                    </a:lnTo>
                    <a:lnTo>
                      <a:pt x="229" y="82"/>
                    </a:lnTo>
                    <a:lnTo>
                      <a:pt x="230" y="81"/>
                    </a:lnTo>
                    <a:lnTo>
                      <a:pt x="230" y="79"/>
                    </a:lnTo>
                    <a:lnTo>
                      <a:pt x="230" y="78"/>
                    </a:lnTo>
                    <a:lnTo>
                      <a:pt x="230" y="76"/>
                    </a:lnTo>
                    <a:lnTo>
                      <a:pt x="230" y="75"/>
                    </a:lnTo>
                    <a:lnTo>
                      <a:pt x="230" y="76"/>
                    </a:lnTo>
                    <a:lnTo>
                      <a:pt x="232" y="78"/>
                    </a:lnTo>
                    <a:lnTo>
                      <a:pt x="233" y="79"/>
                    </a:lnTo>
                    <a:lnTo>
                      <a:pt x="233" y="81"/>
                    </a:lnTo>
                    <a:lnTo>
                      <a:pt x="235" y="79"/>
                    </a:lnTo>
                    <a:lnTo>
                      <a:pt x="236" y="79"/>
                    </a:lnTo>
                    <a:lnTo>
                      <a:pt x="237" y="79"/>
                    </a:lnTo>
                    <a:lnTo>
                      <a:pt x="237" y="81"/>
                    </a:lnTo>
                    <a:lnTo>
                      <a:pt x="239" y="81"/>
                    </a:lnTo>
                    <a:lnTo>
                      <a:pt x="240" y="79"/>
                    </a:lnTo>
                    <a:lnTo>
                      <a:pt x="240" y="78"/>
                    </a:lnTo>
                    <a:lnTo>
                      <a:pt x="242" y="76"/>
                    </a:lnTo>
                    <a:lnTo>
                      <a:pt x="240" y="76"/>
                    </a:lnTo>
                    <a:lnTo>
                      <a:pt x="240" y="75"/>
                    </a:lnTo>
                    <a:lnTo>
                      <a:pt x="240" y="74"/>
                    </a:lnTo>
                    <a:lnTo>
                      <a:pt x="239" y="74"/>
                    </a:lnTo>
                    <a:lnTo>
                      <a:pt x="239" y="72"/>
                    </a:lnTo>
                    <a:lnTo>
                      <a:pt x="239" y="71"/>
                    </a:lnTo>
                    <a:lnTo>
                      <a:pt x="240" y="71"/>
                    </a:lnTo>
                    <a:lnTo>
                      <a:pt x="240" y="69"/>
                    </a:lnTo>
                    <a:lnTo>
                      <a:pt x="240" y="68"/>
                    </a:lnTo>
                    <a:lnTo>
                      <a:pt x="239" y="68"/>
                    </a:lnTo>
                    <a:lnTo>
                      <a:pt x="237" y="68"/>
                    </a:lnTo>
                    <a:lnTo>
                      <a:pt x="236" y="69"/>
                    </a:lnTo>
                    <a:lnTo>
                      <a:pt x="236" y="71"/>
                    </a:lnTo>
                    <a:lnTo>
                      <a:pt x="236" y="72"/>
                    </a:lnTo>
                    <a:lnTo>
                      <a:pt x="237" y="72"/>
                    </a:lnTo>
                    <a:lnTo>
                      <a:pt x="237" y="74"/>
                    </a:lnTo>
                    <a:lnTo>
                      <a:pt x="237" y="75"/>
                    </a:lnTo>
                    <a:lnTo>
                      <a:pt x="239" y="76"/>
                    </a:lnTo>
                    <a:lnTo>
                      <a:pt x="237" y="76"/>
                    </a:lnTo>
                    <a:lnTo>
                      <a:pt x="236" y="76"/>
                    </a:lnTo>
                    <a:lnTo>
                      <a:pt x="236" y="75"/>
                    </a:lnTo>
                    <a:lnTo>
                      <a:pt x="235" y="75"/>
                    </a:lnTo>
                    <a:lnTo>
                      <a:pt x="235" y="74"/>
                    </a:lnTo>
                    <a:lnTo>
                      <a:pt x="235" y="72"/>
                    </a:lnTo>
                    <a:lnTo>
                      <a:pt x="235" y="71"/>
                    </a:lnTo>
                    <a:lnTo>
                      <a:pt x="235" y="69"/>
                    </a:lnTo>
                    <a:lnTo>
                      <a:pt x="233" y="68"/>
                    </a:lnTo>
                    <a:lnTo>
                      <a:pt x="233" y="66"/>
                    </a:lnTo>
                    <a:lnTo>
                      <a:pt x="232" y="65"/>
                    </a:lnTo>
                    <a:lnTo>
                      <a:pt x="232" y="64"/>
                    </a:lnTo>
                    <a:lnTo>
                      <a:pt x="230" y="64"/>
                    </a:lnTo>
                    <a:lnTo>
                      <a:pt x="230" y="62"/>
                    </a:lnTo>
                    <a:lnTo>
                      <a:pt x="230" y="61"/>
                    </a:lnTo>
                    <a:lnTo>
                      <a:pt x="230" y="59"/>
                    </a:lnTo>
                    <a:lnTo>
                      <a:pt x="230" y="58"/>
                    </a:lnTo>
                    <a:lnTo>
                      <a:pt x="232" y="55"/>
                    </a:lnTo>
                    <a:lnTo>
                      <a:pt x="232" y="54"/>
                    </a:lnTo>
                    <a:lnTo>
                      <a:pt x="232" y="52"/>
                    </a:lnTo>
                    <a:lnTo>
                      <a:pt x="232" y="51"/>
                    </a:lnTo>
                    <a:lnTo>
                      <a:pt x="233" y="51"/>
                    </a:lnTo>
                    <a:lnTo>
                      <a:pt x="233" y="49"/>
                    </a:lnTo>
                    <a:lnTo>
                      <a:pt x="233" y="48"/>
                    </a:lnTo>
                    <a:lnTo>
                      <a:pt x="233" y="47"/>
                    </a:lnTo>
                    <a:lnTo>
                      <a:pt x="233" y="45"/>
                    </a:lnTo>
                    <a:lnTo>
                      <a:pt x="233" y="44"/>
                    </a:lnTo>
                    <a:lnTo>
                      <a:pt x="235" y="44"/>
                    </a:lnTo>
                    <a:lnTo>
                      <a:pt x="236" y="44"/>
                    </a:lnTo>
                    <a:lnTo>
                      <a:pt x="236" y="42"/>
                    </a:lnTo>
                    <a:lnTo>
                      <a:pt x="236" y="41"/>
                    </a:lnTo>
                    <a:lnTo>
                      <a:pt x="237" y="40"/>
                    </a:lnTo>
                    <a:lnTo>
                      <a:pt x="239" y="38"/>
                    </a:lnTo>
                    <a:lnTo>
                      <a:pt x="240" y="38"/>
                    </a:lnTo>
                    <a:lnTo>
                      <a:pt x="242" y="38"/>
                    </a:lnTo>
                    <a:lnTo>
                      <a:pt x="243" y="38"/>
                    </a:lnTo>
                    <a:lnTo>
                      <a:pt x="244" y="38"/>
                    </a:lnTo>
                    <a:lnTo>
                      <a:pt x="244" y="37"/>
                    </a:lnTo>
                    <a:lnTo>
                      <a:pt x="243" y="37"/>
                    </a:lnTo>
                    <a:lnTo>
                      <a:pt x="242" y="37"/>
                    </a:lnTo>
                    <a:lnTo>
                      <a:pt x="242" y="35"/>
                    </a:lnTo>
                    <a:lnTo>
                      <a:pt x="243" y="34"/>
                    </a:lnTo>
                    <a:lnTo>
                      <a:pt x="243" y="33"/>
                    </a:lnTo>
                    <a:lnTo>
                      <a:pt x="243" y="31"/>
                    </a:lnTo>
                    <a:lnTo>
                      <a:pt x="244" y="31"/>
                    </a:lnTo>
                    <a:lnTo>
                      <a:pt x="244" y="30"/>
                    </a:lnTo>
                    <a:lnTo>
                      <a:pt x="243" y="28"/>
                    </a:lnTo>
                    <a:lnTo>
                      <a:pt x="243" y="30"/>
                    </a:lnTo>
                    <a:lnTo>
                      <a:pt x="242" y="30"/>
                    </a:lnTo>
                    <a:lnTo>
                      <a:pt x="242" y="28"/>
                    </a:lnTo>
                    <a:lnTo>
                      <a:pt x="243" y="27"/>
                    </a:lnTo>
                    <a:lnTo>
                      <a:pt x="243" y="25"/>
                    </a:lnTo>
                    <a:lnTo>
                      <a:pt x="243" y="24"/>
                    </a:lnTo>
                    <a:lnTo>
                      <a:pt x="243" y="23"/>
                    </a:lnTo>
                    <a:lnTo>
                      <a:pt x="243" y="21"/>
                    </a:lnTo>
                    <a:lnTo>
                      <a:pt x="243" y="20"/>
                    </a:lnTo>
                    <a:lnTo>
                      <a:pt x="243" y="18"/>
                    </a:lnTo>
                    <a:lnTo>
                      <a:pt x="240" y="18"/>
                    </a:lnTo>
                    <a:lnTo>
                      <a:pt x="240" y="20"/>
                    </a:lnTo>
                    <a:lnTo>
                      <a:pt x="239" y="20"/>
                    </a:lnTo>
                    <a:lnTo>
                      <a:pt x="237" y="21"/>
                    </a:lnTo>
                    <a:lnTo>
                      <a:pt x="236" y="21"/>
                    </a:lnTo>
                    <a:lnTo>
                      <a:pt x="235" y="23"/>
                    </a:lnTo>
                    <a:lnTo>
                      <a:pt x="235" y="24"/>
                    </a:lnTo>
                    <a:lnTo>
                      <a:pt x="235" y="25"/>
                    </a:lnTo>
                    <a:lnTo>
                      <a:pt x="233" y="27"/>
                    </a:lnTo>
                    <a:lnTo>
                      <a:pt x="235" y="27"/>
                    </a:lnTo>
                    <a:lnTo>
                      <a:pt x="235" y="28"/>
                    </a:lnTo>
                    <a:lnTo>
                      <a:pt x="236" y="28"/>
                    </a:lnTo>
                    <a:lnTo>
                      <a:pt x="237" y="28"/>
                    </a:lnTo>
                    <a:lnTo>
                      <a:pt x="239" y="30"/>
                    </a:lnTo>
                    <a:lnTo>
                      <a:pt x="239" y="31"/>
                    </a:lnTo>
                    <a:lnTo>
                      <a:pt x="237" y="33"/>
                    </a:lnTo>
                    <a:lnTo>
                      <a:pt x="236" y="33"/>
                    </a:lnTo>
                    <a:lnTo>
                      <a:pt x="236" y="34"/>
                    </a:lnTo>
                    <a:lnTo>
                      <a:pt x="235" y="34"/>
                    </a:lnTo>
                    <a:lnTo>
                      <a:pt x="235" y="35"/>
                    </a:lnTo>
                    <a:lnTo>
                      <a:pt x="233" y="37"/>
                    </a:lnTo>
                    <a:lnTo>
                      <a:pt x="232" y="38"/>
                    </a:lnTo>
                    <a:lnTo>
                      <a:pt x="232" y="40"/>
                    </a:lnTo>
                    <a:lnTo>
                      <a:pt x="230" y="41"/>
                    </a:lnTo>
                    <a:lnTo>
                      <a:pt x="229" y="42"/>
                    </a:lnTo>
                    <a:lnTo>
                      <a:pt x="227" y="42"/>
                    </a:lnTo>
                    <a:lnTo>
                      <a:pt x="226" y="44"/>
                    </a:lnTo>
                    <a:lnTo>
                      <a:pt x="227" y="44"/>
                    </a:lnTo>
                    <a:lnTo>
                      <a:pt x="227" y="45"/>
                    </a:lnTo>
                    <a:lnTo>
                      <a:pt x="226" y="47"/>
                    </a:lnTo>
                    <a:lnTo>
                      <a:pt x="226" y="48"/>
                    </a:lnTo>
                    <a:lnTo>
                      <a:pt x="226" y="47"/>
                    </a:lnTo>
                    <a:lnTo>
                      <a:pt x="225" y="47"/>
                    </a:lnTo>
                    <a:lnTo>
                      <a:pt x="225" y="45"/>
                    </a:lnTo>
                    <a:lnTo>
                      <a:pt x="225" y="44"/>
                    </a:lnTo>
                    <a:lnTo>
                      <a:pt x="223" y="44"/>
                    </a:lnTo>
                    <a:lnTo>
                      <a:pt x="222" y="44"/>
                    </a:lnTo>
                    <a:lnTo>
                      <a:pt x="222" y="45"/>
                    </a:lnTo>
                    <a:lnTo>
                      <a:pt x="222" y="47"/>
                    </a:lnTo>
                    <a:lnTo>
                      <a:pt x="223" y="48"/>
                    </a:lnTo>
                    <a:lnTo>
                      <a:pt x="223" y="49"/>
                    </a:lnTo>
                    <a:lnTo>
                      <a:pt x="222" y="48"/>
                    </a:lnTo>
                    <a:lnTo>
                      <a:pt x="220" y="48"/>
                    </a:lnTo>
                    <a:lnTo>
                      <a:pt x="220" y="49"/>
                    </a:lnTo>
                    <a:lnTo>
                      <a:pt x="220" y="51"/>
                    </a:lnTo>
                    <a:lnTo>
                      <a:pt x="220" y="52"/>
                    </a:lnTo>
                    <a:lnTo>
                      <a:pt x="219" y="54"/>
                    </a:lnTo>
                    <a:lnTo>
                      <a:pt x="219" y="55"/>
                    </a:lnTo>
                    <a:lnTo>
                      <a:pt x="220" y="55"/>
                    </a:lnTo>
                    <a:lnTo>
                      <a:pt x="220" y="57"/>
                    </a:lnTo>
                    <a:lnTo>
                      <a:pt x="220" y="58"/>
                    </a:lnTo>
                    <a:lnTo>
                      <a:pt x="219" y="58"/>
                    </a:lnTo>
                    <a:lnTo>
                      <a:pt x="219" y="59"/>
                    </a:lnTo>
                    <a:lnTo>
                      <a:pt x="219" y="61"/>
                    </a:lnTo>
                    <a:lnTo>
                      <a:pt x="218" y="61"/>
                    </a:lnTo>
                    <a:lnTo>
                      <a:pt x="216" y="61"/>
                    </a:lnTo>
                    <a:lnTo>
                      <a:pt x="215" y="61"/>
                    </a:lnTo>
                    <a:lnTo>
                      <a:pt x="213" y="61"/>
                    </a:lnTo>
                    <a:lnTo>
                      <a:pt x="212" y="59"/>
                    </a:lnTo>
                    <a:lnTo>
                      <a:pt x="212" y="61"/>
                    </a:lnTo>
                    <a:lnTo>
                      <a:pt x="211" y="61"/>
                    </a:lnTo>
                    <a:lnTo>
                      <a:pt x="212" y="61"/>
                    </a:lnTo>
                    <a:lnTo>
                      <a:pt x="212" y="62"/>
                    </a:lnTo>
                    <a:lnTo>
                      <a:pt x="212" y="64"/>
                    </a:lnTo>
                    <a:lnTo>
                      <a:pt x="213" y="65"/>
                    </a:lnTo>
                    <a:lnTo>
                      <a:pt x="215" y="65"/>
                    </a:lnTo>
                    <a:lnTo>
                      <a:pt x="216" y="65"/>
                    </a:lnTo>
                    <a:lnTo>
                      <a:pt x="216" y="66"/>
                    </a:lnTo>
                    <a:lnTo>
                      <a:pt x="218" y="66"/>
                    </a:lnTo>
                    <a:lnTo>
                      <a:pt x="219" y="66"/>
                    </a:lnTo>
                    <a:lnTo>
                      <a:pt x="220" y="68"/>
                    </a:lnTo>
                    <a:lnTo>
                      <a:pt x="220" y="69"/>
                    </a:lnTo>
                    <a:lnTo>
                      <a:pt x="220" y="71"/>
                    </a:lnTo>
                    <a:lnTo>
                      <a:pt x="222" y="72"/>
                    </a:lnTo>
                    <a:lnTo>
                      <a:pt x="222" y="74"/>
                    </a:lnTo>
                    <a:lnTo>
                      <a:pt x="222" y="75"/>
                    </a:lnTo>
                    <a:lnTo>
                      <a:pt x="220" y="75"/>
                    </a:lnTo>
                    <a:lnTo>
                      <a:pt x="222" y="75"/>
                    </a:lnTo>
                    <a:lnTo>
                      <a:pt x="222" y="76"/>
                    </a:lnTo>
                    <a:lnTo>
                      <a:pt x="223" y="76"/>
                    </a:lnTo>
                    <a:lnTo>
                      <a:pt x="225" y="78"/>
                    </a:lnTo>
                    <a:lnTo>
                      <a:pt x="225" y="79"/>
                    </a:lnTo>
                    <a:lnTo>
                      <a:pt x="225" y="81"/>
                    </a:lnTo>
                    <a:lnTo>
                      <a:pt x="223" y="81"/>
                    </a:lnTo>
                    <a:lnTo>
                      <a:pt x="223" y="82"/>
                    </a:lnTo>
                    <a:lnTo>
                      <a:pt x="222" y="82"/>
                    </a:lnTo>
                    <a:lnTo>
                      <a:pt x="222" y="83"/>
                    </a:lnTo>
                    <a:lnTo>
                      <a:pt x="220" y="83"/>
                    </a:lnTo>
                    <a:lnTo>
                      <a:pt x="220" y="85"/>
                    </a:lnTo>
                    <a:lnTo>
                      <a:pt x="222" y="86"/>
                    </a:lnTo>
                    <a:lnTo>
                      <a:pt x="223" y="86"/>
                    </a:lnTo>
                    <a:lnTo>
                      <a:pt x="222" y="89"/>
                    </a:lnTo>
                    <a:lnTo>
                      <a:pt x="223" y="89"/>
                    </a:lnTo>
                    <a:lnTo>
                      <a:pt x="223" y="91"/>
                    </a:lnTo>
                    <a:lnTo>
                      <a:pt x="222" y="91"/>
                    </a:lnTo>
                    <a:lnTo>
                      <a:pt x="222" y="89"/>
                    </a:lnTo>
                    <a:lnTo>
                      <a:pt x="220" y="91"/>
                    </a:lnTo>
                    <a:lnTo>
                      <a:pt x="220" y="92"/>
                    </a:lnTo>
                    <a:lnTo>
                      <a:pt x="220" y="93"/>
                    </a:lnTo>
                    <a:lnTo>
                      <a:pt x="220" y="95"/>
                    </a:lnTo>
                    <a:lnTo>
                      <a:pt x="219" y="95"/>
                    </a:lnTo>
                    <a:lnTo>
                      <a:pt x="220" y="96"/>
                    </a:lnTo>
                    <a:lnTo>
                      <a:pt x="222" y="96"/>
                    </a:lnTo>
                    <a:lnTo>
                      <a:pt x="222" y="98"/>
                    </a:lnTo>
                    <a:lnTo>
                      <a:pt x="222" y="99"/>
                    </a:lnTo>
                    <a:lnTo>
                      <a:pt x="222" y="100"/>
                    </a:lnTo>
                    <a:lnTo>
                      <a:pt x="222" y="102"/>
                    </a:lnTo>
                    <a:lnTo>
                      <a:pt x="220" y="102"/>
                    </a:lnTo>
                    <a:lnTo>
                      <a:pt x="220" y="103"/>
                    </a:lnTo>
                    <a:lnTo>
                      <a:pt x="220" y="105"/>
                    </a:lnTo>
                    <a:lnTo>
                      <a:pt x="219" y="105"/>
                    </a:lnTo>
                    <a:lnTo>
                      <a:pt x="219" y="106"/>
                    </a:lnTo>
                    <a:lnTo>
                      <a:pt x="219" y="108"/>
                    </a:lnTo>
                    <a:lnTo>
                      <a:pt x="219" y="109"/>
                    </a:lnTo>
                    <a:lnTo>
                      <a:pt x="220" y="109"/>
                    </a:lnTo>
                    <a:lnTo>
                      <a:pt x="222" y="109"/>
                    </a:lnTo>
                    <a:lnTo>
                      <a:pt x="222" y="110"/>
                    </a:lnTo>
                    <a:lnTo>
                      <a:pt x="222" y="112"/>
                    </a:lnTo>
                    <a:lnTo>
                      <a:pt x="222" y="113"/>
                    </a:lnTo>
                    <a:lnTo>
                      <a:pt x="222" y="115"/>
                    </a:lnTo>
                    <a:lnTo>
                      <a:pt x="223" y="115"/>
                    </a:lnTo>
                    <a:lnTo>
                      <a:pt x="223" y="116"/>
                    </a:lnTo>
                    <a:lnTo>
                      <a:pt x="223" y="117"/>
                    </a:lnTo>
                    <a:lnTo>
                      <a:pt x="225" y="119"/>
                    </a:lnTo>
                    <a:lnTo>
                      <a:pt x="225" y="120"/>
                    </a:lnTo>
                    <a:lnTo>
                      <a:pt x="225" y="122"/>
                    </a:lnTo>
                    <a:lnTo>
                      <a:pt x="225" y="123"/>
                    </a:lnTo>
                    <a:lnTo>
                      <a:pt x="226" y="126"/>
                    </a:lnTo>
                    <a:lnTo>
                      <a:pt x="226" y="127"/>
                    </a:lnTo>
                    <a:lnTo>
                      <a:pt x="226" y="129"/>
                    </a:lnTo>
                    <a:lnTo>
                      <a:pt x="227" y="130"/>
                    </a:lnTo>
                    <a:lnTo>
                      <a:pt x="227" y="132"/>
                    </a:lnTo>
                    <a:lnTo>
                      <a:pt x="229" y="132"/>
                    </a:lnTo>
                    <a:lnTo>
                      <a:pt x="229" y="133"/>
                    </a:lnTo>
                    <a:lnTo>
                      <a:pt x="230" y="134"/>
                    </a:lnTo>
                    <a:lnTo>
                      <a:pt x="232" y="134"/>
                    </a:lnTo>
                    <a:lnTo>
                      <a:pt x="232" y="136"/>
                    </a:lnTo>
                    <a:lnTo>
                      <a:pt x="233" y="136"/>
                    </a:lnTo>
                    <a:lnTo>
                      <a:pt x="233" y="137"/>
                    </a:lnTo>
                    <a:lnTo>
                      <a:pt x="235" y="137"/>
                    </a:lnTo>
                    <a:lnTo>
                      <a:pt x="236" y="139"/>
                    </a:lnTo>
                    <a:lnTo>
                      <a:pt x="237" y="140"/>
                    </a:lnTo>
                    <a:lnTo>
                      <a:pt x="239" y="140"/>
                    </a:lnTo>
                    <a:lnTo>
                      <a:pt x="239" y="141"/>
                    </a:lnTo>
                    <a:lnTo>
                      <a:pt x="239" y="143"/>
                    </a:lnTo>
                    <a:lnTo>
                      <a:pt x="239" y="144"/>
                    </a:lnTo>
                    <a:lnTo>
                      <a:pt x="239" y="146"/>
                    </a:lnTo>
                    <a:lnTo>
                      <a:pt x="239" y="147"/>
                    </a:lnTo>
                    <a:lnTo>
                      <a:pt x="239" y="149"/>
                    </a:lnTo>
                    <a:lnTo>
                      <a:pt x="240" y="149"/>
                    </a:lnTo>
                    <a:lnTo>
                      <a:pt x="242" y="150"/>
                    </a:lnTo>
                    <a:lnTo>
                      <a:pt x="240" y="150"/>
                    </a:lnTo>
                    <a:lnTo>
                      <a:pt x="240" y="151"/>
                    </a:lnTo>
                    <a:lnTo>
                      <a:pt x="240" y="153"/>
                    </a:lnTo>
                    <a:lnTo>
                      <a:pt x="240" y="154"/>
                    </a:lnTo>
                    <a:lnTo>
                      <a:pt x="242" y="156"/>
                    </a:lnTo>
                    <a:lnTo>
                      <a:pt x="242" y="157"/>
                    </a:lnTo>
                    <a:lnTo>
                      <a:pt x="243" y="158"/>
                    </a:lnTo>
                    <a:lnTo>
                      <a:pt x="244" y="160"/>
                    </a:lnTo>
                    <a:lnTo>
                      <a:pt x="244" y="161"/>
                    </a:lnTo>
                    <a:lnTo>
                      <a:pt x="246" y="161"/>
                    </a:lnTo>
                    <a:lnTo>
                      <a:pt x="247" y="163"/>
                    </a:lnTo>
                    <a:lnTo>
                      <a:pt x="249" y="164"/>
                    </a:lnTo>
                    <a:lnTo>
                      <a:pt x="249" y="166"/>
                    </a:lnTo>
                    <a:lnTo>
                      <a:pt x="247" y="166"/>
                    </a:lnTo>
                    <a:lnTo>
                      <a:pt x="247" y="167"/>
                    </a:lnTo>
                    <a:lnTo>
                      <a:pt x="249" y="168"/>
                    </a:lnTo>
                    <a:lnTo>
                      <a:pt x="249" y="171"/>
                    </a:lnTo>
                    <a:lnTo>
                      <a:pt x="250" y="173"/>
                    </a:lnTo>
                    <a:lnTo>
                      <a:pt x="250" y="174"/>
                    </a:lnTo>
                    <a:lnTo>
                      <a:pt x="249" y="174"/>
                    </a:lnTo>
                    <a:lnTo>
                      <a:pt x="249" y="173"/>
                    </a:lnTo>
                    <a:lnTo>
                      <a:pt x="247" y="174"/>
                    </a:lnTo>
                    <a:lnTo>
                      <a:pt x="247" y="173"/>
                    </a:lnTo>
                    <a:lnTo>
                      <a:pt x="246" y="171"/>
                    </a:lnTo>
                    <a:lnTo>
                      <a:pt x="246" y="170"/>
                    </a:lnTo>
                    <a:lnTo>
                      <a:pt x="244" y="170"/>
                    </a:lnTo>
                    <a:lnTo>
                      <a:pt x="244" y="168"/>
                    </a:lnTo>
                    <a:lnTo>
                      <a:pt x="243" y="168"/>
                    </a:lnTo>
                    <a:lnTo>
                      <a:pt x="243" y="170"/>
                    </a:lnTo>
                    <a:lnTo>
                      <a:pt x="242" y="170"/>
                    </a:lnTo>
                    <a:lnTo>
                      <a:pt x="242" y="168"/>
                    </a:lnTo>
                    <a:lnTo>
                      <a:pt x="242" y="167"/>
                    </a:lnTo>
                    <a:lnTo>
                      <a:pt x="240" y="167"/>
                    </a:lnTo>
                    <a:lnTo>
                      <a:pt x="240" y="166"/>
                    </a:lnTo>
                    <a:lnTo>
                      <a:pt x="239" y="167"/>
                    </a:lnTo>
                    <a:lnTo>
                      <a:pt x="239" y="168"/>
                    </a:lnTo>
                    <a:lnTo>
                      <a:pt x="239" y="170"/>
                    </a:lnTo>
                    <a:lnTo>
                      <a:pt x="237" y="170"/>
                    </a:lnTo>
                    <a:lnTo>
                      <a:pt x="237" y="168"/>
                    </a:lnTo>
                    <a:lnTo>
                      <a:pt x="236" y="168"/>
                    </a:lnTo>
                    <a:lnTo>
                      <a:pt x="236" y="167"/>
                    </a:lnTo>
                    <a:lnTo>
                      <a:pt x="235" y="167"/>
                    </a:lnTo>
                    <a:lnTo>
                      <a:pt x="235" y="168"/>
                    </a:lnTo>
                    <a:lnTo>
                      <a:pt x="233" y="168"/>
                    </a:lnTo>
                    <a:lnTo>
                      <a:pt x="233" y="167"/>
                    </a:lnTo>
                    <a:lnTo>
                      <a:pt x="232" y="166"/>
                    </a:lnTo>
                    <a:lnTo>
                      <a:pt x="232" y="164"/>
                    </a:lnTo>
                    <a:lnTo>
                      <a:pt x="232" y="163"/>
                    </a:lnTo>
                    <a:lnTo>
                      <a:pt x="230" y="163"/>
                    </a:lnTo>
                    <a:lnTo>
                      <a:pt x="229" y="161"/>
                    </a:lnTo>
                    <a:lnTo>
                      <a:pt x="227" y="161"/>
                    </a:lnTo>
                    <a:lnTo>
                      <a:pt x="226" y="160"/>
                    </a:lnTo>
                    <a:lnTo>
                      <a:pt x="225" y="160"/>
                    </a:lnTo>
                    <a:lnTo>
                      <a:pt x="225" y="161"/>
                    </a:lnTo>
                    <a:lnTo>
                      <a:pt x="223" y="160"/>
                    </a:lnTo>
                    <a:lnTo>
                      <a:pt x="222" y="160"/>
                    </a:lnTo>
                    <a:lnTo>
                      <a:pt x="220" y="160"/>
                    </a:lnTo>
                    <a:lnTo>
                      <a:pt x="219" y="161"/>
                    </a:lnTo>
                    <a:lnTo>
                      <a:pt x="218" y="161"/>
                    </a:lnTo>
                    <a:lnTo>
                      <a:pt x="216" y="163"/>
                    </a:lnTo>
                    <a:lnTo>
                      <a:pt x="215" y="163"/>
                    </a:lnTo>
                    <a:lnTo>
                      <a:pt x="213" y="161"/>
                    </a:lnTo>
                    <a:lnTo>
                      <a:pt x="212" y="160"/>
                    </a:lnTo>
                    <a:lnTo>
                      <a:pt x="212" y="158"/>
                    </a:lnTo>
                    <a:lnTo>
                      <a:pt x="212" y="157"/>
                    </a:lnTo>
                    <a:lnTo>
                      <a:pt x="211" y="157"/>
                    </a:lnTo>
                    <a:lnTo>
                      <a:pt x="211" y="156"/>
                    </a:lnTo>
                    <a:lnTo>
                      <a:pt x="209" y="156"/>
                    </a:lnTo>
                    <a:lnTo>
                      <a:pt x="209" y="157"/>
                    </a:lnTo>
                    <a:lnTo>
                      <a:pt x="209" y="158"/>
                    </a:lnTo>
                    <a:lnTo>
                      <a:pt x="209" y="160"/>
                    </a:lnTo>
                    <a:lnTo>
                      <a:pt x="208" y="160"/>
                    </a:lnTo>
                    <a:lnTo>
                      <a:pt x="206" y="158"/>
                    </a:lnTo>
                    <a:lnTo>
                      <a:pt x="205" y="158"/>
                    </a:lnTo>
                    <a:lnTo>
                      <a:pt x="203" y="158"/>
                    </a:lnTo>
                    <a:lnTo>
                      <a:pt x="203" y="156"/>
                    </a:lnTo>
                    <a:lnTo>
                      <a:pt x="202" y="156"/>
                    </a:lnTo>
                    <a:lnTo>
                      <a:pt x="201" y="154"/>
                    </a:lnTo>
                    <a:lnTo>
                      <a:pt x="199" y="154"/>
                    </a:lnTo>
                    <a:lnTo>
                      <a:pt x="198" y="153"/>
                    </a:lnTo>
                    <a:lnTo>
                      <a:pt x="198" y="151"/>
                    </a:lnTo>
                    <a:lnTo>
                      <a:pt x="196" y="150"/>
                    </a:lnTo>
                    <a:lnTo>
                      <a:pt x="196" y="149"/>
                    </a:lnTo>
                    <a:lnTo>
                      <a:pt x="196" y="147"/>
                    </a:lnTo>
                    <a:lnTo>
                      <a:pt x="195" y="147"/>
                    </a:lnTo>
                    <a:lnTo>
                      <a:pt x="195" y="146"/>
                    </a:lnTo>
                    <a:lnTo>
                      <a:pt x="194" y="144"/>
                    </a:lnTo>
                    <a:lnTo>
                      <a:pt x="192" y="144"/>
                    </a:lnTo>
                    <a:lnTo>
                      <a:pt x="191" y="146"/>
                    </a:lnTo>
                    <a:lnTo>
                      <a:pt x="191" y="147"/>
                    </a:lnTo>
                    <a:lnTo>
                      <a:pt x="189" y="147"/>
                    </a:lnTo>
                    <a:lnTo>
                      <a:pt x="189" y="149"/>
                    </a:lnTo>
                    <a:lnTo>
                      <a:pt x="188" y="149"/>
                    </a:lnTo>
                    <a:lnTo>
                      <a:pt x="186" y="149"/>
                    </a:lnTo>
                    <a:lnTo>
                      <a:pt x="186" y="150"/>
                    </a:lnTo>
                    <a:lnTo>
                      <a:pt x="186" y="151"/>
                    </a:lnTo>
                    <a:lnTo>
                      <a:pt x="185" y="151"/>
                    </a:lnTo>
                    <a:lnTo>
                      <a:pt x="185" y="153"/>
                    </a:lnTo>
                    <a:lnTo>
                      <a:pt x="184" y="154"/>
                    </a:lnTo>
                    <a:lnTo>
                      <a:pt x="182" y="156"/>
                    </a:lnTo>
                    <a:lnTo>
                      <a:pt x="181" y="156"/>
                    </a:lnTo>
                    <a:lnTo>
                      <a:pt x="179" y="154"/>
                    </a:lnTo>
                    <a:lnTo>
                      <a:pt x="178" y="154"/>
                    </a:lnTo>
                    <a:lnTo>
                      <a:pt x="178" y="153"/>
                    </a:lnTo>
                    <a:lnTo>
                      <a:pt x="178" y="151"/>
                    </a:lnTo>
                    <a:lnTo>
                      <a:pt x="177" y="150"/>
                    </a:lnTo>
                    <a:lnTo>
                      <a:pt x="177" y="149"/>
                    </a:lnTo>
                    <a:lnTo>
                      <a:pt x="177" y="147"/>
                    </a:lnTo>
                    <a:lnTo>
                      <a:pt x="177" y="146"/>
                    </a:lnTo>
                    <a:lnTo>
                      <a:pt x="175" y="146"/>
                    </a:lnTo>
                    <a:lnTo>
                      <a:pt x="175" y="144"/>
                    </a:lnTo>
                    <a:lnTo>
                      <a:pt x="175" y="143"/>
                    </a:lnTo>
                    <a:lnTo>
                      <a:pt x="175" y="141"/>
                    </a:lnTo>
                    <a:lnTo>
                      <a:pt x="175" y="140"/>
                    </a:lnTo>
                    <a:lnTo>
                      <a:pt x="175" y="139"/>
                    </a:lnTo>
                    <a:lnTo>
                      <a:pt x="177" y="137"/>
                    </a:lnTo>
                    <a:lnTo>
                      <a:pt x="177" y="136"/>
                    </a:lnTo>
                    <a:lnTo>
                      <a:pt x="178" y="134"/>
                    </a:lnTo>
                    <a:lnTo>
                      <a:pt x="179" y="132"/>
                    </a:lnTo>
                    <a:lnTo>
                      <a:pt x="179" y="130"/>
                    </a:lnTo>
                    <a:lnTo>
                      <a:pt x="181" y="130"/>
                    </a:lnTo>
                    <a:lnTo>
                      <a:pt x="182" y="129"/>
                    </a:lnTo>
                    <a:lnTo>
                      <a:pt x="182" y="127"/>
                    </a:lnTo>
                    <a:lnTo>
                      <a:pt x="181" y="126"/>
                    </a:lnTo>
                    <a:lnTo>
                      <a:pt x="181" y="123"/>
                    </a:lnTo>
                    <a:lnTo>
                      <a:pt x="181" y="122"/>
                    </a:lnTo>
                    <a:lnTo>
                      <a:pt x="182" y="120"/>
                    </a:lnTo>
                    <a:lnTo>
                      <a:pt x="184" y="119"/>
                    </a:lnTo>
                    <a:lnTo>
                      <a:pt x="185" y="116"/>
                    </a:lnTo>
                    <a:lnTo>
                      <a:pt x="185" y="113"/>
                    </a:lnTo>
                    <a:lnTo>
                      <a:pt x="185" y="110"/>
                    </a:lnTo>
                    <a:lnTo>
                      <a:pt x="186" y="109"/>
                    </a:lnTo>
                    <a:lnTo>
                      <a:pt x="186" y="106"/>
                    </a:lnTo>
                    <a:lnTo>
                      <a:pt x="189" y="102"/>
                    </a:lnTo>
                    <a:lnTo>
                      <a:pt x="191" y="99"/>
                    </a:lnTo>
                    <a:lnTo>
                      <a:pt x="192" y="99"/>
                    </a:lnTo>
                    <a:lnTo>
                      <a:pt x="192" y="98"/>
                    </a:lnTo>
                    <a:lnTo>
                      <a:pt x="189" y="96"/>
                    </a:lnTo>
                    <a:lnTo>
                      <a:pt x="184" y="92"/>
                    </a:lnTo>
                    <a:lnTo>
                      <a:pt x="181" y="91"/>
                    </a:lnTo>
                    <a:lnTo>
                      <a:pt x="181" y="89"/>
                    </a:lnTo>
                    <a:lnTo>
                      <a:pt x="181" y="91"/>
                    </a:lnTo>
                    <a:lnTo>
                      <a:pt x="178" y="95"/>
                    </a:lnTo>
                    <a:lnTo>
                      <a:pt x="177" y="96"/>
                    </a:lnTo>
                    <a:lnTo>
                      <a:pt x="175" y="95"/>
                    </a:lnTo>
                    <a:lnTo>
                      <a:pt x="174" y="95"/>
                    </a:lnTo>
                    <a:lnTo>
                      <a:pt x="172" y="95"/>
                    </a:lnTo>
                    <a:lnTo>
                      <a:pt x="171" y="95"/>
                    </a:lnTo>
                    <a:lnTo>
                      <a:pt x="169" y="95"/>
                    </a:lnTo>
                    <a:lnTo>
                      <a:pt x="168" y="95"/>
                    </a:lnTo>
                    <a:lnTo>
                      <a:pt x="167" y="93"/>
                    </a:lnTo>
                    <a:lnTo>
                      <a:pt x="165" y="92"/>
                    </a:lnTo>
                    <a:lnTo>
                      <a:pt x="167" y="91"/>
                    </a:lnTo>
                    <a:lnTo>
                      <a:pt x="165" y="89"/>
                    </a:lnTo>
                    <a:lnTo>
                      <a:pt x="162" y="88"/>
                    </a:lnTo>
                    <a:lnTo>
                      <a:pt x="160" y="88"/>
                    </a:lnTo>
                    <a:lnTo>
                      <a:pt x="157" y="88"/>
                    </a:lnTo>
                    <a:lnTo>
                      <a:pt x="152" y="88"/>
                    </a:lnTo>
                    <a:lnTo>
                      <a:pt x="151" y="88"/>
                    </a:lnTo>
                    <a:lnTo>
                      <a:pt x="145" y="83"/>
                    </a:lnTo>
                    <a:lnTo>
                      <a:pt x="144" y="82"/>
                    </a:lnTo>
                    <a:lnTo>
                      <a:pt x="144" y="79"/>
                    </a:lnTo>
                    <a:lnTo>
                      <a:pt x="145" y="78"/>
                    </a:lnTo>
                    <a:lnTo>
                      <a:pt x="147" y="76"/>
                    </a:lnTo>
                    <a:lnTo>
                      <a:pt x="148" y="74"/>
                    </a:lnTo>
                    <a:lnTo>
                      <a:pt x="148" y="72"/>
                    </a:lnTo>
                    <a:lnTo>
                      <a:pt x="147" y="72"/>
                    </a:lnTo>
                    <a:lnTo>
                      <a:pt x="145" y="71"/>
                    </a:lnTo>
                    <a:lnTo>
                      <a:pt x="144" y="71"/>
                    </a:lnTo>
                    <a:lnTo>
                      <a:pt x="141" y="69"/>
                    </a:lnTo>
                    <a:lnTo>
                      <a:pt x="140" y="68"/>
                    </a:lnTo>
                    <a:lnTo>
                      <a:pt x="137" y="66"/>
                    </a:lnTo>
                    <a:lnTo>
                      <a:pt x="131" y="66"/>
                    </a:lnTo>
                    <a:lnTo>
                      <a:pt x="128" y="66"/>
                    </a:lnTo>
                    <a:lnTo>
                      <a:pt x="127" y="66"/>
                    </a:lnTo>
                    <a:lnTo>
                      <a:pt x="126" y="66"/>
                    </a:lnTo>
                    <a:lnTo>
                      <a:pt x="124" y="65"/>
                    </a:lnTo>
                    <a:lnTo>
                      <a:pt x="126" y="61"/>
                    </a:lnTo>
                    <a:lnTo>
                      <a:pt x="123" y="57"/>
                    </a:lnTo>
                    <a:lnTo>
                      <a:pt x="119" y="51"/>
                    </a:lnTo>
                    <a:lnTo>
                      <a:pt x="117" y="51"/>
                    </a:lnTo>
                    <a:lnTo>
                      <a:pt x="116" y="51"/>
                    </a:lnTo>
                    <a:lnTo>
                      <a:pt x="114" y="49"/>
                    </a:lnTo>
                    <a:lnTo>
                      <a:pt x="111" y="45"/>
                    </a:lnTo>
                    <a:lnTo>
                      <a:pt x="111" y="44"/>
                    </a:lnTo>
                    <a:lnTo>
                      <a:pt x="110" y="42"/>
                    </a:lnTo>
                    <a:lnTo>
                      <a:pt x="107" y="44"/>
                    </a:lnTo>
                    <a:lnTo>
                      <a:pt x="103" y="42"/>
                    </a:lnTo>
                    <a:lnTo>
                      <a:pt x="102" y="41"/>
                    </a:lnTo>
                    <a:lnTo>
                      <a:pt x="100" y="40"/>
                    </a:lnTo>
                    <a:lnTo>
                      <a:pt x="97" y="37"/>
                    </a:lnTo>
                    <a:lnTo>
                      <a:pt x="94" y="35"/>
                    </a:lnTo>
                    <a:lnTo>
                      <a:pt x="92" y="35"/>
                    </a:lnTo>
                    <a:lnTo>
                      <a:pt x="89" y="35"/>
                    </a:lnTo>
                    <a:lnTo>
                      <a:pt x="86" y="40"/>
                    </a:lnTo>
                    <a:lnTo>
                      <a:pt x="85" y="44"/>
                    </a:lnTo>
                    <a:lnTo>
                      <a:pt x="83" y="44"/>
                    </a:lnTo>
                    <a:lnTo>
                      <a:pt x="82" y="44"/>
                    </a:lnTo>
                    <a:lnTo>
                      <a:pt x="79" y="44"/>
                    </a:lnTo>
                    <a:lnTo>
                      <a:pt x="78" y="42"/>
                    </a:lnTo>
                    <a:lnTo>
                      <a:pt x="73" y="45"/>
                    </a:lnTo>
                    <a:lnTo>
                      <a:pt x="72" y="49"/>
                    </a:lnTo>
                    <a:lnTo>
                      <a:pt x="72" y="51"/>
                    </a:lnTo>
                    <a:lnTo>
                      <a:pt x="73" y="51"/>
                    </a:lnTo>
                    <a:lnTo>
                      <a:pt x="75" y="52"/>
                    </a:lnTo>
                    <a:lnTo>
                      <a:pt x="75" y="54"/>
                    </a:lnTo>
                    <a:lnTo>
                      <a:pt x="73" y="57"/>
                    </a:lnTo>
                    <a:lnTo>
                      <a:pt x="66" y="58"/>
                    </a:lnTo>
                    <a:lnTo>
                      <a:pt x="59" y="58"/>
                    </a:lnTo>
                    <a:lnTo>
                      <a:pt x="58" y="57"/>
                    </a:lnTo>
                    <a:lnTo>
                      <a:pt x="56" y="57"/>
                    </a:lnTo>
                    <a:lnTo>
                      <a:pt x="52" y="54"/>
                    </a:lnTo>
                    <a:lnTo>
                      <a:pt x="51" y="54"/>
                    </a:lnTo>
                    <a:lnTo>
                      <a:pt x="51" y="52"/>
                    </a:lnTo>
                    <a:lnTo>
                      <a:pt x="51" y="51"/>
                    </a:lnTo>
                    <a:lnTo>
                      <a:pt x="49" y="49"/>
                    </a:lnTo>
                    <a:lnTo>
                      <a:pt x="46" y="54"/>
                    </a:lnTo>
                    <a:lnTo>
                      <a:pt x="45" y="61"/>
                    </a:lnTo>
                    <a:lnTo>
                      <a:pt x="39" y="71"/>
                    </a:lnTo>
                    <a:lnTo>
                      <a:pt x="35" y="69"/>
                    </a:lnTo>
                    <a:lnTo>
                      <a:pt x="34" y="68"/>
                    </a:lnTo>
                    <a:lnTo>
                      <a:pt x="32" y="69"/>
                    </a:lnTo>
                    <a:lnTo>
                      <a:pt x="31" y="69"/>
                    </a:lnTo>
                    <a:lnTo>
                      <a:pt x="25" y="79"/>
                    </a:lnTo>
                    <a:lnTo>
                      <a:pt x="24" y="81"/>
                    </a:lnTo>
                    <a:lnTo>
                      <a:pt x="21" y="83"/>
                    </a:lnTo>
                    <a:lnTo>
                      <a:pt x="19" y="85"/>
                    </a:lnTo>
                    <a:lnTo>
                      <a:pt x="15" y="93"/>
                    </a:lnTo>
                    <a:lnTo>
                      <a:pt x="14" y="95"/>
                    </a:lnTo>
                    <a:lnTo>
                      <a:pt x="8" y="100"/>
                    </a:lnTo>
                    <a:lnTo>
                      <a:pt x="7" y="95"/>
                    </a:lnTo>
                    <a:lnTo>
                      <a:pt x="7" y="93"/>
                    </a:lnTo>
                    <a:lnTo>
                      <a:pt x="3" y="69"/>
                    </a:lnTo>
                    <a:lnTo>
                      <a:pt x="3" y="68"/>
                    </a:lnTo>
                    <a:lnTo>
                      <a:pt x="0" y="49"/>
                    </a:lnTo>
                    <a:lnTo>
                      <a:pt x="5" y="48"/>
                    </a:lnTo>
                    <a:lnTo>
                      <a:pt x="36" y="42"/>
                    </a:lnTo>
                    <a:lnTo>
                      <a:pt x="45" y="41"/>
                    </a:lnTo>
                    <a:lnTo>
                      <a:pt x="75" y="35"/>
                    </a:lnTo>
                    <a:lnTo>
                      <a:pt x="78" y="35"/>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0" name="Freeform 65"/>
              <p:cNvSpPr>
                <a:spLocks noEditPoints="1"/>
              </p:cNvSpPr>
              <p:nvPr/>
            </p:nvSpPr>
            <p:spPr bwMode="auto">
              <a:xfrm>
                <a:off x="9466040" y="2088378"/>
                <a:ext cx="554190" cy="308834"/>
              </a:xfrm>
              <a:custGeom>
                <a:avLst/>
                <a:gdLst>
                  <a:gd name="T0" fmla="*/ 248 w 253"/>
                  <a:gd name="T1" fmla="*/ 147 h 154"/>
                  <a:gd name="T2" fmla="*/ 234 w 253"/>
                  <a:gd name="T3" fmla="*/ 144 h 154"/>
                  <a:gd name="T4" fmla="*/ 246 w 253"/>
                  <a:gd name="T5" fmla="*/ 134 h 154"/>
                  <a:gd name="T6" fmla="*/ 207 w 253"/>
                  <a:gd name="T7" fmla="*/ 134 h 154"/>
                  <a:gd name="T8" fmla="*/ 214 w 253"/>
                  <a:gd name="T9" fmla="*/ 140 h 154"/>
                  <a:gd name="T10" fmla="*/ 218 w 253"/>
                  <a:gd name="T11" fmla="*/ 140 h 154"/>
                  <a:gd name="T12" fmla="*/ 200 w 253"/>
                  <a:gd name="T13" fmla="*/ 151 h 154"/>
                  <a:gd name="T14" fmla="*/ 197 w 253"/>
                  <a:gd name="T15" fmla="*/ 150 h 154"/>
                  <a:gd name="T16" fmla="*/ 205 w 253"/>
                  <a:gd name="T17" fmla="*/ 133 h 154"/>
                  <a:gd name="T18" fmla="*/ 149 w 253"/>
                  <a:gd name="T19" fmla="*/ 1 h 154"/>
                  <a:gd name="T20" fmla="*/ 163 w 253"/>
                  <a:gd name="T21" fmla="*/ 18 h 154"/>
                  <a:gd name="T22" fmla="*/ 171 w 253"/>
                  <a:gd name="T23" fmla="*/ 17 h 154"/>
                  <a:gd name="T24" fmla="*/ 171 w 253"/>
                  <a:gd name="T25" fmla="*/ 27 h 154"/>
                  <a:gd name="T26" fmla="*/ 161 w 253"/>
                  <a:gd name="T27" fmla="*/ 33 h 154"/>
                  <a:gd name="T28" fmla="*/ 160 w 253"/>
                  <a:gd name="T29" fmla="*/ 41 h 154"/>
                  <a:gd name="T30" fmla="*/ 159 w 253"/>
                  <a:gd name="T31" fmla="*/ 47 h 154"/>
                  <a:gd name="T32" fmla="*/ 157 w 253"/>
                  <a:gd name="T33" fmla="*/ 51 h 154"/>
                  <a:gd name="T34" fmla="*/ 156 w 253"/>
                  <a:gd name="T35" fmla="*/ 60 h 154"/>
                  <a:gd name="T36" fmla="*/ 163 w 253"/>
                  <a:gd name="T37" fmla="*/ 62 h 154"/>
                  <a:gd name="T38" fmla="*/ 166 w 253"/>
                  <a:gd name="T39" fmla="*/ 60 h 154"/>
                  <a:gd name="T40" fmla="*/ 176 w 253"/>
                  <a:gd name="T41" fmla="*/ 64 h 154"/>
                  <a:gd name="T42" fmla="*/ 186 w 253"/>
                  <a:gd name="T43" fmla="*/ 76 h 154"/>
                  <a:gd name="T44" fmla="*/ 186 w 253"/>
                  <a:gd name="T45" fmla="*/ 84 h 154"/>
                  <a:gd name="T46" fmla="*/ 191 w 253"/>
                  <a:gd name="T47" fmla="*/ 89 h 154"/>
                  <a:gd name="T48" fmla="*/ 200 w 253"/>
                  <a:gd name="T49" fmla="*/ 99 h 154"/>
                  <a:gd name="T50" fmla="*/ 211 w 253"/>
                  <a:gd name="T51" fmla="*/ 105 h 154"/>
                  <a:gd name="T52" fmla="*/ 222 w 253"/>
                  <a:gd name="T53" fmla="*/ 101 h 154"/>
                  <a:gd name="T54" fmla="*/ 231 w 253"/>
                  <a:gd name="T55" fmla="*/ 96 h 154"/>
                  <a:gd name="T56" fmla="*/ 232 w 253"/>
                  <a:gd name="T57" fmla="*/ 82 h 154"/>
                  <a:gd name="T58" fmla="*/ 228 w 253"/>
                  <a:gd name="T59" fmla="*/ 85 h 154"/>
                  <a:gd name="T60" fmla="*/ 221 w 253"/>
                  <a:gd name="T61" fmla="*/ 69 h 154"/>
                  <a:gd name="T62" fmla="*/ 217 w 253"/>
                  <a:gd name="T63" fmla="*/ 74 h 154"/>
                  <a:gd name="T64" fmla="*/ 218 w 253"/>
                  <a:gd name="T65" fmla="*/ 67 h 154"/>
                  <a:gd name="T66" fmla="*/ 231 w 253"/>
                  <a:gd name="T67" fmla="*/ 74 h 154"/>
                  <a:gd name="T68" fmla="*/ 244 w 253"/>
                  <a:gd name="T69" fmla="*/ 103 h 154"/>
                  <a:gd name="T70" fmla="*/ 242 w 253"/>
                  <a:gd name="T71" fmla="*/ 116 h 154"/>
                  <a:gd name="T72" fmla="*/ 242 w 253"/>
                  <a:gd name="T73" fmla="*/ 108 h 154"/>
                  <a:gd name="T74" fmla="*/ 234 w 253"/>
                  <a:gd name="T75" fmla="*/ 106 h 154"/>
                  <a:gd name="T76" fmla="*/ 222 w 253"/>
                  <a:gd name="T77" fmla="*/ 115 h 154"/>
                  <a:gd name="T78" fmla="*/ 215 w 253"/>
                  <a:gd name="T79" fmla="*/ 118 h 154"/>
                  <a:gd name="T80" fmla="*/ 208 w 253"/>
                  <a:gd name="T81" fmla="*/ 126 h 154"/>
                  <a:gd name="T82" fmla="*/ 197 w 253"/>
                  <a:gd name="T83" fmla="*/ 136 h 154"/>
                  <a:gd name="T84" fmla="*/ 187 w 253"/>
                  <a:gd name="T85" fmla="*/ 144 h 154"/>
                  <a:gd name="T86" fmla="*/ 191 w 253"/>
                  <a:gd name="T87" fmla="*/ 140 h 154"/>
                  <a:gd name="T88" fmla="*/ 200 w 253"/>
                  <a:gd name="T89" fmla="*/ 126 h 154"/>
                  <a:gd name="T90" fmla="*/ 195 w 253"/>
                  <a:gd name="T91" fmla="*/ 115 h 154"/>
                  <a:gd name="T92" fmla="*/ 191 w 253"/>
                  <a:gd name="T93" fmla="*/ 110 h 154"/>
                  <a:gd name="T94" fmla="*/ 190 w 253"/>
                  <a:gd name="T95" fmla="*/ 118 h 154"/>
                  <a:gd name="T96" fmla="*/ 184 w 253"/>
                  <a:gd name="T97" fmla="*/ 125 h 154"/>
                  <a:gd name="T98" fmla="*/ 181 w 253"/>
                  <a:gd name="T99" fmla="*/ 125 h 154"/>
                  <a:gd name="T100" fmla="*/ 181 w 253"/>
                  <a:gd name="T101" fmla="*/ 130 h 154"/>
                  <a:gd name="T102" fmla="*/ 174 w 253"/>
                  <a:gd name="T103" fmla="*/ 139 h 154"/>
                  <a:gd name="T104" fmla="*/ 161 w 253"/>
                  <a:gd name="T105" fmla="*/ 125 h 154"/>
                  <a:gd name="T106" fmla="*/ 143 w 253"/>
                  <a:gd name="T107" fmla="*/ 106 h 154"/>
                  <a:gd name="T108" fmla="*/ 130 w 253"/>
                  <a:gd name="T109" fmla="*/ 98 h 154"/>
                  <a:gd name="T110" fmla="*/ 91 w 253"/>
                  <a:gd name="T111" fmla="*/ 106 h 154"/>
                  <a:gd name="T112" fmla="*/ 51 w 253"/>
                  <a:gd name="T113" fmla="*/ 119 h 154"/>
                  <a:gd name="T114" fmla="*/ 20 w 253"/>
                  <a:gd name="T115" fmla="*/ 122 h 154"/>
                  <a:gd name="T116" fmla="*/ 0 w 253"/>
                  <a:gd name="T117" fmla="*/ 54 h 154"/>
                  <a:gd name="T118" fmla="*/ 55 w 253"/>
                  <a:gd name="T119" fmla="*/ 43 h 154"/>
                  <a:gd name="T120" fmla="*/ 106 w 253"/>
                  <a:gd name="T121" fmla="*/ 31 h 154"/>
                  <a:gd name="T122" fmla="*/ 133 w 253"/>
                  <a:gd name="T123" fmla="*/ 13 h 154"/>
                  <a:gd name="T124" fmla="*/ 149 w 253"/>
                  <a:gd name="T125"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 h="154">
                    <a:moveTo>
                      <a:pt x="246" y="134"/>
                    </a:moveTo>
                    <a:lnTo>
                      <a:pt x="252" y="142"/>
                    </a:lnTo>
                    <a:lnTo>
                      <a:pt x="253" y="143"/>
                    </a:lnTo>
                    <a:lnTo>
                      <a:pt x="253" y="144"/>
                    </a:lnTo>
                    <a:lnTo>
                      <a:pt x="252" y="144"/>
                    </a:lnTo>
                    <a:lnTo>
                      <a:pt x="251" y="146"/>
                    </a:lnTo>
                    <a:lnTo>
                      <a:pt x="251" y="147"/>
                    </a:lnTo>
                    <a:lnTo>
                      <a:pt x="248" y="147"/>
                    </a:lnTo>
                    <a:lnTo>
                      <a:pt x="245" y="147"/>
                    </a:lnTo>
                    <a:lnTo>
                      <a:pt x="244" y="149"/>
                    </a:lnTo>
                    <a:lnTo>
                      <a:pt x="239" y="147"/>
                    </a:lnTo>
                    <a:lnTo>
                      <a:pt x="234" y="146"/>
                    </a:lnTo>
                    <a:lnTo>
                      <a:pt x="232" y="146"/>
                    </a:lnTo>
                    <a:lnTo>
                      <a:pt x="231" y="144"/>
                    </a:lnTo>
                    <a:lnTo>
                      <a:pt x="232" y="144"/>
                    </a:lnTo>
                    <a:lnTo>
                      <a:pt x="234" y="144"/>
                    </a:lnTo>
                    <a:lnTo>
                      <a:pt x="235" y="146"/>
                    </a:lnTo>
                    <a:lnTo>
                      <a:pt x="236" y="144"/>
                    </a:lnTo>
                    <a:lnTo>
                      <a:pt x="241" y="143"/>
                    </a:lnTo>
                    <a:lnTo>
                      <a:pt x="244" y="142"/>
                    </a:lnTo>
                    <a:lnTo>
                      <a:pt x="245" y="140"/>
                    </a:lnTo>
                    <a:lnTo>
                      <a:pt x="245" y="139"/>
                    </a:lnTo>
                    <a:lnTo>
                      <a:pt x="246" y="137"/>
                    </a:lnTo>
                    <a:lnTo>
                      <a:pt x="246" y="134"/>
                    </a:lnTo>
                    <a:lnTo>
                      <a:pt x="245" y="134"/>
                    </a:lnTo>
                    <a:lnTo>
                      <a:pt x="245" y="133"/>
                    </a:lnTo>
                    <a:lnTo>
                      <a:pt x="244" y="133"/>
                    </a:lnTo>
                    <a:lnTo>
                      <a:pt x="244" y="132"/>
                    </a:lnTo>
                    <a:lnTo>
                      <a:pt x="245" y="133"/>
                    </a:lnTo>
                    <a:lnTo>
                      <a:pt x="246" y="134"/>
                    </a:lnTo>
                    <a:close/>
                    <a:moveTo>
                      <a:pt x="205" y="134"/>
                    </a:moveTo>
                    <a:lnTo>
                      <a:pt x="207" y="134"/>
                    </a:lnTo>
                    <a:lnTo>
                      <a:pt x="208" y="133"/>
                    </a:lnTo>
                    <a:lnTo>
                      <a:pt x="208" y="134"/>
                    </a:lnTo>
                    <a:lnTo>
                      <a:pt x="210" y="136"/>
                    </a:lnTo>
                    <a:lnTo>
                      <a:pt x="210" y="137"/>
                    </a:lnTo>
                    <a:lnTo>
                      <a:pt x="210" y="139"/>
                    </a:lnTo>
                    <a:lnTo>
                      <a:pt x="211" y="139"/>
                    </a:lnTo>
                    <a:lnTo>
                      <a:pt x="212" y="140"/>
                    </a:lnTo>
                    <a:lnTo>
                      <a:pt x="214" y="140"/>
                    </a:lnTo>
                    <a:lnTo>
                      <a:pt x="214" y="142"/>
                    </a:lnTo>
                    <a:lnTo>
                      <a:pt x="215" y="142"/>
                    </a:lnTo>
                    <a:lnTo>
                      <a:pt x="215" y="140"/>
                    </a:lnTo>
                    <a:lnTo>
                      <a:pt x="215" y="139"/>
                    </a:lnTo>
                    <a:lnTo>
                      <a:pt x="215" y="137"/>
                    </a:lnTo>
                    <a:lnTo>
                      <a:pt x="217" y="137"/>
                    </a:lnTo>
                    <a:lnTo>
                      <a:pt x="218" y="139"/>
                    </a:lnTo>
                    <a:lnTo>
                      <a:pt x="218" y="140"/>
                    </a:lnTo>
                    <a:lnTo>
                      <a:pt x="218" y="143"/>
                    </a:lnTo>
                    <a:lnTo>
                      <a:pt x="218" y="144"/>
                    </a:lnTo>
                    <a:lnTo>
                      <a:pt x="215" y="144"/>
                    </a:lnTo>
                    <a:lnTo>
                      <a:pt x="212" y="146"/>
                    </a:lnTo>
                    <a:lnTo>
                      <a:pt x="208" y="146"/>
                    </a:lnTo>
                    <a:lnTo>
                      <a:pt x="201" y="149"/>
                    </a:lnTo>
                    <a:lnTo>
                      <a:pt x="200" y="150"/>
                    </a:lnTo>
                    <a:lnTo>
                      <a:pt x="200" y="151"/>
                    </a:lnTo>
                    <a:lnTo>
                      <a:pt x="198" y="153"/>
                    </a:lnTo>
                    <a:lnTo>
                      <a:pt x="198" y="154"/>
                    </a:lnTo>
                    <a:lnTo>
                      <a:pt x="197" y="153"/>
                    </a:lnTo>
                    <a:lnTo>
                      <a:pt x="195" y="153"/>
                    </a:lnTo>
                    <a:lnTo>
                      <a:pt x="193" y="151"/>
                    </a:lnTo>
                    <a:lnTo>
                      <a:pt x="194" y="150"/>
                    </a:lnTo>
                    <a:lnTo>
                      <a:pt x="195" y="150"/>
                    </a:lnTo>
                    <a:lnTo>
                      <a:pt x="197" y="150"/>
                    </a:lnTo>
                    <a:lnTo>
                      <a:pt x="198" y="149"/>
                    </a:lnTo>
                    <a:lnTo>
                      <a:pt x="200" y="144"/>
                    </a:lnTo>
                    <a:lnTo>
                      <a:pt x="200" y="143"/>
                    </a:lnTo>
                    <a:lnTo>
                      <a:pt x="200" y="142"/>
                    </a:lnTo>
                    <a:lnTo>
                      <a:pt x="200" y="140"/>
                    </a:lnTo>
                    <a:lnTo>
                      <a:pt x="201" y="139"/>
                    </a:lnTo>
                    <a:lnTo>
                      <a:pt x="203" y="136"/>
                    </a:lnTo>
                    <a:lnTo>
                      <a:pt x="205" y="133"/>
                    </a:lnTo>
                    <a:lnTo>
                      <a:pt x="205" y="134"/>
                    </a:lnTo>
                    <a:close/>
                    <a:moveTo>
                      <a:pt x="188" y="127"/>
                    </a:moveTo>
                    <a:lnTo>
                      <a:pt x="187" y="127"/>
                    </a:lnTo>
                    <a:lnTo>
                      <a:pt x="187" y="126"/>
                    </a:lnTo>
                    <a:lnTo>
                      <a:pt x="187" y="125"/>
                    </a:lnTo>
                    <a:lnTo>
                      <a:pt x="187" y="126"/>
                    </a:lnTo>
                    <a:lnTo>
                      <a:pt x="188" y="127"/>
                    </a:lnTo>
                    <a:close/>
                    <a:moveTo>
                      <a:pt x="149" y="1"/>
                    </a:moveTo>
                    <a:lnTo>
                      <a:pt x="152" y="3"/>
                    </a:lnTo>
                    <a:lnTo>
                      <a:pt x="154" y="0"/>
                    </a:lnTo>
                    <a:lnTo>
                      <a:pt x="154" y="3"/>
                    </a:lnTo>
                    <a:lnTo>
                      <a:pt x="157" y="10"/>
                    </a:lnTo>
                    <a:lnTo>
                      <a:pt x="159" y="13"/>
                    </a:lnTo>
                    <a:lnTo>
                      <a:pt x="161" y="16"/>
                    </a:lnTo>
                    <a:lnTo>
                      <a:pt x="161" y="17"/>
                    </a:lnTo>
                    <a:lnTo>
                      <a:pt x="163" y="18"/>
                    </a:lnTo>
                    <a:lnTo>
                      <a:pt x="164" y="18"/>
                    </a:lnTo>
                    <a:lnTo>
                      <a:pt x="166" y="20"/>
                    </a:lnTo>
                    <a:lnTo>
                      <a:pt x="169" y="20"/>
                    </a:lnTo>
                    <a:lnTo>
                      <a:pt x="169" y="18"/>
                    </a:lnTo>
                    <a:lnTo>
                      <a:pt x="169" y="17"/>
                    </a:lnTo>
                    <a:lnTo>
                      <a:pt x="170" y="16"/>
                    </a:lnTo>
                    <a:lnTo>
                      <a:pt x="171" y="16"/>
                    </a:lnTo>
                    <a:lnTo>
                      <a:pt x="171" y="17"/>
                    </a:lnTo>
                    <a:lnTo>
                      <a:pt x="171" y="18"/>
                    </a:lnTo>
                    <a:lnTo>
                      <a:pt x="173" y="18"/>
                    </a:lnTo>
                    <a:lnTo>
                      <a:pt x="174" y="17"/>
                    </a:lnTo>
                    <a:lnTo>
                      <a:pt x="174" y="18"/>
                    </a:lnTo>
                    <a:lnTo>
                      <a:pt x="174" y="20"/>
                    </a:lnTo>
                    <a:lnTo>
                      <a:pt x="173" y="21"/>
                    </a:lnTo>
                    <a:lnTo>
                      <a:pt x="173" y="24"/>
                    </a:lnTo>
                    <a:lnTo>
                      <a:pt x="171" y="27"/>
                    </a:lnTo>
                    <a:lnTo>
                      <a:pt x="171" y="26"/>
                    </a:lnTo>
                    <a:lnTo>
                      <a:pt x="170" y="26"/>
                    </a:lnTo>
                    <a:lnTo>
                      <a:pt x="170" y="27"/>
                    </a:lnTo>
                    <a:lnTo>
                      <a:pt x="167" y="28"/>
                    </a:lnTo>
                    <a:lnTo>
                      <a:pt x="166" y="30"/>
                    </a:lnTo>
                    <a:lnTo>
                      <a:pt x="163" y="31"/>
                    </a:lnTo>
                    <a:lnTo>
                      <a:pt x="163" y="33"/>
                    </a:lnTo>
                    <a:lnTo>
                      <a:pt x="161" y="33"/>
                    </a:lnTo>
                    <a:lnTo>
                      <a:pt x="160" y="33"/>
                    </a:lnTo>
                    <a:lnTo>
                      <a:pt x="159" y="34"/>
                    </a:lnTo>
                    <a:lnTo>
                      <a:pt x="160" y="35"/>
                    </a:lnTo>
                    <a:lnTo>
                      <a:pt x="161" y="35"/>
                    </a:lnTo>
                    <a:lnTo>
                      <a:pt x="163" y="37"/>
                    </a:lnTo>
                    <a:lnTo>
                      <a:pt x="163" y="38"/>
                    </a:lnTo>
                    <a:lnTo>
                      <a:pt x="161" y="38"/>
                    </a:lnTo>
                    <a:lnTo>
                      <a:pt x="160" y="41"/>
                    </a:lnTo>
                    <a:lnTo>
                      <a:pt x="160" y="43"/>
                    </a:lnTo>
                    <a:lnTo>
                      <a:pt x="159" y="43"/>
                    </a:lnTo>
                    <a:lnTo>
                      <a:pt x="157" y="44"/>
                    </a:lnTo>
                    <a:lnTo>
                      <a:pt x="157" y="45"/>
                    </a:lnTo>
                    <a:lnTo>
                      <a:pt x="159" y="45"/>
                    </a:lnTo>
                    <a:lnTo>
                      <a:pt x="160" y="45"/>
                    </a:lnTo>
                    <a:lnTo>
                      <a:pt x="160" y="47"/>
                    </a:lnTo>
                    <a:lnTo>
                      <a:pt x="159" y="47"/>
                    </a:lnTo>
                    <a:lnTo>
                      <a:pt x="157" y="45"/>
                    </a:lnTo>
                    <a:lnTo>
                      <a:pt x="157" y="44"/>
                    </a:lnTo>
                    <a:lnTo>
                      <a:pt x="156" y="45"/>
                    </a:lnTo>
                    <a:lnTo>
                      <a:pt x="156" y="48"/>
                    </a:lnTo>
                    <a:lnTo>
                      <a:pt x="154" y="48"/>
                    </a:lnTo>
                    <a:lnTo>
                      <a:pt x="156" y="50"/>
                    </a:lnTo>
                    <a:lnTo>
                      <a:pt x="156" y="51"/>
                    </a:lnTo>
                    <a:lnTo>
                      <a:pt x="157" y="51"/>
                    </a:lnTo>
                    <a:lnTo>
                      <a:pt x="157" y="52"/>
                    </a:lnTo>
                    <a:lnTo>
                      <a:pt x="159" y="54"/>
                    </a:lnTo>
                    <a:lnTo>
                      <a:pt x="159" y="55"/>
                    </a:lnTo>
                    <a:lnTo>
                      <a:pt x="157" y="54"/>
                    </a:lnTo>
                    <a:lnTo>
                      <a:pt x="156" y="55"/>
                    </a:lnTo>
                    <a:lnTo>
                      <a:pt x="156" y="57"/>
                    </a:lnTo>
                    <a:lnTo>
                      <a:pt x="156" y="58"/>
                    </a:lnTo>
                    <a:lnTo>
                      <a:pt x="156" y="60"/>
                    </a:lnTo>
                    <a:lnTo>
                      <a:pt x="157" y="60"/>
                    </a:lnTo>
                    <a:lnTo>
                      <a:pt x="157" y="61"/>
                    </a:lnTo>
                    <a:lnTo>
                      <a:pt x="157" y="62"/>
                    </a:lnTo>
                    <a:lnTo>
                      <a:pt x="159" y="62"/>
                    </a:lnTo>
                    <a:lnTo>
                      <a:pt x="159" y="64"/>
                    </a:lnTo>
                    <a:lnTo>
                      <a:pt x="160" y="62"/>
                    </a:lnTo>
                    <a:lnTo>
                      <a:pt x="161" y="62"/>
                    </a:lnTo>
                    <a:lnTo>
                      <a:pt x="163" y="62"/>
                    </a:lnTo>
                    <a:lnTo>
                      <a:pt x="164" y="62"/>
                    </a:lnTo>
                    <a:lnTo>
                      <a:pt x="164" y="61"/>
                    </a:lnTo>
                    <a:lnTo>
                      <a:pt x="164" y="60"/>
                    </a:lnTo>
                    <a:lnTo>
                      <a:pt x="164" y="58"/>
                    </a:lnTo>
                    <a:lnTo>
                      <a:pt x="163" y="58"/>
                    </a:lnTo>
                    <a:lnTo>
                      <a:pt x="164" y="57"/>
                    </a:lnTo>
                    <a:lnTo>
                      <a:pt x="164" y="58"/>
                    </a:lnTo>
                    <a:lnTo>
                      <a:pt x="166" y="60"/>
                    </a:lnTo>
                    <a:lnTo>
                      <a:pt x="167" y="60"/>
                    </a:lnTo>
                    <a:lnTo>
                      <a:pt x="167" y="61"/>
                    </a:lnTo>
                    <a:lnTo>
                      <a:pt x="169" y="61"/>
                    </a:lnTo>
                    <a:lnTo>
                      <a:pt x="170" y="61"/>
                    </a:lnTo>
                    <a:lnTo>
                      <a:pt x="173" y="61"/>
                    </a:lnTo>
                    <a:lnTo>
                      <a:pt x="174" y="61"/>
                    </a:lnTo>
                    <a:lnTo>
                      <a:pt x="176" y="62"/>
                    </a:lnTo>
                    <a:lnTo>
                      <a:pt x="176" y="64"/>
                    </a:lnTo>
                    <a:lnTo>
                      <a:pt x="177" y="64"/>
                    </a:lnTo>
                    <a:lnTo>
                      <a:pt x="178" y="67"/>
                    </a:lnTo>
                    <a:lnTo>
                      <a:pt x="180" y="68"/>
                    </a:lnTo>
                    <a:lnTo>
                      <a:pt x="183" y="71"/>
                    </a:lnTo>
                    <a:lnTo>
                      <a:pt x="184" y="74"/>
                    </a:lnTo>
                    <a:lnTo>
                      <a:pt x="186" y="75"/>
                    </a:lnTo>
                    <a:lnTo>
                      <a:pt x="187" y="75"/>
                    </a:lnTo>
                    <a:lnTo>
                      <a:pt x="186" y="76"/>
                    </a:lnTo>
                    <a:lnTo>
                      <a:pt x="187" y="76"/>
                    </a:lnTo>
                    <a:lnTo>
                      <a:pt x="187" y="78"/>
                    </a:lnTo>
                    <a:lnTo>
                      <a:pt x="187" y="79"/>
                    </a:lnTo>
                    <a:lnTo>
                      <a:pt x="186" y="81"/>
                    </a:lnTo>
                    <a:lnTo>
                      <a:pt x="186" y="82"/>
                    </a:lnTo>
                    <a:lnTo>
                      <a:pt x="187" y="82"/>
                    </a:lnTo>
                    <a:lnTo>
                      <a:pt x="187" y="84"/>
                    </a:lnTo>
                    <a:lnTo>
                      <a:pt x="186" y="84"/>
                    </a:lnTo>
                    <a:lnTo>
                      <a:pt x="186" y="82"/>
                    </a:lnTo>
                    <a:lnTo>
                      <a:pt x="184" y="84"/>
                    </a:lnTo>
                    <a:lnTo>
                      <a:pt x="184" y="85"/>
                    </a:lnTo>
                    <a:lnTo>
                      <a:pt x="186" y="85"/>
                    </a:lnTo>
                    <a:lnTo>
                      <a:pt x="188" y="88"/>
                    </a:lnTo>
                    <a:lnTo>
                      <a:pt x="190" y="88"/>
                    </a:lnTo>
                    <a:lnTo>
                      <a:pt x="191" y="88"/>
                    </a:lnTo>
                    <a:lnTo>
                      <a:pt x="191" y="89"/>
                    </a:lnTo>
                    <a:lnTo>
                      <a:pt x="193" y="88"/>
                    </a:lnTo>
                    <a:lnTo>
                      <a:pt x="194" y="88"/>
                    </a:lnTo>
                    <a:lnTo>
                      <a:pt x="197" y="89"/>
                    </a:lnTo>
                    <a:lnTo>
                      <a:pt x="197" y="91"/>
                    </a:lnTo>
                    <a:lnTo>
                      <a:pt x="198" y="92"/>
                    </a:lnTo>
                    <a:lnTo>
                      <a:pt x="200" y="95"/>
                    </a:lnTo>
                    <a:lnTo>
                      <a:pt x="200" y="98"/>
                    </a:lnTo>
                    <a:lnTo>
                      <a:pt x="200" y="99"/>
                    </a:lnTo>
                    <a:lnTo>
                      <a:pt x="200" y="101"/>
                    </a:lnTo>
                    <a:lnTo>
                      <a:pt x="201" y="101"/>
                    </a:lnTo>
                    <a:lnTo>
                      <a:pt x="203" y="102"/>
                    </a:lnTo>
                    <a:lnTo>
                      <a:pt x="204" y="103"/>
                    </a:lnTo>
                    <a:lnTo>
                      <a:pt x="205" y="103"/>
                    </a:lnTo>
                    <a:lnTo>
                      <a:pt x="207" y="103"/>
                    </a:lnTo>
                    <a:lnTo>
                      <a:pt x="210" y="105"/>
                    </a:lnTo>
                    <a:lnTo>
                      <a:pt x="211" y="105"/>
                    </a:lnTo>
                    <a:lnTo>
                      <a:pt x="212" y="105"/>
                    </a:lnTo>
                    <a:lnTo>
                      <a:pt x="217" y="103"/>
                    </a:lnTo>
                    <a:lnTo>
                      <a:pt x="218" y="103"/>
                    </a:lnTo>
                    <a:lnTo>
                      <a:pt x="219" y="103"/>
                    </a:lnTo>
                    <a:lnTo>
                      <a:pt x="221" y="105"/>
                    </a:lnTo>
                    <a:lnTo>
                      <a:pt x="221" y="103"/>
                    </a:lnTo>
                    <a:lnTo>
                      <a:pt x="222" y="102"/>
                    </a:lnTo>
                    <a:lnTo>
                      <a:pt x="222" y="101"/>
                    </a:lnTo>
                    <a:lnTo>
                      <a:pt x="224" y="101"/>
                    </a:lnTo>
                    <a:lnTo>
                      <a:pt x="224" y="99"/>
                    </a:lnTo>
                    <a:lnTo>
                      <a:pt x="225" y="99"/>
                    </a:lnTo>
                    <a:lnTo>
                      <a:pt x="227" y="99"/>
                    </a:lnTo>
                    <a:lnTo>
                      <a:pt x="228" y="98"/>
                    </a:lnTo>
                    <a:lnTo>
                      <a:pt x="229" y="98"/>
                    </a:lnTo>
                    <a:lnTo>
                      <a:pt x="229" y="96"/>
                    </a:lnTo>
                    <a:lnTo>
                      <a:pt x="231" y="96"/>
                    </a:lnTo>
                    <a:lnTo>
                      <a:pt x="232" y="95"/>
                    </a:lnTo>
                    <a:lnTo>
                      <a:pt x="234" y="93"/>
                    </a:lnTo>
                    <a:lnTo>
                      <a:pt x="235" y="92"/>
                    </a:lnTo>
                    <a:lnTo>
                      <a:pt x="235" y="91"/>
                    </a:lnTo>
                    <a:lnTo>
                      <a:pt x="234" y="88"/>
                    </a:lnTo>
                    <a:lnTo>
                      <a:pt x="232" y="84"/>
                    </a:lnTo>
                    <a:lnTo>
                      <a:pt x="234" y="82"/>
                    </a:lnTo>
                    <a:lnTo>
                      <a:pt x="232" y="82"/>
                    </a:lnTo>
                    <a:lnTo>
                      <a:pt x="231" y="82"/>
                    </a:lnTo>
                    <a:lnTo>
                      <a:pt x="231" y="81"/>
                    </a:lnTo>
                    <a:lnTo>
                      <a:pt x="229" y="79"/>
                    </a:lnTo>
                    <a:lnTo>
                      <a:pt x="228" y="79"/>
                    </a:lnTo>
                    <a:lnTo>
                      <a:pt x="228" y="82"/>
                    </a:lnTo>
                    <a:lnTo>
                      <a:pt x="229" y="84"/>
                    </a:lnTo>
                    <a:lnTo>
                      <a:pt x="229" y="85"/>
                    </a:lnTo>
                    <a:lnTo>
                      <a:pt x="228" y="85"/>
                    </a:lnTo>
                    <a:lnTo>
                      <a:pt x="228" y="84"/>
                    </a:lnTo>
                    <a:lnTo>
                      <a:pt x="227" y="79"/>
                    </a:lnTo>
                    <a:lnTo>
                      <a:pt x="225" y="75"/>
                    </a:lnTo>
                    <a:lnTo>
                      <a:pt x="224" y="72"/>
                    </a:lnTo>
                    <a:lnTo>
                      <a:pt x="224" y="71"/>
                    </a:lnTo>
                    <a:lnTo>
                      <a:pt x="222" y="71"/>
                    </a:lnTo>
                    <a:lnTo>
                      <a:pt x="222" y="69"/>
                    </a:lnTo>
                    <a:lnTo>
                      <a:pt x="221" y="69"/>
                    </a:lnTo>
                    <a:lnTo>
                      <a:pt x="218" y="68"/>
                    </a:lnTo>
                    <a:lnTo>
                      <a:pt x="218" y="69"/>
                    </a:lnTo>
                    <a:lnTo>
                      <a:pt x="217" y="69"/>
                    </a:lnTo>
                    <a:lnTo>
                      <a:pt x="217" y="71"/>
                    </a:lnTo>
                    <a:lnTo>
                      <a:pt x="217" y="72"/>
                    </a:lnTo>
                    <a:lnTo>
                      <a:pt x="217" y="74"/>
                    </a:lnTo>
                    <a:lnTo>
                      <a:pt x="218" y="74"/>
                    </a:lnTo>
                    <a:lnTo>
                      <a:pt x="217" y="74"/>
                    </a:lnTo>
                    <a:lnTo>
                      <a:pt x="215" y="72"/>
                    </a:lnTo>
                    <a:lnTo>
                      <a:pt x="215" y="71"/>
                    </a:lnTo>
                    <a:lnTo>
                      <a:pt x="214" y="71"/>
                    </a:lnTo>
                    <a:lnTo>
                      <a:pt x="212" y="71"/>
                    </a:lnTo>
                    <a:lnTo>
                      <a:pt x="212" y="69"/>
                    </a:lnTo>
                    <a:lnTo>
                      <a:pt x="214" y="68"/>
                    </a:lnTo>
                    <a:lnTo>
                      <a:pt x="215" y="67"/>
                    </a:lnTo>
                    <a:lnTo>
                      <a:pt x="218" y="67"/>
                    </a:lnTo>
                    <a:lnTo>
                      <a:pt x="221" y="67"/>
                    </a:lnTo>
                    <a:lnTo>
                      <a:pt x="224" y="68"/>
                    </a:lnTo>
                    <a:lnTo>
                      <a:pt x="225" y="69"/>
                    </a:lnTo>
                    <a:lnTo>
                      <a:pt x="227" y="71"/>
                    </a:lnTo>
                    <a:lnTo>
                      <a:pt x="228" y="71"/>
                    </a:lnTo>
                    <a:lnTo>
                      <a:pt x="229" y="72"/>
                    </a:lnTo>
                    <a:lnTo>
                      <a:pt x="229" y="74"/>
                    </a:lnTo>
                    <a:lnTo>
                      <a:pt x="231" y="74"/>
                    </a:lnTo>
                    <a:lnTo>
                      <a:pt x="232" y="76"/>
                    </a:lnTo>
                    <a:lnTo>
                      <a:pt x="235" y="79"/>
                    </a:lnTo>
                    <a:lnTo>
                      <a:pt x="238" y="86"/>
                    </a:lnTo>
                    <a:lnTo>
                      <a:pt x="239" y="89"/>
                    </a:lnTo>
                    <a:lnTo>
                      <a:pt x="242" y="96"/>
                    </a:lnTo>
                    <a:lnTo>
                      <a:pt x="244" y="101"/>
                    </a:lnTo>
                    <a:lnTo>
                      <a:pt x="244" y="102"/>
                    </a:lnTo>
                    <a:lnTo>
                      <a:pt x="244" y="103"/>
                    </a:lnTo>
                    <a:lnTo>
                      <a:pt x="244" y="105"/>
                    </a:lnTo>
                    <a:lnTo>
                      <a:pt x="244" y="106"/>
                    </a:lnTo>
                    <a:lnTo>
                      <a:pt x="242" y="106"/>
                    </a:lnTo>
                    <a:lnTo>
                      <a:pt x="242" y="108"/>
                    </a:lnTo>
                    <a:lnTo>
                      <a:pt x="242" y="110"/>
                    </a:lnTo>
                    <a:lnTo>
                      <a:pt x="242" y="112"/>
                    </a:lnTo>
                    <a:lnTo>
                      <a:pt x="244" y="115"/>
                    </a:lnTo>
                    <a:lnTo>
                      <a:pt x="242" y="116"/>
                    </a:lnTo>
                    <a:lnTo>
                      <a:pt x="241" y="116"/>
                    </a:lnTo>
                    <a:lnTo>
                      <a:pt x="242" y="116"/>
                    </a:lnTo>
                    <a:lnTo>
                      <a:pt x="242" y="115"/>
                    </a:lnTo>
                    <a:lnTo>
                      <a:pt x="242" y="113"/>
                    </a:lnTo>
                    <a:lnTo>
                      <a:pt x="242" y="112"/>
                    </a:lnTo>
                    <a:lnTo>
                      <a:pt x="242" y="110"/>
                    </a:lnTo>
                    <a:lnTo>
                      <a:pt x="242" y="109"/>
                    </a:lnTo>
                    <a:lnTo>
                      <a:pt x="242" y="108"/>
                    </a:lnTo>
                    <a:lnTo>
                      <a:pt x="242" y="106"/>
                    </a:lnTo>
                    <a:lnTo>
                      <a:pt x="241" y="105"/>
                    </a:lnTo>
                    <a:lnTo>
                      <a:pt x="239" y="105"/>
                    </a:lnTo>
                    <a:lnTo>
                      <a:pt x="238" y="103"/>
                    </a:lnTo>
                    <a:lnTo>
                      <a:pt x="238" y="105"/>
                    </a:lnTo>
                    <a:lnTo>
                      <a:pt x="236" y="105"/>
                    </a:lnTo>
                    <a:lnTo>
                      <a:pt x="235" y="106"/>
                    </a:lnTo>
                    <a:lnTo>
                      <a:pt x="234" y="106"/>
                    </a:lnTo>
                    <a:lnTo>
                      <a:pt x="232" y="108"/>
                    </a:lnTo>
                    <a:lnTo>
                      <a:pt x="231" y="108"/>
                    </a:lnTo>
                    <a:lnTo>
                      <a:pt x="231" y="109"/>
                    </a:lnTo>
                    <a:lnTo>
                      <a:pt x="229" y="109"/>
                    </a:lnTo>
                    <a:lnTo>
                      <a:pt x="228" y="110"/>
                    </a:lnTo>
                    <a:lnTo>
                      <a:pt x="224" y="113"/>
                    </a:lnTo>
                    <a:lnTo>
                      <a:pt x="224" y="115"/>
                    </a:lnTo>
                    <a:lnTo>
                      <a:pt x="222" y="115"/>
                    </a:lnTo>
                    <a:lnTo>
                      <a:pt x="222" y="113"/>
                    </a:lnTo>
                    <a:lnTo>
                      <a:pt x="221" y="113"/>
                    </a:lnTo>
                    <a:lnTo>
                      <a:pt x="219" y="113"/>
                    </a:lnTo>
                    <a:lnTo>
                      <a:pt x="218" y="113"/>
                    </a:lnTo>
                    <a:lnTo>
                      <a:pt x="217" y="113"/>
                    </a:lnTo>
                    <a:lnTo>
                      <a:pt x="217" y="115"/>
                    </a:lnTo>
                    <a:lnTo>
                      <a:pt x="217" y="116"/>
                    </a:lnTo>
                    <a:lnTo>
                      <a:pt x="215" y="118"/>
                    </a:lnTo>
                    <a:lnTo>
                      <a:pt x="214" y="118"/>
                    </a:lnTo>
                    <a:lnTo>
                      <a:pt x="212" y="119"/>
                    </a:lnTo>
                    <a:lnTo>
                      <a:pt x="212" y="120"/>
                    </a:lnTo>
                    <a:lnTo>
                      <a:pt x="212" y="122"/>
                    </a:lnTo>
                    <a:lnTo>
                      <a:pt x="211" y="123"/>
                    </a:lnTo>
                    <a:lnTo>
                      <a:pt x="211" y="125"/>
                    </a:lnTo>
                    <a:lnTo>
                      <a:pt x="210" y="125"/>
                    </a:lnTo>
                    <a:lnTo>
                      <a:pt x="208" y="126"/>
                    </a:lnTo>
                    <a:lnTo>
                      <a:pt x="205" y="126"/>
                    </a:lnTo>
                    <a:lnTo>
                      <a:pt x="204" y="127"/>
                    </a:lnTo>
                    <a:lnTo>
                      <a:pt x="203" y="127"/>
                    </a:lnTo>
                    <a:lnTo>
                      <a:pt x="201" y="129"/>
                    </a:lnTo>
                    <a:lnTo>
                      <a:pt x="201" y="130"/>
                    </a:lnTo>
                    <a:lnTo>
                      <a:pt x="200" y="132"/>
                    </a:lnTo>
                    <a:lnTo>
                      <a:pt x="198" y="133"/>
                    </a:lnTo>
                    <a:lnTo>
                      <a:pt x="197" y="136"/>
                    </a:lnTo>
                    <a:lnTo>
                      <a:pt x="195" y="137"/>
                    </a:lnTo>
                    <a:lnTo>
                      <a:pt x="195" y="139"/>
                    </a:lnTo>
                    <a:lnTo>
                      <a:pt x="194" y="140"/>
                    </a:lnTo>
                    <a:lnTo>
                      <a:pt x="193" y="140"/>
                    </a:lnTo>
                    <a:lnTo>
                      <a:pt x="191" y="142"/>
                    </a:lnTo>
                    <a:lnTo>
                      <a:pt x="190" y="143"/>
                    </a:lnTo>
                    <a:lnTo>
                      <a:pt x="190" y="144"/>
                    </a:lnTo>
                    <a:lnTo>
                      <a:pt x="187" y="144"/>
                    </a:lnTo>
                    <a:lnTo>
                      <a:pt x="186" y="146"/>
                    </a:lnTo>
                    <a:lnTo>
                      <a:pt x="184" y="147"/>
                    </a:lnTo>
                    <a:lnTo>
                      <a:pt x="184" y="146"/>
                    </a:lnTo>
                    <a:lnTo>
                      <a:pt x="186" y="144"/>
                    </a:lnTo>
                    <a:lnTo>
                      <a:pt x="187" y="144"/>
                    </a:lnTo>
                    <a:lnTo>
                      <a:pt x="188" y="143"/>
                    </a:lnTo>
                    <a:lnTo>
                      <a:pt x="190" y="142"/>
                    </a:lnTo>
                    <a:lnTo>
                      <a:pt x="191" y="140"/>
                    </a:lnTo>
                    <a:lnTo>
                      <a:pt x="193" y="139"/>
                    </a:lnTo>
                    <a:lnTo>
                      <a:pt x="193" y="137"/>
                    </a:lnTo>
                    <a:lnTo>
                      <a:pt x="194" y="137"/>
                    </a:lnTo>
                    <a:lnTo>
                      <a:pt x="195" y="134"/>
                    </a:lnTo>
                    <a:lnTo>
                      <a:pt x="198" y="130"/>
                    </a:lnTo>
                    <a:lnTo>
                      <a:pt x="200" y="129"/>
                    </a:lnTo>
                    <a:lnTo>
                      <a:pt x="200" y="127"/>
                    </a:lnTo>
                    <a:lnTo>
                      <a:pt x="200" y="126"/>
                    </a:lnTo>
                    <a:lnTo>
                      <a:pt x="200" y="125"/>
                    </a:lnTo>
                    <a:lnTo>
                      <a:pt x="198" y="122"/>
                    </a:lnTo>
                    <a:lnTo>
                      <a:pt x="198" y="120"/>
                    </a:lnTo>
                    <a:lnTo>
                      <a:pt x="198" y="119"/>
                    </a:lnTo>
                    <a:lnTo>
                      <a:pt x="197" y="119"/>
                    </a:lnTo>
                    <a:lnTo>
                      <a:pt x="198" y="118"/>
                    </a:lnTo>
                    <a:lnTo>
                      <a:pt x="197" y="115"/>
                    </a:lnTo>
                    <a:lnTo>
                      <a:pt x="195" y="115"/>
                    </a:lnTo>
                    <a:lnTo>
                      <a:pt x="197" y="113"/>
                    </a:lnTo>
                    <a:lnTo>
                      <a:pt x="198" y="112"/>
                    </a:lnTo>
                    <a:lnTo>
                      <a:pt x="197" y="112"/>
                    </a:lnTo>
                    <a:lnTo>
                      <a:pt x="197" y="110"/>
                    </a:lnTo>
                    <a:lnTo>
                      <a:pt x="195" y="110"/>
                    </a:lnTo>
                    <a:lnTo>
                      <a:pt x="195" y="112"/>
                    </a:lnTo>
                    <a:lnTo>
                      <a:pt x="194" y="110"/>
                    </a:lnTo>
                    <a:lnTo>
                      <a:pt x="191" y="110"/>
                    </a:lnTo>
                    <a:lnTo>
                      <a:pt x="190" y="110"/>
                    </a:lnTo>
                    <a:lnTo>
                      <a:pt x="190" y="112"/>
                    </a:lnTo>
                    <a:lnTo>
                      <a:pt x="191" y="113"/>
                    </a:lnTo>
                    <a:lnTo>
                      <a:pt x="191" y="115"/>
                    </a:lnTo>
                    <a:lnTo>
                      <a:pt x="193" y="116"/>
                    </a:lnTo>
                    <a:lnTo>
                      <a:pt x="191" y="116"/>
                    </a:lnTo>
                    <a:lnTo>
                      <a:pt x="190" y="115"/>
                    </a:lnTo>
                    <a:lnTo>
                      <a:pt x="190" y="118"/>
                    </a:lnTo>
                    <a:lnTo>
                      <a:pt x="190" y="119"/>
                    </a:lnTo>
                    <a:lnTo>
                      <a:pt x="190" y="120"/>
                    </a:lnTo>
                    <a:lnTo>
                      <a:pt x="187" y="120"/>
                    </a:lnTo>
                    <a:lnTo>
                      <a:pt x="187" y="122"/>
                    </a:lnTo>
                    <a:lnTo>
                      <a:pt x="188" y="122"/>
                    </a:lnTo>
                    <a:lnTo>
                      <a:pt x="187" y="123"/>
                    </a:lnTo>
                    <a:lnTo>
                      <a:pt x="186" y="123"/>
                    </a:lnTo>
                    <a:lnTo>
                      <a:pt x="184" y="125"/>
                    </a:lnTo>
                    <a:lnTo>
                      <a:pt x="186" y="125"/>
                    </a:lnTo>
                    <a:lnTo>
                      <a:pt x="186" y="127"/>
                    </a:lnTo>
                    <a:lnTo>
                      <a:pt x="186" y="126"/>
                    </a:lnTo>
                    <a:lnTo>
                      <a:pt x="184" y="126"/>
                    </a:lnTo>
                    <a:lnTo>
                      <a:pt x="184" y="125"/>
                    </a:lnTo>
                    <a:lnTo>
                      <a:pt x="184" y="123"/>
                    </a:lnTo>
                    <a:lnTo>
                      <a:pt x="183" y="123"/>
                    </a:lnTo>
                    <a:lnTo>
                      <a:pt x="181" y="125"/>
                    </a:lnTo>
                    <a:lnTo>
                      <a:pt x="181" y="126"/>
                    </a:lnTo>
                    <a:lnTo>
                      <a:pt x="183" y="127"/>
                    </a:lnTo>
                    <a:lnTo>
                      <a:pt x="181" y="127"/>
                    </a:lnTo>
                    <a:lnTo>
                      <a:pt x="181" y="126"/>
                    </a:lnTo>
                    <a:lnTo>
                      <a:pt x="180" y="126"/>
                    </a:lnTo>
                    <a:lnTo>
                      <a:pt x="180" y="127"/>
                    </a:lnTo>
                    <a:lnTo>
                      <a:pt x="181" y="129"/>
                    </a:lnTo>
                    <a:lnTo>
                      <a:pt x="181" y="130"/>
                    </a:lnTo>
                    <a:lnTo>
                      <a:pt x="180" y="130"/>
                    </a:lnTo>
                    <a:lnTo>
                      <a:pt x="181" y="132"/>
                    </a:lnTo>
                    <a:lnTo>
                      <a:pt x="181" y="133"/>
                    </a:lnTo>
                    <a:lnTo>
                      <a:pt x="178" y="136"/>
                    </a:lnTo>
                    <a:lnTo>
                      <a:pt x="178" y="137"/>
                    </a:lnTo>
                    <a:lnTo>
                      <a:pt x="177" y="139"/>
                    </a:lnTo>
                    <a:lnTo>
                      <a:pt x="176" y="139"/>
                    </a:lnTo>
                    <a:lnTo>
                      <a:pt x="174" y="139"/>
                    </a:lnTo>
                    <a:lnTo>
                      <a:pt x="173" y="139"/>
                    </a:lnTo>
                    <a:lnTo>
                      <a:pt x="171" y="142"/>
                    </a:lnTo>
                    <a:lnTo>
                      <a:pt x="167" y="129"/>
                    </a:lnTo>
                    <a:lnTo>
                      <a:pt x="166" y="127"/>
                    </a:lnTo>
                    <a:lnTo>
                      <a:pt x="166" y="125"/>
                    </a:lnTo>
                    <a:lnTo>
                      <a:pt x="164" y="125"/>
                    </a:lnTo>
                    <a:lnTo>
                      <a:pt x="163" y="125"/>
                    </a:lnTo>
                    <a:lnTo>
                      <a:pt x="161" y="125"/>
                    </a:lnTo>
                    <a:lnTo>
                      <a:pt x="159" y="122"/>
                    </a:lnTo>
                    <a:lnTo>
                      <a:pt x="154" y="119"/>
                    </a:lnTo>
                    <a:lnTo>
                      <a:pt x="150" y="118"/>
                    </a:lnTo>
                    <a:lnTo>
                      <a:pt x="149" y="115"/>
                    </a:lnTo>
                    <a:lnTo>
                      <a:pt x="147" y="112"/>
                    </a:lnTo>
                    <a:lnTo>
                      <a:pt x="146" y="106"/>
                    </a:lnTo>
                    <a:lnTo>
                      <a:pt x="144" y="106"/>
                    </a:lnTo>
                    <a:lnTo>
                      <a:pt x="143" y="106"/>
                    </a:lnTo>
                    <a:lnTo>
                      <a:pt x="143" y="103"/>
                    </a:lnTo>
                    <a:lnTo>
                      <a:pt x="142" y="99"/>
                    </a:lnTo>
                    <a:lnTo>
                      <a:pt x="142" y="98"/>
                    </a:lnTo>
                    <a:lnTo>
                      <a:pt x="140" y="95"/>
                    </a:lnTo>
                    <a:lnTo>
                      <a:pt x="135" y="96"/>
                    </a:lnTo>
                    <a:lnTo>
                      <a:pt x="133" y="96"/>
                    </a:lnTo>
                    <a:lnTo>
                      <a:pt x="132" y="96"/>
                    </a:lnTo>
                    <a:lnTo>
                      <a:pt x="130" y="98"/>
                    </a:lnTo>
                    <a:lnTo>
                      <a:pt x="129" y="98"/>
                    </a:lnTo>
                    <a:lnTo>
                      <a:pt x="128" y="98"/>
                    </a:lnTo>
                    <a:lnTo>
                      <a:pt x="126" y="99"/>
                    </a:lnTo>
                    <a:lnTo>
                      <a:pt x="113" y="102"/>
                    </a:lnTo>
                    <a:lnTo>
                      <a:pt x="113" y="101"/>
                    </a:lnTo>
                    <a:lnTo>
                      <a:pt x="96" y="105"/>
                    </a:lnTo>
                    <a:lnTo>
                      <a:pt x="94" y="106"/>
                    </a:lnTo>
                    <a:lnTo>
                      <a:pt x="91" y="106"/>
                    </a:lnTo>
                    <a:lnTo>
                      <a:pt x="86" y="108"/>
                    </a:lnTo>
                    <a:lnTo>
                      <a:pt x="74" y="110"/>
                    </a:lnTo>
                    <a:lnTo>
                      <a:pt x="67" y="112"/>
                    </a:lnTo>
                    <a:lnTo>
                      <a:pt x="54" y="115"/>
                    </a:lnTo>
                    <a:lnTo>
                      <a:pt x="53" y="115"/>
                    </a:lnTo>
                    <a:lnTo>
                      <a:pt x="51" y="116"/>
                    </a:lnTo>
                    <a:lnTo>
                      <a:pt x="51" y="118"/>
                    </a:lnTo>
                    <a:lnTo>
                      <a:pt x="51" y="119"/>
                    </a:lnTo>
                    <a:lnTo>
                      <a:pt x="50" y="119"/>
                    </a:lnTo>
                    <a:lnTo>
                      <a:pt x="47" y="120"/>
                    </a:lnTo>
                    <a:lnTo>
                      <a:pt x="47" y="116"/>
                    </a:lnTo>
                    <a:lnTo>
                      <a:pt x="44" y="118"/>
                    </a:lnTo>
                    <a:lnTo>
                      <a:pt x="34" y="119"/>
                    </a:lnTo>
                    <a:lnTo>
                      <a:pt x="31" y="120"/>
                    </a:lnTo>
                    <a:lnTo>
                      <a:pt x="26" y="120"/>
                    </a:lnTo>
                    <a:lnTo>
                      <a:pt x="20" y="122"/>
                    </a:lnTo>
                    <a:lnTo>
                      <a:pt x="16" y="123"/>
                    </a:lnTo>
                    <a:lnTo>
                      <a:pt x="3" y="126"/>
                    </a:lnTo>
                    <a:lnTo>
                      <a:pt x="2" y="126"/>
                    </a:lnTo>
                    <a:lnTo>
                      <a:pt x="0" y="123"/>
                    </a:lnTo>
                    <a:lnTo>
                      <a:pt x="0" y="95"/>
                    </a:lnTo>
                    <a:lnTo>
                      <a:pt x="0" y="78"/>
                    </a:lnTo>
                    <a:lnTo>
                      <a:pt x="0" y="65"/>
                    </a:lnTo>
                    <a:lnTo>
                      <a:pt x="0" y="54"/>
                    </a:lnTo>
                    <a:lnTo>
                      <a:pt x="9" y="52"/>
                    </a:lnTo>
                    <a:lnTo>
                      <a:pt x="16" y="51"/>
                    </a:lnTo>
                    <a:lnTo>
                      <a:pt x="16" y="50"/>
                    </a:lnTo>
                    <a:lnTo>
                      <a:pt x="21" y="50"/>
                    </a:lnTo>
                    <a:lnTo>
                      <a:pt x="23" y="50"/>
                    </a:lnTo>
                    <a:lnTo>
                      <a:pt x="26" y="48"/>
                    </a:lnTo>
                    <a:lnTo>
                      <a:pt x="53" y="43"/>
                    </a:lnTo>
                    <a:lnTo>
                      <a:pt x="55" y="43"/>
                    </a:lnTo>
                    <a:lnTo>
                      <a:pt x="64" y="40"/>
                    </a:lnTo>
                    <a:lnTo>
                      <a:pt x="75" y="38"/>
                    </a:lnTo>
                    <a:lnTo>
                      <a:pt x="77" y="37"/>
                    </a:lnTo>
                    <a:lnTo>
                      <a:pt x="86" y="35"/>
                    </a:lnTo>
                    <a:lnTo>
                      <a:pt x="89" y="35"/>
                    </a:lnTo>
                    <a:lnTo>
                      <a:pt x="95" y="34"/>
                    </a:lnTo>
                    <a:lnTo>
                      <a:pt x="96" y="33"/>
                    </a:lnTo>
                    <a:lnTo>
                      <a:pt x="106" y="31"/>
                    </a:lnTo>
                    <a:lnTo>
                      <a:pt x="112" y="30"/>
                    </a:lnTo>
                    <a:lnTo>
                      <a:pt x="128" y="26"/>
                    </a:lnTo>
                    <a:lnTo>
                      <a:pt x="129" y="21"/>
                    </a:lnTo>
                    <a:lnTo>
                      <a:pt x="130" y="21"/>
                    </a:lnTo>
                    <a:lnTo>
                      <a:pt x="132" y="20"/>
                    </a:lnTo>
                    <a:lnTo>
                      <a:pt x="135" y="20"/>
                    </a:lnTo>
                    <a:lnTo>
                      <a:pt x="133" y="16"/>
                    </a:lnTo>
                    <a:lnTo>
                      <a:pt x="133" y="13"/>
                    </a:lnTo>
                    <a:lnTo>
                      <a:pt x="135" y="11"/>
                    </a:lnTo>
                    <a:lnTo>
                      <a:pt x="136" y="10"/>
                    </a:lnTo>
                    <a:lnTo>
                      <a:pt x="139" y="7"/>
                    </a:lnTo>
                    <a:lnTo>
                      <a:pt x="140" y="6"/>
                    </a:lnTo>
                    <a:lnTo>
                      <a:pt x="143" y="4"/>
                    </a:lnTo>
                    <a:lnTo>
                      <a:pt x="146" y="1"/>
                    </a:lnTo>
                    <a:lnTo>
                      <a:pt x="147" y="1"/>
                    </a:lnTo>
                    <a:lnTo>
                      <a:pt x="149" y="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66"/>
              <p:cNvSpPr>
                <a:spLocks noEditPoints="1"/>
              </p:cNvSpPr>
              <p:nvPr/>
            </p:nvSpPr>
            <p:spPr bwMode="auto">
              <a:xfrm>
                <a:off x="6960141" y="1410547"/>
                <a:ext cx="1195997" cy="1287478"/>
              </a:xfrm>
              <a:custGeom>
                <a:avLst/>
                <a:gdLst>
                  <a:gd name="T0" fmla="*/ 314 w 546"/>
                  <a:gd name="T1" fmla="*/ 229 h 642"/>
                  <a:gd name="T2" fmla="*/ 359 w 546"/>
                  <a:gd name="T3" fmla="*/ 221 h 642"/>
                  <a:gd name="T4" fmla="*/ 406 w 546"/>
                  <a:gd name="T5" fmla="*/ 245 h 642"/>
                  <a:gd name="T6" fmla="*/ 451 w 546"/>
                  <a:gd name="T7" fmla="*/ 260 h 642"/>
                  <a:gd name="T8" fmla="*/ 452 w 546"/>
                  <a:gd name="T9" fmla="*/ 287 h 642"/>
                  <a:gd name="T10" fmla="*/ 465 w 546"/>
                  <a:gd name="T11" fmla="*/ 330 h 642"/>
                  <a:gd name="T12" fmla="*/ 455 w 546"/>
                  <a:gd name="T13" fmla="*/ 376 h 642"/>
                  <a:gd name="T14" fmla="*/ 437 w 546"/>
                  <a:gd name="T15" fmla="*/ 423 h 642"/>
                  <a:gd name="T16" fmla="*/ 471 w 546"/>
                  <a:gd name="T17" fmla="*/ 406 h 642"/>
                  <a:gd name="T18" fmla="*/ 503 w 546"/>
                  <a:gd name="T19" fmla="*/ 381 h 642"/>
                  <a:gd name="T20" fmla="*/ 536 w 546"/>
                  <a:gd name="T21" fmla="*/ 460 h 642"/>
                  <a:gd name="T22" fmla="*/ 534 w 546"/>
                  <a:gd name="T23" fmla="*/ 526 h 642"/>
                  <a:gd name="T24" fmla="*/ 524 w 546"/>
                  <a:gd name="T25" fmla="*/ 529 h 642"/>
                  <a:gd name="T26" fmla="*/ 507 w 546"/>
                  <a:gd name="T27" fmla="*/ 589 h 642"/>
                  <a:gd name="T28" fmla="*/ 482 w 546"/>
                  <a:gd name="T29" fmla="*/ 621 h 642"/>
                  <a:gd name="T30" fmla="*/ 350 w 546"/>
                  <a:gd name="T31" fmla="*/ 634 h 642"/>
                  <a:gd name="T32" fmla="*/ 275 w 546"/>
                  <a:gd name="T33" fmla="*/ 635 h 642"/>
                  <a:gd name="T34" fmla="*/ 297 w 546"/>
                  <a:gd name="T35" fmla="*/ 583 h 642"/>
                  <a:gd name="T36" fmla="*/ 290 w 546"/>
                  <a:gd name="T37" fmla="*/ 497 h 642"/>
                  <a:gd name="T38" fmla="*/ 268 w 546"/>
                  <a:gd name="T39" fmla="*/ 447 h 642"/>
                  <a:gd name="T40" fmla="*/ 271 w 546"/>
                  <a:gd name="T41" fmla="*/ 399 h 642"/>
                  <a:gd name="T42" fmla="*/ 281 w 546"/>
                  <a:gd name="T43" fmla="*/ 338 h 642"/>
                  <a:gd name="T44" fmla="*/ 302 w 546"/>
                  <a:gd name="T45" fmla="*/ 313 h 642"/>
                  <a:gd name="T46" fmla="*/ 315 w 546"/>
                  <a:gd name="T47" fmla="*/ 304 h 642"/>
                  <a:gd name="T48" fmla="*/ 322 w 546"/>
                  <a:gd name="T49" fmla="*/ 306 h 642"/>
                  <a:gd name="T50" fmla="*/ 326 w 546"/>
                  <a:gd name="T51" fmla="*/ 321 h 642"/>
                  <a:gd name="T52" fmla="*/ 345 w 546"/>
                  <a:gd name="T53" fmla="*/ 265 h 642"/>
                  <a:gd name="T54" fmla="*/ 345 w 546"/>
                  <a:gd name="T55" fmla="*/ 236 h 642"/>
                  <a:gd name="T56" fmla="*/ 382 w 546"/>
                  <a:gd name="T57" fmla="*/ 218 h 642"/>
                  <a:gd name="T58" fmla="*/ 157 w 546"/>
                  <a:gd name="T59" fmla="*/ 71 h 642"/>
                  <a:gd name="T60" fmla="*/ 130 w 546"/>
                  <a:gd name="T61" fmla="*/ 105 h 642"/>
                  <a:gd name="T62" fmla="*/ 118 w 546"/>
                  <a:gd name="T63" fmla="*/ 140 h 642"/>
                  <a:gd name="T64" fmla="*/ 142 w 546"/>
                  <a:gd name="T65" fmla="*/ 127 h 642"/>
                  <a:gd name="T66" fmla="*/ 169 w 546"/>
                  <a:gd name="T67" fmla="*/ 136 h 642"/>
                  <a:gd name="T68" fmla="*/ 188 w 546"/>
                  <a:gd name="T69" fmla="*/ 164 h 642"/>
                  <a:gd name="T70" fmla="*/ 230 w 546"/>
                  <a:gd name="T71" fmla="*/ 167 h 642"/>
                  <a:gd name="T72" fmla="*/ 251 w 546"/>
                  <a:gd name="T73" fmla="*/ 151 h 642"/>
                  <a:gd name="T74" fmla="*/ 322 w 546"/>
                  <a:gd name="T75" fmla="*/ 124 h 642"/>
                  <a:gd name="T76" fmla="*/ 343 w 546"/>
                  <a:gd name="T77" fmla="*/ 153 h 642"/>
                  <a:gd name="T78" fmla="*/ 390 w 546"/>
                  <a:gd name="T79" fmla="*/ 143 h 642"/>
                  <a:gd name="T80" fmla="*/ 403 w 546"/>
                  <a:gd name="T81" fmla="*/ 188 h 642"/>
                  <a:gd name="T82" fmla="*/ 431 w 546"/>
                  <a:gd name="T83" fmla="*/ 185 h 642"/>
                  <a:gd name="T84" fmla="*/ 399 w 546"/>
                  <a:gd name="T85" fmla="*/ 197 h 642"/>
                  <a:gd name="T86" fmla="*/ 370 w 546"/>
                  <a:gd name="T87" fmla="*/ 195 h 642"/>
                  <a:gd name="T88" fmla="*/ 350 w 546"/>
                  <a:gd name="T89" fmla="*/ 208 h 642"/>
                  <a:gd name="T90" fmla="*/ 312 w 546"/>
                  <a:gd name="T91" fmla="*/ 194 h 642"/>
                  <a:gd name="T92" fmla="*/ 285 w 546"/>
                  <a:gd name="T93" fmla="*/ 215 h 642"/>
                  <a:gd name="T94" fmla="*/ 250 w 546"/>
                  <a:gd name="T95" fmla="*/ 236 h 642"/>
                  <a:gd name="T96" fmla="*/ 244 w 546"/>
                  <a:gd name="T97" fmla="*/ 233 h 642"/>
                  <a:gd name="T98" fmla="*/ 232 w 546"/>
                  <a:gd name="T99" fmla="*/ 235 h 642"/>
                  <a:gd name="T100" fmla="*/ 216 w 546"/>
                  <a:gd name="T101" fmla="*/ 243 h 642"/>
                  <a:gd name="T102" fmla="*/ 195 w 546"/>
                  <a:gd name="T103" fmla="*/ 287 h 642"/>
                  <a:gd name="T104" fmla="*/ 169 w 546"/>
                  <a:gd name="T105" fmla="*/ 284 h 642"/>
                  <a:gd name="T106" fmla="*/ 144 w 546"/>
                  <a:gd name="T107" fmla="*/ 226 h 642"/>
                  <a:gd name="T108" fmla="*/ 80 w 546"/>
                  <a:gd name="T109" fmla="*/ 209 h 642"/>
                  <a:gd name="T110" fmla="*/ 22 w 546"/>
                  <a:gd name="T111" fmla="*/ 160 h 642"/>
                  <a:gd name="T112" fmla="*/ 59 w 546"/>
                  <a:gd name="T113" fmla="*/ 140 h 642"/>
                  <a:gd name="T114" fmla="*/ 91 w 546"/>
                  <a:gd name="T115" fmla="*/ 110 h 642"/>
                  <a:gd name="T116" fmla="*/ 120 w 546"/>
                  <a:gd name="T117" fmla="*/ 81 h 642"/>
                  <a:gd name="T118" fmla="*/ 104 w 546"/>
                  <a:gd name="T119" fmla="*/ 7 h 642"/>
                  <a:gd name="T120" fmla="*/ 62 w 546"/>
                  <a:gd name="T121" fmla="*/ 34 h 642"/>
                  <a:gd name="T122" fmla="*/ 107 w 546"/>
                  <a:gd name="T12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 h="642">
                    <a:moveTo>
                      <a:pt x="284" y="306"/>
                    </a:moveTo>
                    <a:lnTo>
                      <a:pt x="282" y="306"/>
                    </a:lnTo>
                    <a:lnTo>
                      <a:pt x="282" y="307"/>
                    </a:lnTo>
                    <a:lnTo>
                      <a:pt x="284" y="308"/>
                    </a:lnTo>
                    <a:lnTo>
                      <a:pt x="282" y="310"/>
                    </a:lnTo>
                    <a:lnTo>
                      <a:pt x="281" y="310"/>
                    </a:lnTo>
                    <a:lnTo>
                      <a:pt x="280" y="310"/>
                    </a:lnTo>
                    <a:lnTo>
                      <a:pt x="280" y="308"/>
                    </a:lnTo>
                    <a:lnTo>
                      <a:pt x="280" y="307"/>
                    </a:lnTo>
                    <a:lnTo>
                      <a:pt x="280" y="306"/>
                    </a:lnTo>
                    <a:lnTo>
                      <a:pt x="281" y="304"/>
                    </a:lnTo>
                    <a:lnTo>
                      <a:pt x="284" y="306"/>
                    </a:lnTo>
                    <a:close/>
                    <a:moveTo>
                      <a:pt x="291" y="301"/>
                    </a:moveTo>
                    <a:lnTo>
                      <a:pt x="290" y="303"/>
                    </a:lnTo>
                    <a:lnTo>
                      <a:pt x="288" y="303"/>
                    </a:lnTo>
                    <a:lnTo>
                      <a:pt x="288" y="301"/>
                    </a:lnTo>
                    <a:lnTo>
                      <a:pt x="287" y="300"/>
                    </a:lnTo>
                    <a:lnTo>
                      <a:pt x="285" y="298"/>
                    </a:lnTo>
                    <a:lnTo>
                      <a:pt x="284" y="294"/>
                    </a:lnTo>
                    <a:lnTo>
                      <a:pt x="284" y="293"/>
                    </a:lnTo>
                    <a:lnTo>
                      <a:pt x="285" y="293"/>
                    </a:lnTo>
                    <a:lnTo>
                      <a:pt x="288" y="293"/>
                    </a:lnTo>
                    <a:lnTo>
                      <a:pt x="290" y="294"/>
                    </a:lnTo>
                    <a:lnTo>
                      <a:pt x="290" y="296"/>
                    </a:lnTo>
                    <a:lnTo>
                      <a:pt x="290" y="297"/>
                    </a:lnTo>
                    <a:lnTo>
                      <a:pt x="290" y="300"/>
                    </a:lnTo>
                    <a:lnTo>
                      <a:pt x="290" y="301"/>
                    </a:lnTo>
                    <a:lnTo>
                      <a:pt x="291" y="301"/>
                    </a:lnTo>
                    <a:close/>
                    <a:moveTo>
                      <a:pt x="311" y="229"/>
                    </a:moveTo>
                    <a:lnTo>
                      <a:pt x="312" y="229"/>
                    </a:lnTo>
                    <a:lnTo>
                      <a:pt x="314" y="229"/>
                    </a:lnTo>
                    <a:lnTo>
                      <a:pt x="312" y="231"/>
                    </a:lnTo>
                    <a:lnTo>
                      <a:pt x="312" y="229"/>
                    </a:lnTo>
                    <a:lnTo>
                      <a:pt x="312" y="231"/>
                    </a:lnTo>
                    <a:lnTo>
                      <a:pt x="314" y="232"/>
                    </a:lnTo>
                    <a:lnTo>
                      <a:pt x="314" y="233"/>
                    </a:lnTo>
                    <a:lnTo>
                      <a:pt x="314" y="235"/>
                    </a:lnTo>
                    <a:lnTo>
                      <a:pt x="314" y="236"/>
                    </a:lnTo>
                    <a:lnTo>
                      <a:pt x="314" y="238"/>
                    </a:lnTo>
                    <a:lnTo>
                      <a:pt x="315" y="239"/>
                    </a:lnTo>
                    <a:lnTo>
                      <a:pt x="315" y="242"/>
                    </a:lnTo>
                    <a:lnTo>
                      <a:pt x="315" y="243"/>
                    </a:lnTo>
                    <a:lnTo>
                      <a:pt x="314" y="245"/>
                    </a:lnTo>
                    <a:lnTo>
                      <a:pt x="312" y="246"/>
                    </a:lnTo>
                    <a:lnTo>
                      <a:pt x="312" y="248"/>
                    </a:lnTo>
                    <a:lnTo>
                      <a:pt x="311" y="248"/>
                    </a:lnTo>
                    <a:lnTo>
                      <a:pt x="308" y="248"/>
                    </a:lnTo>
                    <a:lnTo>
                      <a:pt x="307" y="246"/>
                    </a:lnTo>
                    <a:lnTo>
                      <a:pt x="307" y="243"/>
                    </a:lnTo>
                    <a:lnTo>
                      <a:pt x="308" y="242"/>
                    </a:lnTo>
                    <a:lnTo>
                      <a:pt x="308" y="240"/>
                    </a:lnTo>
                    <a:lnTo>
                      <a:pt x="307" y="239"/>
                    </a:lnTo>
                    <a:lnTo>
                      <a:pt x="307" y="236"/>
                    </a:lnTo>
                    <a:lnTo>
                      <a:pt x="308" y="235"/>
                    </a:lnTo>
                    <a:lnTo>
                      <a:pt x="309" y="233"/>
                    </a:lnTo>
                    <a:lnTo>
                      <a:pt x="309" y="232"/>
                    </a:lnTo>
                    <a:lnTo>
                      <a:pt x="309" y="231"/>
                    </a:lnTo>
                    <a:lnTo>
                      <a:pt x="308" y="229"/>
                    </a:lnTo>
                    <a:lnTo>
                      <a:pt x="309" y="229"/>
                    </a:lnTo>
                    <a:lnTo>
                      <a:pt x="311" y="229"/>
                    </a:lnTo>
                    <a:close/>
                    <a:moveTo>
                      <a:pt x="357" y="221"/>
                    </a:moveTo>
                    <a:lnTo>
                      <a:pt x="359" y="221"/>
                    </a:lnTo>
                    <a:lnTo>
                      <a:pt x="360" y="221"/>
                    </a:lnTo>
                    <a:lnTo>
                      <a:pt x="360" y="219"/>
                    </a:lnTo>
                    <a:lnTo>
                      <a:pt x="362" y="221"/>
                    </a:lnTo>
                    <a:lnTo>
                      <a:pt x="362" y="222"/>
                    </a:lnTo>
                    <a:lnTo>
                      <a:pt x="365" y="222"/>
                    </a:lnTo>
                    <a:lnTo>
                      <a:pt x="365" y="223"/>
                    </a:lnTo>
                    <a:lnTo>
                      <a:pt x="366" y="223"/>
                    </a:lnTo>
                    <a:lnTo>
                      <a:pt x="369" y="225"/>
                    </a:lnTo>
                    <a:lnTo>
                      <a:pt x="372" y="226"/>
                    </a:lnTo>
                    <a:lnTo>
                      <a:pt x="373" y="228"/>
                    </a:lnTo>
                    <a:lnTo>
                      <a:pt x="374" y="228"/>
                    </a:lnTo>
                    <a:lnTo>
                      <a:pt x="379" y="232"/>
                    </a:lnTo>
                    <a:lnTo>
                      <a:pt x="380" y="231"/>
                    </a:lnTo>
                    <a:lnTo>
                      <a:pt x="382" y="229"/>
                    </a:lnTo>
                    <a:lnTo>
                      <a:pt x="383" y="231"/>
                    </a:lnTo>
                    <a:lnTo>
                      <a:pt x="384" y="231"/>
                    </a:lnTo>
                    <a:lnTo>
                      <a:pt x="387" y="229"/>
                    </a:lnTo>
                    <a:lnTo>
                      <a:pt x="390" y="231"/>
                    </a:lnTo>
                    <a:lnTo>
                      <a:pt x="391" y="231"/>
                    </a:lnTo>
                    <a:lnTo>
                      <a:pt x="394" y="232"/>
                    </a:lnTo>
                    <a:lnTo>
                      <a:pt x="396" y="232"/>
                    </a:lnTo>
                    <a:lnTo>
                      <a:pt x="397" y="235"/>
                    </a:lnTo>
                    <a:lnTo>
                      <a:pt x="399" y="236"/>
                    </a:lnTo>
                    <a:lnTo>
                      <a:pt x="400" y="236"/>
                    </a:lnTo>
                    <a:lnTo>
                      <a:pt x="401" y="238"/>
                    </a:lnTo>
                    <a:lnTo>
                      <a:pt x="401" y="239"/>
                    </a:lnTo>
                    <a:lnTo>
                      <a:pt x="401" y="240"/>
                    </a:lnTo>
                    <a:lnTo>
                      <a:pt x="401" y="242"/>
                    </a:lnTo>
                    <a:lnTo>
                      <a:pt x="403" y="243"/>
                    </a:lnTo>
                    <a:lnTo>
                      <a:pt x="404" y="245"/>
                    </a:lnTo>
                    <a:lnTo>
                      <a:pt x="406" y="245"/>
                    </a:lnTo>
                    <a:lnTo>
                      <a:pt x="407" y="245"/>
                    </a:lnTo>
                    <a:lnTo>
                      <a:pt x="408" y="243"/>
                    </a:lnTo>
                    <a:lnTo>
                      <a:pt x="410" y="243"/>
                    </a:lnTo>
                    <a:lnTo>
                      <a:pt x="410" y="245"/>
                    </a:lnTo>
                    <a:lnTo>
                      <a:pt x="411" y="243"/>
                    </a:lnTo>
                    <a:lnTo>
                      <a:pt x="414" y="243"/>
                    </a:lnTo>
                    <a:lnTo>
                      <a:pt x="415" y="243"/>
                    </a:lnTo>
                    <a:lnTo>
                      <a:pt x="418" y="246"/>
                    </a:lnTo>
                    <a:lnTo>
                      <a:pt x="420" y="248"/>
                    </a:lnTo>
                    <a:lnTo>
                      <a:pt x="421" y="249"/>
                    </a:lnTo>
                    <a:lnTo>
                      <a:pt x="423" y="250"/>
                    </a:lnTo>
                    <a:lnTo>
                      <a:pt x="424" y="250"/>
                    </a:lnTo>
                    <a:lnTo>
                      <a:pt x="425" y="250"/>
                    </a:lnTo>
                    <a:lnTo>
                      <a:pt x="427" y="250"/>
                    </a:lnTo>
                    <a:lnTo>
                      <a:pt x="428" y="250"/>
                    </a:lnTo>
                    <a:lnTo>
                      <a:pt x="430" y="252"/>
                    </a:lnTo>
                    <a:lnTo>
                      <a:pt x="432" y="252"/>
                    </a:lnTo>
                    <a:lnTo>
                      <a:pt x="434" y="253"/>
                    </a:lnTo>
                    <a:lnTo>
                      <a:pt x="437" y="255"/>
                    </a:lnTo>
                    <a:lnTo>
                      <a:pt x="440" y="255"/>
                    </a:lnTo>
                    <a:lnTo>
                      <a:pt x="441" y="255"/>
                    </a:lnTo>
                    <a:lnTo>
                      <a:pt x="441" y="253"/>
                    </a:lnTo>
                    <a:lnTo>
                      <a:pt x="442" y="255"/>
                    </a:lnTo>
                    <a:lnTo>
                      <a:pt x="444" y="253"/>
                    </a:lnTo>
                    <a:lnTo>
                      <a:pt x="445" y="255"/>
                    </a:lnTo>
                    <a:lnTo>
                      <a:pt x="445" y="256"/>
                    </a:lnTo>
                    <a:lnTo>
                      <a:pt x="447" y="257"/>
                    </a:lnTo>
                    <a:lnTo>
                      <a:pt x="448" y="259"/>
                    </a:lnTo>
                    <a:lnTo>
                      <a:pt x="449" y="259"/>
                    </a:lnTo>
                    <a:lnTo>
                      <a:pt x="449" y="260"/>
                    </a:lnTo>
                    <a:lnTo>
                      <a:pt x="451" y="260"/>
                    </a:lnTo>
                    <a:lnTo>
                      <a:pt x="452" y="260"/>
                    </a:lnTo>
                    <a:lnTo>
                      <a:pt x="452" y="262"/>
                    </a:lnTo>
                    <a:lnTo>
                      <a:pt x="452" y="263"/>
                    </a:lnTo>
                    <a:lnTo>
                      <a:pt x="451" y="265"/>
                    </a:lnTo>
                    <a:lnTo>
                      <a:pt x="451" y="266"/>
                    </a:lnTo>
                    <a:lnTo>
                      <a:pt x="452" y="267"/>
                    </a:lnTo>
                    <a:lnTo>
                      <a:pt x="452" y="269"/>
                    </a:lnTo>
                    <a:lnTo>
                      <a:pt x="454" y="270"/>
                    </a:lnTo>
                    <a:lnTo>
                      <a:pt x="454" y="272"/>
                    </a:lnTo>
                    <a:lnTo>
                      <a:pt x="455" y="272"/>
                    </a:lnTo>
                    <a:lnTo>
                      <a:pt x="457" y="273"/>
                    </a:lnTo>
                    <a:lnTo>
                      <a:pt x="458" y="273"/>
                    </a:lnTo>
                    <a:lnTo>
                      <a:pt x="458" y="274"/>
                    </a:lnTo>
                    <a:lnTo>
                      <a:pt x="459" y="277"/>
                    </a:lnTo>
                    <a:lnTo>
                      <a:pt x="459" y="279"/>
                    </a:lnTo>
                    <a:lnTo>
                      <a:pt x="461" y="281"/>
                    </a:lnTo>
                    <a:lnTo>
                      <a:pt x="461" y="283"/>
                    </a:lnTo>
                    <a:lnTo>
                      <a:pt x="462" y="283"/>
                    </a:lnTo>
                    <a:lnTo>
                      <a:pt x="462" y="284"/>
                    </a:lnTo>
                    <a:lnTo>
                      <a:pt x="462" y="286"/>
                    </a:lnTo>
                    <a:lnTo>
                      <a:pt x="461" y="286"/>
                    </a:lnTo>
                    <a:lnTo>
                      <a:pt x="461" y="284"/>
                    </a:lnTo>
                    <a:lnTo>
                      <a:pt x="458" y="284"/>
                    </a:lnTo>
                    <a:lnTo>
                      <a:pt x="457" y="283"/>
                    </a:lnTo>
                    <a:lnTo>
                      <a:pt x="455" y="281"/>
                    </a:lnTo>
                    <a:lnTo>
                      <a:pt x="454" y="281"/>
                    </a:lnTo>
                    <a:lnTo>
                      <a:pt x="451" y="283"/>
                    </a:lnTo>
                    <a:lnTo>
                      <a:pt x="451" y="284"/>
                    </a:lnTo>
                    <a:lnTo>
                      <a:pt x="451" y="286"/>
                    </a:lnTo>
                    <a:lnTo>
                      <a:pt x="451" y="287"/>
                    </a:lnTo>
                    <a:lnTo>
                      <a:pt x="452" y="287"/>
                    </a:lnTo>
                    <a:lnTo>
                      <a:pt x="452" y="289"/>
                    </a:lnTo>
                    <a:lnTo>
                      <a:pt x="451" y="290"/>
                    </a:lnTo>
                    <a:lnTo>
                      <a:pt x="452" y="294"/>
                    </a:lnTo>
                    <a:lnTo>
                      <a:pt x="452" y="296"/>
                    </a:lnTo>
                    <a:lnTo>
                      <a:pt x="454" y="296"/>
                    </a:lnTo>
                    <a:lnTo>
                      <a:pt x="455" y="297"/>
                    </a:lnTo>
                    <a:lnTo>
                      <a:pt x="455" y="298"/>
                    </a:lnTo>
                    <a:lnTo>
                      <a:pt x="457" y="298"/>
                    </a:lnTo>
                    <a:lnTo>
                      <a:pt x="459" y="300"/>
                    </a:lnTo>
                    <a:lnTo>
                      <a:pt x="461" y="300"/>
                    </a:lnTo>
                    <a:lnTo>
                      <a:pt x="461" y="303"/>
                    </a:lnTo>
                    <a:lnTo>
                      <a:pt x="462" y="303"/>
                    </a:lnTo>
                    <a:lnTo>
                      <a:pt x="462" y="304"/>
                    </a:lnTo>
                    <a:lnTo>
                      <a:pt x="464" y="306"/>
                    </a:lnTo>
                    <a:lnTo>
                      <a:pt x="464" y="307"/>
                    </a:lnTo>
                    <a:lnTo>
                      <a:pt x="464" y="308"/>
                    </a:lnTo>
                    <a:lnTo>
                      <a:pt x="464" y="310"/>
                    </a:lnTo>
                    <a:lnTo>
                      <a:pt x="464" y="313"/>
                    </a:lnTo>
                    <a:lnTo>
                      <a:pt x="464" y="314"/>
                    </a:lnTo>
                    <a:lnTo>
                      <a:pt x="465" y="314"/>
                    </a:lnTo>
                    <a:lnTo>
                      <a:pt x="465" y="315"/>
                    </a:lnTo>
                    <a:lnTo>
                      <a:pt x="466" y="317"/>
                    </a:lnTo>
                    <a:lnTo>
                      <a:pt x="466" y="318"/>
                    </a:lnTo>
                    <a:lnTo>
                      <a:pt x="466" y="320"/>
                    </a:lnTo>
                    <a:lnTo>
                      <a:pt x="466" y="321"/>
                    </a:lnTo>
                    <a:lnTo>
                      <a:pt x="466" y="323"/>
                    </a:lnTo>
                    <a:lnTo>
                      <a:pt x="466" y="324"/>
                    </a:lnTo>
                    <a:lnTo>
                      <a:pt x="465" y="325"/>
                    </a:lnTo>
                    <a:lnTo>
                      <a:pt x="465" y="327"/>
                    </a:lnTo>
                    <a:lnTo>
                      <a:pt x="465" y="328"/>
                    </a:lnTo>
                    <a:lnTo>
                      <a:pt x="465" y="330"/>
                    </a:lnTo>
                    <a:lnTo>
                      <a:pt x="465" y="331"/>
                    </a:lnTo>
                    <a:lnTo>
                      <a:pt x="465" y="332"/>
                    </a:lnTo>
                    <a:lnTo>
                      <a:pt x="466" y="334"/>
                    </a:lnTo>
                    <a:lnTo>
                      <a:pt x="466" y="335"/>
                    </a:lnTo>
                    <a:lnTo>
                      <a:pt x="466" y="337"/>
                    </a:lnTo>
                    <a:lnTo>
                      <a:pt x="466" y="339"/>
                    </a:lnTo>
                    <a:lnTo>
                      <a:pt x="466" y="344"/>
                    </a:lnTo>
                    <a:lnTo>
                      <a:pt x="466" y="345"/>
                    </a:lnTo>
                    <a:lnTo>
                      <a:pt x="466" y="347"/>
                    </a:lnTo>
                    <a:lnTo>
                      <a:pt x="468" y="348"/>
                    </a:lnTo>
                    <a:lnTo>
                      <a:pt x="466" y="351"/>
                    </a:lnTo>
                    <a:lnTo>
                      <a:pt x="468" y="352"/>
                    </a:lnTo>
                    <a:lnTo>
                      <a:pt x="468" y="355"/>
                    </a:lnTo>
                    <a:lnTo>
                      <a:pt x="466" y="356"/>
                    </a:lnTo>
                    <a:lnTo>
                      <a:pt x="466" y="355"/>
                    </a:lnTo>
                    <a:lnTo>
                      <a:pt x="465" y="355"/>
                    </a:lnTo>
                    <a:lnTo>
                      <a:pt x="465" y="356"/>
                    </a:lnTo>
                    <a:lnTo>
                      <a:pt x="464" y="359"/>
                    </a:lnTo>
                    <a:lnTo>
                      <a:pt x="462" y="361"/>
                    </a:lnTo>
                    <a:lnTo>
                      <a:pt x="462" y="362"/>
                    </a:lnTo>
                    <a:lnTo>
                      <a:pt x="462" y="364"/>
                    </a:lnTo>
                    <a:lnTo>
                      <a:pt x="461" y="362"/>
                    </a:lnTo>
                    <a:lnTo>
                      <a:pt x="459" y="362"/>
                    </a:lnTo>
                    <a:lnTo>
                      <a:pt x="458" y="362"/>
                    </a:lnTo>
                    <a:lnTo>
                      <a:pt x="457" y="364"/>
                    </a:lnTo>
                    <a:lnTo>
                      <a:pt x="455" y="366"/>
                    </a:lnTo>
                    <a:lnTo>
                      <a:pt x="455" y="368"/>
                    </a:lnTo>
                    <a:lnTo>
                      <a:pt x="455" y="369"/>
                    </a:lnTo>
                    <a:lnTo>
                      <a:pt x="455" y="371"/>
                    </a:lnTo>
                    <a:lnTo>
                      <a:pt x="455" y="375"/>
                    </a:lnTo>
                    <a:lnTo>
                      <a:pt x="455" y="376"/>
                    </a:lnTo>
                    <a:lnTo>
                      <a:pt x="455" y="378"/>
                    </a:lnTo>
                    <a:lnTo>
                      <a:pt x="455" y="379"/>
                    </a:lnTo>
                    <a:lnTo>
                      <a:pt x="455" y="381"/>
                    </a:lnTo>
                    <a:lnTo>
                      <a:pt x="455" y="382"/>
                    </a:lnTo>
                    <a:lnTo>
                      <a:pt x="455" y="383"/>
                    </a:lnTo>
                    <a:lnTo>
                      <a:pt x="455" y="385"/>
                    </a:lnTo>
                    <a:lnTo>
                      <a:pt x="454" y="386"/>
                    </a:lnTo>
                    <a:lnTo>
                      <a:pt x="452" y="386"/>
                    </a:lnTo>
                    <a:lnTo>
                      <a:pt x="451" y="386"/>
                    </a:lnTo>
                    <a:lnTo>
                      <a:pt x="449" y="388"/>
                    </a:lnTo>
                    <a:lnTo>
                      <a:pt x="449" y="390"/>
                    </a:lnTo>
                    <a:lnTo>
                      <a:pt x="449" y="392"/>
                    </a:lnTo>
                    <a:lnTo>
                      <a:pt x="448" y="393"/>
                    </a:lnTo>
                    <a:lnTo>
                      <a:pt x="445" y="393"/>
                    </a:lnTo>
                    <a:lnTo>
                      <a:pt x="445" y="395"/>
                    </a:lnTo>
                    <a:lnTo>
                      <a:pt x="444" y="395"/>
                    </a:lnTo>
                    <a:lnTo>
                      <a:pt x="442" y="395"/>
                    </a:lnTo>
                    <a:lnTo>
                      <a:pt x="441" y="395"/>
                    </a:lnTo>
                    <a:lnTo>
                      <a:pt x="440" y="395"/>
                    </a:lnTo>
                    <a:lnTo>
                      <a:pt x="440" y="396"/>
                    </a:lnTo>
                    <a:lnTo>
                      <a:pt x="438" y="396"/>
                    </a:lnTo>
                    <a:lnTo>
                      <a:pt x="438" y="398"/>
                    </a:lnTo>
                    <a:lnTo>
                      <a:pt x="437" y="399"/>
                    </a:lnTo>
                    <a:lnTo>
                      <a:pt x="437" y="400"/>
                    </a:lnTo>
                    <a:lnTo>
                      <a:pt x="437" y="402"/>
                    </a:lnTo>
                    <a:lnTo>
                      <a:pt x="437" y="403"/>
                    </a:lnTo>
                    <a:lnTo>
                      <a:pt x="435" y="405"/>
                    </a:lnTo>
                    <a:lnTo>
                      <a:pt x="437" y="409"/>
                    </a:lnTo>
                    <a:lnTo>
                      <a:pt x="437" y="416"/>
                    </a:lnTo>
                    <a:lnTo>
                      <a:pt x="435" y="419"/>
                    </a:lnTo>
                    <a:lnTo>
                      <a:pt x="437" y="423"/>
                    </a:lnTo>
                    <a:lnTo>
                      <a:pt x="438" y="424"/>
                    </a:lnTo>
                    <a:lnTo>
                      <a:pt x="440" y="427"/>
                    </a:lnTo>
                    <a:lnTo>
                      <a:pt x="444" y="429"/>
                    </a:lnTo>
                    <a:lnTo>
                      <a:pt x="445" y="429"/>
                    </a:lnTo>
                    <a:lnTo>
                      <a:pt x="447" y="429"/>
                    </a:lnTo>
                    <a:lnTo>
                      <a:pt x="448" y="430"/>
                    </a:lnTo>
                    <a:lnTo>
                      <a:pt x="449" y="430"/>
                    </a:lnTo>
                    <a:lnTo>
                      <a:pt x="452" y="431"/>
                    </a:lnTo>
                    <a:lnTo>
                      <a:pt x="454" y="433"/>
                    </a:lnTo>
                    <a:lnTo>
                      <a:pt x="457" y="433"/>
                    </a:lnTo>
                    <a:lnTo>
                      <a:pt x="457" y="431"/>
                    </a:lnTo>
                    <a:lnTo>
                      <a:pt x="459" y="429"/>
                    </a:lnTo>
                    <a:lnTo>
                      <a:pt x="459" y="426"/>
                    </a:lnTo>
                    <a:lnTo>
                      <a:pt x="462" y="423"/>
                    </a:lnTo>
                    <a:lnTo>
                      <a:pt x="462" y="422"/>
                    </a:lnTo>
                    <a:lnTo>
                      <a:pt x="462" y="420"/>
                    </a:lnTo>
                    <a:lnTo>
                      <a:pt x="464" y="419"/>
                    </a:lnTo>
                    <a:lnTo>
                      <a:pt x="465" y="419"/>
                    </a:lnTo>
                    <a:lnTo>
                      <a:pt x="465" y="420"/>
                    </a:lnTo>
                    <a:lnTo>
                      <a:pt x="466" y="419"/>
                    </a:lnTo>
                    <a:lnTo>
                      <a:pt x="466" y="417"/>
                    </a:lnTo>
                    <a:lnTo>
                      <a:pt x="468" y="417"/>
                    </a:lnTo>
                    <a:lnTo>
                      <a:pt x="468" y="416"/>
                    </a:lnTo>
                    <a:lnTo>
                      <a:pt x="468" y="414"/>
                    </a:lnTo>
                    <a:lnTo>
                      <a:pt x="468" y="413"/>
                    </a:lnTo>
                    <a:lnTo>
                      <a:pt x="468" y="412"/>
                    </a:lnTo>
                    <a:lnTo>
                      <a:pt x="469" y="410"/>
                    </a:lnTo>
                    <a:lnTo>
                      <a:pt x="469" y="409"/>
                    </a:lnTo>
                    <a:lnTo>
                      <a:pt x="469" y="407"/>
                    </a:lnTo>
                    <a:lnTo>
                      <a:pt x="469" y="406"/>
                    </a:lnTo>
                    <a:lnTo>
                      <a:pt x="471" y="406"/>
                    </a:lnTo>
                    <a:lnTo>
                      <a:pt x="471" y="405"/>
                    </a:lnTo>
                    <a:lnTo>
                      <a:pt x="472" y="403"/>
                    </a:lnTo>
                    <a:lnTo>
                      <a:pt x="474" y="400"/>
                    </a:lnTo>
                    <a:lnTo>
                      <a:pt x="474" y="399"/>
                    </a:lnTo>
                    <a:lnTo>
                      <a:pt x="472" y="399"/>
                    </a:lnTo>
                    <a:lnTo>
                      <a:pt x="472" y="398"/>
                    </a:lnTo>
                    <a:lnTo>
                      <a:pt x="474" y="398"/>
                    </a:lnTo>
                    <a:lnTo>
                      <a:pt x="475" y="396"/>
                    </a:lnTo>
                    <a:lnTo>
                      <a:pt x="476" y="395"/>
                    </a:lnTo>
                    <a:lnTo>
                      <a:pt x="476" y="393"/>
                    </a:lnTo>
                    <a:lnTo>
                      <a:pt x="478" y="392"/>
                    </a:lnTo>
                    <a:lnTo>
                      <a:pt x="478" y="390"/>
                    </a:lnTo>
                    <a:lnTo>
                      <a:pt x="479" y="390"/>
                    </a:lnTo>
                    <a:lnTo>
                      <a:pt x="481" y="389"/>
                    </a:lnTo>
                    <a:lnTo>
                      <a:pt x="482" y="389"/>
                    </a:lnTo>
                    <a:lnTo>
                      <a:pt x="485" y="389"/>
                    </a:lnTo>
                    <a:lnTo>
                      <a:pt x="485" y="388"/>
                    </a:lnTo>
                    <a:lnTo>
                      <a:pt x="486" y="388"/>
                    </a:lnTo>
                    <a:lnTo>
                      <a:pt x="486" y="386"/>
                    </a:lnTo>
                    <a:lnTo>
                      <a:pt x="489" y="386"/>
                    </a:lnTo>
                    <a:lnTo>
                      <a:pt x="490" y="385"/>
                    </a:lnTo>
                    <a:lnTo>
                      <a:pt x="490" y="382"/>
                    </a:lnTo>
                    <a:lnTo>
                      <a:pt x="492" y="382"/>
                    </a:lnTo>
                    <a:lnTo>
                      <a:pt x="493" y="382"/>
                    </a:lnTo>
                    <a:lnTo>
                      <a:pt x="493" y="381"/>
                    </a:lnTo>
                    <a:lnTo>
                      <a:pt x="495" y="379"/>
                    </a:lnTo>
                    <a:lnTo>
                      <a:pt x="496" y="379"/>
                    </a:lnTo>
                    <a:lnTo>
                      <a:pt x="498" y="379"/>
                    </a:lnTo>
                    <a:lnTo>
                      <a:pt x="498" y="378"/>
                    </a:lnTo>
                    <a:lnTo>
                      <a:pt x="500" y="381"/>
                    </a:lnTo>
                    <a:lnTo>
                      <a:pt x="503" y="381"/>
                    </a:lnTo>
                    <a:lnTo>
                      <a:pt x="506" y="382"/>
                    </a:lnTo>
                    <a:lnTo>
                      <a:pt x="507" y="383"/>
                    </a:lnTo>
                    <a:lnTo>
                      <a:pt x="509" y="383"/>
                    </a:lnTo>
                    <a:lnTo>
                      <a:pt x="510" y="385"/>
                    </a:lnTo>
                    <a:lnTo>
                      <a:pt x="512" y="386"/>
                    </a:lnTo>
                    <a:lnTo>
                      <a:pt x="513" y="389"/>
                    </a:lnTo>
                    <a:lnTo>
                      <a:pt x="515" y="392"/>
                    </a:lnTo>
                    <a:lnTo>
                      <a:pt x="516" y="395"/>
                    </a:lnTo>
                    <a:lnTo>
                      <a:pt x="517" y="396"/>
                    </a:lnTo>
                    <a:lnTo>
                      <a:pt x="519" y="398"/>
                    </a:lnTo>
                    <a:lnTo>
                      <a:pt x="519" y="399"/>
                    </a:lnTo>
                    <a:lnTo>
                      <a:pt x="520" y="400"/>
                    </a:lnTo>
                    <a:lnTo>
                      <a:pt x="522" y="406"/>
                    </a:lnTo>
                    <a:lnTo>
                      <a:pt x="522" y="407"/>
                    </a:lnTo>
                    <a:lnTo>
                      <a:pt x="522" y="409"/>
                    </a:lnTo>
                    <a:lnTo>
                      <a:pt x="523" y="413"/>
                    </a:lnTo>
                    <a:lnTo>
                      <a:pt x="523" y="414"/>
                    </a:lnTo>
                    <a:lnTo>
                      <a:pt x="523" y="416"/>
                    </a:lnTo>
                    <a:lnTo>
                      <a:pt x="524" y="423"/>
                    </a:lnTo>
                    <a:lnTo>
                      <a:pt x="526" y="424"/>
                    </a:lnTo>
                    <a:lnTo>
                      <a:pt x="527" y="429"/>
                    </a:lnTo>
                    <a:lnTo>
                      <a:pt x="529" y="433"/>
                    </a:lnTo>
                    <a:lnTo>
                      <a:pt x="530" y="436"/>
                    </a:lnTo>
                    <a:lnTo>
                      <a:pt x="532" y="439"/>
                    </a:lnTo>
                    <a:lnTo>
                      <a:pt x="532" y="440"/>
                    </a:lnTo>
                    <a:lnTo>
                      <a:pt x="533" y="446"/>
                    </a:lnTo>
                    <a:lnTo>
                      <a:pt x="533" y="447"/>
                    </a:lnTo>
                    <a:lnTo>
                      <a:pt x="533" y="448"/>
                    </a:lnTo>
                    <a:lnTo>
                      <a:pt x="534" y="451"/>
                    </a:lnTo>
                    <a:lnTo>
                      <a:pt x="533" y="451"/>
                    </a:lnTo>
                    <a:lnTo>
                      <a:pt x="536" y="460"/>
                    </a:lnTo>
                    <a:lnTo>
                      <a:pt x="536" y="461"/>
                    </a:lnTo>
                    <a:lnTo>
                      <a:pt x="537" y="463"/>
                    </a:lnTo>
                    <a:lnTo>
                      <a:pt x="537" y="465"/>
                    </a:lnTo>
                    <a:lnTo>
                      <a:pt x="537" y="467"/>
                    </a:lnTo>
                    <a:lnTo>
                      <a:pt x="539" y="467"/>
                    </a:lnTo>
                    <a:lnTo>
                      <a:pt x="539" y="468"/>
                    </a:lnTo>
                    <a:lnTo>
                      <a:pt x="539" y="470"/>
                    </a:lnTo>
                    <a:lnTo>
                      <a:pt x="540" y="471"/>
                    </a:lnTo>
                    <a:lnTo>
                      <a:pt x="540" y="472"/>
                    </a:lnTo>
                    <a:lnTo>
                      <a:pt x="541" y="472"/>
                    </a:lnTo>
                    <a:lnTo>
                      <a:pt x="541" y="475"/>
                    </a:lnTo>
                    <a:lnTo>
                      <a:pt x="543" y="477"/>
                    </a:lnTo>
                    <a:lnTo>
                      <a:pt x="543" y="478"/>
                    </a:lnTo>
                    <a:lnTo>
                      <a:pt x="546" y="481"/>
                    </a:lnTo>
                    <a:lnTo>
                      <a:pt x="544" y="488"/>
                    </a:lnTo>
                    <a:lnTo>
                      <a:pt x="544" y="489"/>
                    </a:lnTo>
                    <a:lnTo>
                      <a:pt x="544" y="494"/>
                    </a:lnTo>
                    <a:lnTo>
                      <a:pt x="546" y="509"/>
                    </a:lnTo>
                    <a:lnTo>
                      <a:pt x="544" y="519"/>
                    </a:lnTo>
                    <a:lnTo>
                      <a:pt x="544" y="522"/>
                    </a:lnTo>
                    <a:lnTo>
                      <a:pt x="541" y="528"/>
                    </a:lnTo>
                    <a:lnTo>
                      <a:pt x="540" y="528"/>
                    </a:lnTo>
                    <a:lnTo>
                      <a:pt x="540" y="529"/>
                    </a:lnTo>
                    <a:lnTo>
                      <a:pt x="539" y="528"/>
                    </a:lnTo>
                    <a:lnTo>
                      <a:pt x="536" y="532"/>
                    </a:lnTo>
                    <a:lnTo>
                      <a:pt x="534" y="532"/>
                    </a:lnTo>
                    <a:lnTo>
                      <a:pt x="534" y="530"/>
                    </a:lnTo>
                    <a:lnTo>
                      <a:pt x="536" y="530"/>
                    </a:lnTo>
                    <a:lnTo>
                      <a:pt x="536" y="529"/>
                    </a:lnTo>
                    <a:lnTo>
                      <a:pt x="534" y="529"/>
                    </a:lnTo>
                    <a:lnTo>
                      <a:pt x="534" y="526"/>
                    </a:lnTo>
                    <a:lnTo>
                      <a:pt x="534" y="525"/>
                    </a:lnTo>
                    <a:lnTo>
                      <a:pt x="533" y="526"/>
                    </a:lnTo>
                    <a:lnTo>
                      <a:pt x="532" y="525"/>
                    </a:lnTo>
                    <a:lnTo>
                      <a:pt x="533" y="523"/>
                    </a:lnTo>
                    <a:lnTo>
                      <a:pt x="534" y="523"/>
                    </a:lnTo>
                    <a:lnTo>
                      <a:pt x="534" y="522"/>
                    </a:lnTo>
                    <a:lnTo>
                      <a:pt x="533" y="522"/>
                    </a:lnTo>
                    <a:lnTo>
                      <a:pt x="534" y="521"/>
                    </a:lnTo>
                    <a:lnTo>
                      <a:pt x="536" y="521"/>
                    </a:lnTo>
                    <a:lnTo>
                      <a:pt x="537" y="519"/>
                    </a:lnTo>
                    <a:lnTo>
                      <a:pt x="537" y="518"/>
                    </a:lnTo>
                    <a:lnTo>
                      <a:pt x="536" y="516"/>
                    </a:lnTo>
                    <a:lnTo>
                      <a:pt x="534" y="516"/>
                    </a:lnTo>
                    <a:lnTo>
                      <a:pt x="533" y="515"/>
                    </a:lnTo>
                    <a:lnTo>
                      <a:pt x="532" y="515"/>
                    </a:lnTo>
                    <a:lnTo>
                      <a:pt x="532" y="516"/>
                    </a:lnTo>
                    <a:lnTo>
                      <a:pt x="530" y="516"/>
                    </a:lnTo>
                    <a:lnTo>
                      <a:pt x="529" y="518"/>
                    </a:lnTo>
                    <a:lnTo>
                      <a:pt x="527" y="519"/>
                    </a:lnTo>
                    <a:lnTo>
                      <a:pt x="527" y="521"/>
                    </a:lnTo>
                    <a:lnTo>
                      <a:pt x="526" y="519"/>
                    </a:lnTo>
                    <a:lnTo>
                      <a:pt x="524" y="522"/>
                    </a:lnTo>
                    <a:lnTo>
                      <a:pt x="524" y="523"/>
                    </a:lnTo>
                    <a:lnTo>
                      <a:pt x="526" y="525"/>
                    </a:lnTo>
                    <a:lnTo>
                      <a:pt x="527" y="525"/>
                    </a:lnTo>
                    <a:lnTo>
                      <a:pt x="527" y="526"/>
                    </a:lnTo>
                    <a:lnTo>
                      <a:pt x="527" y="528"/>
                    </a:lnTo>
                    <a:lnTo>
                      <a:pt x="527" y="529"/>
                    </a:lnTo>
                    <a:lnTo>
                      <a:pt x="527" y="528"/>
                    </a:lnTo>
                    <a:lnTo>
                      <a:pt x="526" y="529"/>
                    </a:lnTo>
                    <a:lnTo>
                      <a:pt x="524" y="529"/>
                    </a:lnTo>
                    <a:lnTo>
                      <a:pt x="523" y="529"/>
                    </a:lnTo>
                    <a:lnTo>
                      <a:pt x="523" y="530"/>
                    </a:lnTo>
                    <a:lnTo>
                      <a:pt x="523" y="532"/>
                    </a:lnTo>
                    <a:lnTo>
                      <a:pt x="523" y="533"/>
                    </a:lnTo>
                    <a:lnTo>
                      <a:pt x="522" y="536"/>
                    </a:lnTo>
                    <a:lnTo>
                      <a:pt x="523" y="539"/>
                    </a:lnTo>
                    <a:lnTo>
                      <a:pt x="523" y="540"/>
                    </a:lnTo>
                    <a:lnTo>
                      <a:pt x="523" y="546"/>
                    </a:lnTo>
                    <a:lnTo>
                      <a:pt x="523" y="547"/>
                    </a:lnTo>
                    <a:lnTo>
                      <a:pt x="522" y="549"/>
                    </a:lnTo>
                    <a:lnTo>
                      <a:pt x="522" y="550"/>
                    </a:lnTo>
                    <a:lnTo>
                      <a:pt x="522" y="552"/>
                    </a:lnTo>
                    <a:lnTo>
                      <a:pt x="519" y="553"/>
                    </a:lnTo>
                    <a:lnTo>
                      <a:pt x="517" y="555"/>
                    </a:lnTo>
                    <a:lnTo>
                      <a:pt x="516" y="555"/>
                    </a:lnTo>
                    <a:lnTo>
                      <a:pt x="513" y="556"/>
                    </a:lnTo>
                    <a:lnTo>
                      <a:pt x="512" y="557"/>
                    </a:lnTo>
                    <a:lnTo>
                      <a:pt x="510" y="559"/>
                    </a:lnTo>
                    <a:lnTo>
                      <a:pt x="509" y="564"/>
                    </a:lnTo>
                    <a:lnTo>
                      <a:pt x="510" y="569"/>
                    </a:lnTo>
                    <a:lnTo>
                      <a:pt x="510" y="572"/>
                    </a:lnTo>
                    <a:lnTo>
                      <a:pt x="512" y="574"/>
                    </a:lnTo>
                    <a:lnTo>
                      <a:pt x="512" y="580"/>
                    </a:lnTo>
                    <a:lnTo>
                      <a:pt x="510" y="580"/>
                    </a:lnTo>
                    <a:lnTo>
                      <a:pt x="509" y="581"/>
                    </a:lnTo>
                    <a:lnTo>
                      <a:pt x="507" y="583"/>
                    </a:lnTo>
                    <a:lnTo>
                      <a:pt x="509" y="584"/>
                    </a:lnTo>
                    <a:lnTo>
                      <a:pt x="509" y="586"/>
                    </a:lnTo>
                    <a:lnTo>
                      <a:pt x="509" y="587"/>
                    </a:lnTo>
                    <a:lnTo>
                      <a:pt x="509" y="589"/>
                    </a:lnTo>
                    <a:lnTo>
                      <a:pt x="507" y="589"/>
                    </a:lnTo>
                    <a:lnTo>
                      <a:pt x="507" y="590"/>
                    </a:lnTo>
                    <a:lnTo>
                      <a:pt x="507" y="591"/>
                    </a:lnTo>
                    <a:lnTo>
                      <a:pt x="506" y="591"/>
                    </a:lnTo>
                    <a:lnTo>
                      <a:pt x="505" y="593"/>
                    </a:lnTo>
                    <a:lnTo>
                      <a:pt x="505" y="594"/>
                    </a:lnTo>
                    <a:lnTo>
                      <a:pt x="505" y="596"/>
                    </a:lnTo>
                    <a:lnTo>
                      <a:pt x="503" y="596"/>
                    </a:lnTo>
                    <a:lnTo>
                      <a:pt x="502" y="596"/>
                    </a:lnTo>
                    <a:lnTo>
                      <a:pt x="502" y="597"/>
                    </a:lnTo>
                    <a:lnTo>
                      <a:pt x="500" y="598"/>
                    </a:lnTo>
                    <a:lnTo>
                      <a:pt x="500" y="600"/>
                    </a:lnTo>
                    <a:lnTo>
                      <a:pt x="500" y="601"/>
                    </a:lnTo>
                    <a:lnTo>
                      <a:pt x="500" y="603"/>
                    </a:lnTo>
                    <a:lnTo>
                      <a:pt x="499" y="604"/>
                    </a:lnTo>
                    <a:lnTo>
                      <a:pt x="498" y="604"/>
                    </a:lnTo>
                    <a:lnTo>
                      <a:pt x="498" y="605"/>
                    </a:lnTo>
                    <a:lnTo>
                      <a:pt x="496" y="608"/>
                    </a:lnTo>
                    <a:lnTo>
                      <a:pt x="496" y="610"/>
                    </a:lnTo>
                    <a:lnTo>
                      <a:pt x="495" y="610"/>
                    </a:lnTo>
                    <a:lnTo>
                      <a:pt x="495" y="611"/>
                    </a:lnTo>
                    <a:lnTo>
                      <a:pt x="495" y="613"/>
                    </a:lnTo>
                    <a:lnTo>
                      <a:pt x="495" y="614"/>
                    </a:lnTo>
                    <a:lnTo>
                      <a:pt x="495" y="615"/>
                    </a:lnTo>
                    <a:lnTo>
                      <a:pt x="496" y="615"/>
                    </a:lnTo>
                    <a:lnTo>
                      <a:pt x="496" y="617"/>
                    </a:lnTo>
                    <a:lnTo>
                      <a:pt x="496" y="618"/>
                    </a:lnTo>
                    <a:lnTo>
                      <a:pt x="495" y="618"/>
                    </a:lnTo>
                    <a:lnTo>
                      <a:pt x="492" y="620"/>
                    </a:lnTo>
                    <a:lnTo>
                      <a:pt x="486" y="620"/>
                    </a:lnTo>
                    <a:lnTo>
                      <a:pt x="485" y="620"/>
                    </a:lnTo>
                    <a:lnTo>
                      <a:pt x="482" y="621"/>
                    </a:lnTo>
                    <a:lnTo>
                      <a:pt x="481" y="621"/>
                    </a:lnTo>
                    <a:lnTo>
                      <a:pt x="479" y="621"/>
                    </a:lnTo>
                    <a:lnTo>
                      <a:pt x="475" y="622"/>
                    </a:lnTo>
                    <a:lnTo>
                      <a:pt x="466" y="624"/>
                    </a:lnTo>
                    <a:lnTo>
                      <a:pt x="434" y="630"/>
                    </a:lnTo>
                    <a:lnTo>
                      <a:pt x="432" y="630"/>
                    </a:lnTo>
                    <a:lnTo>
                      <a:pt x="430" y="630"/>
                    </a:lnTo>
                    <a:lnTo>
                      <a:pt x="406" y="634"/>
                    </a:lnTo>
                    <a:lnTo>
                      <a:pt x="404" y="632"/>
                    </a:lnTo>
                    <a:lnTo>
                      <a:pt x="404" y="631"/>
                    </a:lnTo>
                    <a:lnTo>
                      <a:pt x="404" y="630"/>
                    </a:lnTo>
                    <a:lnTo>
                      <a:pt x="403" y="627"/>
                    </a:lnTo>
                    <a:lnTo>
                      <a:pt x="403" y="628"/>
                    </a:lnTo>
                    <a:lnTo>
                      <a:pt x="396" y="628"/>
                    </a:lnTo>
                    <a:lnTo>
                      <a:pt x="394" y="628"/>
                    </a:lnTo>
                    <a:lnTo>
                      <a:pt x="393" y="628"/>
                    </a:lnTo>
                    <a:lnTo>
                      <a:pt x="389" y="630"/>
                    </a:lnTo>
                    <a:lnTo>
                      <a:pt x="383" y="630"/>
                    </a:lnTo>
                    <a:lnTo>
                      <a:pt x="380" y="630"/>
                    </a:lnTo>
                    <a:lnTo>
                      <a:pt x="379" y="631"/>
                    </a:lnTo>
                    <a:lnTo>
                      <a:pt x="376" y="631"/>
                    </a:lnTo>
                    <a:lnTo>
                      <a:pt x="373" y="631"/>
                    </a:lnTo>
                    <a:lnTo>
                      <a:pt x="372" y="631"/>
                    </a:lnTo>
                    <a:lnTo>
                      <a:pt x="370" y="631"/>
                    </a:lnTo>
                    <a:lnTo>
                      <a:pt x="369" y="631"/>
                    </a:lnTo>
                    <a:lnTo>
                      <a:pt x="367" y="631"/>
                    </a:lnTo>
                    <a:lnTo>
                      <a:pt x="366" y="632"/>
                    </a:lnTo>
                    <a:lnTo>
                      <a:pt x="363" y="632"/>
                    </a:lnTo>
                    <a:lnTo>
                      <a:pt x="362" y="632"/>
                    </a:lnTo>
                    <a:lnTo>
                      <a:pt x="356" y="632"/>
                    </a:lnTo>
                    <a:lnTo>
                      <a:pt x="350" y="634"/>
                    </a:lnTo>
                    <a:lnTo>
                      <a:pt x="349" y="634"/>
                    </a:lnTo>
                    <a:lnTo>
                      <a:pt x="348" y="634"/>
                    </a:lnTo>
                    <a:lnTo>
                      <a:pt x="343" y="634"/>
                    </a:lnTo>
                    <a:lnTo>
                      <a:pt x="341" y="635"/>
                    </a:lnTo>
                    <a:lnTo>
                      <a:pt x="339" y="635"/>
                    </a:lnTo>
                    <a:lnTo>
                      <a:pt x="338" y="635"/>
                    </a:lnTo>
                    <a:lnTo>
                      <a:pt x="333" y="635"/>
                    </a:lnTo>
                    <a:lnTo>
                      <a:pt x="332" y="635"/>
                    </a:lnTo>
                    <a:lnTo>
                      <a:pt x="326" y="637"/>
                    </a:lnTo>
                    <a:lnTo>
                      <a:pt x="325" y="637"/>
                    </a:lnTo>
                    <a:lnTo>
                      <a:pt x="324" y="637"/>
                    </a:lnTo>
                    <a:lnTo>
                      <a:pt x="321" y="637"/>
                    </a:lnTo>
                    <a:lnTo>
                      <a:pt x="316" y="637"/>
                    </a:lnTo>
                    <a:lnTo>
                      <a:pt x="315" y="637"/>
                    </a:lnTo>
                    <a:lnTo>
                      <a:pt x="309" y="638"/>
                    </a:lnTo>
                    <a:lnTo>
                      <a:pt x="307" y="638"/>
                    </a:lnTo>
                    <a:lnTo>
                      <a:pt x="291" y="639"/>
                    </a:lnTo>
                    <a:lnTo>
                      <a:pt x="290" y="639"/>
                    </a:lnTo>
                    <a:lnTo>
                      <a:pt x="281" y="641"/>
                    </a:lnTo>
                    <a:lnTo>
                      <a:pt x="274" y="641"/>
                    </a:lnTo>
                    <a:lnTo>
                      <a:pt x="271" y="642"/>
                    </a:lnTo>
                    <a:lnTo>
                      <a:pt x="270" y="642"/>
                    </a:lnTo>
                    <a:lnTo>
                      <a:pt x="268" y="642"/>
                    </a:lnTo>
                    <a:lnTo>
                      <a:pt x="270" y="642"/>
                    </a:lnTo>
                    <a:lnTo>
                      <a:pt x="270" y="641"/>
                    </a:lnTo>
                    <a:lnTo>
                      <a:pt x="271" y="641"/>
                    </a:lnTo>
                    <a:lnTo>
                      <a:pt x="271" y="639"/>
                    </a:lnTo>
                    <a:lnTo>
                      <a:pt x="273" y="639"/>
                    </a:lnTo>
                    <a:lnTo>
                      <a:pt x="274" y="638"/>
                    </a:lnTo>
                    <a:lnTo>
                      <a:pt x="274" y="637"/>
                    </a:lnTo>
                    <a:lnTo>
                      <a:pt x="275" y="635"/>
                    </a:lnTo>
                    <a:lnTo>
                      <a:pt x="277" y="634"/>
                    </a:lnTo>
                    <a:lnTo>
                      <a:pt x="278" y="632"/>
                    </a:lnTo>
                    <a:lnTo>
                      <a:pt x="280" y="630"/>
                    </a:lnTo>
                    <a:lnTo>
                      <a:pt x="281" y="628"/>
                    </a:lnTo>
                    <a:lnTo>
                      <a:pt x="281" y="627"/>
                    </a:lnTo>
                    <a:lnTo>
                      <a:pt x="282" y="627"/>
                    </a:lnTo>
                    <a:lnTo>
                      <a:pt x="282" y="625"/>
                    </a:lnTo>
                    <a:lnTo>
                      <a:pt x="282" y="624"/>
                    </a:lnTo>
                    <a:lnTo>
                      <a:pt x="282" y="622"/>
                    </a:lnTo>
                    <a:lnTo>
                      <a:pt x="284" y="622"/>
                    </a:lnTo>
                    <a:lnTo>
                      <a:pt x="284" y="621"/>
                    </a:lnTo>
                    <a:lnTo>
                      <a:pt x="284" y="618"/>
                    </a:lnTo>
                    <a:lnTo>
                      <a:pt x="284" y="617"/>
                    </a:lnTo>
                    <a:lnTo>
                      <a:pt x="284" y="615"/>
                    </a:lnTo>
                    <a:lnTo>
                      <a:pt x="285" y="614"/>
                    </a:lnTo>
                    <a:lnTo>
                      <a:pt x="285" y="613"/>
                    </a:lnTo>
                    <a:lnTo>
                      <a:pt x="285" y="611"/>
                    </a:lnTo>
                    <a:lnTo>
                      <a:pt x="287" y="608"/>
                    </a:lnTo>
                    <a:lnTo>
                      <a:pt x="287" y="607"/>
                    </a:lnTo>
                    <a:lnTo>
                      <a:pt x="288" y="604"/>
                    </a:lnTo>
                    <a:lnTo>
                      <a:pt x="288" y="603"/>
                    </a:lnTo>
                    <a:lnTo>
                      <a:pt x="290" y="601"/>
                    </a:lnTo>
                    <a:lnTo>
                      <a:pt x="291" y="598"/>
                    </a:lnTo>
                    <a:lnTo>
                      <a:pt x="292" y="596"/>
                    </a:lnTo>
                    <a:lnTo>
                      <a:pt x="292" y="594"/>
                    </a:lnTo>
                    <a:lnTo>
                      <a:pt x="294" y="594"/>
                    </a:lnTo>
                    <a:lnTo>
                      <a:pt x="294" y="593"/>
                    </a:lnTo>
                    <a:lnTo>
                      <a:pt x="294" y="591"/>
                    </a:lnTo>
                    <a:lnTo>
                      <a:pt x="295" y="590"/>
                    </a:lnTo>
                    <a:lnTo>
                      <a:pt x="295" y="589"/>
                    </a:lnTo>
                    <a:lnTo>
                      <a:pt x="297" y="583"/>
                    </a:lnTo>
                    <a:lnTo>
                      <a:pt x="298" y="577"/>
                    </a:lnTo>
                    <a:lnTo>
                      <a:pt x="298" y="574"/>
                    </a:lnTo>
                    <a:lnTo>
                      <a:pt x="298" y="573"/>
                    </a:lnTo>
                    <a:lnTo>
                      <a:pt x="299" y="572"/>
                    </a:lnTo>
                    <a:lnTo>
                      <a:pt x="299" y="569"/>
                    </a:lnTo>
                    <a:lnTo>
                      <a:pt x="299" y="564"/>
                    </a:lnTo>
                    <a:lnTo>
                      <a:pt x="299" y="560"/>
                    </a:lnTo>
                    <a:lnTo>
                      <a:pt x="299" y="559"/>
                    </a:lnTo>
                    <a:lnTo>
                      <a:pt x="299" y="556"/>
                    </a:lnTo>
                    <a:lnTo>
                      <a:pt x="301" y="556"/>
                    </a:lnTo>
                    <a:lnTo>
                      <a:pt x="301" y="555"/>
                    </a:lnTo>
                    <a:lnTo>
                      <a:pt x="301" y="553"/>
                    </a:lnTo>
                    <a:lnTo>
                      <a:pt x="299" y="549"/>
                    </a:lnTo>
                    <a:lnTo>
                      <a:pt x="301" y="546"/>
                    </a:lnTo>
                    <a:lnTo>
                      <a:pt x="301" y="543"/>
                    </a:lnTo>
                    <a:lnTo>
                      <a:pt x="301" y="540"/>
                    </a:lnTo>
                    <a:lnTo>
                      <a:pt x="299" y="536"/>
                    </a:lnTo>
                    <a:lnTo>
                      <a:pt x="299" y="535"/>
                    </a:lnTo>
                    <a:lnTo>
                      <a:pt x="299" y="529"/>
                    </a:lnTo>
                    <a:lnTo>
                      <a:pt x="298" y="526"/>
                    </a:lnTo>
                    <a:lnTo>
                      <a:pt x="298" y="523"/>
                    </a:lnTo>
                    <a:lnTo>
                      <a:pt x="298" y="521"/>
                    </a:lnTo>
                    <a:lnTo>
                      <a:pt x="297" y="514"/>
                    </a:lnTo>
                    <a:lnTo>
                      <a:pt x="295" y="511"/>
                    </a:lnTo>
                    <a:lnTo>
                      <a:pt x="294" y="508"/>
                    </a:lnTo>
                    <a:lnTo>
                      <a:pt x="294" y="506"/>
                    </a:lnTo>
                    <a:lnTo>
                      <a:pt x="294" y="505"/>
                    </a:lnTo>
                    <a:lnTo>
                      <a:pt x="294" y="504"/>
                    </a:lnTo>
                    <a:lnTo>
                      <a:pt x="292" y="501"/>
                    </a:lnTo>
                    <a:lnTo>
                      <a:pt x="291" y="499"/>
                    </a:lnTo>
                    <a:lnTo>
                      <a:pt x="290" y="497"/>
                    </a:lnTo>
                    <a:lnTo>
                      <a:pt x="288" y="494"/>
                    </a:lnTo>
                    <a:lnTo>
                      <a:pt x="287" y="491"/>
                    </a:lnTo>
                    <a:lnTo>
                      <a:pt x="285" y="489"/>
                    </a:lnTo>
                    <a:lnTo>
                      <a:pt x="285" y="488"/>
                    </a:lnTo>
                    <a:lnTo>
                      <a:pt x="285" y="487"/>
                    </a:lnTo>
                    <a:lnTo>
                      <a:pt x="282" y="484"/>
                    </a:lnTo>
                    <a:lnTo>
                      <a:pt x="282" y="482"/>
                    </a:lnTo>
                    <a:lnTo>
                      <a:pt x="281" y="481"/>
                    </a:lnTo>
                    <a:lnTo>
                      <a:pt x="281" y="480"/>
                    </a:lnTo>
                    <a:lnTo>
                      <a:pt x="281" y="478"/>
                    </a:lnTo>
                    <a:lnTo>
                      <a:pt x="280" y="475"/>
                    </a:lnTo>
                    <a:lnTo>
                      <a:pt x="278" y="474"/>
                    </a:lnTo>
                    <a:lnTo>
                      <a:pt x="278" y="472"/>
                    </a:lnTo>
                    <a:lnTo>
                      <a:pt x="277" y="470"/>
                    </a:lnTo>
                    <a:lnTo>
                      <a:pt x="277" y="468"/>
                    </a:lnTo>
                    <a:lnTo>
                      <a:pt x="277" y="467"/>
                    </a:lnTo>
                    <a:lnTo>
                      <a:pt x="275" y="465"/>
                    </a:lnTo>
                    <a:lnTo>
                      <a:pt x="275" y="464"/>
                    </a:lnTo>
                    <a:lnTo>
                      <a:pt x="274" y="463"/>
                    </a:lnTo>
                    <a:lnTo>
                      <a:pt x="274" y="461"/>
                    </a:lnTo>
                    <a:lnTo>
                      <a:pt x="273" y="458"/>
                    </a:lnTo>
                    <a:lnTo>
                      <a:pt x="273" y="457"/>
                    </a:lnTo>
                    <a:lnTo>
                      <a:pt x="271" y="457"/>
                    </a:lnTo>
                    <a:lnTo>
                      <a:pt x="271" y="456"/>
                    </a:lnTo>
                    <a:lnTo>
                      <a:pt x="270" y="454"/>
                    </a:lnTo>
                    <a:lnTo>
                      <a:pt x="270" y="453"/>
                    </a:lnTo>
                    <a:lnTo>
                      <a:pt x="270" y="451"/>
                    </a:lnTo>
                    <a:lnTo>
                      <a:pt x="270" y="450"/>
                    </a:lnTo>
                    <a:lnTo>
                      <a:pt x="268" y="450"/>
                    </a:lnTo>
                    <a:lnTo>
                      <a:pt x="268" y="448"/>
                    </a:lnTo>
                    <a:lnTo>
                      <a:pt x="268" y="447"/>
                    </a:lnTo>
                    <a:lnTo>
                      <a:pt x="270" y="446"/>
                    </a:lnTo>
                    <a:lnTo>
                      <a:pt x="270" y="444"/>
                    </a:lnTo>
                    <a:lnTo>
                      <a:pt x="271" y="443"/>
                    </a:lnTo>
                    <a:lnTo>
                      <a:pt x="271" y="441"/>
                    </a:lnTo>
                    <a:lnTo>
                      <a:pt x="273" y="441"/>
                    </a:lnTo>
                    <a:lnTo>
                      <a:pt x="273" y="440"/>
                    </a:lnTo>
                    <a:lnTo>
                      <a:pt x="273" y="439"/>
                    </a:lnTo>
                    <a:lnTo>
                      <a:pt x="274" y="436"/>
                    </a:lnTo>
                    <a:lnTo>
                      <a:pt x="274" y="434"/>
                    </a:lnTo>
                    <a:lnTo>
                      <a:pt x="274" y="431"/>
                    </a:lnTo>
                    <a:lnTo>
                      <a:pt x="274" y="429"/>
                    </a:lnTo>
                    <a:lnTo>
                      <a:pt x="274" y="427"/>
                    </a:lnTo>
                    <a:lnTo>
                      <a:pt x="273" y="424"/>
                    </a:lnTo>
                    <a:lnTo>
                      <a:pt x="273" y="423"/>
                    </a:lnTo>
                    <a:lnTo>
                      <a:pt x="273" y="422"/>
                    </a:lnTo>
                    <a:lnTo>
                      <a:pt x="273" y="420"/>
                    </a:lnTo>
                    <a:lnTo>
                      <a:pt x="271" y="420"/>
                    </a:lnTo>
                    <a:lnTo>
                      <a:pt x="271" y="419"/>
                    </a:lnTo>
                    <a:lnTo>
                      <a:pt x="271" y="416"/>
                    </a:lnTo>
                    <a:lnTo>
                      <a:pt x="270" y="413"/>
                    </a:lnTo>
                    <a:lnTo>
                      <a:pt x="268" y="413"/>
                    </a:lnTo>
                    <a:lnTo>
                      <a:pt x="268" y="410"/>
                    </a:lnTo>
                    <a:lnTo>
                      <a:pt x="267" y="410"/>
                    </a:lnTo>
                    <a:lnTo>
                      <a:pt x="267" y="409"/>
                    </a:lnTo>
                    <a:lnTo>
                      <a:pt x="267" y="407"/>
                    </a:lnTo>
                    <a:lnTo>
                      <a:pt x="267" y="406"/>
                    </a:lnTo>
                    <a:lnTo>
                      <a:pt x="267" y="405"/>
                    </a:lnTo>
                    <a:lnTo>
                      <a:pt x="268" y="403"/>
                    </a:lnTo>
                    <a:lnTo>
                      <a:pt x="270" y="402"/>
                    </a:lnTo>
                    <a:lnTo>
                      <a:pt x="271" y="400"/>
                    </a:lnTo>
                    <a:lnTo>
                      <a:pt x="271" y="399"/>
                    </a:lnTo>
                    <a:lnTo>
                      <a:pt x="273" y="396"/>
                    </a:lnTo>
                    <a:lnTo>
                      <a:pt x="274" y="395"/>
                    </a:lnTo>
                    <a:lnTo>
                      <a:pt x="274" y="393"/>
                    </a:lnTo>
                    <a:lnTo>
                      <a:pt x="275" y="390"/>
                    </a:lnTo>
                    <a:lnTo>
                      <a:pt x="275" y="389"/>
                    </a:lnTo>
                    <a:lnTo>
                      <a:pt x="275" y="388"/>
                    </a:lnTo>
                    <a:lnTo>
                      <a:pt x="275" y="386"/>
                    </a:lnTo>
                    <a:lnTo>
                      <a:pt x="277" y="385"/>
                    </a:lnTo>
                    <a:lnTo>
                      <a:pt x="277" y="383"/>
                    </a:lnTo>
                    <a:lnTo>
                      <a:pt x="277" y="382"/>
                    </a:lnTo>
                    <a:lnTo>
                      <a:pt x="277" y="381"/>
                    </a:lnTo>
                    <a:lnTo>
                      <a:pt x="278" y="381"/>
                    </a:lnTo>
                    <a:lnTo>
                      <a:pt x="280" y="376"/>
                    </a:lnTo>
                    <a:lnTo>
                      <a:pt x="280" y="371"/>
                    </a:lnTo>
                    <a:lnTo>
                      <a:pt x="280" y="369"/>
                    </a:lnTo>
                    <a:lnTo>
                      <a:pt x="280" y="368"/>
                    </a:lnTo>
                    <a:lnTo>
                      <a:pt x="280" y="365"/>
                    </a:lnTo>
                    <a:lnTo>
                      <a:pt x="280" y="364"/>
                    </a:lnTo>
                    <a:lnTo>
                      <a:pt x="280" y="362"/>
                    </a:lnTo>
                    <a:lnTo>
                      <a:pt x="280" y="361"/>
                    </a:lnTo>
                    <a:lnTo>
                      <a:pt x="280" y="359"/>
                    </a:lnTo>
                    <a:lnTo>
                      <a:pt x="280" y="355"/>
                    </a:lnTo>
                    <a:lnTo>
                      <a:pt x="280" y="354"/>
                    </a:lnTo>
                    <a:lnTo>
                      <a:pt x="280" y="351"/>
                    </a:lnTo>
                    <a:lnTo>
                      <a:pt x="278" y="349"/>
                    </a:lnTo>
                    <a:lnTo>
                      <a:pt x="277" y="345"/>
                    </a:lnTo>
                    <a:lnTo>
                      <a:pt x="277" y="344"/>
                    </a:lnTo>
                    <a:lnTo>
                      <a:pt x="277" y="342"/>
                    </a:lnTo>
                    <a:lnTo>
                      <a:pt x="277" y="341"/>
                    </a:lnTo>
                    <a:lnTo>
                      <a:pt x="278" y="339"/>
                    </a:lnTo>
                    <a:lnTo>
                      <a:pt x="281" y="338"/>
                    </a:lnTo>
                    <a:lnTo>
                      <a:pt x="282" y="337"/>
                    </a:lnTo>
                    <a:lnTo>
                      <a:pt x="285" y="337"/>
                    </a:lnTo>
                    <a:lnTo>
                      <a:pt x="287" y="335"/>
                    </a:lnTo>
                    <a:lnTo>
                      <a:pt x="287" y="334"/>
                    </a:lnTo>
                    <a:lnTo>
                      <a:pt x="287" y="332"/>
                    </a:lnTo>
                    <a:lnTo>
                      <a:pt x="287" y="331"/>
                    </a:lnTo>
                    <a:lnTo>
                      <a:pt x="287" y="328"/>
                    </a:lnTo>
                    <a:lnTo>
                      <a:pt x="287" y="327"/>
                    </a:lnTo>
                    <a:lnTo>
                      <a:pt x="287" y="325"/>
                    </a:lnTo>
                    <a:lnTo>
                      <a:pt x="287" y="323"/>
                    </a:lnTo>
                    <a:lnTo>
                      <a:pt x="287" y="321"/>
                    </a:lnTo>
                    <a:lnTo>
                      <a:pt x="287" y="320"/>
                    </a:lnTo>
                    <a:lnTo>
                      <a:pt x="287" y="318"/>
                    </a:lnTo>
                    <a:lnTo>
                      <a:pt x="288" y="317"/>
                    </a:lnTo>
                    <a:lnTo>
                      <a:pt x="288" y="318"/>
                    </a:lnTo>
                    <a:lnTo>
                      <a:pt x="290" y="318"/>
                    </a:lnTo>
                    <a:lnTo>
                      <a:pt x="291" y="318"/>
                    </a:lnTo>
                    <a:lnTo>
                      <a:pt x="292" y="318"/>
                    </a:lnTo>
                    <a:lnTo>
                      <a:pt x="292" y="317"/>
                    </a:lnTo>
                    <a:lnTo>
                      <a:pt x="292" y="315"/>
                    </a:lnTo>
                    <a:lnTo>
                      <a:pt x="292" y="314"/>
                    </a:lnTo>
                    <a:lnTo>
                      <a:pt x="294" y="314"/>
                    </a:lnTo>
                    <a:lnTo>
                      <a:pt x="294" y="313"/>
                    </a:lnTo>
                    <a:lnTo>
                      <a:pt x="294" y="311"/>
                    </a:lnTo>
                    <a:lnTo>
                      <a:pt x="295" y="311"/>
                    </a:lnTo>
                    <a:lnTo>
                      <a:pt x="297" y="311"/>
                    </a:lnTo>
                    <a:lnTo>
                      <a:pt x="297" y="313"/>
                    </a:lnTo>
                    <a:lnTo>
                      <a:pt x="298" y="314"/>
                    </a:lnTo>
                    <a:lnTo>
                      <a:pt x="299" y="314"/>
                    </a:lnTo>
                    <a:lnTo>
                      <a:pt x="301" y="314"/>
                    </a:lnTo>
                    <a:lnTo>
                      <a:pt x="302" y="313"/>
                    </a:lnTo>
                    <a:lnTo>
                      <a:pt x="304" y="310"/>
                    </a:lnTo>
                    <a:lnTo>
                      <a:pt x="304" y="308"/>
                    </a:lnTo>
                    <a:lnTo>
                      <a:pt x="304" y="307"/>
                    </a:lnTo>
                    <a:lnTo>
                      <a:pt x="304" y="306"/>
                    </a:lnTo>
                    <a:lnTo>
                      <a:pt x="304" y="304"/>
                    </a:lnTo>
                    <a:lnTo>
                      <a:pt x="305" y="301"/>
                    </a:lnTo>
                    <a:lnTo>
                      <a:pt x="307" y="300"/>
                    </a:lnTo>
                    <a:lnTo>
                      <a:pt x="308" y="298"/>
                    </a:lnTo>
                    <a:lnTo>
                      <a:pt x="309" y="297"/>
                    </a:lnTo>
                    <a:lnTo>
                      <a:pt x="309" y="296"/>
                    </a:lnTo>
                    <a:lnTo>
                      <a:pt x="309" y="294"/>
                    </a:lnTo>
                    <a:lnTo>
                      <a:pt x="309" y="291"/>
                    </a:lnTo>
                    <a:lnTo>
                      <a:pt x="312" y="287"/>
                    </a:lnTo>
                    <a:lnTo>
                      <a:pt x="314" y="287"/>
                    </a:lnTo>
                    <a:lnTo>
                      <a:pt x="315" y="286"/>
                    </a:lnTo>
                    <a:lnTo>
                      <a:pt x="315" y="284"/>
                    </a:lnTo>
                    <a:lnTo>
                      <a:pt x="316" y="284"/>
                    </a:lnTo>
                    <a:lnTo>
                      <a:pt x="318" y="286"/>
                    </a:lnTo>
                    <a:lnTo>
                      <a:pt x="318" y="287"/>
                    </a:lnTo>
                    <a:lnTo>
                      <a:pt x="316" y="287"/>
                    </a:lnTo>
                    <a:lnTo>
                      <a:pt x="316" y="289"/>
                    </a:lnTo>
                    <a:lnTo>
                      <a:pt x="315" y="290"/>
                    </a:lnTo>
                    <a:lnTo>
                      <a:pt x="314" y="290"/>
                    </a:lnTo>
                    <a:lnTo>
                      <a:pt x="312" y="293"/>
                    </a:lnTo>
                    <a:lnTo>
                      <a:pt x="314" y="294"/>
                    </a:lnTo>
                    <a:lnTo>
                      <a:pt x="315" y="298"/>
                    </a:lnTo>
                    <a:lnTo>
                      <a:pt x="316" y="298"/>
                    </a:lnTo>
                    <a:lnTo>
                      <a:pt x="316" y="300"/>
                    </a:lnTo>
                    <a:lnTo>
                      <a:pt x="316" y="301"/>
                    </a:lnTo>
                    <a:lnTo>
                      <a:pt x="315" y="301"/>
                    </a:lnTo>
                    <a:lnTo>
                      <a:pt x="315" y="304"/>
                    </a:lnTo>
                    <a:lnTo>
                      <a:pt x="314" y="304"/>
                    </a:lnTo>
                    <a:lnTo>
                      <a:pt x="314" y="306"/>
                    </a:lnTo>
                    <a:lnTo>
                      <a:pt x="315" y="307"/>
                    </a:lnTo>
                    <a:lnTo>
                      <a:pt x="315" y="308"/>
                    </a:lnTo>
                    <a:lnTo>
                      <a:pt x="315" y="313"/>
                    </a:lnTo>
                    <a:lnTo>
                      <a:pt x="315" y="314"/>
                    </a:lnTo>
                    <a:lnTo>
                      <a:pt x="314" y="314"/>
                    </a:lnTo>
                    <a:lnTo>
                      <a:pt x="314" y="317"/>
                    </a:lnTo>
                    <a:lnTo>
                      <a:pt x="314" y="318"/>
                    </a:lnTo>
                    <a:lnTo>
                      <a:pt x="314" y="321"/>
                    </a:lnTo>
                    <a:lnTo>
                      <a:pt x="314" y="323"/>
                    </a:lnTo>
                    <a:lnTo>
                      <a:pt x="315" y="325"/>
                    </a:lnTo>
                    <a:lnTo>
                      <a:pt x="315" y="327"/>
                    </a:lnTo>
                    <a:lnTo>
                      <a:pt x="315" y="328"/>
                    </a:lnTo>
                    <a:lnTo>
                      <a:pt x="315" y="330"/>
                    </a:lnTo>
                    <a:lnTo>
                      <a:pt x="316" y="330"/>
                    </a:lnTo>
                    <a:lnTo>
                      <a:pt x="318" y="330"/>
                    </a:lnTo>
                    <a:lnTo>
                      <a:pt x="318" y="328"/>
                    </a:lnTo>
                    <a:lnTo>
                      <a:pt x="318" y="325"/>
                    </a:lnTo>
                    <a:lnTo>
                      <a:pt x="319" y="320"/>
                    </a:lnTo>
                    <a:lnTo>
                      <a:pt x="321" y="318"/>
                    </a:lnTo>
                    <a:lnTo>
                      <a:pt x="321" y="317"/>
                    </a:lnTo>
                    <a:lnTo>
                      <a:pt x="319" y="317"/>
                    </a:lnTo>
                    <a:lnTo>
                      <a:pt x="318" y="315"/>
                    </a:lnTo>
                    <a:lnTo>
                      <a:pt x="319" y="315"/>
                    </a:lnTo>
                    <a:lnTo>
                      <a:pt x="319" y="314"/>
                    </a:lnTo>
                    <a:lnTo>
                      <a:pt x="321" y="313"/>
                    </a:lnTo>
                    <a:lnTo>
                      <a:pt x="321" y="311"/>
                    </a:lnTo>
                    <a:lnTo>
                      <a:pt x="321" y="310"/>
                    </a:lnTo>
                    <a:lnTo>
                      <a:pt x="321" y="308"/>
                    </a:lnTo>
                    <a:lnTo>
                      <a:pt x="322" y="306"/>
                    </a:lnTo>
                    <a:lnTo>
                      <a:pt x="324" y="306"/>
                    </a:lnTo>
                    <a:lnTo>
                      <a:pt x="324" y="307"/>
                    </a:lnTo>
                    <a:lnTo>
                      <a:pt x="324" y="308"/>
                    </a:lnTo>
                    <a:lnTo>
                      <a:pt x="322" y="310"/>
                    </a:lnTo>
                    <a:lnTo>
                      <a:pt x="322" y="311"/>
                    </a:lnTo>
                    <a:lnTo>
                      <a:pt x="322" y="313"/>
                    </a:lnTo>
                    <a:lnTo>
                      <a:pt x="322" y="314"/>
                    </a:lnTo>
                    <a:lnTo>
                      <a:pt x="324" y="314"/>
                    </a:lnTo>
                    <a:lnTo>
                      <a:pt x="324" y="315"/>
                    </a:lnTo>
                    <a:lnTo>
                      <a:pt x="324" y="318"/>
                    </a:lnTo>
                    <a:lnTo>
                      <a:pt x="324" y="320"/>
                    </a:lnTo>
                    <a:lnTo>
                      <a:pt x="322" y="320"/>
                    </a:lnTo>
                    <a:lnTo>
                      <a:pt x="322" y="321"/>
                    </a:lnTo>
                    <a:lnTo>
                      <a:pt x="321" y="321"/>
                    </a:lnTo>
                    <a:lnTo>
                      <a:pt x="321" y="323"/>
                    </a:lnTo>
                    <a:lnTo>
                      <a:pt x="321" y="324"/>
                    </a:lnTo>
                    <a:lnTo>
                      <a:pt x="319" y="324"/>
                    </a:lnTo>
                    <a:lnTo>
                      <a:pt x="319" y="325"/>
                    </a:lnTo>
                    <a:lnTo>
                      <a:pt x="319" y="327"/>
                    </a:lnTo>
                    <a:lnTo>
                      <a:pt x="319" y="328"/>
                    </a:lnTo>
                    <a:lnTo>
                      <a:pt x="319" y="330"/>
                    </a:lnTo>
                    <a:lnTo>
                      <a:pt x="321" y="331"/>
                    </a:lnTo>
                    <a:lnTo>
                      <a:pt x="322" y="331"/>
                    </a:lnTo>
                    <a:lnTo>
                      <a:pt x="322" y="330"/>
                    </a:lnTo>
                    <a:lnTo>
                      <a:pt x="324" y="330"/>
                    </a:lnTo>
                    <a:lnTo>
                      <a:pt x="324" y="328"/>
                    </a:lnTo>
                    <a:lnTo>
                      <a:pt x="324" y="327"/>
                    </a:lnTo>
                    <a:lnTo>
                      <a:pt x="324" y="325"/>
                    </a:lnTo>
                    <a:lnTo>
                      <a:pt x="325" y="324"/>
                    </a:lnTo>
                    <a:lnTo>
                      <a:pt x="325" y="323"/>
                    </a:lnTo>
                    <a:lnTo>
                      <a:pt x="326" y="321"/>
                    </a:lnTo>
                    <a:lnTo>
                      <a:pt x="326" y="320"/>
                    </a:lnTo>
                    <a:lnTo>
                      <a:pt x="326" y="318"/>
                    </a:lnTo>
                    <a:lnTo>
                      <a:pt x="328" y="317"/>
                    </a:lnTo>
                    <a:lnTo>
                      <a:pt x="328" y="315"/>
                    </a:lnTo>
                    <a:lnTo>
                      <a:pt x="328" y="313"/>
                    </a:lnTo>
                    <a:lnTo>
                      <a:pt x="329" y="311"/>
                    </a:lnTo>
                    <a:lnTo>
                      <a:pt x="329" y="304"/>
                    </a:lnTo>
                    <a:lnTo>
                      <a:pt x="329" y="303"/>
                    </a:lnTo>
                    <a:lnTo>
                      <a:pt x="328" y="300"/>
                    </a:lnTo>
                    <a:lnTo>
                      <a:pt x="328" y="298"/>
                    </a:lnTo>
                    <a:lnTo>
                      <a:pt x="329" y="297"/>
                    </a:lnTo>
                    <a:lnTo>
                      <a:pt x="328" y="293"/>
                    </a:lnTo>
                    <a:lnTo>
                      <a:pt x="328" y="291"/>
                    </a:lnTo>
                    <a:lnTo>
                      <a:pt x="328" y="290"/>
                    </a:lnTo>
                    <a:lnTo>
                      <a:pt x="326" y="286"/>
                    </a:lnTo>
                    <a:lnTo>
                      <a:pt x="326" y="283"/>
                    </a:lnTo>
                    <a:lnTo>
                      <a:pt x="326" y="280"/>
                    </a:lnTo>
                    <a:lnTo>
                      <a:pt x="326" y="277"/>
                    </a:lnTo>
                    <a:lnTo>
                      <a:pt x="328" y="276"/>
                    </a:lnTo>
                    <a:lnTo>
                      <a:pt x="328" y="274"/>
                    </a:lnTo>
                    <a:lnTo>
                      <a:pt x="329" y="273"/>
                    </a:lnTo>
                    <a:lnTo>
                      <a:pt x="331" y="272"/>
                    </a:lnTo>
                    <a:lnTo>
                      <a:pt x="332" y="272"/>
                    </a:lnTo>
                    <a:lnTo>
                      <a:pt x="333" y="270"/>
                    </a:lnTo>
                    <a:lnTo>
                      <a:pt x="335" y="269"/>
                    </a:lnTo>
                    <a:lnTo>
                      <a:pt x="336" y="267"/>
                    </a:lnTo>
                    <a:lnTo>
                      <a:pt x="336" y="266"/>
                    </a:lnTo>
                    <a:lnTo>
                      <a:pt x="338" y="266"/>
                    </a:lnTo>
                    <a:lnTo>
                      <a:pt x="339" y="265"/>
                    </a:lnTo>
                    <a:lnTo>
                      <a:pt x="343" y="265"/>
                    </a:lnTo>
                    <a:lnTo>
                      <a:pt x="345" y="265"/>
                    </a:lnTo>
                    <a:lnTo>
                      <a:pt x="346" y="265"/>
                    </a:lnTo>
                    <a:lnTo>
                      <a:pt x="348" y="265"/>
                    </a:lnTo>
                    <a:lnTo>
                      <a:pt x="349" y="265"/>
                    </a:lnTo>
                    <a:lnTo>
                      <a:pt x="350" y="263"/>
                    </a:lnTo>
                    <a:lnTo>
                      <a:pt x="352" y="263"/>
                    </a:lnTo>
                    <a:lnTo>
                      <a:pt x="353" y="262"/>
                    </a:lnTo>
                    <a:lnTo>
                      <a:pt x="353" y="260"/>
                    </a:lnTo>
                    <a:lnTo>
                      <a:pt x="353" y="259"/>
                    </a:lnTo>
                    <a:lnTo>
                      <a:pt x="349" y="257"/>
                    </a:lnTo>
                    <a:lnTo>
                      <a:pt x="349" y="259"/>
                    </a:lnTo>
                    <a:lnTo>
                      <a:pt x="346" y="257"/>
                    </a:lnTo>
                    <a:lnTo>
                      <a:pt x="345" y="257"/>
                    </a:lnTo>
                    <a:lnTo>
                      <a:pt x="345" y="256"/>
                    </a:lnTo>
                    <a:lnTo>
                      <a:pt x="343" y="256"/>
                    </a:lnTo>
                    <a:lnTo>
                      <a:pt x="342" y="255"/>
                    </a:lnTo>
                    <a:lnTo>
                      <a:pt x="342" y="253"/>
                    </a:lnTo>
                    <a:lnTo>
                      <a:pt x="341" y="252"/>
                    </a:lnTo>
                    <a:lnTo>
                      <a:pt x="341" y="250"/>
                    </a:lnTo>
                    <a:lnTo>
                      <a:pt x="341" y="249"/>
                    </a:lnTo>
                    <a:lnTo>
                      <a:pt x="339" y="248"/>
                    </a:lnTo>
                    <a:lnTo>
                      <a:pt x="339" y="246"/>
                    </a:lnTo>
                    <a:lnTo>
                      <a:pt x="339" y="245"/>
                    </a:lnTo>
                    <a:lnTo>
                      <a:pt x="339" y="243"/>
                    </a:lnTo>
                    <a:lnTo>
                      <a:pt x="339" y="242"/>
                    </a:lnTo>
                    <a:lnTo>
                      <a:pt x="341" y="242"/>
                    </a:lnTo>
                    <a:lnTo>
                      <a:pt x="341" y="239"/>
                    </a:lnTo>
                    <a:lnTo>
                      <a:pt x="341" y="238"/>
                    </a:lnTo>
                    <a:lnTo>
                      <a:pt x="342" y="238"/>
                    </a:lnTo>
                    <a:lnTo>
                      <a:pt x="342" y="236"/>
                    </a:lnTo>
                    <a:lnTo>
                      <a:pt x="343" y="236"/>
                    </a:lnTo>
                    <a:lnTo>
                      <a:pt x="345" y="236"/>
                    </a:lnTo>
                    <a:lnTo>
                      <a:pt x="345" y="235"/>
                    </a:lnTo>
                    <a:lnTo>
                      <a:pt x="345" y="233"/>
                    </a:lnTo>
                    <a:lnTo>
                      <a:pt x="346" y="232"/>
                    </a:lnTo>
                    <a:lnTo>
                      <a:pt x="348" y="229"/>
                    </a:lnTo>
                    <a:lnTo>
                      <a:pt x="348" y="228"/>
                    </a:lnTo>
                    <a:lnTo>
                      <a:pt x="348" y="226"/>
                    </a:lnTo>
                    <a:lnTo>
                      <a:pt x="346" y="226"/>
                    </a:lnTo>
                    <a:lnTo>
                      <a:pt x="345" y="225"/>
                    </a:lnTo>
                    <a:lnTo>
                      <a:pt x="343" y="225"/>
                    </a:lnTo>
                    <a:lnTo>
                      <a:pt x="345" y="225"/>
                    </a:lnTo>
                    <a:lnTo>
                      <a:pt x="348" y="223"/>
                    </a:lnTo>
                    <a:lnTo>
                      <a:pt x="349" y="225"/>
                    </a:lnTo>
                    <a:lnTo>
                      <a:pt x="350" y="225"/>
                    </a:lnTo>
                    <a:lnTo>
                      <a:pt x="352" y="225"/>
                    </a:lnTo>
                    <a:lnTo>
                      <a:pt x="355" y="225"/>
                    </a:lnTo>
                    <a:lnTo>
                      <a:pt x="356" y="225"/>
                    </a:lnTo>
                    <a:lnTo>
                      <a:pt x="357" y="223"/>
                    </a:lnTo>
                    <a:lnTo>
                      <a:pt x="357" y="222"/>
                    </a:lnTo>
                    <a:lnTo>
                      <a:pt x="357" y="221"/>
                    </a:lnTo>
                    <a:lnTo>
                      <a:pt x="356" y="221"/>
                    </a:lnTo>
                    <a:lnTo>
                      <a:pt x="357" y="221"/>
                    </a:lnTo>
                    <a:close/>
                    <a:moveTo>
                      <a:pt x="370" y="215"/>
                    </a:moveTo>
                    <a:lnTo>
                      <a:pt x="373" y="216"/>
                    </a:lnTo>
                    <a:lnTo>
                      <a:pt x="374" y="216"/>
                    </a:lnTo>
                    <a:lnTo>
                      <a:pt x="376" y="216"/>
                    </a:lnTo>
                    <a:lnTo>
                      <a:pt x="379" y="218"/>
                    </a:lnTo>
                    <a:lnTo>
                      <a:pt x="380" y="218"/>
                    </a:lnTo>
                    <a:lnTo>
                      <a:pt x="380" y="216"/>
                    </a:lnTo>
                    <a:lnTo>
                      <a:pt x="380" y="215"/>
                    </a:lnTo>
                    <a:lnTo>
                      <a:pt x="380" y="216"/>
                    </a:lnTo>
                    <a:lnTo>
                      <a:pt x="382" y="218"/>
                    </a:lnTo>
                    <a:lnTo>
                      <a:pt x="384" y="219"/>
                    </a:lnTo>
                    <a:lnTo>
                      <a:pt x="383" y="221"/>
                    </a:lnTo>
                    <a:lnTo>
                      <a:pt x="383" y="222"/>
                    </a:lnTo>
                    <a:lnTo>
                      <a:pt x="382" y="223"/>
                    </a:lnTo>
                    <a:lnTo>
                      <a:pt x="383" y="223"/>
                    </a:lnTo>
                    <a:lnTo>
                      <a:pt x="382" y="223"/>
                    </a:lnTo>
                    <a:lnTo>
                      <a:pt x="380" y="223"/>
                    </a:lnTo>
                    <a:lnTo>
                      <a:pt x="379" y="223"/>
                    </a:lnTo>
                    <a:lnTo>
                      <a:pt x="377" y="223"/>
                    </a:lnTo>
                    <a:lnTo>
                      <a:pt x="376" y="223"/>
                    </a:lnTo>
                    <a:lnTo>
                      <a:pt x="374" y="222"/>
                    </a:lnTo>
                    <a:lnTo>
                      <a:pt x="373" y="221"/>
                    </a:lnTo>
                    <a:lnTo>
                      <a:pt x="372" y="218"/>
                    </a:lnTo>
                    <a:lnTo>
                      <a:pt x="370" y="218"/>
                    </a:lnTo>
                    <a:lnTo>
                      <a:pt x="369" y="216"/>
                    </a:lnTo>
                    <a:lnTo>
                      <a:pt x="369" y="215"/>
                    </a:lnTo>
                    <a:lnTo>
                      <a:pt x="367" y="215"/>
                    </a:lnTo>
                    <a:lnTo>
                      <a:pt x="367" y="214"/>
                    </a:lnTo>
                    <a:lnTo>
                      <a:pt x="366" y="214"/>
                    </a:lnTo>
                    <a:lnTo>
                      <a:pt x="366" y="212"/>
                    </a:lnTo>
                    <a:lnTo>
                      <a:pt x="365" y="212"/>
                    </a:lnTo>
                    <a:lnTo>
                      <a:pt x="365" y="209"/>
                    </a:lnTo>
                    <a:lnTo>
                      <a:pt x="366" y="209"/>
                    </a:lnTo>
                    <a:lnTo>
                      <a:pt x="367" y="211"/>
                    </a:lnTo>
                    <a:lnTo>
                      <a:pt x="367" y="212"/>
                    </a:lnTo>
                    <a:lnTo>
                      <a:pt x="369" y="215"/>
                    </a:lnTo>
                    <a:lnTo>
                      <a:pt x="370" y="215"/>
                    </a:lnTo>
                    <a:close/>
                    <a:moveTo>
                      <a:pt x="148" y="69"/>
                    </a:moveTo>
                    <a:lnTo>
                      <a:pt x="152" y="69"/>
                    </a:lnTo>
                    <a:lnTo>
                      <a:pt x="154" y="69"/>
                    </a:lnTo>
                    <a:lnTo>
                      <a:pt x="157" y="71"/>
                    </a:lnTo>
                    <a:lnTo>
                      <a:pt x="158" y="71"/>
                    </a:lnTo>
                    <a:lnTo>
                      <a:pt x="159" y="72"/>
                    </a:lnTo>
                    <a:lnTo>
                      <a:pt x="159" y="75"/>
                    </a:lnTo>
                    <a:lnTo>
                      <a:pt x="159" y="76"/>
                    </a:lnTo>
                    <a:lnTo>
                      <a:pt x="158" y="75"/>
                    </a:lnTo>
                    <a:lnTo>
                      <a:pt x="157" y="76"/>
                    </a:lnTo>
                    <a:lnTo>
                      <a:pt x="154" y="78"/>
                    </a:lnTo>
                    <a:lnTo>
                      <a:pt x="152" y="78"/>
                    </a:lnTo>
                    <a:lnTo>
                      <a:pt x="151" y="78"/>
                    </a:lnTo>
                    <a:lnTo>
                      <a:pt x="149" y="78"/>
                    </a:lnTo>
                    <a:lnTo>
                      <a:pt x="145" y="78"/>
                    </a:lnTo>
                    <a:lnTo>
                      <a:pt x="145" y="79"/>
                    </a:lnTo>
                    <a:lnTo>
                      <a:pt x="144" y="81"/>
                    </a:lnTo>
                    <a:lnTo>
                      <a:pt x="145" y="82"/>
                    </a:lnTo>
                    <a:lnTo>
                      <a:pt x="147" y="82"/>
                    </a:lnTo>
                    <a:lnTo>
                      <a:pt x="147" y="83"/>
                    </a:lnTo>
                    <a:lnTo>
                      <a:pt x="145" y="83"/>
                    </a:lnTo>
                    <a:lnTo>
                      <a:pt x="144" y="85"/>
                    </a:lnTo>
                    <a:lnTo>
                      <a:pt x="142" y="88"/>
                    </a:lnTo>
                    <a:lnTo>
                      <a:pt x="140" y="88"/>
                    </a:lnTo>
                    <a:lnTo>
                      <a:pt x="138" y="89"/>
                    </a:lnTo>
                    <a:lnTo>
                      <a:pt x="137" y="92"/>
                    </a:lnTo>
                    <a:lnTo>
                      <a:pt x="135" y="93"/>
                    </a:lnTo>
                    <a:lnTo>
                      <a:pt x="135" y="95"/>
                    </a:lnTo>
                    <a:lnTo>
                      <a:pt x="134" y="98"/>
                    </a:lnTo>
                    <a:lnTo>
                      <a:pt x="131" y="98"/>
                    </a:lnTo>
                    <a:lnTo>
                      <a:pt x="130" y="99"/>
                    </a:lnTo>
                    <a:lnTo>
                      <a:pt x="130" y="100"/>
                    </a:lnTo>
                    <a:lnTo>
                      <a:pt x="130" y="102"/>
                    </a:lnTo>
                    <a:lnTo>
                      <a:pt x="130" y="103"/>
                    </a:lnTo>
                    <a:lnTo>
                      <a:pt x="130" y="105"/>
                    </a:lnTo>
                    <a:lnTo>
                      <a:pt x="130" y="106"/>
                    </a:lnTo>
                    <a:lnTo>
                      <a:pt x="128" y="106"/>
                    </a:lnTo>
                    <a:lnTo>
                      <a:pt x="128" y="105"/>
                    </a:lnTo>
                    <a:lnTo>
                      <a:pt x="127" y="105"/>
                    </a:lnTo>
                    <a:lnTo>
                      <a:pt x="127" y="106"/>
                    </a:lnTo>
                    <a:lnTo>
                      <a:pt x="127" y="107"/>
                    </a:lnTo>
                    <a:lnTo>
                      <a:pt x="127" y="109"/>
                    </a:lnTo>
                    <a:lnTo>
                      <a:pt x="125" y="110"/>
                    </a:lnTo>
                    <a:lnTo>
                      <a:pt x="124" y="112"/>
                    </a:lnTo>
                    <a:lnTo>
                      <a:pt x="123" y="112"/>
                    </a:lnTo>
                    <a:lnTo>
                      <a:pt x="123" y="113"/>
                    </a:lnTo>
                    <a:lnTo>
                      <a:pt x="123" y="115"/>
                    </a:lnTo>
                    <a:lnTo>
                      <a:pt x="123" y="116"/>
                    </a:lnTo>
                    <a:lnTo>
                      <a:pt x="123" y="117"/>
                    </a:lnTo>
                    <a:lnTo>
                      <a:pt x="123" y="119"/>
                    </a:lnTo>
                    <a:lnTo>
                      <a:pt x="121" y="119"/>
                    </a:lnTo>
                    <a:lnTo>
                      <a:pt x="121" y="120"/>
                    </a:lnTo>
                    <a:lnTo>
                      <a:pt x="121" y="122"/>
                    </a:lnTo>
                    <a:lnTo>
                      <a:pt x="120" y="122"/>
                    </a:lnTo>
                    <a:lnTo>
                      <a:pt x="120" y="123"/>
                    </a:lnTo>
                    <a:lnTo>
                      <a:pt x="118" y="123"/>
                    </a:lnTo>
                    <a:lnTo>
                      <a:pt x="118" y="126"/>
                    </a:lnTo>
                    <a:lnTo>
                      <a:pt x="118" y="127"/>
                    </a:lnTo>
                    <a:lnTo>
                      <a:pt x="118" y="129"/>
                    </a:lnTo>
                    <a:lnTo>
                      <a:pt x="117" y="132"/>
                    </a:lnTo>
                    <a:lnTo>
                      <a:pt x="117" y="133"/>
                    </a:lnTo>
                    <a:lnTo>
                      <a:pt x="117" y="134"/>
                    </a:lnTo>
                    <a:lnTo>
                      <a:pt x="117" y="136"/>
                    </a:lnTo>
                    <a:lnTo>
                      <a:pt x="117" y="137"/>
                    </a:lnTo>
                    <a:lnTo>
                      <a:pt x="117" y="139"/>
                    </a:lnTo>
                    <a:lnTo>
                      <a:pt x="118" y="140"/>
                    </a:lnTo>
                    <a:lnTo>
                      <a:pt x="118" y="141"/>
                    </a:lnTo>
                    <a:lnTo>
                      <a:pt x="120" y="141"/>
                    </a:lnTo>
                    <a:lnTo>
                      <a:pt x="121" y="139"/>
                    </a:lnTo>
                    <a:lnTo>
                      <a:pt x="123" y="136"/>
                    </a:lnTo>
                    <a:lnTo>
                      <a:pt x="123" y="134"/>
                    </a:lnTo>
                    <a:lnTo>
                      <a:pt x="124" y="134"/>
                    </a:lnTo>
                    <a:lnTo>
                      <a:pt x="125" y="134"/>
                    </a:lnTo>
                    <a:lnTo>
                      <a:pt x="125" y="133"/>
                    </a:lnTo>
                    <a:lnTo>
                      <a:pt x="127" y="130"/>
                    </a:lnTo>
                    <a:lnTo>
                      <a:pt x="128" y="130"/>
                    </a:lnTo>
                    <a:lnTo>
                      <a:pt x="128" y="129"/>
                    </a:lnTo>
                    <a:lnTo>
                      <a:pt x="130" y="129"/>
                    </a:lnTo>
                    <a:lnTo>
                      <a:pt x="130" y="127"/>
                    </a:lnTo>
                    <a:lnTo>
                      <a:pt x="131" y="127"/>
                    </a:lnTo>
                    <a:lnTo>
                      <a:pt x="131" y="126"/>
                    </a:lnTo>
                    <a:lnTo>
                      <a:pt x="134" y="124"/>
                    </a:lnTo>
                    <a:lnTo>
                      <a:pt x="135" y="123"/>
                    </a:lnTo>
                    <a:lnTo>
                      <a:pt x="137" y="122"/>
                    </a:lnTo>
                    <a:lnTo>
                      <a:pt x="138" y="123"/>
                    </a:lnTo>
                    <a:lnTo>
                      <a:pt x="137" y="123"/>
                    </a:lnTo>
                    <a:lnTo>
                      <a:pt x="137" y="124"/>
                    </a:lnTo>
                    <a:lnTo>
                      <a:pt x="135" y="126"/>
                    </a:lnTo>
                    <a:lnTo>
                      <a:pt x="134" y="127"/>
                    </a:lnTo>
                    <a:lnTo>
                      <a:pt x="135" y="127"/>
                    </a:lnTo>
                    <a:lnTo>
                      <a:pt x="135" y="129"/>
                    </a:lnTo>
                    <a:lnTo>
                      <a:pt x="137" y="129"/>
                    </a:lnTo>
                    <a:lnTo>
                      <a:pt x="138" y="127"/>
                    </a:lnTo>
                    <a:lnTo>
                      <a:pt x="140" y="127"/>
                    </a:lnTo>
                    <a:lnTo>
                      <a:pt x="141" y="126"/>
                    </a:lnTo>
                    <a:lnTo>
                      <a:pt x="142" y="126"/>
                    </a:lnTo>
                    <a:lnTo>
                      <a:pt x="142" y="127"/>
                    </a:lnTo>
                    <a:lnTo>
                      <a:pt x="144" y="127"/>
                    </a:lnTo>
                    <a:lnTo>
                      <a:pt x="145" y="127"/>
                    </a:lnTo>
                    <a:lnTo>
                      <a:pt x="147" y="127"/>
                    </a:lnTo>
                    <a:lnTo>
                      <a:pt x="148" y="127"/>
                    </a:lnTo>
                    <a:lnTo>
                      <a:pt x="149" y="127"/>
                    </a:lnTo>
                    <a:lnTo>
                      <a:pt x="151" y="127"/>
                    </a:lnTo>
                    <a:lnTo>
                      <a:pt x="152" y="127"/>
                    </a:lnTo>
                    <a:lnTo>
                      <a:pt x="154" y="127"/>
                    </a:lnTo>
                    <a:lnTo>
                      <a:pt x="154" y="129"/>
                    </a:lnTo>
                    <a:lnTo>
                      <a:pt x="155" y="129"/>
                    </a:lnTo>
                    <a:lnTo>
                      <a:pt x="157" y="129"/>
                    </a:lnTo>
                    <a:lnTo>
                      <a:pt x="158" y="129"/>
                    </a:lnTo>
                    <a:lnTo>
                      <a:pt x="159" y="129"/>
                    </a:lnTo>
                    <a:lnTo>
                      <a:pt x="161" y="129"/>
                    </a:lnTo>
                    <a:lnTo>
                      <a:pt x="161" y="130"/>
                    </a:lnTo>
                    <a:lnTo>
                      <a:pt x="159" y="130"/>
                    </a:lnTo>
                    <a:lnTo>
                      <a:pt x="161" y="130"/>
                    </a:lnTo>
                    <a:lnTo>
                      <a:pt x="162" y="130"/>
                    </a:lnTo>
                    <a:lnTo>
                      <a:pt x="164" y="132"/>
                    </a:lnTo>
                    <a:lnTo>
                      <a:pt x="162" y="132"/>
                    </a:lnTo>
                    <a:lnTo>
                      <a:pt x="164" y="133"/>
                    </a:lnTo>
                    <a:lnTo>
                      <a:pt x="164" y="134"/>
                    </a:lnTo>
                    <a:lnTo>
                      <a:pt x="165" y="134"/>
                    </a:lnTo>
                    <a:lnTo>
                      <a:pt x="166" y="133"/>
                    </a:lnTo>
                    <a:lnTo>
                      <a:pt x="166" y="132"/>
                    </a:lnTo>
                    <a:lnTo>
                      <a:pt x="166" y="133"/>
                    </a:lnTo>
                    <a:lnTo>
                      <a:pt x="166" y="134"/>
                    </a:lnTo>
                    <a:lnTo>
                      <a:pt x="168" y="134"/>
                    </a:lnTo>
                    <a:lnTo>
                      <a:pt x="168" y="136"/>
                    </a:lnTo>
                    <a:lnTo>
                      <a:pt x="169" y="134"/>
                    </a:lnTo>
                    <a:lnTo>
                      <a:pt x="169" y="136"/>
                    </a:lnTo>
                    <a:lnTo>
                      <a:pt x="171" y="136"/>
                    </a:lnTo>
                    <a:lnTo>
                      <a:pt x="171" y="137"/>
                    </a:lnTo>
                    <a:lnTo>
                      <a:pt x="172" y="137"/>
                    </a:lnTo>
                    <a:lnTo>
                      <a:pt x="172" y="139"/>
                    </a:lnTo>
                    <a:lnTo>
                      <a:pt x="172" y="140"/>
                    </a:lnTo>
                    <a:lnTo>
                      <a:pt x="172" y="141"/>
                    </a:lnTo>
                    <a:lnTo>
                      <a:pt x="174" y="141"/>
                    </a:lnTo>
                    <a:lnTo>
                      <a:pt x="174" y="143"/>
                    </a:lnTo>
                    <a:lnTo>
                      <a:pt x="174" y="144"/>
                    </a:lnTo>
                    <a:lnTo>
                      <a:pt x="175" y="144"/>
                    </a:lnTo>
                    <a:lnTo>
                      <a:pt x="175" y="146"/>
                    </a:lnTo>
                    <a:lnTo>
                      <a:pt x="176" y="146"/>
                    </a:lnTo>
                    <a:lnTo>
                      <a:pt x="178" y="147"/>
                    </a:lnTo>
                    <a:lnTo>
                      <a:pt x="178" y="148"/>
                    </a:lnTo>
                    <a:lnTo>
                      <a:pt x="179" y="150"/>
                    </a:lnTo>
                    <a:lnTo>
                      <a:pt x="179" y="151"/>
                    </a:lnTo>
                    <a:lnTo>
                      <a:pt x="181" y="151"/>
                    </a:lnTo>
                    <a:lnTo>
                      <a:pt x="182" y="151"/>
                    </a:lnTo>
                    <a:lnTo>
                      <a:pt x="182" y="153"/>
                    </a:lnTo>
                    <a:lnTo>
                      <a:pt x="182" y="154"/>
                    </a:lnTo>
                    <a:lnTo>
                      <a:pt x="182" y="156"/>
                    </a:lnTo>
                    <a:lnTo>
                      <a:pt x="183" y="156"/>
                    </a:lnTo>
                    <a:lnTo>
                      <a:pt x="185" y="156"/>
                    </a:lnTo>
                    <a:lnTo>
                      <a:pt x="186" y="156"/>
                    </a:lnTo>
                    <a:lnTo>
                      <a:pt x="188" y="157"/>
                    </a:lnTo>
                    <a:lnTo>
                      <a:pt x="186" y="158"/>
                    </a:lnTo>
                    <a:lnTo>
                      <a:pt x="188" y="160"/>
                    </a:lnTo>
                    <a:lnTo>
                      <a:pt x="188" y="161"/>
                    </a:lnTo>
                    <a:lnTo>
                      <a:pt x="186" y="161"/>
                    </a:lnTo>
                    <a:lnTo>
                      <a:pt x="188" y="163"/>
                    </a:lnTo>
                    <a:lnTo>
                      <a:pt x="188" y="164"/>
                    </a:lnTo>
                    <a:lnTo>
                      <a:pt x="189" y="164"/>
                    </a:lnTo>
                    <a:lnTo>
                      <a:pt x="189" y="165"/>
                    </a:lnTo>
                    <a:lnTo>
                      <a:pt x="191" y="165"/>
                    </a:lnTo>
                    <a:lnTo>
                      <a:pt x="192" y="165"/>
                    </a:lnTo>
                    <a:lnTo>
                      <a:pt x="196" y="165"/>
                    </a:lnTo>
                    <a:lnTo>
                      <a:pt x="199" y="165"/>
                    </a:lnTo>
                    <a:lnTo>
                      <a:pt x="200" y="164"/>
                    </a:lnTo>
                    <a:lnTo>
                      <a:pt x="203" y="164"/>
                    </a:lnTo>
                    <a:lnTo>
                      <a:pt x="205" y="164"/>
                    </a:lnTo>
                    <a:lnTo>
                      <a:pt x="206" y="163"/>
                    </a:lnTo>
                    <a:lnTo>
                      <a:pt x="206" y="161"/>
                    </a:lnTo>
                    <a:lnTo>
                      <a:pt x="209" y="161"/>
                    </a:lnTo>
                    <a:lnTo>
                      <a:pt x="210" y="160"/>
                    </a:lnTo>
                    <a:lnTo>
                      <a:pt x="213" y="160"/>
                    </a:lnTo>
                    <a:lnTo>
                      <a:pt x="213" y="161"/>
                    </a:lnTo>
                    <a:lnTo>
                      <a:pt x="215" y="164"/>
                    </a:lnTo>
                    <a:lnTo>
                      <a:pt x="215" y="165"/>
                    </a:lnTo>
                    <a:lnTo>
                      <a:pt x="216" y="165"/>
                    </a:lnTo>
                    <a:lnTo>
                      <a:pt x="217" y="165"/>
                    </a:lnTo>
                    <a:lnTo>
                      <a:pt x="219" y="167"/>
                    </a:lnTo>
                    <a:lnTo>
                      <a:pt x="219" y="168"/>
                    </a:lnTo>
                    <a:lnTo>
                      <a:pt x="220" y="168"/>
                    </a:lnTo>
                    <a:lnTo>
                      <a:pt x="222" y="168"/>
                    </a:lnTo>
                    <a:lnTo>
                      <a:pt x="223" y="168"/>
                    </a:lnTo>
                    <a:lnTo>
                      <a:pt x="224" y="167"/>
                    </a:lnTo>
                    <a:lnTo>
                      <a:pt x="224" y="165"/>
                    </a:lnTo>
                    <a:lnTo>
                      <a:pt x="224" y="164"/>
                    </a:lnTo>
                    <a:lnTo>
                      <a:pt x="226" y="164"/>
                    </a:lnTo>
                    <a:lnTo>
                      <a:pt x="227" y="164"/>
                    </a:lnTo>
                    <a:lnTo>
                      <a:pt x="229" y="164"/>
                    </a:lnTo>
                    <a:lnTo>
                      <a:pt x="230" y="167"/>
                    </a:lnTo>
                    <a:lnTo>
                      <a:pt x="232" y="167"/>
                    </a:lnTo>
                    <a:lnTo>
                      <a:pt x="232" y="165"/>
                    </a:lnTo>
                    <a:lnTo>
                      <a:pt x="232" y="164"/>
                    </a:lnTo>
                    <a:lnTo>
                      <a:pt x="232" y="161"/>
                    </a:lnTo>
                    <a:lnTo>
                      <a:pt x="230" y="161"/>
                    </a:lnTo>
                    <a:lnTo>
                      <a:pt x="230" y="160"/>
                    </a:lnTo>
                    <a:lnTo>
                      <a:pt x="229" y="157"/>
                    </a:lnTo>
                    <a:lnTo>
                      <a:pt x="230" y="156"/>
                    </a:lnTo>
                    <a:lnTo>
                      <a:pt x="232" y="156"/>
                    </a:lnTo>
                    <a:lnTo>
                      <a:pt x="233" y="156"/>
                    </a:lnTo>
                    <a:lnTo>
                      <a:pt x="233" y="154"/>
                    </a:lnTo>
                    <a:lnTo>
                      <a:pt x="234" y="157"/>
                    </a:lnTo>
                    <a:lnTo>
                      <a:pt x="234" y="158"/>
                    </a:lnTo>
                    <a:lnTo>
                      <a:pt x="234" y="160"/>
                    </a:lnTo>
                    <a:lnTo>
                      <a:pt x="234" y="161"/>
                    </a:lnTo>
                    <a:lnTo>
                      <a:pt x="233" y="161"/>
                    </a:lnTo>
                    <a:lnTo>
                      <a:pt x="233" y="163"/>
                    </a:lnTo>
                    <a:lnTo>
                      <a:pt x="234" y="163"/>
                    </a:lnTo>
                    <a:lnTo>
                      <a:pt x="236" y="163"/>
                    </a:lnTo>
                    <a:lnTo>
                      <a:pt x="236" y="161"/>
                    </a:lnTo>
                    <a:lnTo>
                      <a:pt x="236" y="163"/>
                    </a:lnTo>
                    <a:lnTo>
                      <a:pt x="236" y="164"/>
                    </a:lnTo>
                    <a:lnTo>
                      <a:pt x="237" y="164"/>
                    </a:lnTo>
                    <a:lnTo>
                      <a:pt x="239" y="161"/>
                    </a:lnTo>
                    <a:lnTo>
                      <a:pt x="241" y="160"/>
                    </a:lnTo>
                    <a:lnTo>
                      <a:pt x="243" y="157"/>
                    </a:lnTo>
                    <a:lnTo>
                      <a:pt x="243" y="156"/>
                    </a:lnTo>
                    <a:lnTo>
                      <a:pt x="244" y="154"/>
                    </a:lnTo>
                    <a:lnTo>
                      <a:pt x="246" y="154"/>
                    </a:lnTo>
                    <a:lnTo>
                      <a:pt x="249" y="153"/>
                    </a:lnTo>
                    <a:lnTo>
                      <a:pt x="251" y="151"/>
                    </a:lnTo>
                    <a:lnTo>
                      <a:pt x="260" y="143"/>
                    </a:lnTo>
                    <a:lnTo>
                      <a:pt x="261" y="140"/>
                    </a:lnTo>
                    <a:lnTo>
                      <a:pt x="263" y="140"/>
                    </a:lnTo>
                    <a:lnTo>
                      <a:pt x="264" y="141"/>
                    </a:lnTo>
                    <a:lnTo>
                      <a:pt x="266" y="141"/>
                    </a:lnTo>
                    <a:lnTo>
                      <a:pt x="267" y="141"/>
                    </a:lnTo>
                    <a:lnTo>
                      <a:pt x="270" y="140"/>
                    </a:lnTo>
                    <a:lnTo>
                      <a:pt x="273" y="139"/>
                    </a:lnTo>
                    <a:lnTo>
                      <a:pt x="274" y="139"/>
                    </a:lnTo>
                    <a:lnTo>
                      <a:pt x="277" y="137"/>
                    </a:lnTo>
                    <a:lnTo>
                      <a:pt x="280" y="137"/>
                    </a:lnTo>
                    <a:lnTo>
                      <a:pt x="281" y="137"/>
                    </a:lnTo>
                    <a:lnTo>
                      <a:pt x="282" y="137"/>
                    </a:lnTo>
                    <a:lnTo>
                      <a:pt x="284" y="137"/>
                    </a:lnTo>
                    <a:lnTo>
                      <a:pt x="287" y="137"/>
                    </a:lnTo>
                    <a:lnTo>
                      <a:pt x="288" y="137"/>
                    </a:lnTo>
                    <a:lnTo>
                      <a:pt x="290" y="137"/>
                    </a:lnTo>
                    <a:lnTo>
                      <a:pt x="292" y="136"/>
                    </a:lnTo>
                    <a:lnTo>
                      <a:pt x="294" y="136"/>
                    </a:lnTo>
                    <a:lnTo>
                      <a:pt x="295" y="136"/>
                    </a:lnTo>
                    <a:lnTo>
                      <a:pt x="297" y="136"/>
                    </a:lnTo>
                    <a:lnTo>
                      <a:pt x="299" y="136"/>
                    </a:lnTo>
                    <a:lnTo>
                      <a:pt x="302" y="136"/>
                    </a:lnTo>
                    <a:lnTo>
                      <a:pt x="304" y="136"/>
                    </a:lnTo>
                    <a:lnTo>
                      <a:pt x="309" y="132"/>
                    </a:lnTo>
                    <a:lnTo>
                      <a:pt x="311" y="130"/>
                    </a:lnTo>
                    <a:lnTo>
                      <a:pt x="314" y="127"/>
                    </a:lnTo>
                    <a:lnTo>
                      <a:pt x="315" y="127"/>
                    </a:lnTo>
                    <a:lnTo>
                      <a:pt x="316" y="126"/>
                    </a:lnTo>
                    <a:lnTo>
                      <a:pt x="318" y="126"/>
                    </a:lnTo>
                    <a:lnTo>
                      <a:pt x="322" y="124"/>
                    </a:lnTo>
                    <a:lnTo>
                      <a:pt x="328" y="124"/>
                    </a:lnTo>
                    <a:lnTo>
                      <a:pt x="331" y="124"/>
                    </a:lnTo>
                    <a:lnTo>
                      <a:pt x="332" y="123"/>
                    </a:lnTo>
                    <a:lnTo>
                      <a:pt x="333" y="123"/>
                    </a:lnTo>
                    <a:lnTo>
                      <a:pt x="335" y="122"/>
                    </a:lnTo>
                    <a:lnTo>
                      <a:pt x="335" y="123"/>
                    </a:lnTo>
                    <a:lnTo>
                      <a:pt x="333" y="124"/>
                    </a:lnTo>
                    <a:lnTo>
                      <a:pt x="332" y="127"/>
                    </a:lnTo>
                    <a:lnTo>
                      <a:pt x="332" y="129"/>
                    </a:lnTo>
                    <a:lnTo>
                      <a:pt x="332" y="130"/>
                    </a:lnTo>
                    <a:lnTo>
                      <a:pt x="332" y="132"/>
                    </a:lnTo>
                    <a:lnTo>
                      <a:pt x="332" y="133"/>
                    </a:lnTo>
                    <a:lnTo>
                      <a:pt x="332" y="137"/>
                    </a:lnTo>
                    <a:lnTo>
                      <a:pt x="332" y="140"/>
                    </a:lnTo>
                    <a:lnTo>
                      <a:pt x="332" y="141"/>
                    </a:lnTo>
                    <a:lnTo>
                      <a:pt x="332" y="143"/>
                    </a:lnTo>
                    <a:lnTo>
                      <a:pt x="333" y="144"/>
                    </a:lnTo>
                    <a:lnTo>
                      <a:pt x="333" y="146"/>
                    </a:lnTo>
                    <a:lnTo>
                      <a:pt x="332" y="147"/>
                    </a:lnTo>
                    <a:lnTo>
                      <a:pt x="332" y="148"/>
                    </a:lnTo>
                    <a:lnTo>
                      <a:pt x="332" y="150"/>
                    </a:lnTo>
                    <a:lnTo>
                      <a:pt x="333" y="151"/>
                    </a:lnTo>
                    <a:lnTo>
                      <a:pt x="335" y="153"/>
                    </a:lnTo>
                    <a:lnTo>
                      <a:pt x="338" y="153"/>
                    </a:lnTo>
                    <a:lnTo>
                      <a:pt x="338" y="151"/>
                    </a:lnTo>
                    <a:lnTo>
                      <a:pt x="339" y="151"/>
                    </a:lnTo>
                    <a:lnTo>
                      <a:pt x="339" y="150"/>
                    </a:lnTo>
                    <a:lnTo>
                      <a:pt x="339" y="151"/>
                    </a:lnTo>
                    <a:lnTo>
                      <a:pt x="341" y="153"/>
                    </a:lnTo>
                    <a:lnTo>
                      <a:pt x="342" y="153"/>
                    </a:lnTo>
                    <a:lnTo>
                      <a:pt x="343" y="153"/>
                    </a:lnTo>
                    <a:lnTo>
                      <a:pt x="345" y="151"/>
                    </a:lnTo>
                    <a:lnTo>
                      <a:pt x="345" y="153"/>
                    </a:lnTo>
                    <a:lnTo>
                      <a:pt x="346" y="154"/>
                    </a:lnTo>
                    <a:lnTo>
                      <a:pt x="349" y="154"/>
                    </a:lnTo>
                    <a:lnTo>
                      <a:pt x="350" y="153"/>
                    </a:lnTo>
                    <a:lnTo>
                      <a:pt x="353" y="151"/>
                    </a:lnTo>
                    <a:lnTo>
                      <a:pt x="355" y="150"/>
                    </a:lnTo>
                    <a:lnTo>
                      <a:pt x="356" y="148"/>
                    </a:lnTo>
                    <a:lnTo>
                      <a:pt x="357" y="148"/>
                    </a:lnTo>
                    <a:lnTo>
                      <a:pt x="359" y="148"/>
                    </a:lnTo>
                    <a:lnTo>
                      <a:pt x="359" y="150"/>
                    </a:lnTo>
                    <a:lnTo>
                      <a:pt x="360" y="151"/>
                    </a:lnTo>
                    <a:lnTo>
                      <a:pt x="362" y="153"/>
                    </a:lnTo>
                    <a:lnTo>
                      <a:pt x="363" y="154"/>
                    </a:lnTo>
                    <a:lnTo>
                      <a:pt x="365" y="154"/>
                    </a:lnTo>
                    <a:lnTo>
                      <a:pt x="367" y="153"/>
                    </a:lnTo>
                    <a:lnTo>
                      <a:pt x="369" y="153"/>
                    </a:lnTo>
                    <a:lnTo>
                      <a:pt x="369" y="151"/>
                    </a:lnTo>
                    <a:lnTo>
                      <a:pt x="370" y="150"/>
                    </a:lnTo>
                    <a:lnTo>
                      <a:pt x="369" y="150"/>
                    </a:lnTo>
                    <a:lnTo>
                      <a:pt x="370" y="147"/>
                    </a:lnTo>
                    <a:lnTo>
                      <a:pt x="372" y="146"/>
                    </a:lnTo>
                    <a:lnTo>
                      <a:pt x="373" y="146"/>
                    </a:lnTo>
                    <a:lnTo>
                      <a:pt x="374" y="144"/>
                    </a:lnTo>
                    <a:lnTo>
                      <a:pt x="377" y="144"/>
                    </a:lnTo>
                    <a:lnTo>
                      <a:pt x="382" y="144"/>
                    </a:lnTo>
                    <a:lnTo>
                      <a:pt x="383" y="140"/>
                    </a:lnTo>
                    <a:lnTo>
                      <a:pt x="384" y="140"/>
                    </a:lnTo>
                    <a:lnTo>
                      <a:pt x="389" y="140"/>
                    </a:lnTo>
                    <a:lnTo>
                      <a:pt x="390" y="141"/>
                    </a:lnTo>
                    <a:lnTo>
                      <a:pt x="390" y="143"/>
                    </a:lnTo>
                    <a:lnTo>
                      <a:pt x="390" y="146"/>
                    </a:lnTo>
                    <a:lnTo>
                      <a:pt x="389" y="151"/>
                    </a:lnTo>
                    <a:lnTo>
                      <a:pt x="390" y="157"/>
                    </a:lnTo>
                    <a:lnTo>
                      <a:pt x="393" y="167"/>
                    </a:lnTo>
                    <a:lnTo>
                      <a:pt x="394" y="170"/>
                    </a:lnTo>
                    <a:lnTo>
                      <a:pt x="393" y="170"/>
                    </a:lnTo>
                    <a:lnTo>
                      <a:pt x="393" y="171"/>
                    </a:lnTo>
                    <a:lnTo>
                      <a:pt x="391" y="171"/>
                    </a:lnTo>
                    <a:lnTo>
                      <a:pt x="390" y="171"/>
                    </a:lnTo>
                    <a:lnTo>
                      <a:pt x="389" y="171"/>
                    </a:lnTo>
                    <a:lnTo>
                      <a:pt x="387" y="171"/>
                    </a:lnTo>
                    <a:lnTo>
                      <a:pt x="386" y="173"/>
                    </a:lnTo>
                    <a:lnTo>
                      <a:pt x="386" y="174"/>
                    </a:lnTo>
                    <a:lnTo>
                      <a:pt x="386" y="175"/>
                    </a:lnTo>
                    <a:lnTo>
                      <a:pt x="386" y="177"/>
                    </a:lnTo>
                    <a:lnTo>
                      <a:pt x="387" y="178"/>
                    </a:lnTo>
                    <a:lnTo>
                      <a:pt x="389" y="178"/>
                    </a:lnTo>
                    <a:lnTo>
                      <a:pt x="390" y="175"/>
                    </a:lnTo>
                    <a:lnTo>
                      <a:pt x="393" y="175"/>
                    </a:lnTo>
                    <a:lnTo>
                      <a:pt x="394" y="177"/>
                    </a:lnTo>
                    <a:lnTo>
                      <a:pt x="396" y="178"/>
                    </a:lnTo>
                    <a:lnTo>
                      <a:pt x="399" y="178"/>
                    </a:lnTo>
                    <a:lnTo>
                      <a:pt x="400" y="180"/>
                    </a:lnTo>
                    <a:lnTo>
                      <a:pt x="400" y="181"/>
                    </a:lnTo>
                    <a:lnTo>
                      <a:pt x="399" y="181"/>
                    </a:lnTo>
                    <a:lnTo>
                      <a:pt x="399" y="182"/>
                    </a:lnTo>
                    <a:lnTo>
                      <a:pt x="397" y="184"/>
                    </a:lnTo>
                    <a:lnTo>
                      <a:pt x="399" y="184"/>
                    </a:lnTo>
                    <a:lnTo>
                      <a:pt x="400" y="185"/>
                    </a:lnTo>
                    <a:lnTo>
                      <a:pt x="401" y="188"/>
                    </a:lnTo>
                    <a:lnTo>
                      <a:pt x="403" y="188"/>
                    </a:lnTo>
                    <a:lnTo>
                      <a:pt x="404" y="190"/>
                    </a:lnTo>
                    <a:lnTo>
                      <a:pt x="406" y="190"/>
                    </a:lnTo>
                    <a:lnTo>
                      <a:pt x="407" y="190"/>
                    </a:lnTo>
                    <a:lnTo>
                      <a:pt x="407" y="191"/>
                    </a:lnTo>
                    <a:lnTo>
                      <a:pt x="408" y="191"/>
                    </a:lnTo>
                    <a:lnTo>
                      <a:pt x="410" y="192"/>
                    </a:lnTo>
                    <a:lnTo>
                      <a:pt x="411" y="192"/>
                    </a:lnTo>
                    <a:lnTo>
                      <a:pt x="413" y="190"/>
                    </a:lnTo>
                    <a:lnTo>
                      <a:pt x="414" y="190"/>
                    </a:lnTo>
                    <a:lnTo>
                      <a:pt x="415" y="191"/>
                    </a:lnTo>
                    <a:lnTo>
                      <a:pt x="417" y="191"/>
                    </a:lnTo>
                    <a:lnTo>
                      <a:pt x="418" y="190"/>
                    </a:lnTo>
                    <a:lnTo>
                      <a:pt x="418" y="188"/>
                    </a:lnTo>
                    <a:lnTo>
                      <a:pt x="417" y="185"/>
                    </a:lnTo>
                    <a:lnTo>
                      <a:pt x="415" y="185"/>
                    </a:lnTo>
                    <a:lnTo>
                      <a:pt x="414" y="184"/>
                    </a:lnTo>
                    <a:lnTo>
                      <a:pt x="413" y="181"/>
                    </a:lnTo>
                    <a:lnTo>
                      <a:pt x="414" y="181"/>
                    </a:lnTo>
                    <a:lnTo>
                      <a:pt x="415" y="181"/>
                    </a:lnTo>
                    <a:lnTo>
                      <a:pt x="417" y="182"/>
                    </a:lnTo>
                    <a:lnTo>
                      <a:pt x="417" y="181"/>
                    </a:lnTo>
                    <a:lnTo>
                      <a:pt x="420" y="181"/>
                    </a:lnTo>
                    <a:lnTo>
                      <a:pt x="421" y="180"/>
                    </a:lnTo>
                    <a:lnTo>
                      <a:pt x="424" y="180"/>
                    </a:lnTo>
                    <a:lnTo>
                      <a:pt x="425" y="180"/>
                    </a:lnTo>
                    <a:lnTo>
                      <a:pt x="427" y="180"/>
                    </a:lnTo>
                    <a:lnTo>
                      <a:pt x="427" y="181"/>
                    </a:lnTo>
                    <a:lnTo>
                      <a:pt x="428" y="181"/>
                    </a:lnTo>
                    <a:lnTo>
                      <a:pt x="430" y="182"/>
                    </a:lnTo>
                    <a:lnTo>
                      <a:pt x="431" y="184"/>
                    </a:lnTo>
                    <a:lnTo>
                      <a:pt x="431" y="185"/>
                    </a:lnTo>
                    <a:lnTo>
                      <a:pt x="432" y="187"/>
                    </a:lnTo>
                    <a:lnTo>
                      <a:pt x="432" y="188"/>
                    </a:lnTo>
                    <a:lnTo>
                      <a:pt x="435" y="188"/>
                    </a:lnTo>
                    <a:lnTo>
                      <a:pt x="435" y="190"/>
                    </a:lnTo>
                    <a:lnTo>
                      <a:pt x="437" y="190"/>
                    </a:lnTo>
                    <a:lnTo>
                      <a:pt x="437" y="191"/>
                    </a:lnTo>
                    <a:lnTo>
                      <a:pt x="435" y="192"/>
                    </a:lnTo>
                    <a:lnTo>
                      <a:pt x="435" y="197"/>
                    </a:lnTo>
                    <a:lnTo>
                      <a:pt x="434" y="197"/>
                    </a:lnTo>
                    <a:lnTo>
                      <a:pt x="432" y="198"/>
                    </a:lnTo>
                    <a:lnTo>
                      <a:pt x="431" y="198"/>
                    </a:lnTo>
                    <a:lnTo>
                      <a:pt x="427" y="197"/>
                    </a:lnTo>
                    <a:lnTo>
                      <a:pt x="425" y="195"/>
                    </a:lnTo>
                    <a:lnTo>
                      <a:pt x="424" y="197"/>
                    </a:lnTo>
                    <a:lnTo>
                      <a:pt x="421" y="197"/>
                    </a:lnTo>
                    <a:lnTo>
                      <a:pt x="420" y="197"/>
                    </a:lnTo>
                    <a:lnTo>
                      <a:pt x="418" y="198"/>
                    </a:lnTo>
                    <a:lnTo>
                      <a:pt x="417" y="198"/>
                    </a:lnTo>
                    <a:lnTo>
                      <a:pt x="417" y="197"/>
                    </a:lnTo>
                    <a:lnTo>
                      <a:pt x="415" y="197"/>
                    </a:lnTo>
                    <a:lnTo>
                      <a:pt x="415" y="198"/>
                    </a:lnTo>
                    <a:lnTo>
                      <a:pt x="414" y="198"/>
                    </a:lnTo>
                    <a:lnTo>
                      <a:pt x="414" y="197"/>
                    </a:lnTo>
                    <a:lnTo>
                      <a:pt x="413" y="195"/>
                    </a:lnTo>
                    <a:lnTo>
                      <a:pt x="411" y="195"/>
                    </a:lnTo>
                    <a:lnTo>
                      <a:pt x="410" y="195"/>
                    </a:lnTo>
                    <a:lnTo>
                      <a:pt x="408" y="197"/>
                    </a:lnTo>
                    <a:lnTo>
                      <a:pt x="407" y="195"/>
                    </a:lnTo>
                    <a:lnTo>
                      <a:pt x="404" y="197"/>
                    </a:lnTo>
                    <a:lnTo>
                      <a:pt x="403" y="197"/>
                    </a:lnTo>
                    <a:lnTo>
                      <a:pt x="399" y="197"/>
                    </a:lnTo>
                    <a:lnTo>
                      <a:pt x="397" y="197"/>
                    </a:lnTo>
                    <a:lnTo>
                      <a:pt x="397" y="195"/>
                    </a:lnTo>
                    <a:lnTo>
                      <a:pt x="396" y="197"/>
                    </a:lnTo>
                    <a:lnTo>
                      <a:pt x="393" y="198"/>
                    </a:lnTo>
                    <a:lnTo>
                      <a:pt x="393" y="197"/>
                    </a:lnTo>
                    <a:lnTo>
                      <a:pt x="391" y="198"/>
                    </a:lnTo>
                    <a:lnTo>
                      <a:pt x="390" y="198"/>
                    </a:lnTo>
                    <a:lnTo>
                      <a:pt x="389" y="198"/>
                    </a:lnTo>
                    <a:lnTo>
                      <a:pt x="389" y="199"/>
                    </a:lnTo>
                    <a:lnTo>
                      <a:pt x="387" y="199"/>
                    </a:lnTo>
                    <a:lnTo>
                      <a:pt x="384" y="199"/>
                    </a:lnTo>
                    <a:lnTo>
                      <a:pt x="383" y="199"/>
                    </a:lnTo>
                    <a:lnTo>
                      <a:pt x="383" y="201"/>
                    </a:lnTo>
                    <a:lnTo>
                      <a:pt x="382" y="201"/>
                    </a:lnTo>
                    <a:lnTo>
                      <a:pt x="382" y="202"/>
                    </a:lnTo>
                    <a:lnTo>
                      <a:pt x="380" y="202"/>
                    </a:lnTo>
                    <a:lnTo>
                      <a:pt x="379" y="202"/>
                    </a:lnTo>
                    <a:lnTo>
                      <a:pt x="379" y="201"/>
                    </a:lnTo>
                    <a:lnTo>
                      <a:pt x="377" y="201"/>
                    </a:lnTo>
                    <a:lnTo>
                      <a:pt x="377" y="199"/>
                    </a:lnTo>
                    <a:lnTo>
                      <a:pt x="376" y="198"/>
                    </a:lnTo>
                    <a:lnTo>
                      <a:pt x="376" y="199"/>
                    </a:lnTo>
                    <a:lnTo>
                      <a:pt x="374" y="199"/>
                    </a:lnTo>
                    <a:lnTo>
                      <a:pt x="374" y="198"/>
                    </a:lnTo>
                    <a:lnTo>
                      <a:pt x="373" y="198"/>
                    </a:lnTo>
                    <a:lnTo>
                      <a:pt x="372" y="198"/>
                    </a:lnTo>
                    <a:lnTo>
                      <a:pt x="372" y="199"/>
                    </a:lnTo>
                    <a:lnTo>
                      <a:pt x="370" y="199"/>
                    </a:lnTo>
                    <a:lnTo>
                      <a:pt x="370" y="198"/>
                    </a:lnTo>
                    <a:lnTo>
                      <a:pt x="370" y="197"/>
                    </a:lnTo>
                    <a:lnTo>
                      <a:pt x="370" y="195"/>
                    </a:lnTo>
                    <a:lnTo>
                      <a:pt x="369" y="195"/>
                    </a:lnTo>
                    <a:lnTo>
                      <a:pt x="367" y="194"/>
                    </a:lnTo>
                    <a:lnTo>
                      <a:pt x="366" y="195"/>
                    </a:lnTo>
                    <a:lnTo>
                      <a:pt x="363" y="192"/>
                    </a:lnTo>
                    <a:lnTo>
                      <a:pt x="362" y="192"/>
                    </a:lnTo>
                    <a:lnTo>
                      <a:pt x="360" y="194"/>
                    </a:lnTo>
                    <a:lnTo>
                      <a:pt x="360" y="195"/>
                    </a:lnTo>
                    <a:lnTo>
                      <a:pt x="360" y="197"/>
                    </a:lnTo>
                    <a:lnTo>
                      <a:pt x="362" y="201"/>
                    </a:lnTo>
                    <a:lnTo>
                      <a:pt x="360" y="201"/>
                    </a:lnTo>
                    <a:lnTo>
                      <a:pt x="359" y="202"/>
                    </a:lnTo>
                    <a:lnTo>
                      <a:pt x="357" y="204"/>
                    </a:lnTo>
                    <a:lnTo>
                      <a:pt x="359" y="205"/>
                    </a:lnTo>
                    <a:lnTo>
                      <a:pt x="360" y="205"/>
                    </a:lnTo>
                    <a:lnTo>
                      <a:pt x="360" y="207"/>
                    </a:lnTo>
                    <a:lnTo>
                      <a:pt x="359" y="208"/>
                    </a:lnTo>
                    <a:lnTo>
                      <a:pt x="359" y="209"/>
                    </a:lnTo>
                    <a:lnTo>
                      <a:pt x="360" y="211"/>
                    </a:lnTo>
                    <a:lnTo>
                      <a:pt x="360" y="212"/>
                    </a:lnTo>
                    <a:lnTo>
                      <a:pt x="362" y="214"/>
                    </a:lnTo>
                    <a:lnTo>
                      <a:pt x="360" y="214"/>
                    </a:lnTo>
                    <a:lnTo>
                      <a:pt x="360" y="215"/>
                    </a:lnTo>
                    <a:lnTo>
                      <a:pt x="359" y="215"/>
                    </a:lnTo>
                    <a:lnTo>
                      <a:pt x="357" y="214"/>
                    </a:lnTo>
                    <a:lnTo>
                      <a:pt x="356" y="214"/>
                    </a:lnTo>
                    <a:lnTo>
                      <a:pt x="355" y="212"/>
                    </a:lnTo>
                    <a:lnTo>
                      <a:pt x="353" y="212"/>
                    </a:lnTo>
                    <a:lnTo>
                      <a:pt x="353" y="211"/>
                    </a:lnTo>
                    <a:lnTo>
                      <a:pt x="352" y="209"/>
                    </a:lnTo>
                    <a:lnTo>
                      <a:pt x="350" y="209"/>
                    </a:lnTo>
                    <a:lnTo>
                      <a:pt x="350" y="208"/>
                    </a:lnTo>
                    <a:lnTo>
                      <a:pt x="348" y="208"/>
                    </a:lnTo>
                    <a:lnTo>
                      <a:pt x="348" y="207"/>
                    </a:lnTo>
                    <a:lnTo>
                      <a:pt x="346" y="205"/>
                    </a:lnTo>
                    <a:lnTo>
                      <a:pt x="346" y="204"/>
                    </a:lnTo>
                    <a:lnTo>
                      <a:pt x="343" y="202"/>
                    </a:lnTo>
                    <a:lnTo>
                      <a:pt x="343" y="201"/>
                    </a:lnTo>
                    <a:lnTo>
                      <a:pt x="342" y="201"/>
                    </a:lnTo>
                    <a:lnTo>
                      <a:pt x="341" y="199"/>
                    </a:lnTo>
                    <a:lnTo>
                      <a:pt x="339" y="199"/>
                    </a:lnTo>
                    <a:lnTo>
                      <a:pt x="338" y="198"/>
                    </a:lnTo>
                    <a:lnTo>
                      <a:pt x="336" y="198"/>
                    </a:lnTo>
                    <a:lnTo>
                      <a:pt x="335" y="198"/>
                    </a:lnTo>
                    <a:lnTo>
                      <a:pt x="333" y="198"/>
                    </a:lnTo>
                    <a:lnTo>
                      <a:pt x="333" y="197"/>
                    </a:lnTo>
                    <a:lnTo>
                      <a:pt x="332" y="197"/>
                    </a:lnTo>
                    <a:lnTo>
                      <a:pt x="331" y="197"/>
                    </a:lnTo>
                    <a:lnTo>
                      <a:pt x="329" y="197"/>
                    </a:lnTo>
                    <a:lnTo>
                      <a:pt x="328" y="197"/>
                    </a:lnTo>
                    <a:lnTo>
                      <a:pt x="326" y="197"/>
                    </a:lnTo>
                    <a:lnTo>
                      <a:pt x="326" y="195"/>
                    </a:lnTo>
                    <a:lnTo>
                      <a:pt x="325" y="195"/>
                    </a:lnTo>
                    <a:lnTo>
                      <a:pt x="324" y="195"/>
                    </a:lnTo>
                    <a:lnTo>
                      <a:pt x="322" y="195"/>
                    </a:lnTo>
                    <a:lnTo>
                      <a:pt x="321" y="194"/>
                    </a:lnTo>
                    <a:lnTo>
                      <a:pt x="319" y="194"/>
                    </a:lnTo>
                    <a:lnTo>
                      <a:pt x="318" y="194"/>
                    </a:lnTo>
                    <a:lnTo>
                      <a:pt x="316" y="195"/>
                    </a:lnTo>
                    <a:lnTo>
                      <a:pt x="316" y="194"/>
                    </a:lnTo>
                    <a:lnTo>
                      <a:pt x="315" y="194"/>
                    </a:lnTo>
                    <a:lnTo>
                      <a:pt x="314" y="194"/>
                    </a:lnTo>
                    <a:lnTo>
                      <a:pt x="312" y="194"/>
                    </a:lnTo>
                    <a:lnTo>
                      <a:pt x="312" y="195"/>
                    </a:lnTo>
                    <a:lnTo>
                      <a:pt x="311" y="194"/>
                    </a:lnTo>
                    <a:lnTo>
                      <a:pt x="309" y="194"/>
                    </a:lnTo>
                    <a:lnTo>
                      <a:pt x="308" y="194"/>
                    </a:lnTo>
                    <a:lnTo>
                      <a:pt x="308" y="195"/>
                    </a:lnTo>
                    <a:lnTo>
                      <a:pt x="307" y="195"/>
                    </a:lnTo>
                    <a:lnTo>
                      <a:pt x="307" y="197"/>
                    </a:lnTo>
                    <a:lnTo>
                      <a:pt x="305" y="198"/>
                    </a:lnTo>
                    <a:lnTo>
                      <a:pt x="304" y="202"/>
                    </a:lnTo>
                    <a:lnTo>
                      <a:pt x="302" y="204"/>
                    </a:lnTo>
                    <a:lnTo>
                      <a:pt x="302" y="205"/>
                    </a:lnTo>
                    <a:lnTo>
                      <a:pt x="301" y="207"/>
                    </a:lnTo>
                    <a:lnTo>
                      <a:pt x="301" y="208"/>
                    </a:lnTo>
                    <a:lnTo>
                      <a:pt x="299" y="208"/>
                    </a:lnTo>
                    <a:lnTo>
                      <a:pt x="298" y="209"/>
                    </a:lnTo>
                    <a:lnTo>
                      <a:pt x="297" y="209"/>
                    </a:lnTo>
                    <a:lnTo>
                      <a:pt x="295" y="209"/>
                    </a:lnTo>
                    <a:lnTo>
                      <a:pt x="294" y="209"/>
                    </a:lnTo>
                    <a:lnTo>
                      <a:pt x="294" y="208"/>
                    </a:lnTo>
                    <a:lnTo>
                      <a:pt x="292" y="208"/>
                    </a:lnTo>
                    <a:lnTo>
                      <a:pt x="291" y="208"/>
                    </a:lnTo>
                    <a:lnTo>
                      <a:pt x="290" y="208"/>
                    </a:lnTo>
                    <a:lnTo>
                      <a:pt x="290" y="209"/>
                    </a:lnTo>
                    <a:lnTo>
                      <a:pt x="288" y="209"/>
                    </a:lnTo>
                    <a:lnTo>
                      <a:pt x="287" y="209"/>
                    </a:lnTo>
                    <a:lnTo>
                      <a:pt x="285" y="209"/>
                    </a:lnTo>
                    <a:lnTo>
                      <a:pt x="285" y="211"/>
                    </a:lnTo>
                    <a:lnTo>
                      <a:pt x="284" y="212"/>
                    </a:lnTo>
                    <a:lnTo>
                      <a:pt x="284" y="214"/>
                    </a:lnTo>
                    <a:lnTo>
                      <a:pt x="285" y="214"/>
                    </a:lnTo>
                    <a:lnTo>
                      <a:pt x="285" y="215"/>
                    </a:lnTo>
                    <a:lnTo>
                      <a:pt x="282" y="214"/>
                    </a:lnTo>
                    <a:lnTo>
                      <a:pt x="280" y="212"/>
                    </a:lnTo>
                    <a:lnTo>
                      <a:pt x="275" y="212"/>
                    </a:lnTo>
                    <a:lnTo>
                      <a:pt x="275" y="211"/>
                    </a:lnTo>
                    <a:lnTo>
                      <a:pt x="274" y="211"/>
                    </a:lnTo>
                    <a:lnTo>
                      <a:pt x="271" y="212"/>
                    </a:lnTo>
                    <a:lnTo>
                      <a:pt x="270" y="212"/>
                    </a:lnTo>
                    <a:lnTo>
                      <a:pt x="270" y="214"/>
                    </a:lnTo>
                    <a:lnTo>
                      <a:pt x="267" y="212"/>
                    </a:lnTo>
                    <a:lnTo>
                      <a:pt x="266" y="214"/>
                    </a:lnTo>
                    <a:lnTo>
                      <a:pt x="266" y="215"/>
                    </a:lnTo>
                    <a:lnTo>
                      <a:pt x="264" y="215"/>
                    </a:lnTo>
                    <a:lnTo>
                      <a:pt x="264" y="214"/>
                    </a:lnTo>
                    <a:lnTo>
                      <a:pt x="263" y="215"/>
                    </a:lnTo>
                    <a:lnTo>
                      <a:pt x="260" y="218"/>
                    </a:lnTo>
                    <a:lnTo>
                      <a:pt x="260" y="219"/>
                    </a:lnTo>
                    <a:lnTo>
                      <a:pt x="260" y="225"/>
                    </a:lnTo>
                    <a:lnTo>
                      <a:pt x="258" y="226"/>
                    </a:lnTo>
                    <a:lnTo>
                      <a:pt x="258" y="229"/>
                    </a:lnTo>
                    <a:lnTo>
                      <a:pt x="258" y="231"/>
                    </a:lnTo>
                    <a:lnTo>
                      <a:pt x="257" y="231"/>
                    </a:lnTo>
                    <a:lnTo>
                      <a:pt x="256" y="231"/>
                    </a:lnTo>
                    <a:lnTo>
                      <a:pt x="254" y="232"/>
                    </a:lnTo>
                    <a:lnTo>
                      <a:pt x="254" y="233"/>
                    </a:lnTo>
                    <a:lnTo>
                      <a:pt x="254" y="235"/>
                    </a:lnTo>
                    <a:lnTo>
                      <a:pt x="253" y="235"/>
                    </a:lnTo>
                    <a:lnTo>
                      <a:pt x="251" y="235"/>
                    </a:lnTo>
                    <a:lnTo>
                      <a:pt x="251" y="236"/>
                    </a:lnTo>
                    <a:lnTo>
                      <a:pt x="250" y="236"/>
                    </a:lnTo>
                    <a:lnTo>
                      <a:pt x="250" y="235"/>
                    </a:lnTo>
                    <a:lnTo>
                      <a:pt x="250" y="236"/>
                    </a:lnTo>
                    <a:lnTo>
                      <a:pt x="249" y="236"/>
                    </a:lnTo>
                    <a:lnTo>
                      <a:pt x="249" y="238"/>
                    </a:lnTo>
                    <a:lnTo>
                      <a:pt x="249" y="239"/>
                    </a:lnTo>
                    <a:lnTo>
                      <a:pt x="249" y="240"/>
                    </a:lnTo>
                    <a:lnTo>
                      <a:pt x="246" y="239"/>
                    </a:lnTo>
                    <a:lnTo>
                      <a:pt x="246" y="240"/>
                    </a:lnTo>
                    <a:lnTo>
                      <a:pt x="246" y="243"/>
                    </a:lnTo>
                    <a:lnTo>
                      <a:pt x="246" y="245"/>
                    </a:lnTo>
                    <a:lnTo>
                      <a:pt x="244" y="245"/>
                    </a:lnTo>
                    <a:lnTo>
                      <a:pt x="243" y="245"/>
                    </a:lnTo>
                    <a:lnTo>
                      <a:pt x="243" y="246"/>
                    </a:lnTo>
                    <a:lnTo>
                      <a:pt x="244" y="250"/>
                    </a:lnTo>
                    <a:lnTo>
                      <a:pt x="243" y="250"/>
                    </a:lnTo>
                    <a:lnTo>
                      <a:pt x="241" y="250"/>
                    </a:lnTo>
                    <a:lnTo>
                      <a:pt x="240" y="249"/>
                    </a:lnTo>
                    <a:lnTo>
                      <a:pt x="240" y="248"/>
                    </a:lnTo>
                    <a:lnTo>
                      <a:pt x="239" y="248"/>
                    </a:lnTo>
                    <a:lnTo>
                      <a:pt x="237" y="246"/>
                    </a:lnTo>
                    <a:lnTo>
                      <a:pt x="237" y="245"/>
                    </a:lnTo>
                    <a:lnTo>
                      <a:pt x="237" y="243"/>
                    </a:lnTo>
                    <a:lnTo>
                      <a:pt x="239" y="243"/>
                    </a:lnTo>
                    <a:lnTo>
                      <a:pt x="240" y="243"/>
                    </a:lnTo>
                    <a:lnTo>
                      <a:pt x="240" y="242"/>
                    </a:lnTo>
                    <a:lnTo>
                      <a:pt x="240" y="240"/>
                    </a:lnTo>
                    <a:lnTo>
                      <a:pt x="240" y="239"/>
                    </a:lnTo>
                    <a:lnTo>
                      <a:pt x="241" y="239"/>
                    </a:lnTo>
                    <a:lnTo>
                      <a:pt x="241" y="236"/>
                    </a:lnTo>
                    <a:lnTo>
                      <a:pt x="241" y="235"/>
                    </a:lnTo>
                    <a:lnTo>
                      <a:pt x="241" y="233"/>
                    </a:lnTo>
                    <a:lnTo>
                      <a:pt x="243" y="233"/>
                    </a:lnTo>
                    <a:lnTo>
                      <a:pt x="244" y="233"/>
                    </a:lnTo>
                    <a:lnTo>
                      <a:pt x="244" y="232"/>
                    </a:lnTo>
                    <a:lnTo>
                      <a:pt x="244" y="231"/>
                    </a:lnTo>
                    <a:lnTo>
                      <a:pt x="246" y="231"/>
                    </a:lnTo>
                    <a:lnTo>
                      <a:pt x="246" y="229"/>
                    </a:lnTo>
                    <a:lnTo>
                      <a:pt x="246" y="228"/>
                    </a:lnTo>
                    <a:lnTo>
                      <a:pt x="247" y="228"/>
                    </a:lnTo>
                    <a:lnTo>
                      <a:pt x="247" y="226"/>
                    </a:lnTo>
                    <a:lnTo>
                      <a:pt x="247" y="225"/>
                    </a:lnTo>
                    <a:lnTo>
                      <a:pt x="247" y="223"/>
                    </a:lnTo>
                    <a:lnTo>
                      <a:pt x="247" y="222"/>
                    </a:lnTo>
                    <a:lnTo>
                      <a:pt x="246" y="222"/>
                    </a:lnTo>
                    <a:lnTo>
                      <a:pt x="246" y="221"/>
                    </a:lnTo>
                    <a:lnTo>
                      <a:pt x="244" y="221"/>
                    </a:lnTo>
                    <a:lnTo>
                      <a:pt x="243" y="221"/>
                    </a:lnTo>
                    <a:lnTo>
                      <a:pt x="243" y="222"/>
                    </a:lnTo>
                    <a:lnTo>
                      <a:pt x="243" y="223"/>
                    </a:lnTo>
                    <a:lnTo>
                      <a:pt x="241" y="223"/>
                    </a:lnTo>
                    <a:lnTo>
                      <a:pt x="241" y="225"/>
                    </a:lnTo>
                    <a:lnTo>
                      <a:pt x="240" y="225"/>
                    </a:lnTo>
                    <a:lnTo>
                      <a:pt x="241" y="228"/>
                    </a:lnTo>
                    <a:lnTo>
                      <a:pt x="240" y="228"/>
                    </a:lnTo>
                    <a:lnTo>
                      <a:pt x="236" y="228"/>
                    </a:lnTo>
                    <a:lnTo>
                      <a:pt x="234" y="228"/>
                    </a:lnTo>
                    <a:lnTo>
                      <a:pt x="234" y="226"/>
                    </a:lnTo>
                    <a:lnTo>
                      <a:pt x="233" y="225"/>
                    </a:lnTo>
                    <a:lnTo>
                      <a:pt x="232" y="226"/>
                    </a:lnTo>
                    <a:lnTo>
                      <a:pt x="232" y="229"/>
                    </a:lnTo>
                    <a:lnTo>
                      <a:pt x="232" y="231"/>
                    </a:lnTo>
                    <a:lnTo>
                      <a:pt x="233" y="232"/>
                    </a:lnTo>
                    <a:lnTo>
                      <a:pt x="232" y="233"/>
                    </a:lnTo>
                    <a:lnTo>
                      <a:pt x="232" y="235"/>
                    </a:lnTo>
                    <a:lnTo>
                      <a:pt x="230" y="236"/>
                    </a:lnTo>
                    <a:lnTo>
                      <a:pt x="230" y="238"/>
                    </a:lnTo>
                    <a:lnTo>
                      <a:pt x="229" y="239"/>
                    </a:lnTo>
                    <a:lnTo>
                      <a:pt x="229" y="240"/>
                    </a:lnTo>
                    <a:lnTo>
                      <a:pt x="227" y="242"/>
                    </a:lnTo>
                    <a:lnTo>
                      <a:pt x="226" y="242"/>
                    </a:lnTo>
                    <a:lnTo>
                      <a:pt x="224" y="243"/>
                    </a:lnTo>
                    <a:lnTo>
                      <a:pt x="223" y="245"/>
                    </a:lnTo>
                    <a:lnTo>
                      <a:pt x="222" y="246"/>
                    </a:lnTo>
                    <a:lnTo>
                      <a:pt x="222" y="245"/>
                    </a:lnTo>
                    <a:lnTo>
                      <a:pt x="220" y="245"/>
                    </a:lnTo>
                    <a:lnTo>
                      <a:pt x="220" y="243"/>
                    </a:lnTo>
                    <a:lnTo>
                      <a:pt x="220" y="242"/>
                    </a:lnTo>
                    <a:lnTo>
                      <a:pt x="220" y="240"/>
                    </a:lnTo>
                    <a:lnTo>
                      <a:pt x="220" y="239"/>
                    </a:lnTo>
                    <a:lnTo>
                      <a:pt x="220" y="238"/>
                    </a:lnTo>
                    <a:lnTo>
                      <a:pt x="220" y="235"/>
                    </a:lnTo>
                    <a:lnTo>
                      <a:pt x="219" y="233"/>
                    </a:lnTo>
                    <a:lnTo>
                      <a:pt x="217" y="231"/>
                    </a:lnTo>
                    <a:lnTo>
                      <a:pt x="216" y="231"/>
                    </a:lnTo>
                    <a:lnTo>
                      <a:pt x="215" y="232"/>
                    </a:lnTo>
                    <a:lnTo>
                      <a:pt x="215" y="233"/>
                    </a:lnTo>
                    <a:lnTo>
                      <a:pt x="215" y="235"/>
                    </a:lnTo>
                    <a:lnTo>
                      <a:pt x="215" y="236"/>
                    </a:lnTo>
                    <a:lnTo>
                      <a:pt x="215" y="238"/>
                    </a:lnTo>
                    <a:lnTo>
                      <a:pt x="215" y="239"/>
                    </a:lnTo>
                    <a:lnTo>
                      <a:pt x="216" y="239"/>
                    </a:lnTo>
                    <a:lnTo>
                      <a:pt x="216" y="240"/>
                    </a:lnTo>
                    <a:lnTo>
                      <a:pt x="215" y="240"/>
                    </a:lnTo>
                    <a:lnTo>
                      <a:pt x="215" y="242"/>
                    </a:lnTo>
                    <a:lnTo>
                      <a:pt x="216" y="243"/>
                    </a:lnTo>
                    <a:lnTo>
                      <a:pt x="215" y="243"/>
                    </a:lnTo>
                    <a:lnTo>
                      <a:pt x="213" y="245"/>
                    </a:lnTo>
                    <a:lnTo>
                      <a:pt x="212" y="246"/>
                    </a:lnTo>
                    <a:lnTo>
                      <a:pt x="210" y="248"/>
                    </a:lnTo>
                    <a:lnTo>
                      <a:pt x="209" y="249"/>
                    </a:lnTo>
                    <a:lnTo>
                      <a:pt x="208" y="250"/>
                    </a:lnTo>
                    <a:lnTo>
                      <a:pt x="208" y="252"/>
                    </a:lnTo>
                    <a:lnTo>
                      <a:pt x="208" y="253"/>
                    </a:lnTo>
                    <a:lnTo>
                      <a:pt x="206" y="255"/>
                    </a:lnTo>
                    <a:lnTo>
                      <a:pt x="206" y="256"/>
                    </a:lnTo>
                    <a:lnTo>
                      <a:pt x="205" y="259"/>
                    </a:lnTo>
                    <a:lnTo>
                      <a:pt x="205" y="260"/>
                    </a:lnTo>
                    <a:lnTo>
                      <a:pt x="203" y="265"/>
                    </a:lnTo>
                    <a:lnTo>
                      <a:pt x="203" y="266"/>
                    </a:lnTo>
                    <a:lnTo>
                      <a:pt x="202" y="269"/>
                    </a:lnTo>
                    <a:lnTo>
                      <a:pt x="202" y="270"/>
                    </a:lnTo>
                    <a:lnTo>
                      <a:pt x="200" y="272"/>
                    </a:lnTo>
                    <a:lnTo>
                      <a:pt x="200" y="273"/>
                    </a:lnTo>
                    <a:lnTo>
                      <a:pt x="202" y="273"/>
                    </a:lnTo>
                    <a:lnTo>
                      <a:pt x="202" y="274"/>
                    </a:lnTo>
                    <a:lnTo>
                      <a:pt x="200" y="274"/>
                    </a:lnTo>
                    <a:lnTo>
                      <a:pt x="200" y="276"/>
                    </a:lnTo>
                    <a:lnTo>
                      <a:pt x="199" y="276"/>
                    </a:lnTo>
                    <a:lnTo>
                      <a:pt x="199" y="277"/>
                    </a:lnTo>
                    <a:lnTo>
                      <a:pt x="199" y="279"/>
                    </a:lnTo>
                    <a:lnTo>
                      <a:pt x="198" y="280"/>
                    </a:lnTo>
                    <a:lnTo>
                      <a:pt x="198" y="281"/>
                    </a:lnTo>
                    <a:lnTo>
                      <a:pt x="196" y="283"/>
                    </a:lnTo>
                    <a:lnTo>
                      <a:pt x="196" y="284"/>
                    </a:lnTo>
                    <a:lnTo>
                      <a:pt x="196" y="286"/>
                    </a:lnTo>
                    <a:lnTo>
                      <a:pt x="195" y="287"/>
                    </a:lnTo>
                    <a:lnTo>
                      <a:pt x="195" y="289"/>
                    </a:lnTo>
                    <a:lnTo>
                      <a:pt x="193" y="290"/>
                    </a:lnTo>
                    <a:lnTo>
                      <a:pt x="192" y="293"/>
                    </a:lnTo>
                    <a:lnTo>
                      <a:pt x="192" y="294"/>
                    </a:lnTo>
                    <a:lnTo>
                      <a:pt x="192" y="296"/>
                    </a:lnTo>
                    <a:lnTo>
                      <a:pt x="191" y="297"/>
                    </a:lnTo>
                    <a:lnTo>
                      <a:pt x="189" y="298"/>
                    </a:lnTo>
                    <a:lnTo>
                      <a:pt x="189" y="300"/>
                    </a:lnTo>
                    <a:lnTo>
                      <a:pt x="188" y="301"/>
                    </a:lnTo>
                    <a:lnTo>
                      <a:pt x="186" y="303"/>
                    </a:lnTo>
                    <a:lnTo>
                      <a:pt x="186" y="304"/>
                    </a:lnTo>
                    <a:lnTo>
                      <a:pt x="186" y="306"/>
                    </a:lnTo>
                    <a:lnTo>
                      <a:pt x="186" y="307"/>
                    </a:lnTo>
                    <a:lnTo>
                      <a:pt x="186" y="308"/>
                    </a:lnTo>
                    <a:lnTo>
                      <a:pt x="188" y="308"/>
                    </a:lnTo>
                    <a:lnTo>
                      <a:pt x="183" y="308"/>
                    </a:lnTo>
                    <a:lnTo>
                      <a:pt x="178" y="301"/>
                    </a:lnTo>
                    <a:lnTo>
                      <a:pt x="178" y="298"/>
                    </a:lnTo>
                    <a:lnTo>
                      <a:pt x="179" y="294"/>
                    </a:lnTo>
                    <a:lnTo>
                      <a:pt x="179" y="293"/>
                    </a:lnTo>
                    <a:lnTo>
                      <a:pt x="182" y="284"/>
                    </a:lnTo>
                    <a:lnTo>
                      <a:pt x="182" y="283"/>
                    </a:lnTo>
                    <a:lnTo>
                      <a:pt x="181" y="281"/>
                    </a:lnTo>
                    <a:lnTo>
                      <a:pt x="179" y="280"/>
                    </a:lnTo>
                    <a:lnTo>
                      <a:pt x="178" y="279"/>
                    </a:lnTo>
                    <a:lnTo>
                      <a:pt x="176" y="280"/>
                    </a:lnTo>
                    <a:lnTo>
                      <a:pt x="175" y="283"/>
                    </a:lnTo>
                    <a:lnTo>
                      <a:pt x="174" y="284"/>
                    </a:lnTo>
                    <a:lnTo>
                      <a:pt x="172" y="283"/>
                    </a:lnTo>
                    <a:lnTo>
                      <a:pt x="171" y="284"/>
                    </a:lnTo>
                    <a:lnTo>
                      <a:pt x="169" y="284"/>
                    </a:lnTo>
                    <a:lnTo>
                      <a:pt x="169" y="286"/>
                    </a:lnTo>
                    <a:lnTo>
                      <a:pt x="166" y="284"/>
                    </a:lnTo>
                    <a:lnTo>
                      <a:pt x="168" y="277"/>
                    </a:lnTo>
                    <a:lnTo>
                      <a:pt x="169" y="273"/>
                    </a:lnTo>
                    <a:lnTo>
                      <a:pt x="171" y="273"/>
                    </a:lnTo>
                    <a:lnTo>
                      <a:pt x="171" y="272"/>
                    </a:lnTo>
                    <a:lnTo>
                      <a:pt x="171" y="270"/>
                    </a:lnTo>
                    <a:lnTo>
                      <a:pt x="171" y="269"/>
                    </a:lnTo>
                    <a:lnTo>
                      <a:pt x="171" y="262"/>
                    </a:lnTo>
                    <a:lnTo>
                      <a:pt x="171" y="257"/>
                    </a:lnTo>
                    <a:lnTo>
                      <a:pt x="168" y="255"/>
                    </a:lnTo>
                    <a:lnTo>
                      <a:pt x="168" y="253"/>
                    </a:lnTo>
                    <a:lnTo>
                      <a:pt x="171" y="252"/>
                    </a:lnTo>
                    <a:lnTo>
                      <a:pt x="171" y="250"/>
                    </a:lnTo>
                    <a:lnTo>
                      <a:pt x="168" y="248"/>
                    </a:lnTo>
                    <a:lnTo>
                      <a:pt x="166" y="246"/>
                    </a:lnTo>
                    <a:lnTo>
                      <a:pt x="164" y="243"/>
                    </a:lnTo>
                    <a:lnTo>
                      <a:pt x="157" y="240"/>
                    </a:lnTo>
                    <a:lnTo>
                      <a:pt x="154" y="240"/>
                    </a:lnTo>
                    <a:lnTo>
                      <a:pt x="152" y="242"/>
                    </a:lnTo>
                    <a:lnTo>
                      <a:pt x="151" y="242"/>
                    </a:lnTo>
                    <a:lnTo>
                      <a:pt x="149" y="242"/>
                    </a:lnTo>
                    <a:lnTo>
                      <a:pt x="147" y="239"/>
                    </a:lnTo>
                    <a:lnTo>
                      <a:pt x="147" y="238"/>
                    </a:lnTo>
                    <a:lnTo>
                      <a:pt x="148" y="236"/>
                    </a:lnTo>
                    <a:lnTo>
                      <a:pt x="149" y="235"/>
                    </a:lnTo>
                    <a:lnTo>
                      <a:pt x="151" y="232"/>
                    </a:lnTo>
                    <a:lnTo>
                      <a:pt x="148" y="229"/>
                    </a:lnTo>
                    <a:lnTo>
                      <a:pt x="147" y="228"/>
                    </a:lnTo>
                    <a:lnTo>
                      <a:pt x="145" y="228"/>
                    </a:lnTo>
                    <a:lnTo>
                      <a:pt x="144" y="226"/>
                    </a:lnTo>
                    <a:lnTo>
                      <a:pt x="141" y="225"/>
                    </a:lnTo>
                    <a:lnTo>
                      <a:pt x="141" y="226"/>
                    </a:lnTo>
                    <a:lnTo>
                      <a:pt x="140" y="226"/>
                    </a:lnTo>
                    <a:lnTo>
                      <a:pt x="140" y="225"/>
                    </a:lnTo>
                    <a:lnTo>
                      <a:pt x="138" y="225"/>
                    </a:lnTo>
                    <a:lnTo>
                      <a:pt x="135" y="226"/>
                    </a:lnTo>
                    <a:lnTo>
                      <a:pt x="131" y="222"/>
                    </a:lnTo>
                    <a:lnTo>
                      <a:pt x="128" y="223"/>
                    </a:lnTo>
                    <a:lnTo>
                      <a:pt x="124" y="222"/>
                    </a:lnTo>
                    <a:lnTo>
                      <a:pt x="123" y="222"/>
                    </a:lnTo>
                    <a:lnTo>
                      <a:pt x="123" y="221"/>
                    </a:lnTo>
                    <a:lnTo>
                      <a:pt x="120" y="219"/>
                    </a:lnTo>
                    <a:lnTo>
                      <a:pt x="116" y="223"/>
                    </a:lnTo>
                    <a:lnTo>
                      <a:pt x="114" y="223"/>
                    </a:lnTo>
                    <a:lnTo>
                      <a:pt x="113" y="223"/>
                    </a:lnTo>
                    <a:lnTo>
                      <a:pt x="111" y="222"/>
                    </a:lnTo>
                    <a:lnTo>
                      <a:pt x="113" y="222"/>
                    </a:lnTo>
                    <a:lnTo>
                      <a:pt x="111" y="222"/>
                    </a:lnTo>
                    <a:lnTo>
                      <a:pt x="111" y="221"/>
                    </a:lnTo>
                    <a:lnTo>
                      <a:pt x="108" y="221"/>
                    </a:lnTo>
                    <a:lnTo>
                      <a:pt x="107" y="221"/>
                    </a:lnTo>
                    <a:lnTo>
                      <a:pt x="106" y="221"/>
                    </a:lnTo>
                    <a:lnTo>
                      <a:pt x="103" y="221"/>
                    </a:lnTo>
                    <a:lnTo>
                      <a:pt x="101" y="221"/>
                    </a:lnTo>
                    <a:lnTo>
                      <a:pt x="100" y="219"/>
                    </a:lnTo>
                    <a:lnTo>
                      <a:pt x="96" y="216"/>
                    </a:lnTo>
                    <a:lnTo>
                      <a:pt x="94" y="216"/>
                    </a:lnTo>
                    <a:lnTo>
                      <a:pt x="91" y="214"/>
                    </a:lnTo>
                    <a:lnTo>
                      <a:pt x="87" y="212"/>
                    </a:lnTo>
                    <a:lnTo>
                      <a:pt x="83" y="211"/>
                    </a:lnTo>
                    <a:lnTo>
                      <a:pt x="80" y="209"/>
                    </a:lnTo>
                    <a:lnTo>
                      <a:pt x="77" y="209"/>
                    </a:lnTo>
                    <a:lnTo>
                      <a:pt x="76" y="209"/>
                    </a:lnTo>
                    <a:lnTo>
                      <a:pt x="76" y="208"/>
                    </a:lnTo>
                    <a:lnTo>
                      <a:pt x="73" y="208"/>
                    </a:lnTo>
                    <a:lnTo>
                      <a:pt x="32" y="198"/>
                    </a:lnTo>
                    <a:lnTo>
                      <a:pt x="31" y="198"/>
                    </a:lnTo>
                    <a:lnTo>
                      <a:pt x="19" y="195"/>
                    </a:lnTo>
                    <a:lnTo>
                      <a:pt x="19" y="192"/>
                    </a:lnTo>
                    <a:lnTo>
                      <a:pt x="18" y="191"/>
                    </a:lnTo>
                    <a:lnTo>
                      <a:pt x="15" y="184"/>
                    </a:lnTo>
                    <a:lnTo>
                      <a:pt x="14" y="181"/>
                    </a:lnTo>
                    <a:lnTo>
                      <a:pt x="8" y="177"/>
                    </a:lnTo>
                    <a:lnTo>
                      <a:pt x="7" y="177"/>
                    </a:lnTo>
                    <a:lnTo>
                      <a:pt x="4" y="175"/>
                    </a:lnTo>
                    <a:lnTo>
                      <a:pt x="2" y="175"/>
                    </a:lnTo>
                    <a:lnTo>
                      <a:pt x="1" y="175"/>
                    </a:lnTo>
                    <a:lnTo>
                      <a:pt x="0" y="174"/>
                    </a:lnTo>
                    <a:lnTo>
                      <a:pt x="0" y="173"/>
                    </a:lnTo>
                    <a:lnTo>
                      <a:pt x="1" y="171"/>
                    </a:lnTo>
                    <a:lnTo>
                      <a:pt x="2" y="170"/>
                    </a:lnTo>
                    <a:lnTo>
                      <a:pt x="4" y="168"/>
                    </a:lnTo>
                    <a:lnTo>
                      <a:pt x="5" y="168"/>
                    </a:lnTo>
                    <a:lnTo>
                      <a:pt x="7" y="168"/>
                    </a:lnTo>
                    <a:lnTo>
                      <a:pt x="7" y="167"/>
                    </a:lnTo>
                    <a:lnTo>
                      <a:pt x="8" y="167"/>
                    </a:lnTo>
                    <a:lnTo>
                      <a:pt x="9" y="167"/>
                    </a:lnTo>
                    <a:lnTo>
                      <a:pt x="9" y="165"/>
                    </a:lnTo>
                    <a:lnTo>
                      <a:pt x="15" y="164"/>
                    </a:lnTo>
                    <a:lnTo>
                      <a:pt x="18" y="163"/>
                    </a:lnTo>
                    <a:lnTo>
                      <a:pt x="22" y="161"/>
                    </a:lnTo>
                    <a:lnTo>
                      <a:pt x="22" y="160"/>
                    </a:lnTo>
                    <a:lnTo>
                      <a:pt x="25" y="158"/>
                    </a:lnTo>
                    <a:lnTo>
                      <a:pt x="25" y="157"/>
                    </a:lnTo>
                    <a:lnTo>
                      <a:pt x="26" y="157"/>
                    </a:lnTo>
                    <a:lnTo>
                      <a:pt x="26" y="156"/>
                    </a:lnTo>
                    <a:lnTo>
                      <a:pt x="29" y="153"/>
                    </a:lnTo>
                    <a:lnTo>
                      <a:pt x="31" y="151"/>
                    </a:lnTo>
                    <a:lnTo>
                      <a:pt x="31" y="150"/>
                    </a:lnTo>
                    <a:lnTo>
                      <a:pt x="32" y="150"/>
                    </a:lnTo>
                    <a:lnTo>
                      <a:pt x="32" y="148"/>
                    </a:lnTo>
                    <a:lnTo>
                      <a:pt x="33" y="147"/>
                    </a:lnTo>
                    <a:lnTo>
                      <a:pt x="33" y="146"/>
                    </a:lnTo>
                    <a:lnTo>
                      <a:pt x="35" y="146"/>
                    </a:lnTo>
                    <a:lnTo>
                      <a:pt x="36" y="144"/>
                    </a:lnTo>
                    <a:lnTo>
                      <a:pt x="38" y="144"/>
                    </a:lnTo>
                    <a:lnTo>
                      <a:pt x="41" y="143"/>
                    </a:lnTo>
                    <a:lnTo>
                      <a:pt x="42" y="143"/>
                    </a:lnTo>
                    <a:lnTo>
                      <a:pt x="43" y="143"/>
                    </a:lnTo>
                    <a:lnTo>
                      <a:pt x="45" y="143"/>
                    </a:lnTo>
                    <a:lnTo>
                      <a:pt x="46" y="143"/>
                    </a:lnTo>
                    <a:lnTo>
                      <a:pt x="46" y="144"/>
                    </a:lnTo>
                    <a:lnTo>
                      <a:pt x="48" y="144"/>
                    </a:lnTo>
                    <a:lnTo>
                      <a:pt x="48" y="143"/>
                    </a:lnTo>
                    <a:lnTo>
                      <a:pt x="49" y="143"/>
                    </a:lnTo>
                    <a:lnTo>
                      <a:pt x="50" y="143"/>
                    </a:lnTo>
                    <a:lnTo>
                      <a:pt x="52" y="141"/>
                    </a:lnTo>
                    <a:lnTo>
                      <a:pt x="53" y="141"/>
                    </a:lnTo>
                    <a:lnTo>
                      <a:pt x="55" y="141"/>
                    </a:lnTo>
                    <a:lnTo>
                      <a:pt x="56" y="141"/>
                    </a:lnTo>
                    <a:lnTo>
                      <a:pt x="58" y="141"/>
                    </a:lnTo>
                    <a:lnTo>
                      <a:pt x="59" y="141"/>
                    </a:lnTo>
                    <a:lnTo>
                      <a:pt x="59" y="140"/>
                    </a:lnTo>
                    <a:lnTo>
                      <a:pt x="60" y="140"/>
                    </a:lnTo>
                    <a:lnTo>
                      <a:pt x="62" y="139"/>
                    </a:lnTo>
                    <a:lnTo>
                      <a:pt x="65" y="137"/>
                    </a:lnTo>
                    <a:lnTo>
                      <a:pt x="66" y="136"/>
                    </a:lnTo>
                    <a:lnTo>
                      <a:pt x="67" y="136"/>
                    </a:lnTo>
                    <a:lnTo>
                      <a:pt x="67" y="134"/>
                    </a:lnTo>
                    <a:lnTo>
                      <a:pt x="69" y="134"/>
                    </a:lnTo>
                    <a:lnTo>
                      <a:pt x="70" y="133"/>
                    </a:lnTo>
                    <a:lnTo>
                      <a:pt x="72" y="130"/>
                    </a:lnTo>
                    <a:lnTo>
                      <a:pt x="73" y="129"/>
                    </a:lnTo>
                    <a:lnTo>
                      <a:pt x="73" y="127"/>
                    </a:lnTo>
                    <a:lnTo>
                      <a:pt x="74" y="124"/>
                    </a:lnTo>
                    <a:lnTo>
                      <a:pt x="76" y="124"/>
                    </a:lnTo>
                    <a:lnTo>
                      <a:pt x="77" y="124"/>
                    </a:lnTo>
                    <a:lnTo>
                      <a:pt x="79" y="124"/>
                    </a:lnTo>
                    <a:lnTo>
                      <a:pt x="80" y="124"/>
                    </a:lnTo>
                    <a:lnTo>
                      <a:pt x="82" y="123"/>
                    </a:lnTo>
                    <a:lnTo>
                      <a:pt x="83" y="123"/>
                    </a:lnTo>
                    <a:lnTo>
                      <a:pt x="84" y="123"/>
                    </a:lnTo>
                    <a:lnTo>
                      <a:pt x="86" y="123"/>
                    </a:lnTo>
                    <a:lnTo>
                      <a:pt x="86" y="122"/>
                    </a:lnTo>
                    <a:lnTo>
                      <a:pt x="87" y="120"/>
                    </a:lnTo>
                    <a:lnTo>
                      <a:pt x="87" y="119"/>
                    </a:lnTo>
                    <a:lnTo>
                      <a:pt x="89" y="119"/>
                    </a:lnTo>
                    <a:lnTo>
                      <a:pt x="89" y="117"/>
                    </a:lnTo>
                    <a:lnTo>
                      <a:pt x="89" y="116"/>
                    </a:lnTo>
                    <a:lnTo>
                      <a:pt x="89" y="115"/>
                    </a:lnTo>
                    <a:lnTo>
                      <a:pt x="89" y="113"/>
                    </a:lnTo>
                    <a:lnTo>
                      <a:pt x="90" y="112"/>
                    </a:lnTo>
                    <a:lnTo>
                      <a:pt x="91" y="112"/>
                    </a:lnTo>
                    <a:lnTo>
                      <a:pt x="91" y="110"/>
                    </a:lnTo>
                    <a:lnTo>
                      <a:pt x="93" y="110"/>
                    </a:lnTo>
                    <a:lnTo>
                      <a:pt x="93" y="109"/>
                    </a:lnTo>
                    <a:lnTo>
                      <a:pt x="94" y="107"/>
                    </a:lnTo>
                    <a:lnTo>
                      <a:pt x="96" y="107"/>
                    </a:lnTo>
                    <a:lnTo>
                      <a:pt x="96" y="106"/>
                    </a:lnTo>
                    <a:lnTo>
                      <a:pt x="97" y="106"/>
                    </a:lnTo>
                    <a:lnTo>
                      <a:pt x="99" y="105"/>
                    </a:lnTo>
                    <a:lnTo>
                      <a:pt x="99" y="103"/>
                    </a:lnTo>
                    <a:lnTo>
                      <a:pt x="100" y="102"/>
                    </a:lnTo>
                    <a:lnTo>
                      <a:pt x="100" y="100"/>
                    </a:lnTo>
                    <a:lnTo>
                      <a:pt x="101" y="100"/>
                    </a:lnTo>
                    <a:lnTo>
                      <a:pt x="101" y="99"/>
                    </a:lnTo>
                    <a:lnTo>
                      <a:pt x="103" y="99"/>
                    </a:lnTo>
                    <a:lnTo>
                      <a:pt x="104" y="99"/>
                    </a:lnTo>
                    <a:lnTo>
                      <a:pt x="104" y="98"/>
                    </a:lnTo>
                    <a:lnTo>
                      <a:pt x="106" y="98"/>
                    </a:lnTo>
                    <a:lnTo>
                      <a:pt x="106" y="96"/>
                    </a:lnTo>
                    <a:lnTo>
                      <a:pt x="107" y="96"/>
                    </a:lnTo>
                    <a:lnTo>
                      <a:pt x="108" y="96"/>
                    </a:lnTo>
                    <a:lnTo>
                      <a:pt x="111" y="92"/>
                    </a:lnTo>
                    <a:lnTo>
                      <a:pt x="111" y="90"/>
                    </a:lnTo>
                    <a:lnTo>
                      <a:pt x="113" y="90"/>
                    </a:lnTo>
                    <a:lnTo>
                      <a:pt x="113" y="89"/>
                    </a:lnTo>
                    <a:lnTo>
                      <a:pt x="114" y="89"/>
                    </a:lnTo>
                    <a:lnTo>
                      <a:pt x="114" y="88"/>
                    </a:lnTo>
                    <a:lnTo>
                      <a:pt x="114" y="86"/>
                    </a:lnTo>
                    <a:lnTo>
                      <a:pt x="116" y="83"/>
                    </a:lnTo>
                    <a:lnTo>
                      <a:pt x="117" y="82"/>
                    </a:lnTo>
                    <a:lnTo>
                      <a:pt x="118" y="82"/>
                    </a:lnTo>
                    <a:lnTo>
                      <a:pt x="118" y="81"/>
                    </a:lnTo>
                    <a:lnTo>
                      <a:pt x="120" y="81"/>
                    </a:lnTo>
                    <a:lnTo>
                      <a:pt x="123" y="79"/>
                    </a:lnTo>
                    <a:lnTo>
                      <a:pt x="123" y="78"/>
                    </a:lnTo>
                    <a:lnTo>
                      <a:pt x="124" y="78"/>
                    </a:lnTo>
                    <a:lnTo>
                      <a:pt x="124" y="76"/>
                    </a:lnTo>
                    <a:lnTo>
                      <a:pt x="125" y="76"/>
                    </a:lnTo>
                    <a:lnTo>
                      <a:pt x="127" y="76"/>
                    </a:lnTo>
                    <a:lnTo>
                      <a:pt x="127" y="75"/>
                    </a:lnTo>
                    <a:lnTo>
                      <a:pt x="128" y="75"/>
                    </a:lnTo>
                    <a:lnTo>
                      <a:pt x="128" y="74"/>
                    </a:lnTo>
                    <a:lnTo>
                      <a:pt x="130" y="72"/>
                    </a:lnTo>
                    <a:lnTo>
                      <a:pt x="131" y="72"/>
                    </a:lnTo>
                    <a:lnTo>
                      <a:pt x="133" y="72"/>
                    </a:lnTo>
                    <a:lnTo>
                      <a:pt x="134" y="72"/>
                    </a:lnTo>
                    <a:lnTo>
                      <a:pt x="135" y="71"/>
                    </a:lnTo>
                    <a:lnTo>
                      <a:pt x="137" y="71"/>
                    </a:lnTo>
                    <a:lnTo>
                      <a:pt x="138" y="71"/>
                    </a:lnTo>
                    <a:lnTo>
                      <a:pt x="140" y="69"/>
                    </a:lnTo>
                    <a:lnTo>
                      <a:pt x="141" y="69"/>
                    </a:lnTo>
                    <a:lnTo>
                      <a:pt x="142" y="69"/>
                    </a:lnTo>
                    <a:lnTo>
                      <a:pt x="144" y="69"/>
                    </a:lnTo>
                    <a:lnTo>
                      <a:pt x="145" y="69"/>
                    </a:lnTo>
                    <a:lnTo>
                      <a:pt x="147" y="69"/>
                    </a:lnTo>
                    <a:lnTo>
                      <a:pt x="148" y="69"/>
                    </a:lnTo>
                    <a:close/>
                    <a:moveTo>
                      <a:pt x="110" y="0"/>
                    </a:moveTo>
                    <a:lnTo>
                      <a:pt x="110" y="1"/>
                    </a:lnTo>
                    <a:lnTo>
                      <a:pt x="110" y="3"/>
                    </a:lnTo>
                    <a:lnTo>
                      <a:pt x="108" y="3"/>
                    </a:lnTo>
                    <a:lnTo>
                      <a:pt x="107" y="3"/>
                    </a:lnTo>
                    <a:lnTo>
                      <a:pt x="107" y="4"/>
                    </a:lnTo>
                    <a:lnTo>
                      <a:pt x="107" y="6"/>
                    </a:lnTo>
                    <a:lnTo>
                      <a:pt x="104" y="7"/>
                    </a:lnTo>
                    <a:lnTo>
                      <a:pt x="101" y="10"/>
                    </a:lnTo>
                    <a:lnTo>
                      <a:pt x="101" y="11"/>
                    </a:lnTo>
                    <a:lnTo>
                      <a:pt x="101" y="13"/>
                    </a:lnTo>
                    <a:lnTo>
                      <a:pt x="101" y="14"/>
                    </a:lnTo>
                    <a:lnTo>
                      <a:pt x="96" y="18"/>
                    </a:lnTo>
                    <a:lnTo>
                      <a:pt x="93" y="21"/>
                    </a:lnTo>
                    <a:lnTo>
                      <a:pt x="90" y="23"/>
                    </a:lnTo>
                    <a:lnTo>
                      <a:pt x="89" y="23"/>
                    </a:lnTo>
                    <a:lnTo>
                      <a:pt x="87" y="24"/>
                    </a:lnTo>
                    <a:lnTo>
                      <a:pt x="86" y="24"/>
                    </a:lnTo>
                    <a:lnTo>
                      <a:pt x="83" y="25"/>
                    </a:lnTo>
                    <a:lnTo>
                      <a:pt x="82" y="27"/>
                    </a:lnTo>
                    <a:lnTo>
                      <a:pt x="82" y="28"/>
                    </a:lnTo>
                    <a:lnTo>
                      <a:pt x="79" y="30"/>
                    </a:lnTo>
                    <a:lnTo>
                      <a:pt x="79" y="31"/>
                    </a:lnTo>
                    <a:lnTo>
                      <a:pt x="80" y="32"/>
                    </a:lnTo>
                    <a:lnTo>
                      <a:pt x="83" y="31"/>
                    </a:lnTo>
                    <a:lnTo>
                      <a:pt x="83" y="32"/>
                    </a:lnTo>
                    <a:lnTo>
                      <a:pt x="77" y="35"/>
                    </a:lnTo>
                    <a:lnTo>
                      <a:pt x="76" y="35"/>
                    </a:lnTo>
                    <a:lnTo>
                      <a:pt x="74" y="37"/>
                    </a:lnTo>
                    <a:lnTo>
                      <a:pt x="72" y="38"/>
                    </a:lnTo>
                    <a:lnTo>
                      <a:pt x="70" y="40"/>
                    </a:lnTo>
                    <a:lnTo>
                      <a:pt x="67" y="40"/>
                    </a:lnTo>
                    <a:lnTo>
                      <a:pt x="66" y="40"/>
                    </a:lnTo>
                    <a:lnTo>
                      <a:pt x="66" y="38"/>
                    </a:lnTo>
                    <a:lnTo>
                      <a:pt x="65" y="38"/>
                    </a:lnTo>
                    <a:lnTo>
                      <a:pt x="63" y="38"/>
                    </a:lnTo>
                    <a:lnTo>
                      <a:pt x="63" y="37"/>
                    </a:lnTo>
                    <a:lnTo>
                      <a:pt x="62" y="35"/>
                    </a:lnTo>
                    <a:lnTo>
                      <a:pt x="62" y="34"/>
                    </a:lnTo>
                    <a:lnTo>
                      <a:pt x="63" y="32"/>
                    </a:lnTo>
                    <a:lnTo>
                      <a:pt x="65" y="31"/>
                    </a:lnTo>
                    <a:lnTo>
                      <a:pt x="66" y="30"/>
                    </a:lnTo>
                    <a:lnTo>
                      <a:pt x="70" y="25"/>
                    </a:lnTo>
                    <a:lnTo>
                      <a:pt x="76" y="23"/>
                    </a:lnTo>
                    <a:lnTo>
                      <a:pt x="77" y="21"/>
                    </a:lnTo>
                    <a:lnTo>
                      <a:pt x="80" y="20"/>
                    </a:lnTo>
                    <a:lnTo>
                      <a:pt x="82" y="20"/>
                    </a:lnTo>
                    <a:lnTo>
                      <a:pt x="83" y="18"/>
                    </a:lnTo>
                    <a:lnTo>
                      <a:pt x="83" y="17"/>
                    </a:lnTo>
                    <a:lnTo>
                      <a:pt x="86" y="16"/>
                    </a:lnTo>
                    <a:lnTo>
                      <a:pt x="87" y="16"/>
                    </a:lnTo>
                    <a:lnTo>
                      <a:pt x="89" y="14"/>
                    </a:lnTo>
                    <a:lnTo>
                      <a:pt x="90" y="14"/>
                    </a:lnTo>
                    <a:lnTo>
                      <a:pt x="90" y="13"/>
                    </a:lnTo>
                    <a:lnTo>
                      <a:pt x="90" y="11"/>
                    </a:lnTo>
                    <a:lnTo>
                      <a:pt x="91" y="11"/>
                    </a:lnTo>
                    <a:lnTo>
                      <a:pt x="91" y="10"/>
                    </a:lnTo>
                    <a:lnTo>
                      <a:pt x="93" y="8"/>
                    </a:lnTo>
                    <a:lnTo>
                      <a:pt x="94" y="8"/>
                    </a:lnTo>
                    <a:lnTo>
                      <a:pt x="96" y="8"/>
                    </a:lnTo>
                    <a:lnTo>
                      <a:pt x="94" y="7"/>
                    </a:lnTo>
                    <a:lnTo>
                      <a:pt x="96" y="7"/>
                    </a:lnTo>
                    <a:lnTo>
                      <a:pt x="96" y="6"/>
                    </a:lnTo>
                    <a:lnTo>
                      <a:pt x="99" y="4"/>
                    </a:lnTo>
                    <a:lnTo>
                      <a:pt x="100" y="3"/>
                    </a:lnTo>
                    <a:lnTo>
                      <a:pt x="103" y="1"/>
                    </a:lnTo>
                    <a:lnTo>
                      <a:pt x="104" y="3"/>
                    </a:lnTo>
                    <a:lnTo>
                      <a:pt x="106" y="3"/>
                    </a:lnTo>
                    <a:lnTo>
                      <a:pt x="106" y="1"/>
                    </a:lnTo>
                    <a:lnTo>
                      <a:pt x="107" y="0"/>
                    </a:lnTo>
                    <a:lnTo>
                      <a:pt x="108" y="0"/>
                    </a:lnTo>
                    <a:lnTo>
                      <a:pt x="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67"/>
              <p:cNvSpPr>
                <a:spLocks/>
              </p:cNvSpPr>
              <p:nvPr/>
            </p:nvSpPr>
            <p:spPr bwMode="auto">
              <a:xfrm>
                <a:off x="7573473" y="2020194"/>
                <a:ext cx="8762" cy="12033"/>
              </a:xfrm>
              <a:custGeom>
                <a:avLst/>
                <a:gdLst>
                  <a:gd name="T0" fmla="*/ 4 w 4"/>
                  <a:gd name="T1" fmla="*/ 2 h 6"/>
                  <a:gd name="T2" fmla="*/ 2 w 4"/>
                  <a:gd name="T3" fmla="*/ 2 h 6"/>
                  <a:gd name="T4" fmla="*/ 2 w 4"/>
                  <a:gd name="T5" fmla="*/ 3 h 6"/>
                  <a:gd name="T6" fmla="*/ 4 w 4"/>
                  <a:gd name="T7" fmla="*/ 4 h 6"/>
                  <a:gd name="T8" fmla="*/ 2 w 4"/>
                  <a:gd name="T9" fmla="*/ 6 h 6"/>
                  <a:gd name="T10" fmla="*/ 1 w 4"/>
                  <a:gd name="T11" fmla="*/ 6 h 6"/>
                  <a:gd name="T12" fmla="*/ 0 w 4"/>
                  <a:gd name="T13" fmla="*/ 6 h 6"/>
                  <a:gd name="T14" fmla="*/ 0 w 4"/>
                  <a:gd name="T15" fmla="*/ 4 h 6"/>
                  <a:gd name="T16" fmla="*/ 0 w 4"/>
                  <a:gd name="T17" fmla="*/ 3 h 6"/>
                  <a:gd name="T18" fmla="*/ 0 w 4"/>
                  <a:gd name="T19" fmla="*/ 2 h 6"/>
                  <a:gd name="T20" fmla="*/ 1 w 4"/>
                  <a:gd name="T21" fmla="*/ 0 h 6"/>
                  <a:gd name="T22" fmla="*/ 4 w 4"/>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2"/>
                    </a:moveTo>
                    <a:lnTo>
                      <a:pt x="2" y="2"/>
                    </a:lnTo>
                    <a:lnTo>
                      <a:pt x="2" y="3"/>
                    </a:lnTo>
                    <a:lnTo>
                      <a:pt x="4" y="4"/>
                    </a:lnTo>
                    <a:lnTo>
                      <a:pt x="2" y="6"/>
                    </a:lnTo>
                    <a:lnTo>
                      <a:pt x="1" y="6"/>
                    </a:lnTo>
                    <a:lnTo>
                      <a:pt x="0" y="6"/>
                    </a:lnTo>
                    <a:lnTo>
                      <a:pt x="0" y="4"/>
                    </a:lnTo>
                    <a:lnTo>
                      <a:pt x="0" y="3"/>
                    </a:lnTo>
                    <a:lnTo>
                      <a:pt x="0" y="2"/>
                    </a:lnTo>
                    <a:lnTo>
                      <a:pt x="1" y="0"/>
                    </a:lnTo>
                    <a:lnTo>
                      <a:pt x="4"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68"/>
              <p:cNvSpPr>
                <a:spLocks/>
              </p:cNvSpPr>
              <p:nvPr/>
            </p:nvSpPr>
            <p:spPr bwMode="auto">
              <a:xfrm>
                <a:off x="7582235" y="1998135"/>
                <a:ext cx="15334" cy="20054"/>
              </a:xfrm>
              <a:custGeom>
                <a:avLst/>
                <a:gdLst>
                  <a:gd name="T0" fmla="*/ 7 w 7"/>
                  <a:gd name="T1" fmla="*/ 8 h 10"/>
                  <a:gd name="T2" fmla="*/ 6 w 7"/>
                  <a:gd name="T3" fmla="*/ 10 h 10"/>
                  <a:gd name="T4" fmla="*/ 4 w 7"/>
                  <a:gd name="T5" fmla="*/ 10 h 10"/>
                  <a:gd name="T6" fmla="*/ 4 w 7"/>
                  <a:gd name="T7" fmla="*/ 8 h 10"/>
                  <a:gd name="T8" fmla="*/ 3 w 7"/>
                  <a:gd name="T9" fmla="*/ 7 h 10"/>
                  <a:gd name="T10" fmla="*/ 1 w 7"/>
                  <a:gd name="T11" fmla="*/ 5 h 10"/>
                  <a:gd name="T12" fmla="*/ 0 w 7"/>
                  <a:gd name="T13" fmla="*/ 1 h 10"/>
                  <a:gd name="T14" fmla="*/ 0 w 7"/>
                  <a:gd name="T15" fmla="*/ 0 h 10"/>
                  <a:gd name="T16" fmla="*/ 1 w 7"/>
                  <a:gd name="T17" fmla="*/ 0 h 10"/>
                  <a:gd name="T18" fmla="*/ 4 w 7"/>
                  <a:gd name="T19" fmla="*/ 0 h 10"/>
                  <a:gd name="T20" fmla="*/ 6 w 7"/>
                  <a:gd name="T21" fmla="*/ 1 h 10"/>
                  <a:gd name="T22" fmla="*/ 6 w 7"/>
                  <a:gd name="T23" fmla="*/ 3 h 10"/>
                  <a:gd name="T24" fmla="*/ 6 w 7"/>
                  <a:gd name="T25" fmla="*/ 4 h 10"/>
                  <a:gd name="T26" fmla="*/ 6 w 7"/>
                  <a:gd name="T27" fmla="*/ 7 h 10"/>
                  <a:gd name="T28" fmla="*/ 6 w 7"/>
                  <a:gd name="T29" fmla="*/ 8 h 10"/>
                  <a:gd name="T30" fmla="*/ 7 w 7"/>
                  <a:gd name="T3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0">
                    <a:moveTo>
                      <a:pt x="7" y="8"/>
                    </a:moveTo>
                    <a:lnTo>
                      <a:pt x="6" y="10"/>
                    </a:lnTo>
                    <a:lnTo>
                      <a:pt x="4" y="10"/>
                    </a:lnTo>
                    <a:lnTo>
                      <a:pt x="4" y="8"/>
                    </a:lnTo>
                    <a:lnTo>
                      <a:pt x="3" y="7"/>
                    </a:lnTo>
                    <a:lnTo>
                      <a:pt x="1" y="5"/>
                    </a:lnTo>
                    <a:lnTo>
                      <a:pt x="0" y="1"/>
                    </a:lnTo>
                    <a:lnTo>
                      <a:pt x="0" y="0"/>
                    </a:lnTo>
                    <a:lnTo>
                      <a:pt x="1" y="0"/>
                    </a:lnTo>
                    <a:lnTo>
                      <a:pt x="4" y="0"/>
                    </a:lnTo>
                    <a:lnTo>
                      <a:pt x="6" y="1"/>
                    </a:lnTo>
                    <a:lnTo>
                      <a:pt x="6" y="3"/>
                    </a:lnTo>
                    <a:lnTo>
                      <a:pt x="6" y="4"/>
                    </a:lnTo>
                    <a:lnTo>
                      <a:pt x="6" y="7"/>
                    </a:lnTo>
                    <a:lnTo>
                      <a:pt x="6" y="8"/>
                    </a:lnTo>
                    <a:lnTo>
                      <a:pt x="7"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69"/>
              <p:cNvSpPr>
                <a:spLocks/>
              </p:cNvSpPr>
              <p:nvPr/>
            </p:nvSpPr>
            <p:spPr bwMode="auto">
              <a:xfrm>
                <a:off x="7632615" y="1869788"/>
                <a:ext cx="17524" cy="38104"/>
              </a:xfrm>
              <a:custGeom>
                <a:avLst/>
                <a:gdLst>
                  <a:gd name="T0" fmla="*/ 4 w 8"/>
                  <a:gd name="T1" fmla="*/ 0 h 19"/>
                  <a:gd name="T2" fmla="*/ 5 w 8"/>
                  <a:gd name="T3" fmla="*/ 0 h 19"/>
                  <a:gd name="T4" fmla="*/ 7 w 8"/>
                  <a:gd name="T5" fmla="*/ 0 h 19"/>
                  <a:gd name="T6" fmla="*/ 5 w 8"/>
                  <a:gd name="T7" fmla="*/ 2 h 19"/>
                  <a:gd name="T8" fmla="*/ 5 w 8"/>
                  <a:gd name="T9" fmla="*/ 0 h 19"/>
                  <a:gd name="T10" fmla="*/ 5 w 8"/>
                  <a:gd name="T11" fmla="*/ 2 h 19"/>
                  <a:gd name="T12" fmla="*/ 7 w 8"/>
                  <a:gd name="T13" fmla="*/ 3 h 19"/>
                  <a:gd name="T14" fmla="*/ 7 w 8"/>
                  <a:gd name="T15" fmla="*/ 4 h 19"/>
                  <a:gd name="T16" fmla="*/ 7 w 8"/>
                  <a:gd name="T17" fmla="*/ 6 h 19"/>
                  <a:gd name="T18" fmla="*/ 7 w 8"/>
                  <a:gd name="T19" fmla="*/ 7 h 19"/>
                  <a:gd name="T20" fmla="*/ 7 w 8"/>
                  <a:gd name="T21" fmla="*/ 9 h 19"/>
                  <a:gd name="T22" fmla="*/ 8 w 8"/>
                  <a:gd name="T23" fmla="*/ 10 h 19"/>
                  <a:gd name="T24" fmla="*/ 8 w 8"/>
                  <a:gd name="T25" fmla="*/ 13 h 19"/>
                  <a:gd name="T26" fmla="*/ 8 w 8"/>
                  <a:gd name="T27" fmla="*/ 14 h 19"/>
                  <a:gd name="T28" fmla="*/ 7 w 8"/>
                  <a:gd name="T29" fmla="*/ 16 h 19"/>
                  <a:gd name="T30" fmla="*/ 5 w 8"/>
                  <a:gd name="T31" fmla="*/ 17 h 19"/>
                  <a:gd name="T32" fmla="*/ 5 w 8"/>
                  <a:gd name="T33" fmla="*/ 19 h 19"/>
                  <a:gd name="T34" fmla="*/ 4 w 8"/>
                  <a:gd name="T35" fmla="*/ 19 h 19"/>
                  <a:gd name="T36" fmla="*/ 1 w 8"/>
                  <a:gd name="T37" fmla="*/ 19 h 19"/>
                  <a:gd name="T38" fmla="*/ 0 w 8"/>
                  <a:gd name="T39" fmla="*/ 17 h 19"/>
                  <a:gd name="T40" fmla="*/ 0 w 8"/>
                  <a:gd name="T41" fmla="*/ 14 h 19"/>
                  <a:gd name="T42" fmla="*/ 1 w 8"/>
                  <a:gd name="T43" fmla="*/ 13 h 19"/>
                  <a:gd name="T44" fmla="*/ 1 w 8"/>
                  <a:gd name="T45" fmla="*/ 11 h 19"/>
                  <a:gd name="T46" fmla="*/ 0 w 8"/>
                  <a:gd name="T47" fmla="*/ 10 h 19"/>
                  <a:gd name="T48" fmla="*/ 0 w 8"/>
                  <a:gd name="T49" fmla="*/ 7 h 19"/>
                  <a:gd name="T50" fmla="*/ 1 w 8"/>
                  <a:gd name="T51" fmla="*/ 6 h 19"/>
                  <a:gd name="T52" fmla="*/ 2 w 8"/>
                  <a:gd name="T53" fmla="*/ 4 h 19"/>
                  <a:gd name="T54" fmla="*/ 2 w 8"/>
                  <a:gd name="T55" fmla="*/ 3 h 19"/>
                  <a:gd name="T56" fmla="*/ 2 w 8"/>
                  <a:gd name="T57" fmla="*/ 2 h 19"/>
                  <a:gd name="T58" fmla="*/ 1 w 8"/>
                  <a:gd name="T59" fmla="*/ 0 h 19"/>
                  <a:gd name="T60" fmla="*/ 2 w 8"/>
                  <a:gd name="T61" fmla="*/ 0 h 19"/>
                  <a:gd name="T62" fmla="*/ 4 w 8"/>
                  <a:gd name="T6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9">
                    <a:moveTo>
                      <a:pt x="4" y="0"/>
                    </a:moveTo>
                    <a:lnTo>
                      <a:pt x="5" y="0"/>
                    </a:lnTo>
                    <a:lnTo>
                      <a:pt x="7" y="0"/>
                    </a:lnTo>
                    <a:lnTo>
                      <a:pt x="5" y="2"/>
                    </a:lnTo>
                    <a:lnTo>
                      <a:pt x="5" y="0"/>
                    </a:lnTo>
                    <a:lnTo>
                      <a:pt x="5" y="2"/>
                    </a:lnTo>
                    <a:lnTo>
                      <a:pt x="7" y="3"/>
                    </a:lnTo>
                    <a:lnTo>
                      <a:pt x="7" y="4"/>
                    </a:lnTo>
                    <a:lnTo>
                      <a:pt x="7" y="6"/>
                    </a:lnTo>
                    <a:lnTo>
                      <a:pt x="7" y="7"/>
                    </a:lnTo>
                    <a:lnTo>
                      <a:pt x="7" y="9"/>
                    </a:lnTo>
                    <a:lnTo>
                      <a:pt x="8" y="10"/>
                    </a:lnTo>
                    <a:lnTo>
                      <a:pt x="8" y="13"/>
                    </a:lnTo>
                    <a:lnTo>
                      <a:pt x="8" y="14"/>
                    </a:lnTo>
                    <a:lnTo>
                      <a:pt x="7" y="16"/>
                    </a:lnTo>
                    <a:lnTo>
                      <a:pt x="5" y="17"/>
                    </a:lnTo>
                    <a:lnTo>
                      <a:pt x="5" y="19"/>
                    </a:lnTo>
                    <a:lnTo>
                      <a:pt x="4" y="19"/>
                    </a:lnTo>
                    <a:lnTo>
                      <a:pt x="1" y="19"/>
                    </a:lnTo>
                    <a:lnTo>
                      <a:pt x="0" y="17"/>
                    </a:lnTo>
                    <a:lnTo>
                      <a:pt x="0" y="14"/>
                    </a:lnTo>
                    <a:lnTo>
                      <a:pt x="1" y="13"/>
                    </a:lnTo>
                    <a:lnTo>
                      <a:pt x="1" y="11"/>
                    </a:lnTo>
                    <a:lnTo>
                      <a:pt x="0" y="10"/>
                    </a:lnTo>
                    <a:lnTo>
                      <a:pt x="0" y="7"/>
                    </a:lnTo>
                    <a:lnTo>
                      <a:pt x="1" y="6"/>
                    </a:lnTo>
                    <a:lnTo>
                      <a:pt x="2" y="4"/>
                    </a:lnTo>
                    <a:lnTo>
                      <a:pt x="2" y="3"/>
                    </a:lnTo>
                    <a:lnTo>
                      <a:pt x="2" y="2"/>
                    </a:lnTo>
                    <a:lnTo>
                      <a:pt x="1" y="0"/>
                    </a:lnTo>
                    <a:lnTo>
                      <a:pt x="2" y="0"/>
                    </a:lnTo>
                    <a:lnTo>
                      <a:pt x="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70"/>
              <p:cNvSpPr>
                <a:spLocks/>
              </p:cNvSpPr>
              <p:nvPr/>
            </p:nvSpPr>
            <p:spPr bwMode="auto">
              <a:xfrm>
                <a:off x="7544996" y="1849734"/>
                <a:ext cx="611142" cy="848292"/>
              </a:xfrm>
              <a:custGeom>
                <a:avLst/>
                <a:gdLst>
                  <a:gd name="T0" fmla="*/ 107 w 279"/>
                  <a:gd name="T1" fmla="*/ 9 h 423"/>
                  <a:gd name="T2" fmla="*/ 133 w 279"/>
                  <a:gd name="T3" fmla="*/ 17 h 423"/>
                  <a:gd name="T4" fmla="*/ 147 w 279"/>
                  <a:gd name="T5" fmla="*/ 24 h 423"/>
                  <a:gd name="T6" fmla="*/ 170 w 279"/>
                  <a:gd name="T7" fmla="*/ 36 h 423"/>
                  <a:gd name="T8" fmla="*/ 185 w 279"/>
                  <a:gd name="T9" fmla="*/ 41 h 423"/>
                  <a:gd name="T10" fmla="*/ 192 w 279"/>
                  <a:gd name="T11" fmla="*/ 58 h 423"/>
                  <a:gd name="T12" fmla="*/ 184 w 279"/>
                  <a:gd name="T13" fmla="*/ 64 h 423"/>
                  <a:gd name="T14" fmla="*/ 192 w 279"/>
                  <a:gd name="T15" fmla="*/ 81 h 423"/>
                  <a:gd name="T16" fmla="*/ 199 w 279"/>
                  <a:gd name="T17" fmla="*/ 98 h 423"/>
                  <a:gd name="T18" fmla="*/ 199 w 279"/>
                  <a:gd name="T19" fmla="*/ 116 h 423"/>
                  <a:gd name="T20" fmla="*/ 198 w 279"/>
                  <a:gd name="T21" fmla="*/ 137 h 423"/>
                  <a:gd name="T22" fmla="*/ 188 w 279"/>
                  <a:gd name="T23" fmla="*/ 156 h 423"/>
                  <a:gd name="T24" fmla="*/ 182 w 279"/>
                  <a:gd name="T25" fmla="*/ 173 h 423"/>
                  <a:gd name="T26" fmla="*/ 170 w 279"/>
                  <a:gd name="T27" fmla="*/ 183 h 423"/>
                  <a:gd name="T28" fmla="*/ 182 w 279"/>
                  <a:gd name="T29" fmla="*/ 211 h 423"/>
                  <a:gd name="T30" fmla="*/ 199 w 279"/>
                  <a:gd name="T31" fmla="*/ 200 h 423"/>
                  <a:gd name="T32" fmla="*/ 205 w 279"/>
                  <a:gd name="T33" fmla="*/ 184 h 423"/>
                  <a:gd name="T34" fmla="*/ 215 w 279"/>
                  <a:gd name="T35" fmla="*/ 170 h 423"/>
                  <a:gd name="T36" fmla="*/ 231 w 279"/>
                  <a:gd name="T37" fmla="*/ 160 h 423"/>
                  <a:gd name="T38" fmla="*/ 252 w 279"/>
                  <a:gd name="T39" fmla="*/ 179 h 423"/>
                  <a:gd name="T40" fmla="*/ 263 w 279"/>
                  <a:gd name="T41" fmla="*/ 217 h 423"/>
                  <a:gd name="T42" fmla="*/ 272 w 279"/>
                  <a:gd name="T43" fmla="*/ 248 h 423"/>
                  <a:gd name="T44" fmla="*/ 279 w 279"/>
                  <a:gd name="T45" fmla="*/ 290 h 423"/>
                  <a:gd name="T46" fmla="*/ 267 w 279"/>
                  <a:gd name="T47" fmla="*/ 307 h 423"/>
                  <a:gd name="T48" fmla="*/ 267 w 279"/>
                  <a:gd name="T49" fmla="*/ 297 h 423"/>
                  <a:gd name="T50" fmla="*/ 260 w 279"/>
                  <a:gd name="T51" fmla="*/ 307 h 423"/>
                  <a:gd name="T52" fmla="*/ 256 w 279"/>
                  <a:gd name="T53" fmla="*/ 327 h 423"/>
                  <a:gd name="T54" fmla="*/ 243 w 279"/>
                  <a:gd name="T55" fmla="*/ 353 h 423"/>
                  <a:gd name="T56" fmla="*/ 239 w 279"/>
                  <a:gd name="T57" fmla="*/ 372 h 423"/>
                  <a:gd name="T58" fmla="*/ 231 w 279"/>
                  <a:gd name="T59" fmla="*/ 386 h 423"/>
                  <a:gd name="T60" fmla="*/ 219 w 279"/>
                  <a:gd name="T61" fmla="*/ 401 h 423"/>
                  <a:gd name="T62" fmla="*/ 137 w 279"/>
                  <a:gd name="T63" fmla="*/ 411 h 423"/>
                  <a:gd name="T64" fmla="*/ 103 w 279"/>
                  <a:gd name="T65" fmla="*/ 412 h 423"/>
                  <a:gd name="T66" fmla="*/ 71 w 279"/>
                  <a:gd name="T67" fmla="*/ 416 h 423"/>
                  <a:gd name="T68" fmla="*/ 14 w 279"/>
                  <a:gd name="T69" fmla="*/ 422 h 423"/>
                  <a:gd name="T70" fmla="*/ 10 w 279"/>
                  <a:gd name="T71" fmla="*/ 415 h 423"/>
                  <a:gd name="T72" fmla="*/ 17 w 279"/>
                  <a:gd name="T73" fmla="*/ 396 h 423"/>
                  <a:gd name="T74" fmla="*/ 27 w 279"/>
                  <a:gd name="T75" fmla="*/ 374 h 423"/>
                  <a:gd name="T76" fmla="*/ 32 w 279"/>
                  <a:gd name="T77" fmla="*/ 337 h 423"/>
                  <a:gd name="T78" fmla="*/ 31 w 279"/>
                  <a:gd name="T79" fmla="*/ 302 h 423"/>
                  <a:gd name="T80" fmla="*/ 18 w 279"/>
                  <a:gd name="T81" fmla="*/ 269 h 423"/>
                  <a:gd name="T82" fmla="*/ 8 w 279"/>
                  <a:gd name="T83" fmla="*/ 246 h 423"/>
                  <a:gd name="T84" fmla="*/ 1 w 279"/>
                  <a:gd name="T85" fmla="*/ 229 h 423"/>
                  <a:gd name="T86" fmla="*/ 7 w 279"/>
                  <a:gd name="T87" fmla="*/ 208 h 423"/>
                  <a:gd name="T88" fmla="*/ 0 w 279"/>
                  <a:gd name="T89" fmla="*/ 188 h 423"/>
                  <a:gd name="T90" fmla="*/ 8 w 279"/>
                  <a:gd name="T91" fmla="*/ 167 h 423"/>
                  <a:gd name="T92" fmla="*/ 13 w 279"/>
                  <a:gd name="T93" fmla="*/ 142 h 423"/>
                  <a:gd name="T94" fmla="*/ 18 w 279"/>
                  <a:gd name="T95" fmla="*/ 118 h 423"/>
                  <a:gd name="T96" fmla="*/ 21 w 279"/>
                  <a:gd name="T97" fmla="*/ 99 h 423"/>
                  <a:gd name="T98" fmla="*/ 31 w 279"/>
                  <a:gd name="T99" fmla="*/ 95 h 423"/>
                  <a:gd name="T100" fmla="*/ 42 w 279"/>
                  <a:gd name="T101" fmla="*/ 77 h 423"/>
                  <a:gd name="T102" fmla="*/ 47 w 279"/>
                  <a:gd name="T103" fmla="*/ 71 h 423"/>
                  <a:gd name="T104" fmla="*/ 48 w 279"/>
                  <a:gd name="T105" fmla="*/ 94 h 423"/>
                  <a:gd name="T106" fmla="*/ 51 w 279"/>
                  <a:gd name="T107" fmla="*/ 109 h 423"/>
                  <a:gd name="T108" fmla="*/ 55 w 279"/>
                  <a:gd name="T109" fmla="*/ 87 h 423"/>
                  <a:gd name="T110" fmla="*/ 55 w 279"/>
                  <a:gd name="T111" fmla="*/ 102 h 423"/>
                  <a:gd name="T112" fmla="*/ 57 w 279"/>
                  <a:gd name="T113" fmla="*/ 109 h 423"/>
                  <a:gd name="T114" fmla="*/ 62 w 279"/>
                  <a:gd name="T115" fmla="*/ 84 h 423"/>
                  <a:gd name="T116" fmla="*/ 62 w 279"/>
                  <a:gd name="T117" fmla="*/ 54 h 423"/>
                  <a:gd name="T118" fmla="*/ 82 w 279"/>
                  <a:gd name="T119" fmla="*/ 46 h 423"/>
                  <a:gd name="T120" fmla="*/ 75 w 279"/>
                  <a:gd name="T121" fmla="*/ 34 h 423"/>
                  <a:gd name="T122" fmla="*/ 75 w 279"/>
                  <a:gd name="T123" fmla="*/ 17 h 423"/>
                  <a:gd name="T124" fmla="*/ 81 w 279"/>
                  <a:gd name="T125" fmla="*/ 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 h="423">
                    <a:moveTo>
                      <a:pt x="90" y="2"/>
                    </a:moveTo>
                    <a:lnTo>
                      <a:pt x="92" y="2"/>
                    </a:lnTo>
                    <a:lnTo>
                      <a:pt x="93" y="2"/>
                    </a:lnTo>
                    <a:lnTo>
                      <a:pt x="93" y="0"/>
                    </a:lnTo>
                    <a:lnTo>
                      <a:pt x="95" y="2"/>
                    </a:lnTo>
                    <a:lnTo>
                      <a:pt x="95" y="3"/>
                    </a:lnTo>
                    <a:lnTo>
                      <a:pt x="98" y="3"/>
                    </a:lnTo>
                    <a:lnTo>
                      <a:pt x="98" y="4"/>
                    </a:lnTo>
                    <a:lnTo>
                      <a:pt x="99" y="4"/>
                    </a:lnTo>
                    <a:lnTo>
                      <a:pt x="102" y="6"/>
                    </a:lnTo>
                    <a:lnTo>
                      <a:pt x="105" y="7"/>
                    </a:lnTo>
                    <a:lnTo>
                      <a:pt x="106" y="9"/>
                    </a:lnTo>
                    <a:lnTo>
                      <a:pt x="107" y="9"/>
                    </a:lnTo>
                    <a:lnTo>
                      <a:pt x="112" y="13"/>
                    </a:lnTo>
                    <a:lnTo>
                      <a:pt x="113" y="12"/>
                    </a:lnTo>
                    <a:lnTo>
                      <a:pt x="115" y="10"/>
                    </a:lnTo>
                    <a:lnTo>
                      <a:pt x="116" y="12"/>
                    </a:lnTo>
                    <a:lnTo>
                      <a:pt x="117" y="12"/>
                    </a:lnTo>
                    <a:lnTo>
                      <a:pt x="120" y="10"/>
                    </a:lnTo>
                    <a:lnTo>
                      <a:pt x="123" y="12"/>
                    </a:lnTo>
                    <a:lnTo>
                      <a:pt x="124" y="12"/>
                    </a:lnTo>
                    <a:lnTo>
                      <a:pt x="127" y="13"/>
                    </a:lnTo>
                    <a:lnTo>
                      <a:pt x="129" y="13"/>
                    </a:lnTo>
                    <a:lnTo>
                      <a:pt x="130" y="16"/>
                    </a:lnTo>
                    <a:lnTo>
                      <a:pt x="132" y="17"/>
                    </a:lnTo>
                    <a:lnTo>
                      <a:pt x="133" y="17"/>
                    </a:lnTo>
                    <a:lnTo>
                      <a:pt x="134" y="19"/>
                    </a:lnTo>
                    <a:lnTo>
                      <a:pt x="134" y="20"/>
                    </a:lnTo>
                    <a:lnTo>
                      <a:pt x="134" y="21"/>
                    </a:lnTo>
                    <a:lnTo>
                      <a:pt x="134" y="23"/>
                    </a:lnTo>
                    <a:lnTo>
                      <a:pt x="136" y="24"/>
                    </a:lnTo>
                    <a:lnTo>
                      <a:pt x="137" y="26"/>
                    </a:lnTo>
                    <a:lnTo>
                      <a:pt x="139" y="26"/>
                    </a:lnTo>
                    <a:lnTo>
                      <a:pt x="140" y="26"/>
                    </a:lnTo>
                    <a:lnTo>
                      <a:pt x="141" y="24"/>
                    </a:lnTo>
                    <a:lnTo>
                      <a:pt x="143" y="24"/>
                    </a:lnTo>
                    <a:lnTo>
                      <a:pt x="143" y="26"/>
                    </a:lnTo>
                    <a:lnTo>
                      <a:pt x="144" y="24"/>
                    </a:lnTo>
                    <a:lnTo>
                      <a:pt x="147" y="24"/>
                    </a:lnTo>
                    <a:lnTo>
                      <a:pt x="148" y="24"/>
                    </a:lnTo>
                    <a:lnTo>
                      <a:pt x="151" y="27"/>
                    </a:lnTo>
                    <a:lnTo>
                      <a:pt x="153" y="29"/>
                    </a:lnTo>
                    <a:lnTo>
                      <a:pt x="154" y="30"/>
                    </a:lnTo>
                    <a:lnTo>
                      <a:pt x="156" y="31"/>
                    </a:lnTo>
                    <a:lnTo>
                      <a:pt x="157" y="31"/>
                    </a:lnTo>
                    <a:lnTo>
                      <a:pt x="158" y="31"/>
                    </a:lnTo>
                    <a:lnTo>
                      <a:pt x="160" y="31"/>
                    </a:lnTo>
                    <a:lnTo>
                      <a:pt x="161" y="31"/>
                    </a:lnTo>
                    <a:lnTo>
                      <a:pt x="163" y="33"/>
                    </a:lnTo>
                    <a:lnTo>
                      <a:pt x="165" y="33"/>
                    </a:lnTo>
                    <a:lnTo>
                      <a:pt x="167" y="34"/>
                    </a:lnTo>
                    <a:lnTo>
                      <a:pt x="170" y="36"/>
                    </a:lnTo>
                    <a:lnTo>
                      <a:pt x="173" y="36"/>
                    </a:lnTo>
                    <a:lnTo>
                      <a:pt x="174" y="36"/>
                    </a:lnTo>
                    <a:lnTo>
                      <a:pt x="174" y="34"/>
                    </a:lnTo>
                    <a:lnTo>
                      <a:pt x="175" y="36"/>
                    </a:lnTo>
                    <a:lnTo>
                      <a:pt x="177" y="34"/>
                    </a:lnTo>
                    <a:lnTo>
                      <a:pt x="178" y="36"/>
                    </a:lnTo>
                    <a:lnTo>
                      <a:pt x="178" y="37"/>
                    </a:lnTo>
                    <a:lnTo>
                      <a:pt x="180" y="38"/>
                    </a:lnTo>
                    <a:lnTo>
                      <a:pt x="181" y="40"/>
                    </a:lnTo>
                    <a:lnTo>
                      <a:pt x="182" y="40"/>
                    </a:lnTo>
                    <a:lnTo>
                      <a:pt x="182" y="41"/>
                    </a:lnTo>
                    <a:lnTo>
                      <a:pt x="184" y="41"/>
                    </a:lnTo>
                    <a:lnTo>
                      <a:pt x="185" y="41"/>
                    </a:lnTo>
                    <a:lnTo>
                      <a:pt x="185" y="43"/>
                    </a:lnTo>
                    <a:lnTo>
                      <a:pt x="185" y="44"/>
                    </a:lnTo>
                    <a:lnTo>
                      <a:pt x="184" y="46"/>
                    </a:lnTo>
                    <a:lnTo>
                      <a:pt x="184" y="47"/>
                    </a:lnTo>
                    <a:lnTo>
                      <a:pt x="185" y="48"/>
                    </a:lnTo>
                    <a:lnTo>
                      <a:pt x="185" y="50"/>
                    </a:lnTo>
                    <a:lnTo>
                      <a:pt x="187" y="51"/>
                    </a:lnTo>
                    <a:lnTo>
                      <a:pt x="187" y="53"/>
                    </a:lnTo>
                    <a:lnTo>
                      <a:pt x="188" y="53"/>
                    </a:lnTo>
                    <a:lnTo>
                      <a:pt x="190" y="54"/>
                    </a:lnTo>
                    <a:lnTo>
                      <a:pt x="191" y="54"/>
                    </a:lnTo>
                    <a:lnTo>
                      <a:pt x="191" y="55"/>
                    </a:lnTo>
                    <a:lnTo>
                      <a:pt x="192" y="58"/>
                    </a:lnTo>
                    <a:lnTo>
                      <a:pt x="192" y="60"/>
                    </a:lnTo>
                    <a:lnTo>
                      <a:pt x="194" y="62"/>
                    </a:lnTo>
                    <a:lnTo>
                      <a:pt x="194" y="64"/>
                    </a:lnTo>
                    <a:lnTo>
                      <a:pt x="195" y="64"/>
                    </a:lnTo>
                    <a:lnTo>
                      <a:pt x="195" y="65"/>
                    </a:lnTo>
                    <a:lnTo>
                      <a:pt x="195" y="67"/>
                    </a:lnTo>
                    <a:lnTo>
                      <a:pt x="194" y="67"/>
                    </a:lnTo>
                    <a:lnTo>
                      <a:pt x="194" y="65"/>
                    </a:lnTo>
                    <a:lnTo>
                      <a:pt x="191" y="65"/>
                    </a:lnTo>
                    <a:lnTo>
                      <a:pt x="190" y="64"/>
                    </a:lnTo>
                    <a:lnTo>
                      <a:pt x="188" y="62"/>
                    </a:lnTo>
                    <a:lnTo>
                      <a:pt x="187" y="62"/>
                    </a:lnTo>
                    <a:lnTo>
                      <a:pt x="184" y="64"/>
                    </a:lnTo>
                    <a:lnTo>
                      <a:pt x="184" y="65"/>
                    </a:lnTo>
                    <a:lnTo>
                      <a:pt x="184" y="67"/>
                    </a:lnTo>
                    <a:lnTo>
                      <a:pt x="184" y="68"/>
                    </a:lnTo>
                    <a:lnTo>
                      <a:pt x="185" y="68"/>
                    </a:lnTo>
                    <a:lnTo>
                      <a:pt x="185" y="70"/>
                    </a:lnTo>
                    <a:lnTo>
                      <a:pt x="184" y="71"/>
                    </a:lnTo>
                    <a:lnTo>
                      <a:pt x="185" y="75"/>
                    </a:lnTo>
                    <a:lnTo>
                      <a:pt x="185" y="77"/>
                    </a:lnTo>
                    <a:lnTo>
                      <a:pt x="187" y="77"/>
                    </a:lnTo>
                    <a:lnTo>
                      <a:pt x="188" y="78"/>
                    </a:lnTo>
                    <a:lnTo>
                      <a:pt x="188" y="79"/>
                    </a:lnTo>
                    <a:lnTo>
                      <a:pt x="190" y="79"/>
                    </a:lnTo>
                    <a:lnTo>
                      <a:pt x="192" y="81"/>
                    </a:lnTo>
                    <a:lnTo>
                      <a:pt x="194" y="81"/>
                    </a:lnTo>
                    <a:lnTo>
                      <a:pt x="194" y="84"/>
                    </a:lnTo>
                    <a:lnTo>
                      <a:pt x="195" y="84"/>
                    </a:lnTo>
                    <a:lnTo>
                      <a:pt x="195" y="85"/>
                    </a:lnTo>
                    <a:lnTo>
                      <a:pt x="197" y="87"/>
                    </a:lnTo>
                    <a:lnTo>
                      <a:pt x="197" y="88"/>
                    </a:lnTo>
                    <a:lnTo>
                      <a:pt x="197" y="89"/>
                    </a:lnTo>
                    <a:lnTo>
                      <a:pt x="197" y="91"/>
                    </a:lnTo>
                    <a:lnTo>
                      <a:pt x="197" y="94"/>
                    </a:lnTo>
                    <a:lnTo>
                      <a:pt x="197" y="95"/>
                    </a:lnTo>
                    <a:lnTo>
                      <a:pt x="198" y="95"/>
                    </a:lnTo>
                    <a:lnTo>
                      <a:pt x="198" y="96"/>
                    </a:lnTo>
                    <a:lnTo>
                      <a:pt x="199" y="98"/>
                    </a:lnTo>
                    <a:lnTo>
                      <a:pt x="199" y="99"/>
                    </a:lnTo>
                    <a:lnTo>
                      <a:pt x="199" y="101"/>
                    </a:lnTo>
                    <a:lnTo>
                      <a:pt x="199" y="102"/>
                    </a:lnTo>
                    <a:lnTo>
                      <a:pt x="199" y="104"/>
                    </a:lnTo>
                    <a:lnTo>
                      <a:pt x="199" y="105"/>
                    </a:lnTo>
                    <a:lnTo>
                      <a:pt x="198" y="106"/>
                    </a:lnTo>
                    <a:lnTo>
                      <a:pt x="198" y="108"/>
                    </a:lnTo>
                    <a:lnTo>
                      <a:pt x="198" y="109"/>
                    </a:lnTo>
                    <a:lnTo>
                      <a:pt x="198" y="111"/>
                    </a:lnTo>
                    <a:lnTo>
                      <a:pt x="198" y="112"/>
                    </a:lnTo>
                    <a:lnTo>
                      <a:pt x="198" y="113"/>
                    </a:lnTo>
                    <a:lnTo>
                      <a:pt x="199" y="115"/>
                    </a:lnTo>
                    <a:lnTo>
                      <a:pt x="199" y="116"/>
                    </a:lnTo>
                    <a:lnTo>
                      <a:pt x="199" y="118"/>
                    </a:lnTo>
                    <a:lnTo>
                      <a:pt x="199" y="120"/>
                    </a:lnTo>
                    <a:lnTo>
                      <a:pt x="199" y="125"/>
                    </a:lnTo>
                    <a:lnTo>
                      <a:pt x="199" y="126"/>
                    </a:lnTo>
                    <a:lnTo>
                      <a:pt x="199" y="128"/>
                    </a:lnTo>
                    <a:lnTo>
                      <a:pt x="201" y="129"/>
                    </a:lnTo>
                    <a:lnTo>
                      <a:pt x="199" y="132"/>
                    </a:lnTo>
                    <a:lnTo>
                      <a:pt x="201" y="133"/>
                    </a:lnTo>
                    <a:lnTo>
                      <a:pt x="201" y="136"/>
                    </a:lnTo>
                    <a:lnTo>
                      <a:pt x="199" y="137"/>
                    </a:lnTo>
                    <a:lnTo>
                      <a:pt x="199" y="136"/>
                    </a:lnTo>
                    <a:lnTo>
                      <a:pt x="198" y="136"/>
                    </a:lnTo>
                    <a:lnTo>
                      <a:pt x="198" y="137"/>
                    </a:lnTo>
                    <a:lnTo>
                      <a:pt x="197" y="140"/>
                    </a:lnTo>
                    <a:lnTo>
                      <a:pt x="195" y="142"/>
                    </a:lnTo>
                    <a:lnTo>
                      <a:pt x="195" y="143"/>
                    </a:lnTo>
                    <a:lnTo>
                      <a:pt x="195" y="145"/>
                    </a:lnTo>
                    <a:lnTo>
                      <a:pt x="194" y="143"/>
                    </a:lnTo>
                    <a:lnTo>
                      <a:pt x="192" y="143"/>
                    </a:lnTo>
                    <a:lnTo>
                      <a:pt x="191" y="143"/>
                    </a:lnTo>
                    <a:lnTo>
                      <a:pt x="190" y="145"/>
                    </a:lnTo>
                    <a:lnTo>
                      <a:pt x="188" y="147"/>
                    </a:lnTo>
                    <a:lnTo>
                      <a:pt x="188" y="149"/>
                    </a:lnTo>
                    <a:lnTo>
                      <a:pt x="188" y="150"/>
                    </a:lnTo>
                    <a:lnTo>
                      <a:pt x="188" y="152"/>
                    </a:lnTo>
                    <a:lnTo>
                      <a:pt x="188" y="156"/>
                    </a:lnTo>
                    <a:lnTo>
                      <a:pt x="188" y="157"/>
                    </a:lnTo>
                    <a:lnTo>
                      <a:pt x="188" y="159"/>
                    </a:lnTo>
                    <a:lnTo>
                      <a:pt x="188" y="160"/>
                    </a:lnTo>
                    <a:lnTo>
                      <a:pt x="188" y="162"/>
                    </a:lnTo>
                    <a:lnTo>
                      <a:pt x="188" y="163"/>
                    </a:lnTo>
                    <a:lnTo>
                      <a:pt x="188" y="164"/>
                    </a:lnTo>
                    <a:lnTo>
                      <a:pt x="188" y="166"/>
                    </a:lnTo>
                    <a:lnTo>
                      <a:pt x="187" y="167"/>
                    </a:lnTo>
                    <a:lnTo>
                      <a:pt x="185" y="167"/>
                    </a:lnTo>
                    <a:lnTo>
                      <a:pt x="184" y="167"/>
                    </a:lnTo>
                    <a:lnTo>
                      <a:pt x="182" y="169"/>
                    </a:lnTo>
                    <a:lnTo>
                      <a:pt x="182" y="171"/>
                    </a:lnTo>
                    <a:lnTo>
                      <a:pt x="182" y="173"/>
                    </a:lnTo>
                    <a:lnTo>
                      <a:pt x="181" y="174"/>
                    </a:lnTo>
                    <a:lnTo>
                      <a:pt x="178" y="174"/>
                    </a:lnTo>
                    <a:lnTo>
                      <a:pt x="178" y="176"/>
                    </a:lnTo>
                    <a:lnTo>
                      <a:pt x="177" y="176"/>
                    </a:lnTo>
                    <a:lnTo>
                      <a:pt x="175" y="176"/>
                    </a:lnTo>
                    <a:lnTo>
                      <a:pt x="174" y="176"/>
                    </a:lnTo>
                    <a:lnTo>
                      <a:pt x="173" y="176"/>
                    </a:lnTo>
                    <a:lnTo>
                      <a:pt x="173" y="177"/>
                    </a:lnTo>
                    <a:lnTo>
                      <a:pt x="171" y="177"/>
                    </a:lnTo>
                    <a:lnTo>
                      <a:pt x="171" y="179"/>
                    </a:lnTo>
                    <a:lnTo>
                      <a:pt x="170" y="180"/>
                    </a:lnTo>
                    <a:lnTo>
                      <a:pt x="170" y="181"/>
                    </a:lnTo>
                    <a:lnTo>
                      <a:pt x="170" y="183"/>
                    </a:lnTo>
                    <a:lnTo>
                      <a:pt x="170" y="184"/>
                    </a:lnTo>
                    <a:lnTo>
                      <a:pt x="168" y="186"/>
                    </a:lnTo>
                    <a:lnTo>
                      <a:pt x="170" y="190"/>
                    </a:lnTo>
                    <a:lnTo>
                      <a:pt x="170" y="197"/>
                    </a:lnTo>
                    <a:lnTo>
                      <a:pt x="168" y="200"/>
                    </a:lnTo>
                    <a:lnTo>
                      <a:pt x="170" y="204"/>
                    </a:lnTo>
                    <a:lnTo>
                      <a:pt x="171" y="205"/>
                    </a:lnTo>
                    <a:lnTo>
                      <a:pt x="173" y="208"/>
                    </a:lnTo>
                    <a:lnTo>
                      <a:pt x="177" y="210"/>
                    </a:lnTo>
                    <a:lnTo>
                      <a:pt x="178" y="210"/>
                    </a:lnTo>
                    <a:lnTo>
                      <a:pt x="180" y="210"/>
                    </a:lnTo>
                    <a:lnTo>
                      <a:pt x="181" y="211"/>
                    </a:lnTo>
                    <a:lnTo>
                      <a:pt x="182" y="211"/>
                    </a:lnTo>
                    <a:lnTo>
                      <a:pt x="185" y="212"/>
                    </a:lnTo>
                    <a:lnTo>
                      <a:pt x="187" y="214"/>
                    </a:lnTo>
                    <a:lnTo>
                      <a:pt x="190" y="214"/>
                    </a:lnTo>
                    <a:lnTo>
                      <a:pt x="190" y="212"/>
                    </a:lnTo>
                    <a:lnTo>
                      <a:pt x="192" y="210"/>
                    </a:lnTo>
                    <a:lnTo>
                      <a:pt x="192" y="207"/>
                    </a:lnTo>
                    <a:lnTo>
                      <a:pt x="195" y="204"/>
                    </a:lnTo>
                    <a:lnTo>
                      <a:pt x="195" y="203"/>
                    </a:lnTo>
                    <a:lnTo>
                      <a:pt x="195" y="201"/>
                    </a:lnTo>
                    <a:lnTo>
                      <a:pt x="197" y="200"/>
                    </a:lnTo>
                    <a:lnTo>
                      <a:pt x="198" y="200"/>
                    </a:lnTo>
                    <a:lnTo>
                      <a:pt x="198" y="201"/>
                    </a:lnTo>
                    <a:lnTo>
                      <a:pt x="199" y="200"/>
                    </a:lnTo>
                    <a:lnTo>
                      <a:pt x="199" y="198"/>
                    </a:lnTo>
                    <a:lnTo>
                      <a:pt x="201" y="198"/>
                    </a:lnTo>
                    <a:lnTo>
                      <a:pt x="201" y="197"/>
                    </a:lnTo>
                    <a:lnTo>
                      <a:pt x="201" y="195"/>
                    </a:lnTo>
                    <a:lnTo>
                      <a:pt x="201" y="194"/>
                    </a:lnTo>
                    <a:lnTo>
                      <a:pt x="201" y="193"/>
                    </a:lnTo>
                    <a:lnTo>
                      <a:pt x="202" y="191"/>
                    </a:lnTo>
                    <a:lnTo>
                      <a:pt x="202" y="190"/>
                    </a:lnTo>
                    <a:lnTo>
                      <a:pt x="202" y="188"/>
                    </a:lnTo>
                    <a:lnTo>
                      <a:pt x="202" y="187"/>
                    </a:lnTo>
                    <a:lnTo>
                      <a:pt x="204" y="187"/>
                    </a:lnTo>
                    <a:lnTo>
                      <a:pt x="204" y="186"/>
                    </a:lnTo>
                    <a:lnTo>
                      <a:pt x="205" y="184"/>
                    </a:lnTo>
                    <a:lnTo>
                      <a:pt x="207" y="181"/>
                    </a:lnTo>
                    <a:lnTo>
                      <a:pt x="207" y="180"/>
                    </a:lnTo>
                    <a:lnTo>
                      <a:pt x="205" y="180"/>
                    </a:lnTo>
                    <a:lnTo>
                      <a:pt x="205" y="179"/>
                    </a:lnTo>
                    <a:lnTo>
                      <a:pt x="207" y="179"/>
                    </a:lnTo>
                    <a:lnTo>
                      <a:pt x="208" y="177"/>
                    </a:lnTo>
                    <a:lnTo>
                      <a:pt x="209" y="176"/>
                    </a:lnTo>
                    <a:lnTo>
                      <a:pt x="209" y="174"/>
                    </a:lnTo>
                    <a:lnTo>
                      <a:pt x="211" y="173"/>
                    </a:lnTo>
                    <a:lnTo>
                      <a:pt x="211" y="171"/>
                    </a:lnTo>
                    <a:lnTo>
                      <a:pt x="212" y="171"/>
                    </a:lnTo>
                    <a:lnTo>
                      <a:pt x="214" y="170"/>
                    </a:lnTo>
                    <a:lnTo>
                      <a:pt x="215" y="170"/>
                    </a:lnTo>
                    <a:lnTo>
                      <a:pt x="218" y="170"/>
                    </a:lnTo>
                    <a:lnTo>
                      <a:pt x="218" y="169"/>
                    </a:lnTo>
                    <a:lnTo>
                      <a:pt x="219" y="169"/>
                    </a:lnTo>
                    <a:lnTo>
                      <a:pt x="219" y="167"/>
                    </a:lnTo>
                    <a:lnTo>
                      <a:pt x="222" y="167"/>
                    </a:lnTo>
                    <a:lnTo>
                      <a:pt x="223" y="166"/>
                    </a:lnTo>
                    <a:lnTo>
                      <a:pt x="223" y="163"/>
                    </a:lnTo>
                    <a:lnTo>
                      <a:pt x="225" y="163"/>
                    </a:lnTo>
                    <a:lnTo>
                      <a:pt x="226" y="163"/>
                    </a:lnTo>
                    <a:lnTo>
                      <a:pt x="226" y="162"/>
                    </a:lnTo>
                    <a:lnTo>
                      <a:pt x="228" y="160"/>
                    </a:lnTo>
                    <a:lnTo>
                      <a:pt x="229" y="160"/>
                    </a:lnTo>
                    <a:lnTo>
                      <a:pt x="231" y="160"/>
                    </a:lnTo>
                    <a:lnTo>
                      <a:pt x="231" y="159"/>
                    </a:lnTo>
                    <a:lnTo>
                      <a:pt x="233" y="162"/>
                    </a:lnTo>
                    <a:lnTo>
                      <a:pt x="236" y="162"/>
                    </a:lnTo>
                    <a:lnTo>
                      <a:pt x="239" y="163"/>
                    </a:lnTo>
                    <a:lnTo>
                      <a:pt x="240" y="164"/>
                    </a:lnTo>
                    <a:lnTo>
                      <a:pt x="242" y="164"/>
                    </a:lnTo>
                    <a:lnTo>
                      <a:pt x="243" y="166"/>
                    </a:lnTo>
                    <a:lnTo>
                      <a:pt x="245" y="167"/>
                    </a:lnTo>
                    <a:lnTo>
                      <a:pt x="246" y="170"/>
                    </a:lnTo>
                    <a:lnTo>
                      <a:pt x="248" y="173"/>
                    </a:lnTo>
                    <a:lnTo>
                      <a:pt x="249" y="176"/>
                    </a:lnTo>
                    <a:lnTo>
                      <a:pt x="250" y="177"/>
                    </a:lnTo>
                    <a:lnTo>
                      <a:pt x="252" y="179"/>
                    </a:lnTo>
                    <a:lnTo>
                      <a:pt x="252" y="180"/>
                    </a:lnTo>
                    <a:lnTo>
                      <a:pt x="253" y="181"/>
                    </a:lnTo>
                    <a:lnTo>
                      <a:pt x="255" y="187"/>
                    </a:lnTo>
                    <a:lnTo>
                      <a:pt x="255" y="188"/>
                    </a:lnTo>
                    <a:lnTo>
                      <a:pt x="255" y="190"/>
                    </a:lnTo>
                    <a:lnTo>
                      <a:pt x="256" y="194"/>
                    </a:lnTo>
                    <a:lnTo>
                      <a:pt x="256" y="195"/>
                    </a:lnTo>
                    <a:lnTo>
                      <a:pt x="256" y="197"/>
                    </a:lnTo>
                    <a:lnTo>
                      <a:pt x="257" y="204"/>
                    </a:lnTo>
                    <a:lnTo>
                      <a:pt x="259" y="205"/>
                    </a:lnTo>
                    <a:lnTo>
                      <a:pt x="260" y="210"/>
                    </a:lnTo>
                    <a:lnTo>
                      <a:pt x="262" y="214"/>
                    </a:lnTo>
                    <a:lnTo>
                      <a:pt x="263" y="217"/>
                    </a:lnTo>
                    <a:lnTo>
                      <a:pt x="265" y="220"/>
                    </a:lnTo>
                    <a:lnTo>
                      <a:pt x="265" y="221"/>
                    </a:lnTo>
                    <a:lnTo>
                      <a:pt x="266" y="227"/>
                    </a:lnTo>
                    <a:lnTo>
                      <a:pt x="266" y="228"/>
                    </a:lnTo>
                    <a:lnTo>
                      <a:pt x="266" y="229"/>
                    </a:lnTo>
                    <a:lnTo>
                      <a:pt x="267" y="232"/>
                    </a:lnTo>
                    <a:lnTo>
                      <a:pt x="266" y="232"/>
                    </a:lnTo>
                    <a:lnTo>
                      <a:pt x="269" y="241"/>
                    </a:lnTo>
                    <a:lnTo>
                      <a:pt x="269" y="242"/>
                    </a:lnTo>
                    <a:lnTo>
                      <a:pt x="270" y="244"/>
                    </a:lnTo>
                    <a:lnTo>
                      <a:pt x="270" y="246"/>
                    </a:lnTo>
                    <a:lnTo>
                      <a:pt x="270" y="248"/>
                    </a:lnTo>
                    <a:lnTo>
                      <a:pt x="272" y="248"/>
                    </a:lnTo>
                    <a:lnTo>
                      <a:pt x="272" y="249"/>
                    </a:lnTo>
                    <a:lnTo>
                      <a:pt x="272" y="251"/>
                    </a:lnTo>
                    <a:lnTo>
                      <a:pt x="273" y="252"/>
                    </a:lnTo>
                    <a:lnTo>
                      <a:pt x="273" y="253"/>
                    </a:lnTo>
                    <a:lnTo>
                      <a:pt x="274" y="253"/>
                    </a:lnTo>
                    <a:lnTo>
                      <a:pt x="274" y="256"/>
                    </a:lnTo>
                    <a:lnTo>
                      <a:pt x="276" y="258"/>
                    </a:lnTo>
                    <a:lnTo>
                      <a:pt x="276" y="259"/>
                    </a:lnTo>
                    <a:lnTo>
                      <a:pt x="279" y="262"/>
                    </a:lnTo>
                    <a:lnTo>
                      <a:pt x="277" y="269"/>
                    </a:lnTo>
                    <a:lnTo>
                      <a:pt x="277" y="270"/>
                    </a:lnTo>
                    <a:lnTo>
                      <a:pt x="277" y="275"/>
                    </a:lnTo>
                    <a:lnTo>
                      <a:pt x="279" y="290"/>
                    </a:lnTo>
                    <a:lnTo>
                      <a:pt x="277" y="300"/>
                    </a:lnTo>
                    <a:lnTo>
                      <a:pt x="277" y="303"/>
                    </a:lnTo>
                    <a:lnTo>
                      <a:pt x="274" y="309"/>
                    </a:lnTo>
                    <a:lnTo>
                      <a:pt x="273" y="309"/>
                    </a:lnTo>
                    <a:lnTo>
                      <a:pt x="273" y="310"/>
                    </a:lnTo>
                    <a:lnTo>
                      <a:pt x="272" y="309"/>
                    </a:lnTo>
                    <a:lnTo>
                      <a:pt x="269" y="313"/>
                    </a:lnTo>
                    <a:lnTo>
                      <a:pt x="267" y="313"/>
                    </a:lnTo>
                    <a:lnTo>
                      <a:pt x="267" y="311"/>
                    </a:lnTo>
                    <a:lnTo>
                      <a:pt x="269" y="311"/>
                    </a:lnTo>
                    <a:lnTo>
                      <a:pt x="269" y="310"/>
                    </a:lnTo>
                    <a:lnTo>
                      <a:pt x="267" y="310"/>
                    </a:lnTo>
                    <a:lnTo>
                      <a:pt x="267" y="307"/>
                    </a:lnTo>
                    <a:lnTo>
                      <a:pt x="267" y="306"/>
                    </a:lnTo>
                    <a:lnTo>
                      <a:pt x="266" y="307"/>
                    </a:lnTo>
                    <a:lnTo>
                      <a:pt x="265" y="306"/>
                    </a:lnTo>
                    <a:lnTo>
                      <a:pt x="266" y="304"/>
                    </a:lnTo>
                    <a:lnTo>
                      <a:pt x="267" y="304"/>
                    </a:lnTo>
                    <a:lnTo>
                      <a:pt x="267" y="303"/>
                    </a:lnTo>
                    <a:lnTo>
                      <a:pt x="266" y="303"/>
                    </a:lnTo>
                    <a:lnTo>
                      <a:pt x="267" y="302"/>
                    </a:lnTo>
                    <a:lnTo>
                      <a:pt x="269" y="302"/>
                    </a:lnTo>
                    <a:lnTo>
                      <a:pt x="270" y="300"/>
                    </a:lnTo>
                    <a:lnTo>
                      <a:pt x="270" y="299"/>
                    </a:lnTo>
                    <a:lnTo>
                      <a:pt x="269" y="297"/>
                    </a:lnTo>
                    <a:lnTo>
                      <a:pt x="267" y="297"/>
                    </a:lnTo>
                    <a:lnTo>
                      <a:pt x="266" y="296"/>
                    </a:lnTo>
                    <a:lnTo>
                      <a:pt x="265" y="296"/>
                    </a:lnTo>
                    <a:lnTo>
                      <a:pt x="265" y="297"/>
                    </a:lnTo>
                    <a:lnTo>
                      <a:pt x="263" y="297"/>
                    </a:lnTo>
                    <a:lnTo>
                      <a:pt x="262" y="299"/>
                    </a:lnTo>
                    <a:lnTo>
                      <a:pt x="260" y="300"/>
                    </a:lnTo>
                    <a:lnTo>
                      <a:pt x="260" y="302"/>
                    </a:lnTo>
                    <a:lnTo>
                      <a:pt x="259" y="300"/>
                    </a:lnTo>
                    <a:lnTo>
                      <a:pt x="257" y="303"/>
                    </a:lnTo>
                    <a:lnTo>
                      <a:pt x="257" y="304"/>
                    </a:lnTo>
                    <a:lnTo>
                      <a:pt x="259" y="306"/>
                    </a:lnTo>
                    <a:lnTo>
                      <a:pt x="260" y="306"/>
                    </a:lnTo>
                    <a:lnTo>
                      <a:pt x="260" y="307"/>
                    </a:lnTo>
                    <a:lnTo>
                      <a:pt x="260" y="309"/>
                    </a:lnTo>
                    <a:lnTo>
                      <a:pt x="260" y="310"/>
                    </a:lnTo>
                    <a:lnTo>
                      <a:pt x="260" y="309"/>
                    </a:lnTo>
                    <a:lnTo>
                      <a:pt x="259" y="310"/>
                    </a:lnTo>
                    <a:lnTo>
                      <a:pt x="257" y="310"/>
                    </a:lnTo>
                    <a:lnTo>
                      <a:pt x="256" y="310"/>
                    </a:lnTo>
                    <a:lnTo>
                      <a:pt x="256" y="311"/>
                    </a:lnTo>
                    <a:lnTo>
                      <a:pt x="256" y="313"/>
                    </a:lnTo>
                    <a:lnTo>
                      <a:pt x="256" y="314"/>
                    </a:lnTo>
                    <a:lnTo>
                      <a:pt x="255" y="317"/>
                    </a:lnTo>
                    <a:lnTo>
                      <a:pt x="256" y="320"/>
                    </a:lnTo>
                    <a:lnTo>
                      <a:pt x="256" y="321"/>
                    </a:lnTo>
                    <a:lnTo>
                      <a:pt x="256" y="327"/>
                    </a:lnTo>
                    <a:lnTo>
                      <a:pt x="256" y="328"/>
                    </a:lnTo>
                    <a:lnTo>
                      <a:pt x="255" y="330"/>
                    </a:lnTo>
                    <a:lnTo>
                      <a:pt x="255" y="331"/>
                    </a:lnTo>
                    <a:lnTo>
                      <a:pt x="255" y="333"/>
                    </a:lnTo>
                    <a:lnTo>
                      <a:pt x="252" y="334"/>
                    </a:lnTo>
                    <a:lnTo>
                      <a:pt x="250" y="336"/>
                    </a:lnTo>
                    <a:lnTo>
                      <a:pt x="249" y="336"/>
                    </a:lnTo>
                    <a:lnTo>
                      <a:pt x="246" y="337"/>
                    </a:lnTo>
                    <a:lnTo>
                      <a:pt x="245" y="338"/>
                    </a:lnTo>
                    <a:lnTo>
                      <a:pt x="243" y="340"/>
                    </a:lnTo>
                    <a:lnTo>
                      <a:pt x="242" y="345"/>
                    </a:lnTo>
                    <a:lnTo>
                      <a:pt x="243" y="350"/>
                    </a:lnTo>
                    <a:lnTo>
                      <a:pt x="243" y="353"/>
                    </a:lnTo>
                    <a:lnTo>
                      <a:pt x="245" y="355"/>
                    </a:lnTo>
                    <a:lnTo>
                      <a:pt x="245" y="361"/>
                    </a:lnTo>
                    <a:lnTo>
                      <a:pt x="243" y="361"/>
                    </a:lnTo>
                    <a:lnTo>
                      <a:pt x="242" y="362"/>
                    </a:lnTo>
                    <a:lnTo>
                      <a:pt x="240" y="364"/>
                    </a:lnTo>
                    <a:lnTo>
                      <a:pt x="242" y="365"/>
                    </a:lnTo>
                    <a:lnTo>
                      <a:pt x="242" y="367"/>
                    </a:lnTo>
                    <a:lnTo>
                      <a:pt x="242" y="368"/>
                    </a:lnTo>
                    <a:lnTo>
                      <a:pt x="242" y="370"/>
                    </a:lnTo>
                    <a:lnTo>
                      <a:pt x="240" y="370"/>
                    </a:lnTo>
                    <a:lnTo>
                      <a:pt x="240" y="371"/>
                    </a:lnTo>
                    <a:lnTo>
                      <a:pt x="240" y="372"/>
                    </a:lnTo>
                    <a:lnTo>
                      <a:pt x="239" y="372"/>
                    </a:lnTo>
                    <a:lnTo>
                      <a:pt x="238" y="374"/>
                    </a:lnTo>
                    <a:lnTo>
                      <a:pt x="238" y="375"/>
                    </a:lnTo>
                    <a:lnTo>
                      <a:pt x="238" y="377"/>
                    </a:lnTo>
                    <a:lnTo>
                      <a:pt x="236" y="377"/>
                    </a:lnTo>
                    <a:lnTo>
                      <a:pt x="235" y="377"/>
                    </a:lnTo>
                    <a:lnTo>
                      <a:pt x="235" y="378"/>
                    </a:lnTo>
                    <a:lnTo>
                      <a:pt x="233" y="379"/>
                    </a:lnTo>
                    <a:lnTo>
                      <a:pt x="233" y="381"/>
                    </a:lnTo>
                    <a:lnTo>
                      <a:pt x="233" y="382"/>
                    </a:lnTo>
                    <a:lnTo>
                      <a:pt x="233" y="384"/>
                    </a:lnTo>
                    <a:lnTo>
                      <a:pt x="232" y="385"/>
                    </a:lnTo>
                    <a:lnTo>
                      <a:pt x="231" y="385"/>
                    </a:lnTo>
                    <a:lnTo>
                      <a:pt x="231" y="386"/>
                    </a:lnTo>
                    <a:lnTo>
                      <a:pt x="229" y="389"/>
                    </a:lnTo>
                    <a:lnTo>
                      <a:pt x="229" y="391"/>
                    </a:lnTo>
                    <a:lnTo>
                      <a:pt x="228" y="391"/>
                    </a:lnTo>
                    <a:lnTo>
                      <a:pt x="228" y="392"/>
                    </a:lnTo>
                    <a:lnTo>
                      <a:pt x="228" y="394"/>
                    </a:lnTo>
                    <a:lnTo>
                      <a:pt x="228" y="395"/>
                    </a:lnTo>
                    <a:lnTo>
                      <a:pt x="228" y="396"/>
                    </a:lnTo>
                    <a:lnTo>
                      <a:pt x="229" y="396"/>
                    </a:lnTo>
                    <a:lnTo>
                      <a:pt x="229" y="398"/>
                    </a:lnTo>
                    <a:lnTo>
                      <a:pt x="229" y="399"/>
                    </a:lnTo>
                    <a:lnTo>
                      <a:pt x="228" y="399"/>
                    </a:lnTo>
                    <a:lnTo>
                      <a:pt x="225" y="401"/>
                    </a:lnTo>
                    <a:lnTo>
                      <a:pt x="219" y="401"/>
                    </a:lnTo>
                    <a:lnTo>
                      <a:pt x="218" y="401"/>
                    </a:lnTo>
                    <a:lnTo>
                      <a:pt x="215" y="402"/>
                    </a:lnTo>
                    <a:lnTo>
                      <a:pt x="214" y="402"/>
                    </a:lnTo>
                    <a:lnTo>
                      <a:pt x="212" y="402"/>
                    </a:lnTo>
                    <a:lnTo>
                      <a:pt x="208" y="403"/>
                    </a:lnTo>
                    <a:lnTo>
                      <a:pt x="199" y="405"/>
                    </a:lnTo>
                    <a:lnTo>
                      <a:pt x="167" y="411"/>
                    </a:lnTo>
                    <a:lnTo>
                      <a:pt x="165" y="411"/>
                    </a:lnTo>
                    <a:lnTo>
                      <a:pt x="163" y="411"/>
                    </a:lnTo>
                    <a:lnTo>
                      <a:pt x="139" y="415"/>
                    </a:lnTo>
                    <a:lnTo>
                      <a:pt x="137" y="413"/>
                    </a:lnTo>
                    <a:lnTo>
                      <a:pt x="137" y="412"/>
                    </a:lnTo>
                    <a:lnTo>
                      <a:pt x="137" y="411"/>
                    </a:lnTo>
                    <a:lnTo>
                      <a:pt x="136" y="408"/>
                    </a:lnTo>
                    <a:lnTo>
                      <a:pt x="136" y="409"/>
                    </a:lnTo>
                    <a:lnTo>
                      <a:pt x="129" y="409"/>
                    </a:lnTo>
                    <a:lnTo>
                      <a:pt x="127" y="409"/>
                    </a:lnTo>
                    <a:lnTo>
                      <a:pt x="126" y="409"/>
                    </a:lnTo>
                    <a:lnTo>
                      <a:pt x="122" y="411"/>
                    </a:lnTo>
                    <a:lnTo>
                      <a:pt x="116" y="411"/>
                    </a:lnTo>
                    <a:lnTo>
                      <a:pt x="113" y="411"/>
                    </a:lnTo>
                    <a:lnTo>
                      <a:pt x="112" y="412"/>
                    </a:lnTo>
                    <a:lnTo>
                      <a:pt x="109" y="412"/>
                    </a:lnTo>
                    <a:lnTo>
                      <a:pt x="106" y="412"/>
                    </a:lnTo>
                    <a:lnTo>
                      <a:pt x="105" y="412"/>
                    </a:lnTo>
                    <a:lnTo>
                      <a:pt x="103" y="412"/>
                    </a:lnTo>
                    <a:lnTo>
                      <a:pt x="102" y="412"/>
                    </a:lnTo>
                    <a:lnTo>
                      <a:pt x="100" y="412"/>
                    </a:lnTo>
                    <a:lnTo>
                      <a:pt x="99" y="413"/>
                    </a:lnTo>
                    <a:lnTo>
                      <a:pt x="96" y="413"/>
                    </a:lnTo>
                    <a:lnTo>
                      <a:pt x="95" y="413"/>
                    </a:lnTo>
                    <a:lnTo>
                      <a:pt x="89" y="413"/>
                    </a:lnTo>
                    <a:lnTo>
                      <a:pt x="83" y="415"/>
                    </a:lnTo>
                    <a:lnTo>
                      <a:pt x="82" y="415"/>
                    </a:lnTo>
                    <a:lnTo>
                      <a:pt x="81" y="415"/>
                    </a:lnTo>
                    <a:lnTo>
                      <a:pt x="76" y="415"/>
                    </a:lnTo>
                    <a:lnTo>
                      <a:pt x="74" y="416"/>
                    </a:lnTo>
                    <a:lnTo>
                      <a:pt x="72" y="416"/>
                    </a:lnTo>
                    <a:lnTo>
                      <a:pt x="71" y="416"/>
                    </a:lnTo>
                    <a:lnTo>
                      <a:pt x="66" y="416"/>
                    </a:lnTo>
                    <a:lnTo>
                      <a:pt x="65" y="416"/>
                    </a:lnTo>
                    <a:lnTo>
                      <a:pt x="59" y="418"/>
                    </a:lnTo>
                    <a:lnTo>
                      <a:pt x="58" y="418"/>
                    </a:lnTo>
                    <a:lnTo>
                      <a:pt x="57" y="418"/>
                    </a:lnTo>
                    <a:lnTo>
                      <a:pt x="54" y="418"/>
                    </a:lnTo>
                    <a:lnTo>
                      <a:pt x="49" y="418"/>
                    </a:lnTo>
                    <a:lnTo>
                      <a:pt x="48" y="418"/>
                    </a:lnTo>
                    <a:lnTo>
                      <a:pt x="42" y="419"/>
                    </a:lnTo>
                    <a:lnTo>
                      <a:pt x="40" y="419"/>
                    </a:lnTo>
                    <a:lnTo>
                      <a:pt x="24" y="420"/>
                    </a:lnTo>
                    <a:lnTo>
                      <a:pt x="23" y="420"/>
                    </a:lnTo>
                    <a:lnTo>
                      <a:pt x="14" y="422"/>
                    </a:lnTo>
                    <a:lnTo>
                      <a:pt x="7" y="422"/>
                    </a:lnTo>
                    <a:lnTo>
                      <a:pt x="4" y="423"/>
                    </a:lnTo>
                    <a:lnTo>
                      <a:pt x="3" y="423"/>
                    </a:lnTo>
                    <a:lnTo>
                      <a:pt x="1" y="423"/>
                    </a:lnTo>
                    <a:lnTo>
                      <a:pt x="3" y="423"/>
                    </a:lnTo>
                    <a:lnTo>
                      <a:pt x="3" y="422"/>
                    </a:lnTo>
                    <a:lnTo>
                      <a:pt x="4" y="422"/>
                    </a:lnTo>
                    <a:lnTo>
                      <a:pt x="4" y="420"/>
                    </a:lnTo>
                    <a:lnTo>
                      <a:pt x="6" y="420"/>
                    </a:lnTo>
                    <a:lnTo>
                      <a:pt x="7" y="419"/>
                    </a:lnTo>
                    <a:lnTo>
                      <a:pt x="7" y="418"/>
                    </a:lnTo>
                    <a:lnTo>
                      <a:pt x="8" y="416"/>
                    </a:lnTo>
                    <a:lnTo>
                      <a:pt x="10" y="415"/>
                    </a:lnTo>
                    <a:lnTo>
                      <a:pt x="11" y="413"/>
                    </a:lnTo>
                    <a:lnTo>
                      <a:pt x="13" y="411"/>
                    </a:lnTo>
                    <a:lnTo>
                      <a:pt x="14" y="409"/>
                    </a:lnTo>
                    <a:lnTo>
                      <a:pt x="14" y="408"/>
                    </a:lnTo>
                    <a:lnTo>
                      <a:pt x="15" y="408"/>
                    </a:lnTo>
                    <a:lnTo>
                      <a:pt x="15" y="406"/>
                    </a:lnTo>
                    <a:lnTo>
                      <a:pt x="15" y="405"/>
                    </a:lnTo>
                    <a:lnTo>
                      <a:pt x="15" y="403"/>
                    </a:lnTo>
                    <a:lnTo>
                      <a:pt x="17" y="403"/>
                    </a:lnTo>
                    <a:lnTo>
                      <a:pt x="17" y="402"/>
                    </a:lnTo>
                    <a:lnTo>
                      <a:pt x="17" y="399"/>
                    </a:lnTo>
                    <a:lnTo>
                      <a:pt x="17" y="398"/>
                    </a:lnTo>
                    <a:lnTo>
                      <a:pt x="17" y="396"/>
                    </a:lnTo>
                    <a:lnTo>
                      <a:pt x="18" y="395"/>
                    </a:lnTo>
                    <a:lnTo>
                      <a:pt x="18" y="394"/>
                    </a:lnTo>
                    <a:lnTo>
                      <a:pt x="18" y="392"/>
                    </a:lnTo>
                    <a:lnTo>
                      <a:pt x="20" y="389"/>
                    </a:lnTo>
                    <a:lnTo>
                      <a:pt x="20" y="388"/>
                    </a:lnTo>
                    <a:lnTo>
                      <a:pt x="21" y="385"/>
                    </a:lnTo>
                    <a:lnTo>
                      <a:pt x="21" y="384"/>
                    </a:lnTo>
                    <a:lnTo>
                      <a:pt x="23" y="382"/>
                    </a:lnTo>
                    <a:lnTo>
                      <a:pt x="24" y="379"/>
                    </a:lnTo>
                    <a:lnTo>
                      <a:pt x="25" y="377"/>
                    </a:lnTo>
                    <a:lnTo>
                      <a:pt x="25" y="375"/>
                    </a:lnTo>
                    <a:lnTo>
                      <a:pt x="27" y="375"/>
                    </a:lnTo>
                    <a:lnTo>
                      <a:pt x="27" y="374"/>
                    </a:lnTo>
                    <a:lnTo>
                      <a:pt x="27" y="372"/>
                    </a:lnTo>
                    <a:lnTo>
                      <a:pt x="28" y="371"/>
                    </a:lnTo>
                    <a:lnTo>
                      <a:pt x="28" y="370"/>
                    </a:lnTo>
                    <a:lnTo>
                      <a:pt x="30" y="364"/>
                    </a:lnTo>
                    <a:lnTo>
                      <a:pt x="31" y="358"/>
                    </a:lnTo>
                    <a:lnTo>
                      <a:pt x="31" y="355"/>
                    </a:lnTo>
                    <a:lnTo>
                      <a:pt x="31" y="354"/>
                    </a:lnTo>
                    <a:lnTo>
                      <a:pt x="32" y="353"/>
                    </a:lnTo>
                    <a:lnTo>
                      <a:pt x="32" y="350"/>
                    </a:lnTo>
                    <a:lnTo>
                      <a:pt x="32" y="345"/>
                    </a:lnTo>
                    <a:lnTo>
                      <a:pt x="32" y="341"/>
                    </a:lnTo>
                    <a:lnTo>
                      <a:pt x="32" y="340"/>
                    </a:lnTo>
                    <a:lnTo>
                      <a:pt x="32" y="337"/>
                    </a:lnTo>
                    <a:lnTo>
                      <a:pt x="34" y="337"/>
                    </a:lnTo>
                    <a:lnTo>
                      <a:pt x="34" y="336"/>
                    </a:lnTo>
                    <a:lnTo>
                      <a:pt x="34" y="334"/>
                    </a:lnTo>
                    <a:lnTo>
                      <a:pt x="32" y="330"/>
                    </a:lnTo>
                    <a:lnTo>
                      <a:pt x="34" y="327"/>
                    </a:lnTo>
                    <a:lnTo>
                      <a:pt x="34" y="324"/>
                    </a:lnTo>
                    <a:lnTo>
                      <a:pt x="34" y="321"/>
                    </a:lnTo>
                    <a:lnTo>
                      <a:pt x="32" y="317"/>
                    </a:lnTo>
                    <a:lnTo>
                      <a:pt x="32" y="316"/>
                    </a:lnTo>
                    <a:lnTo>
                      <a:pt x="32" y="310"/>
                    </a:lnTo>
                    <a:lnTo>
                      <a:pt x="31" y="307"/>
                    </a:lnTo>
                    <a:lnTo>
                      <a:pt x="31" y="304"/>
                    </a:lnTo>
                    <a:lnTo>
                      <a:pt x="31" y="302"/>
                    </a:lnTo>
                    <a:lnTo>
                      <a:pt x="30" y="295"/>
                    </a:lnTo>
                    <a:lnTo>
                      <a:pt x="28" y="292"/>
                    </a:lnTo>
                    <a:lnTo>
                      <a:pt x="27" y="289"/>
                    </a:lnTo>
                    <a:lnTo>
                      <a:pt x="27" y="287"/>
                    </a:lnTo>
                    <a:lnTo>
                      <a:pt x="27" y="286"/>
                    </a:lnTo>
                    <a:lnTo>
                      <a:pt x="27" y="285"/>
                    </a:lnTo>
                    <a:lnTo>
                      <a:pt x="25" y="282"/>
                    </a:lnTo>
                    <a:lnTo>
                      <a:pt x="24" y="280"/>
                    </a:lnTo>
                    <a:lnTo>
                      <a:pt x="23" y="278"/>
                    </a:lnTo>
                    <a:lnTo>
                      <a:pt x="21" y="275"/>
                    </a:lnTo>
                    <a:lnTo>
                      <a:pt x="20" y="272"/>
                    </a:lnTo>
                    <a:lnTo>
                      <a:pt x="18" y="270"/>
                    </a:lnTo>
                    <a:lnTo>
                      <a:pt x="18" y="269"/>
                    </a:lnTo>
                    <a:lnTo>
                      <a:pt x="18" y="268"/>
                    </a:lnTo>
                    <a:lnTo>
                      <a:pt x="15" y="265"/>
                    </a:lnTo>
                    <a:lnTo>
                      <a:pt x="15" y="263"/>
                    </a:lnTo>
                    <a:lnTo>
                      <a:pt x="14" y="262"/>
                    </a:lnTo>
                    <a:lnTo>
                      <a:pt x="14" y="261"/>
                    </a:lnTo>
                    <a:lnTo>
                      <a:pt x="14" y="259"/>
                    </a:lnTo>
                    <a:lnTo>
                      <a:pt x="13" y="256"/>
                    </a:lnTo>
                    <a:lnTo>
                      <a:pt x="11" y="255"/>
                    </a:lnTo>
                    <a:lnTo>
                      <a:pt x="11" y="253"/>
                    </a:lnTo>
                    <a:lnTo>
                      <a:pt x="10" y="251"/>
                    </a:lnTo>
                    <a:lnTo>
                      <a:pt x="10" y="249"/>
                    </a:lnTo>
                    <a:lnTo>
                      <a:pt x="10" y="248"/>
                    </a:lnTo>
                    <a:lnTo>
                      <a:pt x="8" y="246"/>
                    </a:lnTo>
                    <a:lnTo>
                      <a:pt x="8" y="245"/>
                    </a:lnTo>
                    <a:lnTo>
                      <a:pt x="7" y="244"/>
                    </a:lnTo>
                    <a:lnTo>
                      <a:pt x="7" y="242"/>
                    </a:lnTo>
                    <a:lnTo>
                      <a:pt x="6" y="239"/>
                    </a:lnTo>
                    <a:lnTo>
                      <a:pt x="6" y="238"/>
                    </a:lnTo>
                    <a:lnTo>
                      <a:pt x="4" y="238"/>
                    </a:lnTo>
                    <a:lnTo>
                      <a:pt x="4" y="237"/>
                    </a:lnTo>
                    <a:lnTo>
                      <a:pt x="3" y="235"/>
                    </a:lnTo>
                    <a:lnTo>
                      <a:pt x="3" y="234"/>
                    </a:lnTo>
                    <a:lnTo>
                      <a:pt x="3" y="232"/>
                    </a:lnTo>
                    <a:lnTo>
                      <a:pt x="3" y="231"/>
                    </a:lnTo>
                    <a:lnTo>
                      <a:pt x="1" y="231"/>
                    </a:lnTo>
                    <a:lnTo>
                      <a:pt x="1" y="229"/>
                    </a:lnTo>
                    <a:lnTo>
                      <a:pt x="1" y="228"/>
                    </a:lnTo>
                    <a:lnTo>
                      <a:pt x="3" y="227"/>
                    </a:lnTo>
                    <a:lnTo>
                      <a:pt x="3" y="225"/>
                    </a:lnTo>
                    <a:lnTo>
                      <a:pt x="4" y="224"/>
                    </a:lnTo>
                    <a:lnTo>
                      <a:pt x="4" y="222"/>
                    </a:lnTo>
                    <a:lnTo>
                      <a:pt x="6" y="222"/>
                    </a:lnTo>
                    <a:lnTo>
                      <a:pt x="6" y="221"/>
                    </a:lnTo>
                    <a:lnTo>
                      <a:pt x="6" y="220"/>
                    </a:lnTo>
                    <a:lnTo>
                      <a:pt x="7" y="217"/>
                    </a:lnTo>
                    <a:lnTo>
                      <a:pt x="7" y="215"/>
                    </a:lnTo>
                    <a:lnTo>
                      <a:pt x="7" y="212"/>
                    </a:lnTo>
                    <a:lnTo>
                      <a:pt x="7" y="210"/>
                    </a:lnTo>
                    <a:lnTo>
                      <a:pt x="7" y="208"/>
                    </a:lnTo>
                    <a:lnTo>
                      <a:pt x="6" y="205"/>
                    </a:lnTo>
                    <a:lnTo>
                      <a:pt x="6" y="204"/>
                    </a:lnTo>
                    <a:lnTo>
                      <a:pt x="6" y="203"/>
                    </a:lnTo>
                    <a:lnTo>
                      <a:pt x="6" y="201"/>
                    </a:lnTo>
                    <a:lnTo>
                      <a:pt x="4" y="201"/>
                    </a:lnTo>
                    <a:lnTo>
                      <a:pt x="4" y="200"/>
                    </a:lnTo>
                    <a:lnTo>
                      <a:pt x="4" y="197"/>
                    </a:lnTo>
                    <a:lnTo>
                      <a:pt x="3" y="194"/>
                    </a:lnTo>
                    <a:lnTo>
                      <a:pt x="1" y="194"/>
                    </a:lnTo>
                    <a:lnTo>
                      <a:pt x="1" y="191"/>
                    </a:lnTo>
                    <a:lnTo>
                      <a:pt x="0" y="191"/>
                    </a:lnTo>
                    <a:lnTo>
                      <a:pt x="0" y="190"/>
                    </a:lnTo>
                    <a:lnTo>
                      <a:pt x="0" y="188"/>
                    </a:lnTo>
                    <a:lnTo>
                      <a:pt x="0" y="187"/>
                    </a:lnTo>
                    <a:lnTo>
                      <a:pt x="0" y="186"/>
                    </a:lnTo>
                    <a:lnTo>
                      <a:pt x="1" y="184"/>
                    </a:lnTo>
                    <a:lnTo>
                      <a:pt x="3" y="183"/>
                    </a:lnTo>
                    <a:lnTo>
                      <a:pt x="4" y="181"/>
                    </a:lnTo>
                    <a:lnTo>
                      <a:pt x="4" y="180"/>
                    </a:lnTo>
                    <a:lnTo>
                      <a:pt x="6" y="177"/>
                    </a:lnTo>
                    <a:lnTo>
                      <a:pt x="7" y="176"/>
                    </a:lnTo>
                    <a:lnTo>
                      <a:pt x="7" y="174"/>
                    </a:lnTo>
                    <a:lnTo>
                      <a:pt x="8" y="171"/>
                    </a:lnTo>
                    <a:lnTo>
                      <a:pt x="8" y="170"/>
                    </a:lnTo>
                    <a:lnTo>
                      <a:pt x="8" y="169"/>
                    </a:lnTo>
                    <a:lnTo>
                      <a:pt x="8" y="167"/>
                    </a:lnTo>
                    <a:lnTo>
                      <a:pt x="10" y="166"/>
                    </a:lnTo>
                    <a:lnTo>
                      <a:pt x="10" y="164"/>
                    </a:lnTo>
                    <a:lnTo>
                      <a:pt x="10" y="163"/>
                    </a:lnTo>
                    <a:lnTo>
                      <a:pt x="10" y="162"/>
                    </a:lnTo>
                    <a:lnTo>
                      <a:pt x="11" y="162"/>
                    </a:lnTo>
                    <a:lnTo>
                      <a:pt x="13" y="157"/>
                    </a:lnTo>
                    <a:lnTo>
                      <a:pt x="13" y="152"/>
                    </a:lnTo>
                    <a:lnTo>
                      <a:pt x="13" y="150"/>
                    </a:lnTo>
                    <a:lnTo>
                      <a:pt x="13" y="149"/>
                    </a:lnTo>
                    <a:lnTo>
                      <a:pt x="13" y="146"/>
                    </a:lnTo>
                    <a:lnTo>
                      <a:pt x="13" y="145"/>
                    </a:lnTo>
                    <a:lnTo>
                      <a:pt x="13" y="143"/>
                    </a:lnTo>
                    <a:lnTo>
                      <a:pt x="13" y="142"/>
                    </a:lnTo>
                    <a:lnTo>
                      <a:pt x="13" y="140"/>
                    </a:lnTo>
                    <a:lnTo>
                      <a:pt x="13" y="136"/>
                    </a:lnTo>
                    <a:lnTo>
                      <a:pt x="13" y="135"/>
                    </a:lnTo>
                    <a:lnTo>
                      <a:pt x="13" y="132"/>
                    </a:lnTo>
                    <a:lnTo>
                      <a:pt x="11" y="130"/>
                    </a:lnTo>
                    <a:lnTo>
                      <a:pt x="10" y="126"/>
                    </a:lnTo>
                    <a:lnTo>
                      <a:pt x="10" y="125"/>
                    </a:lnTo>
                    <a:lnTo>
                      <a:pt x="10" y="123"/>
                    </a:lnTo>
                    <a:lnTo>
                      <a:pt x="10" y="122"/>
                    </a:lnTo>
                    <a:lnTo>
                      <a:pt x="11" y="120"/>
                    </a:lnTo>
                    <a:lnTo>
                      <a:pt x="14" y="119"/>
                    </a:lnTo>
                    <a:lnTo>
                      <a:pt x="15" y="118"/>
                    </a:lnTo>
                    <a:lnTo>
                      <a:pt x="18" y="118"/>
                    </a:lnTo>
                    <a:lnTo>
                      <a:pt x="20" y="116"/>
                    </a:lnTo>
                    <a:lnTo>
                      <a:pt x="20" y="115"/>
                    </a:lnTo>
                    <a:lnTo>
                      <a:pt x="20" y="113"/>
                    </a:lnTo>
                    <a:lnTo>
                      <a:pt x="20" y="112"/>
                    </a:lnTo>
                    <a:lnTo>
                      <a:pt x="20" y="109"/>
                    </a:lnTo>
                    <a:lnTo>
                      <a:pt x="20" y="108"/>
                    </a:lnTo>
                    <a:lnTo>
                      <a:pt x="20" y="106"/>
                    </a:lnTo>
                    <a:lnTo>
                      <a:pt x="20" y="104"/>
                    </a:lnTo>
                    <a:lnTo>
                      <a:pt x="20" y="102"/>
                    </a:lnTo>
                    <a:lnTo>
                      <a:pt x="20" y="101"/>
                    </a:lnTo>
                    <a:lnTo>
                      <a:pt x="20" y="99"/>
                    </a:lnTo>
                    <a:lnTo>
                      <a:pt x="21" y="98"/>
                    </a:lnTo>
                    <a:lnTo>
                      <a:pt x="21" y="99"/>
                    </a:lnTo>
                    <a:lnTo>
                      <a:pt x="23" y="99"/>
                    </a:lnTo>
                    <a:lnTo>
                      <a:pt x="24" y="99"/>
                    </a:lnTo>
                    <a:lnTo>
                      <a:pt x="25" y="99"/>
                    </a:lnTo>
                    <a:lnTo>
                      <a:pt x="25" y="98"/>
                    </a:lnTo>
                    <a:lnTo>
                      <a:pt x="25" y="96"/>
                    </a:lnTo>
                    <a:lnTo>
                      <a:pt x="25" y="95"/>
                    </a:lnTo>
                    <a:lnTo>
                      <a:pt x="27" y="95"/>
                    </a:lnTo>
                    <a:lnTo>
                      <a:pt x="27" y="94"/>
                    </a:lnTo>
                    <a:lnTo>
                      <a:pt x="27" y="92"/>
                    </a:lnTo>
                    <a:lnTo>
                      <a:pt x="28" y="92"/>
                    </a:lnTo>
                    <a:lnTo>
                      <a:pt x="30" y="92"/>
                    </a:lnTo>
                    <a:lnTo>
                      <a:pt x="30" y="94"/>
                    </a:lnTo>
                    <a:lnTo>
                      <a:pt x="31" y="95"/>
                    </a:lnTo>
                    <a:lnTo>
                      <a:pt x="32" y="95"/>
                    </a:lnTo>
                    <a:lnTo>
                      <a:pt x="34" y="95"/>
                    </a:lnTo>
                    <a:lnTo>
                      <a:pt x="35" y="94"/>
                    </a:lnTo>
                    <a:lnTo>
                      <a:pt x="37" y="91"/>
                    </a:lnTo>
                    <a:lnTo>
                      <a:pt x="37" y="89"/>
                    </a:lnTo>
                    <a:lnTo>
                      <a:pt x="37" y="88"/>
                    </a:lnTo>
                    <a:lnTo>
                      <a:pt x="37" y="87"/>
                    </a:lnTo>
                    <a:lnTo>
                      <a:pt x="37" y="85"/>
                    </a:lnTo>
                    <a:lnTo>
                      <a:pt x="38" y="82"/>
                    </a:lnTo>
                    <a:lnTo>
                      <a:pt x="40" y="81"/>
                    </a:lnTo>
                    <a:lnTo>
                      <a:pt x="41" y="79"/>
                    </a:lnTo>
                    <a:lnTo>
                      <a:pt x="42" y="78"/>
                    </a:lnTo>
                    <a:lnTo>
                      <a:pt x="42" y="77"/>
                    </a:lnTo>
                    <a:lnTo>
                      <a:pt x="42" y="75"/>
                    </a:lnTo>
                    <a:lnTo>
                      <a:pt x="42" y="72"/>
                    </a:lnTo>
                    <a:lnTo>
                      <a:pt x="45" y="68"/>
                    </a:lnTo>
                    <a:lnTo>
                      <a:pt x="47" y="68"/>
                    </a:lnTo>
                    <a:lnTo>
                      <a:pt x="48" y="67"/>
                    </a:lnTo>
                    <a:lnTo>
                      <a:pt x="48" y="65"/>
                    </a:lnTo>
                    <a:lnTo>
                      <a:pt x="49" y="65"/>
                    </a:lnTo>
                    <a:lnTo>
                      <a:pt x="51" y="67"/>
                    </a:lnTo>
                    <a:lnTo>
                      <a:pt x="51" y="68"/>
                    </a:lnTo>
                    <a:lnTo>
                      <a:pt x="49" y="68"/>
                    </a:lnTo>
                    <a:lnTo>
                      <a:pt x="49" y="70"/>
                    </a:lnTo>
                    <a:lnTo>
                      <a:pt x="48" y="71"/>
                    </a:lnTo>
                    <a:lnTo>
                      <a:pt x="47" y="71"/>
                    </a:lnTo>
                    <a:lnTo>
                      <a:pt x="45" y="74"/>
                    </a:lnTo>
                    <a:lnTo>
                      <a:pt x="47" y="75"/>
                    </a:lnTo>
                    <a:lnTo>
                      <a:pt x="48" y="79"/>
                    </a:lnTo>
                    <a:lnTo>
                      <a:pt x="49" y="79"/>
                    </a:lnTo>
                    <a:lnTo>
                      <a:pt x="49" y="81"/>
                    </a:lnTo>
                    <a:lnTo>
                      <a:pt x="49" y="82"/>
                    </a:lnTo>
                    <a:lnTo>
                      <a:pt x="48" y="82"/>
                    </a:lnTo>
                    <a:lnTo>
                      <a:pt x="48" y="85"/>
                    </a:lnTo>
                    <a:lnTo>
                      <a:pt x="47" y="85"/>
                    </a:lnTo>
                    <a:lnTo>
                      <a:pt x="47" y="87"/>
                    </a:lnTo>
                    <a:lnTo>
                      <a:pt x="48" y="88"/>
                    </a:lnTo>
                    <a:lnTo>
                      <a:pt x="48" y="89"/>
                    </a:lnTo>
                    <a:lnTo>
                      <a:pt x="48" y="94"/>
                    </a:lnTo>
                    <a:lnTo>
                      <a:pt x="48" y="95"/>
                    </a:lnTo>
                    <a:lnTo>
                      <a:pt x="47" y="95"/>
                    </a:lnTo>
                    <a:lnTo>
                      <a:pt x="47" y="98"/>
                    </a:lnTo>
                    <a:lnTo>
                      <a:pt x="47" y="99"/>
                    </a:lnTo>
                    <a:lnTo>
                      <a:pt x="47" y="102"/>
                    </a:lnTo>
                    <a:lnTo>
                      <a:pt x="47" y="104"/>
                    </a:lnTo>
                    <a:lnTo>
                      <a:pt x="48" y="106"/>
                    </a:lnTo>
                    <a:lnTo>
                      <a:pt x="48" y="108"/>
                    </a:lnTo>
                    <a:lnTo>
                      <a:pt x="48" y="109"/>
                    </a:lnTo>
                    <a:lnTo>
                      <a:pt x="48" y="111"/>
                    </a:lnTo>
                    <a:lnTo>
                      <a:pt x="49" y="111"/>
                    </a:lnTo>
                    <a:lnTo>
                      <a:pt x="51" y="111"/>
                    </a:lnTo>
                    <a:lnTo>
                      <a:pt x="51" y="109"/>
                    </a:lnTo>
                    <a:lnTo>
                      <a:pt x="51" y="106"/>
                    </a:lnTo>
                    <a:lnTo>
                      <a:pt x="52" y="101"/>
                    </a:lnTo>
                    <a:lnTo>
                      <a:pt x="54" y="99"/>
                    </a:lnTo>
                    <a:lnTo>
                      <a:pt x="54" y="98"/>
                    </a:lnTo>
                    <a:lnTo>
                      <a:pt x="52" y="98"/>
                    </a:lnTo>
                    <a:lnTo>
                      <a:pt x="51" y="96"/>
                    </a:lnTo>
                    <a:lnTo>
                      <a:pt x="52" y="96"/>
                    </a:lnTo>
                    <a:lnTo>
                      <a:pt x="52" y="95"/>
                    </a:lnTo>
                    <a:lnTo>
                      <a:pt x="54" y="94"/>
                    </a:lnTo>
                    <a:lnTo>
                      <a:pt x="54" y="92"/>
                    </a:lnTo>
                    <a:lnTo>
                      <a:pt x="54" y="91"/>
                    </a:lnTo>
                    <a:lnTo>
                      <a:pt x="54" y="89"/>
                    </a:lnTo>
                    <a:lnTo>
                      <a:pt x="55" y="87"/>
                    </a:lnTo>
                    <a:lnTo>
                      <a:pt x="57" y="87"/>
                    </a:lnTo>
                    <a:lnTo>
                      <a:pt x="57" y="88"/>
                    </a:lnTo>
                    <a:lnTo>
                      <a:pt x="57" y="89"/>
                    </a:lnTo>
                    <a:lnTo>
                      <a:pt x="55" y="91"/>
                    </a:lnTo>
                    <a:lnTo>
                      <a:pt x="55" y="92"/>
                    </a:lnTo>
                    <a:lnTo>
                      <a:pt x="55" y="94"/>
                    </a:lnTo>
                    <a:lnTo>
                      <a:pt x="55" y="95"/>
                    </a:lnTo>
                    <a:lnTo>
                      <a:pt x="57" y="95"/>
                    </a:lnTo>
                    <a:lnTo>
                      <a:pt x="57" y="96"/>
                    </a:lnTo>
                    <a:lnTo>
                      <a:pt x="57" y="99"/>
                    </a:lnTo>
                    <a:lnTo>
                      <a:pt x="57" y="101"/>
                    </a:lnTo>
                    <a:lnTo>
                      <a:pt x="55" y="101"/>
                    </a:lnTo>
                    <a:lnTo>
                      <a:pt x="55" y="102"/>
                    </a:lnTo>
                    <a:lnTo>
                      <a:pt x="54" y="102"/>
                    </a:lnTo>
                    <a:lnTo>
                      <a:pt x="54" y="104"/>
                    </a:lnTo>
                    <a:lnTo>
                      <a:pt x="54" y="105"/>
                    </a:lnTo>
                    <a:lnTo>
                      <a:pt x="52" y="105"/>
                    </a:lnTo>
                    <a:lnTo>
                      <a:pt x="52" y="106"/>
                    </a:lnTo>
                    <a:lnTo>
                      <a:pt x="52" y="108"/>
                    </a:lnTo>
                    <a:lnTo>
                      <a:pt x="52" y="109"/>
                    </a:lnTo>
                    <a:lnTo>
                      <a:pt x="52" y="111"/>
                    </a:lnTo>
                    <a:lnTo>
                      <a:pt x="54" y="112"/>
                    </a:lnTo>
                    <a:lnTo>
                      <a:pt x="55" y="112"/>
                    </a:lnTo>
                    <a:lnTo>
                      <a:pt x="55" y="111"/>
                    </a:lnTo>
                    <a:lnTo>
                      <a:pt x="57" y="111"/>
                    </a:lnTo>
                    <a:lnTo>
                      <a:pt x="57" y="109"/>
                    </a:lnTo>
                    <a:lnTo>
                      <a:pt x="57" y="108"/>
                    </a:lnTo>
                    <a:lnTo>
                      <a:pt x="57" y="106"/>
                    </a:lnTo>
                    <a:lnTo>
                      <a:pt x="58" y="105"/>
                    </a:lnTo>
                    <a:lnTo>
                      <a:pt x="58" y="104"/>
                    </a:lnTo>
                    <a:lnTo>
                      <a:pt x="59" y="102"/>
                    </a:lnTo>
                    <a:lnTo>
                      <a:pt x="59" y="101"/>
                    </a:lnTo>
                    <a:lnTo>
                      <a:pt x="59" y="99"/>
                    </a:lnTo>
                    <a:lnTo>
                      <a:pt x="61" y="98"/>
                    </a:lnTo>
                    <a:lnTo>
                      <a:pt x="61" y="96"/>
                    </a:lnTo>
                    <a:lnTo>
                      <a:pt x="61" y="94"/>
                    </a:lnTo>
                    <a:lnTo>
                      <a:pt x="62" y="92"/>
                    </a:lnTo>
                    <a:lnTo>
                      <a:pt x="62" y="85"/>
                    </a:lnTo>
                    <a:lnTo>
                      <a:pt x="62" y="84"/>
                    </a:lnTo>
                    <a:lnTo>
                      <a:pt x="61" y="81"/>
                    </a:lnTo>
                    <a:lnTo>
                      <a:pt x="61" y="79"/>
                    </a:lnTo>
                    <a:lnTo>
                      <a:pt x="62" y="78"/>
                    </a:lnTo>
                    <a:lnTo>
                      <a:pt x="61" y="74"/>
                    </a:lnTo>
                    <a:lnTo>
                      <a:pt x="61" y="72"/>
                    </a:lnTo>
                    <a:lnTo>
                      <a:pt x="61" y="71"/>
                    </a:lnTo>
                    <a:lnTo>
                      <a:pt x="59" y="67"/>
                    </a:lnTo>
                    <a:lnTo>
                      <a:pt x="59" y="64"/>
                    </a:lnTo>
                    <a:lnTo>
                      <a:pt x="59" y="61"/>
                    </a:lnTo>
                    <a:lnTo>
                      <a:pt x="59" y="58"/>
                    </a:lnTo>
                    <a:lnTo>
                      <a:pt x="61" y="57"/>
                    </a:lnTo>
                    <a:lnTo>
                      <a:pt x="61" y="55"/>
                    </a:lnTo>
                    <a:lnTo>
                      <a:pt x="62" y="54"/>
                    </a:lnTo>
                    <a:lnTo>
                      <a:pt x="64" y="53"/>
                    </a:lnTo>
                    <a:lnTo>
                      <a:pt x="65" y="53"/>
                    </a:lnTo>
                    <a:lnTo>
                      <a:pt x="66" y="51"/>
                    </a:lnTo>
                    <a:lnTo>
                      <a:pt x="68" y="50"/>
                    </a:lnTo>
                    <a:lnTo>
                      <a:pt x="69" y="48"/>
                    </a:lnTo>
                    <a:lnTo>
                      <a:pt x="69" y="47"/>
                    </a:lnTo>
                    <a:lnTo>
                      <a:pt x="71" y="47"/>
                    </a:lnTo>
                    <a:lnTo>
                      <a:pt x="72" y="46"/>
                    </a:lnTo>
                    <a:lnTo>
                      <a:pt x="76" y="46"/>
                    </a:lnTo>
                    <a:lnTo>
                      <a:pt x="78" y="46"/>
                    </a:lnTo>
                    <a:lnTo>
                      <a:pt x="79" y="46"/>
                    </a:lnTo>
                    <a:lnTo>
                      <a:pt x="81" y="46"/>
                    </a:lnTo>
                    <a:lnTo>
                      <a:pt x="82" y="46"/>
                    </a:lnTo>
                    <a:lnTo>
                      <a:pt x="83" y="44"/>
                    </a:lnTo>
                    <a:lnTo>
                      <a:pt x="85" y="44"/>
                    </a:lnTo>
                    <a:lnTo>
                      <a:pt x="86" y="43"/>
                    </a:lnTo>
                    <a:lnTo>
                      <a:pt x="86" y="41"/>
                    </a:lnTo>
                    <a:lnTo>
                      <a:pt x="86" y="40"/>
                    </a:lnTo>
                    <a:lnTo>
                      <a:pt x="82" y="38"/>
                    </a:lnTo>
                    <a:lnTo>
                      <a:pt x="82" y="40"/>
                    </a:lnTo>
                    <a:lnTo>
                      <a:pt x="79" y="38"/>
                    </a:lnTo>
                    <a:lnTo>
                      <a:pt x="78" y="38"/>
                    </a:lnTo>
                    <a:lnTo>
                      <a:pt x="78" y="37"/>
                    </a:lnTo>
                    <a:lnTo>
                      <a:pt x="76" y="37"/>
                    </a:lnTo>
                    <a:lnTo>
                      <a:pt x="75" y="36"/>
                    </a:lnTo>
                    <a:lnTo>
                      <a:pt x="75" y="34"/>
                    </a:lnTo>
                    <a:lnTo>
                      <a:pt x="74" y="33"/>
                    </a:lnTo>
                    <a:lnTo>
                      <a:pt x="74" y="31"/>
                    </a:lnTo>
                    <a:lnTo>
                      <a:pt x="74" y="30"/>
                    </a:lnTo>
                    <a:lnTo>
                      <a:pt x="72" y="29"/>
                    </a:lnTo>
                    <a:lnTo>
                      <a:pt x="72" y="27"/>
                    </a:lnTo>
                    <a:lnTo>
                      <a:pt x="72" y="26"/>
                    </a:lnTo>
                    <a:lnTo>
                      <a:pt x="72" y="24"/>
                    </a:lnTo>
                    <a:lnTo>
                      <a:pt x="72" y="23"/>
                    </a:lnTo>
                    <a:lnTo>
                      <a:pt x="74" y="23"/>
                    </a:lnTo>
                    <a:lnTo>
                      <a:pt x="74" y="20"/>
                    </a:lnTo>
                    <a:lnTo>
                      <a:pt x="74" y="19"/>
                    </a:lnTo>
                    <a:lnTo>
                      <a:pt x="75" y="19"/>
                    </a:lnTo>
                    <a:lnTo>
                      <a:pt x="75" y="17"/>
                    </a:lnTo>
                    <a:lnTo>
                      <a:pt x="76" y="17"/>
                    </a:lnTo>
                    <a:lnTo>
                      <a:pt x="78" y="17"/>
                    </a:lnTo>
                    <a:lnTo>
                      <a:pt x="78" y="16"/>
                    </a:lnTo>
                    <a:lnTo>
                      <a:pt x="78" y="14"/>
                    </a:lnTo>
                    <a:lnTo>
                      <a:pt x="79" y="13"/>
                    </a:lnTo>
                    <a:lnTo>
                      <a:pt x="81" y="10"/>
                    </a:lnTo>
                    <a:lnTo>
                      <a:pt x="81" y="9"/>
                    </a:lnTo>
                    <a:lnTo>
                      <a:pt x="81" y="7"/>
                    </a:lnTo>
                    <a:lnTo>
                      <a:pt x="79" y="7"/>
                    </a:lnTo>
                    <a:lnTo>
                      <a:pt x="78" y="6"/>
                    </a:lnTo>
                    <a:lnTo>
                      <a:pt x="76" y="6"/>
                    </a:lnTo>
                    <a:lnTo>
                      <a:pt x="78" y="6"/>
                    </a:lnTo>
                    <a:lnTo>
                      <a:pt x="81" y="4"/>
                    </a:lnTo>
                    <a:lnTo>
                      <a:pt x="82" y="6"/>
                    </a:lnTo>
                    <a:lnTo>
                      <a:pt x="83" y="6"/>
                    </a:lnTo>
                    <a:lnTo>
                      <a:pt x="85" y="6"/>
                    </a:lnTo>
                    <a:lnTo>
                      <a:pt x="88" y="6"/>
                    </a:lnTo>
                    <a:lnTo>
                      <a:pt x="89" y="6"/>
                    </a:lnTo>
                    <a:lnTo>
                      <a:pt x="90" y="4"/>
                    </a:lnTo>
                    <a:lnTo>
                      <a:pt x="90" y="3"/>
                    </a:lnTo>
                    <a:lnTo>
                      <a:pt x="90" y="2"/>
                    </a:lnTo>
                    <a:lnTo>
                      <a:pt x="89" y="2"/>
                    </a:lnTo>
                    <a:lnTo>
                      <a:pt x="90"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71"/>
              <p:cNvSpPr>
                <a:spLocks/>
              </p:cNvSpPr>
              <p:nvPr/>
            </p:nvSpPr>
            <p:spPr bwMode="auto">
              <a:xfrm>
                <a:off x="7759662" y="1829680"/>
                <a:ext cx="41620" cy="28076"/>
              </a:xfrm>
              <a:custGeom>
                <a:avLst/>
                <a:gdLst>
                  <a:gd name="T0" fmla="*/ 5 w 19"/>
                  <a:gd name="T1" fmla="*/ 6 h 14"/>
                  <a:gd name="T2" fmla="*/ 8 w 19"/>
                  <a:gd name="T3" fmla="*/ 7 h 14"/>
                  <a:gd name="T4" fmla="*/ 9 w 19"/>
                  <a:gd name="T5" fmla="*/ 7 h 14"/>
                  <a:gd name="T6" fmla="*/ 11 w 19"/>
                  <a:gd name="T7" fmla="*/ 7 h 14"/>
                  <a:gd name="T8" fmla="*/ 14 w 19"/>
                  <a:gd name="T9" fmla="*/ 9 h 14"/>
                  <a:gd name="T10" fmla="*/ 15 w 19"/>
                  <a:gd name="T11" fmla="*/ 9 h 14"/>
                  <a:gd name="T12" fmla="*/ 15 w 19"/>
                  <a:gd name="T13" fmla="*/ 7 h 14"/>
                  <a:gd name="T14" fmla="*/ 15 w 19"/>
                  <a:gd name="T15" fmla="*/ 6 h 14"/>
                  <a:gd name="T16" fmla="*/ 15 w 19"/>
                  <a:gd name="T17" fmla="*/ 7 h 14"/>
                  <a:gd name="T18" fmla="*/ 17 w 19"/>
                  <a:gd name="T19" fmla="*/ 9 h 14"/>
                  <a:gd name="T20" fmla="*/ 19 w 19"/>
                  <a:gd name="T21" fmla="*/ 10 h 14"/>
                  <a:gd name="T22" fmla="*/ 18 w 19"/>
                  <a:gd name="T23" fmla="*/ 12 h 14"/>
                  <a:gd name="T24" fmla="*/ 18 w 19"/>
                  <a:gd name="T25" fmla="*/ 13 h 14"/>
                  <a:gd name="T26" fmla="*/ 17 w 19"/>
                  <a:gd name="T27" fmla="*/ 14 h 14"/>
                  <a:gd name="T28" fmla="*/ 18 w 19"/>
                  <a:gd name="T29" fmla="*/ 14 h 14"/>
                  <a:gd name="T30" fmla="*/ 17 w 19"/>
                  <a:gd name="T31" fmla="*/ 14 h 14"/>
                  <a:gd name="T32" fmla="*/ 15 w 19"/>
                  <a:gd name="T33" fmla="*/ 14 h 14"/>
                  <a:gd name="T34" fmla="*/ 14 w 19"/>
                  <a:gd name="T35" fmla="*/ 14 h 14"/>
                  <a:gd name="T36" fmla="*/ 12 w 19"/>
                  <a:gd name="T37" fmla="*/ 14 h 14"/>
                  <a:gd name="T38" fmla="*/ 11 w 19"/>
                  <a:gd name="T39" fmla="*/ 14 h 14"/>
                  <a:gd name="T40" fmla="*/ 9 w 19"/>
                  <a:gd name="T41" fmla="*/ 13 h 14"/>
                  <a:gd name="T42" fmla="*/ 8 w 19"/>
                  <a:gd name="T43" fmla="*/ 12 h 14"/>
                  <a:gd name="T44" fmla="*/ 7 w 19"/>
                  <a:gd name="T45" fmla="*/ 9 h 14"/>
                  <a:gd name="T46" fmla="*/ 5 w 19"/>
                  <a:gd name="T47" fmla="*/ 9 h 14"/>
                  <a:gd name="T48" fmla="*/ 4 w 19"/>
                  <a:gd name="T49" fmla="*/ 7 h 14"/>
                  <a:gd name="T50" fmla="*/ 4 w 19"/>
                  <a:gd name="T51" fmla="*/ 6 h 14"/>
                  <a:gd name="T52" fmla="*/ 2 w 19"/>
                  <a:gd name="T53" fmla="*/ 6 h 14"/>
                  <a:gd name="T54" fmla="*/ 2 w 19"/>
                  <a:gd name="T55" fmla="*/ 5 h 14"/>
                  <a:gd name="T56" fmla="*/ 1 w 19"/>
                  <a:gd name="T57" fmla="*/ 5 h 14"/>
                  <a:gd name="T58" fmla="*/ 1 w 19"/>
                  <a:gd name="T59" fmla="*/ 3 h 14"/>
                  <a:gd name="T60" fmla="*/ 0 w 19"/>
                  <a:gd name="T61" fmla="*/ 3 h 14"/>
                  <a:gd name="T62" fmla="*/ 0 w 19"/>
                  <a:gd name="T63" fmla="*/ 0 h 14"/>
                  <a:gd name="T64" fmla="*/ 1 w 19"/>
                  <a:gd name="T65" fmla="*/ 0 h 14"/>
                  <a:gd name="T66" fmla="*/ 2 w 19"/>
                  <a:gd name="T67" fmla="*/ 2 h 14"/>
                  <a:gd name="T68" fmla="*/ 2 w 19"/>
                  <a:gd name="T69" fmla="*/ 3 h 14"/>
                  <a:gd name="T70" fmla="*/ 4 w 19"/>
                  <a:gd name="T71" fmla="*/ 6 h 14"/>
                  <a:gd name="T72" fmla="*/ 5 w 19"/>
                  <a:gd name="T7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4">
                    <a:moveTo>
                      <a:pt x="5" y="6"/>
                    </a:moveTo>
                    <a:lnTo>
                      <a:pt x="8" y="7"/>
                    </a:lnTo>
                    <a:lnTo>
                      <a:pt x="9" y="7"/>
                    </a:lnTo>
                    <a:lnTo>
                      <a:pt x="11" y="7"/>
                    </a:lnTo>
                    <a:lnTo>
                      <a:pt x="14" y="9"/>
                    </a:lnTo>
                    <a:lnTo>
                      <a:pt x="15" y="9"/>
                    </a:lnTo>
                    <a:lnTo>
                      <a:pt x="15" y="7"/>
                    </a:lnTo>
                    <a:lnTo>
                      <a:pt x="15" y="6"/>
                    </a:lnTo>
                    <a:lnTo>
                      <a:pt x="15" y="7"/>
                    </a:lnTo>
                    <a:lnTo>
                      <a:pt x="17" y="9"/>
                    </a:lnTo>
                    <a:lnTo>
                      <a:pt x="19" y="10"/>
                    </a:lnTo>
                    <a:lnTo>
                      <a:pt x="18" y="12"/>
                    </a:lnTo>
                    <a:lnTo>
                      <a:pt x="18" y="13"/>
                    </a:lnTo>
                    <a:lnTo>
                      <a:pt x="17" y="14"/>
                    </a:lnTo>
                    <a:lnTo>
                      <a:pt x="18" y="14"/>
                    </a:lnTo>
                    <a:lnTo>
                      <a:pt x="17" y="14"/>
                    </a:lnTo>
                    <a:lnTo>
                      <a:pt x="15" y="14"/>
                    </a:lnTo>
                    <a:lnTo>
                      <a:pt x="14" y="14"/>
                    </a:lnTo>
                    <a:lnTo>
                      <a:pt x="12" y="14"/>
                    </a:lnTo>
                    <a:lnTo>
                      <a:pt x="11" y="14"/>
                    </a:lnTo>
                    <a:lnTo>
                      <a:pt x="9" y="13"/>
                    </a:lnTo>
                    <a:lnTo>
                      <a:pt x="8" y="12"/>
                    </a:lnTo>
                    <a:lnTo>
                      <a:pt x="7" y="9"/>
                    </a:lnTo>
                    <a:lnTo>
                      <a:pt x="5" y="9"/>
                    </a:lnTo>
                    <a:lnTo>
                      <a:pt x="4" y="7"/>
                    </a:lnTo>
                    <a:lnTo>
                      <a:pt x="4" y="6"/>
                    </a:lnTo>
                    <a:lnTo>
                      <a:pt x="2" y="6"/>
                    </a:lnTo>
                    <a:lnTo>
                      <a:pt x="2" y="5"/>
                    </a:lnTo>
                    <a:lnTo>
                      <a:pt x="1" y="5"/>
                    </a:lnTo>
                    <a:lnTo>
                      <a:pt x="1" y="3"/>
                    </a:lnTo>
                    <a:lnTo>
                      <a:pt x="0" y="3"/>
                    </a:lnTo>
                    <a:lnTo>
                      <a:pt x="0" y="0"/>
                    </a:lnTo>
                    <a:lnTo>
                      <a:pt x="1" y="0"/>
                    </a:lnTo>
                    <a:lnTo>
                      <a:pt x="2" y="2"/>
                    </a:lnTo>
                    <a:lnTo>
                      <a:pt x="2" y="3"/>
                    </a:lnTo>
                    <a:lnTo>
                      <a:pt x="4" y="6"/>
                    </a:lnTo>
                    <a:lnTo>
                      <a:pt x="5"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72"/>
              <p:cNvSpPr>
                <a:spLocks/>
              </p:cNvSpPr>
              <p:nvPr/>
            </p:nvSpPr>
            <p:spPr bwMode="auto">
              <a:xfrm>
                <a:off x="6960141" y="1548921"/>
                <a:ext cx="957236" cy="479295"/>
              </a:xfrm>
              <a:custGeom>
                <a:avLst/>
                <a:gdLst>
                  <a:gd name="T0" fmla="*/ 145 w 437"/>
                  <a:gd name="T1" fmla="*/ 9 h 239"/>
                  <a:gd name="T2" fmla="*/ 131 w 437"/>
                  <a:gd name="T3" fmla="*/ 29 h 239"/>
                  <a:gd name="T4" fmla="*/ 123 w 437"/>
                  <a:gd name="T5" fmla="*/ 43 h 239"/>
                  <a:gd name="T6" fmla="*/ 117 w 437"/>
                  <a:gd name="T7" fmla="*/ 63 h 239"/>
                  <a:gd name="T8" fmla="*/ 127 w 437"/>
                  <a:gd name="T9" fmla="*/ 61 h 239"/>
                  <a:gd name="T10" fmla="*/ 135 w 437"/>
                  <a:gd name="T11" fmla="*/ 58 h 239"/>
                  <a:gd name="T12" fmla="*/ 154 w 437"/>
                  <a:gd name="T13" fmla="*/ 58 h 239"/>
                  <a:gd name="T14" fmla="*/ 165 w 437"/>
                  <a:gd name="T15" fmla="*/ 65 h 239"/>
                  <a:gd name="T16" fmla="*/ 174 w 437"/>
                  <a:gd name="T17" fmla="*/ 72 h 239"/>
                  <a:gd name="T18" fmla="*/ 183 w 437"/>
                  <a:gd name="T19" fmla="*/ 87 h 239"/>
                  <a:gd name="T20" fmla="*/ 199 w 437"/>
                  <a:gd name="T21" fmla="*/ 96 h 239"/>
                  <a:gd name="T22" fmla="*/ 219 w 437"/>
                  <a:gd name="T23" fmla="*/ 99 h 239"/>
                  <a:gd name="T24" fmla="*/ 230 w 437"/>
                  <a:gd name="T25" fmla="*/ 92 h 239"/>
                  <a:gd name="T26" fmla="*/ 236 w 437"/>
                  <a:gd name="T27" fmla="*/ 92 h 239"/>
                  <a:gd name="T28" fmla="*/ 264 w 437"/>
                  <a:gd name="T29" fmla="*/ 72 h 239"/>
                  <a:gd name="T30" fmla="*/ 294 w 437"/>
                  <a:gd name="T31" fmla="*/ 67 h 239"/>
                  <a:gd name="T32" fmla="*/ 332 w 437"/>
                  <a:gd name="T33" fmla="*/ 54 h 239"/>
                  <a:gd name="T34" fmla="*/ 333 w 437"/>
                  <a:gd name="T35" fmla="*/ 77 h 239"/>
                  <a:gd name="T36" fmla="*/ 345 w 437"/>
                  <a:gd name="T37" fmla="*/ 84 h 239"/>
                  <a:gd name="T38" fmla="*/ 369 w 437"/>
                  <a:gd name="T39" fmla="*/ 84 h 239"/>
                  <a:gd name="T40" fmla="*/ 390 w 437"/>
                  <a:gd name="T41" fmla="*/ 77 h 239"/>
                  <a:gd name="T42" fmla="*/ 387 w 437"/>
                  <a:gd name="T43" fmla="*/ 109 h 239"/>
                  <a:gd name="T44" fmla="*/ 403 w 437"/>
                  <a:gd name="T45" fmla="*/ 119 h 239"/>
                  <a:gd name="T46" fmla="*/ 415 w 437"/>
                  <a:gd name="T47" fmla="*/ 116 h 239"/>
                  <a:gd name="T48" fmla="*/ 431 w 437"/>
                  <a:gd name="T49" fmla="*/ 115 h 239"/>
                  <a:gd name="T50" fmla="*/ 424 w 437"/>
                  <a:gd name="T51" fmla="*/ 128 h 239"/>
                  <a:gd name="T52" fmla="*/ 404 w 437"/>
                  <a:gd name="T53" fmla="*/ 128 h 239"/>
                  <a:gd name="T54" fmla="*/ 383 w 437"/>
                  <a:gd name="T55" fmla="*/ 132 h 239"/>
                  <a:gd name="T56" fmla="*/ 370 w 437"/>
                  <a:gd name="T57" fmla="*/ 130 h 239"/>
                  <a:gd name="T58" fmla="*/ 357 w 437"/>
                  <a:gd name="T59" fmla="*/ 135 h 239"/>
                  <a:gd name="T60" fmla="*/ 353 w 437"/>
                  <a:gd name="T61" fmla="*/ 143 h 239"/>
                  <a:gd name="T62" fmla="*/ 336 w 437"/>
                  <a:gd name="T63" fmla="*/ 129 h 239"/>
                  <a:gd name="T64" fmla="*/ 318 w 437"/>
                  <a:gd name="T65" fmla="*/ 125 h 239"/>
                  <a:gd name="T66" fmla="*/ 302 w 437"/>
                  <a:gd name="T67" fmla="*/ 135 h 239"/>
                  <a:gd name="T68" fmla="*/ 287 w 437"/>
                  <a:gd name="T69" fmla="*/ 140 h 239"/>
                  <a:gd name="T70" fmla="*/ 267 w 437"/>
                  <a:gd name="T71" fmla="*/ 143 h 239"/>
                  <a:gd name="T72" fmla="*/ 254 w 437"/>
                  <a:gd name="T73" fmla="*/ 164 h 239"/>
                  <a:gd name="T74" fmla="*/ 246 w 437"/>
                  <a:gd name="T75" fmla="*/ 176 h 239"/>
                  <a:gd name="T76" fmla="*/ 240 w 437"/>
                  <a:gd name="T77" fmla="*/ 173 h 239"/>
                  <a:gd name="T78" fmla="*/ 247 w 437"/>
                  <a:gd name="T79" fmla="*/ 157 h 239"/>
                  <a:gd name="T80" fmla="*/ 236 w 437"/>
                  <a:gd name="T81" fmla="*/ 159 h 239"/>
                  <a:gd name="T82" fmla="*/ 226 w 437"/>
                  <a:gd name="T83" fmla="*/ 173 h 239"/>
                  <a:gd name="T84" fmla="*/ 215 w 437"/>
                  <a:gd name="T85" fmla="*/ 163 h 239"/>
                  <a:gd name="T86" fmla="*/ 209 w 437"/>
                  <a:gd name="T87" fmla="*/ 180 h 239"/>
                  <a:gd name="T88" fmla="*/ 202 w 437"/>
                  <a:gd name="T89" fmla="*/ 205 h 239"/>
                  <a:gd name="T90" fmla="*/ 192 w 437"/>
                  <a:gd name="T91" fmla="*/ 225 h 239"/>
                  <a:gd name="T92" fmla="*/ 179 w 437"/>
                  <a:gd name="T93" fmla="*/ 225 h 239"/>
                  <a:gd name="T94" fmla="*/ 168 w 437"/>
                  <a:gd name="T95" fmla="*/ 208 h 239"/>
                  <a:gd name="T96" fmla="*/ 157 w 437"/>
                  <a:gd name="T97" fmla="*/ 171 h 239"/>
                  <a:gd name="T98" fmla="*/ 141 w 437"/>
                  <a:gd name="T99" fmla="*/ 157 h 239"/>
                  <a:gd name="T100" fmla="*/ 113 w 437"/>
                  <a:gd name="T101" fmla="*/ 153 h 239"/>
                  <a:gd name="T102" fmla="*/ 77 w 437"/>
                  <a:gd name="T103" fmla="*/ 140 h 239"/>
                  <a:gd name="T104" fmla="*/ 1 w 437"/>
                  <a:gd name="T105" fmla="*/ 106 h 239"/>
                  <a:gd name="T106" fmla="*/ 22 w 437"/>
                  <a:gd name="T107" fmla="*/ 91 h 239"/>
                  <a:gd name="T108" fmla="*/ 41 w 437"/>
                  <a:gd name="T109" fmla="*/ 74 h 239"/>
                  <a:gd name="T110" fmla="*/ 59 w 437"/>
                  <a:gd name="T111" fmla="*/ 72 h 239"/>
                  <a:gd name="T112" fmla="*/ 77 w 437"/>
                  <a:gd name="T113" fmla="*/ 55 h 239"/>
                  <a:gd name="T114" fmla="*/ 90 w 437"/>
                  <a:gd name="T115" fmla="*/ 43 h 239"/>
                  <a:gd name="T116" fmla="*/ 103 w 437"/>
                  <a:gd name="T117" fmla="*/ 30 h 239"/>
                  <a:gd name="T118" fmla="*/ 117 w 437"/>
                  <a:gd name="T119" fmla="*/ 13 h 239"/>
                  <a:gd name="T120" fmla="*/ 133 w 437"/>
                  <a:gd name="T121" fmla="*/ 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7" h="239">
                    <a:moveTo>
                      <a:pt x="148" y="0"/>
                    </a:moveTo>
                    <a:lnTo>
                      <a:pt x="152" y="0"/>
                    </a:lnTo>
                    <a:lnTo>
                      <a:pt x="154" y="0"/>
                    </a:lnTo>
                    <a:lnTo>
                      <a:pt x="157" y="2"/>
                    </a:lnTo>
                    <a:lnTo>
                      <a:pt x="158" y="2"/>
                    </a:lnTo>
                    <a:lnTo>
                      <a:pt x="159" y="3"/>
                    </a:lnTo>
                    <a:lnTo>
                      <a:pt x="159" y="6"/>
                    </a:lnTo>
                    <a:lnTo>
                      <a:pt x="159" y="7"/>
                    </a:lnTo>
                    <a:lnTo>
                      <a:pt x="158" y="6"/>
                    </a:lnTo>
                    <a:lnTo>
                      <a:pt x="157" y="7"/>
                    </a:lnTo>
                    <a:lnTo>
                      <a:pt x="154" y="9"/>
                    </a:lnTo>
                    <a:lnTo>
                      <a:pt x="152" y="9"/>
                    </a:lnTo>
                    <a:lnTo>
                      <a:pt x="151" y="9"/>
                    </a:lnTo>
                    <a:lnTo>
                      <a:pt x="149" y="9"/>
                    </a:lnTo>
                    <a:lnTo>
                      <a:pt x="145" y="9"/>
                    </a:lnTo>
                    <a:lnTo>
                      <a:pt x="145" y="10"/>
                    </a:lnTo>
                    <a:lnTo>
                      <a:pt x="144" y="12"/>
                    </a:lnTo>
                    <a:lnTo>
                      <a:pt x="145" y="13"/>
                    </a:lnTo>
                    <a:lnTo>
                      <a:pt x="147" y="13"/>
                    </a:lnTo>
                    <a:lnTo>
                      <a:pt x="147" y="14"/>
                    </a:lnTo>
                    <a:lnTo>
                      <a:pt x="145" y="14"/>
                    </a:lnTo>
                    <a:lnTo>
                      <a:pt x="144" y="16"/>
                    </a:lnTo>
                    <a:lnTo>
                      <a:pt x="142" y="19"/>
                    </a:lnTo>
                    <a:lnTo>
                      <a:pt x="140" y="19"/>
                    </a:lnTo>
                    <a:lnTo>
                      <a:pt x="138" y="20"/>
                    </a:lnTo>
                    <a:lnTo>
                      <a:pt x="137" y="23"/>
                    </a:lnTo>
                    <a:lnTo>
                      <a:pt x="135" y="24"/>
                    </a:lnTo>
                    <a:lnTo>
                      <a:pt x="135" y="26"/>
                    </a:lnTo>
                    <a:lnTo>
                      <a:pt x="134" y="29"/>
                    </a:lnTo>
                    <a:lnTo>
                      <a:pt x="131" y="29"/>
                    </a:lnTo>
                    <a:lnTo>
                      <a:pt x="130" y="30"/>
                    </a:lnTo>
                    <a:lnTo>
                      <a:pt x="130" y="31"/>
                    </a:lnTo>
                    <a:lnTo>
                      <a:pt x="130" y="33"/>
                    </a:lnTo>
                    <a:lnTo>
                      <a:pt x="130" y="34"/>
                    </a:lnTo>
                    <a:lnTo>
                      <a:pt x="130" y="36"/>
                    </a:lnTo>
                    <a:lnTo>
                      <a:pt x="130" y="37"/>
                    </a:lnTo>
                    <a:lnTo>
                      <a:pt x="128" y="37"/>
                    </a:lnTo>
                    <a:lnTo>
                      <a:pt x="128" y="36"/>
                    </a:lnTo>
                    <a:lnTo>
                      <a:pt x="127" y="36"/>
                    </a:lnTo>
                    <a:lnTo>
                      <a:pt x="127" y="37"/>
                    </a:lnTo>
                    <a:lnTo>
                      <a:pt x="127" y="38"/>
                    </a:lnTo>
                    <a:lnTo>
                      <a:pt x="127" y="40"/>
                    </a:lnTo>
                    <a:lnTo>
                      <a:pt x="125" y="41"/>
                    </a:lnTo>
                    <a:lnTo>
                      <a:pt x="124" y="43"/>
                    </a:lnTo>
                    <a:lnTo>
                      <a:pt x="123" y="43"/>
                    </a:lnTo>
                    <a:lnTo>
                      <a:pt x="123" y="44"/>
                    </a:lnTo>
                    <a:lnTo>
                      <a:pt x="123" y="46"/>
                    </a:lnTo>
                    <a:lnTo>
                      <a:pt x="123" y="47"/>
                    </a:lnTo>
                    <a:lnTo>
                      <a:pt x="123" y="48"/>
                    </a:lnTo>
                    <a:lnTo>
                      <a:pt x="123" y="50"/>
                    </a:lnTo>
                    <a:lnTo>
                      <a:pt x="121" y="50"/>
                    </a:lnTo>
                    <a:lnTo>
                      <a:pt x="121" y="51"/>
                    </a:lnTo>
                    <a:lnTo>
                      <a:pt x="121" y="53"/>
                    </a:lnTo>
                    <a:lnTo>
                      <a:pt x="120" y="53"/>
                    </a:lnTo>
                    <a:lnTo>
                      <a:pt x="120" y="54"/>
                    </a:lnTo>
                    <a:lnTo>
                      <a:pt x="118" y="54"/>
                    </a:lnTo>
                    <a:lnTo>
                      <a:pt x="118" y="57"/>
                    </a:lnTo>
                    <a:lnTo>
                      <a:pt x="118" y="58"/>
                    </a:lnTo>
                    <a:lnTo>
                      <a:pt x="118" y="60"/>
                    </a:lnTo>
                    <a:lnTo>
                      <a:pt x="117" y="63"/>
                    </a:lnTo>
                    <a:lnTo>
                      <a:pt x="117" y="64"/>
                    </a:lnTo>
                    <a:lnTo>
                      <a:pt x="117" y="65"/>
                    </a:lnTo>
                    <a:lnTo>
                      <a:pt x="117" y="67"/>
                    </a:lnTo>
                    <a:lnTo>
                      <a:pt x="117" y="68"/>
                    </a:lnTo>
                    <a:lnTo>
                      <a:pt x="117" y="70"/>
                    </a:lnTo>
                    <a:lnTo>
                      <a:pt x="118" y="71"/>
                    </a:lnTo>
                    <a:lnTo>
                      <a:pt x="118" y="72"/>
                    </a:lnTo>
                    <a:lnTo>
                      <a:pt x="120" y="72"/>
                    </a:lnTo>
                    <a:lnTo>
                      <a:pt x="121" y="70"/>
                    </a:lnTo>
                    <a:lnTo>
                      <a:pt x="123" y="67"/>
                    </a:lnTo>
                    <a:lnTo>
                      <a:pt x="123" y="65"/>
                    </a:lnTo>
                    <a:lnTo>
                      <a:pt x="124" y="65"/>
                    </a:lnTo>
                    <a:lnTo>
                      <a:pt x="125" y="65"/>
                    </a:lnTo>
                    <a:lnTo>
                      <a:pt x="125" y="64"/>
                    </a:lnTo>
                    <a:lnTo>
                      <a:pt x="127" y="61"/>
                    </a:lnTo>
                    <a:lnTo>
                      <a:pt x="128" y="61"/>
                    </a:lnTo>
                    <a:lnTo>
                      <a:pt x="128" y="60"/>
                    </a:lnTo>
                    <a:lnTo>
                      <a:pt x="130" y="60"/>
                    </a:lnTo>
                    <a:lnTo>
                      <a:pt x="130" y="58"/>
                    </a:lnTo>
                    <a:lnTo>
                      <a:pt x="131" y="58"/>
                    </a:lnTo>
                    <a:lnTo>
                      <a:pt x="131" y="57"/>
                    </a:lnTo>
                    <a:lnTo>
                      <a:pt x="134" y="55"/>
                    </a:lnTo>
                    <a:lnTo>
                      <a:pt x="135" y="54"/>
                    </a:lnTo>
                    <a:lnTo>
                      <a:pt x="137" y="53"/>
                    </a:lnTo>
                    <a:lnTo>
                      <a:pt x="138" y="54"/>
                    </a:lnTo>
                    <a:lnTo>
                      <a:pt x="137" y="54"/>
                    </a:lnTo>
                    <a:lnTo>
                      <a:pt x="137" y="55"/>
                    </a:lnTo>
                    <a:lnTo>
                      <a:pt x="135" y="57"/>
                    </a:lnTo>
                    <a:lnTo>
                      <a:pt x="134" y="58"/>
                    </a:lnTo>
                    <a:lnTo>
                      <a:pt x="135" y="58"/>
                    </a:lnTo>
                    <a:lnTo>
                      <a:pt x="135" y="60"/>
                    </a:lnTo>
                    <a:lnTo>
                      <a:pt x="137" y="60"/>
                    </a:lnTo>
                    <a:lnTo>
                      <a:pt x="138" y="58"/>
                    </a:lnTo>
                    <a:lnTo>
                      <a:pt x="140" y="58"/>
                    </a:lnTo>
                    <a:lnTo>
                      <a:pt x="141" y="57"/>
                    </a:lnTo>
                    <a:lnTo>
                      <a:pt x="142" y="57"/>
                    </a:lnTo>
                    <a:lnTo>
                      <a:pt x="142" y="58"/>
                    </a:lnTo>
                    <a:lnTo>
                      <a:pt x="144" y="58"/>
                    </a:lnTo>
                    <a:lnTo>
                      <a:pt x="145" y="58"/>
                    </a:lnTo>
                    <a:lnTo>
                      <a:pt x="147" y="58"/>
                    </a:lnTo>
                    <a:lnTo>
                      <a:pt x="148" y="58"/>
                    </a:lnTo>
                    <a:lnTo>
                      <a:pt x="149" y="58"/>
                    </a:lnTo>
                    <a:lnTo>
                      <a:pt x="151" y="58"/>
                    </a:lnTo>
                    <a:lnTo>
                      <a:pt x="152" y="58"/>
                    </a:lnTo>
                    <a:lnTo>
                      <a:pt x="154" y="58"/>
                    </a:lnTo>
                    <a:lnTo>
                      <a:pt x="154" y="60"/>
                    </a:lnTo>
                    <a:lnTo>
                      <a:pt x="155" y="60"/>
                    </a:lnTo>
                    <a:lnTo>
                      <a:pt x="157" y="60"/>
                    </a:lnTo>
                    <a:lnTo>
                      <a:pt x="158" y="60"/>
                    </a:lnTo>
                    <a:lnTo>
                      <a:pt x="159" y="60"/>
                    </a:lnTo>
                    <a:lnTo>
                      <a:pt x="161" y="60"/>
                    </a:lnTo>
                    <a:lnTo>
                      <a:pt x="161" y="61"/>
                    </a:lnTo>
                    <a:lnTo>
                      <a:pt x="159" y="61"/>
                    </a:lnTo>
                    <a:lnTo>
                      <a:pt x="161" y="61"/>
                    </a:lnTo>
                    <a:lnTo>
                      <a:pt x="162" y="61"/>
                    </a:lnTo>
                    <a:lnTo>
                      <a:pt x="164" y="63"/>
                    </a:lnTo>
                    <a:lnTo>
                      <a:pt x="162" y="63"/>
                    </a:lnTo>
                    <a:lnTo>
                      <a:pt x="164" y="64"/>
                    </a:lnTo>
                    <a:lnTo>
                      <a:pt x="164" y="65"/>
                    </a:lnTo>
                    <a:lnTo>
                      <a:pt x="165" y="65"/>
                    </a:lnTo>
                    <a:lnTo>
                      <a:pt x="166" y="64"/>
                    </a:lnTo>
                    <a:lnTo>
                      <a:pt x="166" y="63"/>
                    </a:lnTo>
                    <a:lnTo>
                      <a:pt x="166" y="64"/>
                    </a:lnTo>
                    <a:lnTo>
                      <a:pt x="166" y="65"/>
                    </a:lnTo>
                    <a:lnTo>
                      <a:pt x="168" y="65"/>
                    </a:lnTo>
                    <a:lnTo>
                      <a:pt x="168" y="67"/>
                    </a:lnTo>
                    <a:lnTo>
                      <a:pt x="169" y="65"/>
                    </a:lnTo>
                    <a:lnTo>
                      <a:pt x="169" y="67"/>
                    </a:lnTo>
                    <a:lnTo>
                      <a:pt x="171" y="67"/>
                    </a:lnTo>
                    <a:lnTo>
                      <a:pt x="171" y="68"/>
                    </a:lnTo>
                    <a:lnTo>
                      <a:pt x="172" y="68"/>
                    </a:lnTo>
                    <a:lnTo>
                      <a:pt x="172" y="70"/>
                    </a:lnTo>
                    <a:lnTo>
                      <a:pt x="172" y="71"/>
                    </a:lnTo>
                    <a:lnTo>
                      <a:pt x="172" y="72"/>
                    </a:lnTo>
                    <a:lnTo>
                      <a:pt x="174" y="72"/>
                    </a:lnTo>
                    <a:lnTo>
                      <a:pt x="174" y="74"/>
                    </a:lnTo>
                    <a:lnTo>
                      <a:pt x="174" y="75"/>
                    </a:lnTo>
                    <a:lnTo>
                      <a:pt x="175" y="75"/>
                    </a:lnTo>
                    <a:lnTo>
                      <a:pt x="175" y="77"/>
                    </a:lnTo>
                    <a:lnTo>
                      <a:pt x="176" y="77"/>
                    </a:lnTo>
                    <a:lnTo>
                      <a:pt x="178" y="78"/>
                    </a:lnTo>
                    <a:lnTo>
                      <a:pt x="178" y="79"/>
                    </a:lnTo>
                    <a:lnTo>
                      <a:pt x="179" y="81"/>
                    </a:lnTo>
                    <a:lnTo>
                      <a:pt x="179" y="82"/>
                    </a:lnTo>
                    <a:lnTo>
                      <a:pt x="181" y="82"/>
                    </a:lnTo>
                    <a:lnTo>
                      <a:pt x="182" y="82"/>
                    </a:lnTo>
                    <a:lnTo>
                      <a:pt x="182" y="84"/>
                    </a:lnTo>
                    <a:lnTo>
                      <a:pt x="182" y="85"/>
                    </a:lnTo>
                    <a:lnTo>
                      <a:pt x="182" y="87"/>
                    </a:lnTo>
                    <a:lnTo>
                      <a:pt x="183" y="87"/>
                    </a:lnTo>
                    <a:lnTo>
                      <a:pt x="185" y="87"/>
                    </a:lnTo>
                    <a:lnTo>
                      <a:pt x="186" y="87"/>
                    </a:lnTo>
                    <a:lnTo>
                      <a:pt x="188" y="88"/>
                    </a:lnTo>
                    <a:lnTo>
                      <a:pt x="186" y="89"/>
                    </a:lnTo>
                    <a:lnTo>
                      <a:pt x="188" y="91"/>
                    </a:lnTo>
                    <a:lnTo>
                      <a:pt x="188" y="92"/>
                    </a:lnTo>
                    <a:lnTo>
                      <a:pt x="186" y="92"/>
                    </a:lnTo>
                    <a:lnTo>
                      <a:pt x="188" y="94"/>
                    </a:lnTo>
                    <a:lnTo>
                      <a:pt x="188" y="95"/>
                    </a:lnTo>
                    <a:lnTo>
                      <a:pt x="189" y="95"/>
                    </a:lnTo>
                    <a:lnTo>
                      <a:pt x="189" y="96"/>
                    </a:lnTo>
                    <a:lnTo>
                      <a:pt x="191" y="96"/>
                    </a:lnTo>
                    <a:lnTo>
                      <a:pt x="192" y="96"/>
                    </a:lnTo>
                    <a:lnTo>
                      <a:pt x="196" y="96"/>
                    </a:lnTo>
                    <a:lnTo>
                      <a:pt x="199" y="96"/>
                    </a:lnTo>
                    <a:lnTo>
                      <a:pt x="200" y="95"/>
                    </a:lnTo>
                    <a:lnTo>
                      <a:pt x="203" y="95"/>
                    </a:lnTo>
                    <a:lnTo>
                      <a:pt x="205" y="95"/>
                    </a:lnTo>
                    <a:lnTo>
                      <a:pt x="206" y="94"/>
                    </a:lnTo>
                    <a:lnTo>
                      <a:pt x="206" y="92"/>
                    </a:lnTo>
                    <a:lnTo>
                      <a:pt x="209" y="92"/>
                    </a:lnTo>
                    <a:lnTo>
                      <a:pt x="210" y="91"/>
                    </a:lnTo>
                    <a:lnTo>
                      <a:pt x="213" y="91"/>
                    </a:lnTo>
                    <a:lnTo>
                      <a:pt x="213" y="92"/>
                    </a:lnTo>
                    <a:lnTo>
                      <a:pt x="215" y="95"/>
                    </a:lnTo>
                    <a:lnTo>
                      <a:pt x="215" y="96"/>
                    </a:lnTo>
                    <a:lnTo>
                      <a:pt x="216" y="96"/>
                    </a:lnTo>
                    <a:lnTo>
                      <a:pt x="217" y="96"/>
                    </a:lnTo>
                    <a:lnTo>
                      <a:pt x="219" y="98"/>
                    </a:lnTo>
                    <a:lnTo>
                      <a:pt x="219" y="99"/>
                    </a:lnTo>
                    <a:lnTo>
                      <a:pt x="220" y="99"/>
                    </a:lnTo>
                    <a:lnTo>
                      <a:pt x="222" y="99"/>
                    </a:lnTo>
                    <a:lnTo>
                      <a:pt x="223" y="99"/>
                    </a:lnTo>
                    <a:lnTo>
                      <a:pt x="224" y="98"/>
                    </a:lnTo>
                    <a:lnTo>
                      <a:pt x="224" y="96"/>
                    </a:lnTo>
                    <a:lnTo>
                      <a:pt x="224" y="95"/>
                    </a:lnTo>
                    <a:lnTo>
                      <a:pt x="226" y="95"/>
                    </a:lnTo>
                    <a:lnTo>
                      <a:pt x="227" y="95"/>
                    </a:lnTo>
                    <a:lnTo>
                      <a:pt x="229" y="95"/>
                    </a:lnTo>
                    <a:lnTo>
                      <a:pt x="230" y="98"/>
                    </a:lnTo>
                    <a:lnTo>
                      <a:pt x="232" y="98"/>
                    </a:lnTo>
                    <a:lnTo>
                      <a:pt x="232" y="96"/>
                    </a:lnTo>
                    <a:lnTo>
                      <a:pt x="232" y="95"/>
                    </a:lnTo>
                    <a:lnTo>
                      <a:pt x="232" y="92"/>
                    </a:lnTo>
                    <a:lnTo>
                      <a:pt x="230" y="92"/>
                    </a:lnTo>
                    <a:lnTo>
                      <a:pt x="230" y="91"/>
                    </a:lnTo>
                    <a:lnTo>
                      <a:pt x="229" y="88"/>
                    </a:lnTo>
                    <a:lnTo>
                      <a:pt x="230" y="87"/>
                    </a:lnTo>
                    <a:lnTo>
                      <a:pt x="232" y="87"/>
                    </a:lnTo>
                    <a:lnTo>
                      <a:pt x="233" y="87"/>
                    </a:lnTo>
                    <a:lnTo>
                      <a:pt x="233" y="85"/>
                    </a:lnTo>
                    <a:lnTo>
                      <a:pt x="234" y="88"/>
                    </a:lnTo>
                    <a:lnTo>
                      <a:pt x="234" y="89"/>
                    </a:lnTo>
                    <a:lnTo>
                      <a:pt x="234" y="91"/>
                    </a:lnTo>
                    <a:lnTo>
                      <a:pt x="234" y="92"/>
                    </a:lnTo>
                    <a:lnTo>
                      <a:pt x="233" y="92"/>
                    </a:lnTo>
                    <a:lnTo>
                      <a:pt x="233" y="94"/>
                    </a:lnTo>
                    <a:lnTo>
                      <a:pt x="234" y="94"/>
                    </a:lnTo>
                    <a:lnTo>
                      <a:pt x="236" y="94"/>
                    </a:lnTo>
                    <a:lnTo>
                      <a:pt x="236" y="92"/>
                    </a:lnTo>
                    <a:lnTo>
                      <a:pt x="236" y="94"/>
                    </a:lnTo>
                    <a:lnTo>
                      <a:pt x="236" y="95"/>
                    </a:lnTo>
                    <a:lnTo>
                      <a:pt x="237" y="95"/>
                    </a:lnTo>
                    <a:lnTo>
                      <a:pt x="239" y="92"/>
                    </a:lnTo>
                    <a:lnTo>
                      <a:pt x="241" y="91"/>
                    </a:lnTo>
                    <a:lnTo>
                      <a:pt x="243" y="88"/>
                    </a:lnTo>
                    <a:lnTo>
                      <a:pt x="243" y="87"/>
                    </a:lnTo>
                    <a:lnTo>
                      <a:pt x="244" y="85"/>
                    </a:lnTo>
                    <a:lnTo>
                      <a:pt x="246" y="85"/>
                    </a:lnTo>
                    <a:lnTo>
                      <a:pt x="249" y="84"/>
                    </a:lnTo>
                    <a:lnTo>
                      <a:pt x="251" y="82"/>
                    </a:lnTo>
                    <a:lnTo>
                      <a:pt x="260" y="74"/>
                    </a:lnTo>
                    <a:lnTo>
                      <a:pt x="261" y="71"/>
                    </a:lnTo>
                    <a:lnTo>
                      <a:pt x="263" y="71"/>
                    </a:lnTo>
                    <a:lnTo>
                      <a:pt x="264" y="72"/>
                    </a:lnTo>
                    <a:lnTo>
                      <a:pt x="266" y="72"/>
                    </a:lnTo>
                    <a:lnTo>
                      <a:pt x="267" y="72"/>
                    </a:lnTo>
                    <a:lnTo>
                      <a:pt x="270" y="71"/>
                    </a:lnTo>
                    <a:lnTo>
                      <a:pt x="273" y="70"/>
                    </a:lnTo>
                    <a:lnTo>
                      <a:pt x="274" y="70"/>
                    </a:lnTo>
                    <a:lnTo>
                      <a:pt x="277" y="68"/>
                    </a:lnTo>
                    <a:lnTo>
                      <a:pt x="280" y="68"/>
                    </a:lnTo>
                    <a:lnTo>
                      <a:pt x="281" y="68"/>
                    </a:lnTo>
                    <a:lnTo>
                      <a:pt x="282" y="68"/>
                    </a:lnTo>
                    <a:lnTo>
                      <a:pt x="284" y="68"/>
                    </a:lnTo>
                    <a:lnTo>
                      <a:pt x="287" y="68"/>
                    </a:lnTo>
                    <a:lnTo>
                      <a:pt x="288" y="68"/>
                    </a:lnTo>
                    <a:lnTo>
                      <a:pt x="290" y="68"/>
                    </a:lnTo>
                    <a:lnTo>
                      <a:pt x="292" y="67"/>
                    </a:lnTo>
                    <a:lnTo>
                      <a:pt x="294" y="67"/>
                    </a:lnTo>
                    <a:lnTo>
                      <a:pt x="295" y="67"/>
                    </a:lnTo>
                    <a:lnTo>
                      <a:pt x="297" y="67"/>
                    </a:lnTo>
                    <a:lnTo>
                      <a:pt x="299" y="67"/>
                    </a:lnTo>
                    <a:lnTo>
                      <a:pt x="302" y="67"/>
                    </a:lnTo>
                    <a:lnTo>
                      <a:pt x="304" y="67"/>
                    </a:lnTo>
                    <a:lnTo>
                      <a:pt x="309" y="63"/>
                    </a:lnTo>
                    <a:lnTo>
                      <a:pt x="311" y="61"/>
                    </a:lnTo>
                    <a:lnTo>
                      <a:pt x="314" y="58"/>
                    </a:lnTo>
                    <a:lnTo>
                      <a:pt x="315" y="58"/>
                    </a:lnTo>
                    <a:lnTo>
                      <a:pt x="316" y="57"/>
                    </a:lnTo>
                    <a:lnTo>
                      <a:pt x="318" y="57"/>
                    </a:lnTo>
                    <a:lnTo>
                      <a:pt x="322" y="55"/>
                    </a:lnTo>
                    <a:lnTo>
                      <a:pt x="328" y="55"/>
                    </a:lnTo>
                    <a:lnTo>
                      <a:pt x="331" y="55"/>
                    </a:lnTo>
                    <a:lnTo>
                      <a:pt x="332" y="54"/>
                    </a:lnTo>
                    <a:lnTo>
                      <a:pt x="333" y="54"/>
                    </a:lnTo>
                    <a:lnTo>
                      <a:pt x="335" y="53"/>
                    </a:lnTo>
                    <a:lnTo>
                      <a:pt x="335" y="54"/>
                    </a:lnTo>
                    <a:lnTo>
                      <a:pt x="333" y="55"/>
                    </a:lnTo>
                    <a:lnTo>
                      <a:pt x="332" y="58"/>
                    </a:lnTo>
                    <a:lnTo>
                      <a:pt x="332" y="60"/>
                    </a:lnTo>
                    <a:lnTo>
                      <a:pt x="332" y="61"/>
                    </a:lnTo>
                    <a:lnTo>
                      <a:pt x="332" y="63"/>
                    </a:lnTo>
                    <a:lnTo>
                      <a:pt x="332" y="64"/>
                    </a:lnTo>
                    <a:lnTo>
                      <a:pt x="332" y="68"/>
                    </a:lnTo>
                    <a:lnTo>
                      <a:pt x="332" y="71"/>
                    </a:lnTo>
                    <a:lnTo>
                      <a:pt x="332" y="72"/>
                    </a:lnTo>
                    <a:lnTo>
                      <a:pt x="332" y="74"/>
                    </a:lnTo>
                    <a:lnTo>
                      <a:pt x="333" y="75"/>
                    </a:lnTo>
                    <a:lnTo>
                      <a:pt x="333" y="77"/>
                    </a:lnTo>
                    <a:lnTo>
                      <a:pt x="332" y="78"/>
                    </a:lnTo>
                    <a:lnTo>
                      <a:pt x="332" y="79"/>
                    </a:lnTo>
                    <a:lnTo>
                      <a:pt x="332" y="81"/>
                    </a:lnTo>
                    <a:lnTo>
                      <a:pt x="333" y="82"/>
                    </a:lnTo>
                    <a:lnTo>
                      <a:pt x="335" y="84"/>
                    </a:lnTo>
                    <a:lnTo>
                      <a:pt x="338" y="84"/>
                    </a:lnTo>
                    <a:lnTo>
                      <a:pt x="338" y="82"/>
                    </a:lnTo>
                    <a:lnTo>
                      <a:pt x="339" y="82"/>
                    </a:lnTo>
                    <a:lnTo>
                      <a:pt x="339" y="81"/>
                    </a:lnTo>
                    <a:lnTo>
                      <a:pt x="339" y="82"/>
                    </a:lnTo>
                    <a:lnTo>
                      <a:pt x="341" y="84"/>
                    </a:lnTo>
                    <a:lnTo>
                      <a:pt x="342" y="84"/>
                    </a:lnTo>
                    <a:lnTo>
                      <a:pt x="343" y="84"/>
                    </a:lnTo>
                    <a:lnTo>
                      <a:pt x="345" y="82"/>
                    </a:lnTo>
                    <a:lnTo>
                      <a:pt x="345" y="84"/>
                    </a:lnTo>
                    <a:lnTo>
                      <a:pt x="346" y="85"/>
                    </a:lnTo>
                    <a:lnTo>
                      <a:pt x="349" y="85"/>
                    </a:lnTo>
                    <a:lnTo>
                      <a:pt x="350" y="84"/>
                    </a:lnTo>
                    <a:lnTo>
                      <a:pt x="353" y="82"/>
                    </a:lnTo>
                    <a:lnTo>
                      <a:pt x="355" y="81"/>
                    </a:lnTo>
                    <a:lnTo>
                      <a:pt x="356" y="79"/>
                    </a:lnTo>
                    <a:lnTo>
                      <a:pt x="357" y="79"/>
                    </a:lnTo>
                    <a:lnTo>
                      <a:pt x="359" y="79"/>
                    </a:lnTo>
                    <a:lnTo>
                      <a:pt x="359" y="81"/>
                    </a:lnTo>
                    <a:lnTo>
                      <a:pt x="360" y="82"/>
                    </a:lnTo>
                    <a:lnTo>
                      <a:pt x="362" y="84"/>
                    </a:lnTo>
                    <a:lnTo>
                      <a:pt x="363" y="85"/>
                    </a:lnTo>
                    <a:lnTo>
                      <a:pt x="365" y="85"/>
                    </a:lnTo>
                    <a:lnTo>
                      <a:pt x="367" y="84"/>
                    </a:lnTo>
                    <a:lnTo>
                      <a:pt x="369" y="84"/>
                    </a:lnTo>
                    <a:lnTo>
                      <a:pt x="369" y="82"/>
                    </a:lnTo>
                    <a:lnTo>
                      <a:pt x="370" y="81"/>
                    </a:lnTo>
                    <a:lnTo>
                      <a:pt x="369" y="81"/>
                    </a:lnTo>
                    <a:lnTo>
                      <a:pt x="370" y="78"/>
                    </a:lnTo>
                    <a:lnTo>
                      <a:pt x="372" y="77"/>
                    </a:lnTo>
                    <a:lnTo>
                      <a:pt x="373" y="77"/>
                    </a:lnTo>
                    <a:lnTo>
                      <a:pt x="374" y="75"/>
                    </a:lnTo>
                    <a:lnTo>
                      <a:pt x="377" y="75"/>
                    </a:lnTo>
                    <a:lnTo>
                      <a:pt x="382" y="75"/>
                    </a:lnTo>
                    <a:lnTo>
                      <a:pt x="383" y="71"/>
                    </a:lnTo>
                    <a:lnTo>
                      <a:pt x="384" y="71"/>
                    </a:lnTo>
                    <a:lnTo>
                      <a:pt x="389" y="71"/>
                    </a:lnTo>
                    <a:lnTo>
                      <a:pt x="390" y="72"/>
                    </a:lnTo>
                    <a:lnTo>
                      <a:pt x="390" y="74"/>
                    </a:lnTo>
                    <a:lnTo>
                      <a:pt x="390" y="77"/>
                    </a:lnTo>
                    <a:lnTo>
                      <a:pt x="389" y="82"/>
                    </a:lnTo>
                    <a:lnTo>
                      <a:pt x="390" y="88"/>
                    </a:lnTo>
                    <a:lnTo>
                      <a:pt x="393" y="98"/>
                    </a:lnTo>
                    <a:lnTo>
                      <a:pt x="394" y="101"/>
                    </a:lnTo>
                    <a:lnTo>
                      <a:pt x="393" y="101"/>
                    </a:lnTo>
                    <a:lnTo>
                      <a:pt x="393" y="102"/>
                    </a:lnTo>
                    <a:lnTo>
                      <a:pt x="391" y="102"/>
                    </a:lnTo>
                    <a:lnTo>
                      <a:pt x="390" y="102"/>
                    </a:lnTo>
                    <a:lnTo>
                      <a:pt x="389" y="102"/>
                    </a:lnTo>
                    <a:lnTo>
                      <a:pt x="387" y="102"/>
                    </a:lnTo>
                    <a:lnTo>
                      <a:pt x="386" y="104"/>
                    </a:lnTo>
                    <a:lnTo>
                      <a:pt x="386" y="105"/>
                    </a:lnTo>
                    <a:lnTo>
                      <a:pt x="386" y="106"/>
                    </a:lnTo>
                    <a:lnTo>
                      <a:pt x="386" y="108"/>
                    </a:lnTo>
                    <a:lnTo>
                      <a:pt x="387" y="109"/>
                    </a:lnTo>
                    <a:lnTo>
                      <a:pt x="389" y="109"/>
                    </a:lnTo>
                    <a:lnTo>
                      <a:pt x="390" y="106"/>
                    </a:lnTo>
                    <a:lnTo>
                      <a:pt x="393" y="106"/>
                    </a:lnTo>
                    <a:lnTo>
                      <a:pt x="394" y="108"/>
                    </a:lnTo>
                    <a:lnTo>
                      <a:pt x="396" y="109"/>
                    </a:lnTo>
                    <a:lnTo>
                      <a:pt x="399" y="109"/>
                    </a:lnTo>
                    <a:lnTo>
                      <a:pt x="400" y="111"/>
                    </a:lnTo>
                    <a:lnTo>
                      <a:pt x="400" y="112"/>
                    </a:lnTo>
                    <a:lnTo>
                      <a:pt x="399" y="112"/>
                    </a:lnTo>
                    <a:lnTo>
                      <a:pt x="399" y="113"/>
                    </a:lnTo>
                    <a:lnTo>
                      <a:pt x="397" y="115"/>
                    </a:lnTo>
                    <a:lnTo>
                      <a:pt x="399" y="115"/>
                    </a:lnTo>
                    <a:lnTo>
                      <a:pt x="400" y="116"/>
                    </a:lnTo>
                    <a:lnTo>
                      <a:pt x="401" y="119"/>
                    </a:lnTo>
                    <a:lnTo>
                      <a:pt x="403" y="119"/>
                    </a:lnTo>
                    <a:lnTo>
                      <a:pt x="404" y="121"/>
                    </a:lnTo>
                    <a:lnTo>
                      <a:pt x="406" y="121"/>
                    </a:lnTo>
                    <a:lnTo>
                      <a:pt x="407" y="121"/>
                    </a:lnTo>
                    <a:lnTo>
                      <a:pt x="407" y="122"/>
                    </a:lnTo>
                    <a:lnTo>
                      <a:pt x="408" y="122"/>
                    </a:lnTo>
                    <a:lnTo>
                      <a:pt x="410" y="123"/>
                    </a:lnTo>
                    <a:lnTo>
                      <a:pt x="411" y="123"/>
                    </a:lnTo>
                    <a:lnTo>
                      <a:pt x="413" y="121"/>
                    </a:lnTo>
                    <a:lnTo>
                      <a:pt x="414" y="121"/>
                    </a:lnTo>
                    <a:lnTo>
                      <a:pt x="415" y="122"/>
                    </a:lnTo>
                    <a:lnTo>
                      <a:pt x="417" y="122"/>
                    </a:lnTo>
                    <a:lnTo>
                      <a:pt x="418" y="121"/>
                    </a:lnTo>
                    <a:lnTo>
                      <a:pt x="418" y="119"/>
                    </a:lnTo>
                    <a:lnTo>
                      <a:pt x="417" y="116"/>
                    </a:lnTo>
                    <a:lnTo>
                      <a:pt x="415" y="116"/>
                    </a:lnTo>
                    <a:lnTo>
                      <a:pt x="414" y="115"/>
                    </a:lnTo>
                    <a:lnTo>
                      <a:pt x="413" y="112"/>
                    </a:lnTo>
                    <a:lnTo>
                      <a:pt x="414" y="112"/>
                    </a:lnTo>
                    <a:lnTo>
                      <a:pt x="415" y="112"/>
                    </a:lnTo>
                    <a:lnTo>
                      <a:pt x="417" y="113"/>
                    </a:lnTo>
                    <a:lnTo>
                      <a:pt x="417" y="112"/>
                    </a:lnTo>
                    <a:lnTo>
                      <a:pt x="420" y="112"/>
                    </a:lnTo>
                    <a:lnTo>
                      <a:pt x="421" y="111"/>
                    </a:lnTo>
                    <a:lnTo>
                      <a:pt x="424" y="111"/>
                    </a:lnTo>
                    <a:lnTo>
                      <a:pt x="425" y="111"/>
                    </a:lnTo>
                    <a:lnTo>
                      <a:pt x="427" y="111"/>
                    </a:lnTo>
                    <a:lnTo>
                      <a:pt x="427" y="112"/>
                    </a:lnTo>
                    <a:lnTo>
                      <a:pt x="428" y="112"/>
                    </a:lnTo>
                    <a:lnTo>
                      <a:pt x="430" y="113"/>
                    </a:lnTo>
                    <a:lnTo>
                      <a:pt x="431" y="115"/>
                    </a:lnTo>
                    <a:lnTo>
                      <a:pt x="431" y="116"/>
                    </a:lnTo>
                    <a:lnTo>
                      <a:pt x="432" y="118"/>
                    </a:lnTo>
                    <a:lnTo>
                      <a:pt x="432" y="119"/>
                    </a:lnTo>
                    <a:lnTo>
                      <a:pt x="435" y="119"/>
                    </a:lnTo>
                    <a:lnTo>
                      <a:pt x="435" y="121"/>
                    </a:lnTo>
                    <a:lnTo>
                      <a:pt x="437" y="121"/>
                    </a:lnTo>
                    <a:lnTo>
                      <a:pt x="437" y="122"/>
                    </a:lnTo>
                    <a:lnTo>
                      <a:pt x="435" y="123"/>
                    </a:lnTo>
                    <a:lnTo>
                      <a:pt x="435" y="128"/>
                    </a:lnTo>
                    <a:lnTo>
                      <a:pt x="434" y="128"/>
                    </a:lnTo>
                    <a:lnTo>
                      <a:pt x="432" y="129"/>
                    </a:lnTo>
                    <a:lnTo>
                      <a:pt x="431" y="129"/>
                    </a:lnTo>
                    <a:lnTo>
                      <a:pt x="427" y="128"/>
                    </a:lnTo>
                    <a:lnTo>
                      <a:pt x="425" y="126"/>
                    </a:lnTo>
                    <a:lnTo>
                      <a:pt x="424" y="128"/>
                    </a:lnTo>
                    <a:lnTo>
                      <a:pt x="421" y="128"/>
                    </a:lnTo>
                    <a:lnTo>
                      <a:pt x="420" y="128"/>
                    </a:lnTo>
                    <a:lnTo>
                      <a:pt x="418" y="129"/>
                    </a:lnTo>
                    <a:lnTo>
                      <a:pt x="417" y="129"/>
                    </a:lnTo>
                    <a:lnTo>
                      <a:pt x="417" y="128"/>
                    </a:lnTo>
                    <a:lnTo>
                      <a:pt x="415" y="128"/>
                    </a:lnTo>
                    <a:lnTo>
                      <a:pt x="415" y="129"/>
                    </a:lnTo>
                    <a:lnTo>
                      <a:pt x="414" y="129"/>
                    </a:lnTo>
                    <a:lnTo>
                      <a:pt x="414" y="128"/>
                    </a:lnTo>
                    <a:lnTo>
                      <a:pt x="413" y="126"/>
                    </a:lnTo>
                    <a:lnTo>
                      <a:pt x="411" y="126"/>
                    </a:lnTo>
                    <a:lnTo>
                      <a:pt x="410" y="126"/>
                    </a:lnTo>
                    <a:lnTo>
                      <a:pt x="408" y="128"/>
                    </a:lnTo>
                    <a:lnTo>
                      <a:pt x="407" y="126"/>
                    </a:lnTo>
                    <a:lnTo>
                      <a:pt x="404" y="128"/>
                    </a:lnTo>
                    <a:lnTo>
                      <a:pt x="403" y="128"/>
                    </a:lnTo>
                    <a:lnTo>
                      <a:pt x="399" y="128"/>
                    </a:lnTo>
                    <a:lnTo>
                      <a:pt x="397" y="128"/>
                    </a:lnTo>
                    <a:lnTo>
                      <a:pt x="397" y="126"/>
                    </a:lnTo>
                    <a:lnTo>
                      <a:pt x="396" y="128"/>
                    </a:lnTo>
                    <a:lnTo>
                      <a:pt x="393" y="129"/>
                    </a:lnTo>
                    <a:lnTo>
                      <a:pt x="393" y="128"/>
                    </a:lnTo>
                    <a:lnTo>
                      <a:pt x="391" y="129"/>
                    </a:lnTo>
                    <a:lnTo>
                      <a:pt x="390" y="129"/>
                    </a:lnTo>
                    <a:lnTo>
                      <a:pt x="389" y="129"/>
                    </a:lnTo>
                    <a:lnTo>
                      <a:pt x="389" y="130"/>
                    </a:lnTo>
                    <a:lnTo>
                      <a:pt x="387" y="130"/>
                    </a:lnTo>
                    <a:lnTo>
                      <a:pt x="384" y="130"/>
                    </a:lnTo>
                    <a:lnTo>
                      <a:pt x="383" y="130"/>
                    </a:lnTo>
                    <a:lnTo>
                      <a:pt x="383" y="132"/>
                    </a:lnTo>
                    <a:lnTo>
                      <a:pt x="382" y="132"/>
                    </a:lnTo>
                    <a:lnTo>
                      <a:pt x="382" y="133"/>
                    </a:lnTo>
                    <a:lnTo>
                      <a:pt x="380" y="133"/>
                    </a:lnTo>
                    <a:lnTo>
                      <a:pt x="379" y="133"/>
                    </a:lnTo>
                    <a:lnTo>
                      <a:pt x="379" y="132"/>
                    </a:lnTo>
                    <a:lnTo>
                      <a:pt x="377" y="132"/>
                    </a:lnTo>
                    <a:lnTo>
                      <a:pt x="377" y="130"/>
                    </a:lnTo>
                    <a:lnTo>
                      <a:pt x="376" y="129"/>
                    </a:lnTo>
                    <a:lnTo>
                      <a:pt x="376" y="130"/>
                    </a:lnTo>
                    <a:lnTo>
                      <a:pt x="374" y="130"/>
                    </a:lnTo>
                    <a:lnTo>
                      <a:pt x="374" y="129"/>
                    </a:lnTo>
                    <a:lnTo>
                      <a:pt x="373" y="129"/>
                    </a:lnTo>
                    <a:lnTo>
                      <a:pt x="372" y="129"/>
                    </a:lnTo>
                    <a:lnTo>
                      <a:pt x="372" y="130"/>
                    </a:lnTo>
                    <a:lnTo>
                      <a:pt x="370" y="130"/>
                    </a:lnTo>
                    <a:lnTo>
                      <a:pt x="370" y="129"/>
                    </a:lnTo>
                    <a:lnTo>
                      <a:pt x="370" y="128"/>
                    </a:lnTo>
                    <a:lnTo>
                      <a:pt x="370" y="126"/>
                    </a:lnTo>
                    <a:lnTo>
                      <a:pt x="369" y="126"/>
                    </a:lnTo>
                    <a:lnTo>
                      <a:pt x="367" y="125"/>
                    </a:lnTo>
                    <a:lnTo>
                      <a:pt x="366" y="126"/>
                    </a:lnTo>
                    <a:lnTo>
                      <a:pt x="363" y="123"/>
                    </a:lnTo>
                    <a:lnTo>
                      <a:pt x="362" y="123"/>
                    </a:lnTo>
                    <a:lnTo>
                      <a:pt x="360" y="125"/>
                    </a:lnTo>
                    <a:lnTo>
                      <a:pt x="360" y="126"/>
                    </a:lnTo>
                    <a:lnTo>
                      <a:pt x="360" y="128"/>
                    </a:lnTo>
                    <a:lnTo>
                      <a:pt x="362" y="132"/>
                    </a:lnTo>
                    <a:lnTo>
                      <a:pt x="360" y="132"/>
                    </a:lnTo>
                    <a:lnTo>
                      <a:pt x="359" y="133"/>
                    </a:lnTo>
                    <a:lnTo>
                      <a:pt x="357" y="135"/>
                    </a:lnTo>
                    <a:lnTo>
                      <a:pt x="359" y="136"/>
                    </a:lnTo>
                    <a:lnTo>
                      <a:pt x="360" y="136"/>
                    </a:lnTo>
                    <a:lnTo>
                      <a:pt x="360" y="138"/>
                    </a:lnTo>
                    <a:lnTo>
                      <a:pt x="359" y="139"/>
                    </a:lnTo>
                    <a:lnTo>
                      <a:pt x="359" y="140"/>
                    </a:lnTo>
                    <a:lnTo>
                      <a:pt x="360" y="142"/>
                    </a:lnTo>
                    <a:lnTo>
                      <a:pt x="360" y="143"/>
                    </a:lnTo>
                    <a:lnTo>
                      <a:pt x="362" y="145"/>
                    </a:lnTo>
                    <a:lnTo>
                      <a:pt x="360" y="145"/>
                    </a:lnTo>
                    <a:lnTo>
                      <a:pt x="360" y="146"/>
                    </a:lnTo>
                    <a:lnTo>
                      <a:pt x="359" y="146"/>
                    </a:lnTo>
                    <a:lnTo>
                      <a:pt x="357" y="145"/>
                    </a:lnTo>
                    <a:lnTo>
                      <a:pt x="356" y="145"/>
                    </a:lnTo>
                    <a:lnTo>
                      <a:pt x="355" y="143"/>
                    </a:lnTo>
                    <a:lnTo>
                      <a:pt x="353" y="143"/>
                    </a:lnTo>
                    <a:lnTo>
                      <a:pt x="353" y="142"/>
                    </a:lnTo>
                    <a:lnTo>
                      <a:pt x="352" y="140"/>
                    </a:lnTo>
                    <a:lnTo>
                      <a:pt x="350" y="140"/>
                    </a:lnTo>
                    <a:lnTo>
                      <a:pt x="350" y="139"/>
                    </a:lnTo>
                    <a:lnTo>
                      <a:pt x="348" y="139"/>
                    </a:lnTo>
                    <a:lnTo>
                      <a:pt x="348" y="138"/>
                    </a:lnTo>
                    <a:lnTo>
                      <a:pt x="346" y="136"/>
                    </a:lnTo>
                    <a:lnTo>
                      <a:pt x="346" y="135"/>
                    </a:lnTo>
                    <a:lnTo>
                      <a:pt x="343" y="133"/>
                    </a:lnTo>
                    <a:lnTo>
                      <a:pt x="343" y="132"/>
                    </a:lnTo>
                    <a:lnTo>
                      <a:pt x="342" y="132"/>
                    </a:lnTo>
                    <a:lnTo>
                      <a:pt x="341" y="130"/>
                    </a:lnTo>
                    <a:lnTo>
                      <a:pt x="339" y="130"/>
                    </a:lnTo>
                    <a:lnTo>
                      <a:pt x="338" y="129"/>
                    </a:lnTo>
                    <a:lnTo>
                      <a:pt x="336" y="129"/>
                    </a:lnTo>
                    <a:lnTo>
                      <a:pt x="335" y="129"/>
                    </a:lnTo>
                    <a:lnTo>
                      <a:pt x="333" y="129"/>
                    </a:lnTo>
                    <a:lnTo>
                      <a:pt x="333" y="128"/>
                    </a:lnTo>
                    <a:lnTo>
                      <a:pt x="332" y="128"/>
                    </a:lnTo>
                    <a:lnTo>
                      <a:pt x="331" y="128"/>
                    </a:lnTo>
                    <a:lnTo>
                      <a:pt x="329" y="128"/>
                    </a:lnTo>
                    <a:lnTo>
                      <a:pt x="328" y="128"/>
                    </a:lnTo>
                    <a:lnTo>
                      <a:pt x="326" y="128"/>
                    </a:lnTo>
                    <a:lnTo>
                      <a:pt x="326" y="126"/>
                    </a:lnTo>
                    <a:lnTo>
                      <a:pt x="325" y="126"/>
                    </a:lnTo>
                    <a:lnTo>
                      <a:pt x="324" y="126"/>
                    </a:lnTo>
                    <a:lnTo>
                      <a:pt x="322" y="126"/>
                    </a:lnTo>
                    <a:lnTo>
                      <a:pt x="321" y="125"/>
                    </a:lnTo>
                    <a:lnTo>
                      <a:pt x="319" y="125"/>
                    </a:lnTo>
                    <a:lnTo>
                      <a:pt x="318" y="125"/>
                    </a:lnTo>
                    <a:lnTo>
                      <a:pt x="316" y="126"/>
                    </a:lnTo>
                    <a:lnTo>
                      <a:pt x="316" y="125"/>
                    </a:lnTo>
                    <a:lnTo>
                      <a:pt x="315" y="125"/>
                    </a:lnTo>
                    <a:lnTo>
                      <a:pt x="314" y="125"/>
                    </a:lnTo>
                    <a:lnTo>
                      <a:pt x="312" y="125"/>
                    </a:lnTo>
                    <a:lnTo>
                      <a:pt x="312" y="126"/>
                    </a:lnTo>
                    <a:lnTo>
                      <a:pt x="311" y="125"/>
                    </a:lnTo>
                    <a:lnTo>
                      <a:pt x="309" y="125"/>
                    </a:lnTo>
                    <a:lnTo>
                      <a:pt x="308" y="125"/>
                    </a:lnTo>
                    <a:lnTo>
                      <a:pt x="308" y="126"/>
                    </a:lnTo>
                    <a:lnTo>
                      <a:pt x="307" y="126"/>
                    </a:lnTo>
                    <a:lnTo>
                      <a:pt x="307" y="128"/>
                    </a:lnTo>
                    <a:lnTo>
                      <a:pt x="305" y="129"/>
                    </a:lnTo>
                    <a:lnTo>
                      <a:pt x="304" y="133"/>
                    </a:lnTo>
                    <a:lnTo>
                      <a:pt x="302" y="135"/>
                    </a:lnTo>
                    <a:lnTo>
                      <a:pt x="302" y="136"/>
                    </a:lnTo>
                    <a:lnTo>
                      <a:pt x="301" y="138"/>
                    </a:lnTo>
                    <a:lnTo>
                      <a:pt x="301" y="139"/>
                    </a:lnTo>
                    <a:lnTo>
                      <a:pt x="299" y="139"/>
                    </a:lnTo>
                    <a:lnTo>
                      <a:pt x="298" y="140"/>
                    </a:lnTo>
                    <a:lnTo>
                      <a:pt x="297" y="140"/>
                    </a:lnTo>
                    <a:lnTo>
                      <a:pt x="295" y="140"/>
                    </a:lnTo>
                    <a:lnTo>
                      <a:pt x="294" y="140"/>
                    </a:lnTo>
                    <a:lnTo>
                      <a:pt x="294" y="139"/>
                    </a:lnTo>
                    <a:lnTo>
                      <a:pt x="292" y="139"/>
                    </a:lnTo>
                    <a:lnTo>
                      <a:pt x="291" y="139"/>
                    </a:lnTo>
                    <a:lnTo>
                      <a:pt x="290" y="139"/>
                    </a:lnTo>
                    <a:lnTo>
                      <a:pt x="290" y="140"/>
                    </a:lnTo>
                    <a:lnTo>
                      <a:pt x="288" y="140"/>
                    </a:lnTo>
                    <a:lnTo>
                      <a:pt x="287" y="140"/>
                    </a:lnTo>
                    <a:lnTo>
                      <a:pt x="285" y="140"/>
                    </a:lnTo>
                    <a:lnTo>
                      <a:pt x="285" y="142"/>
                    </a:lnTo>
                    <a:lnTo>
                      <a:pt x="284" y="143"/>
                    </a:lnTo>
                    <a:lnTo>
                      <a:pt x="284" y="145"/>
                    </a:lnTo>
                    <a:lnTo>
                      <a:pt x="285" y="145"/>
                    </a:lnTo>
                    <a:lnTo>
                      <a:pt x="285" y="146"/>
                    </a:lnTo>
                    <a:lnTo>
                      <a:pt x="282" y="145"/>
                    </a:lnTo>
                    <a:lnTo>
                      <a:pt x="280" y="143"/>
                    </a:lnTo>
                    <a:lnTo>
                      <a:pt x="275" y="143"/>
                    </a:lnTo>
                    <a:lnTo>
                      <a:pt x="275" y="142"/>
                    </a:lnTo>
                    <a:lnTo>
                      <a:pt x="274" y="142"/>
                    </a:lnTo>
                    <a:lnTo>
                      <a:pt x="271" y="143"/>
                    </a:lnTo>
                    <a:lnTo>
                      <a:pt x="270" y="143"/>
                    </a:lnTo>
                    <a:lnTo>
                      <a:pt x="270" y="145"/>
                    </a:lnTo>
                    <a:lnTo>
                      <a:pt x="267" y="143"/>
                    </a:lnTo>
                    <a:lnTo>
                      <a:pt x="266" y="145"/>
                    </a:lnTo>
                    <a:lnTo>
                      <a:pt x="266" y="146"/>
                    </a:lnTo>
                    <a:lnTo>
                      <a:pt x="264" y="146"/>
                    </a:lnTo>
                    <a:lnTo>
                      <a:pt x="264" y="145"/>
                    </a:lnTo>
                    <a:lnTo>
                      <a:pt x="263" y="146"/>
                    </a:lnTo>
                    <a:lnTo>
                      <a:pt x="260" y="149"/>
                    </a:lnTo>
                    <a:lnTo>
                      <a:pt x="260" y="150"/>
                    </a:lnTo>
                    <a:lnTo>
                      <a:pt x="260" y="156"/>
                    </a:lnTo>
                    <a:lnTo>
                      <a:pt x="258" y="157"/>
                    </a:lnTo>
                    <a:lnTo>
                      <a:pt x="258" y="160"/>
                    </a:lnTo>
                    <a:lnTo>
                      <a:pt x="258" y="162"/>
                    </a:lnTo>
                    <a:lnTo>
                      <a:pt x="257" y="162"/>
                    </a:lnTo>
                    <a:lnTo>
                      <a:pt x="256" y="162"/>
                    </a:lnTo>
                    <a:lnTo>
                      <a:pt x="254" y="163"/>
                    </a:lnTo>
                    <a:lnTo>
                      <a:pt x="254" y="164"/>
                    </a:lnTo>
                    <a:lnTo>
                      <a:pt x="254" y="166"/>
                    </a:lnTo>
                    <a:lnTo>
                      <a:pt x="253" y="166"/>
                    </a:lnTo>
                    <a:lnTo>
                      <a:pt x="251" y="166"/>
                    </a:lnTo>
                    <a:lnTo>
                      <a:pt x="251" y="167"/>
                    </a:lnTo>
                    <a:lnTo>
                      <a:pt x="250" y="167"/>
                    </a:lnTo>
                    <a:lnTo>
                      <a:pt x="250" y="166"/>
                    </a:lnTo>
                    <a:lnTo>
                      <a:pt x="250" y="167"/>
                    </a:lnTo>
                    <a:lnTo>
                      <a:pt x="249" y="167"/>
                    </a:lnTo>
                    <a:lnTo>
                      <a:pt x="249" y="169"/>
                    </a:lnTo>
                    <a:lnTo>
                      <a:pt x="249" y="170"/>
                    </a:lnTo>
                    <a:lnTo>
                      <a:pt x="249" y="171"/>
                    </a:lnTo>
                    <a:lnTo>
                      <a:pt x="246" y="170"/>
                    </a:lnTo>
                    <a:lnTo>
                      <a:pt x="246" y="171"/>
                    </a:lnTo>
                    <a:lnTo>
                      <a:pt x="246" y="174"/>
                    </a:lnTo>
                    <a:lnTo>
                      <a:pt x="246" y="176"/>
                    </a:lnTo>
                    <a:lnTo>
                      <a:pt x="244" y="176"/>
                    </a:lnTo>
                    <a:lnTo>
                      <a:pt x="243" y="176"/>
                    </a:lnTo>
                    <a:lnTo>
                      <a:pt x="243" y="177"/>
                    </a:lnTo>
                    <a:lnTo>
                      <a:pt x="244" y="181"/>
                    </a:lnTo>
                    <a:lnTo>
                      <a:pt x="243" y="181"/>
                    </a:lnTo>
                    <a:lnTo>
                      <a:pt x="241" y="181"/>
                    </a:lnTo>
                    <a:lnTo>
                      <a:pt x="240" y="180"/>
                    </a:lnTo>
                    <a:lnTo>
                      <a:pt x="240" y="179"/>
                    </a:lnTo>
                    <a:lnTo>
                      <a:pt x="239" y="179"/>
                    </a:lnTo>
                    <a:lnTo>
                      <a:pt x="237" y="177"/>
                    </a:lnTo>
                    <a:lnTo>
                      <a:pt x="237" y="176"/>
                    </a:lnTo>
                    <a:lnTo>
                      <a:pt x="237" y="174"/>
                    </a:lnTo>
                    <a:lnTo>
                      <a:pt x="239" y="174"/>
                    </a:lnTo>
                    <a:lnTo>
                      <a:pt x="240" y="174"/>
                    </a:lnTo>
                    <a:lnTo>
                      <a:pt x="240" y="173"/>
                    </a:lnTo>
                    <a:lnTo>
                      <a:pt x="240" y="171"/>
                    </a:lnTo>
                    <a:lnTo>
                      <a:pt x="240" y="170"/>
                    </a:lnTo>
                    <a:lnTo>
                      <a:pt x="241" y="170"/>
                    </a:lnTo>
                    <a:lnTo>
                      <a:pt x="241" y="167"/>
                    </a:lnTo>
                    <a:lnTo>
                      <a:pt x="241" y="166"/>
                    </a:lnTo>
                    <a:lnTo>
                      <a:pt x="241" y="164"/>
                    </a:lnTo>
                    <a:lnTo>
                      <a:pt x="243" y="164"/>
                    </a:lnTo>
                    <a:lnTo>
                      <a:pt x="244" y="164"/>
                    </a:lnTo>
                    <a:lnTo>
                      <a:pt x="244" y="163"/>
                    </a:lnTo>
                    <a:lnTo>
                      <a:pt x="244" y="162"/>
                    </a:lnTo>
                    <a:lnTo>
                      <a:pt x="246" y="162"/>
                    </a:lnTo>
                    <a:lnTo>
                      <a:pt x="246" y="160"/>
                    </a:lnTo>
                    <a:lnTo>
                      <a:pt x="246" y="159"/>
                    </a:lnTo>
                    <a:lnTo>
                      <a:pt x="247" y="159"/>
                    </a:lnTo>
                    <a:lnTo>
                      <a:pt x="247" y="157"/>
                    </a:lnTo>
                    <a:lnTo>
                      <a:pt x="247" y="156"/>
                    </a:lnTo>
                    <a:lnTo>
                      <a:pt x="247" y="154"/>
                    </a:lnTo>
                    <a:lnTo>
                      <a:pt x="247" y="153"/>
                    </a:lnTo>
                    <a:lnTo>
                      <a:pt x="246" y="153"/>
                    </a:lnTo>
                    <a:lnTo>
                      <a:pt x="246" y="152"/>
                    </a:lnTo>
                    <a:lnTo>
                      <a:pt x="244" y="152"/>
                    </a:lnTo>
                    <a:lnTo>
                      <a:pt x="243" y="152"/>
                    </a:lnTo>
                    <a:lnTo>
                      <a:pt x="243" y="153"/>
                    </a:lnTo>
                    <a:lnTo>
                      <a:pt x="243" y="154"/>
                    </a:lnTo>
                    <a:lnTo>
                      <a:pt x="241" y="154"/>
                    </a:lnTo>
                    <a:lnTo>
                      <a:pt x="241" y="156"/>
                    </a:lnTo>
                    <a:lnTo>
                      <a:pt x="240" y="156"/>
                    </a:lnTo>
                    <a:lnTo>
                      <a:pt x="241" y="159"/>
                    </a:lnTo>
                    <a:lnTo>
                      <a:pt x="240" y="159"/>
                    </a:lnTo>
                    <a:lnTo>
                      <a:pt x="236" y="159"/>
                    </a:lnTo>
                    <a:lnTo>
                      <a:pt x="234" y="159"/>
                    </a:lnTo>
                    <a:lnTo>
                      <a:pt x="234" y="157"/>
                    </a:lnTo>
                    <a:lnTo>
                      <a:pt x="233" y="156"/>
                    </a:lnTo>
                    <a:lnTo>
                      <a:pt x="232" y="157"/>
                    </a:lnTo>
                    <a:lnTo>
                      <a:pt x="232" y="160"/>
                    </a:lnTo>
                    <a:lnTo>
                      <a:pt x="232" y="162"/>
                    </a:lnTo>
                    <a:lnTo>
                      <a:pt x="233" y="163"/>
                    </a:lnTo>
                    <a:lnTo>
                      <a:pt x="232" y="164"/>
                    </a:lnTo>
                    <a:lnTo>
                      <a:pt x="232" y="166"/>
                    </a:lnTo>
                    <a:lnTo>
                      <a:pt x="230" y="167"/>
                    </a:lnTo>
                    <a:lnTo>
                      <a:pt x="230" y="169"/>
                    </a:lnTo>
                    <a:lnTo>
                      <a:pt x="229" y="170"/>
                    </a:lnTo>
                    <a:lnTo>
                      <a:pt x="229" y="171"/>
                    </a:lnTo>
                    <a:lnTo>
                      <a:pt x="227" y="173"/>
                    </a:lnTo>
                    <a:lnTo>
                      <a:pt x="226" y="173"/>
                    </a:lnTo>
                    <a:lnTo>
                      <a:pt x="224" y="174"/>
                    </a:lnTo>
                    <a:lnTo>
                      <a:pt x="223" y="176"/>
                    </a:lnTo>
                    <a:lnTo>
                      <a:pt x="222" y="177"/>
                    </a:lnTo>
                    <a:lnTo>
                      <a:pt x="222" y="176"/>
                    </a:lnTo>
                    <a:lnTo>
                      <a:pt x="220" y="176"/>
                    </a:lnTo>
                    <a:lnTo>
                      <a:pt x="220" y="174"/>
                    </a:lnTo>
                    <a:lnTo>
                      <a:pt x="220" y="173"/>
                    </a:lnTo>
                    <a:lnTo>
                      <a:pt x="220" y="171"/>
                    </a:lnTo>
                    <a:lnTo>
                      <a:pt x="220" y="170"/>
                    </a:lnTo>
                    <a:lnTo>
                      <a:pt x="220" y="169"/>
                    </a:lnTo>
                    <a:lnTo>
                      <a:pt x="220" y="166"/>
                    </a:lnTo>
                    <a:lnTo>
                      <a:pt x="219" y="164"/>
                    </a:lnTo>
                    <a:lnTo>
                      <a:pt x="217" y="162"/>
                    </a:lnTo>
                    <a:lnTo>
                      <a:pt x="216" y="162"/>
                    </a:lnTo>
                    <a:lnTo>
                      <a:pt x="215" y="163"/>
                    </a:lnTo>
                    <a:lnTo>
                      <a:pt x="215" y="164"/>
                    </a:lnTo>
                    <a:lnTo>
                      <a:pt x="215" y="166"/>
                    </a:lnTo>
                    <a:lnTo>
                      <a:pt x="215" y="167"/>
                    </a:lnTo>
                    <a:lnTo>
                      <a:pt x="215" y="169"/>
                    </a:lnTo>
                    <a:lnTo>
                      <a:pt x="215" y="170"/>
                    </a:lnTo>
                    <a:lnTo>
                      <a:pt x="216" y="170"/>
                    </a:lnTo>
                    <a:lnTo>
                      <a:pt x="216" y="171"/>
                    </a:lnTo>
                    <a:lnTo>
                      <a:pt x="215" y="171"/>
                    </a:lnTo>
                    <a:lnTo>
                      <a:pt x="215" y="173"/>
                    </a:lnTo>
                    <a:lnTo>
                      <a:pt x="216" y="174"/>
                    </a:lnTo>
                    <a:lnTo>
                      <a:pt x="215" y="174"/>
                    </a:lnTo>
                    <a:lnTo>
                      <a:pt x="213" y="176"/>
                    </a:lnTo>
                    <a:lnTo>
                      <a:pt x="212" y="177"/>
                    </a:lnTo>
                    <a:lnTo>
                      <a:pt x="210" y="179"/>
                    </a:lnTo>
                    <a:lnTo>
                      <a:pt x="209" y="180"/>
                    </a:lnTo>
                    <a:lnTo>
                      <a:pt x="208" y="181"/>
                    </a:lnTo>
                    <a:lnTo>
                      <a:pt x="208" y="183"/>
                    </a:lnTo>
                    <a:lnTo>
                      <a:pt x="208" y="184"/>
                    </a:lnTo>
                    <a:lnTo>
                      <a:pt x="206" y="186"/>
                    </a:lnTo>
                    <a:lnTo>
                      <a:pt x="206" y="187"/>
                    </a:lnTo>
                    <a:lnTo>
                      <a:pt x="205" y="190"/>
                    </a:lnTo>
                    <a:lnTo>
                      <a:pt x="205" y="191"/>
                    </a:lnTo>
                    <a:lnTo>
                      <a:pt x="203" y="196"/>
                    </a:lnTo>
                    <a:lnTo>
                      <a:pt x="203" y="197"/>
                    </a:lnTo>
                    <a:lnTo>
                      <a:pt x="202" y="200"/>
                    </a:lnTo>
                    <a:lnTo>
                      <a:pt x="202" y="201"/>
                    </a:lnTo>
                    <a:lnTo>
                      <a:pt x="200" y="203"/>
                    </a:lnTo>
                    <a:lnTo>
                      <a:pt x="200" y="204"/>
                    </a:lnTo>
                    <a:lnTo>
                      <a:pt x="202" y="204"/>
                    </a:lnTo>
                    <a:lnTo>
                      <a:pt x="202" y="205"/>
                    </a:lnTo>
                    <a:lnTo>
                      <a:pt x="200" y="205"/>
                    </a:lnTo>
                    <a:lnTo>
                      <a:pt x="200" y="207"/>
                    </a:lnTo>
                    <a:lnTo>
                      <a:pt x="199" y="207"/>
                    </a:lnTo>
                    <a:lnTo>
                      <a:pt x="199" y="208"/>
                    </a:lnTo>
                    <a:lnTo>
                      <a:pt x="199" y="210"/>
                    </a:lnTo>
                    <a:lnTo>
                      <a:pt x="198" y="211"/>
                    </a:lnTo>
                    <a:lnTo>
                      <a:pt x="198" y="212"/>
                    </a:lnTo>
                    <a:lnTo>
                      <a:pt x="196" y="214"/>
                    </a:lnTo>
                    <a:lnTo>
                      <a:pt x="196" y="215"/>
                    </a:lnTo>
                    <a:lnTo>
                      <a:pt x="196" y="217"/>
                    </a:lnTo>
                    <a:lnTo>
                      <a:pt x="195" y="218"/>
                    </a:lnTo>
                    <a:lnTo>
                      <a:pt x="195" y="220"/>
                    </a:lnTo>
                    <a:lnTo>
                      <a:pt x="193" y="221"/>
                    </a:lnTo>
                    <a:lnTo>
                      <a:pt x="192" y="224"/>
                    </a:lnTo>
                    <a:lnTo>
                      <a:pt x="192" y="225"/>
                    </a:lnTo>
                    <a:lnTo>
                      <a:pt x="192" y="227"/>
                    </a:lnTo>
                    <a:lnTo>
                      <a:pt x="191" y="228"/>
                    </a:lnTo>
                    <a:lnTo>
                      <a:pt x="189" y="229"/>
                    </a:lnTo>
                    <a:lnTo>
                      <a:pt x="189" y="231"/>
                    </a:lnTo>
                    <a:lnTo>
                      <a:pt x="188" y="232"/>
                    </a:lnTo>
                    <a:lnTo>
                      <a:pt x="186" y="234"/>
                    </a:lnTo>
                    <a:lnTo>
                      <a:pt x="186" y="235"/>
                    </a:lnTo>
                    <a:lnTo>
                      <a:pt x="186" y="237"/>
                    </a:lnTo>
                    <a:lnTo>
                      <a:pt x="186" y="238"/>
                    </a:lnTo>
                    <a:lnTo>
                      <a:pt x="186" y="239"/>
                    </a:lnTo>
                    <a:lnTo>
                      <a:pt x="188" y="239"/>
                    </a:lnTo>
                    <a:lnTo>
                      <a:pt x="183" y="239"/>
                    </a:lnTo>
                    <a:lnTo>
                      <a:pt x="178" y="232"/>
                    </a:lnTo>
                    <a:lnTo>
                      <a:pt x="178" y="229"/>
                    </a:lnTo>
                    <a:lnTo>
                      <a:pt x="179" y="225"/>
                    </a:lnTo>
                    <a:lnTo>
                      <a:pt x="179" y="224"/>
                    </a:lnTo>
                    <a:lnTo>
                      <a:pt x="182" y="215"/>
                    </a:lnTo>
                    <a:lnTo>
                      <a:pt x="182" y="214"/>
                    </a:lnTo>
                    <a:lnTo>
                      <a:pt x="181" y="212"/>
                    </a:lnTo>
                    <a:lnTo>
                      <a:pt x="179" y="211"/>
                    </a:lnTo>
                    <a:lnTo>
                      <a:pt x="178" y="210"/>
                    </a:lnTo>
                    <a:lnTo>
                      <a:pt x="176" y="211"/>
                    </a:lnTo>
                    <a:lnTo>
                      <a:pt x="175" y="214"/>
                    </a:lnTo>
                    <a:lnTo>
                      <a:pt x="174" y="215"/>
                    </a:lnTo>
                    <a:lnTo>
                      <a:pt x="172" y="214"/>
                    </a:lnTo>
                    <a:lnTo>
                      <a:pt x="171" y="215"/>
                    </a:lnTo>
                    <a:lnTo>
                      <a:pt x="169" y="215"/>
                    </a:lnTo>
                    <a:lnTo>
                      <a:pt x="169" y="217"/>
                    </a:lnTo>
                    <a:lnTo>
                      <a:pt x="166" y="215"/>
                    </a:lnTo>
                    <a:lnTo>
                      <a:pt x="168" y="208"/>
                    </a:lnTo>
                    <a:lnTo>
                      <a:pt x="169" y="204"/>
                    </a:lnTo>
                    <a:lnTo>
                      <a:pt x="171" y="204"/>
                    </a:lnTo>
                    <a:lnTo>
                      <a:pt x="171" y="203"/>
                    </a:lnTo>
                    <a:lnTo>
                      <a:pt x="171" y="201"/>
                    </a:lnTo>
                    <a:lnTo>
                      <a:pt x="171" y="200"/>
                    </a:lnTo>
                    <a:lnTo>
                      <a:pt x="171" y="193"/>
                    </a:lnTo>
                    <a:lnTo>
                      <a:pt x="171" y="188"/>
                    </a:lnTo>
                    <a:lnTo>
                      <a:pt x="168" y="186"/>
                    </a:lnTo>
                    <a:lnTo>
                      <a:pt x="168" y="184"/>
                    </a:lnTo>
                    <a:lnTo>
                      <a:pt x="171" y="183"/>
                    </a:lnTo>
                    <a:lnTo>
                      <a:pt x="171" y="181"/>
                    </a:lnTo>
                    <a:lnTo>
                      <a:pt x="168" y="179"/>
                    </a:lnTo>
                    <a:lnTo>
                      <a:pt x="166" y="177"/>
                    </a:lnTo>
                    <a:lnTo>
                      <a:pt x="164" y="174"/>
                    </a:lnTo>
                    <a:lnTo>
                      <a:pt x="157" y="171"/>
                    </a:lnTo>
                    <a:lnTo>
                      <a:pt x="154" y="171"/>
                    </a:lnTo>
                    <a:lnTo>
                      <a:pt x="152" y="173"/>
                    </a:lnTo>
                    <a:lnTo>
                      <a:pt x="151" y="173"/>
                    </a:lnTo>
                    <a:lnTo>
                      <a:pt x="149" y="173"/>
                    </a:lnTo>
                    <a:lnTo>
                      <a:pt x="147" y="170"/>
                    </a:lnTo>
                    <a:lnTo>
                      <a:pt x="147" y="169"/>
                    </a:lnTo>
                    <a:lnTo>
                      <a:pt x="148" y="167"/>
                    </a:lnTo>
                    <a:lnTo>
                      <a:pt x="149" y="166"/>
                    </a:lnTo>
                    <a:lnTo>
                      <a:pt x="151" y="163"/>
                    </a:lnTo>
                    <a:lnTo>
                      <a:pt x="148" y="160"/>
                    </a:lnTo>
                    <a:lnTo>
                      <a:pt x="147" y="159"/>
                    </a:lnTo>
                    <a:lnTo>
                      <a:pt x="145" y="159"/>
                    </a:lnTo>
                    <a:lnTo>
                      <a:pt x="144" y="157"/>
                    </a:lnTo>
                    <a:lnTo>
                      <a:pt x="141" y="156"/>
                    </a:lnTo>
                    <a:lnTo>
                      <a:pt x="141" y="157"/>
                    </a:lnTo>
                    <a:lnTo>
                      <a:pt x="140" y="157"/>
                    </a:lnTo>
                    <a:lnTo>
                      <a:pt x="140" y="156"/>
                    </a:lnTo>
                    <a:lnTo>
                      <a:pt x="138" y="156"/>
                    </a:lnTo>
                    <a:lnTo>
                      <a:pt x="135" y="157"/>
                    </a:lnTo>
                    <a:lnTo>
                      <a:pt x="131" y="153"/>
                    </a:lnTo>
                    <a:lnTo>
                      <a:pt x="128" y="154"/>
                    </a:lnTo>
                    <a:lnTo>
                      <a:pt x="124" y="153"/>
                    </a:lnTo>
                    <a:lnTo>
                      <a:pt x="123" y="153"/>
                    </a:lnTo>
                    <a:lnTo>
                      <a:pt x="123" y="152"/>
                    </a:lnTo>
                    <a:lnTo>
                      <a:pt x="120" y="150"/>
                    </a:lnTo>
                    <a:lnTo>
                      <a:pt x="116" y="154"/>
                    </a:lnTo>
                    <a:lnTo>
                      <a:pt x="114" y="154"/>
                    </a:lnTo>
                    <a:lnTo>
                      <a:pt x="113" y="154"/>
                    </a:lnTo>
                    <a:lnTo>
                      <a:pt x="111" y="153"/>
                    </a:lnTo>
                    <a:lnTo>
                      <a:pt x="113" y="153"/>
                    </a:lnTo>
                    <a:lnTo>
                      <a:pt x="111" y="153"/>
                    </a:lnTo>
                    <a:lnTo>
                      <a:pt x="111" y="152"/>
                    </a:lnTo>
                    <a:lnTo>
                      <a:pt x="108" y="152"/>
                    </a:lnTo>
                    <a:lnTo>
                      <a:pt x="107" y="152"/>
                    </a:lnTo>
                    <a:lnTo>
                      <a:pt x="106" y="152"/>
                    </a:lnTo>
                    <a:lnTo>
                      <a:pt x="103" y="152"/>
                    </a:lnTo>
                    <a:lnTo>
                      <a:pt x="101" y="152"/>
                    </a:lnTo>
                    <a:lnTo>
                      <a:pt x="100" y="150"/>
                    </a:lnTo>
                    <a:lnTo>
                      <a:pt x="96" y="147"/>
                    </a:lnTo>
                    <a:lnTo>
                      <a:pt x="94" y="147"/>
                    </a:lnTo>
                    <a:lnTo>
                      <a:pt x="91" y="145"/>
                    </a:lnTo>
                    <a:lnTo>
                      <a:pt x="87" y="143"/>
                    </a:lnTo>
                    <a:lnTo>
                      <a:pt x="83" y="142"/>
                    </a:lnTo>
                    <a:lnTo>
                      <a:pt x="80" y="140"/>
                    </a:lnTo>
                    <a:lnTo>
                      <a:pt x="77" y="140"/>
                    </a:lnTo>
                    <a:lnTo>
                      <a:pt x="76" y="140"/>
                    </a:lnTo>
                    <a:lnTo>
                      <a:pt x="76" y="139"/>
                    </a:lnTo>
                    <a:lnTo>
                      <a:pt x="73" y="139"/>
                    </a:lnTo>
                    <a:lnTo>
                      <a:pt x="32" y="129"/>
                    </a:lnTo>
                    <a:lnTo>
                      <a:pt x="31" y="129"/>
                    </a:lnTo>
                    <a:lnTo>
                      <a:pt x="19" y="126"/>
                    </a:lnTo>
                    <a:lnTo>
                      <a:pt x="19" y="123"/>
                    </a:lnTo>
                    <a:lnTo>
                      <a:pt x="18" y="122"/>
                    </a:lnTo>
                    <a:lnTo>
                      <a:pt x="15" y="115"/>
                    </a:lnTo>
                    <a:lnTo>
                      <a:pt x="14" y="112"/>
                    </a:lnTo>
                    <a:lnTo>
                      <a:pt x="8" y="108"/>
                    </a:lnTo>
                    <a:lnTo>
                      <a:pt x="7" y="108"/>
                    </a:lnTo>
                    <a:lnTo>
                      <a:pt x="4" y="106"/>
                    </a:lnTo>
                    <a:lnTo>
                      <a:pt x="2" y="106"/>
                    </a:lnTo>
                    <a:lnTo>
                      <a:pt x="1" y="106"/>
                    </a:lnTo>
                    <a:lnTo>
                      <a:pt x="0" y="105"/>
                    </a:lnTo>
                    <a:lnTo>
                      <a:pt x="0" y="104"/>
                    </a:lnTo>
                    <a:lnTo>
                      <a:pt x="1" y="102"/>
                    </a:lnTo>
                    <a:lnTo>
                      <a:pt x="2" y="101"/>
                    </a:lnTo>
                    <a:lnTo>
                      <a:pt x="4" y="99"/>
                    </a:lnTo>
                    <a:lnTo>
                      <a:pt x="5" y="99"/>
                    </a:lnTo>
                    <a:lnTo>
                      <a:pt x="7" y="99"/>
                    </a:lnTo>
                    <a:lnTo>
                      <a:pt x="7" y="98"/>
                    </a:lnTo>
                    <a:lnTo>
                      <a:pt x="8" y="98"/>
                    </a:lnTo>
                    <a:lnTo>
                      <a:pt x="9" y="98"/>
                    </a:lnTo>
                    <a:lnTo>
                      <a:pt x="9" y="96"/>
                    </a:lnTo>
                    <a:lnTo>
                      <a:pt x="15" y="95"/>
                    </a:lnTo>
                    <a:lnTo>
                      <a:pt x="18" y="94"/>
                    </a:lnTo>
                    <a:lnTo>
                      <a:pt x="22" y="92"/>
                    </a:lnTo>
                    <a:lnTo>
                      <a:pt x="22" y="91"/>
                    </a:lnTo>
                    <a:lnTo>
                      <a:pt x="25" y="89"/>
                    </a:lnTo>
                    <a:lnTo>
                      <a:pt x="25" y="88"/>
                    </a:lnTo>
                    <a:lnTo>
                      <a:pt x="26" y="88"/>
                    </a:lnTo>
                    <a:lnTo>
                      <a:pt x="26" y="87"/>
                    </a:lnTo>
                    <a:lnTo>
                      <a:pt x="29" y="84"/>
                    </a:lnTo>
                    <a:lnTo>
                      <a:pt x="31" y="82"/>
                    </a:lnTo>
                    <a:lnTo>
                      <a:pt x="31" y="81"/>
                    </a:lnTo>
                    <a:lnTo>
                      <a:pt x="32" y="81"/>
                    </a:lnTo>
                    <a:lnTo>
                      <a:pt x="32" y="79"/>
                    </a:lnTo>
                    <a:lnTo>
                      <a:pt x="33" y="78"/>
                    </a:lnTo>
                    <a:lnTo>
                      <a:pt x="33" y="77"/>
                    </a:lnTo>
                    <a:lnTo>
                      <a:pt x="35" y="77"/>
                    </a:lnTo>
                    <a:lnTo>
                      <a:pt x="36" y="75"/>
                    </a:lnTo>
                    <a:lnTo>
                      <a:pt x="38" y="75"/>
                    </a:lnTo>
                    <a:lnTo>
                      <a:pt x="41" y="74"/>
                    </a:lnTo>
                    <a:lnTo>
                      <a:pt x="42" y="74"/>
                    </a:lnTo>
                    <a:lnTo>
                      <a:pt x="43" y="74"/>
                    </a:lnTo>
                    <a:lnTo>
                      <a:pt x="45" y="74"/>
                    </a:lnTo>
                    <a:lnTo>
                      <a:pt x="46" y="74"/>
                    </a:lnTo>
                    <a:lnTo>
                      <a:pt x="46" y="75"/>
                    </a:lnTo>
                    <a:lnTo>
                      <a:pt x="48" y="75"/>
                    </a:lnTo>
                    <a:lnTo>
                      <a:pt x="48" y="74"/>
                    </a:lnTo>
                    <a:lnTo>
                      <a:pt x="49" y="74"/>
                    </a:lnTo>
                    <a:lnTo>
                      <a:pt x="50" y="74"/>
                    </a:lnTo>
                    <a:lnTo>
                      <a:pt x="52" y="72"/>
                    </a:lnTo>
                    <a:lnTo>
                      <a:pt x="53" y="72"/>
                    </a:lnTo>
                    <a:lnTo>
                      <a:pt x="55" y="72"/>
                    </a:lnTo>
                    <a:lnTo>
                      <a:pt x="56" y="72"/>
                    </a:lnTo>
                    <a:lnTo>
                      <a:pt x="58" y="72"/>
                    </a:lnTo>
                    <a:lnTo>
                      <a:pt x="59" y="72"/>
                    </a:lnTo>
                    <a:lnTo>
                      <a:pt x="59" y="71"/>
                    </a:lnTo>
                    <a:lnTo>
                      <a:pt x="60" y="71"/>
                    </a:lnTo>
                    <a:lnTo>
                      <a:pt x="62" y="70"/>
                    </a:lnTo>
                    <a:lnTo>
                      <a:pt x="65" y="68"/>
                    </a:lnTo>
                    <a:lnTo>
                      <a:pt x="66" y="67"/>
                    </a:lnTo>
                    <a:lnTo>
                      <a:pt x="67" y="67"/>
                    </a:lnTo>
                    <a:lnTo>
                      <a:pt x="67" y="65"/>
                    </a:lnTo>
                    <a:lnTo>
                      <a:pt x="69" y="65"/>
                    </a:lnTo>
                    <a:lnTo>
                      <a:pt x="70" y="64"/>
                    </a:lnTo>
                    <a:lnTo>
                      <a:pt x="72" y="61"/>
                    </a:lnTo>
                    <a:lnTo>
                      <a:pt x="73" y="60"/>
                    </a:lnTo>
                    <a:lnTo>
                      <a:pt x="73" y="58"/>
                    </a:lnTo>
                    <a:lnTo>
                      <a:pt x="74" y="55"/>
                    </a:lnTo>
                    <a:lnTo>
                      <a:pt x="76" y="55"/>
                    </a:lnTo>
                    <a:lnTo>
                      <a:pt x="77" y="55"/>
                    </a:lnTo>
                    <a:lnTo>
                      <a:pt x="79" y="55"/>
                    </a:lnTo>
                    <a:lnTo>
                      <a:pt x="80" y="55"/>
                    </a:lnTo>
                    <a:lnTo>
                      <a:pt x="82" y="54"/>
                    </a:lnTo>
                    <a:lnTo>
                      <a:pt x="83" y="54"/>
                    </a:lnTo>
                    <a:lnTo>
                      <a:pt x="84" y="54"/>
                    </a:lnTo>
                    <a:lnTo>
                      <a:pt x="86" y="54"/>
                    </a:lnTo>
                    <a:lnTo>
                      <a:pt x="86" y="53"/>
                    </a:lnTo>
                    <a:lnTo>
                      <a:pt x="87" y="51"/>
                    </a:lnTo>
                    <a:lnTo>
                      <a:pt x="87" y="50"/>
                    </a:lnTo>
                    <a:lnTo>
                      <a:pt x="89" y="50"/>
                    </a:lnTo>
                    <a:lnTo>
                      <a:pt x="89" y="48"/>
                    </a:lnTo>
                    <a:lnTo>
                      <a:pt x="89" y="47"/>
                    </a:lnTo>
                    <a:lnTo>
                      <a:pt x="89" y="46"/>
                    </a:lnTo>
                    <a:lnTo>
                      <a:pt x="89" y="44"/>
                    </a:lnTo>
                    <a:lnTo>
                      <a:pt x="90" y="43"/>
                    </a:lnTo>
                    <a:lnTo>
                      <a:pt x="91" y="43"/>
                    </a:lnTo>
                    <a:lnTo>
                      <a:pt x="91" y="41"/>
                    </a:lnTo>
                    <a:lnTo>
                      <a:pt x="93" y="41"/>
                    </a:lnTo>
                    <a:lnTo>
                      <a:pt x="93" y="40"/>
                    </a:lnTo>
                    <a:lnTo>
                      <a:pt x="94" y="38"/>
                    </a:lnTo>
                    <a:lnTo>
                      <a:pt x="96" y="38"/>
                    </a:lnTo>
                    <a:lnTo>
                      <a:pt x="96" y="37"/>
                    </a:lnTo>
                    <a:lnTo>
                      <a:pt x="97" y="37"/>
                    </a:lnTo>
                    <a:lnTo>
                      <a:pt x="99" y="36"/>
                    </a:lnTo>
                    <a:lnTo>
                      <a:pt x="99" y="34"/>
                    </a:lnTo>
                    <a:lnTo>
                      <a:pt x="100" y="33"/>
                    </a:lnTo>
                    <a:lnTo>
                      <a:pt x="100" y="31"/>
                    </a:lnTo>
                    <a:lnTo>
                      <a:pt x="101" y="31"/>
                    </a:lnTo>
                    <a:lnTo>
                      <a:pt x="101" y="30"/>
                    </a:lnTo>
                    <a:lnTo>
                      <a:pt x="103" y="30"/>
                    </a:lnTo>
                    <a:lnTo>
                      <a:pt x="104" y="30"/>
                    </a:lnTo>
                    <a:lnTo>
                      <a:pt x="104" y="29"/>
                    </a:lnTo>
                    <a:lnTo>
                      <a:pt x="106" y="29"/>
                    </a:lnTo>
                    <a:lnTo>
                      <a:pt x="106" y="27"/>
                    </a:lnTo>
                    <a:lnTo>
                      <a:pt x="107" y="27"/>
                    </a:lnTo>
                    <a:lnTo>
                      <a:pt x="108" y="27"/>
                    </a:lnTo>
                    <a:lnTo>
                      <a:pt x="111" y="23"/>
                    </a:lnTo>
                    <a:lnTo>
                      <a:pt x="111" y="21"/>
                    </a:lnTo>
                    <a:lnTo>
                      <a:pt x="113" y="21"/>
                    </a:lnTo>
                    <a:lnTo>
                      <a:pt x="113" y="20"/>
                    </a:lnTo>
                    <a:lnTo>
                      <a:pt x="114" y="20"/>
                    </a:lnTo>
                    <a:lnTo>
                      <a:pt x="114" y="19"/>
                    </a:lnTo>
                    <a:lnTo>
                      <a:pt x="114" y="17"/>
                    </a:lnTo>
                    <a:lnTo>
                      <a:pt x="116" y="14"/>
                    </a:lnTo>
                    <a:lnTo>
                      <a:pt x="117" y="13"/>
                    </a:lnTo>
                    <a:lnTo>
                      <a:pt x="118" y="13"/>
                    </a:lnTo>
                    <a:lnTo>
                      <a:pt x="118" y="12"/>
                    </a:lnTo>
                    <a:lnTo>
                      <a:pt x="120" y="12"/>
                    </a:lnTo>
                    <a:lnTo>
                      <a:pt x="123" y="10"/>
                    </a:lnTo>
                    <a:lnTo>
                      <a:pt x="123" y="9"/>
                    </a:lnTo>
                    <a:lnTo>
                      <a:pt x="124" y="9"/>
                    </a:lnTo>
                    <a:lnTo>
                      <a:pt x="124" y="7"/>
                    </a:lnTo>
                    <a:lnTo>
                      <a:pt x="125" y="7"/>
                    </a:lnTo>
                    <a:lnTo>
                      <a:pt x="127" y="7"/>
                    </a:lnTo>
                    <a:lnTo>
                      <a:pt x="127" y="6"/>
                    </a:lnTo>
                    <a:lnTo>
                      <a:pt x="128" y="6"/>
                    </a:lnTo>
                    <a:lnTo>
                      <a:pt x="128" y="5"/>
                    </a:lnTo>
                    <a:lnTo>
                      <a:pt x="130" y="3"/>
                    </a:lnTo>
                    <a:lnTo>
                      <a:pt x="131" y="3"/>
                    </a:lnTo>
                    <a:lnTo>
                      <a:pt x="133" y="3"/>
                    </a:lnTo>
                    <a:lnTo>
                      <a:pt x="134" y="3"/>
                    </a:lnTo>
                    <a:lnTo>
                      <a:pt x="135" y="2"/>
                    </a:lnTo>
                    <a:lnTo>
                      <a:pt x="137" y="2"/>
                    </a:lnTo>
                    <a:lnTo>
                      <a:pt x="138" y="2"/>
                    </a:lnTo>
                    <a:lnTo>
                      <a:pt x="140" y="0"/>
                    </a:lnTo>
                    <a:lnTo>
                      <a:pt x="141" y="0"/>
                    </a:lnTo>
                    <a:lnTo>
                      <a:pt x="142" y="0"/>
                    </a:lnTo>
                    <a:lnTo>
                      <a:pt x="144" y="0"/>
                    </a:lnTo>
                    <a:lnTo>
                      <a:pt x="145" y="0"/>
                    </a:lnTo>
                    <a:lnTo>
                      <a:pt x="147" y="0"/>
                    </a:lnTo>
                    <a:lnTo>
                      <a:pt x="14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73"/>
              <p:cNvSpPr>
                <a:spLocks/>
              </p:cNvSpPr>
              <p:nvPr/>
            </p:nvSpPr>
            <p:spPr bwMode="auto">
              <a:xfrm>
                <a:off x="7095950" y="1410547"/>
                <a:ext cx="105143" cy="80217"/>
              </a:xfrm>
              <a:custGeom>
                <a:avLst/>
                <a:gdLst>
                  <a:gd name="T0" fmla="*/ 48 w 48"/>
                  <a:gd name="T1" fmla="*/ 1 h 40"/>
                  <a:gd name="T2" fmla="*/ 46 w 48"/>
                  <a:gd name="T3" fmla="*/ 3 h 40"/>
                  <a:gd name="T4" fmla="*/ 45 w 48"/>
                  <a:gd name="T5" fmla="*/ 4 h 40"/>
                  <a:gd name="T6" fmla="*/ 42 w 48"/>
                  <a:gd name="T7" fmla="*/ 7 h 40"/>
                  <a:gd name="T8" fmla="*/ 39 w 48"/>
                  <a:gd name="T9" fmla="*/ 11 h 40"/>
                  <a:gd name="T10" fmla="*/ 39 w 48"/>
                  <a:gd name="T11" fmla="*/ 14 h 40"/>
                  <a:gd name="T12" fmla="*/ 31 w 48"/>
                  <a:gd name="T13" fmla="*/ 21 h 40"/>
                  <a:gd name="T14" fmla="*/ 27 w 48"/>
                  <a:gd name="T15" fmla="*/ 23 h 40"/>
                  <a:gd name="T16" fmla="*/ 24 w 48"/>
                  <a:gd name="T17" fmla="*/ 24 h 40"/>
                  <a:gd name="T18" fmla="*/ 20 w 48"/>
                  <a:gd name="T19" fmla="*/ 27 h 40"/>
                  <a:gd name="T20" fmla="*/ 17 w 48"/>
                  <a:gd name="T21" fmla="*/ 30 h 40"/>
                  <a:gd name="T22" fmla="*/ 18 w 48"/>
                  <a:gd name="T23" fmla="*/ 32 h 40"/>
                  <a:gd name="T24" fmla="*/ 21 w 48"/>
                  <a:gd name="T25" fmla="*/ 32 h 40"/>
                  <a:gd name="T26" fmla="*/ 14 w 48"/>
                  <a:gd name="T27" fmla="*/ 35 h 40"/>
                  <a:gd name="T28" fmla="*/ 10 w 48"/>
                  <a:gd name="T29" fmla="*/ 38 h 40"/>
                  <a:gd name="T30" fmla="*/ 5 w 48"/>
                  <a:gd name="T31" fmla="*/ 40 h 40"/>
                  <a:gd name="T32" fmla="*/ 4 w 48"/>
                  <a:gd name="T33" fmla="*/ 38 h 40"/>
                  <a:gd name="T34" fmla="*/ 1 w 48"/>
                  <a:gd name="T35" fmla="*/ 38 h 40"/>
                  <a:gd name="T36" fmla="*/ 0 w 48"/>
                  <a:gd name="T37" fmla="*/ 35 h 40"/>
                  <a:gd name="T38" fmla="*/ 1 w 48"/>
                  <a:gd name="T39" fmla="*/ 32 h 40"/>
                  <a:gd name="T40" fmla="*/ 4 w 48"/>
                  <a:gd name="T41" fmla="*/ 30 h 40"/>
                  <a:gd name="T42" fmla="*/ 14 w 48"/>
                  <a:gd name="T43" fmla="*/ 23 h 40"/>
                  <a:gd name="T44" fmla="*/ 18 w 48"/>
                  <a:gd name="T45" fmla="*/ 20 h 40"/>
                  <a:gd name="T46" fmla="*/ 21 w 48"/>
                  <a:gd name="T47" fmla="*/ 18 h 40"/>
                  <a:gd name="T48" fmla="*/ 24 w 48"/>
                  <a:gd name="T49" fmla="*/ 16 h 40"/>
                  <a:gd name="T50" fmla="*/ 27 w 48"/>
                  <a:gd name="T51" fmla="*/ 14 h 40"/>
                  <a:gd name="T52" fmla="*/ 28 w 48"/>
                  <a:gd name="T53" fmla="*/ 13 h 40"/>
                  <a:gd name="T54" fmla="*/ 29 w 48"/>
                  <a:gd name="T55" fmla="*/ 11 h 40"/>
                  <a:gd name="T56" fmla="*/ 31 w 48"/>
                  <a:gd name="T57" fmla="*/ 8 h 40"/>
                  <a:gd name="T58" fmla="*/ 34 w 48"/>
                  <a:gd name="T59" fmla="*/ 8 h 40"/>
                  <a:gd name="T60" fmla="*/ 34 w 48"/>
                  <a:gd name="T61" fmla="*/ 7 h 40"/>
                  <a:gd name="T62" fmla="*/ 37 w 48"/>
                  <a:gd name="T63" fmla="*/ 4 h 40"/>
                  <a:gd name="T64" fmla="*/ 41 w 48"/>
                  <a:gd name="T65" fmla="*/ 1 h 40"/>
                  <a:gd name="T66" fmla="*/ 44 w 48"/>
                  <a:gd name="T67" fmla="*/ 3 h 40"/>
                  <a:gd name="T68" fmla="*/ 45 w 48"/>
                  <a:gd name="T69" fmla="*/ 0 h 40"/>
                  <a:gd name="T70" fmla="*/ 48 w 48"/>
                  <a:gd name="T7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40">
                    <a:moveTo>
                      <a:pt x="48" y="0"/>
                    </a:moveTo>
                    <a:lnTo>
                      <a:pt x="48" y="1"/>
                    </a:lnTo>
                    <a:lnTo>
                      <a:pt x="48" y="3"/>
                    </a:lnTo>
                    <a:lnTo>
                      <a:pt x="46" y="3"/>
                    </a:lnTo>
                    <a:lnTo>
                      <a:pt x="45" y="3"/>
                    </a:lnTo>
                    <a:lnTo>
                      <a:pt x="45" y="4"/>
                    </a:lnTo>
                    <a:lnTo>
                      <a:pt x="45" y="6"/>
                    </a:lnTo>
                    <a:lnTo>
                      <a:pt x="42" y="7"/>
                    </a:lnTo>
                    <a:lnTo>
                      <a:pt x="39" y="10"/>
                    </a:lnTo>
                    <a:lnTo>
                      <a:pt x="39" y="11"/>
                    </a:lnTo>
                    <a:lnTo>
                      <a:pt x="39" y="13"/>
                    </a:lnTo>
                    <a:lnTo>
                      <a:pt x="39" y="14"/>
                    </a:lnTo>
                    <a:lnTo>
                      <a:pt x="34" y="18"/>
                    </a:lnTo>
                    <a:lnTo>
                      <a:pt x="31" y="21"/>
                    </a:lnTo>
                    <a:lnTo>
                      <a:pt x="28" y="23"/>
                    </a:lnTo>
                    <a:lnTo>
                      <a:pt x="27" y="23"/>
                    </a:lnTo>
                    <a:lnTo>
                      <a:pt x="25" y="24"/>
                    </a:lnTo>
                    <a:lnTo>
                      <a:pt x="24" y="24"/>
                    </a:lnTo>
                    <a:lnTo>
                      <a:pt x="21" y="25"/>
                    </a:lnTo>
                    <a:lnTo>
                      <a:pt x="20" y="27"/>
                    </a:lnTo>
                    <a:lnTo>
                      <a:pt x="20" y="28"/>
                    </a:lnTo>
                    <a:lnTo>
                      <a:pt x="17" y="30"/>
                    </a:lnTo>
                    <a:lnTo>
                      <a:pt x="17" y="31"/>
                    </a:lnTo>
                    <a:lnTo>
                      <a:pt x="18" y="32"/>
                    </a:lnTo>
                    <a:lnTo>
                      <a:pt x="21" y="31"/>
                    </a:lnTo>
                    <a:lnTo>
                      <a:pt x="21" y="32"/>
                    </a:lnTo>
                    <a:lnTo>
                      <a:pt x="15" y="35"/>
                    </a:lnTo>
                    <a:lnTo>
                      <a:pt x="14" y="35"/>
                    </a:lnTo>
                    <a:lnTo>
                      <a:pt x="12" y="37"/>
                    </a:lnTo>
                    <a:lnTo>
                      <a:pt x="10" y="38"/>
                    </a:lnTo>
                    <a:lnTo>
                      <a:pt x="8" y="40"/>
                    </a:lnTo>
                    <a:lnTo>
                      <a:pt x="5" y="40"/>
                    </a:lnTo>
                    <a:lnTo>
                      <a:pt x="4" y="40"/>
                    </a:lnTo>
                    <a:lnTo>
                      <a:pt x="4" y="38"/>
                    </a:lnTo>
                    <a:lnTo>
                      <a:pt x="3" y="38"/>
                    </a:lnTo>
                    <a:lnTo>
                      <a:pt x="1" y="38"/>
                    </a:lnTo>
                    <a:lnTo>
                      <a:pt x="1" y="37"/>
                    </a:lnTo>
                    <a:lnTo>
                      <a:pt x="0" y="35"/>
                    </a:lnTo>
                    <a:lnTo>
                      <a:pt x="0" y="34"/>
                    </a:lnTo>
                    <a:lnTo>
                      <a:pt x="1" y="32"/>
                    </a:lnTo>
                    <a:lnTo>
                      <a:pt x="3" y="31"/>
                    </a:lnTo>
                    <a:lnTo>
                      <a:pt x="4" y="30"/>
                    </a:lnTo>
                    <a:lnTo>
                      <a:pt x="8" y="25"/>
                    </a:lnTo>
                    <a:lnTo>
                      <a:pt x="14" y="23"/>
                    </a:lnTo>
                    <a:lnTo>
                      <a:pt x="15" y="21"/>
                    </a:lnTo>
                    <a:lnTo>
                      <a:pt x="18" y="20"/>
                    </a:lnTo>
                    <a:lnTo>
                      <a:pt x="20" y="20"/>
                    </a:lnTo>
                    <a:lnTo>
                      <a:pt x="21" y="18"/>
                    </a:lnTo>
                    <a:lnTo>
                      <a:pt x="21" y="17"/>
                    </a:lnTo>
                    <a:lnTo>
                      <a:pt x="24" y="16"/>
                    </a:lnTo>
                    <a:lnTo>
                      <a:pt x="25" y="16"/>
                    </a:lnTo>
                    <a:lnTo>
                      <a:pt x="27" y="14"/>
                    </a:lnTo>
                    <a:lnTo>
                      <a:pt x="28" y="14"/>
                    </a:lnTo>
                    <a:lnTo>
                      <a:pt x="28" y="13"/>
                    </a:lnTo>
                    <a:lnTo>
                      <a:pt x="28" y="11"/>
                    </a:lnTo>
                    <a:lnTo>
                      <a:pt x="29" y="11"/>
                    </a:lnTo>
                    <a:lnTo>
                      <a:pt x="29" y="10"/>
                    </a:lnTo>
                    <a:lnTo>
                      <a:pt x="31" y="8"/>
                    </a:lnTo>
                    <a:lnTo>
                      <a:pt x="32" y="8"/>
                    </a:lnTo>
                    <a:lnTo>
                      <a:pt x="34" y="8"/>
                    </a:lnTo>
                    <a:lnTo>
                      <a:pt x="32" y="7"/>
                    </a:lnTo>
                    <a:lnTo>
                      <a:pt x="34" y="7"/>
                    </a:lnTo>
                    <a:lnTo>
                      <a:pt x="34" y="6"/>
                    </a:lnTo>
                    <a:lnTo>
                      <a:pt x="37" y="4"/>
                    </a:lnTo>
                    <a:lnTo>
                      <a:pt x="38" y="3"/>
                    </a:lnTo>
                    <a:lnTo>
                      <a:pt x="41" y="1"/>
                    </a:lnTo>
                    <a:lnTo>
                      <a:pt x="42" y="3"/>
                    </a:lnTo>
                    <a:lnTo>
                      <a:pt x="44" y="3"/>
                    </a:lnTo>
                    <a:lnTo>
                      <a:pt x="44" y="1"/>
                    </a:lnTo>
                    <a:lnTo>
                      <a:pt x="45" y="0"/>
                    </a:lnTo>
                    <a:lnTo>
                      <a:pt x="46" y="0"/>
                    </a:lnTo>
                    <a:lnTo>
                      <a:pt x="4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74"/>
              <p:cNvSpPr>
                <a:spLocks/>
              </p:cNvSpPr>
              <p:nvPr/>
            </p:nvSpPr>
            <p:spPr bwMode="auto">
              <a:xfrm>
                <a:off x="6037952" y="1203989"/>
                <a:ext cx="1022951" cy="1199240"/>
              </a:xfrm>
              <a:custGeom>
                <a:avLst/>
                <a:gdLst>
                  <a:gd name="T0" fmla="*/ 147 w 467"/>
                  <a:gd name="T1" fmla="*/ 28 h 598"/>
                  <a:gd name="T2" fmla="*/ 167 w 467"/>
                  <a:gd name="T3" fmla="*/ 68 h 598"/>
                  <a:gd name="T4" fmla="*/ 190 w 467"/>
                  <a:gd name="T5" fmla="*/ 73 h 598"/>
                  <a:gd name="T6" fmla="*/ 207 w 467"/>
                  <a:gd name="T7" fmla="*/ 86 h 598"/>
                  <a:gd name="T8" fmla="*/ 229 w 467"/>
                  <a:gd name="T9" fmla="*/ 76 h 598"/>
                  <a:gd name="T10" fmla="*/ 273 w 467"/>
                  <a:gd name="T11" fmla="*/ 82 h 598"/>
                  <a:gd name="T12" fmla="*/ 279 w 467"/>
                  <a:gd name="T13" fmla="*/ 92 h 598"/>
                  <a:gd name="T14" fmla="*/ 296 w 467"/>
                  <a:gd name="T15" fmla="*/ 103 h 598"/>
                  <a:gd name="T16" fmla="*/ 327 w 467"/>
                  <a:gd name="T17" fmla="*/ 114 h 598"/>
                  <a:gd name="T18" fmla="*/ 357 w 467"/>
                  <a:gd name="T19" fmla="*/ 126 h 598"/>
                  <a:gd name="T20" fmla="*/ 385 w 467"/>
                  <a:gd name="T21" fmla="*/ 107 h 598"/>
                  <a:gd name="T22" fmla="*/ 409 w 467"/>
                  <a:gd name="T23" fmla="*/ 120 h 598"/>
                  <a:gd name="T24" fmla="*/ 435 w 467"/>
                  <a:gd name="T25" fmla="*/ 120 h 598"/>
                  <a:gd name="T26" fmla="*/ 453 w 467"/>
                  <a:gd name="T27" fmla="*/ 126 h 598"/>
                  <a:gd name="T28" fmla="*/ 462 w 467"/>
                  <a:gd name="T29" fmla="*/ 131 h 598"/>
                  <a:gd name="T30" fmla="*/ 452 w 467"/>
                  <a:gd name="T31" fmla="*/ 137 h 598"/>
                  <a:gd name="T32" fmla="*/ 430 w 467"/>
                  <a:gd name="T33" fmla="*/ 150 h 598"/>
                  <a:gd name="T34" fmla="*/ 415 w 467"/>
                  <a:gd name="T35" fmla="*/ 157 h 598"/>
                  <a:gd name="T36" fmla="*/ 387 w 467"/>
                  <a:gd name="T37" fmla="*/ 177 h 598"/>
                  <a:gd name="T38" fmla="*/ 372 w 467"/>
                  <a:gd name="T39" fmla="*/ 193 h 598"/>
                  <a:gd name="T40" fmla="*/ 362 w 467"/>
                  <a:gd name="T41" fmla="*/ 208 h 598"/>
                  <a:gd name="T42" fmla="*/ 350 w 467"/>
                  <a:gd name="T43" fmla="*/ 225 h 598"/>
                  <a:gd name="T44" fmla="*/ 334 w 467"/>
                  <a:gd name="T45" fmla="*/ 240 h 598"/>
                  <a:gd name="T46" fmla="*/ 326 w 467"/>
                  <a:gd name="T47" fmla="*/ 249 h 598"/>
                  <a:gd name="T48" fmla="*/ 317 w 467"/>
                  <a:gd name="T49" fmla="*/ 263 h 598"/>
                  <a:gd name="T50" fmla="*/ 310 w 467"/>
                  <a:gd name="T51" fmla="*/ 268 h 598"/>
                  <a:gd name="T52" fmla="*/ 304 w 467"/>
                  <a:gd name="T53" fmla="*/ 288 h 598"/>
                  <a:gd name="T54" fmla="*/ 306 w 467"/>
                  <a:gd name="T55" fmla="*/ 322 h 598"/>
                  <a:gd name="T56" fmla="*/ 278 w 467"/>
                  <a:gd name="T57" fmla="*/ 358 h 598"/>
                  <a:gd name="T58" fmla="*/ 271 w 467"/>
                  <a:gd name="T59" fmla="*/ 383 h 598"/>
                  <a:gd name="T60" fmla="*/ 279 w 467"/>
                  <a:gd name="T61" fmla="*/ 413 h 598"/>
                  <a:gd name="T62" fmla="*/ 279 w 467"/>
                  <a:gd name="T63" fmla="*/ 468 h 598"/>
                  <a:gd name="T64" fmla="*/ 310 w 467"/>
                  <a:gd name="T65" fmla="*/ 486 h 598"/>
                  <a:gd name="T66" fmla="*/ 329 w 467"/>
                  <a:gd name="T67" fmla="*/ 502 h 598"/>
                  <a:gd name="T68" fmla="*/ 344 w 467"/>
                  <a:gd name="T69" fmla="*/ 525 h 598"/>
                  <a:gd name="T70" fmla="*/ 375 w 467"/>
                  <a:gd name="T71" fmla="*/ 547 h 598"/>
                  <a:gd name="T72" fmla="*/ 371 w 467"/>
                  <a:gd name="T73" fmla="*/ 591 h 598"/>
                  <a:gd name="T74" fmla="*/ 354 w 467"/>
                  <a:gd name="T75" fmla="*/ 591 h 598"/>
                  <a:gd name="T76" fmla="*/ 321 w 467"/>
                  <a:gd name="T77" fmla="*/ 592 h 598"/>
                  <a:gd name="T78" fmla="*/ 290 w 467"/>
                  <a:gd name="T79" fmla="*/ 594 h 598"/>
                  <a:gd name="T80" fmla="*/ 244 w 467"/>
                  <a:gd name="T81" fmla="*/ 595 h 598"/>
                  <a:gd name="T82" fmla="*/ 224 w 467"/>
                  <a:gd name="T83" fmla="*/ 595 h 598"/>
                  <a:gd name="T84" fmla="*/ 173 w 467"/>
                  <a:gd name="T85" fmla="*/ 597 h 598"/>
                  <a:gd name="T86" fmla="*/ 139 w 467"/>
                  <a:gd name="T87" fmla="*/ 597 h 598"/>
                  <a:gd name="T88" fmla="*/ 113 w 467"/>
                  <a:gd name="T89" fmla="*/ 598 h 598"/>
                  <a:gd name="T90" fmla="*/ 70 w 467"/>
                  <a:gd name="T91" fmla="*/ 598 h 598"/>
                  <a:gd name="T92" fmla="*/ 44 w 467"/>
                  <a:gd name="T93" fmla="*/ 568 h 598"/>
                  <a:gd name="T94" fmla="*/ 44 w 467"/>
                  <a:gd name="T95" fmla="*/ 546 h 598"/>
                  <a:gd name="T96" fmla="*/ 44 w 467"/>
                  <a:gd name="T97" fmla="*/ 512 h 598"/>
                  <a:gd name="T98" fmla="*/ 44 w 467"/>
                  <a:gd name="T99" fmla="*/ 475 h 598"/>
                  <a:gd name="T100" fmla="*/ 44 w 467"/>
                  <a:gd name="T101" fmla="*/ 440 h 598"/>
                  <a:gd name="T102" fmla="*/ 40 w 467"/>
                  <a:gd name="T103" fmla="*/ 407 h 598"/>
                  <a:gd name="T104" fmla="*/ 19 w 467"/>
                  <a:gd name="T105" fmla="*/ 383 h 598"/>
                  <a:gd name="T106" fmla="*/ 37 w 467"/>
                  <a:gd name="T107" fmla="*/ 358 h 598"/>
                  <a:gd name="T108" fmla="*/ 38 w 467"/>
                  <a:gd name="T109" fmla="*/ 335 h 598"/>
                  <a:gd name="T110" fmla="*/ 24 w 467"/>
                  <a:gd name="T111" fmla="*/ 280 h 598"/>
                  <a:gd name="T112" fmla="*/ 23 w 467"/>
                  <a:gd name="T113" fmla="*/ 218 h 598"/>
                  <a:gd name="T114" fmla="*/ 12 w 467"/>
                  <a:gd name="T115" fmla="*/ 152 h 598"/>
                  <a:gd name="T116" fmla="*/ 6 w 467"/>
                  <a:gd name="T117" fmla="*/ 107 h 598"/>
                  <a:gd name="T118" fmla="*/ 6 w 467"/>
                  <a:gd name="T119" fmla="*/ 63 h 598"/>
                  <a:gd name="T120" fmla="*/ 112 w 467"/>
                  <a:gd name="T121" fmla="*/ 39 h 598"/>
                  <a:gd name="T122" fmla="*/ 123 w 467"/>
                  <a:gd name="T1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7" h="598">
                    <a:moveTo>
                      <a:pt x="125" y="1"/>
                    </a:moveTo>
                    <a:lnTo>
                      <a:pt x="129" y="2"/>
                    </a:lnTo>
                    <a:lnTo>
                      <a:pt x="132" y="2"/>
                    </a:lnTo>
                    <a:lnTo>
                      <a:pt x="133" y="1"/>
                    </a:lnTo>
                    <a:lnTo>
                      <a:pt x="135" y="1"/>
                    </a:lnTo>
                    <a:lnTo>
                      <a:pt x="138" y="2"/>
                    </a:lnTo>
                    <a:lnTo>
                      <a:pt x="143" y="7"/>
                    </a:lnTo>
                    <a:lnTo>
                      <a:pt x="145" y="18"/>
                    </a:lnTo>
                    <a:lnTo>
                      <a:pt x="146" y="27"/>
                    </a:lnTo>
                    <a:lnTo>
                      <a:pt x="147" y="28"/>
                    </a:lnTo>
                    <a:lnTo>
                      <a:pt x="147" y="38"/>
                    </a:lnTo>
                    <a:lnTo>
                      <a:pt x="150" y="38"/>
                    </a:lnTo>
                    <a:lnTo>
                      <a:pt x="152" y="51"/>
                    </a:lnTo>
                    <a:lnTo>
                      <a:pt x="152" y="52"/>
                    </a:lnTo>
                    <a:lnTo>
                      <a:pt x="152" y="60"/>
                    </a:lnTo>
                    <a:lnTo>
                      <a:pt x="155" y="63"/>
                    </a:lnTo>
                    <a:lnTo>
                      <a:pt x="156" y="65"/>
                    </a:lnTo>
                    <a:lnTo>
                      <a:pt x="162" y="69"/>
                    </a:lnTo>
                    <a:lnTo>
                      <a:pt x="166" y="69"/>
                    </a:lnTo>
                    <a:lnTo>
                      <a:pt x="167" y="68"/>
                    </a:lnTo>
                    <a:lnTo>
                      <a:pt x="169" y="68"/>
                    </a:lnTo>
                    <a:lnTo>
                      <a:pt x="170" y="68"/>
                    </a:lnTo>
                    <a:lnTo>
                      <a:pt x="174" y="68"/>
                    </a:lnTo>
                    <a:lnTo>
                      <a:pt x="176" y="68"/>
                    </a:lnTo>
                    <a:lnTo>
                      <a:pt x="177" y="69"/>
                    </a:lnTo>
                    <a:lnTo>
                      <a:pt x="179" y="70"/>
                    </a:lnTo>
                    <a:lnTo>
                      <a:pt x="179" y="73"/>
                    </a:lnTo>
                    <a:lnTo>
                      <a:pt x="180" y="73"/>
                    </a:lnTo>
                    <a:lnTo>
                      <a:pt x="186" y="73"/>
                    </a:lnTo>
                    <a:lnTo>
                      <a:pt x="190" y="73"/>
                    </a:lnTo>
                    <a:lnTo>
                      <a:pt x="203" y="75"/>
                    </a:lnTo>
                    <a:lnTo>
                      <a:pt x="203" y="76"/>
                    </a:lnTo>
                    <a:lnTo>
                      <a:pt x="204" y="77"/>
                    </a:lnTo>
                    <a:lnTo>
                      <a:pt x="205" y="80"/>
                    </a:lnTo>
                    <a:lnTo>
                      <a:pt x="205" y="82"/>
                    </a:lnTo>
                    <a:lnTo>
                      <a:pt x="205" y="83"/>
                    </a:lnTo>
                    <a:lnTo>
                      <a:pt x="204" y="85"/>
                    </a:lnTo>
                    <a:lnTo>
                      <a:pt x="204" y="86"/>
                    </a:lnTo>
                    <a:lnTo>
                      <a:pt x="205" y="86"/>
                    </a:lnTo>
                    <a:lnTo>
                      <a:pt x="207" y="86"/>
                    </a:lnTo>
                    <a:lnTo>
                      <a:pt x="208" y="86"/>
                    </a:lnTo>
                    <a:lnTo>
                      <a:pt x="214" y="86"/>
                    </a:lnTo>
                    <a:lnTo>
                      <a:pt x="221" y="85"/>
                    </a:lnTo>
                    <a:lnTo>
                      <a:pt x="225" y="83"/>
                    </a:lnTo>
                    <a:lnTo>
                      <a:pt x="225" y="82"/>
                    </a:lnTo>
                    <a:lnTo>
                      <a:pt x="227" y="82"/>
                    </a:lnTo>
                    <a:lnTo>
                      <a:pt x="227" y="80"/>
                    </a:lnTo>
                    <a:lnTo>
                      <a:pt x="225" y="80"/>
                    </a:lnTo>
                    <a:lnTo>
                      <a:pt x="225" y="79"/>
                    </a:lnTo>
                    <a:lnTo>
                      <a:pt x="229" y="76"/>
                    </a:lnTo>
                    <a:lnTo>
                      <a:pt x="231" y="76"/>
                    </a:lnTo>
                    <a:lnTo>
                      <a:pt x="232" y="75"/>
                    </a:lnTo>
                    <a:lnTo>
                      <a:pt x="238" y="73"/>
                    </a:lnTo>
                    <a:lnTo>
                      <a:pt x="241" y="73"/>
                    </a:lnTo>
                    <a:lnTo>
                      <a:pt x="242" y="75"/>
                    </a:lnTo>
                    <a:lnTo>
                      <a:pt x="245" y="75"/>
                    </a:lnTo>
                    <a:lnTo>
                      <a:pt x="248" y="75"/>
                    </a:lnTo>
                    <a:lnTo>
                      <a:pt x="255" y="75"/>
                    </a:lnTo>
                    <a:lnTo>
                      <a:pt x="271" y="82"/>
                    </a:lnTo>
                    <a:lnTo>
                      <a:pt x="273" y="82"/>
                    </a:lnTo>
                    <a:lnTo>
                      <a:pt x="275" y="82"/>
                    </a:lnTo>
                    <a:lnTo>
                      <a:pt x="276" y="85"/>
                    </a:lnTo>
                    <a:lnTo>
                      <a:pt x="276" y="86"/>
                    </a:lnTo>
                    <a:lnTo>
                      <a:pt x="275" y="86"/>
                    </a:lnTo>
                    <a:lnTo>
                      <a:pt x="273" y="86"/>
                    </a:lnTo>
                    <a:lnTo>
                      <a:pt x="272" y="86"/>
                    </a:lnTo>
                    <a:lnTo>
                      <a:pt x="271" y="90"/>
                    </a:lnTo>
                    <a:lnTo>
                      <a:pt x="272" y="92"/>
                    </a:lnTo>
                    <a:lnTo>
                      <a:pt x="275" y="93"/>
                    </a:lnTo>
                    <a:lnTo>
                      <a:pt x="279" y="92"/>
                    </a:lnTo>
                    <a:lnTo>
                      <a:pt x="282" y="92"/>
                    </a:lnTo>
                    <a:lnTo>
                      <a:pt x="283" y="92"/>
                    </a:lnTo>
                    <a:lnTo>
                      <a:pt x="286" y="94"/>
                    </a:lnTo>
                    <a:lnTo>
                      <a:pt x="289" y="106"/>
                    </a:lnTo>
                    <a:lnTo>
                      <a:pt x="292" y="111"/>
                    </a:lnTo>
                    <a:lnTo>
                      <a:pt x="295" y="111"/>
                    </a:lnTo>
                    <a:lnTo>
                      <a:pt x="297" y="107"/>
                    </a:lnTo>
                    <a:lnTo>
                      <a:pt x="296" y="107"/>
                    </a:lnTo>
                    <a:lnTo>
                      <a:pt x="296" y="104"/>
                    </a:lnTo>
                    <a:lnTo>
                      <a:pt x="296" y="103"/>
                    </a:lnTo>
                    <a:lnTo>
                      <a:pt x="297" y="102"/>
                    </a:lnTo>
                    <a:lnTo>
                      <a:pt x="299" y="100"/>
                    </a:lnTo>
                    <a:lnTo>
                      <a:pt x="312" y="99"/>
                    </a:lnTo>
                    <a:lnTo>
                      <a:pt x="313" y="102"/>
                    </a:lnTo>
                    <a:lnTo>
                      <a:pt x="316" y="109"/>
                    </a:lnTo>
                    <a:lnTo>
                      <a:pt x="316" y="110"/>
                    </a:lnTo>
                    <a:lnTo>
                      <a:pt x="317" y="110"/>
                    </a:lnTo>
                    <a:lnTo>
                      <a:pt x="320" y="111"/>
                    </a:lnTo>
                    <a:lnTo>
                      <a:pt x="323" y="113"/>
                    </a:lnTo>
                    <a:lnTo>
                      <a:pt x="327" y="114"/>
                    </a:lnTo>
                    <a:lnTo>
                      <a:pt x="330" y="114"/>
                    </a:lnTo>
                    <a:lnTo>
                      <a:pt x="333" y="114"/>
                    </a:lnTo>
                    <a:lnTo>
                      <a:pt x="333" y="120"/>
                    </a:lnTo>
                    <a:lnTo>
                      <a:pt x="333" y="121"/>
                    </a:lnTo>
                    <a:lnTo>
                      <a:pt x="333" y="123"/>
                    </a:lnTo>
                    <a:lnTo>
                      <a:pt x="337" y="124"/>
                    </a:lnTo>
                    <a:lnTo>
                      <a:pt x="341" y="124"/>
                    </a:lnTo>
                    <a:lnTo>
                      <a:pt x="347" y="127"/>
                    </a:lnTo>
                    <a:lnTo>
                      <a:pt x="355" y="126"/>
                    </a:lnTo>
                    <a:lnTo>
                      <a:pt x="357" y="126"/>
                    </a:lnTo>
                    <a:lnTo>
                      <a:pt x="358" y="126"/>
                    </a:lnTo>
                    <a:lnTo>
                      <a:pt x="360" y="126"/>
                    </a:lnTo>
                    <a:lnTo>
                      <a:pt x="361" y="124"/>
                    </a:lnTo>
                    <a:lnTo>
                      <a:pt x="365" y="120"/>
                    </a:lnTo>
                    <a:lnTo>
                      <a:pt x="367" y="117"/>
                    </a:lnTo>
                    <a:lnTo>
                      <a:pt x="374" y="113"/>
                    </a:lnTo>
                    <a:lnTo>
                      <a:pt x="377" y="110"/>
                    </a:lnTo>
                    <a:lnTo>
                      <a:pt x="382" y="107"/>
                    </a:lnTo>
                    <a:lnTo>
                      <a:pt x="384" y="107"/>
                    </a:lnTo>
                    <a:lnTo>
                      <a:pt x="385" y="107"/>
                    </a:lnTo>
                    <a:lnTo>
                      <a:pt x="387" y="114"/>
                    </a:lnTo>
                    <a:lnTo>
                      <a:pt x="388" y="117"/>
                    </a:lnTo>
                    <a:lnTo>
                      <a:pt x="388" y="119"/>
                    </a:lnTo>
                    <a:lnTo>
                      <a:pt x="389" y="119"/>
                    </a:lnTo>
                    <a:lnTo>
                      <a:pt x="389" y="120"/>
                    </a:lnTo>
                    <a:lnTo>
                      <a:pt x="391" y="121"/>
                    </a:lnTo>
                    <a:lnTo>
                      <a:pt x="391" y="123"/>
                    </a:lnTo>
                    <a:lnTo>
                      <a:pt x="402" y="120"/>
                    </a:lnTo>
                    <a:lnTo>
                      <a:pt x="406" y="120"/>
                    </a:lnTo>
                    <a:lnTo>
                      <a:pt x="409" y="120"/>
                    </a:lnTo>
                    <a:lnTo>
                      <a:pt x="412" y="120"/>
                    </a:lnTo>
                    <a:lnTo>
                      <a:pt x="415" y="120"/>
                    </a:lnTo>
                    <a:lnTo>
                      <a:pt x="416" y="120"/>
                    </a:lnTo>
                    <a:lnTo>
                      <a:pt x="418" y="120"/>
                    </a:lnTo>
                    <a:lnTo>
                      <a:pt x="426" y="119"/>
                    </a:lnTo>
                    <a:lnTo>
                      <a:pt x="428" y="119"/>
                    </a:lnTo>
                    <a:lnTo>
                      <a:pt x="429" y="119"/>
                    </a:lnTo>
                    <a:lnTo>
                      <a:pt x="430" y="119"/>
                    </a:lnTo>
                    <a:lnTo>
                      <a:pt x="432" y="119"/>
                    </a:lnTo>
                    <a:lnTo>
                      <a:pt x="435" y="120"/>
                    </a:lnTo>
                    <a:lnTo>
                      <a:pt x="436" y="123"/>
                    </a:lnTo>
                    <a:lnTo>
                      <a:pt x="437" y="124"/>
                    </a:lnTo>
                    <a:lnTo>
                      <a:pt x="437" y="126"/>
                    </a:lnTo>
                    <a:lnTo>
                      <a:pt x="439" y="127"/>
                    </a:lnTo>
                    <a:lnTo>
                      <a:pt x="443" y="130"/>
                    </a:lnTo>
                    <a:lnTo>
                      <a:pt x="445" y="130"/>
                    </a:lnTo>
                    <a:lnTo>
                      <a:pt x="446" y="128"/>
                    </a:lnTo>
                    <a:lnTo>
                      <a:pt x="447" y="127"/>
                    </a:lnTo>
                    <a:lnTo>
                      <a:pt x="452" y="126"/>
                    </a:lnTo>
                    <a:lnTo>
                      <a:pt x="453" y="126"/>
                    </a:lnTo>
                    <a:lnTo>
                      <a:pt x="456" y="127"/>
                    </a:lnTo>
                    <a:lnTo>
                      <a:pt x="457" y="127"/>
                    </a:lnTo>
                    <a:lnTo>
                      <a:pt x="463" y="127"/>
                    </a:lnTo>
                    <a:lnTo>
                      <a:pt x="467" y="126"/>
                    </a:lnTo>
                    <a:lnTo>
                      <a:pt x="467" y="127"/>
                    </a:lnTo>
                    <a:lnTo>
                      <a:pt x="464" y="127"/>
                    </a:lnTo>
                    <a:lnTo>
                      <a:pt x="464" y="128"/>
                    </a:lnTo>
                    <a:lnTo>
                      <a:pt x="464" y="130"/>
                    </a:lnTo>
                    <a:lnTo>
                      <a:pt x="463" y="130"/>
                    </a:lnTo>
                    <a:lnTo>
                      <a:pt x="462" y="131"/>
                    </a:lnTo>
                    <a:lnTo>
                      <a:pt x="462" y="130"/>
                    </a:lnTo>
                    <a:lnTo>
                      <a:pt x="460" y="130"/>
                    </a:lnTo>
                    <a:lnTo>
                      <a:pt x="460" y="128"/>
                    </a:lnTo>
                    <a:lnTo>
                      <a:pt x="459" y="130"/>
                    </a:lnTo>
                    <a:lnTo>
                      <a:pt x="459" y="131"/>
                    </a:lnTo>
                    <a:lnTo>
                      <a:pt x="459" y="133"/>
                    </a:lnTo>
                    <a:lnTo>
                      <a:pt x="457" y="133"/>
                    </a:lnTo>
                    <a:lnTo>
                      <a:pt x="456" y="134"/>
                    </a:lnTo>
                    <a:lnTo>
                      <a:pt x="453" y="135"/>
                    </a:lnTo>
                    <a:lnTo>
                      <a:pt x="452" y="137"/>
                    </a:lnTo>
                    <a:lnTo>
                      <a:pt x="450" y="138"/>
                    </a:lnTo>
                    <a:lnTo>
                      <a:pt x="446" y="141"/>
                    </a:lnTo>
                    <a:lnTo>
                      <a:pt x="442" y="143"/>
                    </a:lnTo>
                    <a:lnTo>
                      <a:pt x="442" y="144"/>
                    </a:lnTo>
                    <a:lnTo>
                      <a:pt x="439" y="145"/>
                    </a:lnTo>
                    <a:lnTo>
                      <a:pt x="437" y="147"/>
                    </a:lnTo>
                    <a:lnTo>
                      <a:pt x="436" y="147"/>
                    </a:lnTo>
                    <a:lnTo>
                      <a:pt x="433" y="148"/>
                    </a:lnTo>
                    <a:lnTo>
                      <a:pt x="433" y="150"/>
                    </a:lnTo>
                    <a:lnTo>
                      <a:pt x="430" y="150"/>
                    </a:lnTo>
                    <a:lnTo>
                      <a:pt x="429" y="151"/>
                    </a:lnTo>
                    <a:lnTo>
                      <a:pt x="428" y="151"/>
                    </a:lnTo>
                    <a:lnTo>
                      <a:pt x="428" y="152"/>
                    </a:lnTo>
                    <a:lnTo>
                      <a:pt x="425" y="152"/>
                    </a:lnTo>
                    <a:lnTo>
                      <a:pt x="423" y="152"/>
                    </a:lnTo>
                    <a:lnTo>
                      <a:pt x="421" y="154"/>
                    </a:lnTo>
                    <a:lnTo>
                      <a:pt x="419" y="154"/>
                    </a:lnTo>
                    <a:lnTo>
                      <a:pt x="419" y="155"/>
                    </a:lnTo>
                    <a:lnTo>
                      <a:pt x="418" y="155"/>
                    </a:lnTo>
                    <a:lnTo>
                      <a:pt x="415" y="157"/>
                    </a:lnTo>
                    <a:lnTo>
                      <a:pt x="413" y="157"/>
                    </a:lnTo>
                    <a:lnTo>
                      <a:pt x="412" y="158"/>
                    </a:lnTo>
                    <a:lnTo>
                      <a:pt x="411" y="158"/>
                    </a:lnTo>
                    <a:lnTo>
                      <a:pt x="406" y="161"/>
                    </a:lnTo>
                    <a:lnTo>
                      <a:pt x="405" y="162"/>
                    </a:lnTo>
                    <a:lnTo>
                      <a:pt x="404" y="164"/>
                    </a:lnTo>
                    <a:lnTo>
                      <a:pt x="399" y="167"/>
                    </a:lnTo>
                    <a:lnTo>
                      <a:pt x="398" y="168"/>
                    </a:lnTo>
                    <a:lnTo>
                      <a:pt x="395" y="169"/>
                    </a:lnTo>
                    <a:lnTo>
                      <a:pt x="387" y="177"/>
                    </a:lnTo>
                    <a:lnTo>
                      <a:pt x="385" y="179"/>
                    </a:lnTo>
                    <a:lnTo>
                      <a:pt x="384" y="179"/>
                    </a:lnTo>
                    <a:lnTo>
                      <a:pt x="384" y="181"/>
                    </a:lnTo>
                    <a:lnTo>
                      <a:pt x="382" y="181"/>
                    </a:lnTo>
                    <a:lnTo>
                      <a:pt x="378" y="186"/>
                    </a:lnTo>
                    <a:lnTo>
                      <a:pt x="377" y="188"/>
                    </a:lnTo>
                    <a:lnTo>
                      <a:pt x="375" y="191"/>
                    </a:lnTo>
                    <a:lnTo>
                      <a:pt x="374" y="192"/>
                    </a:lnTo>
                    <a:lnTo>
                      <a:pt x="372" y="192"/>
                    </a:lnTo>
                    <a:lnTo>
                      <a:pt x="372" y="193"/>
                    </a:lnTo>
                    <a:lnTo>
                      <a:pt x="371" y="193"/>
                    </a:lnTo>
                    <a:lnTo>
                      <a:pt x="371" y="195"/>
                    </a:lnTo>
                    <a:lnTo>
                      <a:pt x="370" y="196"/>
                    </a:lnTo>
                    <a:lnTo>
                      <a:pt x="370" y="198"/>
                    </a:lnTo>
                    <a:lnTo>
                      <a:pt x="368" y="199"/>
                    </a:lnTo>
                    <a:lnTo>
                      <a:pt x="367" y="201"/>
                    </a:lnTo>
                    <a:lnTo>
                      <a:pt x="365" y="203"/>
                    </a:lnTo>
                    <a:lnTo>
                      <a:pt x="365" y="205"/>
                    </a:lnTo>
                    <a:lnTo>
                      <a:pt x="364" y="206"/>
                    </a:lnTo>
                    <a:lnTo>
                      <a:pt x="362" y="208"/>
                    </a:lnTo>
                    <a:lnTo>
                      <a:pt x="361" y="210"/>
                    </a:lnTo>
                    <a:lnTo>
                      <a:pt x="358" y="213"/>
                    </a:lnTo>
                    <a:lnTo>
                      <a:pt x="358" y="215"/>
                    </a:lnTo>
                    <a:lnTo>
                      <a:pt x="357" y="216"/>
                    </a:lnTo>
                    <a:lnTo>
                      <a:pt x="355" y="218"/>
                    </a:lnTo>
                    <a:lnTo>
                      <a:pt x="353" y="220"/>
                    </a:lnTo>
                    <a:lnTo>
                      <a:pt x="351" y="222"/>
                    </a:lnTo>
                    <a:lnTo>
                      <a:pt x="351" y="223"/>
                    </a:lnTo>
                    <a:lnTo>
                      <a:pt x="350" y="223"/>
                    </a:lnTo>
                    <a:lnTo>
                      <a:pt x="350" y="225"/>
                    </a:lnTo>
                    <a:lnTo>
                      <a:pt x="346" y="226"/>
                    </a:lnTo>
                    <a:lnTo>
                      <a:pt x="346" y="229"/>
                    </a:lnTo>
                    <a:lnTo>
                      <a:pt x="344" y="229"/>
                    </a:lnTo>
                    <a:lnTo>
                      <a:pt x="343" y="230"/>
                    </a:lnTo>
                    <a:lnTo>
                      <a:pt x="343" y="232"/>
                    </a:lnTo>
                    <a:lnTo>
                      <a:pt x="341" y="233"/>
                    </a:lnTo>
                    <a:lnTo>
                      <a:pt x="341" y="235"/>
                    </a:lnTo>
                    <a:lnTo>
                      <a:pt x="338" y="236"/>
                    </a:lnTo>
                    <a:lnTo>
                      <a:pt x="337" y="237"/>
                    </a:lnTo>
                    <a:lnTo>
                      <a:pt x="334" y="240"/>
                    </a:lnTo>
                    <a:lnTo>
                      <a:pt x="334" y="242"/>
                    </a:lnTo>
                    <a:lnTo>
                      <a:pt x="333" y="242"/>
                    </a:lnTo>
                    <a:lnTo>
                      <a:pt x="333" y="243"/>
                    </a:lnTo>
                    <a:lnTo>
                      <a:pt x="331" y="243"/>
                    </a:lnTo>
                    <a:lnTo>
                      <a:pt x="330" y="243"/>
                    </a:lnTo>
                    <a:lnTo>
                      <a:pt x="330" y="244"/>
                    </a:lnTo>
                    <a:lnTo>
                      <a:pt x="329" y="246"/>
                    </a:lnTo>
                    <a:lnTo>
                      <a:pt x="327" y="246"/>
                    </a:lnTo>
                    <a:lnTo>
                      <a:pt x="326" y="247"/>
                    </a:lnTo>
                    <a:lnTo>
                      <a:pt x="326" y="249"/>
                    </a:lnTo>
                    <a:lnTo>
                      <a:pt x="324" y="250"/>
                    </a:lnTo>
                    <a:lnTo>
                      <a:pt x="321" y="251"/>
                    </a:lnTo>
                    <a:lnTo>
                      <a:pt x="321" y="253"/>
                    </a:lnTo>
                    <a:lnTo>
                      <a:pt x="320" y="253"/>
                    </a:lnTo>
                    <a:lnTo>
                      <a:pt x="317" y="256"/>
                    </a:lnTo>
                    <a:lnTo>
                      <a:pt x="317" y="257"/>
                    </a:lnTo>
                    <a:lnTo>
                      <a:pt x="316" y="257"/>
                    </a:lnTo>
                    <a:lnTo>
                      <a:pt x="316" y="259"/>
                    </a:lnTo>
                    <a:lnTo>
                      <a:pt x="316" y="260"/>
                    </a:lnTo>
                    <a:lnTo>
                      <a:pt x="317" y="263"/>
                    </a:lnTo>
                    <a:lnTo>
                      <a:pt x="320" y="266"/>
                    </a:lnTo>
                    <a:lnTo>
                      <a:pt x="320" y="267"/>
                    </a:lnTo>
                    <a:lnTo>
                      <a:pt x="319" y="266"/>
                    </a:lnTo>
                    <a:lnTo>
                      <a:pt x="316" y="263"/>
                    </a:lnTo>
                    <a:lnTo>
                      <a:pt x="314" y="263"/>
                    </a:lnTo>
                    <a:lnTo>
                      <a:pt x="310" y="264"/>
                    </a:lnTo>
                    <a:lnTo>
                      <a:pt x="310" y="266"/>
                    </a:lnTo>
                    <a:lnTo>
                      <a:pt x="309" y="267"/>
                    </a:lnTo>
                    <a:lnTo>
                      <a:pt x="309" y="268"/>
                    </a:lnTo>
                    <a:lnTo>
                      <a:pt x="310" y="268"/>
                    </a:lnTo>
                    <a:lnTo>
                      <a:pt x="310" y="270"/>
                    </a:lnTo>
                    <a:lnTo>
                      <a:pt x="309" y="271"/>
                    </a:lnTo>
                    <a:lnTo>
                      <a:pt x="309" y="273"/>
                    </a:lnTo>
                    <a:lnTo>
                      <a:pt x="307" y="273"/>
                    </a:lnTo>
                    <a:lnTo>
                      <a:pt x="306" y="273"/>
                    </a:lnTo>
                    <a:lnTo>
                      <a:pt x="304" y="273"/>
                    </a:lnTo>
                    <a:lnTo>
                      <a:pt x="303" y="271"/>
                    </a:lnTo>
                    <a:lnTo>
                      <a:pt x="303" y="276"/>
                    </a:lnTo>
                    <a:lnTo>
                      <a:pt x="303" y="277"/>
                    </a:lnTo>
                    <a:lnTo>
                      <a:pt x="304" y="288"/>
                    </a:lnTo>
                    <a:lnTo>
                      <a:pt x="304" y="290"/>
                    </a:lnTo>
                    <a:lnTo>
                      <a:pt x="304" y="295"/>
                    </a:lnTo>
                    <a:lnTo>
                      <a:pt x="304" y="297"/>
                    </a:lnTo>
                    <a:lnTo>
                      <a:pt x="304" y="307"/>
                    </a:lnTo>
                    <a:lnTo>
                      <a:pt x="304" y="308"/>
                    </a:lnTo>
                    <a:lnTo>
                      <a:pt x="304" y="310"/>
                    </a:lnTo>
                    <a:lnTo>
                      <a:pt x="304" y="314"/>
                    </a:lnTo>
                    <a:lnTo>
                      <a:pt x="304" y="317"/>
                    </a:lnTo>
                    <a:lnTo>
                      <a:pt x="306" y="321"/>
                    </a:lnTo>
                    <a:lnTo>
                      <a:pt x="306" y="322"/>
                    </a:lnTo>
                    <a:lnTo>
                      <a:pt x="306" y="328"/>
                    </a:lnTo>
                    <a:lnTo>
                      <a:pt x="306" y="331"/>
                    </a:lnTo>
                    <a:lnTo>
                      <a:pt x="304" y="332"/>
                    </a:lnTo>
                    <a:lnTo>
                      <a:pt x="303" y="332"/>
                    </a:lnTo>
                    <a:lnTo>
                      <a:pt x="296" y="338"/>
                    </a:lnTo>
                    <a:lnTo>
                      <a:pt x="283" y="348"/>
                    </a:lnTo>
                    <a:lnTo>
                      <a:pt x="280" y="351"/>
                    </a:lnTo>
                    <a:lnTo>
                      <a:pt x="279" y="352"/>
                    </a:lnTo>
                    <a:lnTo>
                      <a:pt x="279" y="353"/>
                    </a:lnTo>
                    <a:lnTo>
                      <a:pt x="278" y="358"/>
                    </a:lnTo>
                    <a:lnTo>
                      <a:pt x="278" y="360"/>
                    </a:lnTo>
                    <a:lnTo>
                      <a:pt x="276" y="363"/>
                    </a:lnTo>
                    <a:lnTo>
                      <a:pt x="275" y="366"/>
                    </a:lnTo>
                    <a:lnTo>
                      <a:pt x="272" y="368"/>
                    </a:lnTo>
                    <a:lnTo>
                      <a:pt x="271" y="369"/>
                    </a:lnTo>
                    <a:lnTo>
                      <a:pt x="271" y="375"/>
                    </a:lnTo>
                    <a:lnTo>
                      <a:pt x="271" y="376"/>
                    </a:lnTo>
                    <a:lnTo>
                      <a:pt x="271" y="377"/>
                    </a:lnTo>
                    <a:lnTo>
                      <a:pt x="271" y="382"/>
                    </a:lnTo>
                    <a:lnTo>
                      <a:pt x="271" y="383"/>
                    </a:lnTo>
                    <a:lnTo>
                      <a:pt x="271" y="384"/>
                    </a:lnTo>
                    <a:lnTo>
                      <a:pt x="275" y="384"/>
                    </a:lnTo>
                    <a:lnTo>
                      <a:pt x="276" y="384"/>
                    </a:lnTo>
                    <a:lnTo>
                      <a:pt x="280" y="387"/>
                    </a:lnTo>
                    <a:lnTo>
                      <a:pt x="283" y="394"/>
                    </a:lnTo>
                    <a:lnTo>
                      <a:pt x="285" y="401"/>
                    </a:lnTo>
                    <a:lnTo>
                      <a:pt x="283" y="409"/>
                    </a:lnTo>
                    <a:lnTo>
                      <a:pt x="280" y="410"/>
                    </a:lnTo>
                    <a:lnTo>
                      <a:pt x="280" y="411"/>
                    </a:lnTo>
                    <a:lnTo>
                      <a:pt x="279" y="413"/>
                    </a:lnTo>
                    <a:lnTo>
                      <a:pt x="279" y="420"/>
                    </a:lnTo>
                    <a:lnTo>
                      <a:pt x="279" y="421"/>
                    </a:lnTo>
                    <a:lnTo>
                      <a:pt x="278" y="434"/>
                    </a:lnTo>
                    <a:lnTo>
                      <a:pt x="278" y="437"/>
                    </a:lnTo>
                    <a:lnTo>
                      <a:pt x="279" y="441"/>
                    </a:lnTo>
                    <a:lnTo>
                      <a:pt x="280" y="448"/>
                    </a:lnTo>
                    <a:lnTo>
                      <a:pt x="280" y="455"/>
                    </a:lnTo>
                    <a:lnTo>
                      <a:pt x="280" y="458"/>
                    </a:lnTo>
                    <a:lnTo>
                      <a:pt x="279" y="462"/>
                    </a:lnTo>
                    <a:lnTo>
                      <a:pt x="279" y="468"/>
                    </a:lnTo>
                    <a:lnTo>
                      <a:pt x="283" y="471"/>
                    </a:lnTo>
                    <a:lnTo>
                      <a:pt x="290" y="476"/>
                    </a:lnTo>
                    <a:lnTo>
                      <a:pt x="290" y="478"/>
                    </a:lnTo>
                    <a:lnTo>
                      <a:pt x="290" y="479"/>
                    </a:lnTo>
                    <a:lnTo>
                      <a:pt x="295" y="484"/>
                    </a:lnTo>
                    <a:lnTo>
                      <a:pt x="296" y="485"/>
                    </a:lnTo>
                    <a:lnTo>
                      <a:pt x="299" y="485"/>
                    </a:lnTo>
                    <a:lnTo>
                      <a:pt x="307" y="485"/>
                    </a:lnTo>
                    <a:lnTo>
                      <a:pt x="309" y="486"/>
                    </a:lnTo>
                    <a:lnTo>
                      <a:pt x="310" y="486"/>
                    </a:lnTo>
                    <a:lnTo>
                      <a:pt x="310" y="488"/>
                    </a:lnTo>
                    <a:lnTo>
                      <a:pt x="312" y="489"/>
                    </a:lnTo>
                    <a:lnTo>
                      <a:pt x="312" y="491"/>
                    </a:lnTo>
                    <a:lnTo>
                      <a:pt x="312" y="493"/>
                    </a:lnTo>
                    <a:lnTo>
                      <a:pt x="313" y="493"/>
                    </a:lnTo>
                    <a:lnTo>
                      <a:pt x="316" y="496"/>
                    </a:lnTo>
                    <a:lnTo>
                      <a:pt x="317" y="498"/>
                    </a:lnTo>
                    <a:lnTo>
                      <a:pt x="324" y="499"/>
                    </a:lnTo>
                    <a:lnTo>
                      <a:pt x="326" y="501"/>
                    </a:lnTo>
                    <a:lnTo>
                      <a:pt x="329" y="502"/>
                    </a:lnTo>
                    <a:lnTo>
                      <a:pt x="333" y="503"/>
                    </a:lnTo>
                    <a:lnTo>
                      <a:pt x="334" y="505"/>
                    </a:lnTo>
                    <a:lnTo>
                      <a:pt x="337" y="508"/>
                    </a:lnTo>
                    <a:lnTo>
                      <a:pt x="337" y="509"/>
                    </a:lnTo>
                    <a:lnTo>
                      <a:pt x="340" y="515"/>
                    </a:lnTo>
                    <a:lnTo>
                      <a:pt x="340" y="516"/>
                    </a:lnTo>
                    <a:lnTo>
                      <a:pt x="338" y="517"/>
                    </a:lnTo>
                    <a:lnTo>
                      <a:pt x="340" y="520"/>
                    </a:lnTo>
                    <a:lnTo>
                      <a:pt x="341" y="522"/>
                    </a:lnTo>
                    <a:lnTo>
                      <a:pt x="344" y="525"/>
                    </a:lnTo>
                    <a:lnTo>
                      <a:pt x="350" y="527"/>
                    </a:lnTo>
                    <a:lnTo>
                      <a:pt x="354" y="532"/>
                    </a:lnTo>
                    <a:lnTo>
                      <a:pt x="360" y="537"/>
                    </a:lnTo>
                    <a:lnTo>
                      <a:pt x="361" y="537"/>
                    </a:lnTo>
                    <a:lnTo>
                      <a:pt x="362" y="537"/>
                    </a:lnTo>
                    <a:lnTo>
                      <a:pt x="365" y="539"/>
                    </a:lnTo>
                    <a:lnTo>
                      <a:pt x="368" y="539"/>
                    </a:lnTo>
                    <a:lnTo>
                      <a:pt x="370" y="540"/>
                    </a:lnTo>
                    <a:lnTo>
                      <a:pt x="371" y="542"/>
                    </a:lnTo>
                    <a:lnTo>
                      <a:pt x="375" y="547"/>
                    </a:lnTo>
                    <a:lnTo>
                      <a:pt x="378" y="553"/>
                    </a:lnTo>
                    <a:lnTo>
                      <a:pt x="379" y="554"/>
                    </a:lnTo>
                    <a:lnTo>
                      <a:pt x="382" y="560"/>
                    </a:lnTo>
                    <a:lnTo>
                      <a:pt x="382" y="567"/>
                    </a:lnTo>
                    <a:lnTo>
                      <a:pt x="382" y="573"/>
                    </a:lnTo>
                    <a:lnTo>
                      <a:pt x="382" y="578"/>
                    </a:lnTo>
                    <a:lnTo>
                      <a:pt x="387" y="590"/>
                    </a:lnTo>
                    <a:lnTo>
                      <a:pt x="377" y="590"/>
                    </a:lnTo>
                    <a:lnTo>
                      <a:pt x="375" y="590"/>
                    </a:lnTo>
                    <a:lnTo>
                      <a:pt x="371" y="591"/>
                    </a:lnTo>
                    <a:lnTo>
                      <a:pt x="370" y="591"/>
                    </a:lnTo>
                    <a:lnTo>
                      <a:pt x="368" y="591"/>
                    </a:lnTo>
                    <a:lnTo>
                      <a:pt x="365" y="591"/>
                    </a:lnTo>
                    <a:lnTo>
                      <a:pt x="364" y="591"/>
                    </a:lnTo>
                    <a:lnTo>
                      <a:pt x="362" y="591"/>
                    </a:lnTo>
                    <a:lnTo>
                      <a:pt x="361" y="591"/>
                    </a:lnTo>
                    <a:lnTo>
                      <a:pt x="360" y="591"/>
                    </a:lnTo>
                    <a:lnTo>
                      <a:pt x="358" y="591"/>
                    </a:lnTo>
                    <a:lnTo>
                      <a:pt x="357" y="591"/>
                    </a:lnTo>
                    <a:lnTo>
                      <a:pt x="354" y="591"/>
                    </a:lnTo>
                    <a:lnTo>
                      <a:pt x="353" y="591"/>
                    </a:lnTo>
                    <a:lnTo>
                      <a:pt x="351" y="591"/>
                    </a:lnTo>
                    <a:lnTo>
                      <a:pt x="350" y="591"/>
                    </a:lnTo>
                    <a:lnTo>
                      <a:pt x="348" y="591"/>
                    </a:lnTo>
                    <a:lnTo>
                      <a:pt x="347" y="591"/>
                    </a:lnTo>
                    <a:lnTo>
                      <a:pt x="338" y="592"/>
                    </a:lnTo>
                    <a:lnTo>
                      <a:pt x="330" y="592"/>
                    </a:lnTo>
                    <a:lnTo>
                      <a:pt x="329" y="592"/>
                    </a:lnTo>
                    <a:lnTo>
                      <a:pt x="323" y="592"/>
                    </a:lnTo>
                    <a:lnTo>
                      <a:pt x="321" y="592"/>
                    </a:lnTo>
                    <a:lnTo>
                      <a:pt x="317" y="592"/>
                    </a:lnTo>
                    <a:lnTo>
                      <a:pt x="312" y="592"/>
                    </a:lnTo>
                    <a:lnTo>
                      <a:pt x="310" y="592"/>
                    </a:lnTo>
                    <a:lnTo>
                      <a:pt x="309" y="594"/>
                    </a:lnTo>
                    <a:lnTo>
                      <a:pt x="306" y="594"/>
                    </a:lnTo>
                    <a:lnTo>
                      <a:pt x="304" y="594"/>
                    </a:lnTo>
                    <a:lnTo>
                      <a:pt x="299" y="594"/>
                    </a:lnTo>
                    <a:lnTo>
                      <a:pt x="293" y="594"/>
                    </a:lnTo>
                    <a:lnTo>
                      <a:pt x="292" y="594"/>
                    </a:lnTo>
                    <a:lnTo>
                      <a:pt x="290" y="594"/>
                    </a:lnTo>
                    <a:lnTo>
                      <a:pt x="289" y="594"/>
                    </a:lnTo>
                    <a:lnTo>
                      <a:pt x="286" y="594"/>
                    </a:lnTo>
                    <a:lnTo>
                      <a:pt x="283" y="594"/>
                    </a:lnTo>
                    <a:lnTo>
                      <a:pt x="278" y="594"/>
                    </a:lnTo>
                    <a:lnTo>
                      <a:pt x="269" y="595"/>
                    </a:lnTo>
                    <a:lnTo>
                      <a:pt x="268" y="595"/>
                    </a:lnTo>
                    <a:lnTo>
                      <a:pt x="266" y="595"/>
                    </a:lnTo>
                    <a:lnTo>
                      <a:pt x="255" y="595"/>
                    </a:lnTo>
                    <a:lnTo>
                      <a:pt x="252" y="595"/>
                    </a:lnTo>
                    <a:lnTo>
                      <a:pt x="244" y="595"/>
                    </a:lnTo>
                    <a:lnTo>
                      <a:pt x="242" y="595"/>
                    </a:lnTo>
                    <a:lnTo>
                      <a:pt x="239" y="595"/>
                    </a:lnTo>
                    <a:lnTo>
                      <a:pt x="238" y="595"/>
                    </a:lnTo>
                    <a:lnTo>
                      <a:pt x="237" y="595"/>
                    </a:lnTo>
                    <a:lnTo>
                      <a:pt x="235" y="595"/>
                    </a:lnTo>
                    <a:lnTo>
                      <a:pt x="234" y="595"/>
                    </a:lnTo>
                    <a:lnTo>
                      <a:pt x="232" y="595"/>
                    </a:lnTo>
                    <a:lnTo>
                      <a:pt x="229" y="595"/>
                    </a:lnTo>
                    <a:lnTo>
                      <a:pt x="227" y="595"/>
                    </a:lnTo>
                    <a:lnTo>
                      <a:pt x="224" y="595"/>
                    </a:lnTo>
                    <a:lnTo>
                      <a:pt x="222" y="595"/>
                    </a:lnTo>
                    <a:lnTo>
                      <a:pt x="218" y="597"/>
                    </a:lnTo>
                    <a:lnTo>
                      <a:pt x="207" y="597"/>
                    </a:lnTo>
                    <a:lnTo>
                      <a:pt x="198" y="597"/>
                    </a:lnTo>
                    <a:lnTo>
                      <a:pt x="197" y="597"/>
                    </a:lnTo>
                    <a:lnTo>
                      <a:pt x="188" y="597"/>
                    </a:lnTo>
                    <a:lnTo>
                      <a:pt x="180" y="597"/>
                    </a:lnTo>
                    <a:lnTo>
                      <a:pt x="179" y="597"/>
                    </a:lnTo>
                    <a:lnTo>
                      <a:pt x="176" y="597"/>
                    </a:lnTo>
                    <a:lnTo>
                      <a:pt x="173" y="597"/>
                    </a:lnTo>
                    <a:lnTo>
                      <a:pt x="167" y="597"/>
                    </a:lnTo>
                    <a:lnTo>
                      <a:pt x="164" y="597"/>
                    </a:lnTo>
                    <a:lnTo>
                      <a:pt x="149" y="597"/>
                    </a:lnTo>
                    <a:lnTo>
                      <a:pt x="147" y="597"/>
                    </a:lnTo>
                    <a:lnTo>
                      <a:pt x="146" y="597"/>
                    </a:lnTo>
                    <a:lnTo>
                      <a:pt x="145" y="597"/>
                    </a:lnTo>
                    <a:lnTo>
                      <a:pt x="143" y="597"/>
                    </a:lnTo>
                    <a:lnTo>
                      <a:pt x="142" y="597"/>
                    </a:lnTo>
                    <a:lnTo>
                      <a:pt x="140" y="597"/>
                    </a:lnTo>
                    <a:lnTo>
                      <a:pt x="139" y="597"/>
                    </a:lnTo>
                    <a:lnTo>
                      <a:pt x="138" y="597"/>
                    </a:lnTo>
                    <a:lnTo>
                      <a:pt x="136" y="597"/>
                    </a:lnTo>
                    <a:lnTo>
                      <a:pt x="135" y="597"/>
                    </a:lnTo>
                    <a:lnTo>
                      <a:pt x="132" y="597"/>
                    </a:lnTo>
                    <a:lnTo>
                      <a:pt x="130" y="597"/>
                    </a:lnTo>
                    <a:lnTo>
                      <a:pt x="128" y="597"/>
                    </a:lnTo>
                    <a:lnTo>
                      <a:pt x="125" y="597"/>
                    </a:lnTo>
                    <a:lnTo>
                      <a:pt x="122" y="598"/>
                    </a:lnTo>
                    <a:lnTo>
                      <a:pt x="115" y="598"/>
                    </a:lnTo>
                    <a:lnTo>
                      <a:pt x="113" y="598"/>
                    </a:lnTo>
                    <a:lnTo>
                      <a:pt x="111" y="598"/>
                    </a:lnTo>
                    <a:lnTo>
                      <a:pt x="109" y="598"/>
                    </a:lnTo>
                    <a:lnTo>
                      <a:pt x="108" y="598"/>
                    </a:lnTo>
                    <a:lnTo>
                      <a:pt x="106" y="598"/>
                    </a:lnTo>
                    <a:lnTo>
                      <a:pt x="105" y="598"/>
                    </a:lnTo>
                    <a:lnTo>
                      <a:pt x="91" y="598"/>
                    </a:lnTo>
                    <a:lnTo>
                      <a:pt x="85" y="598"/>
                    </a:lnTo>
                    <a:lnTo>
                      <a:pt x="84" y="598"/>
                    </a:lnTo>
                    <a:lnTo>
                      <a:pt x="82" y="598"/>
                    </a:lnTo>
                    <a:lnTo>
                      <a:pt x="70" y="598"/>
                    </a:lnTo>
                    <a:lnTo>
                      <a:pt x="61" y="598"/>
                    </a:lnTo>
                    <a:lnTo>
                      <a:pt x="60" y="598"/>
                    </a:lnTo>
                    <a:lnTo>
                      <a:pt x="51" y="598"/>
                    </a:lnTo>
                    <a:lnTo>
                      <a:pt x="50" y="598"/>
                    </a:lnTo>
                    <a:lnTo>
                      <a:pt x="44" y="598"/>
                    </a:lnTo>
                    <a:lnTo>
                      <a:pt x="44" y="588"/>
                    </a:lnTo>
                    <a:lnTo>
                      <a:pt x="44" y="587"/>
                    </a:lnTo>
                    <a:lnTo>
                      <a:pt x="44" y="580"/>
                    </a:lnTo>
                    <a:lnTo>
                      <a:pt x="44" y="578"/>
                    </a:lnTo>
                    <a:lnTo>
                      <a:pt x="44" y="568"/>
                    </a:lnTo>
                    <a:lnTo>
                      <a:pt x="44" y="567"/>
                    </a:lnTo>
                    <a:lnTo>
                      <a:pt x="44" y="563"/>
                    </a:lnTo>
                    <a:lnTo>
                      <a:pt x="44" y="561"/>
                    </a:lnTo>
                    <a:lnTo>
                      <a:pt x="44" y="560"/>
                    </a:lnTo>
                    <a:lnTo>
                      <a:pt x="44" y="559"/>
                    </a:lnTo>
                    <a:lnTo>
                      <a:pt x="44" y="551"/>
                    </a:lnTo>
                    <a:lnTo>
                      <a:pt x="44" y="550"/>
                    </a:lnTo>
                    <a:lnTo>
                      <a:pt x="44" y="549"/>
                    </a:lnTo>
                    <a:lnTo>
                      <a:pt x="44" y="547"/>
                    </a:lnTo>
                    <a:lnTo>
                      <a:pt x="44" y="546"/>
                    </a:lnTo>
                    <a:lnTo>
                      <a:pt x="44" y="544"/>
                    </a:lnTo>
                    <a:lnTo>
                      <a:pt x="44" y="543"/>
                    </a:lnTo>
                    <a:lnTo>
                      <a:pt x="44" y="527"/>
                    </a:lnTo>
                    <a:lnTo>
                      <a:pt x="44" y="520"/>
                    </a:lnTo>
                    <a:lnTo>
                      <a:pt x="44" y="519"/>
                    </a:lnTo>
                    <a:lnTo>
                      <a:pt x="44" y="517"/>
                    </a:lnTo>
                    <a:lnTo>
                      <a:pt x="44" y="516"/>
                    </a:lnTo>
                    <a:lnTo>
                      <a:pt x="44" y="515"/>
                    </a:lnTo>
                    <a:lnTo>
                      <a:pt x="44" y="513"/>
                    </a:lnTo>
                    <a:lnTo>
                      <a:pt x="44" y="512"/>
                    </a:lnTo>
                    <a:lnTo>
                      <a:pt x="44" y="510"/>
                    </a:lnTo>
                    <a:lnTo>
                      <a:pt x="44" y="508"/>
                    </a:lnTo>
                    <a:lnTo>
                      <a:pt x="44" y="502"/>
                    </a:lnTo>
                    <a:lnTo>
                      <a:pt x="44" y="501"/>
                    </a:lnTo>
                    <a:lnTo>
                      <a:pt x="44" y="499"/>
                    </a:lnTo>
                    <a:lnTo>
                      <a:pt x="44" y="495"/>
                    </a:lnTo>
                    <a:lnTo>
                      <a:pt x="44" y="493"/>
                    </a:lnTo>
                    <a:lnTo>
                      <a:pt x="44" y="492"/>
                    </a:lnTo>
                    <a:lnTo>
                      <a:pt x="44" y="482"/>
                    </a:lnTo>
                    <a:lnTo>
                      <a:pt x="44" y="475"/>
                    </a:lnTo>
                    <a:lnTo>
                      <a:pt x="44" y="469"/>
                    </a:lnTo>
                    <a:lnTo>
                      <a:pt x="44" y="468"/>
                    </a:lnTo>
                    <a:lnTo>
                      <a:pt x="44" y="467"/>
                    </a:lnTo>
                    <a:lnTo>
                      <a:pt x="44" y="465"/>
                    </a:lnTo>
                    <a:lnTo>
                      <a:pt x="44" y="457"/>
                    </a:lnTo>
                    <a:lnTo>
                      <a:pt x="44" y="454"/>
                    </a:lnTo>
                    <a:lnTo>
                      <a:pt x="44" y="448"/>
                    </a:lnTo>
                    <a:lnTo>
                      <a:pt x="44" y="447"/>
                    </a:lnTo>
                    <a:lnTo>
                      <a:pt x="44" y="441"/>
                    </a:lnTo>
                    <a:lnTo>
                      <a:pt x="44" y="440"/>
                    </a:lnTo>
                    <a:lnTo>
                      <a:pt x="44" y="435"/>
                    </a:lnTo>
                    <a:lnTo>
                      <a:pt x="44" y="433"/>
                    </a:lnTo>
                    <a:lnTo>
                      <a:pt x="44" y="427"/>
                    </a:lnTo>
                    <a:lnTo>
                      <a:pt x="44" y="424"/>
                    </a:lnTo>
                    <a:lnTo>
                      <a:pt x="44" y="417"/>
                    </a:lnTo>
                    <a:lnTo>
                      <a:pt x="44" y="416"/>
                    </a:lnTo>
                    <a:lnTo>
                      <a:pt x="44" y="414"/>
                    </a:lnTo>
                    <a:lnTo>
                      <a:pt x="44" y="411"/>
                    </a:lnTo>
                    <a:lnTo>
                      <a:pt x="43" y="409"/>
                    </a:lnTo>
                    <a:lnTo>
                      <a:pt x="40" y="407"/>
                    </a:lnTo>
                    <a:lnTo>
                      <a:pt x="34" y="403"/>
                    </a:lnTo>
                    <a:lnTo>
                      <a:pt x="30" y="403"/>
                    </a:lnTo>
                    <a:lnTo>
                      <a:pt x="27" y="399"/>
                    </a:lnTo>
                    <a:lnTo>
                      <a:pt x="26" y="396"/>
                    </a:lnTo>
                    <a:lnTo>
                      <a:pt x="24" y="392"/>
                    </a:lnTo>
                    <a:lnTo>
                      <a:pt x="24" y="390"/>
                    </a:lnTo>
                    <a:lnTo>
                      <a:pt x="20" y="386"/>
                    </a:lnTo>
                    <a:lnTo>
                      <a:pt x="20" y="384"/>
                    </a:lnTo>
                    <a:lnTo>
                      <a:pt x="20" y="383"/>
                    </a:lnTo>
                    <a:lnTo>
                      <a:pt x="19" y="383"/>
                    </a:lnTo>
                    <a:lnTo>
                      <a:pt x="20" y="380"/>
                    </a:lnTo>
                    <a:lnTo>
                      <a:pt x="20" y="379"/>
                    </a:lnTo>
                    <a:lnTo>
                      <a:pt x="27" y="373"/>
                    </a:lnTo>
                    <a:lnTo>
                      <a:pt x="29" y="372"/>
                    </a:lnTo>
                    <a:lnTo>
                      <a:pt x="31" y="370"/>
                    </a:lnTo>
                    <a:lnTo>
                      <a:pt x="33" y="369"/>
                    </a:lnTo>
                    <a:lnTo>
                      <a:pt x="37" y="362"/>
                    </a:lnTo>
                    <a:lnTo>
                      <a:pt x="37" y="360"/>
                    </a:lnTo>
                    <a:lnTo>
                      <a:pt x="37" y="359"/>
                    </a:lnTo>
                    <a:lnTo>
                      <a:pt x="37" y="358"/>
                    </a:lnTo>
                    <a:lnTo>
                      <a:pt x="37" y="355"/>
                    </a:lnTo>
                    <a:lnTo>
                      <a:pt x="37" y="353"/>
                    </a:lnTo>
                    <a:lnTo>
                      <a:pt x="37" y="352"/>
                    </a:lnTo>
                    <a:lnTo>
                      <a:pt x="38" y="352"/>
                    </a:lnTo>
                    <a:lnTo>
                      <a:pt x="38" y="351"/>
                    </a:lnTo>
                    <a:lnTo>
                      <a:pt x="37" y="346"/>
                    </a:lnTo>
                    <a:lnTo>
                      <a:pt x="37" y="341"/>
                    </a:lnTo>
                    <a:lnTo>
                      <a:pt x="38" y="338"/>
                    </a:lnTo>
                    <a:lnTo>
                      <a:pt x="38" y="336"/>
                    </a:lnTo>
                    <a:lnTo>
                      <a:pt x="38" y="335"/>
                    </a:lnTo>
                    <a:lnTo>
                      <a:pt x="38" y="334"/>
                    </a:lnTo>
                    <a:lnTo>
                      <a:pt x="37" y="326"/>
                    </a:lnTo>
                    <a:lnTo>
                      <a:pt x="37" y="325"/>
                    </a:lnTo>
                    <a:lnTo>
                      <a:pt x="36" y="317"/>
                    </a:lnTo>
                    <a:lnTo>
                      <a:pt x="36" y="311"/>
                    </a:lnTo>
                    <a:lnTo>
                      <a:pt x="34" y="307"/>
                    </a:lnTo>
                    <a:lnTo>
                      <a:pt x="31" y="304"/>
                    </a:lnTo>
                    <a:lnTo>
                      <a:pt x="29" y="298"/>
                    </a:lnTo>
                    <a:lnTo>
                      <a:pt x="27" y="288"/>
                    </a:lnTo>
                    <a:lnTo>
                      <a:pt x="24" y="280"/>
                    </a:lnTo>
                    <a:lnTo>
                      <a:pt x="24" y="273"/>
                    </a:lnTo>
                    <a:lnTo>
                      <a:pt x="24" y="260"/>
                    </a:lnTo>
                    <a:lnTo>
                      <a:pt x="26" y="251"/>
                    </a:lnTo>
                    <a:lnTo>
                      <a:pt x="26" y="249"/>
                    </a:lnTo>
                    <a:lnTo>
                      <a:pt x="24" y="249"/>
                    </a:lnTo>
                    <a:lnTo>
                      <a:pt x="23" y="244"/>
                    </a:lnTo>
                    <a:lnTo>
                      <a:pt x="23" y="242"/>
                    </a:lnTo>
                    <a:lnTo>
                      <a:pt x="23" y="229"/>
                    </a:lnTo>
                    <a:lnTo>
                      <a:pt x="23" y="226"/>
                    </a:lnTo>
                    <a:lnTo>
                      <a:pt x="23" y="218"/>
                    </a:lnTo>
                    <a:lnTo>
                      <a:pt x="22" y="203"/>
                    </a:lnTo>
                    <a:lnTo>
                      <a:pt x="20" y="199"/>
                    </a:lnTo>
                    <a:lnTo>
                      <a:pt x="22" y="191"/>
                    </a:lnTo>
                    <a:lnTo>
                      <a:pt x="22" y="189"/>
                    </a:lnTo>
                    <a:lnTo>
                      <a:pt x="22" y="181"/>
                    </a:lnTo>
                    <a:lnTo>
                      <a:pt x="20" y="174"/>
                    </a:lnTo>
                    <a:lnTo>
                      <a:pt x="19" y="174"/>
                    </a:lnTo>
                    <a:lnTo>
                      <a:pt x="14" y="158"/>
                    </a:lnTo>
                    <a:lnTo>
                      <a:pt x="13" y="154"/>
                    </a:lnTo>
                    <a:lnTo>
                      <a:pt x="12" y="152"/>
                    </a:lnTo>
                    <a:lnTo>
                      <a:pt x="7" y="134"/>
                    </a:lnTo>
                    <a:lnTo>
                      <a:pt x="7" y="133"/>
                    </a:lnTo>
                    <a:lnTo>
                      <a:pt x="6" y="128"/>
                    </a:lnTo>
                    <a:lnTo>
                      <a:pt x="5" y="123"/>
                    </a:lnTo>
                    <a:lnTo>
                      <a:pt x="5" y="120"/>
                    </a:lnTo>
                    <a:lnTo>
                      <a:pt x="5" y="116"/>
                    </a:lnTo>
                    <a:lnTo>
                      <a:pt x="5" y="114"/>
                    </a:lnTo>
                    <a:lnTo>
                      <a:pt x="6" y="114"/>
                    </a:lnTo>
                    <a:lnTo>
                      <a:pt x="6" y="111"/>
                    </a:lnTo>
                    <a:lnTo>
                      <a:pt x="6" y="107"/>
                    </a:lnTo>
                    <a:lnTo>
                      <a:pt x="6" y="106"/>
                    </a:lnTo>
                    <a:lnTo>
                      <a:pt x="5" y="104"/>
                    </a:lnTo>
                    <a:lnTo>
                      <a:pt x="5" y="100"/>
                    </a:lnTo>
                    <a:lnTo>
                      <a:pt x="6" y="99"/>
                    </a:lnTo>
                    <a:lnTo>
                      <a:pt x="6" y="97"/>
                    </a:lnTo>
                    <a:lnTo>
                      <a:pt x="6" y="87"/>
                    </a:lnTo>
                    <a:lnTo>
                      <a:pt x="5" y="85"/>
                    </a:lnTo>
                    <a:lnTo>
                      <a:pt x="3" y="85"/>
                    </a:lnTo>
                    <a:lnTo>
                      <a:pt x="7" y="70"/>
                    </a:lnTo>
                    <a:lnTo>
                      <a:pt x="6" y="63"/>
                    </a:lnTo>
                    <a:lnTo>
                      <a:pt x="5" y="60"/>
                    </a:lnTo>
                    <a:lnTo>
                      <a:pt x="2" y="51"/>
                    </a:lnTo>
                    <a:lnTo>
                      <a:pt x="0" y="44"/>
                    </a:lnTo>
                    <a:lnTo>
                      <a:pt x="0" y="42"/>
                    </a:lnTo>
                    <a:lnTo>
                      <a:pt x="0" y="41"/>
                    </a:lnTo>
                    <a:lnTo>
                      <a:pt x="0" y="39"/>
                    </a:lnTo>
                    <a:lnTo>
                      <a:pt x="0" y="38"/>
                    </a:lnTo>
                    <a:lnTo>
                      <a:pt x="50" y="39"/>
                    </a:lnTo>
                    <a:lnTo>
                      <a:pt x="111" y="39"/>
                    </a:lnTo>
                    <a:lnTo>
                      <a:pt x="112" y="39"/>
                    </a:lnTo>
                    <a:lnTo>
                      <a:pt x="113" y="39"/>
                    </a:lnTo>
                    <a:lnTo>
                      <a:pt x="123" y="39"/>
                    </a:lnTo>
                    <a:lnTo>
                      <a:pt x="123" y="19"/>
                    </a:lnTo>
                    <a:lnTo>
                      <a:pt x="123" y="14"/>
                    </a:lnTo>
                    <a:lnTo>
                      <a:pt x="123" y="8"/>
                    </a:lnTo>
                    <a:lnTo>
                      <a:pt x="123" y="7"/>
                    </a:lnTo>
                    <a:lnTo>
                      <a:pt x="123" y="4"/>
                    </a:lnTo>
                    <a:lnTo>
                      <a:pt x="123" y="2"/>
                    </a:lnTo>
                    <a:lnTo>
                      <a:pt x="123" y="1"/>
                    </a:lnTo>
                    <a:lnTo>
                      <a:pt x="123" y="0"/>
                    </a:lnTo>
                    <a:lnTo>
                      <a:pt x="125" y="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75"/>
              <p:cNvSpPr>
                <a:spLocks noEditPoints="1"/>
              </p:cNvSpPr>
              <p:nvPr/>
            </p:nvSpPr>
            <p:spPr bwMode="auto">
              <a:xfrm>
                <a:off x="6949188" y="4083769"/>
                <a:ext cx="573903" cy="978644"/>
              </a:xfrm>
              <a:custGeom>
                <a:avLst/>
                <a:gdLst>
                  <a:gd name="T0" fmla="*/ 255 w 262"/>
                  <a:gd name="T1" fmla="*/ 479 h 488"/>
                  <a:gd name="T2" fmla="*/ 221 w 262"/>
                  <a:gd name="T3" fmla="*/ 481 h 488"/>
                  <a:gd name="T4" fmla="*/ 204 w 262"/>
                  <a:gd name="T5" fmla="*/ 482 h 488"/>
                  <a:gd name="T6" fmla="*/ 248 w 262"/>
                  <a:gd name="T7" fmla="*/ 478 h 488"/>
                  <a:gd name="T8" fmla="*/ 232 w 262"/>
                  <a:gd name="T9" fmla="*/ 478 h 488"/>
                  <a:gd name="T10" fmla="*/ 246 w 262"/>
                  <a:gd name="T11" fmla="*/ 27 h 488"/>
                  <a:gd name="T12" fmla="*/ 245 w 262"/>
                  <a:gd name="T13" fmla="*/ 92 h 488"/>
                  <a:gd name="T14" fmla="*/ 245 w 262"/>
                  <a:gd name="T15" fmla="*/ 147 h 488"/>
                  <a:gd name="T16" fmla="*/ 244 w 262"/>
                  <a:gd name="T17" fmla="*/ 256 h 488"/>
                  <a:gd name="T18" fmla="*/ 244 w 262"/>
                  <a:gd name="T19" fmla="*/ 317 h 488"/>
                  <a:gd name="T20" fmla="*/ 252 w 262"/>
                  <a:gd name="T21" fmla="*/ 389 h 488"/>
                  <a:gd name="T22" fmla="*/ 259 w 262"/>
                  <a:gd name="T23" fmla="*/ 445 h 488"/>
                  <a:gd name="T24" fmla="*/ 258 w 262"/>
                  <a:gd name="T25" fmla="*/ 464 h 488"/>
                  <a:gd name="T26" fmla="*/ 245 w 262"/>
                  <a:gd name="T27" fmla="*/ 465 h 488"/>
                  <a:gd name="T28" fmla="*/ 234 w 262"/>
                  <a:gd name="T29" fmla="*/ 467 h 488"/>
                  <a:gd name="T30" fmla="*/ 225 w 262"/>
                  <a:gd name="T31" fmla="*/ 465 h 488"/>
                  <a:gd name="T32" fmla="*/ 196 w 262"/>
                  <a:gd name="T33" fmla="*/ 472 h 488"/>
                  <a:gd name="T34" fmla="*/ 190 w 262"/>
                  <a:gd name="T35" fmla="*/ 468 h 488"/>
                  <a:gd name="T36" fmla="*/ 187 w 262"/>
                  <a:gd name="T37" fmla="*/ 474 h 488"/>
                  <a:gd name="T38" fmla="*/ 180 w 262"/>
                  <a:gd name="T39" fmla="*/ 484 h 488"/>
                  <a:gd name="T40" fmla="*/ 169 w 262"/>
                  <a:gd name="T41" fmla="*/ 488 h 488"/>
                  <a:gd name="T42" fmla="*/ 154 w 262"/>
                  <a:gd name="T43" fmla="*/ 458 h 488"/>
                  <a:gd name="T44" fmla="*/ 150 w 262"/>
                  <a:gd name="T45" fmla="*/ 416 h 488"/>
                  <a:gd name="T46" fmla="*/ 138 w 262"/>
                  <a:gd name="T47" fmla="*/ 409 h 488"/>
                  <a:gd name="T48" fmla="*/ 109 w 262"/>
                  <a:gd name="T49" fmla="*/ 410 h 488"/>
                  <a:gd name="T50" fmla="*/ 85 w 262"/>
                  <a:gd name="T51" fmla="*/ 411 h 488"/>
                  <a:gd name="T52" fmla="*/ 46 w 262"/>
                  <a:gd name="T53" fmla="*/ 414 h 488"/>
                  <a:gd name="T54" fmla="*/ 0 w 262"/>
                  <a:gd name="T55" fmla="*/ 416 h 488"/>
                  <a:gd name="T56" fmla="*/ 3 w 262"/>
                  <a:gd name="T57" fmla="*/ 397 h 488"/>
                  <a:gd name="T58" fmla="*/ 7 w 262"/>
                  <a:gd name="T59" fmla="*/ 383 h 488"/>
                  <a:gd name="T60" fmla="*/ 9 w 262"/>
                  <a:gd name="T61" fmla="*/ 372 h 488"/>
                  <a:gd name="T62" fmla="*/ 16 w 262"/>
                  <a:gd name="T63" fmla="*/ 359 h 488"/>
                  <a:gd name="T64" fmla="*/ 13 w 262"/>
                  <a:gd name="T65" fmla="*/ 352 h 488"/>
                  <a:gd name="T66" fmla="*/ 19 w 262"/>
                  <a:gd name="T67" fmla="*/ 339 h 488"/>
                  <a:gd name="T68" fmla="*/ 43 w 262"/>
                  <a:gd name="T69" fmla="*/ 304 h 488"/>
                  <a:gd name="T70" fmla="*/ 31 w 262"/>
                  <a:gd name="T71" fmla="*/ 300 h 488"/>
                  <a:gd name="T72" fmla="*/ 44 w 262"/>
                  <a:gd name="T73" fmla="*/ 291 h 488"/>
                  <a:gd name="T74" fmla="*/ 44 w 262"/>
                  <a:gd name="T75" fmla="*/ 274 h 488"/>
                  <a:gd name="T76" fmla="*/ 36 w 262"/>
                  <a:gd name="T77" fmla="*/ 260 h 488"/>
                  <a:gd name="T78" fmla="*/ 31 w 262"/>
                  <a:gd name="T79" fmla="*/ 250 h 488"/>
                  <a:gd name="T80" fmla="*/ 36 w 262"/>
                  <a:gd name="T81" fmla="*/ 242 h 488"/>
                  <a:gd name="T82" fmla="*/ 31 w 262"/>
                  <a:gd name="T83" fmla="*/ 229 h 488"/>
                  <a:gd name="T84" fmla="*/ 31 w 262"/>
                  <a:gd name="T85" fmla="*/ 216 h 488"/>
                  <a:gd name="T86" fmla="*/ 27 w 262"/>
                  <a:gd name="T87" fmla="*/ 225 h 488"/>
                  <a:gd name="T88" fmla="*/ 33 w 262"/>
                  <a:gd name="T89" fmla="*/ 201 h 488"/>
                  <a:gd name="T90" fmla="*/ 21 w 262"/>
                  <a:gd name="T91" fmla="*/ 162 h 488"/>
                  <a:gd name="T92" fmla="*/ 23 w 262"/>
                  <a:gd name="T93" fmla="*/ 148 h 488"/>
                  <a:gd name="T94" fmla="*/ 31 w 262"/>
                  <a:gd name="T95" fmla="*/ 130 h 488"/>
                  <a:gd name="T96" fmla="*/ 43 w 262"/>
                  <a:gd name="T97" fmla="*/ 104 h 488"/>
                  <a:gd name="T98" fmla="*/ 43 w 262"/>
                  <a:gd name="T99" fmla="*/ 94 h 488"/>
                  <a:gd name="T100" fmla="*/ 63 w 262"/>
                  <a:gd name="T101" fmla="*/ 73 h 488"/>
                  <a:gd name="T102" fmla="*/ 67 w 262"/>
                  <a:gd name="T103" fmla="*/ 46 h 488"/>
                  <a:gd name="T104" fmla="*/ 67 w 262"/>
                  <a:gd name="T105" fmla="*/ 34 h 488"/>
                  <a:gd name="T106" fmla="*/ 74 w 262"/>
                  <a:gd name="T107" fmla="*/ 28 h 488"/>
                  <a:gd name="T108" fmla="*/ 112 w 262"/>
                  <a:gd name="T109" fmla="*/ 10 h 488"/>
                  <a:gd name="T110" fmla="*/ 153 w 262"/>
                  <a:gd name="T111" fmla="*/ 7 h 488"/>
                  <a:gd name="T112" fmla="*/ 227 w 262"/>
                  <a:gd name="T113" fmla="*/ 1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2" h="488">
                    <a:moveTo>
                      <a:pt x="256" y="479"/>
                    </a:moveTo>
                    <a:lnTo>
                      <a:pt x="258" y="479"/>
                    </a:lnTo>
                    <a:lnTo>
                      <a:pt x="259" y="479"/>
                    </a:lnTo>
                    <a:lnTo>
                      <a:pt x="262" y="478"/>
                    </a:lnTo>
                    <a:lnTo>
                      <a:pt x="262" y="479"/>
                    </a:lnTo>
                    <a:lnTo>
                      <a:pt x="259" y="479"/>
                    </a:lnTo>
                    <a:lnTo>
                      <a:pt x="258" y="481"/>
                    </a:lnTo>
                    <a:lnTo>
                      <a:pt x="255" y="479"/>
                    </a:lnTo>
                    <a:lnTo>
                      <a:pt x="254" y="479"/>
                    </a:lnTo>
                    <a:lnTo>
                      <a:pt x="256" y="479"/>
                    </a:lnTo>
                    <a:close/>
                    <a:moveTo>
                      <a:pt x="221" y="481"/>
                    </a:moveTo>
                    <a:lnTo>
                      <a:pt x="218" y="482"/>
                    </a:lnTo>
                    <a:lnTo>
                      <a:pt x="217" y="482"/>
                    </a:lnTo>
                    <a:lnTo>
                      <a:pt x="215" y="482"/>
                    </a:lnTo>
                    <a:lnTo>
                      <a:pt x="218" y="481"/>
                    </a:lnTo>
                    <a:lnTo>
                      <a:pt x="221" y="481"/>
                    </a:lnTo>
                    <a:lnTo>
                      <a:pt x="222" y="478"/>
                    </a:lnTo>
                    <a:lnTo>
                      <a:pt x="224" y="478"/>
                    </a:lnTo>
                    <a:lnTo>
                      <a:pt x="222" y="481"/>
                    </a:lnTo>
                    <a:lnTo>
                      <a:pt x="221" y="481"/>
                    </a:lnTo>
                    <a:close/>
                    <a:moveTo>
                      <a:pt x="208" y="479"/>
                    </a:moveTo>
                    <a:lnTo>
                      <a:pt x="208" y="481"/>
                    </a:lnTo>
                    <a:lnTo>
                      <a:pt x="207" y="484"/>
                    </a:lnTo>
                    <a:lnTo>
                      <a:pt x="204" y="482"/>
                    </a:lnTo>
                    <a:lnTo>
                      <a:pt x="201" y="481"/>
                    </a:lnTo>
                    <a:lnTo>
                      <a:pt x="207" y="481"/>
                    </a:lnTo>
                    <a:lnTo>
                      <a:pt x="208" y="481"/>
                    </a:lnTo>
                    <a:lnTo>
                      <a:pt x="208" y="478"/>
                    </a:lnTo>
                    <a:lnTo>
                      <a:pt x="208" y="479"/>
                    </a:lnTo>
                    <a:close/>
                    <a:moveTo>
                      <a:pt x="237" y="476"/>
                    </a:moveTo>
                    <a:lnTo>
                      <a:pt x="241" y="478"/>
                    </a:lnTo>
                    <a:lnTo>
                      <a:pt x="248" y="478"/>
                    </a:lnTo>
                    <a:lnTo>
                      <a:pt x="249" y="478"/>
                    </a:lnTo>
                    <a:lnTo>
                      <a:pt x="248" y="478"/>
                    </a:lnTo>
                    <a:lnTo>
                      <a:pt x="246" y="479"/>
                    </a:lnTo>
                    <a:lnTo>
                      <a:pt x="244" y="478"/>
                    </a:lnTo>
                    <a:lnTo>
                      <a:pt x="241" y="478"/>
                    </a:lnTo>
                    <a:lnTo>
                      <a:pt x="237" y="476"/>
                    </a:lnTo>
                    <a:lnTo>
                      <a:pt x="234" y="478"/>
                    </a:lnTo>
                    <a:lnTo>
                      <a:pt x="232" y="478"/>
                    </a:lnTo>
                    <a:lnTo>
                      <a:pt x="235" y="476"/>
                    </a:lnTo>
                    <a:lnTo>
                      <a:pt x="237" y="476"/>
                    </a:lnTo>
                    <a:close/>
                    <a:moveTo>
                      <a:pt x="227" y="1"/>
                    </a:moveTo>
                    <a:lnTo>
                      <a:pt x="234" y="0"/>
                    </a:lnTo>
                    <a:lnTo>
                      <a:pt x="238" y="0"/>
                    </a:lnTo>
                    <a:lnTo>
                      <a:pt x="245" y="8"/>
                    </a:lnTo>
                    <a:lnTo>
                      <a:pt x="246" y="10"/>
                    </a:lnTo>
                    <a:lnTo>
                      <a:pt x="246" y="27"/>
                    </a:lnTo>
                    <a:lnTo>
                      <a:pt x="246" y="41"/>
                    </a:lnTo>
                    <a:lnTo>
                      <a:pt x="246" y="53"/>
                    </a:lnTo>
                    <a:lnTo>
                      <a:pt x="246" y="61"/>
                    </a:lnTo>
                    <a:lnTo>
                      <a:pt x="246" y="62"/>
                    </a:lnTo>
                    <a:lnTo>
                      <a:pt x="245" y="68"/>
                    </a:lnTo>
                    <a:lnTo>
                      <a:pt x="245" y="69"/>
                    </a:lnTo>
                    <a:lnTo>
                      <a:pt x="245" y="70"/>
                    </a:lnTo>
                    <a:lnTo>
                      <a:pt x="245" y="92"/>
                    </a:lnTo>
                    <a:lnTo>
                      <a:pt x="245" y="94"/>
                    </a:lnTo>
                    <a:lnTo>
                      <a:pt x="245" y="109"/>
                    </a:lnTo>
                    <a:lnTo>
                      <a:pt x="245" y="126"/>
                    </a:lnTo>
                    <a:lnTo>
                      <a:pt x="245" y="130"/>
                    </a:lnTo>
                    <a:lnTo>
                      <a:pt x="245" y="131"/>
                    </a:lnTo>
                    <a:lnTo>
                      <a:pt x="245" y="141"/>
                    </a:lnTo>
                    <a:lnTo>
                      <a:pt x="245" y="143"/>
                    </a:lnTo>
                    <a:lnTo>
                      <a:pt x="245" y="147"/>
                    </a:lnTo>
                    <a:lnTo>
                      <a:pt x="245" y="148"/>
                    </a:lnTo>
                    <a:lnTo>
                      <a:pt x="245" y="161"/>
                    </a:lnTo>
                    <a:lnTo>
                      <a:pt x="244" y="171"/>
                    </a:lnTo>
                    <a:lnTo>
                      <a:pt x="244" y="202"/>
                    </a:lnTo>
                    <a:lnTo>
                      <a:pt x="244" y="208"/>
                    </a:lnTo>
                    <a:lnTo>
                      <a:pt x="244" y="237"/>
                    </a:lnTo>
                    <a:lnTo>
                      <a:pt x="244" y="243"/>
                    </a:lnTo>
                    <a:lnTo>
                      <a:pt x="244" y="256"/>
                    </a:lnTo>
                    <a:lnTo>
                      <a:pt x="244" y="270"/>
                    </a:lnTo>
                    <a:lnTo>
                      <a:pt x="244" y="278"/>
                    </a:lnTo>
                    <a:lnTo>
                      <a:pt x="244" y="284"/>
                    </a:lnTo>
                    <a:lnTo>
                      <a:pt x="242" y="297"/>
                    </a:lnTo>
                    <a:lnTo>
                      <a:pt x="242" y="308"/>
                    </a:lnTo>
                    <a:lnTo>
                      <a:pt x="242" y="312"/>
                    </a:lnTo>
                    <a:lnTo>
                      <a:pt x="244" y="315"/>
                    </a:lnTo>
                    <a:lnTo>
                      <a:pt x="244" y="317"/>
                    </a:lnTo>
                    <a:lnTo>
                      <a:pt x="245" y="331"/>
                    </a:lnTo>
                    <a:lnTo>
                      <a:pt x="245" y="338"/>
                    </a:lnTo>
                    <a:lnTo>
                      <a:pt x="246" y="339"/>
                    </a:lnTo>
                    <a:lnTo>
                      <a:pt x="248" y="358"/>
                    </a:lnTo>
                    <a:lnTo>
                      <a:pt x="248" y="359"/>
                    </a:lnTo>
                    <a:lnTo>
                      <a:pt x="249" y="365"/>
                    </a:lnTo>
                    <a:lnTo>
                      <a:pt x="251" y="377"/>
                    </a:lnTo>
                    <a:lnTo>
                      <a:pt x="252" y="389"/>
                    </a:lnTo>
                    <a:lnTo>
                      <a:pt x="254" y="400"/>
                    </a:lnTo>
                    <a:lnTo>
                      <a:pt x="256" y="427"/>
                    </a:lnTo>
                    <a:lnTo>
                      <a:pt x="256" y="428"/>
                    </a:lnTo>
                    <a:lnTo>
                      <a:pt x="256" y="430"/>
                    </a:lnTo>
                    <a:lnTo>
                      <a:pt x="258" y="433"/>
                    </a:lnTo>
                    <a:lnTo>
                      <a:pt x="258" y="437"/>
                    </a:lnTo>
                    <a:lnTo>
                      <a:pt x="258" y="438"/>
                    </a:lnTo>
                    <a:lnTo>
                      <a:pt x="259" y="445"/>
                    </a:lnTo>
                    <a:lnTo>
                      <a:pt x="259" y="447"/>
                    </a:lnTo>
                    <a:lnTo>
                      <a:pt x="259" y="448"/>
                    </a:lnTo>
                    <a:lnTo>
                      <a:pt x="261" y="462"/>
                    </a:lnTo>
                    <a:lnTo>
                      <a:pt x="261" y="464"/>
                    </a:lnTo>
                    <a:lnTo>
                      <a:pt x="261" y="465"/>
                    </a:lnTo>
                    <a:lnTo>
                      <a:pt x="259" y="465"/>
                    </a:lnTo>
                    <a:lnTo>
                      <a:pt x="259" y="464"/>
                    </a:lnTo>
                    <a:lnTo>
                      <a:pt x="258" y="464"/>
                    </a:lnTo>
                    <a:lnTo>
                      <a:pt x="256" y="465"/>
                    </a:lnTo>
                    <a:lnTo>
                      <a:pt x="256" y="467"/>
                    </a:lnTo>
                    <a:lnTo>
                      <a:pt x="255" y="468"/>
                    </a:lnTo>
                    <a:lnTo>
                      <a:pt x="252" y="468"/>
                    </a:lnTo>
                    <a:lnTo>
                      <a:pt x="251" y="467"/>
                    </a:lnTo>
                    <a:lnTo>
                      <a:pt x="249" y="467"/>
                    </a:lnTo>
                    <a:lnTo>
                      <a:pt x="246" y="467"/>
                    </a:lnTo>
                    <a:lnTo>
                      <a:pt x="245" y="465"/>
                    </a:lnTo>
                    <a:lnTo>
                      <a:pt x="244" y="465"/>
                    </a:lnTo>
                    <a:lnTo>
                      <a:pt x="242" y="465"/>
                    </a:lnTo>
                    <a:lnTo>
                      <a:pt x="239" y="465"/>
                    </a:lnTo>
                    <a:lnTo>
                      <a:pt x="238" y="465"/>
                    </a:lnTo>
                    <a:lnTo>
                      <a:pt x="238" y="467"/>
                    </a:lnTo>
                    <a:lnTo>
                      <a:pt x="237" y="467"/>
                    </a:lnTo>
                    <a:lnTo>
                      <a:pt x="235" y="468"/>
                    </a:lnTo>
                    <a:lnTo>
                      <a:pt x="234" y="467"/>
                    </a:lnTo>
                    <a:lnTo>
                      <a:pt x="231" y="465"/>
                    </a:lnTo>
                    <a:lnTo>
                      <a:pt x="228" y="464"/>
                    </a:lnTo>
                    <a:lnTo>
                      <a:pt x="228" y="462"/>
                    </a:lnTo>
                    <a:lnTo>
                      <a:pt x="227" y="462"/>
                    </a:lnTo>
                    <a:lnTo>
                      <a:pt x="225" y="461"/>
                    </a:lnTo>
                    <a:lnTo>
                      <a:pt x="225" y="462"/>
                    </a:lnTo>
                    <a:lnTo>
                      <a:pt x="224" y="464"/>
                    </a:lnTo>
                    <a:lnTo>
                      <a:pt x="225" y="465"/>
                    </a:lnTo>
                    <a:lnTo>
                      <a:pt x="222" y="464"/>
                    </a:lnTo>
                    <a:lnTo>
                      <a:pt x="221" y="464"/>
                    </a:lnTo>
                    <a:lnTo>
                      <a:pt x="220" y="464"/>
                    </a:lnTo>
                    <a:lnTo>
                      <a:pt x="215" y="464"/>
                    </a:lnTo>
                    <a:lnTo>
                      <a:pt x="211" y="465"/>
                    </a:lnTo>
                    <a:lnTo>
                      <a:pt x="207" y="467"/>
                    </a:lnTo>
                    <a:lnTo>
                      <a:pt x="198" y="471"/>
                    </a:lnTo>
                    <a:lnTo>
                      <a:pt x="196" y="472"/>
                    </a:lnTo>
                    <a:lnTo>
                      <a:pt x="191" y="474"/>
                    </a:lnTo>
                    <a:lnTo>
                      <a:pt x="191" y="475"/>
                    </a:lnTo>
                    <a:lnTo>
                      <a:pt x="190" y="475"/>
                    </a:lnTo>
                    <a:lnTo>
                      <a:pt x="190" y="474"/>
                    </a:lnTo>
                    <a:lnTo>
                      <a:pt x="190" y="472"/>
                    </a:lnTo>
                    <a:lnTo>
                      <a:pt x="191" y="472"/>
                    </a:lnTo>
                    <a:lnTo>
                      <a:pt x="191" y="469"/>
                    </a:lnTo>
                    <a:lnTo>
                      <a:pt x="190" y="468"/>
                    </a:lnTo>
                    <a:lnTo>
                      <a:pt x="188" y="468"/>
                    </a:lnTo>
                    <a:lnTo>
                      <a:pt x="186" y="468"/>
                    </a:lnTo>
                    <a:lnTo>
                      <a:pt x="184" y="468"/>
                    </a:lnTo>
                    <a:lnTo>
                      <a:pt x="184" y="469"/>
                    </a:lnTo>
                    <a:lnTo>
                      <a:pt x="184" y="471"/>
                    </a:lnTo>
                    <a:lnTo>
                      <a:pt x="186" y="471"/>
                    </a:lnTo>
                    <a:lnTo>
                      <a:pt x="187" y="471"/>
                    </a:lnTo>
                    <a:lnTo>
                      <a:pt x="187" y="474"/>
                    </a:lnTo>
                    <a:lnTo>
                      <a:pt x="187" y="475"/>
                    </a:lnTo>
                    <a:lnTo>
                      <a:pt x="186" y="476"/>
                    </a:lnTo>
                    <a:lnTo>
                      <a:pt x="184" y="476"/>
                    </a:lnTo>
                    <a:lnTo>
                      <a:pt x="184" y="478"/>
                    </a:lnTo>
                    <a:lnTo>
                      <a:pt x="183" y="478"/>
                    </a:lnTo>
                    <a:lnTo>
                      <a:pt x="180" y="481"/>
                    </a:lnTo>
                    <a:lnTo>
                      <a:pt x="180" y="482"/>
                    </a:lnTo>
                    <a:lnTo>
                      <a:pt x="180" y="484"/>
                    </a:lnTo>
                    <a:lnTo>
                      <a:pt x="179" y="485"/>
                    </a:lnTo>
                    <a:lnTo>
                      <a:pt x="179" y="488"/>
                    </a:lnTo>
                    <a:lnTo>
                      <a:pt x="177" y="488"/>
                    </a:lnTo>
                    <a:lnTo>
                      <a:pt x="176" y="486"/>
                    </a:lnTo>
                    <a:lnTo>
                      <a:pt x="176" y="488"/>
                    </a:lnTo>
                    <a:lnTo>
                      <a:pt x="174" y="488"/>
                    </a:lnTo>
                    <a:lnTo>
                      <a:pt x="173" y="488"/>
                    </a:lnTo>
                    <a:lnTo>
                      <a:pt x="169" y="488"/>
                    </a:lnTo>
                    <a:lnTo>
                      <a:pt x="166" y="485"/>
                    </a:lnTo>
                    <a:lnTo>
                      <a:pt x="163" y="478"/>
                    </a:lnTo>
                    <a:lnTo>
                      <a:pt x="163" y="476"/>
                    </a:lnTo>
                    <a:lnTo>
                      <a:pt x="163" y="475"/>
                    </a:lnTo>
                    <a:lnTo>
                      <a:pt x="163" y="472"/>
                    </a:lnTo>
                    <a:lnTo>
                      <a:pt x="159" y="462"/>
                    </a:lnTo>
                    <a:lnTo>
                      <a:pt x="157" y="461"/>
                    </a:lnTo>
                    <a:lnTo>
                      <a:pt x="154" y="458"/>
                    </a:lnTo>
                    <a:lnTo>
                      <a:pt x="152" y="457"/>
                    </a:lnTo>
                    <a:lnTo>
                      <a:pt x="147" y="451"/>
                    </a:lnTo>
                    <a:lnTo>
                      <a:pt x="146" y="447"/>
                    </a:lnTo>
                    <a:lnTo>
                      <a:pt x="145" y="441"/>
                    </a:lnTo>
                    <a:lnTo>
                      <a:pt x="145" y="434"/>
                    </a:lnTo>
                    <a:lnTo>
                      <a:pt x="147" y="423"/>
                    </a:lnTo>
                    <a:lnTo>
                      <a:pt x="149" y="418"/>
                    </a:lnTo>
                    <a:lnTo>
                      <a:pt x="150" y="416"/>
                    </a:lnTo>
                    <a:lnTo>
                      <a:pt x="152" y="410"/>
                    </a:lnTo>
                    <a:lnTo>
                      <a:pt x="152" y="407"/>
                    </a:lnTo>
                    <a:lnTo>
                      <a:pt x="150" y="407"/>
                    </a:lnTo>
                    <a:lnTo>
                      <a:pt x="149" y="407"/>
                    </a:lnTo>
                    <a:lnTo>
                      <a:pt x="145" y="409"/>
                    </a:lnTo>
                    <a:lnTo>
                      <a:pt x="143" y="409"/>
                    </a:lnTo>
                    <a:lnTo>
                      <a:pt x="140" y="409"/>
                    </a:lnTo>
                    <a:lnTo>
                      <a:pt x="138" y="409"/>
                    </a:lnTo>
                    <a:lnTo>
                      <a:pt x="136" y="409"/>
                    </a:lnTo>
                    <a:lnTo>
                      <a:pt x="132" y="409"/>
                    </a:lnTo>
                    <a:lnTo>
                      <a:pt x="129" y="409"/>
                    </a:lnTo>
                    <a:lnTo>
                      <a:pt x="128" y="409"/>
                    </a:lnTo>
                    <a:lnTo>
                      <a:pt x="126" y="409"/>
                    </a:lnTo>
                    <a:lnTo>
                      <a:pt x="119" y="410"/>
                    </a:lnTo>
                    <a:lnTo>
                      <a:pt x="116" y="410"/>
                    </a:lnTo>
                    <a:lnTo>
                      <a:pt x="109" y="410"/>
                    </a:lnTo>
                    <a:lnTo>
                      <a:pt x="102" y="411"/>
                    </a:lnTo>
                    <a:lnTo>
                      <a:pt x="101" y="411"/>
                    </a:lnTo>
                    <a:lnTo>
                      <a:pt x="96" y="411"/>
                    </a:lnTo>
                    <a:lnTo>
                      <a:pt x="95" y="411"/>
                    </a:lnTo>
                    <a:lnTo>
                      <a:pt x="92" y="411"/>
                    </a:lnTo>
                    <a:lnTo>
                      <a:pt x="91" y="411"/>
                    </a:lnTo>
                    <a:lnTo>
                      <a:pt x="87" y="411"/>
                    </a:lnTo>
                    <a:lnTo>
                      <a:pt x="85" y="411"/>
                    </a:lnTo>
                    <a:lnTo>
                      <a:pt x="84" y="411"/>
                    </a:lnTo>
                    <a:lnTo>
                      <a:pt x="78" y="413"/>
                    </a:lnTo>
                    <a:lnTo>
                      <a:pt x="72" y="413"/>
                    </a:lnTo>
                    <a:lnTo>
                      <a:pt x="70" y="413"/>
                    </a:lnTo>
                    <a:lnTo>
                      <a:pt x="68" y="413"/>
                    </a:lnTo>
                    <a:lnTo>
                      <a:pt x="65" y="413"/>
                    </a:lnTo>
                    <a:lnTo>
                      <a:pt x="47" y="414"/>
                    </a:lnTo>
                    <a:lnTo>
                      <a:pt x="46" y="414"/>
                    </a:lnTo>
                    <a:lnTo>
                      <a:pt x="44" y="414"/>
                    </a:lnTo>
                    <a:lnTo>
                      <a:pt x="43" y="414"/>
                    </a:lnTo>
                    <a:lnTo>
                      <a:pt x="37" y="414"/>
                    </a:lnTo>
                    <a:lnTo>
                      <a:pt x="33" y="414"/>
                    </a:lnTo>
                    <a:lnTo>
                      <a:pt x="17" y="416"/>
                    </a:lnTo>
                    <a:lnTo>
                      <a:pt x="9" y="416"/>
                    </a:lnTo>
                    <a:lnTo>
                      <a:pt x="2" y="416"/>
                    </a:lnTo>
                    <a:lnTo>
                      <a:pt x="0" y="416"/>
                    </a:lnTo>
                    <a:lnTo>
                      <a:pt x="5" y="414"/>
                    </a:lnTo>
                    <a:lnTo>
                      <a:pt x="6" y="413"/>
                    </a:lnTo>
                    <a:lnTo>
                      <a:pt x="6" y="411"/>
                    </a:lnTo>
                    <a:lnTo>
                      <a:pt x="7" y="410"/>
                    </a:lnTo>
                    <a:lnTo>
                      <a:pt x="6" y="410"/>
                    </a:lnTo>
                    <a:lnTo>
                      <a:pt x="6" y="409"/>
                    </a:lnTo>
                    <a:lnTo>
                      <a:pt x="3" y="400"/>
                    </a:lnTo>
                    <a:lnTo>
                      <a:pt x="3" y="397"/>
                    </a:lnTo>
                    <a:lnTo>
                      <a:pt x="3" y="396"/>
                    </a:lnTo>
                    <a:lnTo>
                      <a:pt x="5" y="390"/>
                    </a:lnTo>
                    <a:lnTo>
                      <a:pt x="7" y="390"/>
                    </a:lnTo>
                    <a:lnTo>
                      <a:pt x="9" y="389"/>
                    </a:lnTo>
                    <a:lnTo>
                      <a:pt x="9" y="387"/>
                    </a:lnTo>
                    <a:lnTo>
                      <a:pt x="10" y="387"/>
                    </a:lnTo>
                    <a:lnTo>
                      <a:pt x="9" y="385"/>
                    </a:lnTo>
                    <a:lnTo>
                      <a:pt x="7" y="383"/>
                    </a:lnTo>
                    <a:lnTo>
                      <a:pt x="7" y="382"/>
                    </a:lnTo>
                    <a:lnTo>
                      <a:pt x="7" y="380"/>
                    </a:lnTo>
                    <a:lnTo>
                      <a:pt x="7" y="377"/>
                    </a:lnTo>
                    <a:lnTo>
                      <a:pt x="9" y="377"/>
                    </a:lnTo>
                    <a:lnTo>
                      <a:pt x="9" y="376"/>
                    </a:lnTo>
                    <a:lnTo>
                      <a:pt x="10" y="375"/>
                    </a:lnTo>
                    <a:lnTo>
                      <a:pt x="9" y="373"/>
                    </a:lnTo>
                    <a:lnTo>
                      <a:pt x="9" y="372"/>
                    </a:lnTo>
                    <a:lnTo>
                      <a:pt x="9" y="370"/>
                    </a:lnTo>
                    <a:lnTo>
                      <a:pt x="7" y="363"/>
                    </a:lnTo>
                    <a:lnTo>
                      <a:pt x="9" y="363"/>
                    </a:lnTo>
                    <a:lnTo>
                      <a:pt x="10" y="363"/>
                    </a:lnTo>
                    <a:lnTo>
                      <a:pt x="13" y="362"/>
                    </a:lnTo>
                    <a:lnTo>
                      <a:pt x="14" y="360"/>
                    </a:lnTo>
                    <a:lnTo>
                      <a:pt x="16" y="360"/>
                    </a:lnTo>
                    <a:lnTo>
                      <a:pt x="16" y="359"/>
                    </a:lnTo>
                    <a:lnTo>
                      <a:pt x="14" y="358"/>
                    </a:lnTo>
                    <a:lnTo>
                      <a:pt x="13" y="358"/>
                    </a:lnTo>
                    <a:lnTo>
                      <a:pt x="12" y="358"/>
                    </a:lnTo>
                    <a:lnTo>
                      <a:pt x="10" y="356"/>
                    </a:lnTo>
                    <a:lnTo>
                      <a:pt x="10" y="355"/>
                    </a:lnTo>
                    <a:lnTo>
                      <a:pt x="10" y="353"/>
                    </a:lnTo>
                    <a:lnTo>
                      <a:pt x="12" y="353"/>
                    </a:lnTo>
                    <a:lnTo>
                      <a:pt x="13" y="352"/>
                    </a:lnTo>
                    <a:lnTo>
                      <a:pt x="14" y="352"/>
                    </a:lnTo>
                    <a:lnTo>
                      <a:pt x="16" y="352"/>
                    </a:lnTo>
                    <a:lnTo>
                      <a:pt x="17" y="351"/>
                    </a:lnTo>
                    <a:lnTo>
                      <a:pt x="16" y="346"/>
                    </a:lnTo>
                    <a:lnTo>
                      <a:pt x="16" y="345"/>
                    </a:lnTo>
                    <a:lnTo>
                      <a:pt x="17" y="342"/>
                    </a:lnTo>
                    <a:lnTo>
                      <a:pt x="19" y="341"/>
                    </a:lnTo>
                    <a:lnTo>
                      <a:pt x="19" y="339"/>
                    </a:lnTo>
                    <a:lnTo>
                      <a:pt x="19" y="338"/>
                    </a:lnTo>
                    <a:lnTo>
                      <a:pt x="19" y="335"/>
                    </a:lnTo>
                    <a:lnTo>
                      <a:pt x="20" y="331"/>
                    </a:lnTo>
                    <a:lnTo>
                      <a:pt x="21" y="329"/>
                    </a:lnTo>
                    <a:lnTo>
                      <a:pt x="24" y="329"/>
                    </a:lnTo>
                    <a:lnTo>
                      <a:pt x="27" y="328"/>
                    </a:lnTo>
                    <a:lnTo>
                      <a:pt x="36" y="317"/>
                    </a:lnTo>
                    <a:lnTo>
                      <a:pt x="43" y="304"/>
                    </a:lnTo>
                    <a:lnTo>
                      <a:pt x="43" y="302"/>
                    </a:lnTo>
                    <a:lnTo>
                      <a:pt x="43" y="301"/>
                    </a:lnTo>
                    <a:lnTo>
                      <a:pt x="41" y="301"/>
                    </a:lnTo>
                    <a:lnTo>
                      <a:pt x="40" y="301"/>
                    </a:lnTo>
                    <a:lnTo>
                      <a:pt x="36" y="302"/>
                    </a:lnTo>
                    <a:lnTo>
                      <a:pt x="33" y="301"/>
                    </a:lnTo>
                    <a:lnTo>
                      <a:pt x="31" y="301"/>
                    </a:lnTo>
                    <a:lnTo>
                      <a:pt x="31" y="300"/>
                    </a:lnTo>
                    <a:lnTo>
                      <a:pt x="31" y="297"/>
                    </a:lnTo>
                    <a:lnTo>
                      <a:pt x="31" y="295"/>
                    </a:lnTo>
                    <a:lnTo>
                      <a:pt x="33" y="294"/>
                    </a:lnTo>
                    <a:lnTo>
                      <a:pt x="34" y="294"/>
                    </a:lnTo>
                    <a:lnTo>
                      <a:pt x="36" y="293"/>
                    </a:lnTo>
                    <a:lnTo>
                      <a:pt x="41" y="290"/>
                    </a:lnTo>
                    <a:lnTo>
                      <a:pt x="43" y="291"/>
                    </a:lnTo>
                    <a:lnTo>
                      <a:pt x="44" y="291"/>
                    </a:lnTo>
                    <a:lnTo>
                      <a:pt x="44" y="293"/>
                    </a:lnTo>
                    <a:lnTo>
                      <a:pt x="51" y="283"/>
                    </a:lnTo>
                    <a:lnTo>
                      <a:pt x="51" y="281"/>
                    </a:lnTo>
                    <a:lnTo>
                      <a:pt x="51" y="280"/>
                    </a:lnTo>
                    <a:lnTo>
                      <a:pt x="46" y="278"/>
                    </a:lnTo>
                    <a:lnTo>
                      <a:pt x="44" y="278"/>
                    </a:lnTo>
                    <a:lnTo>
                      <a:pt x="44" y="277"/>
                    </a:lnTo>
                    <a:lnTo>
                      <a:pt x="44" y="274"/>
                    </a:lnTo>
                    <a:lnTo>
                      <a:pt x="41" y="271"/>
                    </a:lnTo>
                    <a:lnTo>
                      <a:pt x="40" y="270"/>
                    </a:lnTo>
                    <a:lnTo>
                      <a:pt x="38" y="270"/>
                    </a:lnTo>
                    <a:lnTo>
                      <a:pt x="36" y="268"/>
                    </a:lnTo>
                    <a:lnTo>
                      <a:pt x="34" y="267"/>
                    </a:lnTo>
                    <a:lnTo>
                      <a:pt x="34" y="266"/>
                    </a:lnTo>
                    <a:lnTo>
                      <a:pt x="34" y="264"/>
                    </a:lnTo>
                    <a:lnTo>
                      <a:pt x="36" y="260"/>
                    </a:lnTo>
                    <a:lnTo>
                      <a:pt x="36" y="259"/>
                    </a:lnTo>
                    <a:lnTo>
                      <a:pt x="36" y="257"/>
                    </a:lnTo>
                    <a:lnTo>
                      <a:pt x="34" y="256"/>
                    </a:lnTo>
                    <a:lnTo>
                      <a:pt x="33" y="256"/>
                    </a:lnTo>
                    <a:lnTo>
                      <a:pt x="31" y="254"/>
                    </a:lnTo>
                    <a:lnTo>
                      <a:pt x="31" y="253"/>
                    </a:lnTo>
                    <a:lnTo>
                      <a:pt x="30" y="252"/>
                    </a:lnTo>
                    <a:lnTo>
                      <a:pt x="31" y="250"/>
                    </a:lnTo>
                    <a:lnTo>
                      <a:pt x="33" y="247"/>
                    </a:lnTo>
                    <a:lnTo>
                      <a:pt x="34" y="246"/>
                    </a:lnTo>
                    <a:lnTo>
                      <a:pt x="36" y="244"/>
                    </a:lnTo>
                    <a:lnTo>
                      <a:pt x="37" y="244"/>
                    </a:lnTo>
                    <a:lnTo>
                      <a:pt x="37" y="243"/>
                    </a:lnTo>
                    <a:lnTo>
                      <a:pt x="38" y="242"/>
                    </a:lnTo>
                    <a:lnTo>
                      <a:pt x="37" y="242"/>
                    </a:lnTo>
                    <a:lnTo>
                      <a:pt x="36" y="242"/>
                    </a:lnTo>
                    <a:lnTo>
                      <a:pt x="33" y="240"/>
                    </a:lnTo>
                    <a:lnTo>
                      <a:pt x="30" y="240"/>
                    </a:lnTo>
                    <a:lnTo>
                      <a:pt x="29" y="240"/>
                    </a:lnTo>
                    <a:lnTo>
                      <a:pt x="29" y="236"/>
                    </a:lnTo>
                    <a:lnTo>
                      <a:pt x="29" y="233"/>
                    </a:lnTo>
                    <a:lnTo>
                      <a:pt x="30" y="233"/>
                    </a:lnTo>
                    <a:lnTo>
                      <a:pt x="30" y="230"/>
                    </a:lnTo>
                    <a:lnTo>
                      <a:pt x="31" y="229"/>
                    </a:lnTo>
                    <a:lnTo>
                      <a:pt x="33" y="229"/>
                    </a:lnTo>
                    <a:lnTo>
                      <a:pt x="34" y="227"/>
                    </a:lnTo>
                    <a:lnTo>
                      <a:pt x="36" y="226"/>
                    </a:lnTo>
                    <a:lnTo>
                      <a:pt x="36" y="225"/>
                    </a:lnTo>
                    <a:lnTo>
                      <a:pt x="36" y="222"/>
                    </a:lnTo>
                    <a:lnTo>
                      <a:pt x="34" y="218"/>
                    </a:lnTo>
                    <a:lnTo>
                      <a:pt x="33" y="216"/>
                    </a:lnTo>
                    <a:lnTo>
                      <a:pt x="31" y="216"/>
                    </a:lnTo>
                    <a:lnTo>
                      <a:pt x="30" y="216"/>
                    </a:lnTo>
                    <a:lnTo>
                      <a:pt x="30" y="218"/>
                    </a:lnTo>
                    <a:lnTo>
                      <a:pt x="31" y="219"/>
                    </a:lnTo>
                    <a:lnTo>
                      <a:pt x="31" y="222"/>
                    </a:lnTo>
                    <a:lnTo>
                      <a:pt x="31" y="223"/>
                    </a:lnTo>
                    <a:lnTo>
                      <a:pt x="30" y="225"/>
                    </a:lnTo>
                    <a:lnTo>
                      <a:pt x="29" y="225"/>
                    </a:lnTo>
                    <a:lnTo>
                      <a:pt x="27" y="225"/>
                    </a:lnTo>
                    <a:lnTo>
                      <a:pt x="26" y="225"/>
                    </a:lnTo>
                    <a:lnTo>
                      <a:pt x="24" y="223"/>
                    </a:lnTo>
                    <a:lnTo>
                      <a:pt x="24" y="222"/>
                    </a:lnTo>
                    <a:lnTo>
                      <a:pt x="26" y="219"/>
                    </a:lnTo>
                    <a:lnTo>
                      <a:pt x="27" y="215"/>
                    </a:lnTo>
                    <a:lnTo>
                      <a:pt x="29" y="213"/>
                    </a:lnTo>
                    <a:lnTo>
                      <a:pt x="31" y="210"/>
                    </a:lnTo>
                    <a:lnTo>
                      <a:pt x="33" y="201"/>
                    </a:lnTo>
                    <a:lnTo>
                      <a:pt x="33" y="192"/>
                    </a:lnTo>
                    <a:lnTo>
                      <a:pt x="31" y="189"/>
                    </a:lnTo>
                    <a:lnTo>
                      <a:pt x="29" y="185"/>
                    </a:lnTo>
                    <a:lnTo>
                      <a:pt x="24" y="172"/>
                    </a:lnTo>
                    <a:lnTo>
                      <a:pt x="29" y="172"/>
                    </a:lnTo>
                    <a:lnTo>
                      <a:pt x="29" y="169"/>
                    </a:lnTo>
                    <a:lnTo>
                      <a:pt x="29" y="167"/>
                    </a:lnTo>
                    <a:lnTo>
                      <a:pt x="21" y="162"/>
                    </a:lnTo>
                    <a:lnTo>
                      <a:pt x="20" y="160"/>
                    </a:lnTo>
                    <a:lnTo>
                      <a:pt x="20" y="158"/>
                    </a:lnTo>
                    <a:lnTo>
                      <a:pt x="26" y="157"/>
                    </a:lnTo>
                    <a:lnTo>
                      <a:pt x="27" y="155"/>
                    </a:lnTo>
                    <a:lnTo>
                      <a:pt x="27" y="154"/>
                    </a:lnTo>
                    <a:lnTo>
                      <a:pt x="26" y="152"/>
                    </a:lnTo>
                    <a:lnTo>
                      <a:pt x="23" y="150"/>
                    </a:lnTo>
                    <a:lnTo>
                      <a:pt x="23" y="148"/>
                    </a:lnTo>
                    <a:lnTo>
                      <a:pt x="23" y="147"/>
                    </a:lnTo>
                    <a:lnTo>
                      <a:pt x="26" y="147"/>
                    </a:lnTo>
                    <a:lnTo>
                      <a:pt x="27" y="145"/>
                    </a:lnTo>
                    <a:lnTo>
                      <a:pt x="27" y="144"/>
                    </a:lnTo>
                    <a:lnTo>
                      <a:pt x="26" y="141"/>
                    </a:lnTo>
                    <a:lnTo>
                      <a:pt x="26" y="140"/>
                    </a:lnTo>
                    <a:lnTo>
                      <a:pt x="26" y="137"/>
                    </a:lnTo>
                    <a:lnTo>
                      <a:pt x="31" y="130"/>
                    </a:lnTo>
                    <a:lnTo>
                      <a:pt x="33" y="123"/>
                    </a:lnTo>
                    <a:lnTo>
                      <a:pt x="29" y="119"/>
                    </a:lnTo>
                    <a:lnTo>
                      <a:pt x="29" y="117"/>
                    </a:lnTo>
                    <a:lnTo>
                      <a:pt x="34" y="114"/>
                    </a:lnTo>
                    <a:lnTo>
                      <a:pt x="38" y="113"/>
                    </a:lnTo>
                    <a:lnTo>
                      <a:pt x="44" y="110"/>
                    </a:lnTo>
                    <a:lnTo>
                      <a:pt x="44" y="107"/>
                    </a:lnTo>
                    <a:lnTo>
                      <a:pt x="43" y="104"/>
                    </a:lnTo>
                    <a:lnTo>
                      <a:pt x="41" y="104"/>
                    </a:lnTo>
                    <a:lnTo>
                      <a:pt x="40" y="103"/>
                    </a:lnTo>
                    <a:lnTo>
                      <a:pt x="40" y="102"/>
                    </a:lnTo>
                    <a:lnTo>
                      <a:pt x="40" y="100"/>
                    </a:lnTo>
                    <a:lnTo>
                      <a:pt x="40" y="99"/>
                    </a:lnTo>
                    <a:lnTo>
                      <a:pt x="43" y="97"/>
                    </a:lnTo>
                    <a:lnTo>
                      <a:pt x="43" y="96"/>
                    </a:lnTo>
                    <a:lnTo>
                      <a:pt x="43" y="94"/>
                    </a:lnTo>
                    <a:lnTo>
                      <a:pt x="41" y="93"/>
                    </a:lnTo>
                    <a:lnTo>
                      <a:pt x="41" y="92"/>
                    </a:lnTo>
                    <a:lnTo>
                      <a:pt x="41" y="90"/>
                    </a:lnTo>
                    <a:lnTo>
                      <a:pt x="44" y="90"/>
                    </a:lnTo>
                    <a:lnTo>
                      <a:pt x="44" y="89"/>
                    </a:lnTo>
                    <a:lnTo>
                      <a:pt x="51" y="76"/>
                    </a:lnTo>
                    <a:lnTo>
                      <a:pt x="58" y="75"/>
                    </a:lnTo>
                    <a:lnTo>
                      <a:pt x="63" y="73"/>
                    </a:lnTo>
                    <a:lnTo>
                      <a:pt x="65" y="70"/>
                    </a:lnTo>
                    <a:lnTo>
                      <a:pt x="65" y="69"/>
                    </a:lnTo>
                    <a:lnTo>
                      <a:pt x="65" y="59"/>
                    </a:lnTo>
                    <a:lnTo>
                      <a:pt x="64" y="48"/>
                    </a:lnTo>
                    <a:lnTo>
                      <a:pt x="64" y="46"/>
                    </a:lnTo>
                    <a:lnTo>
                      <a:pt x="64" y="45"/>
                    </a:lnTo>
                    <a:lnTo>
                      <a:pt x="65" y="45"/>
                    </a:lnTo>
                    <a:lnTo>
                      <a:pt x="67" y="46"/>
                    </a:lnTo>
                    <a:lnTo>
                      <a:pt x="68" y="45"/>
                    </a:lnTo>
                    <a:lnTo>
                      <a:pt x="68" y="44"/>
                    </a:lnTo>
                    <a:lnTo>
                      <a:pt x="68" y="42"/>
                    </a:lnTo>
                    <a:lnTo>
                      <a:pt x="67" y="41"/>
                    </a:lnTo>
                    <a:lnTo>
                      <a:pt x="64" y="39"/>
                    </a:lnTo>
                    <a:lnTo>
                      <a:pt x="65" y="35"/>
                    </a:lnTo>
                    <a:lnTo>
                      <a:pt x="65" y="34"/>
                    </a:lnTo>
                    <a:lnTo>
                      <a:pt x="67" y="34"/>
                    </a:lnTo>
                    <a:lnTo>
                      <a:pt x="68" y="35"/>
                    </a:lnTo>
                    <a:lnTo>
                      <a:pt x="70" y="35"/>
                    </a:lnTo>
                    <a:lnTo>
                      <a:pt x="71" y="34"/>
                    </a:lnTo>
                    <a:lnTo>
                      <a:pt x="70" y="28"/>
                    </a:lnTo>
                    <a:lnTo>
                      <a:pt x="70" y="27"/>
                    </a:lnTo>
                    <a:lnTo>
                      <a:pt x="71" y="25"/>
                    </a:lnTo>
                    <a:lnTo>
                      <a:pt x="72" y="25"/>
                    </a:lnTo>
                    <a:lnTo>
                      <a:pt x="74" y="28"/>
                    </a:lnTo>
                    <a:lnTo>
                      <a:pt x="75" y="28"/>
                    </a:lnTo>
                    <a:lnTo>
                      <a:pt x="82" y="27"/>
                    </a:lnTo>
                    <a:lnTo>
                      <a:pt x="84" y="25"/>
                    </a:lnTo>
                    <a:lnTo>
                      <a:pt x="87" y="19"/>
                    </a:lnTo>
                    <a:lnTo>
                      <a:pt x="87" y="17"/>
                    </a:lnTo>
                    <a:lnTo>
                      <a:pt x="85" y="15"/>
                    </a:lnTo>
                    <a:lnTo>
                      <a:pt x="81" y="11"/>
                    </a:lnTo>
                    <a:lnTo>
                      <a:pt x="112" y="10"/>
                    </a:lnTo>
                    <a:lnTo>
                      <a:pt x="113" y="10"/>
                    </a:lnTo>
                    <a:lnTo>
                      <a:pt x="116" y="10"/>
                    </a:lnTo>
                    <a:lnTo>
                      <a:pt x="119" y="8"/>
                    </a:lnTo>
                    <a:lnTo>
                      <a:pt x="125" y="8"/>
                    </a:lnTo>
                    <a:lnTo>
                      <a:pt x="130" y="8"/>
                    </a:lnTo>
                    <a:lnTo>
                      <a:pt x="140" y="7"/>
                    </a:lnTo>
                    <a:lnTo>
                      <a:pt x="142" y="7"/>
                    </a:lnTo>
                    <a:lnTo>
                      <a:pt x="153" y="7"/>
                    </a:lnTo>
                    <a:lnTo>
                      <a:pt x="164" y="5"/>
                    </a:lnTo>
                    <a:lnTo>
                      <a:pt x="169" y="5"/>
                    </a:lnTo>
                    <a:lnTo>
                      <a:pt x="177" y="5"/>
                    </a:lnTo>
                    <a:lnTo>
                      <a:pt x="191" y="4"/>
                    </a:lnTo>
                    <a:lnTo>
                      <a:pt x="194" y="4"/>
                    </a:lnTo>
                    <a:lnTo>
                      <a:pt x="218" y="1"/>
                    </a:lnTo>
                    <a:lnTo>
                      <a:pt x="225" y="1"/>
                    </a:lnTo>
                    <a:lnTo>
                      <a:pt x="227" y="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76"/>
              <p:cNvSpPr>
                <a:spLocks/>
              </p:cNvSpPr>
              <p:nvPr/>
            </p:nvSpPr>
            <p:spPr bwMode="auto">
              <a:xfrm>
                <a:off x="6232905" y="2976779"/>
                <a:ext cx="1060188" cy="928509"/>
              </a:xfrm>
              <a:custGeom>
                <a:avLst/>
                <a:gdLst>
                  <a:gd name="T0" fmla="*/ 299 w 484"/>
                  <a:gd name="T1" fmla="*/ 24 h 463"/>
                  <a:gd name="T2" fmla="*/ 299 w 484"/>
                  <a:gd name="T3" fmla="*/ 64 h 463"/>
                  <a:gd name="T4" fmla="*/ 316 w 484"/>
                  <a:gd name="T5" fmla="*/ 100 h 463"/>
                  <a:gd name="T6" fmla="*/ 353 w 484"/>
                  <a:gd name="T7" fmla="*/ 134 h 463"/>
                  <a:gd name="T8" fmla="*/ 367 w 484"/>
                  <a:gd name="T9" fmla="*/ 174 h 463"/>
                  <a:gd name="T10" fmla="*/ 387 w 484"/>
                  <a:gd name="T11" fmla="*/ 167 h 463"/>
                  <a:gd name="T12" fmla="*/ 392 w 484"/>
                  <a:gd name="T13" fmla="*/ 187 h 463"/>
                  <a:gd name="T14" fmla="*/ 392 w 484"/>
                  <a:gd name="T15" fmla="*/ 202 h 463"/>
                  <a:gd name="T16" fmla="*/ 384 w 484"/>
                  <a:gd name="T17" fmla="*/ 228 h 463"/>
                  <a:gd name="T18" fmla="*/ 412 w 484"/>
                  <a:gd name="T19" fmla="*/ 263 h 463"/>
                  <a:gd name="T20" fmla="*/ 436 w 484"/>
                  <a:gd name="T21" fmla="*/ 277 h 463"/>
                  <a:gd name="T22" fmla="*/ 455 w 484"/>
                  <a:gd name="T23" fmla="*/ 311 h 463"/>
                  <a:gd name="T24" fmla="*/ 452 w 484"/>
                  <a:gd name="T25" fmla="*/ 328 h 463"/>
                  <a:gd name="T26" fmla="*/ 473 w 484"/>
                  <a:gd name="T27" fmla="*/ 358 h 463"/>
                  <a:gd name="T28" fmla="*/ 483 w 484"/>
                  <a:gd name="T29" fmla="*/ 378 h 463"/>
                  <a:gd name="T30" fmla="*/ 479 w 484"/>
                  <a:gd name="T31" fmla="*/ 393 h 463"/>
                  <a:gd name="T32" fmla="*/ 470 w 484"/>
                  <a:gd name="T33" fmla="*/ 393 h 463"/>
                  <a:gd name="T34" fmla="*/ 459 w 484"/>
                  <a:gd name="T35" fmla="*/ 412 h 463"/>
                  <a:gd name="T36" fmla="*/ 455 w 484"/>
                  <a:gd name="T37" fmla="*/ 400 h 463"/>
                  <a:gd name="T38" fmla="*/ 457 w 484"/>
                  <a:gd name="T39" fmla="*/ 423 h 463"/>
                  <a:gd name="T40" fmla="*/ 456 w 484"/>
                  <a:gd name="T41" fmla="*/ 430 h 463"/>
                  <a:gd name="T42" fmla="*/ 453 w 484"/>
                  <a:gd name="T43" fmla="*/ 441 h 463"/>
                  <a:gd name="T44" fmla="*/ 445 w 484"/>
                  <a:gd name="T45" fmla="*/ 460 h 463"/>
                  <a:gd name="T46" fmla="*/ 404 w 484"/>
                  <a:gd name="T47" fmla="*/ 463 h 463"/>
                  <a:gd name="T48" fmla="*/ 418 w 484"/>
                  <a:gd name="T49" fmla="*/ 430 h 463"/>
                  <a:gd name="T50" fmla="*/ 380 w 484"/>
                  <a:gd name="T51" fmla="*/ 413 h 463"/>
                  <a:gd name="T52" fmla="*/ 358 w 484"/>
                  <a:gd name="T53" fmla="*/ 414 h 463"/>
                  <a:gd name="T54" fmla="*/ 310 w 484"/>
                  <a:gd name="T55" fmla="*/ 416 h 463"/>
                  <a:gd name="T56" fmla="*/ 292 w 484"/>
                  <a:gd name="T57" fmla="*/ 417 h 463"/>
                  <a:gd name="T58" fmla="*/ 268 w 484"/>
                  <a:gd name="T59" fmla="*/ 419 h 463"/>
                  <a:gd name="T60" fmla="*/ 214 w 484"/>
                  <a:gd name="T61" fmla="*/ 420 h 463"/>
                  <a:gd name="T62" fmla="*/ 160 w 484"/>
                  <a:gd name="T63" fmla="*/ 422 h 463"/>
                  <a:gd name="T64" fmla="*/ 92 w 484"/>
                  <a:gd name="T65" fmla="*/ 423 h 463"/>
                  <a:gd name="T66" fmla="*/ 85 w 484"/>
                  <a:gd name="T67" fmla="*/ 396 h 463"/>
                  <a:gd name="T68" fmla="*/ 84 w 484"/>
                  <a:gd name="T69" fmla="*/ 369 h 463"/>
                  <a:gd name="T70" fmla="*/ 84 w 484"/>
                  <a:gd name="T71" fmla="*/ 352 h 463"/>
                  <a:gd name="T72" fmla="*/ 84 w 484"/>
                  <a:gd name="T73" fmla="*/ 328 h 463"/>
                  <a:gd name="T74" fmla="*/ 84 w 484"/>
                  <a:gd name="T75" fmla="*/ 304 h 463"/>
                  <a:gd name="T76" fmla="*/ 84 w 484"/>
                  <a:gd name="T77" fmla="*/ 281 h 463"/>
                  <a:gd name="T78" fmla="*/ 82 w 484"/>
                  <a:gd name="T79" fmla="*/ 255 h 463"/>
                  <a:gd name="T80" fmla="*/ 82 w 484"/>
                  <a:gd name="T81" fmla="*/ 235 h 463"/>
                  <a:gd name="T82" fmla="*/ 82 w 484"/>
                  <a:gd name="T83" fmla="*/ 195 h 463"/>
                  <a:gd name="T84" fmla="*/ 82 w 484"/>
                  <a:gd name="T85" fmla="*/ 158 h 463"/>
                  <a:gd name="T86" fmla="*/ 61 w 484"/>
                  <a:gd name="T87" fmla="*/ 136 h 463"/>
                  <a:gd name="T88" fmla="*/ 58 w 484"/>
                  <a:gd name="T89" fmla="*/ 98 h 463"/>
                  <a:gd name="T90" fmla="*/ 51 w 484"/>
                  <a:gd name="T91" fmla="*/ 82 h 463"/>
                  <a:gd name="T92" fmla="*/ 16 w 484"/>
                  <a:gd name="T93" fmla="*/ 42 h 463"/>
                  <a:gd name="T94" fmla="*/ 5 w 484"/>
                  <a:gd name="T95" fmla="*/ 17 h 463"/>
                  <a:gd name="T96" fmla="*/ 15 w 484"/>
                  <a:gd name="T97" fmla="*/ 10 h 463"/>
                  <a:gd name="T98" fmla="*/ 41 w 484"/>
                  <a:gd name="T99" fmla="*/ 11 h 463"/>
                  <a:gd name="T100" fmla="*/ 68 w 484"/>
                  <a:gd name="T101" fmla="*/ 11 h 463"/>
                  <a:gd name="T102" fmla="*/ 97 w 484"/>
                  <a:gd name="T103" fmla="*/ 11 h 463"/>
                  <a:gd name="T104" fmla="*/ 124 w 484"/>
                  <a:gd name="T105" fmla="*/ 10 h 463"/>
                  <a:gd name="T106" fmla="*/ 143 w 484"/>
                  <a:gd name="T107" fmla="*/ 8 h 463"/>
                  <a:gd name="T108" fmla="*/ 166 w 484"/>
                  <a:gd name="T109" fmla="*/ 8 h 463"/>
                  <a:gd name="T110" fmla="*/ 201 w 484"/>
                  <a:gd name="T111" fmla="*/ 6 h 463"/>
                  <a:gd name="T112" fmla="*/ 232 w 484"/>
                  <a:gd name="T113" fmla="*/ 4 h 463"/>
                  <a:gd name="T114" fmla="*/ 257 w 484"/>
                  <a:gd name="T115" fmla="*/ 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4" h="463">
                    <a:moveTo>
                      <a:pt x="278" y="0"/>
                    </a:moveTo>
                    <a:lnTo>
                      <a:pt x="278" y="3"/>
                    </a:lnTo>
                    <a:lnTo>
                      <a:pt x="279" y="3"/>
                    </a:lnTo>
                    <a:lnTo>
                      <a:pt x="285" y="7"/>
                    </a:lnTo>
                    <a:lnTo>
                      <a:pt x="285" y="8"/>
                    </a:lnTo>
                    <a:lnTo>
                      <a:pt x="285" y="10"/>
                    </a:lnTo>
                    <a:lnTo>
                      <a:pt x="285" y="11"/>
                    </a:lnTo>
                    <a:lnTo>
                      <a:pt x="292" y="21"/>
                    </a:lnTo>
                    <a:lnTo>
                      <a:pt x="295" y="23"/>
                    </a:lnTo>
                    <a:lnTo>
                      <a:pt x="299" y="24"/>
                    </a:lnTo>
                    <a:lnTo>
                      <a:pt x="298" y="25"/>
                    </a:lnTo>
                    <a:lnTo>
                      <a:pt x="296" y="27"/>
                    </a:lnTo>
                    <a:lnTo>
                      <a:pt x="295" y="32"/>
                    </a:lnTo>
                    <a:lnTo>
                      <a:pt x="295" y="37"/>
                    </a:lnTo>
                    <a:lnTo>
                      <a:pt x="295" y="38"/>
                    </a:lnTo>
                    <a:lnTo>
                      <a:pt x="295" y="42"/>
                    </a:lnTo>
                    <a:lnTo>
                      <a:pt x="293" y="44"/>
                    </a:lnTo>
                    <a:lnTo>
                      <a:pt x="295" y="49"/>
                    </a:lnTo>
                    <a:lnTo>
                      <a:pt x="296" y="58"/>
                    </a:lnTo>
                    <a:lnTo>
                      <a:pt x="299" y="64"/>
                    </a:lnTo>
                    <a:lnTo>
                      <a:pt x="299" y="68"/>
                    </a:lnTo>
                    <a:lnTo>
                      <a:pt x="300" y="75"/>
                    </a:lnTo>
                    <a:lnTo>
                      <a:pt x="302" y="78"/>
                    </a:lnTo>
                    <a:lnTo>
                      <a:pt x="306" y="85"/>
                    </a:lnTo>
                    <a:lnTo>
                      <a:pt x="306" y="86"/>
                    </a:lnTo>
                    <a:lnTo>
                      <a:pt x="306" y="88"/>
                    </a:lnTo>
                    <a:lnTo>
                      <a:pt x="306" y="89"/>
                    </a:lnTo>
                    <a:lnTo>
                      <a:pt x="307" y="90"/>
                    </a:lnTo>
                    <a:lnTo>
                      <a:pt x="310" y="93"/>
                    </a:lnTo>
                    <a:lnTo>
                      <a:pt x="316" y="100"/>
                    </a:lnTo>
                    <a:lnTo>
                      <a:pt x="320" y="102"/>
                    </a:lnTo>
                    <a:lnTo>
                      <a:pt x="320" y="105"/>
                    </a:lnTo>
                    <a:lnTo>
                      <a:pt x="322" y="106"/>
                    </a:lnTo>
                    <a:lnTo>
                      <a:pt x="330" y="116"/>
                    </a:lnTo>
                    <a:lnTo>
                      <a:pt x="334" y="119"/>
                    </a:lnTo>
                    <a:lnTo>
                      <a:pt x="337" y="122"/>
                    </a:lnTo>
                    <a:lnTo>
                      <a:pt x="341" y="124"/>
                    </a:lnTo>
                    <a:lnTo>
                      <a:pt x="344" y="126"/>
                    </a:lnTo>
                    <a:lnTo>
                      <a:pt x="348" y="129"/>
                    </a:lnTo>
                    <a:lnTo>
                      <a:pt x="353" y="134"/>
                    </a:lnTo>
                    <a:lnTo>
                      <a:pt x="353" y="136"/>
                    </a:lnTo>
                    <a:lnTo>
                      <a:pt x="354" y="139"/>
                    </a:lnTo>
                    <a:lnTo>
                      <a:pt x="357" y="150"/>
                    </a:lnTo>
                    <a:lnTo>
                      <a:pt x="357" y="151"/>
                    </a:lnTo>
                    <a:lnTo>
                      <a:pt x="356" y="156"/>
                    </a:lnTo>
                    <a:lnTo>
                      <a:pt x="360" y="167"/>
                    </a:lnTo>
                    <a:lnTo>
                      <a:pt x="360" y="168"/>
                    </a:lnTo>
                    <a:lnTo>
                      <a:pt x="363" y="171"/>
                    </a:lnTo>
                    <a:lnTo>
                      <a:pt x="365" y="174"/>
                    </a:lnTo>
                    <a:lnTo>
                      <a:pt x="367" y="174"/>
                    </a:lnTo>
                    <a:lnTo>
                      <a:pt x="367" y="173"/>
                    </a:lnTo>
                    <a:lnTo>
                      <a:pt x="368" y="173"/>
                    </a:lnTo>
                    <a:lnTo>
                      <a:pt x="371" y="170"/>
                    </a:lnTo>
                    <a:lnTo>
                      <a:pt x="373" y="167"/>
                    </a:lnTo>
                    <a:lnTo>
                      <a:pt x="373" y="165"/>
                    </a:lnTo>
                    <a:lnTo>
                      <a:pt x="373" y="164"/>
                    </a:lnTo>
                    <a:lnTo>
                      <a:pt x="374" y="163"/>
                    </a:lnTo>
                    <a:lnTo>
                      <a:pt x="377" y="163"/>
                    </a:lnTo>
                    <a:lnTo>
                      <a:pt x="380" y="164"/>
                    </a:lnTo>
                    <a:lnTo>
                      <a:pt x="387" y="167"/>
                    </a:lnTo>
                    <a:lnTo>
                      <a:pt x="388" y="167"/>
                    </a:lnTo>
                    <a:lnTo>
                      <a:pt x="391" y="168"/>
                    </a:lnTo>
                    <a:lnTo>
                      <a:pt x="392" y="168"/>
                    </a:lnTo>
                    <a:lnTo>
                      <a:pt x="399" y="174"/>
                    </a:lnTo>
                    <a:lnTo>
                      <a:pt x="399" y="177"/>
                    </a:lnTo>
                    <a:lnTo>
                      <a:pt x="399" y="178"/>
                    </a:lnTo>
                    <a:lnTo>
                      <a:pt x="398" y="178"/>
                    </a:lnTo>
                    <a:lnTo>
                      <a:pt x="395" y="181"/>
                    </a:lnTo>
                    <a:lnTo>
                      <a:pt x="395" y="182"/>
                    </a:lnTo>
                    <a:lnTo>
                      <a:pt x="392" y="187"/>
                    </a:lnTo>
                    <a:lnTo>
                      <a:pt x="392" y="188"/>
                    </a:lnTo>
                    <a:lnTo>
                      <a:pt x="394" y="189"/>
                    </a:lnTo>
                    <a:lnTo>
                      <a:pt x="395" y="191"/>
                    </a:lnTo>
                    <a:lnTo>
                      <a:pt x="395" y="192"/>
                    </a:lnTo>
                    <a:lnTo>
                      <a:pt x="395" y="195"/>
                    </a:lnTo>
                    <a:lnTo>
                      <a:pt x="395" y="197"/>
                    </a:lnTo>
                    <a:lnTo>
                      <a:pt x="395" y="198"/>
                    </a:lnTo>
                    <a:lnTo>
                      <a:pt x="395" y="199"/>
                    </a:lnTo>
                    <a:lnTo>
                      <a:pt x="394" y="201"/>
                    </a:lnTo>
                    <a:lnTo>
                      <a:pt x="392" y="202"/>
                    </a:lnTo>
                    <a:lnTo>
                      <a:pt x="391" y="205"/>
                    </a:lnTo>
                    <a:lnTo>
                      <a:pt x="391" y="206"/>
                    </a:lnTo>
                    <a:lnTo>
                      <a:pt x="391" y="208"/>
                    </a:lnTo>
                    <a:lnTo>
                      <a:pt x="390" y="212"/>
                    </a:lnTo>
                    <a:lnTo>
                      <a:pt x="390" y="215"/>
                    </a:lnTo>
                    <a:lnTo>
                      <a:pt x="388" y="216"/>
                    </a:lnTo>
                    <a:lnTo>
                      <a:pt x="385" y="221"/>
                    </a:lnTo>
                    <a:lnTo>
                      <a:pt x="385" y="222"/>
                    </a:lnTo>
                    <a:lnTo>
                      <a:pt x="384" y="226"/>
                    </a:lnTo>
                    <a:lnTo>
                      <a:pt x="384" y="228"/>
                    </a:lnTo>
                    <a:lnTo>
                      <a:pt x="384" y="232"/>
                    </a:lnTo>
                    <a:lnTo>
                      <a:pt x="385" y="236"/>
                    </a:lnTo>
                    <a:lnTo>
                      <a:pt x="385" y="239"/>
                    </a:lnTo>
                    <a:lnTo>
                      <a:pt x="387" y="240"/>
                    </a:lnTo>
                    <a:lnTo>
                      <a:pt x="394" y="248"/>
                    </a:lnTo>
                    <a:lnTo>
                      <a:pt x="394" y="249"/>
                    </a:lnTo>
                    <a:lnTo>
                      <a:pt x="397" y="250"/>
                    </a:lnTo>
                    <a:lnTo>
                      <a:pt x="402" y="255"/>
                    </a:lnTo>
                    <a:lnTo>
                      <a:pt x="406" y="257"/>
                    </a:lnTo>
                    <a:lnTo>
                      <a:pt x="412" y="263"/>
                    </a:lnTo>
                    <a:lnTo>
                      <a:pt x="415" y="266"/>
                    </a:lnTo>
                    <a:lnTo>
                      <a:pt x="415" y="267"/>
                    </a:lnTo>
                    <a:lnTo>
                      <a:pt x="416" y="270"/>
                    </a:lnTo>
                    <a:lnTo>
                      <a:pt x="418" y="272"/>
                    </a:lnTo>
                    <a:lnTo>
                      <a:pt x="421" y="272"/>
                    </a:lnTo>
                    <a:lnTo>
                      <a:pt x="422" y="270"/>
                    </a:lnTo>
                    <a:lnTo>
                      <a:pt x="422" y="269"/>
                    </a:lnTo>
                    <a:lnTo>
                      <a:pt x="423" y="267"/>
                    </a:lnTo>
                    <a:lnTo>
                      <a:pt x="432" y="273"/>
                    </a:lnTo>
                    <a:lnTo>
                      <a:pt x="436" y="277"/>
                    </a:lnTo>
                    <a:lnTo>
                      <a:pt x="449" y="290"/>
                    </a:lnTo>
                    <a:lnTo>
                      <a:pt x="450" y="294"/>
                    </a:lnTo>
                    <a:lnTo>
                      <a:pt x="450" y="298"/>
                    </a:lnTo>
                    <a:lnTo>
                      <a:pt x="449" y="298"/>
                    </a:lnTo>
                    <a:lnTo>
                      <a:pt x="449" y="300"/>
                    </a:lnTo>
                    <a:lnTo>
                      <a:pt x="449" y="301"/>
                    </a:lnTo>
                    <a:lnTo>
                      <a:pt x="450" y="303"/>
                    </a:lnTo>
                    <a:lnTo>
                      <a:pt x="452" y="307"/>
                    </a:lnTo>
                    <a:lnTo>
                      <a:pt x="453" y="310"/>
                    </a:lnTo>
                    <a:lnTo>
                      <a:pt x="455" y="311"/>
                    </a:lnTo>
                    <a:lnTo>
                      <a:pt x="456" y="313"/>
                    </a:lnTo>
                    <a:lnTo>
                      <a:pt x="457" y="315"/>
                    </a:lnTo>
                    <a:lnTo>
                      <a:pt x="457" y="318"/>
                    </a:lnTo>
                    <a:lnTo>
                      <a:pt x="457" y="321"/>
                    </a:lnTo>
                    <a:lnTo>
                      <a:pt x="457" y="322"/>
                    </a:lnTo>
                    <a:lnTo>
                      <a:pt x="456" y="322"/>
                    </a:lnTo>
                    <a:lnTo>
                      <a:pt x="455" y="322"/>
                    </a:lnTo>
                    <a:lnTo>
                      <a:pt x="453" y="324"/>
                    </a:lnTo>
                    <a:lnTo>
                      <a:pt x="452" y="327"/>
                    </a:lnTo>
                    <a:lnTo>
                      <a:pt x="452" y="328"/>
                    </a:lnTo>
                    <a:lnTo>
                      <a:pt x="452" y="330"/>
                    </a:lnTo>
                    <a:lnTo>
                      <a:pt x="453" y="332"/>
                    </a:lnTo>
                    <a:lnTo>
                      <a:pt x="456" y="335"/>
                    </a:lnTo>
                    <a:lnTo>
                      <a:pt x="460" y="344"/>
                    </a:lnTo>
                    <a:lnTo>
                      <a:pt x="463" y="351"/>
                    </a:lnTo>
                    <a:lnTo>
                      <a:pt x="463" y="352"/>
                    </a:lnTo>
                    <a:lnTo>
                      <a:pt x="467" y="355"/>
                    </a:lnTo>
                    <a:lnTo>
                      <a:pt x="470" y="358"/>
                    </a:lnTo>
                    <a:lnTo>
                      <a:pt x="472" y="358"/>
                    </a:lnTo>
                    <a:lnTo>
                      <a:pt x="473" y="358"/>
                    </a:lnTo>
                    <a:lnTo>
                      <a:pt x="474" y="358"/>
                    </a:lnTo>
                    <a:lnTo>
                      <a:pt x="476" y="358"/>
                    </a:lnTo>
                    <a:lnTo>
                      <a:pt x="477" y="358"/>
                    </a:lnTo>
                    <a:lnTo>
                      <a:pt x="479" y="359"/>
                    </a:lnTo>
                    <a:lnTo>
                      <a:pt x="481" y="358"/>
                    </a:lnTo>
                    <a:lnTo>
                      <a:pt x="484" y="361"/>
                    </a:lnTo>
                    <a:lnTo>
                      <a:pt x="481" y="371"/>
                    </a:lnTo>
                    <a:lnTo>
                      <a:pt x="479" y="372"/>
                    </a:lnTo>
                    <a:lnTo>
                      <a:pt x="479" y="375"/>
                    </a:lnTo>
                    <a:lnTo>
                      <a:pt x="483" y="378"/>
                    </a:lnTo>
                    <a:lnTo>
                      <a:pt x="483" y="380"/>
                    </a:lnTo>
                    <a:lnTo>
                      <a:pt x="480" y="380"/>
                    </a:lnTo>
                    <a:lnTo>
                      <a:pt x="479" y="380"/>
                    </a:lnTo>
                    <a:lnTo>
                      <a:pt x="479" y="382"/>
                    </a:lnTo>
                    <a:lnTo>
                      <a:pt x="479" y="383"/>
                    </a:lnTo>
                    <a:lnTo>
                      <a:pt x="479" y="385"/>
                    </a:lnTo>
                    <a:lnTo>
                      <a:pt x="480" y="389"/>
                    </a:lnTo>
                    <a:lnTo>
                      <a:pt x="480" y="390"/>
                    </a:lnTo>
                    <a:lnTo>
                      <a:pt x="480" y="392"/>
                    </a:lnTo>
                    <a:lnTo>
                      <a:pt x="479" y="393"/>
                    </a:lnTo>
                    <a:lnTo>
                      <a:pt x="479" y="395"/>
                    </a:lnTo>
                    <a:lnTo>
                      <a:pt x="479" y="396"/>
                    </a:lnTo>
                    <a:lnTo>
                      <a:pt x="479" y="399"/>
                    </a:lnTo>
                    <a:lnTo>
                      <a:pt x="477" y="399"/>
                    </a:lnTo>
                    <a:lnTo>
                      <a:pt x="477" y="400"/>
                    </a:lnTo>
                    <a:lnTo>
                      <a:pt x="476" y="400"/>
                    </a:lnTo>
                    <a:lnTo>
                      <a:pt x="474" y="399"/>
                    </a:lnTo>
                    <a:lnTo>
                      <a:pt x="473" y="397"/>
                    </a:lnTo>
                    <a:lnTo>
                      <a:pt x="470" y="395"/>
                    </a:lnTo>
                    <a:lnTo>
                      <a:pt x="470" y="393"/>
                    </a:lnTo>
                    <a:lnTo>
                      <a:pt x="469" y="393"/>
                    </a:lnTo>
                    <a:lnTo>
                      <a:pt x="467" y="395"/>
                    </a:lnTo>
                    <a:lnTo>
                      <a:pt x="466" y="396"/>
                    </a:lnTo>
                    <a:lnTo>
                      <a:pt x="466" y="400"/>
                    </a:lnTo>
                    <a:lnTo>
                      <a:pt x="465" y="403"/>
                    </a:lnTo>
                    <a:lnTo>
                      <a:pt x="465" y="407"/>
                    </a:lnTo>
                    <a:lnTo>
                      <a:pt x="463" y="409"/>
                    </a:lnTo>
                    <a:lnTo>
                      <a:pt x="462" y="412"/>
                    </a:lnTo>
                    <a:lnTo>
                      <a:pt x="460" y="412"/>
                    </a:lnTo>
                    <a:lnTo>
                      <a:pt x="459" y="412"/>
                    </a:lnTo>
                    <a:lnTo>
                      <a:pt x="459" y="410"/>
                    </a:lnTo>
                    <a:lnTo>
                      <a:pt x="459" y="407"/>
                    </a:lnTo>
                    <a:lnTo>
                      <a:pt x="460" y="406"/>
                    </a:lnTo>
                    <a:lnTo>
                      <a:pt x="460" y="405"/>
                    </a:lnTo>
                    <a:lnTo>
                      <a:pt x="460" y="403"/>
                    </a:lnTo>
                    <a:lnTo>
                      <a:pt x="460" y="402"/>
                    </a:lnTo>
                    <a:lnTo>
                      <a:pt x="459" y="400"/>
                    </a:lnTo>
                    <a:lnTo>
                      <a:pt x="457" y="400"/>
                    </a:lnTo>
                    <a:lnTo>
                      <a:pt x="456" y="400"/>
                    </a:lnTo>
                    <a:lnTo>
                      <a:pt x="455" y="400"/>
                    </a:lnTo>
                    <a:lnTo>
                      <a:pt x="453" y="400"/>
                    </a:lnTo>
                    <a:lnTo>
                      <a:pt x="453" y="402"/>
                    </a:lnTo>
                    <a:lnTo>
                      <a:pt x="453" y="403"/>
                    </a:lnTo>
                    <a:lnTo>
                      <a:pt x="453" y="406"/>
                    </a:lnTo>
                    <a:lnTo>
                      <a:pt x="456" y="409"/>
                    </a:lnTo>
                    <a:lnTo>
                      <a:pt x="456" y="410"/>
                    </a:lnTo>
                    <a:lnTo>
                      <a:pt x="457" y="410"/>
                    </a:lnTo>
                    <a:lnTo>
                      <a:pt x="459" y="420"/>
                    </a:lnTo>
                    <a:lnTo>
                      <a:pt x="459" y="422"/>
                    </a:lnTo>
                    <a:lnTo>
                      <a:pt x="457" y="423"/>
                    </a:lnTo>
                    <a:lnTo>
                      <a:pt x="457" y="424"/>
                    </a:lnTo>
                    <a:lnTo>
                      <a:pt x="456" y="424"/>
                    </a:lnTo>
                    <a:lnTo>
                      <a:pt x="455" y="424"/>
                    </a:lnTo>
                    <a:lnTo>
                      <a:pt x="453" y="424"/>
                    </a:lnTo>
                    <a:lnTo>
                      <a:pt x="452" y="424"/>
                    </a:lnTo>
                    <a:lnTo>
                      <a:pt x="450" y="424"/>
                    </a:lnTo>
                    <a:lnTo>
                      <a:pt x="450" y="426"/>
                    </a:lnTo>
                    <a:lnTo>
                      <a:pt x="452" y="427"/>
                    </a:lnTo>
                    <a:lnTo>
                      <a:pt x="453" y="430"/>
                    </a:lnTo>
                    <a:lnTo>
                      <a:pt x="456" y="430"/>
                    </a:lnTo>
                    <a:lnTo>
                      <a:pt x="457" y="430"/>
                    </a:lnTo>
                    <a:lnTo>
                      <a:pt x="457" y="431"/>
                    </a:lnTo>
                    <a:lnTo>
                      <a:pt x="457" y="433"/>
                    </a:lnTo>
                    <a:lnTo>
                      <a:pt x="453" y="434"/>
                    </a:lnTo>
                    <a:lnTo>
                      <a:pt x="448" y="434"/>
                    </a:lnTo>
                    <a:lnTo>
                      <a:pt x="446" y="434"/>
                    </a:lnTo>
                    <a:lnTo>
                      <a:pt x="445" y="434"/>
                    </a:lnTo>
                    <a:lnTo>
                      <a:pt x="450" y="440"/>
                    </a:lnTo>
                    <a:lnTo>
                      <a:pt x="452" y="441"/>
                    </a:lnTo>
                    <a:lnTo>
                      <a:pt x="453" y="441"/>
                    </a:lnTo>
                    <a:lnTo>
                      <a:pt x="453" y="443"/>
                    </a:lnTo>
                    <a:lnTo>
                      <a:pt x="455" y="444"/>
                    </a:lnTo>
                    <a:lnTo>
                      <a:pt x="453" y="446"/>
                    </a:lnTo>
                    <a:lnTo>
                      <a:pt x="453" y="447"/>
                    </a:lnTo>
                    <a:lnTo>
                      <a:pt x="452" y="448"/>
                    </a:lnTo>
                    <a:lnTo>
                      <a:pt x="448" y="454"/>
                    </a:lnTo>
                    <a:lnTo>
                      <a:pt x="448" y="455"/>
                    </a:lnTo>
                    <a:lnTo>
                      <a:pt x="448" y="457"/>
                    </a:lnTo>
                    <a:lnTo>
                      <a:pt x="446" y="460"/>
                    </a:lnTo>
                    <a:lnTo>
                      <a:pt x="445" y="460"/>
                    </a:lnTo>
                    <a:lnTo>
                      <a:pt x="442" y="460"/>
                    </a:lnTo>
                    <a:lnTo>
                      <a:pt x="435" y="460"/>
                    </a:lnTo>
                    <a:lnTo>
                      <a:pt x="433" y="460"/>
                    </a:lnTo>
                    <a:lnTo>
                      <a:pt x="432" y="460"/>
                    </a:lnTo>
                    <a:lnTo>
                      <a:pt x="428" y="461"/>
                    </a:lnTo>
                    <a:lnTo>
                      <a:pt x="426" y="461"/>
                    </a:lnTo>
                    <a:lnTo>
                      <a:pt x="416" y="461"/>
                    </a:lnTo>
                    <a:lnTo>
                      <a:pt x="415" y="461"/>
                    </a:lnTo>
                    <a:lnTo>
                      <a:pt x="414" y="461"/>
                    </a:lnTo>
                    <a:lnTo>
                      <a:pt x="404" y="463"/>
                    </a:lnTo>
                    <a:lnTo>
                      <a:pt x="399" y="463"/>
                    </a:lnTo>
                    <a:lnTo>
                      <a:pt x="398" y="463"/>
                    </a:lnTo>
                    <a:lnTo>
                      <a:pt x="398" y="461"/>
                    </a:lnTo>
                    <a:lnTo>
                      <a:pt x="401" y="453"/>
                    </a:lnTo>
                    <a:lnTo>
                      <a:pt x="408" y="443"/>
                    </a:lnTo>
                    <a:lnTo>
                      <a:pt x="409" y="441"/>
                    </a:lnTo>
                    <a:lnTo>
                      <a:pt x="415" y="434"/>
                    </a:lnTo>
                    <a:lnTo>
                      <a:pt x="416" y="434"/>
                    </a:lnTo>
                    <a:lnTo>
                      <a:pt x="418" y="433"/>
                    </a:lnTo>
                    <a:lnTo>
                      <a:pt x="418" y="430"/>
                    </a:lnTo>
                    <a:lnTo>
                      <a:pt x="418" y="423"/>
                    </a:lnTo>
                    <a:lnTo>
                      <a:pt x="418" y="422"/>
                    </a:lnTo>
                    <a:lnTo>
                      <a:pt x="412" y="417"/>
                    </a:lnTo>
                    <a:lnTo>
                      <a:pt x="411" y="412"/>
                    </a:lnTo>
                    <a:lnTo>
                      <a:pt x="408" y="412"/>
                    </a:lnTo>
                    <a:lnTo>
                      <a:pt x="406" y="412"/>
                    </a:lnTo>
                    <a:lnTo>
                      <a:pt x="405" y="412"/>
                    </a:lnTo>
                    <a:lnTo>
                      <a:pt x="397" y="412"/>
                    </a:lnTo>
                    <a:lnTo>
                      <a:pt x="385" y="413"/>
                    </a:lnTo>
                    <a:lnTo>
                      <a:pt x="380" y="413"/>
                    </a:lnTo>
                    <a:lnTo>
                      <a:pt x="378" y="413"/>
                    </a:lnTo>
                    <a:lnTo>
                      <a:pt x="377" y="413"/>
                    </a:lnTo>
                    <a:lnTo>
                      <a:pt x="374" y="413"/>
                    </a:lnTo>
                    <a:lnTo>
                      <a:pt x="371" y="413"/>
                    </a:lnTo>
                    <a:lnTo>
                      <a:pt x="370" y="413"/>
                    </a:lnTo>
                    <a:lnTo>
                      <a:pt x="365" y="413"/>
                    </a:lnTo>
                    <a:lnTo>
                      <a:pt x="365" y="414"/>
                    </a:lnTo>
                    <a:lnTo>
                      <a:pt x="364" y="414"/>
                    </a:lnTo>
                    <a:lnTo>
                      <a:pt x="360" y="414"/>
                    </a:lnTo>
                    <a:lnTo>
                      <a:pt x="358" y="414"/>
                    </a:lnTo>
                    <a:lnTo>
                      <a:pt x="351" y="414"/>
                    </a:lnTo>
                    <a:lnTo>
                      <a:pt x="348" y="414"/>
                    </a:lnTo>
                    <a:lnTo>
                      <a:pt x="347" y="414"/>
                    </a:lnTo>
                    <a:lnTo>
                      <a:pt x="341" y="414"/>
                    </a:lnTo>
                    <a:lnTo>
                      <a:pt x="340" y="416"/>
                    </a:lnTo>
                    <a:lnTo>
                      <a:pt x="333" y="416"/>
                    </a:lnTo>
                    <a:lnTo>
                      <a:pt x="319" y="416"/>
                    </a:lnTo>
                    <a:lnTo>
                      <a:pt x="317" y="416"/>
                    </a:lnTo>
                    <a:lnTo>
                      <a:pt x="316" y="416"/>
                    </a:lnTo>
                    <a:lnTo>
                      <a:pt x="310" y="416"/>
                    </a:lnTo>
                    <a:lnTo>
                      <a:pt x="309" y="416"/>
                    </a:lnTo>
                    <a:lnTo>
                      <a:pt x="306" y="417"/>
                    </a:lnTo>
                    <a:lnTo>
                      <a:pt x="305" y="417"/>
                    </a:lnTo>
                    <a:lnTo>
                      <a:pt x="303" y="417"/>
                    </a:lnTo>
                    <a:lnTo>
                      <a:pt x="302" y="417"/>
                    </a:lnTo>
                    <a:lnTo>
                      <a:pt x="300" y="417"/>
                    </a:lnTo>
                    <a:lnTo>
                      <a:pt x="299" y="417"/>
                    </a:lnTo>
                    <a:lnTo>
                      <a:pt x="296" y="417"/>
                    </a:lnTo>
                    <a:lnTo>
                      <a:pt x="293" y="417"/>
                    </a:lnTo>
                    <a:lnTo>
                      <a:pt x="292" y="417"/>
                    </a:lnTo>
                    <a:lnTo>
                      <a:pt x="290" y="417"/>
                    </a:lnTo>
                    <a:lnTo>
                      <a:pt x="286" y="417"/>
                    </a:lnTo>
                    <a:lnTo>
                      <a:pt x="278" y="419"/>
                    </a:lnTo>
                    <a:lnTo>
                      <a:pt x="276" y="419"/>
                    </a:lnTo>
                    <a:lnTo>
                      <a:pt x="275" y="419"/>
                    </a:lnTo>
                    <a:lnTo>
                      <a:pt x="273" y="419"/>
                    </a:lnTo>
                    <a:lnTo>
                      <a:pt x="272" y="419"/>
                    </a:lnTo>
                    <a:lnTo>
                      <a:pt x="271" y="419"/>
                    </a:lnTo>
                    <a:lnTo>
                      <a:pt x="269" y="419"/>
                    </a:lnTo>
                    <a:lnTo>
                      <a:pt x="268" y="419"/>
                    </a:lnTo>
                    <a:lnTo>
                      <a:pt x="266" y="419"/>
                    </a:lnTo>
                    <a:lnTo>
                      <a:pt x="265" y="419"/>
                    </a:lnTo>
                    <a:lnTo>
                      <a:pt x="262" y="419"/>
                    </a:lnTo>
                    <a:lnTo>
                      <a:pt x="261" y="419"/>
                    </a:lnTo>
                    <a:lnTo>
                      <a:pt x="254" y="419"/>
                    </a:lnTo>
                    <a:lnTo>
                      <a:pt x="252" y="419"/>
                    </a:lnTo>
                    <a:lnTo>
                      <a:pt x="238" y="420"/>
                    </a:lnTo>
                    <a:lnTo>
                      <a:pt x="220" y="420"/>
                    </a:lnTo>
                    <a:lnTo>
                      <a:pt x="215" y="420"/>
                    </a:lnTo>
                    <a:lnTo>
                      <a:pt x="214" y="420"/>
                    </a:lnTo>
                    <a:lnTo>
                      <a:pt x="211" y="420"/>
                    </a:lnTo>
                    <a:lnTo>
                      <a:pt x="203" y="422"/>
                    </a:lnTo>
                    <a:lnTo>
                      <a:pt x="199" y="422"/>
                    </a:lnTo>
                    <a:lnTo>
                      <a:pt x="197" y="422"/>
                    </a:lnTo>
                    <a:lnTo>
                      <a:pt x="182" y="422"/>
                    </a:lnTo>
                    <a:lnTo>
                      <a:pt x="180" y="422"/>
                    </a:lnTo>
                    <a:lnTo>
                      <a:pt x="174" y="422"/>
                    </a:lnTo>
                    <a:lnTo>
                      <a:pt x="172" y="422"/>
                    </a:lnTo>
                    <a:lnTo>
                      <a:pt x="166" y="422"/>
                    </a:lnTo>
                    <a:lnTo>
                      <a:pt x="160" y="422"/>
                    </a:lnTo>
                    <a:lnTo>
                      <a:pt x="152" y="422"/>
                    </a:lnTo>
                    <a:lnTo>
                      <a:pt x="150" y="422"/>
                    </a:lnTo>
                    <a:lnTo>
                      <a:pt x="140" y="423"/>
                    </a:lnTo>
                    <a:lnTo>
                      <a:pt x="138" y="423"/>
                    </a:lnTo>
                    <a:lnTo>
                      <a:pt x="136" y="423"/>
                    </a:lnTo>
                    <a:lnTo>
                      <a:pt x="133" y="423"/>
                    </a:lnTo>
                    <a:lnTo>
                      <a:pt x="125" y="423"/>
                    </a:lnTo>
                    <a:lnTo>
                      <a:pt x="124" y="423"/>
                    </a:lnTo>
                    <a:lnTo>
                      <a:pt x="122" y="423"/>
                    </a:lnTo>
                    <a:lnTo>
                      <a:pt x="92" y="423"/>
                    </a:lnTo>
                    <a:lnTo>
                      <a:pt x="90" y="423"/>
                    </a:lnTo>
                    <a:lnTo>
                      <a:pt x="85" y="423"/>
                    </a:lnTo>
                    <a:lnTo>
                      <a:pt x="85" y="422"/>
                    </a:lnTo>
                    <a:lnTo>
                      <a:pt x="85" y="420"/>
                    </a:lnTo>
                    <a:lnTo>
                      <a:pt x="85" y="416"/>
                    </a:lnTo>
                    <a:lnTo>
                      <a:pt x="85" y="413"/>
                    </a:lnTo>
                    <a:lnTo>
                      <a:pt x="85" y="412"/>
                    </a:lnTo>
                    <a:lnTo>
                      <a:pt x="85" y="406"/>
                    </a:lnTo>
                    <a:lnTo>
                      <a:pt x="85" y="403"/>
                    </a:lnTo>
                    <a:lnTo>
                      <a:pt x="85" y="396"/>
                    </a:lnTo>
                    <a:lnTo>
                      <a:pt x="85" y="388"/>
                    </a:lnTo>
                    <a:lnTo>
                      <a:pt x="85" y="385"/>
                    </a:lnTo>
                    <a:lnTo>
                      <a:pt x="85" y="383"/>
                    </a:lnTo>
                    <a:lnTo>
                      <a:pt x="85" y="382"/>
                    </a:lnTo>
                    <a:lnTo>
                      <a:pt x="84" y="380"/>
                    </a:lnTo>
                    <a:lnTo>
                      <a:pt x="84" y="379"/>
                    </a:lnTo>
                    <a:lnTo>
                      <a:pt x="84" y="378"/>
                    </a:lnTo>
                    <a:lnTo>
                      <a:pt x="84" y="373"/>
                    </a:lnTo>
                    <a:lnTo>
                      <a:pt x="84" y="372"/>
                    </a:lnTo>
                    <a:lnTo>
                      <a:pt x="84" y="369"/>
                    </a:lnTo>
                    <a:lnTo>
                      <a:pt x="84" y="368"/>
                    </a:lnTo>
                    <a:lnTo>
                      <a:pt x="84" y="365"/>
                    </a:lnTo>
                    <a:lnTo>
                      <a:pt x="84" y="364"/>
                    </a:lnTo>
                    <a:lnTo>
                      <a:pt x="84" y="362"/>
                    </a:lnTo>
                    <a:lnTo>
                      <a:pt x="84" y="361"/>
                    </a:lnTo>
                    <a:lnTo>
                      <a:pt x="84" y="359"/>
                    </a:lnTo>
                    <a:lnTo>
                      <a:pt x="84" y="356"/>
                    </a:lnTo>
                    <a:lnTo>
                      <a:pt x="84" y="355"/>
                    </a:lnTo>
                    <a:lnTo>
                      <a:pt x="84" y="354"/>
                    </a:lnTo>
                    <a:lnTo>
                      <a:pt x="84" y="352"/>
                    </a:lnTo>
                    <a:lnTo>
                      <a:pt x="84" y="349"/>
                    </a:lnTo>
                    <a:lnTo>
                      <a:pt x="84" y="348"/>
                    </a:lnTo>
                    <a:lnTo>
                      <a:pt x="84" y="339"/>
                    </a:lnTo>
                    <a:lnTo>
                      <a:pt x="84" y="338"/>
                    </a:lnTo>
                    <a:lnTo>
                      <a:pt x="84" y="337"/>
                    </a:lnTo>
                    <a:lnTo>
                      <a:pt x="84" y="335"/>
                    </a:lnTo>
                    <a:lnTo>
                      <a:pt x="84" y="332"/>
                    </a:lnTo>
                    <a:lnTo>
                      <a:pt x="84" y="331"/>
                    </a:lnTo>
                    <a:lnTo>
                      <a:pt x="84" y="330"/>
                    </a:lnTo>
                    <a:lnTo>
                      <a:pt x="84" y="328"/>
                    </a:lnTo>
                    <a:lnTo>
                      <a:pt x="84" y="327"/>
                    </a:lnTo>
                    <a:lnTo>
                      <a:pt x="84" y="325"/>
                    </a:lnTo>
                    <a:lnTo>
                      <a:pt x="84" y="324"/>
                    </a:lnTo>
                    <a:lnTo>
                      <a:pt x="84" y="320"/>
                    </a:lnTo>
                    <a:lnTo>
                      <a:pt x="84" y="317"/>
                    </a:lnTo>
                    <a:lnTo>
                      <a:pt x="84" y="315"/>
                    </a:lnTo>
                    <a:lnTo>
                      <a:pt x="84" y="311"/>
                    </a:lnTo>
                    <a:lnTo>
                      <a:pt x="84" y="308"/>
                    </a:lnTo>
                    <a:lnTo>
                      <a:pt x="84" y="307"/>
                    </a:lnTo>
                    <a:lnTo>
                      <a:pt x="84" y="304"/>
                    </a:lnTo>
                    <a:lnTo>
                      <a:pt x="84" y="303"/>
                    </a:lnTo>
                    <a:lnTo>
                      <a:pt x="84" y="300"/>
                    </a:lnTo>
                    <a:lnTo>
                      <a:pt x="84" y="298"/>
                    </a:lnTo>
                    <a:lnTo>
                      <a:pt x="84" y="290"/>
                    </a:lnTo>
                    <a:lnTo>
                      <a:pt x="84" y="289"/>
                    </a:lnTo>
                    <a:lnTo>
                      <a:pt x="84" y="287"/>
                    </a:lnTo>
                    <a:lnTo>
                      <a:pt x="84" y="286"/>
                    </a:lnTo>
                    <a:lnTo>
                      <a:pt x="84" y="284"/>
                    </a:lnTo>
                    <a:lnTo>
                      <a:pt x="84" y="283"/>
                    </a:lnTo>
                    <a:lnTo>
                      <a:pt x="84" y="281"/>
                    </a:lnTo>
                    <a:lnTo>
                      <a:pt x="84" y="280"/>
                    </a:lnTo>
                    <a:lnTo>
                      <a:pt x="84" y="279"/>
                    </a:lnTo>
                    <a:lnTo>
                      <a:pt x="84" y="277"/>
                    </a:lnTo>
                    <a:lnTo>
                      <a:pt x="84" y="274"/>
                    </a:lnTo>
                    <a:lnTo>
                      <a:pt x="84" y="273"/>
                    </a:lnTo>
                    <a:lnTo>
                      <a:pt x="84" y="267"/>
                    </a:lnTo>
                    <a:lnTo>
                      <a:pt x="84" y="266"/>
                    </a:lnTo>
                    <a:lnTo>
                      <a:pt x="84" y="264"/>
                    </a:lnTo>
                    <a:lnTo>
                      <a:pt x="82" y="256"/>
                    </a:lnTo>
                    <a:lnTo>
                      <a:pt x="82" y="255"/>
                    </a:lnTo>
                    <a:lnTo>
                      <a:pt x="82" y="252"/>
                    </a:lnTo>
                    <a:lnTo>
                      <a:pt x="82" y="250"/>
                    </a:lnTo>
                    <a:lnTo>
                      <a:pt x="82" y="249"/>
                    </a:lnTo>
                    <a:lnTo>
                      <a:pt x="82" y="248"/>
                    </a:lnTo>
                    <a:lnTo>
                      <a:pt x="82" y="245"/>
                    </a:lnTo>
                    <a:lnTo>
                      <a:pt x="82" y="242"/>
                    </a:lnTo>
                    <a:lnTo>
                      <a:pt x="82" y="240"/>
                    </a:lnTo>
                    <a:lnTo>
                      <a:pt x="82" y="239"/>
                    </a:lnTo>
                    <a:lnTo>
                      <a:pt x="82" y="238"/>
                    </a:lnTo>
                    <a:lnTo>
                      <a:pt x="82" y="235"/>
                    </a:lnTo>
                    <a:lnTo>
                      <a:pt x="82" y="232"/>
                    </a:lnTo>
                    <a:lnTo>
                      <a:pt x="82" y="231"/>
                    </a:lnTo>
                    <a:lnTo>
                      <a:pt x="82" y="223"/>
                    </a:lnTo>
                    <a:lnTo>
                      <a:pt x="82" y="222"/>
                    </a:lnTo>
                    <a:lnTo>
                      <a:pt x="82" y="216"/>
                    </a:lnTo>
                    <a:lnTo>
                      <a:pt x="82" y="214"/>
                    </a:lnTo>
                    <a:lnTo>
                      <a:pt x="82" y="209"/>
                    </a:lnTo>
                    <a:lnTo>
                      <a:pt x="82" y="208"/>
                    </a:lnTo>
                    <a:lnTo>
                      <a:pt x="82" y="197"/>
                    </a:lnTo>
                    <a:lnTo>
                      <a:pt x="82" y="195"/>
                    </a:lnTo>
                    <a:lnTo>
                      <a:pt x="82" y="189"/>
                    </a:lnTo>
                    <a:lnTo>
                      <a:pt x="82" y="185"/>
                    </a:lnTo>
                    <a:lnTo>
                      <a:pt x="82" y="184"/>
                    </a:lnTo>
                    <a:lnTo>
                      <a:pt x="82" y="182"/>
                    </a:lnTo>
                    <a:lnTo>
                      <a:pt x="82" y="177"/>
                    </a:lnTo>
                    <a:lnTo>
                      <a:pt x="82" y="165"/>
                    </a:lnTo>
                    <a:lnTo>
                      <a:pt x="82" y="164"/>
                    </a:lnTo>
                    <a:lnTo>
                      <a:pt x="82" y="163"/>
                    </a:lnTo>
                    <a:lnTo>
                      <a:pt x="82" y="161"/>
                    </a:lnTo>
                    <a:lnTo>
                      <a:pt x="82" y="158"/>
                    </a:lnTo>
                    <a:lnTo>
                      <a:pt x="84" y="156"/>
                    </a:lnTo>
                    <a:lnTo>
                      <a:pt x="82" y="154"/>
                    </a:lnTo>
                    <a:lnTo>
                      <a:pt x="75" y="153"/>
                    </a:lnTo>
                    <a:lnTo>
                      <a:pt x="74" y="153"/>
                    </a:lnTo>
                    <a:lnTo>
                      <a:pt x="73" y="153"/>
                    </a:lnTo>
                    <a:lnTo>
                      <a:pt x="68" y="150"/>
                    </a:lnTo>
                    <a:lnTo>
                      <a:pt x="66" y="147"/>
                    </a:lnTo>
                    <a:lnTo>
                      <a:pt x="61" y="140"/>
                    </a:lnTo>
                    <a:lnTo>
                      <a:pt x="61" y="139"/>
                    </a:lnTo>
                    <a:lnTo>
                      <a:pt x="61" y="136"/>
                    </a:lnTo>
                    <a:lnTo>
                      <a:pt x="61" y="134"/>
                    </a:lnTo>
                    <a:lnTo>
                      <a:pt x="61" y="133"/>
                    </a:lnTo>
                    <a:lnTo>
                      <a:pt x="58" y="130"/>
                    </a:lnTo>
                    <a:lnTo>
                      <a:pt x="57" y="129"/>
                    </a:lnTo>
                    <a:lnTo>
                      <a:pt x="47" y="116"/>
                    </a:lnTo>
                    <a:lnTo>
                      <a:pt x="46" y="115"/>
                    </a:lnTo>
                    <a:lnTo>
                      <a:pt x="47" y="113"/>
                    </a:lnTo>
                    <a:lnTo>
                      <a:pt x="49" y="109"/>
                    </a:lnTo>
                    <a:lnTo>
                      <a:pt x="53" y="102"/>
                    </a:lnTo>
                    <a:lnTo>
                      <a:pt x="58" y="98"/>
                    </a:lnTo>
                    <a:lnTo>
                      <a:pt x="60" y="96"/>
                    </a:lnTo>
                    <a:lnTo>
                      <a:pt x="61" y="93"/>
                    </a:lnTo>
                    <a:lnTo>
                      <a:pt x="60" y="88"/>
                    </a:lnTo>
                    <a:lnTo>
                      <a:pt x="58" y="81"/>
                    </a:lnTo>
                    <a:lnTo>
                      <a:pt x="58" y="79"/>
                    </a:lnTo>
                    <a:lnTo>
                      <a:pt x="57" y="79"/>
                    </a:lnTo>
                    <a:lnTo>
                      <a:pt x="54" y="79"/>
                    </a:lnTo>
                    <a:lnTo>
                      <a:pt x="53" y="79"/>
                    </a:lnTo>
                    <a:lnTo>
                      <a:pt x="51" y="81"/>
                    </a:lnTo>
                    <a:lnTo>
                      <a:pt x="51" y="82"/>
                    </a:lnTo>
                    <a:lnTo>
                      <a:pt x="51" y="83"/>
                    </a:lnTo>
                    <a:lnTo>
                      <a:pt x="49" y="83"/>
                    </a:lnTo>
                    <a:lnTo>
                      <a:pt x="46" y="82"/>
                    </a:lnTo>
                    <a:lnTo>
                      <a:pt x="44" y="82"/>
                    </a:lnTo>
                    <a:lnTo>
                      <a:pt x="41" y="79"/>
                    </a:lnTo>
                    <a:lnTo>
                      <a:pt x="33" y="71"/>
                    </a:lnTo>
                    <a:lnTo>
                      <a:pt x="33" y="69"/>
                    </a:lnTo>
                    <a:lnTo>
                      <a:pt x="32" y="68"/>
                    </a:lnTo>
                    <a:lnTo>
                      <a:pt x="17" y="44"/>
                    </a:lnTo>
                    <a:lnTo>
                      <a:pt x="16" y="42"/>
                    </a:lnTo>
                    <a:lnTo>
                      <a:pt x="16" y="41"/>
                    </a:lnTo>
                    <a:lnTo>
                      <a:pt x="15" y="40"/>
                    </a:lnTo>
                    <a:lnTo>
                      <a:pt x="10" y="35"/>
                    </a:lnTo>
                    <a:lnTo>
                      <a:pt x="6" y="23"/>
                    </a:lnTo>
                    <a:lnTo>
                      <a:pt x="6" y="21"/>
                    </a:lnTo>
                    <a:lnTo>
                      <a:pt x="6" y="20"/>
                    </a:lnTo>
                    <a:lnTo>
                      <a:pt x="7" y="17"/>
                    </a:lnTo>
                    <a:lnTo>
                      <a:pt x="5" y="14"/>
                    </a:lnTo>
                    <a:lnTo>
                      <a:pt x="5" y="15"/>
                    </a:lnTo>
                    <a:lnTo>
                      <a:pt x="5" y="17"/>
                    </a:lnTo>
                    <a:lnTo>
                      <a:pt x="2" y="17"/>
                    </a:lnTo>
                    <a:lnTo>
                      <a:pt x="0" y="15"/>
                    </a:lnTo>
                    <a:lnTo>
                      <a:pt x="0" y="11"/>
                    </a:lnTo>
                    <a:lnTo>
                      <a:pt x="0" y="10"/>
                    </a:lnTo>
                    <a:lnTo>
                      <a:pt x="2" y="10"/>
                    </a:lnTo>
                    <a:lnTo>
                      <a:pt x="6" y="10"/>
                    </a:lnTo>
                    <a:lnTo>
                      <a:pt x="9" y="10"/>
                    </a:lnTo>
                    <a:lnTo>
                      <a:pt x="12" y="10"/>
                    </a:lnTo>
                    <a:lnTo>
                      <a:pt x="13" y="10"/>
                    </a:lnTo>
                    <a:lnTo>
                      <a:pt x="15" y="10"/>
                    </a:lnTo>
                    <a:lnTo>
                      <a:pt x="16" y="10"/>
                    </a:lnTo>
                    <a:lnTo>
                      <a:pt x="17" y="10"/>
                    </a:lnTo>
                    <a:lnTo>
                      <a:pt x="20" y="10"/>
                    </a:lnTo>
                    <a:lnTo>
                      <a:pt x="24" y="10"/>
                    </a:lnTo>
                    <a:lnTo>
                      <a:pt x="27" y="10"/>
                    </a:lnTo>
                    <a:lnTo>
                      <a:pt x="29" y="10"/>
                    </a:lnTo>
                    <a:lnTo>
                      <a:pt x="30" y="10"/>
                    </a:lnTo>
                    <a:lnTo>
                      <a:pt x="37" y="11"/>
                    </a:lnTo>
                    <a:lnTo>
                      <a:pt x="39" y="11"/>
                    </a:lnTo>
                    <a:lnTo>
                      <a:pt x="41" y="11"/>
                    </a:lnTo>
                    <a:lnTo>
                      <a:pt x="43" y="11"/>
                    </a:lnTo>
                    <a:lnTo>
                      <a:pt x="44" y="11"/>
                    </a:lnTo>
                    <a:lnTo>
                      <a:pt x="46" y="11"/>
                    </a:lnTo>
                    <a:lnTo>
                      <a:pt x="47" y="11"/>
                    </a:lnTo>
                    <a:lnTo>
                      <a:pt x="49" y="11"/>
                    </a:lnTo>
                    <a:lnTo>
                      <a:pt x="56" y="11"/>
                    </a:lnTo>
                    <a:lnTo>
                      <a:pt x="58" y="11"/>
                    </a:lnTo>
                    <a:lnTo>
                      <a:pt x="60" y="11"/>
                    </a:lnTo>
                    <a:lnTo>
                      <a:pt x="66" y="11"/>
                    </a:lnTo>
                    <a:lnTo>
                      <a:pt x="68" y="11"/>
                    </a:lnTo>
                    <a:lnTo>
                      <a:pt x="73" y="11"/>
                    </a:lnTo>
                    <a:lnTo>
                      <a:pt x="75" y="11"/>
                    </a:lnTo>
                    <a:lnTo>
                      <a:pt x="78" y="11"/>
                    </a:lnTo>
                    <a:lnTo>
                      <a:pt x="81" y="11"/>
                    </a:lnTo>
                    <a:lnTo>
                      <a:pt x="84" y="11"/>
                    </a:lnTo>
                    <a:lnTo>
                      <a:pt x="85" y="11"/>
                    </a:lnTo>
                    <a:lnTo>
                      <a:pt x="88" y="11"/>
                    </a:lnTo>
                    <a:lnTo>
                      <a:pt x="90" y="11"/>
                    </a:lnTo>
                    <a:lnTo>
                      <a:pt x="92" y="11"/>
                    </a:lnTo>
                    <a:lnTo>
                      <a:pt x="97" y="11"/>
                    </a:lnTo>
                    <a:lnTo>
                      <a:pt x="98" y="10"/>
                    </a:lnTo>
                    <a:lnTo>
                      <a:pt x="99" y="10"/>
                    </a:lnTo>
                    <a:lnTo>
                      <a:pt x="101" y="10"/>
                    </a:lnTo>
                    <a:lnTo>
                      <a:pt x="102" y="10"/>
                    </a:lnTo>
                    <a:lnTo>
                      <a:pt x="105" y="10"/>
                    </a:lnTo>
                    <a:lnTo>
                      <a:pt x="115" y="10"/>
                    </a:lnTo>
                    <a:lnTo>
                      <a:pt x="116" y="10"/>
                    </a:lnTo>
                    <a:lnTo>
                      <a:pt x="119" y="10"/>
                    </a:lnTo>
                    <a:lnTo>
                      <a:pt x="121" y="10"/>
                    </a:lnTo>
                    <a:lnTo>
                      <a:pt x="124" y="10"/>
                    </a:lnTo>
                    <a:lnTo>
                      <a:pt x="126" y="10"/>
                    </a:lnTo>
                    <a:lnTo>
                      <a:pt x="128" y="10"/>
                    </a:lnTo>
                    <a:lnTo>
                      <a:pt x="129" y="10"/>
                    </a:lnTo>
                    <a:lnTo>
                      <a:pt x="132" y="10"/>
                    </a:lnTo>
                    <a:lnTo>
                      <a:pt x="133" y="10"/>
                    </a:lnTo>
                    <a:lnTo>
                      <a:pt x="135" y="10"/>
                    </a:lnTo>
                    <a:lnTo>
                      <a:pt x="138" y="8"/>
                    </a:lnTo>
                    <a:lnTo>
                      <a:pt x="139" y="8"/>
                    </a:lnTo>
                    <a:lnTo>
                      <a:pt x="140" y="8"/>
                    </a:lnTo>
                    <a:lnTo>
                      <a:pt x="143" y="8"/>
                    </a:lnTo>
                    <a:lnTo>
                      <a:pt x="145" y="8"/>
                    </a:lnTo>
                    <a:lnTo>
                      <a:pt x="149" y="8"/>
                    </a:lnTo>
                    <a:lnTo>
                      <a:pt x="152" y="8"/>
                    </a:lnTo>
                    <a:lnTo>
                      <a:pt x="153" y="8"/>
                    </a:lnTo>
                    <a:lnTo>
                      <a:pt x="155" y="8"/>
                    </a:lnTo>
                    <a:lnTo>
                      <a:pt x="157" y="8"/>
                    </a:lnTo>
                    <a:lnTo>
                      <a:pt x="159" y="8"/>
                    </a:lnTo>
                    <a:lnTo>
                      <a:pt x="160" y="8"/>
                    </a:lnTo>
                    <a:lnTo>
                      <a:pt x="165" y="8"/>
                    </a:lnTo>
                    <a:lnTo>
                      <a:pt x="166" y="8"/>
                    </a:lnTo>
                    <a:lnTo>
                      <a:pt x="169" y="8"/>
                    </a:lnTo>
                    <a:lnTo>
                      <a:pt x="172" y="8"/>
                    </a:lnTo>
                    <a:lnTo>
                      <a:pt x="183" y="7"/>
                    </a:lnTo>
                    <a:lnTo>
                      <a:pt x="184" y="7"/>
                    </a:lnTo>
                    <a:lnTo>
                      <a:pt x="193" y="7"/>
                    </a:lnTo>
                    <a:lnTo>
                      <a:pt x="194" y="7"/>
                    </a:lnTo>
                    <a:lnTo>
                      <a:pt x="197" y="7"/>
                    </a:lnTo>
                    <a:lnTo>
                      <a:pt x="199" y="6"/>
                    </a:lnTo>
                    <a:lnTo>
                      <a:pt x="200" y="6"/>
                    </a:lnTo>
                    <a:lnTo>
                      <a:pt x="201" y="6"/>
                    </a:lnTo>
                    <a:lnTo>
                      <a:pt x="207" y="6"/>
                    </a:lnTo>
                    <a:lnTo>
                      <a:pt x="208" y="6"/>
                    </a:lnTo>
                    <a:lnTo>
                      <a:pt x="210" y="6"/>
                    </a:lnTo>
                    <a:lnTo>
                      <a:pt x="211" y="6"/>
                    </a:lnTo>
                    <a:lnTo>
                      <a:pt x="215" y="6"/>
                    </a:lnTo>
                    <a:lnTo>
                      <a:pt x="218" y="6"/>
                    </a:lnTo>
                    <a:lnTo>
                      <a:pt x="225" y="4"/>
                    </a:lnTo>
                    <a:lnTo>
                      <a:pt x="227" y="4"/>
                    </a:lnTo>
                    <a:lnTo>
                      <a:pt x="228" y="4"/>
                    </a:lnTo>
                    <a:lnTo>
                      <a:pt x="232" y="4"/>
                    </a:lnTo>
                    <a:lnTo>
                      <a:pt x="234" y="4"/>
                    </a:lnTo>
                    <a:lnTo>
                      <a:pt x="235" y="4"/>
                    </a:lnTo>
                    <a:lnTo>
                      <a:pt x="238" y="4"/>
                    </a:lnTo>
                    <a:lnTo>
                      <a:pt x="242" y="4"/>
                    </a:lnTo>
                    <a:lnTo>
                      <a:pt x="244" y="3"/>
                    </a:lnTo>
                    <a:lnTo>
                      <a:pt x="245" y="3"/>
                    </a:lnTo>
                    <a:lnTo>
                      <a:pt x="247" y="3"/>
                    </a:lnTo>
                    <a:lnTo>
                      <a:pt x="252" y="3"/>
                    </a:lnTo>
                    <a:lnTo>
                      <a:pt x="254" y="3"/>
                    </a:lnTo>
                    <a:lnTo>
                      <a:pt x="257" y="3"/>
                    </a:lnTo>
                    <a:lnTo>
                      <a:pt x="259" y="3"/>
                    </a:lnTo>
                    <a:lnTo>
                      <a:pt x="261" y="3"/>
                    </a:lnTo>
                    <a:lnTo>
                      <a:pt x="262" y="3"/>
                    </a:lnTo>
                    <a:lnTo>
                      <a:pt x="268" y="1"/>
                    </a:lnTo>
                    <a:lnTo>
                      <a:pt x="271" y="1"/>
                    </a:lnTo>
                    <a:lnTo>
                      <a:pt x="272" y="1"/>
                    </a:lnTo>
                    <a:lnTo>
                      <a:pt x="273" y="1"/>
                    </a:lnTo>
                    <a:lnTo>
                      <a:pt x="278" y="0"/>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77"/>
              <p:cNvSpPr>
                <a:spLocks/>
              </p:cNvSpPr>
              <p:nvPr/>
            </p:nvSpPr>
            <p:spPr bwMode="auto">
              <a:xfrm>
                <a:off x="3556149" y="1029517"/>
                <a:ext cx="1592473" cy="1024769"/>
              </a:xfrm>
              <a:custGeom>
                <a:avLst/>
                <a:gdLst>
                  <a:gd name="T0" fmla="*/ 194 w 727"/>
                  <a:gd name="T1" fmla="*/ 34 h 511"/>
                  <a:gd name="T2" fmla="*/ 267 w 727"/>
                  <a:gd name="T3" fmla="*/ 47 h 511"/>
                  <a:gd name="T4" fmla="*/ 364 w 727"/>
                  <a:gd name="T5" fmla="*/ 63 h 511"/>
                  <a:gd name="T6" fmla="*/ 431 w 727"/>
                  <a:gd name="T7" fmla="*/ 73 h 511"/>
                  <a:gd name="T8" fmla="*/ 576 w 727"/>
                  <a:gd name="T9" fmla="*/ 91 h 511"/>
                  <a:gd name="T10" fmla="*/ 598 w 727"/>
                  <a:gd name="T11" fmla="*/ 94 h 511"/>
                  <a:gd name="T12" fmla="*/ 635 w 727"/>
                  <a:gd name="T13" fmla="*/ 97 h 511"/>
                  <a:gd name="T14" fmla="*/ 655 w 727"/>
                  <a:gd name="T15" fmla="*/ 99 h 511"/>
                  <a:gd name="T16" fmla="*/ 727 w 727"/>
                  <a:gd name="T17" fmla="*/ 109 h 511"/>
                  <a:gd name="T18" fmla="*/ 727 w 727"/>
                  <a:gd name="T19" fmla="*/ 115 h 511"/>
                  <a:gd name="T20" fmla="*/ 726 w 727"/>
                  <a:gd name="T21" fmla="*/ 121 h 511"/>
                  <a:gd name="T22" fmla="*/ 724 w 727"/>
                  <a:gd name="T23" fmla="*/ 140 h 511"/>
                  <a:gd name="T24" fmla="*/ 724 w 727"/>
                  <a:gd name="T25" fmla="*/ 146 h 511"/>
                  <a:gd name="T26" fmla="*/ 723 w 727"/>
                  <a:gd name="T27" fmla="*/ 156 h 511"/>
                  <a:gd name="T28" fmla="*/ 723 w 727"/>
                  <a:gd name="T29" fmla="*/ 167 h 511"/>
                  <a:gd name="T30" fmla="*/ 722 w 727"/>
                  <a:gd name="T31" fmla="*/ 181 h 511"/>
                  <a:gd name="T32" fmla="*/ 719 w 727"/>
                  <a:gd name="T33" fmla="*/ 207 h 511"/>
                  <a:gd name="T34" fmla="*/ 717 w 727"/>
                  <a:gd name="T35" fmla="*/ 227 h 511"/>
                  <a:gd name="T36" fmla="*/ 713 w 727"/>
                  <a:gd name="T37" fmla="*/ 275 h 511"/>
                  <a:gd name="T38" fmla="*/ 712 w 727"/>
                  <a:gd name="T39" fmla="*/ 299 h 511"/>
                  <a:gd name="T40" fmla="*/ 710 w 727"/>
                  <a:gd name="T41" fmla="*/ 313 h 511"/>
                  <a:gd name="T42" fmla="*/ 707 w 727"/>
                  <a:gd name="T43" fmla="*/ 344 h 511"/>
                  <a:gd name="T44" fmla="*/ 702 w 727"/>
                  <a:gd name="T45" fmla="*/ 421 h 511"/>
                  <a:gd name="T46" fmla="*/ 697 w 727"/>
                  <a:gd name="T47" fmla="*/ 460 h 511"/>
                  <a:gd name="T48" fmla="*/ 693 w 727"/>
                  <a:gd name="T49" fmla="*/ 511 h 511"/>
                  <a:gd name="T50" fmla="*/ 631 w 727"/>
                  <a:gd name="T51" fmla="*/ 504 h 511"/>
                  <a:gd name="T52" fmla="*/ 553 w 727"/>
                  <a:gd name="T53" fmla="*/ 497 h 511"/>
                  <a:gd name="T54" fmla="*/ 434 w 727"/>
                  <a:gd name="T55" fmla="*/ 483 h 511"/>
                  <a:gd name="T56" fmla="*/ 362 w 727"/>
                  <a:gd name="T57" fmla="*/ 473 h 511"/>
                  <a:gd name="T58" fmla="*/ 282 w 727"/>
                  <a:gd name="T59" fmla="*/ 462 h 511"/>
                  <a:gd name="T60" fmla="*/ 245 w 727"/>
                  <a:gd name="T61" fmla="*/ 490 h 511"/>
                  <a:gd name="T62" fmla="*/ 228 w 727"/>
                  <a:gd name="T63" fmla="*/ 481 h 511"/>
                  <a:gd name="T64" fmla="*/ 207 w 727"/>
                  <a:gd name="T65" fmla="*/ 496 h 511"/>
                  <a:gd name="T66" fmla="*/ 185 w 727"/>
                  <a:gd name="T67" fmla="*/ 491 h 511"/>
                  <a:gd name="T68" fmla="*/ 165 w 727"/>
                  <a:gd name="T69" fmla="*/ 487 h 511"/>
                  <a:gd name="T70" fmla="*/ 154 w 727"/>
                  <a:gd name="T71" fmla="*/ 496 h 511"/>
                  <a:gd name="T72" fmla="*/ 127 w 727"/>
                  <a:gd name="T73" fmla="*/ 496 h 511"/>
                  <a:gd name="T74" fmla="*/ 117 w 727"/>
                  <a:gd name="T75" fmla="*/ 490 h 511"/>
                  <a:gd name="T76" fmla="*/ 113 w 727"/>
                  <a:gd name="T77" fmla="*/ 455 h 511"/>
                  <a:gd name="T78" fmla="*/ 95 w 727"/>
                  <a:gd name="T79" fmla="*/ 440 h 511"/>
                  <a:gd name="T80" fmla="*/ 100 w 727"/>
                  <a:gd name="T81" fmla="*/ 425 h 511"/>
                  <a:gd name="T82" fmla="*/ 93 w 727"/>
                  <a:gd name="T83" fmla="*/ 409 h 511"/>
                  <a:gd name="T84" fmla="*/ 88 w 727"/>
                  <a:gd name="T85" fmla="*/ 374 h 511"/>
                  <a:gd name="T86" fmla="*/ 82 w 727"/>
                  <a:gd name="T87" fmla="*/ 355 h 511"/>
                  <a:gd name="T88" fmla="*/ 66 w 727"/>
                  <a:gd name="T89" fmla="*/ 365 h 511"/>
                  <a:gd name="T90" fmla="*/ 44 w 727"/>
                  <a:gd name="T91" fmla="*/ 361 h 511"/>
                  <a:gd name="T92" fmla="*/ 44 w 727"/>
                  <a:gd name="T93" fmla="*/ 353 h 511"/>
                  <a:gd name="T94" fmla="*/ 44 w 727"/>
                  <a:gd name="T95" fmla="*/ 340 h 511"/>
                  <a:gd name="T96" fmla="*/ 57 w 727"/>
                  <a:gd name="T97" fmla="*/ 320 h 511"/>
                  <a:gd name="T98" fmla="*/ 57 w 727"/>
                  <a:gd name="T99" fmla="*/ 307 h 511"/>
                  <a:gd name="T100" fmla="*/ 75 w 727"/>
                  <a:gd name="T101" fmla="*/ 259 h 511"/>
                  <a:gd name="T102" fmla="*/ 68 w 727"/>
                  <a:gd name="T103" fmla="*/ 254 h 511"/>
                  <a:gd name="T104" fmla="*/ 58 w 727"/>
                  <a:gd name="T105" fmla="*/ 248 h 511"/>
                  <a:gd name="T106" fmla="*/ 52 w 727"/>
                  <a:gd name="T107" fmla="*/ 244 h 511"/>
                  <a:gd name="T108" fmla="*/ 44 w 727"/>
                  <a:gd name="T109" fmla="*/ 222 h 511"/>
                  <a:gd name="T110" fmla="*/ 30 w 727"/>
                  <a:gd name="T111" fmla="*/ 186 h 511"/>
                  <a:gd name="T112" fmla="*/ 16 w 727"/>
                  <a:gd name="T113" fmla="*/ 169 h 511"/>
                  <a:gd name="T114" fmla="*/ 8 w 727"/>
                  <a:gd name="T115" fmla="*/ 149 h 511"/>
                  <a:gd name="T116" fmla="*/ 1 w 727"/>
                  <a:gd name="T117" fmla="*/ 105 h 511"/>
                  <a:gd name="T118" fmla="*/ 11 w 727"/>
                  <a:gd name="T119" fmla="*/ 50 h 511"/>
                  <a:gd name="T120" fmla="*/ 116 w 727"/>
                  <a:gd name="T121" fmla="*/ 19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7" h="511">
                    <a:moveTo>
                      <a:pt x="116" y="19"/>
                    </a:moveTo>
                    <a:lnTo>
                      <a:pt x="137" y="24"/>
                    </a:lnTo>
                    <a:lnTo>
                      <a:pt x="158" y="29"/>
                    </a:lnTo>
                    <a:lnTo>
                      <a:pt x="192" y="34"/>
                    </a:lnTo>
                    <a:lnTo>
                      <a:pt x="194" y="34"/>
                    </a:lnTo>
                    <a:lnTo>
                      <a:pt x="194" y="34"/>
                    </a:lnTo>
                    <a:lnTo>
                      <a:pt x="194" y="34"/>
                    </a:lnTo>
                    <a:lnTo>
                      <a:pt x="194" y="34"/>
                    </a:lnTo>
                    <a:lnTo>
                      <a:pt x="194" y="34"/>
                    </a:lnTo>
                    <a:lnTo>
                      <a:pt x="194" y="34"/>
                    </a:lnTo>
                    <a:lnTo>
                      <a:pt x="194" y="34"/>
                    </a:lnTo>
                    <a:lnTo>
                      <a:pt x="195" y="34"/>
                    </a:lnTo>
                    <a:lnTo>
                      <a:pt x="199" y="36"/>
                    </a:lnTo>
                    <a:lnTo>
                      <a:pt x="199" y="36"/>
                    </a:lnTo>
                    <a:lnTo>
                      <a:pt x="248" y="44"/>
                    </a:lnTo>
                    <a:lnTo>
                      <a:pt x="267" y="47"/>
                    </a:lnTo>
                    <a:lnTo>
                      <a:pt x="267" y="47"/>
                    </a:lnTo>
                    <a:lnTo>
                      <a:pt x="272" y="48"/>
                    </a:lnTo>
                    <a:lnTo>
                      <a:pt x="272" y="48"/>
                    </a:lnTo>
                    <a:lnTo>
                      <a:pt x="301" y="53"/>
                    </a:lnTo>
                    <a:lnTo>
                      <a:pt x="324" y="57"/>
                    </a:lnTo>
                    <a:lnTo>
                      <a:pt x="324" y="57"/>
                    </a:lnTo>
                    <a:lnTo>
                      <a:pt x="332" y="58"/>
                    </a:lnTo>
                    <a:lnTo>
                      <a:pt x="364" y="63"/>
                    </a:lnTo>
                    <a:lnTo>
                      <a:pt x="364" y="63"/>
                    </a:lnTo>
                    <a:lnTo>
                      <a:pt x="366" y="63"/>
                    </a:lnTo>
                    <a:lnTo>
                      <a:pt x="376" y="64"/>
                    </a:lnTo>
                    <a:lnTo>
                      <a:pt x="406" y="68"/>
                    </a:lnTo>
                    <a:lnTo>
                      <a:pt x="412" y="70"/>
                    </a:lnTo>
                    <a:lnTo>
                      <a:pt x="412" y="70"/>
                    </a:lnTo>
                    <a:lnTo>
                      <a:pt x="431" y="73"/>
                    </a:lnTo>
                    <a:lnTo>
                      <a:pt x="431" y="73"/>
                    </a:lnTo>
                    <a:lnTo>
                      <a:pt x="434" y="73"/>
                    </a:lnTo>
                    <a:lnTo>
                      <a:pt x="436" y="73"/>
                    </a:lnTo>
                    <a:lnTo>
                      <a:pt x="461" y="77"/>
                    </a:lnTo>
                    <a:lnTo>
                      <a:pt x="465" y="77"/>
                    </a:lnTo>
                    <a:lnTo>
                      <a:pt x="480" y="80"/>
                    </a:lnTo>
                    <a:lnTo>
                      <a:pt x="542" y="87"/>
                    </a:lnTo>
                    <a:lnTo>
                      <a:pt x="574" y="91"/>
                    </a:lnTo>
                    <a:lnTo>
                      <a:pt x="576" y="91"/>
                    </a:lnTo>
                    <a:lnTo>
                      <a:pt x="581" y="91"/>
                    </a:lnTo>
                    <a:lnTo>
                      <a:pt x="583" y="91"/>
                    </a:lnTo>
                    <a:lnTo>
                      <a:pt x="590" y="92"/>
                    </a:lnTo>
                    <a:lnTo>
                      <a:pt x="590" y="92"/>
                    </a:lnTo>
                    <a:lnTo>
                      <a:pt x="596" y="92"/>
                    </a:lnTo>
                    <a:lnTo>
                      <a:pt x="597" y="94"/>
                    </a:lnTo>
                    <a:lnTo>
                      <a:pt x="597" y="94"/>
                    </a:lnTo>
                    <a:lnTo>
                      <a:pt x="598" y="94"/>
                    </a:lnTo>
                    <a:lnTo>
                      <a:pt x="606" y="94"/>
                    </a:lnTo>
                    <a:lnTo>
                      <a:pt x="610" y="94"/>
                    </a:lnTo>
                    <a:lnTo>
                      <a:pt x="614" y="95"/>
                    </a:lnTo>
                    <a:lnTo>
                      <a:pt x="622" y="95"/>
                    </a:lnTo>
                    <a:lnTo>
                      <a:pt x="625" y="97"/>
                    </a:lnTo>
                    <a:lnTo>
                      <a:pt x="632" y="97"/>
                    </a:lnTo>
                    <a:lnTo>
                      <a:pt x="635" y="97"/>
                    </a:lnTo>
                    <a:lnTo>
                      <a:pt x="635" y="97"/>
                    </a:lnTo>
                    <a:lnTo>
                      <a:pt x="637" y="97"/>
                    </a:lnTo>
                    <a:lnTo>
                      <a:pt x="641" y="98"/>
                    </a:lnTo>
                    <a:lnTo>
                      <a:pt x="647" y="98"/>
                    </a:lnTo>
                    <a:lnTo>
                      <a:pt x="647" y="98"/>
                    </a:lnTo>
                    <a:lnTo>
                      <a:pt x="648" y="98"/>
                    </a:lnTo>
                    <a:lnTo>
                      <a:pt x="648" y="98"/>
                    </a:lnTo>
                    <a:lnTo>
                      <a:pt x="651" y="98"/>
                    </a:lnTo>
                    <a:lnTo>
                      <a:pt x="655" y="99"/>
                    </a:lnTo>
                    <a:lnTo>
                      <a:pt x="655" y="99"/>
                    </a:lnTo>
                    <a:lnTo>
                      <a:pt x="668" y="101"/>
                    </a:lnTo>
                    <a:lnTo>
                      <a:pt x="692" y="102"/>
                    </a:lnTo>
                    <a:lnTo>
                      <a:pt x="699" y="104"/>
                    </a:lnTo>
                    <a:lnTo>
                      <a:pt x="727" y="105"/>
                    </a:lnTo>
                    <a:lnTo>
                      <a:pt x="727" y="106"/>
                    </a:lnTo>
                    <a:lnTo>
                      <a:pt x="727" y="109"/>
                    </a:lnTo>
                    <a:lnTo>
                      <a:pt x="727" y="109"/>
                    </a:lnTo>
                    <a:lnTo>
                      <a:pt x="727" y="109"/>
                    </a:lnTo>
                    <a:lnTo>
                      <a:pt x="727" y="109"/>
                    </a:lnTo>
                    <a:lnTo>
                      <a:pt x="727" y="111"/>
                    </a:lnTo>
                    <a:lnTo>
                      <a:pt x="727" y="111"/>
                    </a:lnTo>
                    <a:lnTo>
                      <a:pt x="727" y="111"/>
                    </a:lnTo>
                    <a:lnTo>
                      <a:pt x="727" y="112"/>
                    </a:lnTo>
                    <a:lnTo>
                      <a:pt x="727" y="112"/>
                    </a:lnTo>
                    <a:lnTo>
                      <a:pt x="727" y="115"/>
                    </a:lnTo>
                    <a:lnTo>
                      <a:pt x="727" y="115"/>
                    </a:lnTo>
                    <a:lnTo>
                      <a:pt x="727" y="115"/>
                    </a:lnTo>
                    <a:lnTo>
                      <a:pt x="727" y="118"/>
                    </a:lnTo>
                    <a:lnTo>
                      <a:pt x="727" y="118"/>
                    </a:lnTo>
                    <a:lnTo>
                      <a:pt x="727" y="118"/>
                    </a:lnTo>
                    <a:lnTo>
                      <a:pt x="727" y="119"/>
                    </a:lnTo>
                    <a:lnTo>
                      <a:pt x="727" y="119"/>
                    </a:lnTo>
                    <a:lnTo>
                      <a:pt x="726" y="121"/>
                    </a:lnTo>
                    <a:lnTo>
                      <a:pt x="726" y="126"/>
                    </a:lnTo>
                    <a:lnTo>
                      <a:pt x="726" y="126"/>
                    </a:lnTo>
                    <a:lnTo>
                      <a:pt x="726" y="131"/>
                    </a:lnTo>
                    <a:lnTo>
                      <a:pt x="726" y="131"/>
                    </a:lnTo>
                    <a:lnTo>
                      <a:pt x="724" y="139"/>
                    </a:lnTo>
                    <a:lnTo>
                      <a:pt x="724" y="139"/>
                    </a:lnTo>
                    <a:lnTo>
                      <a:pt x="724" y="140"/>
                    </a:lnTo>
                    <a:lnTo>
                      <a:pt x="724" y="140"/>
                    </a:lnTo>
                    <a:lnTo>
                      <a:pt x="724" y="140"/>
                    </a:lnTo>
                    <a:lnTo>
                      <a:pt x="724" y="140"/>
                    </a:lnTo>
                    <a:lnTo>
                      <a:pt x="724" y="142"/>
                    </a:lnTo>
                    <a:lnTo>
                      <a:pt x="724" y="142"/>
                    </a:lnTo>
                    <a:lnTo>
                      <a:pt x="724" y="143"/>
                    </a:lnTo>
                    <a:lnTo>
                      <a:pt x="724" y="143"/>
                    </a:lnTo>
                    <a:lnTo>
                      <a:pt x="724" y="143"/>
                    </a:lnTo>
                    <a:lnTo>
                      <a:pt x="724" y="146"/>
                    </a:lnTo>
                    <a:lnTo>
                      <a:pt x="724" y="147"/>
                    </a:lnTo>
                    <a:lnTo>
                      <a:pt x="724" y="150"/>
                    </a:lnTo>
                    <a:lnTo>
                      <a:pt x="724" y="152"/>
                    </a:lnTo>
                    <a:lnTo>
                      <a:pt x="724" y="153"/>
                    </a:lnTo>
                    <a:lnTo>
                      <a:pt x="724" y="153"/>
                    </a:lnTo>
                    <a:lnTo>
                      <a:pt x="724" y="153"/>
                    </a:lnTo>
                    <a:lnTo>
                      <a:pt x="724" y="155"/>
                    </a:lnTo>
                    <a:lnTo>
                      <a:pt x="723" y="156"/>
                    </a:lnTo>
                    <a:lnTo>
                      <a:pt x="723" y="159"/>
                    </a:lnTo>
                    <a:lnTo>
                      <a:pt x="723" y="160"/>
                    </a:lnTo>
                    <a:lnTo>
                      <a:pt x="723" y="160"/>
                    </a:lnTo>
                    <a:lnTo>
                      <a:pt x="723" y="162"/>
                    </a:lnTo>
                    <a:lnTo>
                      <a:pt x="723" y="162"/>
                    </a:lnTo>
                    <a:lnTo>
                      <a:pt x="723" y="164"/>
                    </a:lnTo>
                    <a:lnTo>
                      <a:pt x="723" y="164"/>
                    </a:lnTo>
                    <a:lnTo>
                      <a:pt x="723" y="167"/>
                    </a:lnTo>
                    <a:lnTo>
                      <a:pt x="723" y="167"/>
                    </a:lnTo>
                    <a:lnTo>
                      <a:pt x="723" y="167"/>
                    </a:lnTo>
                    <a:lnTo>
                      <a:pt x="723" y="169"/>
                    </a:lnTo>
                    <a:lnTo>
                      <a:pt x="723" y="169"/>
                    </a:lnTo>
                    <a:lnTo>
                      <a:pt x="723" y="172"/>
                    </a:lnTo>
                    <a:lnTo>
                      <a:pt x="722" y="180"/>
                    </a:lnTo>
                    <a:lnTo>
                      <a:pt x="722" y="181"/>
                    </a:lnTo>
                    <a:lnTo>
                      <a:pt x="722" y="181"/>
                    </a:lnTo>
                    <a:lnTo>
                      <a:pt x="722" y="181"/>
                    </a:lnTo>
                    <a:lnTo>
                      <a:pt x="722" y="183"/>
                    </a:lnTo>
                    <a:lnTo>
                      <a:pt x="722" y="187"/>
                    </a:lnTo>
                    <a:lnTo>
                      <a:pt x="722" y="187"/>
                    </a:lnTo>
                    <a:lnTo>
                      <a:pt x="722" y="189"/>
                    </a:lnTo>
                    <a:lnTo>
                      <a:pt x="720" y="190"/>
                    </a:lnTo>
                    <a:lnTo>
                      <a:pt x="720" y="207"/>
                    </a:lnTo>
                    <a:lnTo>
                      <a:pt x="719" y="207"/>
                    </a:lnTo>
                    <a:lnTo>
                      <a:pt x="719" y="210"/>
                    </a:lnTo>
                    <a:lnTo>
                      <a:pt x="719" y="211"/>
                    </a:lnTo>
                    <a:lnTo>
                      <a:pt x="719" y="211"/>
                    </a:lnTo>
                    <a:lnTo>
                      <a:pt x="719" y="218"/>
                    </a:lnTo>
                    <a:lnTo>
                      <a:pt x="719" y="221"/>
                    </a:lnTo>
                    <a:lnTo>
                      <a:pt x="719" y="222"/>
                    </a:lnTo>
                    <a:lnTo>
                      <a:pt x="717" y="225"/>
                    </a:lnTo>
                    <a:lnTo>
                      <a:pt x="717" y="227"/>
                    </a:lnTo>
                    <a:lnTo>
                      <a:pt x="717" y="227"/>
                    </a:lnTo>
                    <a:lnTo>
                      <a:pt x="717" y="232"/>
                    </a:lnTo>
                    <a:lnTo>
                      <a:pt x="717" y="232"/>
                    </a:lnTo>
                    <a:lnTo>
                      <a:pt x="714" y="261"/>
                    </a:lnTo>
                    <a:lnTo>
                      <a:pt x="714" y="264"/>
                    </a:lnTo>
                    <a:lnTo>
                      <a:pt x="714" y="268"/>
                    </a:lnTo>
                    <a:lnTo>
                      <a:pt x="713" y="273"/>
                    </a:lnTo>
                    <a:lnTo>
                      <a:pt x="713" y="275"/>
                    </a:lnTo>
                    <a:lnTo>
                      <a:pt x="713" y="275"/>
                    </a:lnTo>
                    <a:lnTo>
                      <a:pt x="713" y="279"/>
                    </a:lnTo>
                    <a:lnTo>
                      <a:pt x="713" y="280"/>
                    </a:lnTo>
                    <a:lnTo>
                      <a:pt x="713" y="280"/>
                    </a:lnTo>
                    <a:lnTo>
                      <a:pt x="713" y="280"/>
                    </a:lnTo>
                    <a:lnTo>
                      <a:pt x="713" y="280"/>
                    </a:lnTo>
                    <a:lnTo>
                      <a:pt x="713" y="280"/>
                    </a:lnTo>
                    <a:lnTo>
                      <a:pt x="712" y="299"/>
                    </a:lnTo>
                    <a:lnTo>
                      <a:pt x="712" y="299"/>
                    </a:lnTo>
                    <a:lnTo>
                      <a:pt x="712" y="300"/>
                    </a:lnTo>
                    <a:lnTo>
                      <a:pt x="712" y="302"/>
                    </a:lnTo>
                    <a:lnTo>
                      <a:pt x="712" y="302"/>
                    </a:lnTo>
                    <a:lnTo>
                      <a:pt x="712" y="302"/>
                    </a:lnTo>
                    <a:lnTo>
                      <a:pt x="712" y="303"/>
                    </a:lnTo>
                    <a:lnTo>
                      <a:pt x="712" y="305"/>
                    </a:lnTo>
                    <a:lnTo>
                      <a:pt x="710" y="313"/>
                    </a:lnTo>
                    <a:lnTo>
                      <a:pt x="710" y="314"/>
                    </a:lnTo>
                    <a:lnTo>
                      <a:pt x="710" y="314"/>
                    </a:lnTo>
                    <a:lnTo>
                      <a:pt x="709" y="336"/>
                    </a:lnTo>
                    <a:lnTo>
                      <a:pt x="709" y="336"/>
                    </a:lnTo>
                    <a:lnTo>
                      <a:pt x="709" y="336"/>
                    </a:lnTo>
                    <a:lnTo>
                      <a:pt x="709" y="337"/>
                    </a:lnTo>
                    <a:lnTo>
                      <a:pt x="709" y="337"/>
                    </a:lnTo>
                    <a:lnTo>
                      <a:pt x="707" y="344"/>
                    </a:lnTo>
                    <a:lnTo>
                      <a:pt x="707" y="344"/>
                    </a:lnTo>
                    <a:lnTo>
                      <a:pt x="707" y="354"/>
                    </a:lnTo>
                    <a:lnTo>
                      <a:pt x="705" y="374"/>
                    </a:lnTo>
                    <a:lnTo>
                      <a:pt x="705" y="377"/>
                    </a:lnTo>
                    <a:lnTo>
                      <a:pt x="705" y="381"/>
                    </a:lnTo>
                    <a:lnTo>
                      <a:pt x="702" y="409"/>
                    </a:lnTo>
                    <a:lnTo>
                      <a:pt x="702" y="415"/>
                    </a:lnTo>
                    <a:lnTo>
                      <a:pt x="702" y="421"/>
                    </a:lnTo>
                    <a:lnTo>
                      <a:pt x="702" y="421"/>
                    </a:lnTo>
                    <a:lnTo>
                      <a:pt x="702" y="422"/>
                    </a:lnTo>
                    <a:lnTo>
                      <a:pt x="702" y="422"/>
                    </a:lnTo>
                    <a:lnTo>
                      <a:pt x="699" y="453"/>
                    </a:lnTo>
                    <a:lnTo>
                      <a:pt x="699" y="455"/>
                    </a:lnTo>
                    <a:lnTo>
                      <a:pt x="699" y="456"/>
                    </a:lnTo>
                    <a:lnTo>
                      <a:pt x="697" y="459"/>
                    </a:lnTo>
                    <a:lnTo>
                      <a:pt x="697" y="460"/>
                    </a:lnTo>
                    <a:lnTo>
                      <a:pt x="697" y="460"/>
                    </a:lnTo>
                    <a:lnTo>
                      <a:pt x="697" y="470"/>
                    </a:lnTo>
                    <a:lnTo>
                      <a:pt x="697" y="473"/>
                    </a:lnTo>
                    <a:lnTo>
                      <a:pt x="697" y="476"/>
                    </a:lnTo>
                    <a:lnTo>
                      <a:pt x="696" y="476"/>
                    </a:lnTo>
                    <a:lnTo>
                      <a:pt x="696" y="488"/>
                    </a:lnTo>
                    <a:lnTo>
                      <a:pt x="693" y="510"/>
                    </a:lnTo>
                    <a:lnTo>
                      <a:pt x="693" y="511"/>
                    </a:lnTo>
                    <a:lnTo>
                      <a:pt x="666" y="508"/>
                    </a:lnTo>
                    <a:lnTo>
                      <a:pt x="666" y="508"/>
                    </a:lnTo>
                    <a:lnTo>
                      <a:pt x="654" y="507"/>
                    </a:lnTo>
                    <a:lnTo>
                      <a:pt x="654" y="507"/>
                    </a:lnTo>
                    <a:lnTo>
                      <a:pt x="648" y="507"/>
                    </a:lnTo>
                    <a:lnTo>
                      <a:pt x="648" y="507"/>
                    </a:lnTo>
                    <a:lnTo>
                      <a:pt x="632" y="504"/>
                    </a:lnTo>
                    <a:lnTo>
                      <a:pt x="631" y="504"/>
                    </a:lnTo>
                    <a:lnTo>
                      <a:pt x="631" y="504"/>
                    </a:lnTo>
                    <a:lnTo>
                      <a:pt x="631" y="504"/>
                    </a:lnTo>
                    <a:lnTo>
                      <a:pt x="628" y="504"/>
                    </a:lnTo>
                    <a:lnTo>
                      <a:pt x="579" y="500"/>
                    </a:lnTo>
                    <a:lnTo>
                      <a:pt x="574" y="500"/>
                    </a:lnTo>
                    <a:lnTo>
                      <a:pt x="574" y="500"/>
                    </a:lnTo>
                    <a:lnTo>
                      <a:pt x="567" y="498"/>
                    </a:lnTo>
                    <a:lnTo>
                      <a:pt x="553" y="497"/>
                    </a:lnTo>
                    <a:lnTo>
                      <a:pt x="514" y="493"/>
                    </a:lnTo>
                    <a:lnTo>
                      <a:pt x="512" y="493"/>
                    </a:lnTo>
                    <a:lnTo>
                      <a:pt x="501" y="491"/>
                    </a:lnTo>
                    <a:lnTo>
                      <a:pt x="498" y="490"/>
                    </a:lnTo>
                    <a:lnTo>
                      <a:pt x="467" y="487"/>
                    </a:lnTo>
                    <a:lnTo>
                      <a:pt x="467" y="487"/>
                    </a:lnTo>
                    <a:lnTo>
                      <a:pt x="448" y="484"/>
                    </a:lnTo>
                    <a:lnTo>
                      <a:pt x="434" y="483"/>
                    </a:lnTo>
                    <a:lnTo>
                      <a:pt x="427" y="481"/>
                    </a:lnTo>
                    <a:lnTo>
                      <a:pt x="407" y="479"/>
                    </a:lnTo>
                    <a:lnTo>
                      <a:pt x="406" y="479"/>
                    </a:lnTo>
                    <a:lnTo>
                      <a:pt x="403" y="479"/>
                    </a:lnTo>
                    <a:lnTo>
                      <a:pt x="375" y="474"/>
                    </a:lnTo>
                    <a:lnTo>
                      <a:pt x="373" y="474"/>
                    </a:lnTo>
                    <a:lnTo>
                      <a:pt x="373" y="474"/>
                    </a:lnTo>
                    <a:lnTo>
                      <a:pt x="362" y="473"/>
                    </a:lnTo>
                    <a:lnTo>
                      <a:pt x="362" y="473"/>
                    </a:lnTo>
                    <a:lnTo>
                      <a:pt x="328" y="467"/>
                    </a:lnTo>
                    <a:lnTo>
                      <a:pt x="314" y="466"/>
                    </a:lnTo>
                    <a:lnTo>
                      <a:pt x="314" y="466"/>
                    </a:lnTo>
                    <a:lnTo>
                      <a:pt x="310" y="464"/>
                    </a:lnTo>
                    <a:lnTo>
                      <a:pt x="303" y="464"/>
                    </a:lnTo>
                    <a:lnTo>
                      <a:pt x="282" y="462"/>
                    </a:lnTo>
                    <a:lnTo>
                      <a:pt x="282" y="462"/>
                    </a:lnTo>
                    <a:lnTo>
                      <a:pt x="272" y="460"/>
                    </a:lnTo>
                    <a:lnTo>
                      <a:pt x="269" y="459"/>
                    </a:lnTo>
                    <a:lnTo>
                      <a:pt x="260" y="457"/>
                    </a:lnTo>
                    <a:lnTo>
                      <a:pt x="250" y="456"/>
                    </a:lnTo>
                    <a:lnTo>
                      <a:pt x="249" y="463"/>
                    </a:lnTo>
                    <a:lnTo>
                      <a:pt x="249" y="463"/>
                    </a:lnTo>
                    <a:lnTo>
                      <a:pt x="248" y="469"/>
                    </a:lnTo>
                    <a:lnTo>
                      <a:pt x="245" y="490"/>
                    </a:lnTo>
                    <a:lnTo>
                      <a:pt x="243" y="494"/>
                    </a:lnTo>
                    <a:lnTo>
                      <a:pt x="242" y="508"/>
                    </a:lnTo>
                    <a:lnTo>
                      <a:pt x="238" y="507"/>
                    </a:lnTo>
                    <a:lnTo>
                      <a:pt x="238" y="505"/>
                    </a:lnTo>
                    <a:lnTo>
                      <a:pt x="236" y="505"/>
                    </a:lnTo>
                    <a:lnTo>
                      <a:pt x="236" y="504"/>
                    </a:lnTo>
                    <a:lnTo>
                      <a:pt x="233" y="493"/>
                    </a:lnTo>
                    <a:lnTo>
                      <a:pt x="228" y="481"/>
                    </a:lnTo>
                    <a:lnTo>
                      <a:pt x="225" y="477"/>
                    </a:lnTo>
                    <a:lnTo>
                      <a:pt x="223" y="477"/>
                    </a:lnTo>
                    <a:lnTo>
                      <a:pt x="218" y="481"/>
                    </a:lnTo>
                    <a:lnTo>
                      <a:pt x="218" y="481"/>
                    </a:lnTo>
                    <a:lnTo>
                      <a:pt x="215" y="487"/>
                    </a:lnTo>
                    <a:lnTo>
                      <a:pt x="214" y="491"/>
                    </a:lnTo>
                    <a:lnTo>
                      <a:pt x="208" y="496"/>
                    </a:lnTo>
                    <a:lnTo>
                      <a:pt x="207" y="496"/>
                    </a:lnTo>
                    <a:lnTo>
                      <a:pt x="205" y="496"/>
                    </a:lnTo>
                    <a:lnTo>
                      <a:pt x="201" y="493"/>
                    </a:lnTo>
                    <a:lnTo>
                      <a:pt x="199" y="494"/>
                    </a:lnTo>
                    <a:lnTo>
                      <a:pt x="194" y="497"/>
                    </a:lnTo>
                    <a:lnTo>
                      <a:pt x="192" y="496"/>
                    </a:lnTo>
                    <a:lnTo>
                      <a:pt x="192" y="494"/>
                    </a:lnTo>
                    <a:lnTo>
                      <a:pt x="191" y="491"/>
                    </a:lnTo>
                    <a:lnTo>
                      <a:pt x="185" y="491"/>
                    </a:lnTo>
                    <a:lnTo>
                      <a:pt x="177" y="493"/>
                    </a:lnTo>
                    <a:lnTo>
                      <a:pt x="170" y="491"/>
                    </a:lnTo>
                    <a:lnTo>
                      <a:pt x="168" y="490"/>
                    </a:lnTo>
                    <a:lnTo>
                      <a:pt x="168" y="488"/>
                    </a:lnTo>
                    <a:lnTo>
                      <a:pt x="167" y="488"/>
                    </a:lnTo>
                    <a:lnTo>
                      <a:pt x="167" y="487"/>
                    </a:lnTo>
                    <a:lnTo>
                      <a:pt x="167" y="487"/>
                    </a:lnTo>
                    <a:lnTo>
                      <a:pt x="165" y="487"/>
                    </a:lnTo>
                    <a:lnTo>
                      <a:pt x="164" y="487"/>
                    </a:lnTo>
                    <a:lnTo>
                      <a:pt x="161" y="488"/>
                    </a:lnTo>
                    <a:lnTo>
                      <a:pt x="160" y="490"/>
                    </a:lnTo>
                    <a:lnTo>
                      <a:pt x="158" y="493"/>
                    </a:lnTo>
                    <a:lnTo>
                      <a:pt x="158" y="494"/>
                    </a:lnTo>
                    <a:lnTo>
                      <a:pt x="157" y="496"/>
                    </a:lnTo>
                    <a:lnTo>
                      <a:pt x="156" y="496"/>
                    </a:lnTo>
                    <a:lnTo>
                      <a:pt x="154" y="496"/>
                    </a:lnTo>
                    <a:lnTo>
                      <a:pt x="151" y="493"/>
                    </a:lnTo>
                    <a:lnTo>
                      <a:pt x="147" y="491"/>
                    </a:lnTo>
                    <a:lnTo>
                      <a:pt x="137" y="488"/>
                    </a:lnTo>
                    <a:lnTo>
                      <a:pt x="136" y="488"/>
                    </a:lnTo>
                    <a:lnTo>
                      <a:pt x="132" y="488"/>
                    </a:lnTo>
                    <a:lnTo>
                      <a:pt x="129" y="493"/>
                    </a:lnTo>
                    <a:lnTo>
                      <a:pt x="129" y="494"/>
                    </a:lnTo>
                    <a:lnTo>
                      <a:pt x="127" y="496"/>
                    </a:lnTo>
                    <a:lnTo>
                      <a:pt x="127" y="497"/>
                    </a:lnTo>
                    <a:lnTo>
                      <a:pt x="127" y="498"/>
                    </a:lnTo>
                    <a:lnTo>
                      <a:pt x="127" y="498"/>
                    </a:lnTo>
                    <a:lnTo>
                      <a:pt x="127" y="498"/>
                    </a:lnTo>
                    <a:lnTo>
                      <a:pt x="126" y="500"/>
                    </a:lnTo>
                    <a:lnTo>
                      <a:pt x="123" y="500"/>
                    </a:lnTo>
                    <a:lnTo>
                      <a:pt x="119" y="493"/>
                    </a:lnTo>
                    <a:lnTo>
                      <a:pt x="117" y="490"/>
                    </a:lnTo>
                    <a:lnTo>
                      <a:pt x="116" y="486"/>
                    </a:lnTo>
                    <a:lnTo>
                      <a:pt x="116" y="473"/>
                    </a:lnTo>
                    <a:lnTo>
                      <a:pt x="117" y="473"/>
                    </a:lnTo>
                    <a:lnTo>
                      <a:pt x="117" y="471"/>
                    </a:lnTo>
                    <a:lnTo>
                      <a:pt x="117" y="471"/>
                    </a:lnTo>
                    <a:lnTo>
                      <a:pt x="116" y="462"/>
                    </a:lnTo>
                    <a:lnTo>
                      <a:pt x="115" y="457"/>
                    </a:lnTo>
                    <a:lnTo>
                      <a:pt x="113" y="455"/>
                    </a:lnTo>
                    <a:lnTo>
                      <a:pt x="110" y="452"/>
                    </a:lnTo>
                    <a:lnTo>
                      <a:pt x="109" y="450"/>
                    </a:lnTo>
                    <a:lnTo>
                      <a:pt x="106" y="450"/>
                    </a:lnTo>
                    <a:lnTo>
                      <a:pt x="103" y="453"/>
                    </a:lnTo>
                    <a:lnTo>
                      <a:pt x="102" y="453"/>
                    </a:lnTo>
                    <a:lnTo>
                      <a:pt x="100" y="452"/>
                    </a:lnTo>
                    <a:lnTo>
                      <a:pt x="96" y="443"/>
                    </a:lnTo>
                    <a:lnTo>
                      <a:pt x="95" y="440"/>
                    </a:lnTo>
                    <a:lnTo>
                      <a:pt x="95" y="435"/>
                    </a:lnTo>
                    <a:lnTo>
                      <a:pt x="95" y="435"/>
                    </a:lnTo>
                    <a:lnTo>
                      <a:pt x="96" y="435"/>
                    </a:lnTo>
                    <a:lnTo>
                      <a:pt x="96" y="435"/>
                    </a:lnTo>
                    <a:lnTo>
                      <a:pt x="99" y="433"/>
                    </a:lnTo>
                    <a:lnTo>
                      <a:pt x="99" y="432"/>
                    </a:lnTo>
                    <a:lnTo>
                      <a:pt x="99" y="428"/>
                    </a:lnTo>
                    <a:lnTo>
                      <a:pt x="100" y="425"/>
                    </a:lnTo>
                    <a:lnTo>
                      <a:pt x="99" y="423"/>
                    </a:lnTo>
                    <a:lnTo>
                      <a:pt x="99" y="423"/>
                    </a:lnTo>
                    <a:lnTo>
                      <a:pt x="98" y="423"/>
                    </a:lnTo>
                    <a:lnTo>
                      <a:pt x="93" y="415"/>
                    </a:lnTo>
                    <a:lnTo>
                      <a:pt x="93" y="415"/>
                    </a:lnTo>
                    <a:lnTo>
                      <a:pt x="95" y="415"/>
                    </a:lnTo>
                    <a:lnTo>
                      <a:pt x="95" y="413"/>
                    </a:lnTo>
                    <a:lnTo>
                      <a:pt x="93" y="409"/>
                    </a:lnTo>
                    <a:lnTo>
                      <a:pt x="90" y="404"/>
                    </a:lnTo>
                    <a:lnTo>
                      <a:pt x="89" y="402"/>
                    </a:lnTo>
                    <a:lnTo>
                      <a:pt x="88" y="394"/>
                    </a:lnTo>
                    <a:lnTo>
                      <a:pt x="88" y="385"/>
                    </a:lnTo>
                    <a:lnTo>
                      <a:pt x="88" y="380"/>
                    </a:lnTo>
                    <a:lnTo>
                      <a:pt x="88" y="378"/>
                    </a:lnTo>
                    <a:lnTo>
                      <a:pt x="88" y="375"/>
                    </a:lnTo>
                    <a:lnTo>
                      <a:pt x="88" y="374"/>
                    </a:lnTo>
                    <a:lnTo>
                      <a:pt x="86" y="372"/>
                    </a:lnTo>
                    <a:lnTo>
                      <a:pt x="86" y="371"/>
                    </a:lnTo>
                    <a:lnTo>
                      <a:pt x="88" y="368"/>
                    </a:lnTo>
                    <a:lnTo>
                      <a:pt x="88" y="367"/>
                    </a:lnTo>
                    <a:lnTo>
                      <a:pt x="88" y="365"/>
                    </a:lnTo>
                    <a:lnTo>
                      <a:pt x="86" y="364"/>
                    </a:lnTo>
                    <a:lnTo>
                      <a:pt x="83" y="361"/>
                    </a:lnTo>
                    <a:lnTo>
                      <a:pt x="82" y="355"/>
                    </a:lnTo>
                    <a:lnTo>
                      <a:pt x="81" y="355"/>
                    </a:lnTo>
                    <a:lnTo>
                      <a:pt x="79" y="354"/>
                    </a:lnTo>
                    <a:lnTo>
                      <a:pt x="79" y="353"/>
                    </a:lnTo>
                    <a:lnTo>
                      <a:pt x="76" y="354"/>
                    </a:lnTo>
                    <a:lnTo>
                      <a:pt x="76" y="354"/>
                    </a:lnTo>
                    <a:lnTo>
                      <a:pt x="76" y="355"/>
                    </a:lnTo>
                    <a:lnTo>
                      <a:pt x="75" y="358"/>
                    </a:lnTo>
                    <a:lnTo>
                      <a:pt x="66" y="365"/>
                    </a:lnTo>
                    <a:lnTo>
                      <a:pt x="64" y="367"/>
                    </a:lnTo>
                    <a:lnTo>
                      <a:pt x="59" y="365"/>
                    </a:lnTo>
                    <a:lnTo>
                      <a:pt x="54" y="372"/>
                    </a:lnTo>
                    <a:lnTo>
                      <a:pt x="52" y="372"/>
                    </a:lnTo>
                    <a:lnTo>
                      <a:pt x="51" y="370"/>
                    </a:lnTo>
                    <a:lnTo>
                      <a:pt x="47" y="361"/>
                    </a:lnTo>
                    <a:lnTo>
                      <a:pt x="45" y="361"/>
                    </a:lnTo>
                    <a:lnTo>
                      <a:pt x="44" y="361"/>
                    </a:lnTo>
                    <a:lnTo>
                      <a:pt x="41" y="361"/>
                    </a:lnTo>
                    <a:lnTo>
                      <a:pt x="41" y="360"/>
                    </a:lnTo>
                    <a:lnTo>
                      <a:pt x="41" y="360"/>
                    </a:lnTo>
                    <a:lnTo>
                      <a:pt x="42" y="353"/>
                    </a:lnTo>
                    <a:lnTo>
                      <a:pt x="42" y="353"/>
                    </a:lnTo>
                    <a:lnTo>
                      <a:pt x="42" y="353"/>
                    </a:lnTo>
                    <a:lnTo>
                      <a:pt x="42" y="353"/>
                    </a:lnTo>
                    <a:lnTo>
                      <a:pt x="44" y="353"/>
                    </a:lnTo>
                    <a:lnTo>
                      <a:pt x="45" y="351"/>
                    </a:lnTo>
                    <a:lnTo>
                      <a:pt x="47" y="351"/>
                    </a:lnTo>
                    <a:lnTo>
                      <a:pt x="47" y="347"/>
                    </a:lnTo>
                    <a:lnTo>
                      <a:pt x="47" y="347"/>
                    </a:lnTo>
                    <a:lnTo>
                      <a:pt x="47" y="346"/>
                    </a:lnTo>
                    <a:lnTo>
                      <a:pt x="45" y="344"/>
                    </a:lnTo>
                    <a:lnTo>
                      <a:pt x="45" y="343"/>
                    </a:lnTo>
                    <a:lnTo>
                      <a:pt x="44" y="340"/>
                    </a:lnTo>
                    <a:lnTo>
                      <a:pt x="49" y="333"/>
                    </a:lnTo>
                    <a:lnTo>
                      <a:pt x="49" y="333"/>
                    </a:lnTo>
                    <a:lnTo>
                      <a:pt x="49" y="333"/>
                    </a:lnTo>
                    <a:lnTo>
                      <a:pt x="54" y="333"/>
                    </a:lnTo>
                    <a:lnTo>
                      <a:pt x="58" y="330"/>
                    </a:lnTo>
                    <a:lnTo>
                      <a:pt x="58" y="323"/>
                    </a:lnTo>
                    <a:lnTo>
                      <a:pt x="58" y="320"/>
                    </a:lnTo>
                    <a:lnTo>
                      <a:pt x="57" y="320"/>
                    </a:lnTo>
                    <a:lnTo>
                      <a:pt x="55" y="319"/>
                    </a:lnTo>
                    <a:lnTo>
                      <a:pt x="54" y="317"/>
                    </a:lnTo>
                    <a:lnTo>
                      <a:pt x="54" y="316"/>
                    </a:lnTo>
                    <a:lnTo>
                      <a:pt x="54" y="314"/>
                    </a:lnTo>
                    <a:lnTo>
                      <a:pt x="54" y="313"/>
                    </a:lnTo>
                    <a:lnTo>
                      <a:pt x="55" y="312"/>
                    </a:lnTo>
                    <a:lnTo>
                      <a:pt x="57" y="310"/>
                    </a:lnTo>
                    <a:lnTo>
                      <a:pt x="57" y="307"/>
                    </a:lnTo>
                    <a:lnTo>
                      <a:pt x="57" y="306"/>
                    </a:lnTo>
                    <a:lnTo>
                      <a:pt x="57" y="305"/>
                    </a:lnTo>
                    <a:lnTo>
                      <a:pt x="58" y="302"/>
                    </a:lnTo>
                    <a:lnTo>
                      <a:pt x="64" y="289"/>
                    </a:lnTo>
                    <a:lnTo>
                      <a:pt x="69" y="275"/>
                    </a:lnTo>
                    <a:lnTo>
                      <a:pt x="69" y="272"/>
                    </a:lnTo>
                    <a:lnTo>
                      <a:pt x="72" y="266"/>
                    </a:lnTo>
                    <a:lnTo>
                      <a:pt x="75" y="259"/>
                    </a:lnTo>
                    <a:lnTo>
                      <a:pt x="75" y="256"/>
                    </a:lnTo>
                    <a:lnTo>
                      <a:pt x="75" y="255"/>
                    </a:lnTo>
                    <a:lnTo>
                      <a:pt x="75" y="255"/>
                    </a:lnTo>
                    <a:lnTo>
                      <a:pt x="75" y="255"/>
                    </a:lnTo>
                    <a:lnTo>
                      <a:pt x="74" y="254"/>
                    </a:lnTo>
                    <a:lnTo>
                      <a:pt x="71" y="254"/>
                    </a:lnTo>
                    <a:lnTo>
                      <a:pt x="69" y="254"/>
                    </a:lnTo>
                    <a:lnTo>
                      <a:pt x="68" y="254"/>
                    </a:lnTo>
                    <a:lnTo>
                      <a:pt x="66" y="255"/>
                    </a:lnTo>
                    <a:lnTo>
                      <a:pt x="59" y="254"/>
                    </a:lnTo>
                    <a:lnTo>
                      <a:pt x="59" y="254"/>
                    </a:lnTo>
                    <a:lnTo>
                      <a:pt x="58" y="252"/>
                    </a:lnTo>
                    <a:lnTo>
                      <a:pt x="58" y="249"/>
                    </a:lnTo>
                    <a:lnTo>
                      <a:pt x="58" y="248"/>
                    </a:lnTo>
                    <a:lnTo>
                      <a:pt x="58" y="248"/>
                    </a:lnTo>
                    <a:lnTo>
                      <a:pt x="58" y="248"/>
                    </a:lnTo>
                    <a:lnTo>
                      <a:pt x="58" y="247"/>
                    </a:lnTo>
                    <a:lnTo>
                      <a:pt x="58" y="245"/>
                    </a:lnTo>
                    <a:lnTo>
                      <a:pt x="58" y="245"/>
                    </a:lnTo>
                    <a:lnTo>
                      <a:pt x="57" y="244"/>
                    </a:lnTo>
                    <a:lnTo>
                      <a:pt x="57" y="244"/>
                    </a:lnTo>
                    <a:lnTo>
                      <a:pt x="55" y="244"/>
                    </a:lnTo>
                    <a:lnTo>
                      <a:pt x="54" y="244"/>
                    </a:lnTo>
                    <a:lnTo>
                      <a:pt x="52" y="244"/>
                    </a:lnTo>
                    <a:lnTo>
                      <a:pt x="51" y="241"/>
                    </a:lnTo>
                    <a:lnTo>
                      <a:pt x="48" y="235"/>
                    </a:lnTo>
                    <a:lnTo>
                      <a:pt x="47" y="234"/>
                    </a:lnTo>
                    <a:lnTo>
                      <a:pt x="45" y="232"/>
                    </a:lnTo>
                    <a:lnTo>
                      <a:pt x="44" y="230"/>
                    </a:lnTo>
                    <a:lnTo>
                      <a:pt x="44" y="230"/>
                    </a:lnTo>
                    <a:lnTo>
                      <a:pt x="44" y="225"/>
                    </a:lnTo>
                    <a:lnTo>
                      <a:pt x="44" y="222"/>
                    </a:lnTo>
                    <a:lnTo>
                      <a:pt x="42" y="218"/>
                    </a:lnTo>
                    <a:lnTo>
                      <a:pt x="38" y="210"/>
                    </a:lnTo>
                    <a:lnTo>
                      <a:pt x="37" y="206"/>
                    </a:lnTo>
                    <a:lnTo>
                      <a:pt x="34" y="196"/>
                    </a:lnTo>
                    <a:lnTo>
                      <a:pt x="32" y="196"/>
                    </a:lnTo>
                    <a:lnTo>
                      <a:pt x="30" y="190"/>
                    </a:lnTo>
                    <a:lnTo>
                      <a:pt x="28" y="187"/>
                    </a:lnTo>
                    <a:lnTo>
                      <a:pt x="30" y="186"/>
                    </a:lnTo>
                    <a:lnTo>
                      <a:pt x="28" y="183"/>
                    </a:lnTo>
                    <a:lnTo>
                      <a:pt x="27" y="181"/>
                    </a:lnTo>
                    <a:lnTo>
                      <a:pt x="23" y="180"/>
                    </a:lnTo>
                    <a:lnTo>
                      <a:pt x="20" y="177"/>
                    </a:lnTo>
                    <a:lnTo>
                      <a:pt x="17" y="176"/>
                    </a:lnTo>
                    <a:lnTo>
                      <a:pt x="16" y="172"/>
                    </a:lnTo>
                    <a:lnTo>
                      <a:pt x="16" y="170"/>
                    </a:lnTo>
                    <a:lnTo>
                      <a:pt x="16" y="169"/>
                    </a:lnTo>
                    <a:lnTo>
                      <a:pt x="11" y="163"/>
                    </a:lnTo>
                    <a:lnTo>
                      <a:pt x="10" y="162"/>
                    </a:lnTo>
                    <a:lnTo>
                      <a:pt x="7" y="160"/>
                    </a:lnTo>
                    <a:lnTo>
                      <a:pt x="7" y="159"/>
                    </a:lnTo>
                    <a:lnTo>
                      <a:pt x="8" y="156"/>
                    </a:lnTo>
                    <a:lnTo>
                      <a:pt x="10" y="155"/>
                    </a:lnTo>
                    <a:lnTo>
                      <a:pt x="8" y="152"/>
                    </a:lnTo>
                    <a:lnTo>
                      <a:pt x="8" y="149"/>
                    </a:lnTo>
                    <a:lnTo>
                      <a:pt x="10" y="147"/>
                    </a:lnTo>
                    <a:lnTo>
                      <a:pt x="11" y="146"/>
                    </a:lnTo>
                    <a:lnTo>
                      <a:pt x="11" y="143"/>
                    </a:lnTo>
                    <a:lnTo>
                      <a:pt x="13" y="139"/>
                    </a:lnTo>
                    <a:lnTo>
                      <a:pt x="13" y="133"/>
                    </a:lnTo>
                    <a:lnTo>
                      <a:pt x="13" y="133"/>
                    </a:lnTo>
                    <a:lnTo>
                      <a:pt x="6" y="115"/>
                    </a:lnTo>
                    <a:lnTo>
                      <a:pt x="1" y="105"/>
                    </a:lnTo>
                    <a:lnTo>
                      <a:pt x="0" y="102"/>
                    </a:lnTo>
                    <a:lnTo>
                      <a:pt x="0" y="102"/>
                    </a:lnTo>
                    <a:lnTo>
                      <a:pt x="1" y="92"/>
                    </a:lnTo>
                    <a:lnTo>
                      <a:pt x="1" y="92"/>
                    </a:lnTo>
                    <a:lnTo>
                      <a:pt x="1" y="92"/>
                    </a:lnTo>
                    <a:lnTo>
                      <a:pt x="1" y="91"/>
                    </a:lnTo>
                    <a:lnTo>
                      <a:pt x="4" y="78"/>
                    </a:lnTo>
                    <a:lnTo>
                      <a:pt x="11" y="50"/>
                    </a:lnTo>
                    <a:lnTo>
                      <a:pt x="21" y="5"/>
                    </a:lnTo>
                    <a:lnTo>
                      <a:pt x="21" y="5"/>
                    </a:lnTo>
                    <a:lnTo>
                      <a:pt x="21" y="0"/>
                    </a:lnTo>
                    <a:lnTo>
                      <a:pt x="68" y="10"/>
                    </a:lnTo>
                    <a:lnTo>
                      <a:pt x="99" y="16"/>
                    </a:lnTo>
                    <a:lnTo>
                      <a:pt x="102" y="17"/>
                    </a:lnTo>
                    <a:lnTo>
                      <a:pt x="102" y="17"/>
                    </a:lnTo>
                    <a:lnTo>
                      <a:pt x="116" y="19"/>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78"/>
              <p:cNvSpPr>
                <a:spLocks/>
              </p:cNvSpPr>
              <p:nvPr/>
            </p:nvSpPr>
            <p:spPr bwMode="auto">
              <a:xfrm>
                <a:off x="4997479" y="2459381"/>
                <a:ext cx="1307712" cy="655772"/>
              </a:xfrm>
              <a:custGeom>
                <a:avLst/>
                <a:gdLst>
                  <a:gd name="T0" fmla="*/ 88 w 597"/>
                  <a:gd name="T1" fmla="*/ 6 h 327"/>
                  <a:gd name="T2" fmla="*/ 204 w 597"/>
                  <a:gd name="T3" fmla="*/ 13 h 327"/>
                  <a:gd name="T4" fmla="*/ 253 w 597"/>
                  <a:gd name="T5" fmla="*/ 16 h 327"/>
                  <a:gd name="T6" fmla="*/ 284 w 597"/>
                  <a:gd name="T7" fmla="*/ 17 h 327"/>
                  <a:gd name="T8" fmla="*/ 298 w 597"/>
                  <a:gd name="T9" fmla="*/ 17 h 327"/>
                  <a:gd name="T10" fmla="*/ 318 w 597"/>
                  <a:gd name="T11" fmla="*/ 19 h 327"/>
                  <a:gd name="T12" fmla="*/ 334 w 597"/>
                  <a:gd name="T13" fmla="*/ 19 h 327"/>
                  <a:gd name="T14" fmla="*/ 349 w 597"/>
                  <a:gd name="T15" fmla="*/ 20 h 327"/>
                  <a:gd name="T16" fmla="*/ 366 w 597"/>
                  <a:gd name="T17" fmla="*/ 20 h 327"/>
                  <a:gd name="T18" fmla="*/ 385 w 597"/>
                  <a:gd name="T19" fmla="*/ 23 h 327"/>
                  <a:gd name="T20" fmla="*/ 406 w 597"/>
                  <a:gd name="T21" fmla="*/ 39 h 327"/>
                  <a:gd name="T22" fmla="*/ 422 w 597"/>
                  <a:gd name="T23" fmla="*/ 41 h 327"/>
                  <a:gd name="T24" fmla="*/ 429 w 597"/>
                  <a:gd name="T25" fmla="*/ 36 h 327"/>
                  <a:gd name="T26" fmla="*/ 461 w 597"/>
                  <a:gd name="T27" fmla="*/ 36 h 327"/>
                  <a:gd name="T28" fmla="*/ 481 w 597"/>
                  <a:gd name="T29" fmla="*/ 46 h 327"/>
                  <a:gd name="T30" fmla="*/ 502 w 597"/>
                  <a:gd name="T31" fmla="*/ 60 h 327"/>
                  <a:gd name="T32" fmla="*/ 519 w 597"/>
                  <a:gd name="T33" fmla="*/ 74 h 327"/>
                  <a:gd name="T34" fmla="*/ 521 w 597"/>
                  <a:gd name="T35" fmla="*/ 82 h 327"/>
                  <a:gd name="T36" fmla="*/ 526 w 597"/>
                  <a:gd name="T37" fmla="*/ 98 h 327"/>
                  <a:gd name="T38" fmla="*/ 530 w 597"/>
                  <a:gd name="T39" fmla="*/ 116 h 327"/>
                  <a:gd name="T40" fmla="*/ 538 w 597"/>
                  <a:gd name="T41" fmla="*/ 133 h 327"/>
                  <a:gd name="T42" fmla="*/ 543 w 597"/>
                  <a:gd name="T43" fmla="*/ 153 h 327"/>
                  <a:gd name="T44" fmla="*/ 545 w 597"/>
                  <a:gd name="T45" fmla="*/ 174 h 327"/>
                  <a:gd name="T46" fmla="*/ 552 w 597"/>
                  <a:gd name="T47" fmla="*/ 190 h 327"/>
                  <a:gd name="T48" fmla="*/ 553 w 597"/>
                  <a:gd name="T49" fmla="*/ 207 h 327"/>
                  <a:gd name="T50" fmla="*/ 560 w 597"/>
                  <a:gd name="T51" fmla="*/ 238 h 327"/>
                  <a:gd name="T52" fmla="*/ 556 w 597"/>
                  <a:gd name="T53" fmla="*/ 255 h 327"/>
                  <a:gd name="T54" fmla="*/ 564 w 597"/>
                  <a:gd name="T55" fmla="*/ 268 h 327"/>
                  <a:gd name="T56" fmla="*/ 571 w 597"/>
                  <a:gd name="T57" fmla="*/ 275 h 327"/>
                  <a:gd name="T58" fmla="*/ 580 w 597"/>
                  <a:gd name="T59" fmla="*/ 300 h 327"/>
                  <a:gd name="T60" fmla="*/ 556 w 597"/>
                  <a:gd name="T61" fmla="*/ 327 h 327"/>
                  <a:gd name="T62" fmla="*/ 539 w 597"/>
                  <a:gd name="T63" fmla="*/ 327 h 327"/>
                  <a:gd name="T64" fmla="*/ 511 w 597"/>
                  <a:gd name="T65" fmla="*/ 327 h 327"/>
                  <a:gd name="T66" fmla="*/ 485 w 597"/>
                  <a:gd name="T67" fmla="*/ 327 h 327"/>
                  <a:gd name="T68" fmla="*/ 463 w 597"/>
                  <a:gd name="T69" fmla="*/ 327 h 327"/>
                  <a:gd name="T70" fmla="*/ 426 w 597"/>
                  <a:gd name="T71" fmla="*/ 326 h 327"/>
                  <a:gd name="T72" fmla="*/ 409 w 597"/>
                  <a:gd name="T73" fmla="*/ 326 h 327"/>
                  <a:gd name="T74" fmla="*/ 396 w 597"/>
                  <a:gd name="T75" fmla="*/ 326 h 327"/>
                  <a:gd name="T76" fmla="*/ 371 w 597"/>
                  <a:gd name="T77" fmla="*/ 324 h 327"/>
                  <a:gd name="T78" fmla="*/ 361 w 597"/>
                  <a:gd name="T79" fmla="*/ 324 h 327"/>
                  <a:gd name="T80" fmla="*/ 342 w 597"/>
                  <a:gd name="T81" fmla="*/ 324 h 327"/>
                  <a:gd name="T82" fmla="*/ 328 w 597"/>
                  <a:gd name="T83" fmla="*/ 323 h 327"/>
                  <a:gd name="T84" fmla="*/ 307 w 597"/>
                  <a:gd name="T85" fmla="*/ 323 h 327"/>
                  <a:gd name="T86" fmla="*/ 279 w 597"/>
                  <a:gd name="T87" fmla="*/ 322 h 327"/>
                  <a:gd name="T88" fmla="*/ 245 w 597"/>
                  <a:gd name="T89" fmla="*/ 320 h 327"/>
                  <a:gd name="T90" fmla="*/ 232 w 597"/>
                  <a:gd name="T91" fmla="*/ 320 h 327"/>
                  <a:gd name="T92" fmla="*/ 219 w 597"/>
                  <a:gd name="T93" fmla="*/ 319 h 327"/>
                  <a:gd name="T94" fmla="*/ 188 w 597"/>
                  <a:gd name="T95" fmla="*/ 317 h 327"/>
                  <a:gd name="T96" fmla="*/ 165 w 597"/>
                  <a:gd name="T97" fmla="*/ 316 h 327"/>
                  <a:gd name="T98" fmla="*/ 131 w 597"/>
                  <a:gd name="T99" fmla="*/ 299 h 327"/>
                  <a:gd name="T100" fmla="*/ 133 w 597"/>
                  <a:gd name="T101" fmla="*/ 262 h 327"/>
                  <a:gd name="T102" fmla="*/ 127 w 597"/>
                  <a:gd name="T103" fmla="*/ 213 h 327"/>
                  <a:gd name="T104" fmla="*/ 109 w 597"/>
                  <a:gd name="T105" fmla="*/ 211 h 327"/>
                  <a:gd name="T106" fmla="*/ 89 w 597"/>
                  <a:gd name="T107" fmla="*/ 210 h 327"/>
                  <a:gd name="T108" fmla="*/ 76 w 597"/>
                  <a:gd name="T109" fmla="*/ 208 h 327"/>
                  <a:gd name="T110" fmla="*/ 48 w 597"/>
                  <a:gd name="T111" fmla="*/ 207 h 327"/>
                  <a:gd name="T112" fmla="*/ 14 w 597"/>
                  <a:gd name="T113" fmla="*/ 204 h 327"/>
                  <a:gd name="T114" fmla="*/ 0 w 597"/>
                  <a:gd name="T115" fmla="*/ 203 h 327"/>
                  <a:gd name="T116" fmla="*/ 4 w 597"/>
                  <a:gd name="T117" fmla="*/ 163 h 327"/>
                  <a:gd name="T118" fmla="*/ 6 w 597"/>
                  <a:gd name="T119" fmla="*/ 140 h 327"/>
                  <a:gd name="T120" fmla="*/ 8 w 597"/>
                  <a:gd name="T121" fmla="*/ 109 h 327"/>
                  <a:gd name="T122" fmla="*/ 10 w 597"/>
                  <a:gd name="T123" fmla="*/ 88 h 327"/>
                  <a:gd name="T124" fmla="*/ 15 w 597"/>
                  <a:gd name="T125" fmla="*/ 2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7" h="327">
                    <a:moveTo>
                      <a:pt x="34" y="2"/>
                    </a:moveTo>
                    <a:lnTo>
                      <a:pt x="49" y="2"/>
                    </a:lnTo>
                    <a:lnTo>
                      <a:pt x="54" y="3"/>
                    </a:lnTo>
                    <a:lnTo>
                      <a:pt x="61" y="3"/>
                    </a:lnTo>
                    <a:lnTo>
                      <a:pt x="65" y="3"/>
                    </a:lnTo>
                    <a:lnTo>
                      <a:pt x="78" y="5"/>
                    </a:lnTo>
                    <a:lnTo>
                      <a:pt x="88" y="6"/>
                    </a:lnTo>
                    <a:lnTo>
                      <a:pt x="100" y="6"/>
                    </a:lnTo>
                    <a:lnTo>
                      <a:pt x="120" y="7"/>
                    </a:lnTo>
                    <a:lnTo>
                      <a:pt x="124" y="7"/>
                    </a:lnTo>
                    <a:lnTo>
                      <a:pt x="147" y="10"/>
                    </a:lnTo>
                    <a:lnTo>
                      <a:pt x="161" y="10"/>
                    </a:lnTo>
                    <a:lnTo>
                      <a:pt x="178" y="12"/>
                    </a:lnTo>
                    <a:lnTo>
                      <a:pt x="204" y="13"/>
                    </a:lnTo>
                    <a:lnTo>
                      <a:pt x="221" y="15"/>
                    </a:lnTo>
                    <a:lnTo>
                      <a:pt x="222" y="15"/>
                    </a:lnTo>
                    <a:lnTo>
                      <a:pt x="225" y="15"/>
                    </a:lnTo>
                    <a:lnTo>
                      <a:pt x="226" y="15"/>
                    </a:lnTo>
                    <a:lnTo>
                      <a:pt x="247" y="16"/>
                    </a:lnTo>
                    <a:lnTo>
                      <a:pt x="249" y="16"/>
                    </a:lnTo>
                    <a:lnTo>
                      <a:pt x="253" y="16"/>
                    </a:lnTo>
                    <a:lnTo>
                      <a:pt x="262" y="16"/>
                    </a:lnTo>
                    <a:lnTo>
                      <a:pt x="266" y="16"/>
                    </a:lnTo>
                    <a:lnTo>
                      <a:pt x="272" y="16"/>
                    </a:lnTo>
                    <a:lnTo>
                      <a:pt x="276" y="17"/>
                    </a:lnTo>
                    <a:lnTo>
                      <a:pt x="277" y="17"/>
                    </a:lnTo>
                    <a:lnTo>
                      <a:pt x="283" y="17"/>
                    </a:lnTo>
                    <a:lnTo>
                      <a:pt x="284" y="17"/>
                    </a:lnTo>
                    <a:lnTo>
                      <a:pt x="287" y="17"/>
                    </a:lnTo>
                    <a:lnTo>
                      <a:pt x="289" y="17"/>
                    </a:lnTo>
                    <a:lnTo>
                      <a:pt x="290" y="17"/>
                    </a:lnTo>
                    <a:lnTo>
                      <a:pt x="293" y="17"/>
                    </a:lnTo>
                    <a:lnTo>
                      <a:pt x="294" y="17"/>
                    </a:lnTo>
                    <a:lnTo>
                      <a:pt x="297" y="17"/>
                    </a:lnTo>
                    <a:lnTo>
                      <a:pt x="298" y="17"/>
                    </a:lnTo>
                    <a:lnTo>
                      <a:pt x="300" y="17"/>
                    </a:lnTo>
                    <a:lnTo>
                      <a:pt x="301" y="17"/>
                    </a:lnTo>
                    <a:lnTo>
                      <a:pt x="303" y="17"/>
                    </a:lnTo>
                    <a:lnTo>
                      <a:pt x="304" y="17"/>
                    </a:lnTo>
                    <a:lnTo>
                      <a:pt x="313" y="19"/>
                    </a:lnTo>
                    <a:lnTo>
                      <a:pt x="315" y="19"/>
                    </a:lnTo>
                    <a:lnTo>
                      <a:pt x="318" y="19"/>
                    </a:lnTo>
                    <a:lnTo>
                      <a:pt x="320" y="19"/>
                    </a:lnTo>
                    <a:lnTo>
                      <a:pt x="324" y="19"/>
                    </a:lnTo>
                    <a:lnTo>
                      <a:pt x="325" y="19"/>
                    </a:lnTo>
                    <a:lnTo>
                      <a:pt x="327" y="19"/>
                    </a:lnTo>
                    <a:lnTo>
                      <a:pt x="328" y="19"/>
                    </a:lnTo>
                    <a:lnTo>
                      <a:pt x="331" y="19"/>
                    </a:lnTo>
                    <a:lnTo>
                      <a:pt x="334" y="19"/>
                    </a:lnTo>
                    <a:lnTo>
                      <a:pt x="335" y="19"/>
                    </a:lnTo>
                    <a:lnTo>
                      <a:pt x="338" y="19"/>
                    </a:lnTo>
                    <a:lnTo>
                      <a:pt x="339" y="19"/>
                    </a:lnTo>
                    <a:lnTo>
                      <a:pt x="341" y="19"/>
                    </a:lnTo>
                    <a:lnTo>
                      <a:pt x="342" y="19"/>
                    </a:lnTo>
                    <a:lnTo>
                      <a:pt x="345" y="19"/>
                    </a:lnTo>
                    <a:lnTo>
                      <a:pt x="349" y="20"/>
                    </a:lnTo>
                    <a:lnTo>
                      <a:pt x="351" y="20"/>
                    </a:lnTo>
                    <a:lnTo>
                      <a:pt x="354" y="20"/>
                    </a:lnTo>
                    <a:lnTo>
                      <a:pt x="356" y="20"/>
                    </a:lnTo>
                    <a:lnTo>
                      <a:pt x="358" y="20"/>
                    </a:lnTo>
                    <a:lnTo>
                      <a:pt x="362" y="20"/>
                    </a:lnTo>
                    <a:lnTo>
                      <a:pt x="364" y="20"/>
                    </a:lnTo>
                    <a:lnTo>
                      <a:pt x="366" y="20"/>
                    </a:lnTo>
                    <a:lnTo>
                      <a:pt x="368" y="20"/>
                    </a:lnTo>
                    <a:lnTo>
                      <a:pt x="372" y="20"/>
                    </a:lnTo>
                    <a:lnTo>
                      <a:pt x="373" y="20"/>
                    </a:lnTo>
                    <a:lnTo>
                      <a:pt x="379" y="20"/>
                    </a:lnTo>
                    <a:lnTo>
                      <a:pt x="383" y="20"/>
                    </a:lnTo>
                    <a:lnTo>
                      <a:pt x="383" y="22"/>
                    </a:lnTo>
                    <a:lnTo>
                      <a:pt x="385" y="23"/>
                    </a:lnTo>
                    <a:lnTo>
                      <a:pt x="386" y="26"/>
                    </a:lnTo>
                    <a:lnTo>
                      <a:pt x="388" y="27"/>
                    </a:lnTo>
                    <a:lnTo>
                      <a:pt x="395" y="32"/>
                    </a:lnTo>
                    <a:lnTo>
                      <a:pt x="396" y="33"/>
                    </a:lnTo>
                    <a:lnTo>
                      <a:pt x="403" y="36"/>
                    </a:lnTo>
                    <a:lnTo>
                      <a:pt x="405" y="37"/>
                    </a:lnTo>
                    <a:lnTo>
                      <a:pt x="406" y="39"/>
                    </a:lnTo>
                    <a:lnTo>
                      <a:pt x="412" y="44"/>
                    </a:lnTo>
                    <a:lnTo>
                      <a:pt x="413" y="46"/>
                    </a:lnTo>
                    <a:lnTo>
                      <a:pt x="414" y="46"/>
                    </a:lnTo>
                    <a:lnTo>
                      <a:pt x="416" y="46"/>
                    </a:lnTo>
                    <a:lnTo>
                      <a:pt x="419" y="44"/>
                    </a:lnTo>
                    <a:lnTo>
                      <a:pt x="420" y="44"/>
                    </a:lnTo>
                    <a:lnTo>
                      <a:pt x="422" y="41"/>
                    </a:lnTo>
                    <a:lnTo>
                      <a:pt x="423" y="40"/>
                    </a:lnTo>
                    <a:lnTo>
                      <a:pt x="424" y="39"/>
                    </a:lnTo>
                    <a:lnTo>
                      <a:pt x="424" y="36"/>
                    </a:lnTo>
                    <a:lnTo>
                      <a:pt x="426" y="36"/>
                    </a:lnTo>
                    <a:lnTo>
                      <a:pt x="426" y="34"/>
                    </a:lnTo>
                    <a:lnTo>
                      <a:pt x="427" y="34"/>
                    </a:lnTo>
                    <a:lnTo>
                      <a:pt x="429" y="36"/>
                    </a:lnTo>
                    <a:lnTo>
                      <a:pt x="431" y="37"/>
                    </a:lnTo>
                    <a:lnTo>
                      <a:pt x="437" y="37"/>
                    </a:lnTo>
                    <a:lnTo>
                      <a:pt x="440" y="37"/>
                    </a:lnTo>
                    <a:lnTo>
                      <a:pt x="447" y="37"/>
                    </a:lnTo>
                    <a:lnTo>
                      <a:pt x="450" y="37"/>
                    </a:lnTo>
                    <a:lnTo>
                      <a:pt x="454" y="36"/>
                    </a:lnTo>
                    <a:lnTo>
                      <a:pt x="461" y="36"/>
                    </a:lnTo>
                    <a:lnTo>
                      <a:pt x="465" y="37"/>
                    </a:lnTo>
                    <a:lnTo>
                      <a:pt x="468" y="40"/>
                    </a:lnTo>
                    <a:lnTo>
                      <a:pt x="470" y="41"/>
                    </a:lnTo>
                    <a:lnTo>
                      <a:pt x="471" y="43"/>
                    </a:lnTo>
                    <a:lnTo>
                      <a:pt x="472" y="44"/>
                    </a:lnTo>
                    <a:lnTo>
                      <a:pt x="478" y="46"/>
                    </a:lnTo>
                    <a:lnTo>
                      <a:pt x="481" y="46"/>
                    </a:lnTo>
                    <a:lnTo>
                      <a:pt x="481" y="47"/>
                    </a:lnTo>
                    <a:lnTo>
                      <a:pt x="485" y="49"/>
                    </a:lnTo>
                    <a:lnTo>
                      <a:pt x="488" y="50"/>
                    </a:lnTo>
                    <a:lnTo>
                      <a:pt x="495" y="53"/>
                    </a:lnTo>
                    <a:lnTo>
                      <a:pt x="501" y="57"/>
                    </a:lnTo>
                    <a:lnTo>
                      <a:pt x="501" y="58"/>
                    </a:lnTo>
                    <a:lnTo>
                      <a:pt x="502" y="60"/>
                    </a:lnTo>
                    <a:lnTo>
                      <a:pt x="501" y="61"/>
                    </a:lnTo>
                    <a:lnTo>
                      <a:pt x="501" y="63"/>
                    </a:lnTo>
                    <a:lnTo>
                      <a:pt x="506" y="71"/>
                    </a:lnTo>
                    <a:lnTo>
                      <a:pt x="506" y="73"/>
                    </a:lnTo>
                    <a:lnTo>
                      <a:pt x="508" y="73"/>
                    </a:lnTo>
                    <a:lnTo>
                      <a:pt x="516" y="75"/>
                    </a:lnTo>
                    <a:lnTo>
                      <a:pt x="519" y="74"/>
                    </a:lnTo>
                    <a:lnTo>
                      <a:pt x="521" y="74"/>
                    </a:lnTo>
                    <a:lnTo>
                      <a:pt x="522" y="75"/>
                    </a:lnTo>
                    <a:lnTo>
                      <a:pt x="523" y="75"/>
                    </a:lnTo>
                    <a:lnTo>
                      <a:pt x="523" y="77"/>
                    </a:lnTo>
                    <a:lnTo>
                      <a:pt x="523" y="78"/>
                    </a:lnTo>
                    <a:lnTo>
                      <a:pt x="522" y="80"/>
                    </a:lnTo>
                    <a:lnTo>
                      <a:pt x="521" y="82"/>
                    </a:lnTo>
                    <a:lnTo>
                      <a:pt x="521" y="84"/>
                    </a:lnTo>
                    <a:lnTo>
                      <a:pt x="521" y="88"/>
                    </a:lnTo>
                    <a:lnTo>
                      <a:pt x="521" y="90"/>
                    </a:lnTo>
                    <a:lnTo>
                      <a:pt x="523" y="91"/>
                    </a:lnTo>
                    <a:lnTo>
                      <a:pt x="523" y="92"/>
                    </a:lnTo>
                    <a:lnTo>
                      <a:pt x="525" y="95"/>
                    </a:lnTo>
                    <a:lnTo>
                      <a:pt x="526" y="98"/>
                    </a:lnTo>
                    <a:lnTo>
                      <a:pt x="526" y="101"/>
                    </a:lnTo>
                    <a:lnTo>
                      <a:pt x="526" y="102"/>
                    </a:lnTo>
                    <a:lnTo>
                      <a:pt x="525" y="102"/>
                    </a:lnTo>
                    <a:lnTo>
                      <a:pt x="525" y="107"/>
                    </a:lnTo>
                    <a:lnTo>
                      <a:pt x="525" y="108"/>
                    </a:lnTo>
                    <a:lnTo>
                      <a:pt x="528" y="111"/>
                    </a:lnTo>
                    <a:lnTo>
                      <a:pt x="530" y="116"/>
                    </a:lnTo>
                    <a:lnTo>
                      <a:pt x="530" y="119"/>
                    </a:lnTo>
                    <a:lnTo>
                      <a:pt x="532" y="121"/>
                    </a:lnTo>
                    <a:lnTo>
                      <a:pt x="533" y="122"/>
                    </a:lnTo>
                    <a:lnTo>
                      <a:pt x="540" y="128"/>
                    </a:lnTo>
                    <a:lnTo>
                      <a:pt x="539" y="132"/>
                    </a:lnTo>
                    <a:lnTo>
                      <a:pt x="539" y="133"/>
                    </a:lnTo>
                    <a:lnTo>
                      <a:pt x="538" y="133"/>
                    </a:lnTo>
                    <a:lnTo>
                      <a:pt x="538" y="135"/>
                    </a:lnTo>
                    <a:lnTo>
                      <a:pt x="539" y="138"/>
                    </a:lnTo>
                    <a:lnTo>
                      <a:pt x="540" y="142"/>
                    </a:lnTo>
                    <a:lnTo>
                      <a:pt x="543" y="143"/>
                    </a:lnTo>
                    <a:lnTo>
                      <a:pt x="543" y="145"/>
                    </a:lnTo>
                    <a:lnTo>
                      <a:pt x="545" y="145"/>
                    </a:lnTo>
                    <a:lnTo>
                      <a:pt x="543" y="153"/>
                    </a:lnTo>
                    <a:lnTo>
                      <a:pt x="542" y="155"/>
                    </a:lnTo>
                    <a:lnTo>
                      <a:pt x="540" y="156"/>
                    </a:lnTo>
                    <a:lnTo>
                      <a:pt x="542" y="159"/>
                    </a:lnTo>
                    <a:lnTo>
                      <a:pt x="542" y="160"/>
                    </a:lnTo>
                    <a:lnTo>
                      <a:pt x="540" y="163"/>
                    </a:lnTo>
                    <a:lnTo>
                      <a:pt x="542" y="172"/>
                    </a:lnTo>
                    <a:lnTo>
                      <a:pt x="545" y="174"/>
                    </a:lnTo>
                    <a:lnTo>
                      <a:pt x="546" y="174"/>
                    </a:lnTo>
                    <a:lnTo>
                      <a:pt x="546" y="173"/>
                    </a:lnTo>
                    <a:lnTo>
                      <a:pt x="549" y="173"/>
                    </a:lnTo>
                    <a:lnTo>
                      <a:pt x="550" y="174"/>
                    </a:lnTo>
                    <a:lnTo>
                      <a:pt x="553" y="182"/>
                    </a:lnTo>
                    <a:lnTo>
                      <a:pt x="553" y="186"/>
                    </a:lnTo>
                    <a:lnTo>
                      <a:pt x="552" y="190"/>
                    </a:lnTo>
                    <a:lnTo>
                      <a:pt x="552" y="191"/>
                    </a:lnTo>
                    <a:lnTo>
                      <a:pt x="553" y="193"/>
                    </a:lnTo>
                    <a:lnTo>
                      <a:pt x="555" y="193"/>
                    </a:lnTo>
                    <a:lnTo>
                      <a:pt x="555" y="198"/>
                    </a:lnTo>
                    <a:lnTo>
                      <a:pt x="553" y="204"/>
                    </a:lnTo>
                    <a:lnTo>
                      <a:pt x="553" y="206"/>
                    </a:lnTo>
                    <a:lnTo>
                      <a:pt x="553" y="207"/>
                    </a:lnTo>
                    <a:lnTo>
                      <a:pt x="555" y="207"/>
                    </a:lnTo>
                    <a:lnTo>
                      <a:pt x="559" y="210"/>
                    </a:lnTo>
                    <a:lnTo>
                      <a:pt x="557" y="221"/>
                    </a:lnTo>
                    <a:lnTo>
                      <a:pt x="557" y="225"/>
                    </a:lnTo>
                    <a:lnTo>
                      <a:pt x="560" y="228"/>
                    </a:lnTo>
                    <a:lnTo>
                      <a:pt x="560" y="237"/>
                    </a:lnTo>
                    <a:lnTo>
                      <a:pt x="560" y="238"/>
                    </a:lnTo>
                    <a:lnTo>
                      <a:pt x="559" y="248"/>
                    </a:lnTo>
                    <a:lnTo>
                      <a:pt x="557" y="249"/>
                    </a:lnTo>
                    <a:lnTo>
                      <a:pt x="557" y="251"/>
                    </a:lnTo>
                    <a:lnTo>
                      <a:pt x="556" y="251"/>
                    </a:lnTo>
                    <a:lnTo>
                      <a:pt x="556" y="252"/>
                    </a:lnTo>
                    <a:lnTo>
                      <a:pt x="556" y="254"/>
                    </a:lnTo>
                    <a:lnTo>
                      <a:pt x="556" y="255"/>
                    </a:lnTo>
                    <a:lnTo>
                      <a:pt x="559" y="259"/>
                    </a:lnTo>
                    <a:lnTo>
                      <a:pt x="560" y="259"/>
                    </a:lnTo>
                    <a:lnTo>
                      <a:pt x="563" y="261"/>
                    </a:lnTo>
                    <a:lnTo>
                      <a:pt x="564" y="262"/>
                    </a:lnTo>
                    <a:lnTo>
                      <a:pt x="566" y="266"/>
                    </a:lnTo>
                    <a:lnTo>
                      <a:pt x="566" y="268"/>
                    </a:lnTo>
                    <a:lnTo>
                      <a:pt x="564" y="268"/>
                    </a:lnTo>
                    <a:lnTo>
                      <a:pt x="564" y="269"/>
                    </a:lnTo>
                    <a:lnTo>
                      <a:pt x="564" y="273"/>
                    </a:lnTo>
                    <a:lnTo>
                      <a:pt x="566" y="275"/>
                    </a:lnTo>
                    <a:lnTo>
                      <a:pt x="569" y="275"/>
                    </a:lnTo>
                    <a:lnTo>
                      <a:pt x="569" y="273"/>
                    </a:lnTo>
                    <a:lnTo>
                      <a:pt x="569" y="272"/>
                    </a:lnTo>
                    <a:lnTo>
                      <a:pt x="571" y="275"/>
                    </a:lnTo>
                    <a:lnTo>
                      <a:pt x="570" y="278"/>
                    </a:lnTo>
                    <a:lnTo>
                      <a:pt x="570" y="279"/>
                    </a:lnTo>
                    <a:lnTo>
                      <a:pt x="570" y="281"/>
                    </a:lnTo>
                    <a:lnTo>
                      <a:pt x="574" y="293"/>
                    </a:lnTo>
                    <a:lnTo>
                      <a:pt x="579" y="298"/>
                    </a:lnTo>
                    <a:lnTo>
                      <a:pt x="580" y="299"/>
                    </a:lnTo>
                    <a:lnTo>
                      <a:pt x="580" y="300"/>
                    </a:lnTo>
                    <a:lnTo>
                      <a:pt x="581" y="302"/>
                    </a:lnTo>
                    <a:lnTo>
                      <a:pt x="596" y="326"/>
                    </a:lnTo>
                    <a:lnTo>
                      <a:pt x="597" y="327"/>
                    </a:lnTo>
                    <a:lnTo>
                      <a:pt x="594" y="327"/>
                    </a:lnTo>
                    <a:lnTo>
                      <a:pt x="591" y="327"/>
                    </a:lnTo>
                    <a:lnTo>
                      <a:pt x="563" y="327"/>
                    </a:lnTo>
                    <a:lnTo>
                      <a:pt x="556" y="327"/>
                    </a:lnTo>
                    <a:lnTo>
                      <a:pt x="552" y="327"/>
                    </a:lnTo>
                    <a:lnTo>
                      <a:pt x="547" y="327"/>
                    </a:lnTo>
                    <a:lnTo>
                      <a:pt x="545" y="327"/>
                    </a:lnTo>
                    <a:lnTo>
                      <a:pt x="543" y="327"/>
                    </a:lnTo>
                    <a:lnTo>
                      <a:pt x="542" y="327"/>
                    </a:lnTo>
                    <a:lnTo>
                      <a:pt x="540" y="327"/>
                    </a:lnTo>
                    <a:lnTo>
                      <a:pt x="539" y="327"/>
                    </a:lnTo>
                    <a:lnTo>
                      <a:pt x="538" y="327"/>
                    </a:lnTo>
                    <a:lnTo>
                      <a:pt x="533" y="327"/>
                    </a:lnTo>
                    <a:lnTo>
                      <a:pt x="532" y="327"/>
                    </a:lnTo>
                    <a:lnTo>
                      <a:pt x="528" y="327"/>
                    </a:lnTo>
                    <a:lnTo>
                      <a:pt x="516" y="327"/>
                    </a:lnTo>
                    <a:lnTo>
                      <a:pt x="512" y="327"/>
                    </a:lnTo>
                    <a:lnTo>
                      <a:pt x="511" y="327"/>
                    </a:lnTo>
                    <a:lnTo>
                      <a:pt x="509" y="327"/>
                    </a:lnTo>
                    <a:lnTo>
                      <a:pt x="508" y="327"/>
                    </a:lnTo>
                    <a:lnTo>
                      <a:pt x="506" y="327"/>
                    </a:lnTo>
                    <a:lnTo>
                      <a:pt x="505" y="327"/>
                    </a:lnTo>
                    <a:lnTo>
                      <a:pt x="492" y="327"/>
                    </a:lnTo>
                    <a:lnTo>
                      <a:pt x="488" y="327"/>
                    </a:lnTo>
                    <a:lnTo>
                      <a:pt x="485" y="327"/>
                    </a:lnTo>
                    <a:lnTo>
                      <a:pt x="478" y="327"/>
                    </a:lnTo>
                    <a:lnTo>
                      <a:pt x="477" y="327"/>
                    </a:lnTo>
                    <a:lnTo>
                      <a:pt x="475" y="327"/>
                    </a:lnTo>
                    <a:lnTo>
                      <a:pt x="470" y="327"/>
                    </a:lnTo>
                    <a:lnTo>
                      <a:pt x="467" y="327"/>
                    </a:lnTo>
                    <a:lnTo>
                      <a:pt x="465" y="327"/>
                    </a:lnTo>
                    <a:lnTo>
                      <a:pt x="463" y="327"/>
                    </a:lnTo>
                    <a:lnTo>
                      <a:pt x="455" y="327"/>
                    </a:lnTo>
                    <a:lnTo>
                      <a:pt x="454" y="327"/>
                    </a:lnTo>
                    <a:lnTo>
                      <a:pt x="450" y="327"/>
                    </a:lnTo>
                    <a:lnTo>
                      <a:pt x="448" y="327"/>
                    </a:lnTo>
                    <a:lnTo>
                      <a:pt x="447" y="327"/>
                    </a:lnTo>
                    <a:lnTo>
                      <a:pt x="444" y="326"/>
                    </a:lnTo>
                    <a:lnTo>
                      <a:pt x="426" y="326"/>
                    </a:lnTo>
                    <a:lnTo>
                      <a:pt x="423" y="326"/>
                    </a:lnTo>
                    <a:lnTo>
                      <a:pt x="422" y="326"/>
                    </a:lnTo>
                    <a:lnTo>
                      <a:pt x="420" y="326"/>
                    </a:lnTo>
                    <a:lnTo>
                      <a:pt x="419" y="326"/>
                    </a:lnTo>
                    <a:lnTo>
                      <a:pt x="414" y="326"/>
                    </a:lnTo>
                    <a:lnTo>
                      <a:pt x="412" y="326"/>
                    </a:lnTo>
                    <a:lnTo>
                      <a:pt x="409" y="326"/>
                    </a:lnTo>
                    <a:lnTo>
                      <a:pt x="407" y="326"/>
                    </a:lnTo>
                    <a:lnTo>
                      <a:pt x="406" y="326"/>
                    </a:lnTo>
                    <a:lnTo>
                      <a:pt x="405" y="326"/>
                    </a:lnTo>
                    <a:lnTo>
                      <a:pt x="403" y="326"/>
                    </a:lnTo>
                    <a:lnTo>
                      <a:pt x="400" y="326"/>
                    </a:lnTo>
                    <a:lnTo>
                      <a:pt x="397" y="326"/>
                    </a:lnTo>
                    <a:lnTo>
                      <a:pt x="396" y="326"/>
                    </a:lnTo>
                    <a:lnTo>
                      <a:pt x="393" y="326"/>
                    </a:lnTo>
                    <a:lnTo>
                      <a:pt x="392" y="326"/>
                    </a:lnTo>
                    <a:lnTo>
                      <a:pt x="376" y="324"/>
                    </a:lnTo>
                    <a:lnTo>
                      <a:pt x="375" y="324"/>
                    </a:lnTo>
                    <a:lnTo>
                      <a:pt x="373" y="324"/>
                    </a:lnTo>
                    <a:lnTo>
                      <a:pt x="372" y="324"/>
                    </a:lnTo>
                    <a:lnTo>
                      <a:pt x="371" y="324"/>
                    </a:lnTo>
                    <a:lnTo>
                      <a:pt x="369" y="324"/>
                    </a:lnTo>
                    <a:lnTo>
                      <a:pt x="368" y="324"/>
                    </a:lnTo>
                    <a:lnTo>
                      <a:pt x="366" y="324"/>
                    </a:lnTo>
                    <a:lnTo>
                      <a:pt x="365" y="324"/>
                    </a:lnTo>
                    <a:lnTo>
                      <a:pt x="364" y="324"/>
                    </a:lnTo>
                    <a:lnTo>
                      <a:pt x="362" y="324"/>
                    </a:lnTo>
                    <a:lnTo>
                      <a:pt x="361" y="324"/>
                    </a:lnTo>
                    <a:lnTo>
                      <a:pt x="359" y="324"/>
                    </a:lnTo>
                    <a:lnTo>
                      <a:pt x="356" y="324"/>
                    </a:lnTo>
                    <a:lnTo>
                      <a:pt x="354" y="324"/>
                    </a:lnTo>
                    <a:lnTo>
                      <a:pt x="352" y="324"/>
                    </a:lnTo>
                    <a:lnTo>
                      <a:pt x="345" y="324"/>
                    </a:lnTo>
                    <a:lnTo>
                      <a:pt x="344" y="324"/>
                    </a:lnTo>
                    <a:lnTo>
                      <a:pt x="342" y="324"/>
                    </a:lnTo>
                    <a:lnTo>
                      <a:pt x="341" y="324"/>
                    </a:lnTo>
                    <a:lnTo>
                      <a:pt x="339" y="324"/>
                    </a:lnTo>
                    <a:lnTo>
                      <a:pt x="337" y="324"/>
                    </a:lnTo>
                    <a:lnTo>
                      <a:pt x="335" y="324"/>
                    </a:lnTo>
                    <a:lnTo>
                      <a:pt x="332" y="324"/>
                    </a:lnTo>
                    <a:lnTo>
                      <a:pt x="330" y="323"/>
                    </a:lnTo>
                    <a:lnTo>
                      <a:pt x="328" y="323"/>
                    </a:lnTo>
                    <a:lnTo>
                      <a:pt x="327" y="323"/>
                    </a:lnTo>
                    <a:lnTo>
                      <a:pt x="325" y="323"/>
                    </a:lnTo>
                    <a:lnTo>
                      <a:pt x="324" y="323"/>
                    </a:lnTo>
                    <a:lnTo>
                      <a:pt x="321" y="323"/>
                    </a:lnTo>
                    <a:lnTo>
                      <a:pt x="313" y="323"/>
                    </a:lnTo>
                    <a:lnTo>
                      <a:pt x="308" y="323"/>
                    </a:lnTo>
                    <a:lnTo>
                      <a:pt x="307" y="323"/>
                    </a:lnTo>
                    <a:lnTo>
                      <a:pt x="297" y="323"/>
                    </a:lnTo>
                    <a:lnTo>
                      <a:pt x="291" y="323"/>
                    </a:lnTo>
                    <a:lnTo>
                      <a:pt x="290" y="322"/>
                    </a:lnTo>
                    <a:lnTo>
                      <a:pt x="289" y="322"/>
                    </a:lnTo>
                    <a:lnTo>
                      <a:pt x="287" y="322"/>
                    </a:lnTo>
                    <a:lnTo>
                      <a:pt x="284" y="322"/>
                    </a:lnTo>
                    <a:lnTo>
                      <a:pt x="279" y="322"/>
                    </a:lnTo>
                    <a:lnTo>
                      <a:pt x="277" y="322"/>
                    </a:lnTo>
                    <a:lnTo>
                      <a:pt x="276" y="322"/>
                    </a:lnTo>
                    <a:lnTo>
                      <a:pt x="273" y="322"/>
                    </a:lnTo>
                    <a:lnTo>
                      <a:pt x="259" y="322"/>
                    </a:lnTo>
                    <a:lnTo>
                      <a:pt x="257" y="322"/>
                    </a:lnTo>
                    <a:lnTo>
                      <a:pt x="256" y="320"/>
                    </a:lnTo>
                    <a:lnTo>
                      <a:pt x="245" y="320"/>
                    </a:lnTo>
                    <a:lnTo>
                      <a:pt x="242" y="320"/>
                    </a:lnTo>
                    <a:lnTo>
                      <a:pt x="240" y="320"/>
                    </a:lnTo>
                    <a:lnTo>
                      <a:pt x="239" y="320"/>
                    </a:lnTo>
                    <a:lnTo>
                      <a:pt x="238" y="320"/>
                    </a:lnTo>
                    <a:lnTo>
                      <a:pt x="236" y="320"/>
                    </a:lnTo>
                    <a:lnTo>
                      <a:pt x="233" y="320"/>
                    </a:lnTo>
                    <a:lnTo>
                      <a:pt x="232" y="320"/>
                    </a:lnTo>
                    <a:lnTo>
                      <a:pt x="231" y="320"/>
                    </a:lnTo>
                    <a:lnTo>
                      <a:pt x="228" y="320"/>
                    </a:lnTo>
                    <a:lnTo>
                      <a:pt x="226" y="319"/>
                    </a:lnTo>
                    <a:lnTo>
                      <a:pt x="225" y="319"/>
                    </a:lnTo>
                    <a:lnTo>
                      <a:pt x="222" y="319"/>
                    </a:lnTo>
                    <a:lnTo>
                      <a:pt x="221" y="319"/>
                    </a:lnTo>
                    <a:lnTo>
                      <a:pt x="219" y="319"/>
                    </a:lnTo>
                    <a:lnTo>
                      <a:pt x="206" y="319"/>
                    </a:lnTo>
                    <a:lnTo>
                      <a:pt x="201" y="319"/>
                    </a:lnTo>
                    <a:lnTo>
                      <a:pt x="198" y="317"/>
                    </a:lnTo>
                    <a:lnTo>
                      <a:pt x="194" y="317"/>
                    </a:lnTo>
                    <a:lnTo>
                      <a:pt x="191" y="317"/>
                    </a:lnTo>
                    <a:lnTo>
                      <a:pt x="189" y="317"/>
                    </a:lnTo>
                    <a:lnTo>
                      <a:pt x="188" y="317"/>
                    </a:lnTo>
                    <a:lnTo>
                      <a:pt x="185" y="317"/>
                    </a:lnTo>
                    <a:lnTo>
                      <a:pt x="182" y="317"/>
                    </a:lnTo>
                    <a:lnTo>
                      <a:pt x="181" y="317"/>
                    </a:lnTo>
                    <a:lnTo>
                      <a:pt x="180" y="317"/>
                    </a:lnTo>
                    <a:lnTo>
                      <a:pt x="177" y="317"/>
                    </a:lnTo>
                    <a:lnTo>
                      <a:pt x="174" y="316"/>
                    </a:lnTo>
                    <a:lnTo>
                      <a:pt x="165" y="316"/>
                    </a:lnTo>
                    <a:lnTo>
                      <a:pt x="160" y="316"/>
                    </a:lnTo>
                    <a:lnTo>
                      <a:pt x="147" y="315"/>
                    </a:lnTo>
                    <a:lnTo>
                      <a:pt x="146" y="315"/>
                    </a:lnTo>
                    <a:lnTo>
                      <a:pt x="144" y="315"/>
                    </a:lnTo>
                    <a:lnTo>
                      <a:pt x="140" y="315"/>
                    </a:lnTo>
                    <a:lnTo>
                      <a:pt x="130" y="315"/>
                    </a:lnTo>
                    <a:lnTo>
                      <a:pt x="131" y="299"/>
                    </a:lnTo>
                    <a:lnTo>
                      <a:pt x="131" y="298"/>
                    </a:lnTo>
                    <a:lnTo>
                      <a:pt x="131" y="290"/>
                    </a:lnTo>
                    <a:lnTo>
                      <a:pt x="133" y="279"/>
                    </a:lnTo>
                    <a:lnTo>
                      <a:pt x="133" y="275"/>
                    </a:lnTo>
                    <a:lnTo>
                      <a:pt x="133" y="273"/>
                    </a:lnTo>
                    <a:lnTo>
                      <a:pt x="133" y="269"/>
                    </a:lnTo>
                    <a:lnTo>
                      <a:pt x="133" y="262"/>
                    </a:lnTo>
                    <a:lnTo>
                      <a:pt x="133" y="259"/>
                    </a:lnTo>
                    <a:lnTo>
                      <a:pt x="134" y="244"/>
                    </a:lnTo>
                    <a:lnTo>
                      <a:pt x="134" y="238"/>
                    </a:lnTo>
                    <a:lnTo>
                      <a:pt x="137" y="213"/>
                    </a:lnTo>
                    <a:lnTo>
                      <a:pt x="136" y="213"/>
                    </a:lnTo>
                    <a:lnTo>
                      <a:pt x="131" y="213"/>
                    </a:lnTo>
                    <a:lnTo>
                      <a:pt x="127" y="213"/>
                    </a:lnTo>
                    <a:lnTo>
                      <a:pt x="126" y="211"/>
                    </a:lnTo>
                    <a:lnTo>
                      <a:pt x="124" y="211"/>
                    </a:lnTo>
                    <a:lnTo>
                      <a:pt x="122" y="211"/>
                    </a:lnTo>
                    <a:lnTo>
                      <a:pt x="120" y="211"/>
                    </a:lnTo>
                    <a:lnTo>
                      <a:pt x="116" y="211"/>
                    </a:lnTo>
                    <a:lnTo>
                      <a:pt x="114" y="211"/>
                    </a:lnTo>
                    <a:lnTo>
                      <a:pt x="109" y="211"/>
                    </a:lnTo>
                    <a:lnTo>
                      <a:pt x="107" y="211"/>
                    </a:lnTo>
                    <a:lnTo>
                      <a:pt x="102" y="210"/>
                    </a:lnTo>
                    <a:lnTo>
                      <a:pt x="100" y="210"/>
                    </a:lnTo>
                    <a:lnTo>
                      <a:pt x="98" y="210"/>
                    </a:lnTo>
                    <a:lnTo>
                      <a:pt x="96" y="210"/>
                    </a:lnTo>
                    <a:lnTo>
                      <a:pt x="90" y="210"/>
                    </a:lnTo>
                    <a:lnTo>
                      <a:pt x="89" y="210"/>
                    </a:lnTo>
                    <a:lnTo>
                      <a:pt x="88" y="210"/>
                    </a:lnTo>
                    <a:lnTo>
                      <a:pt x="83" y="208"/>
                    </a:lnTo>
                    <a:lnTo>
                      <a:pt x="82" y="208"/>
                    </a:lnTo>
                    <a:lnTo>
                      <a:pt x="81" y="208"/>
                    </a:lnTo>
                    <a:lnTo>
                      <a:pt x="79" y="208"/>
                    </a:lnTo>
                    <a:lnTo>
                      <a:pt x="78" y="208"/>
                    </a:lnTo>
                    <a:lnTo>
                      <a:pt x="76" y="208"/>
                    </a:lnTo>
                    <a:lnTo>
                      <a:pt x="75" y="208"/>
                    </a:lnTo>
                    <a:lnTo>
                      <a:pt x="73" y="208"/>
                    </a:lnTo>
                    <a:lnTo>
                      <a:pt x="72" y="208"/>
                    </a:lnTo>
                    <a:lnTo>
                      <a:pt x="69" y="208"/>
                    </a:lnTo>
                    <a:lnTo>
                      <a:pt x="68" y="208"/>
                    </a:lnTo>
                    <a:lnTo>
                      <a:pt x="66" y="208"/>
                    </a:lnTo>
                    <a:lnTo>
                      <a:pt x="48" y="207"/>
                    </a:lnTo>
                    <a:lnTo>
                      <a:pt x="47" y="207"/>
                    </a:lnTo>
                    <a:lnTo>
                      <a:pt x="47" y="206"/>
                    </a:lnTo>
                    <a:lnTo>
                      <a:pt x="44" y="206"/>
                    </a:lnTo>
                    <a:lnTo>
                      <a:pt x="39" y="206"/>
                    </a:lnTo>
                    <a:lnTo>
                      <a:pt x="38" y="206"/>
                    </a:lnTo>
                    <a:lnTo>
                      <a:pt x="32" y="206"/>
                    </a:lnTo>
                    <a:lnTo>
                      <a:pt x="14" y="204"/>
                    </a:lnTo>
                    <a:lnTo>
                      <a:pt x="13" y="204"/>
                    </a:lnTo>
                    <a:lnTo>
                      <a:pt x="11" y="203"/>
                    </a:lnTo>
                    <a:lnTo>
                      <a:pt x="7" y="203"/>
                    </a:lnTo>
                    <a:lnTo>
                      <a:pt x="6" y="203"/>
                    </a:lnTo>
                    <a:lnTo>
                      <a:pt x="3" y="203"/>
                    </a:lnTo>
                    <a:lnTo>
                      <a:pt x="1" y="203"/>
                    </a:lnTo>
                    <a:lnTo>
                      <a:pt x="0" y="203"/>
                    </a:lnTo>
                    <a:lnTo>
                      <a:pt x="1" y="201"/>
                    </a:lnTo>
                    <a:lnTo>
                      <a:pt x="1" y="194"/>
                    </a:lnTo>
                    <a:lnTo>
                      <a:pt x="1" y="193"/>
                    </a:lnTo>
                    <a:lnTo>
                      <a:pt x="1" y="191"/>
                    </a:lnTo>
                    <a:lnTo>
                      <a:pt x="3" y="174"/>
                    </a:lnTo>
                    <a:lnTo>
                      <a:pt x="3" y="170"/>
                    </a:lnTo>
                    <a:lnTo>
                      <a:pt x="4" y="163"/>
                    </a:lnTo>
                    <a:lnTo>
                      <a:pt x="4" y="162"/>
                    </a:lnTo>
                    <a:lnTo>
                      <a:pt x="4" y="160"/>
                    </a:lnTo>
                    <a:lnTo>
                      <a:pt x="6" y="150"/>
                    </a:lnTo>
                    <a:lnTo>
                      <a:pt x="6" y="148"/>
                    </a:lnTo>
                    <a:lnTo>
                      <a:pt x="6" y="146"/>
                    </a:lnTo>
                    <a:lnTo>
                      <a:pt x="6" y="143"/>
                    </a:lnTo>
                    <a:lnTo>
                      <a:pt x="6" y="140"/>
                    </a:lnTo>
                    <a:lnTo>
                      <a:pt x="6" y="139"/>
                    </a:lnTo>
                    <a:lnTo>
                      <a:pt x="6" y="138"/>
                    </a:lnTo>
                    <a:lnTo>
                      <a:pt x="7" y="132"/>
                    </a:lnTo>
                    <a:lnTo>
                      <a:pt x="7" y="128"/>
                    </a:lnTo>
                    <a:lnTo>
                      <a:pt x="8" y="114"/>
                    </a:lnTo>
                    <a:lnTo>
                      <a:pt x="8" y="111"/>
                    </a:lnTo>
                    <a:lnTo>
                      <a:pt x="8" y="109"/>
                    </a:lnTo>
                    <a:lnTo>
                      <a:pt x="8" y="104"/>
                    </a:lnTo>
                    <a:lnTo>
                      <a:pt x="10" y="102"/>
                    </a:lnTo>
                    <a:lnTo>
                      <a:pt x="10" y="101"/>
                    </a:lnTo>
                    <a:lnTo>
                      <a:pt x="10" y="99"/>
                    </a:lnTo>
                    <a:lnTo>
                      <a:pt x="10" y="94"/>
                    </a:lnTo>
                    <a:lnTo>
                      <a:pt x="10" y="92"/>
                    </a:lnTo>
                    <a:lnTo>
                      <a:pt x="10" y="88"/>
                    </a:lnTo>
                    <a:lnTo>
                      <a:pt x="11" y="84"/>
                    </a:lnTo>
                    <a:lnTo>
                      <a:pt x="11" y="75"/>
                    </a:lnTo>
                    <a:lnTo>
                      <a:pt x="14" y="40"/>
                    </a:lnTo>
                    <a:lnTo>
                      <a:pt x="14" y="37"/>
                    </a:lnTo>
                    <a:lnTo>
                      <a:pt x="15" y="36"/>
                    </a:lnTo>
                    <a:lnTo>
                      <a:pt x="15" y="26"/>
                    </a:lnTo>
                    <a:lnTo>
                      <a:pt x="15" y="24"/>
                    </a:lnTo>
                    <a:lnTo>
                      <a:pt x="18" y="0"/>
                    </a:lnTo>
                    <a:lnTo>
                      <a:pt x="34" y="2"/>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79"/>
              <p:cNvSpPr>
                <a:spLocks/>
              </p:cNvSpPr>
              <p:nvPr/>
            </p:nvSpPr>
            <p:spPr bwMode="auto">
              <a:xfrm>
                <a:off x="2546342" y="2304963"/>
                <a:ext cx="1018570" cy="1552193"/>
              </a:xfrm>
              <a:custGeom>
                <a:avLst/>
                <a:gdLst>
                  <a:gd name="T0" fmla="*/ 305 w 465"/>
                  <a:gd name="T1" fmla="*/ 55 h 774"/>
                  <a:gd name="T2" fmla="*/ 334 w 465"/>
                  <a:gd name="T3" fmla="*/ 60 h 774"/>
                  <a:gd name="T4" fmla="*/ 335 w 465"/>
                  <a:gd name="T5" fmla="*/ 60 h 774"/>
                  <a:gd name="T6" fmla="*/ 400 w 465"/>
                  <a:gd name="T7" fmla="*/ 75 h 774"/>
                  <a:gd name="T8" fmla="*/ 428 w 465"/>
                  <a:gd name="T9" fmla="*/ 80 h 774"/>
                  <a:gd name="T10" fmla="*/ 461 w 465"/>
                  <a:gd name="T11" fmla="*/ 86 h 774"/>
                  <a:gd name="T12" fmla="*/ 465 w 465"/>
                  <a:gd name="T13" fmla="*/ 87 h 774"/>
                  <a:gd name="T14" fmla="*/ 462 w 465"/>
                  <a:gd name="T15" fmla="*/ 101 h 774"/>
                  <a:gd name="T16" fmla="*/ 441 w 465"/>
                  <a:gd name="T17" fmla="*/ 210 h 774"/>
                  <a:gd name="T18" fmla="*/ 435 w 465"/>
                  <a:gd name="T19" fmla="*/ 237 h 774"/>
                  <a:gd name="T20" fmla="*/ 400 w 465"/>
                  <a:gd name="T21" fmla="*/ 418 h 774"/>
                  <a:gd name="T22" fmla="*/ 396 w 465"/>
                  <a:gd name="T23" fmla="*/ 445 h 774"/>
                  <a:gd name="T24" fmla="*/ 385 w 465"/>
                  <a:gd name="T25" fmla="*/ 505 h 774"/>
                  <a:gd name="T26" fmla="*/ 383 w 465"/>
                  <a:gd name="T27" fmla="*/ 510 h 774"/>
                  <a:gd name="T28" fmla="*/ 377 w 465"/>
                  <a:gd name="T29" fmla="*/ 534 h 774"/>
                  <a:gd name="T30" fmla="*/ 375 w 465"/>
                  <a:gd name="T31" fmla="*/ 556 h 774"/>
                  <a:gd name="T32" fmla="*/ 370 w 465"/>
                  <a:gd name="T33" fmla="*/ 575 h 774"/>
                  <a:gd name="T34" fmla="*/ 365 w 465"/>
                  <a:gd name="T35" fmla="*/ 604 h 774"/>
                  <a:gd name="T36" fmla="*/ 355 w 465"/>
                  <a:gd name="T37" fmla="*/ 655 h 774"/>
                  <a:gd name="T38" fmla="*/ 352 w 465"/>
                  <a:gd name="T39" fmla="*/ 665 h 774"/>
                  <a:gd name="T40" fmla="*/ 342 w 465"/>
                  <a:gd name="T41" fmla="*/ 680 h 774"/>
                  <a:gd name="T42" fmla="*/ 336 w 465"/>
                  <a:gd name="T43" fmla="*/ 680 h 774"/>
                  <a:gd name="T44" fmla="*/ 332 w 465"/>
                  <a:gd name="T45" fmla="*/ 673 h 774"/>
                  <a:gd name="T46" fmla="*/ 329 w 465"/>
                  <a:gd name="T47" fmla="*/ 666 h 774"/>
                  <a:gd name="T48" fmla="*/ 311 w 465"/>
                  <a:gd name="T49" fmla="*/ 662 h 774"/>
                  <a:gd name="T50" fmla="*/ 300 w 465"/>
                  <a:gd name="T51" fmla="*/ 676 h 774"/>
                  <a:gd name="T52" fmla="*/ 300 w 465"/>
                  <a:gd name="T53" fmla="*/ 690 h 774"/>
                  <a:gd name="T54" fmla="*/ 297 w 465"/>
                  <a:gd name="T55" fmla="*/ 710 h 774"/>
                  <a:gd name="T56" fmla="*/ 295 w 465"/>
                  <a:gd name="T57" fmla="*/ 723 h 774"/>
                  <a:gd name="T58" fmla="*/ 294 w 465"/>
                  <a:gd name="T59" fmla="*/ 730 h 774"/>
                  <a:gd name="T60" fmla="*/ 297 w 465"/>
                  <a:gd name="T61" fmla="*/ 742 h 774"/>
                  <a:gd name="T62" fmla="*/ 294 w 465"/>
                  <a:gd name="T63" fmla="*/ 762 h 774"/>
                  <a:gd name="T64" fmla="*/ 288 w 465"/>
                  <a:gd name="T65" fmla="*/ 772 h 774"/>
                  <a:gd name="T66" fmla="*/ 278 w 465"/>
                  <a:gd name="T67" fmla="*/ 758 h 774"/>
                  <a:gd name="T68" fmla="*/ 259 w 465"/>
                  <a:gd name="T69" fmla="*/ 725 h 774"/>
                  <a:gd name="T70" fmla="*/ 252 w 465"/>
                  <a:gd name="T71" fmla="*/ 714 h 774"/>
                  <a:gd name="T72" fmla="*/ 244 w 465"/>
                  <a:gd name="T73" fmla="*/ 703 h 774"/>
                  <a:gd name="T74" fmla="*/ 230 w 465"/>
                  <a:gd name="T75" fmla="*/ 679 h 774"/>
                  <a:gd name="T76" fmla="*/ 216 w 465"/>
                  <a:gd name="T77" fmla="*/ 657 h 774"/>
                  <a:gd name="T78" fmla="*/ 184 w 465"/>
                  <a:gd name="T79" fmla="*/ 602 h 774"/>
                  <a:gd name="T80" fmla="*/ 111 w 465"/>
                  <a:gd name="T81" fmla="*/ 482 h 774"/>
                  <a:gd name="T82" fmla="*/ 63 w 465"/>
                  <a:gd name="T83" fmla="*/ 401 h 774"/>
                  <a:gd name="T84" fmla="*/ 27 w 465"/>
                  <a:gd name="T85" fmla="*/ 341 h 774"/>
                  <a:gd name="T86" fmla="*/ 19 w 465"/>
                  <a:gd name="T87" fmla="*/ 329 h 774"/>
                  <a:gd name="T88" fmla="*/ 0 w 465"/>
                  <a:gd name="T89" fmla="*/ 294 h 774"/>
                  <a:gd name="T90" fmla="*/ 4 w 465"/>
                  <a:gd name="T91" fmla="*/ 271 h 774"/>
                  <a:gd name="T92" fmla="*/ 7 w 465"/>
                  <a:gd name="T93" fmla="*/ 263 h 774"/>
                  <a:gd name="T94" fmla="*/ 17 w 465"/>
                  <a:gd name="T95" fmla="*/ 223 h 774"/>
                  <a:gd name="T96" fmla="*/ 27 w 465"/>
                  <a:gd name="T97" fmla="*/ 188 h 774"/>
                  <a:gd name="T98" fmla="*/ 31 w 465"/>
                  <a:gd name="T99" fmla="*/ 169 h 774"/>
                  <a:gd name="T100" fmla="*/ 38 w 465"/>
                  <a:gd name="T101" fmla="*/ 147 h 774"/>
                  <a:gd name="T102" fmla="*/ 55 w 465"/>
                  <a:gd name="T103" fmla="*/ 79 h 774"/>
                  <a:gd name="T104" fmla="*/ 117 w 465"/>
                  <a:gd name="T105" fmla="*/ 10 h 774"/>
                  <a:gd name="T106" fmla="*/ 192 w 465"/>
                  <a:gd name="T107" fmla="*/ 28 h 774"/>
                  <a:gd name="T108" fmla="*/ 298 w 465"/>
                  <a:gd name="T109" fmla="*/ 5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5" h="774">
                    <a:moveTo>
                      <a:pt x="302" y="53"/>
                    </a:moveTo>
                    <a:lnTo>
                      <a:pt x="304" y="53"/>
                    </a:lnTo>
                    <a:lnTo>
                      <a:pt x="305" y="53"/>
                    </a:lnTo>
                    <a:lnTo>
                      <a:pt x="305" y="55"/>
                    </a:lnTo>
                    <a:lnTo>
                      <a:pt x="325" y="58"/>
                    </a:lnTo>
                    <a:lnTo>
                      <a:pt x="325" y="59"/>
                    </a:lnTo>
                    <a:lnTo>
                      <a:pt x="334" y="60"/>
                    </a:lnTo>
                    <a:lnTo>
                      <a:pt x="334" y="60"/>
                    </a:lnTo>
                    <a:lnTo>
                      <a:pt x="335" y="60"/>
                    </a:lnTo>
                    <a:lnTo>
                      <a:pt x="335" y="60"/>
                    </a:lnTo>
                    <a:lnTo>
                      <a:pt x="335" y="60"/>
                    </a:lnTo>
                    <a:lnTo>
                      <a:pt x="335" y="60"/>
                    </a:lnTo>
                    <a:lnTo>
                      <a:pt x="335" y="60"/>
                    </a:lnTo>
                    <a:lnTo>
                      <a:pt x="335" y="60"/>
                    </a:lnTo>
                    <a:lnTo>
                      <a:pt x="338" y="60"/>
                    </a:lnTo>
                    <a:lnTo>
                      <a:pt x="400" y="75"/>
                    </a:lnTo>
                    <a:lnTo>
                      <a:pt x="400" y="75"/>
                    </a:lnTo>
                    <a:lnTo>
                      <a:pt x="407" y="75"/>
                    </a:lnTo>
                    <a:lnTo>
                      <a:pt x="417" y="77"/>
                    </a:lnTo>
                    <a:lnTo>
                      <a:pt x="428" y="80"/>
                    </a:lnTo>
                    <a:lnTo>
                      <a:pt x="435" y="82"/>
                    </a:lnTo>
                    <a:lnTo>
                      <a:pt x="435" y="82"/>
                    </a:lnTo>
                    <a:lnTo>
                      <a:pt x="450" y="84"/>
                    </a:lnTo>
                    <a:lnTo>
                      <a:pt x="461" y="86"/>
                    </a:lnTo>
                    <a:lnTo>
                      <a:pt x="461" y="86"/>
                    </a:lnTo>
                    <a:lnTo>
                      <a:pt x="464" y="87"/>
                    </a:lnTo>
                    <a:lnTo>
                      <a:pt x="464" y="87"/>
                    </a:lnTo>
                    <a:lnTo>
                      <a:pt x="465" y="87"/>
                    </a:lnTo>
                    <a:lnTo>
                      <a:pt x="465" y="87"/>
                    </a:lnTo>
                    <a:lnTo>
                      <a:pt x="465" y="87"/>
                    </a:lnTo>
                    <a:lnTo>
                      <a:pt x="462" y="101"/>
                    </a:lnTo>
                    <a:lnTo>
                      <a:pt x="462" y="101"/>
                    </a:lnTo>
                    <a:lnTo>
                      <a:pt x="460" y="113"/>
                    </a:lnTo>
                    <a:lnTo>
                      <a:pt x="445" y="186"/>
                    </a:lnTo>
                    <a:lnTo>
                      <a:pt x="441" y="210"/>
                    </a:lnTo>
                    <a:lnTo>
                      <a:pt x="441" y="210"/>
                    </a:lnTo>
                    <a:lnTo>
                      <a:pt x="441" y="213"/>
                    </a:lnTo>
                    <a:lnTo>
                      <a:pt x="435" y="236"/>
                    </a:lnTo>
                    <a:lnTo>
                      <a:pt x="435" y="237"/>
                    </a:lnTo>
                    <a:lnTo>
                      <a:pt x="435" y="237"/>
                    </a:lnTo>
                    <a:lnTo>
                      <a:pt x="428" y="274"/>
                    </a:lnTo>
                    <a:lnTo>
                      <a:pt x="424" y="295"/>
                    </a:lnTo>
                    <a:lnTo>
                      <a:pt x="417" y="332"/>
                    </a:lnTo>
                    <a:lnTo>
                      <a:pt x="400" y="418"/>
                    </a:lnTo>
                    <a:lnTo>
                      <a:pt x="399" y="428"/>
                    </a:lnTo>
                    <a:lnTo>
                      <a:pt x="399" y="431"/>
                    </a:lnTo>
                    <a:lnTo>
                      <a:pt x="399" y="431"/>
                    </a:lnTo>
                    <a:lnTo>
                      <a:pt x="396" y="445"/>
                    </a:lnTo>
                    <a:lnTo>
                      <a:pt x="396" y="445"/>
                    </a:lnTo>
                    <a:lnTo>
                      <a:pt x="390" y="471"/>
                    </a:lnTo>
                    <a:lnTo>
                      <a:pt x="387" y="485"/>
                    </a:lnTo>
                    <a:lnTo>
                      <a:pt x="385" y="505"/>
                    </a:lnTo>
                    <a:lnTo>
                      <a:pt x="383" y="509"/>
                    </a:lnTo>
                    <a:lnTo>
                      <a:pt x="383" y="510"/>
                    </a:lnTo>
                    <a:lnTo>
                      <a:pt x="383" y="510"/>
                    </a:lnTo>
                    <a:lnTo>
                      <a:pt x="383" y="510"/>
                    </a:lnTo>
                    <a:lnTo>
                      <a:pt x="380" y="524"/>
                    </a:lnTo>
                    <a:lnTo>
                      <a:pt x="379" y="533"/>
                    </a:lnTo>
                    <a:lnTo>
                      <a:pt x="379" y="533"/>
                    </a:lnTo>
                    <a:lnTo>
                      <a:pt x="377" y="534"/>
                    </a:lnTo>
                    <a:lnTo>
                      <a:pt x="377" y="536"/>
                    </a:lnTo>
                    <a:lnTo>
                      <a:pt x="376" y="547"/>
                    </a:lnTo>
                    <a:lnTo>
                      <a:pt x="376" y="547"/>
                    </a:lnTo>
                    <a:lnTo>
                      <a:pt x="375" y="556"/>
                    </a:lnTo>
                    <a:lnTo>
                      <a:pt x="375" y="556"/>
                    </a:lnTo>
                    <a:lnTo>
                      <a:pt x="373" y="556"/>
                    </a:lnTo>
                    <a:lnTo>
                      <a:pt x="373" y="556"/>
                    </a:lnTo>
                    <a:lnTo>
                      <a:pt x="370" y="575"/>
                    </a:lnTo>
                    <a:lnTo>
                      <a:pt x="370" y="575"/>
                    </a:lnTo>
                    <a:lnTo>
                      <a:pt x="369" y="584"/>
                    </a:lnTo>
                    <a:lnTo>
                      <a:pt x="366" y="599"/>
                    </a:lnTo>
                    <a:lnTo>
                      <a:pt x="365" y="604"/>
                    </a:lnTo>
                    <a:lnTo>
                      <a:pt x="362" y="619"/>
                    </a:lnTo>
                    <a:lnTo>
                      <a:pt x="359" y="636"/>
                    </a:lnTo>
                    <a:lnTo>
                      <a:pt x="356" y="648"/>
                    </a:lnTo>
                    <a:lnTo>
                      <a:pt x="355" y="655"/>
                    </a:lnTo>
                    <a:lnTo>
                      <a:pt x="355" y="659"/>
                    </a:lnTo>
                    <a:lnTo>
                      <a:pt x="353" y="665"/>
                    </a:lnTo>
                    <a:lnTo>
                      <a:pt x="352" y="665"/>
                    </a:lnTo>
                    <a:lnTo>
                      <a:pt x="352" y="665"/>
                    </a:lnTo>
                    <a:lnTo>
                      <a:pt x="346" y="673"/>
                    </a:lnTo>
                    <a:lnTo>
                      <a:pt x="345" y="674"/>
                    </a:lnTo>
                    <a:lnTo>
                      <a:pt x="344" y="679"/>
                    </a:lnTo>
                    <a:lnTo>
                      <a:pt x="342" y="680"/>
                    </a:lnTo>
                    <a:lnTo>
                      <a:pt x="342" y="680"/>
                    </a:lnTo>
                    <a:lnTo>
                      <a:pt x="338" y="680"/>
                    </a:lnTo>
                    <a:lnTo>
                      <a:pt x="336" y="680"/>
                    </a:lnTo>
                    <a:lnTo>
                      <a:pt x="336" y="680"/>
                    </a:lnTo>
                    <a:lnTo>
                      <a:pt x="335" y="679"/>
                    </a:lnTo>
                    <a:lnTo>
                      <a:pt x="335" y="679"/>
                    </a:lnTo>
                    <a:lnTo>
                      <a:pt x="332" y="676"/>
                    </a:lnTo>
                    <a:lnTo>
                      <a:pt x="332" y="673"/>
                    </a:lnTo>
                    <a:lnTo>
                      <a:pt x="332" y="673"/>
                    </a:lnTo>
                    <a:lnTo>
                      <a:pt x="332" y="672"/>
                    </a:lnTo>
                    <a:lnTo>
                      <a:pt x="331" y="669"/>
                    </a:lnTo>
                    <a:lnTo>
                      <a:pt x="329" y="666"/>
                    </a:lnTo>
                    <a:lnTo>
                      <a:pt x="328" y="665"/>
                    </a:lnTo>
                    <a:lnTo>
                      <a:pt x="319" y="662"/>
                    </a:lnTo>
                    <a:lnTo>
                      <a:pt x="315" y="662"/>
                    </a:lnTo>
                    <a:lnTo>
                      <a:pt x="311" y="662"/>
                    </a:lnTo>
                    <a:lnTo>
                      <a:pt x="302" y="663"/>
                    </a:lnTo>
                    <a:lnTo>
                      <a:pt x="301" y="665"/>
                    </a:lnTo>
                    <a:lnTo>
                      <a:pt x="300" y="665"/>
                    </a:lnTo>
                    <a:lnTo>
                      <a:pt x="300" y="676"/>
                    </a:lnTo>
                    <a:lnTo>
                      <a:pt x="300" y="680"/>
                    </a:lnTo>
                    <a:lnTo>
                      <a:pt x="300" y="686"/>
                    </a:lnTo>
                    <a:lnTo>
                      <a:pt x="300" y="689"/>
                    </a:lnTo>
                    <a:lnTo>
                      <a:pt x="300" y="690"/>
                    </a:lnTo>
                    <a:lnTo>
                      <a:pt x="298" y="693"/>
                    </a:lnTo>
                    <a:lnTo>
                      <a:pt x="297" y="704"/>
                    </a:lnTo>
                    <a:lnTo>
                      <a:pt x="297" y="710"/>
                    </a:lnTo>
                    <a:lnTo>
                      <a:pt x="297" y="710"/>
                    </a:lnTo>
                    <a:lnTo>
                      <a:pt x="298" y="713"/>
                    </a:lnTo>
                    <a:lnTo>
                      <a:pt x="298" y="714"/>
                    </a:lnTo>
                    <a:lnTo>
                      <a:pt x="298" y="714"/>
                    </a:lnTo>
                    <a:lnTo>
                      <a:pt x="295" y="723"/>
                    </a:lnTo>
                    <a:lnTo>
                      <a:pt x="294" y="723"/>
                    </a:lnTo>
                    <a:lnTo>
                      <a:pt x="294" y="724"/>
                    </a:lnTo>
                    <a:lnTo>
                      <a:pt x="294" y="725"/>
                    </a:lnTo>
                    <a:lnTo>
                      <a:pt x="294" y="730"/>
                    </a:lnTo>
                    <a:lnTo>
                      <a:pt x="295" y="731"/>
                    </a:lnTo>
                    <a:lnTo>
                      <a:pt x="297" y="734"/>
                    </a:lnTo>
                    <a:lnTo>
                      <a:pt x="297" y="740"/>
                    </a:lnTo>
                    <a:lnTo>
                      <a:pt x="297" y="742"/>
                    </a:lnTo>
                    <a:lnTo>
                      <a:pt x="295" y="757"/>
                    </a:lnTo>
                    <a:lnTo>
                      <a:pt x="295" y="759"/>
                    </a:lnTo>
                    <a:lnTo>
                      <a:pt x="295" y="762"/>
                    </a:lnTo>
                    <a:lnTo>
                      <a:pt x="294" y="762"/>
                    </a:lnTo>
                    <a:lnTo>
                      <a:pt x="294" y="762"/>
                    </a:lnTo>
                    <a:lnTo>
                      <a:pt x="293" y="762"/>
                    </a:lnTo>
                    <a:lnTo>
                      <a:pt x="290" y="765"/>
                    </a:lnTo>
                    <a:lnTo>
                      <a:pt x="288" y="772"/>
                    </a:lnTo>
                    <a:lnTo>
                      <a:pt x="288" y="772"/>
                    </a:lnTo>
                    <a:lnTo>
                      <a:pt x="288" y="774"/>
                    </a:lnTo>
                    <a:lnTo>
                      <a:pt x="278" y="758"/>
                    </a:lnTo>
                    <a:lnTo>
                      <a:pt x="278" y="758"/>
                    </a:lnTo>
                    <a:lnTo>
                      <a:pt x="271" y="747"/>
                    </a:lnTo>
                    <a:lnTo>
                      <a:pt x="271" y="747"/>
                    </a:lnTo>
                    <a:lnTo>
                      <a:pt x="259" y="725"/>
                    </a:lnTo>
                    <a:lnTo>
                      <a:pt x="259" y="725"/>
                    </a:lnTo>
                    <a:lnTo>
                      <a:pt x="257" y="724"/>
                    </a:lnTo>
                    <a:lnTo>
                      <a:pt x="257" y="724"/>
                    </a:lnTo>
                    <a:lnTo>
                      <a:pt x="254" y="718"/>
                    </a:lnTo>
                    <a:lnTo>
                      <a:pt x="252" y="714"/>
                    </a:lnTo>
                    <a:lnTo>
                      <a:pt x="250" y="711"/>
                    </a:lnTo>
                    <a:lnTo>
                      <a:pt x="244" y="703"/>
                    </a:lnTo>
                    <a:lnTo>
                      <a:pt x="244" y="703"/>
                    </a:lnTo>
                    <a:lnTo>
                      <a:pt x="244" y="703"/>
                    </a:lnTo>
                    <a:lnTo>
                      <a:pt x="244" y="701"/>
                    </a:lnTo>
                    <a:lnTo>
                      <a:pt x="244" y="701"/>
                    </a:lnTo>
                    <a:lnTo>
                      <a:pt x="230" y="679"/>
                    </a:lnTo>
                    <a:lnTo>
                      <a:pt x="230" y="679"/>
                    </a:lnTo>
                    <a:lnTo>
                      <a:pt x="230" y="679"/>
                    </a:lnTo>
                    <a:lnTo>
                      <a:pt x="227" y="676"/>
                    </a:lnTo>
                    <a:lnTo>
                      <a:pt x="219" y="662"/>
                    </a:lnTo>
                    <a:lnTo>
                      <a:pt x="216" y="657"/>
                    </a:lnTo>
                    <a:lnTo>
                      <a:pt x="216" y="655"/>
                    </a:lnTo>
                    <a:lnTo>
                      <a:pt x="206" y="638"/>
                    </a:lnTo>
                    <a:lnTo>
                      <a:pt x="205" y="638"/>
                    </a:lnTo>
                    <a:lnTo>
                      <a:pt x="184" y="602"/>
                    </a:lnTo>
                    <a:lnTo>
                      <a:pt x="155" y="556"/>
                    </a:lnTo>
                    <a:lnTo>
                      <a:pt x="147" y="541"/>
                    </a:lnTo>
                    <a:lnTo>
                      <a:pt x="128" y="512"/>
                    </a:lnTo>
                    <a:lnTo>
                      <a:pt x="111" y="482"/>
                    </a:lnTo>
                    <a:lnTo>
                      <a:pt x="100" y="464"/>
                    </a:lnTo>
                    <a:lnTo>
                      <a:pt x="100" y="464"/>
                    </a:lnTo>
                    <a:lnTo>
                      <a:pt x="80" y="430"/>
                    </a:lnTo>
                    <a:lnTo>
                      <a:pt x="63" y="401"/>
                    </a:lnTo>
                    <a:lnTo>
                      <a:pt x="44" y="369"/>
                    </a:lnTo>
                    <a:lnTo>
                      <a:pt x="42" y="366"/>
                    </a:lnTo>
                    <a:lnTo>
                      <a:pt x="34" y="350"/>
                    </a:lnTo>
                    <a:lnTo>
                      <a:pt x="27" y="341"/>
                    </a:lnTo>
                    <a:lnTo>
                      <a:pt x="27" y="341"/>
                    </a:lnTo>
                    <a:lnTo>
                      <a:pt x="25" y="336"/>
                    </a:lnTo>
                    <a:lnTo>
                      <a:pt x="25" y="336"/>
                    </a:lnTo>
                    <a:lnTo>
                      <a:pt x="19" y="329"/>
                    </a:lnTo>
                    <a:lnTo>
                      <a:pt x="19" y="329"/>
                    </a:lnTo>
                    <a:lnTo>
                      <a:pt x="19" y="329"/>
                    </a:lnTo>
                    <a:lnTo>
                      <a:pt x="4" y="302"/>
                    </a:lnTo>
                    <a:lnTo>
                      <a:pt x="0" y="294"/>
                    </a:lnTo>
                    <a:lnTo>
                      <a:pt x="1" y="287"/>
                    </a:lnTo>
                    <a:lnTo>
                      <a:pt x="1" y="283"/>
                    </a:lnTo>
                    <a:lnTo>
                      <a:pt x="3" y="277"/>
                    </a:lnTo>
                    <a:lnTo>
                      <a:pt x="4" y="271"/>
                    </a:lnTo>
                    <a:lnTo>
                      <a:pt x="4" y="271"/>
                    </a:lnTo>
                    <a:lnTo>
                      <a:pt x="7" y="263"/>
                    </a:lnTo>
                    <a:lnTo>
                      <a:pt x="7" y="263"/>
                    </a:lnTo>
                    <a:lnTo>
                      <a:pt x="7" y="263"/>
                    </a:lnTo>
                    <a:lnTo>
                      <a:pt x="7" y="263"/>
                    </a:lnTo>
                    <a:lnTo>
                      <a:pt x="10" y="250"/>
                    </a:lnTo>
                    <a:lnTo>
                      <a:pt x="10" y="250"/>
                    </a:lnTo>
                    <a:lnTo>
                      <a:pt x="17" y="223"/>
                    </a:lnTo>
                    <a:lnTo>
                      <a:pt x="17" y="223"/>
                    </a:lnTo>
                    <a:lnTo>
                      <a:pt x="19" y="217"/>
                    </a:lnTo>
                    <a:lnTo>
                      <a:pt x="19" y="217"/>
                    </a:lnTo>
                    <a:lnTo>
                      <a:pt x="27" y="188"/>
                    </a:lnTo>
                    <a:lnTo>
                      <a:pt x="27" y="188"/>
                    </a:lnTo>
                    <a:lnTo>
                      <a:pt x="27" y="186"/>
                    </a:lnTo>
                    <a:lnTo>
                      <a:pt x="28" y="184"/>
                    </a:lnTo>
                    <a:lnTo>
                      <a:pt x="31" y="169"/>
                    </a:lnTo>
                    <a:lnTo>
                      <a:pt x="31" y="169"/>
                    </a:lnTo>
                    <a:lnTo>
                      <a:pt x="32" y="164"/>
                    </a:lnTo>
                    <a:lnTo>
                      <a:pt x="34" y="164"/>
                    </a:lnTo>
                    <a:lnTo>
                      <a:pt x="38" y="147"/>
                    </a:lnTo>
                    <a:lnTo>
                      <a:pt x="46" y="110"/>
                    </a:lnTo>
                    <a:lnTo>
                      <a:pt x="46" y="110"/>
                    </a:lnTo>
                    <a:lnTo>
                      <a:pt x="46" y="110"/>
                    </a:lnTo>
                    <a:lnTo>
                      <a:pt x="55" y="79"/>
                    </a:lnTo>
                    <a:lnTo>
                      <a:pt x="75" y="0"/>
                    </a:lnTo>
                    <a:lnTo>
                      <a:pt x="76" y="0"/>
                    </a:lnTo>
                    <a:lnTo>
                      <a:pt x="89" y="2"/>
                    </a:lnTo>
                    <a:lnTo>
                      <a:pt x="117" y="10"/>
                    </a:lnTo>
                    <a:lnTo>
                      <a:pt x="119" y="11"/>
                    </a:lnTo>
                    <a:lnTo>
                      <a:pt x="155" y="19"/>
                    </a:lnTo>
                    <a:lnTo>
                      <a:pt x="155" y="19"/>
                    </a:lnTo>
                    <a:lnTo>
                      <a:pt x="192" y="28"/>
                    </a:lnTo>
                    <a:lnTo>
                      <a:pt x="269" y="45"/>
                    </a:lnTo>
                    <a:lnTo>
                      <a:pt x="270" y="46"/>
                    </a:lnTo>
                    <a:lnTo>
                      <a:pt x="295" y="52"/>
                    </a:lnTo>
                    <a:lnTo>
                      <a:pt x="298" y="52"/>
                    </a:lnTo>
                    <a:lnTo>
                      <a:pt x="302" y="53"/>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80"/>
              <p:cNvSpPr>
                <a:spLocks/>
              </p:cNvSpPr>
              <p:nvPr/>
            </p:nvSpPr>
            <p:spPr bwMode="auto">
              <a:xfrm>
                <a:off x="9547087" y="1621116"/>
                <a:ext cx="260667" cy="553495"/>
              </a:xfrm>
              <a:custGeom>
                <a:avLst/>
                <a:gdLst>
                  <a:gd name="T0" fmla="*/ 52 w 119"/>
                  <a:gd name="T1" fmla="*/ 52 h 276"/>
                  <a:gd name="T2" fmla="*/ 68 w 119"/>
                  <a:gd name="T3" fmla="*/ 102 h 276"/>
                  <a:gd name="T4" fmla="*/ 78 w 119"/>
                  <a:gd name="T5" fmla="*/ 134 h 276"/>
                  <a:gd name="T6" fmla="*/ 83 w 119"/>
                  <a:gd name="T7" fmla="*/ 154 h 276"/>
                  <a:gd name="T8" fmla="*/ 85 w 119"/>
                  <a:gd name="T9" fmla="*/ 157 h 276"/>
                  <a:gd name="T10" fmla="*/ 91 w 119"/>
                  <a:gd name="T11" fmla="*/ 171 h 276"/>
                  <a:gd name="T12" fmla="*/ 91 w 119"/>
                  <a:gd name="T13" fmla="*/ 174 h 276"/>
                  <a:gd name="T14" fmla="*/ 92 w 119"/>
                  <a:gd name="T15" fmla="*/ 184 h 276"/>
                  <a:gd name="T16" fmla="*/ 95 w 119"/>
                  <a:gd name="T17" fmla="*/ 191 h 276"/>
                  <a:gd name="T18" fmla="*/ 99 w 119"/>
                  <a:gd name="T19" fmla="*/ 192 h 276"/>
                  <a:gd name="T20" fmla="*/ 105 w 119"/>
                  <a:gd name="T21" fmla="*/ 196 h 276"/>
                  <a:gd name="T22" fmla="*/ 106 w 119"/>
                  <a:gd name="T23" fmla="*/ 198 h 276"/>
                  <a:gd name="T24" fmla="*/ 107 w 119"/>
                  <a:gd name="T25" fmla="*/ 198 h 276"/>
                  <a:gd name="T26" fmla="*/ 107 w 119"/>
                  <a:gd name="T27" fmla="*/ 203 h 276"/>
                  <a:gd name="T28" fmla="*/ 113 w 119"/>
                  <a:gd name="T29" fmla="*/ 210 h 276"/>
                  <a:gd name="T30" fmla="*/ 117 w 119"/>
                  <a:gd name="T31" fmla="*/ 220 h 276"/>
                  <a:gd name="T32" fmla="*/ 116 w 119"/>
                  <a:gd name="T33" fmla="*/ 230 h 276"/>
                  <a:gd name="T34" fmla="*/ 115 w 119"/>
                  <a:gd name="T35" fmla="*/ 236 h 276"/>
                  <a:gd name="T36" fmla="*/ 110 w 119"/>
                  <a:gd name="T37" fmla="*/ 234 h 276"/>
                  <a:gd name="T38" fmla="*/ 103 w 119"/>
                  <a:gd name="T39" fmla="*/ 239 h 276"/>
                  <a:gd name="T40" fmla="*/ 96 w 119"/>
                  <a:gd name="T41" fmla="*/ 246 h 276"/>
                  <a:gd name="T42" fmla="*/ 95 w 119"/>
                  <a:gd name="T43" fmla="*/ 253 h 276"/>
                  <a:gd name="T44" fmla="*/ 91 w 119"/>
                  <a:gd name="T45" fmla="*/ 259 h 276"/>
                  <a:gd name="T46" fmla="*/ 59 w 119"/>
                  <a:gd name="T47" fmla="*/ 266 h 276"/>
                  <a:gd name="T48" fmla="*/ 40 w 119"/>
                  <a:gd name="T49" fmla="*/ 270 h 276"/>
                  <a:gd name="T50" fmla="*/ 16 w 119"/>
                  <a:gd name="T51" fmla="*/ 276 h 276"/>
                  <a:gd name="T52" fmla="*/ 13 w 119"/>
                  <a:gd name="T53" fmla="*/ 271 h 276"/>
                  <a:gd name="T54" fmla="*/ 6 w 119"/>
                  <a:gd name="T55" fmla="*/ 264 h 276"/>
                  <a:gd name="T56" fmla="*/ 7 w 119"/>
                  <a:gd name="T57" fmla="*/ 237 h 276"/>
                  <a:gd name="T58" fmla="*/ 4 w 119"/>
                  <a:gd name="T59" fmla="*/ 227 h 276"/>
                  <a:gd name="T60" fmla="*/ 3 w 119"/>
                  <a:gd name="T61" fmla="*/ 212 h 276"/>
                  <a:gd name="T62" fmla="*/ 1 w 119"/>
                  <a:gd name="T63" fmla="*/ 201 h 276"/>
                  <a:gd name="T64" fmla="*/ 1 w 119"/>
                  <a:gd name="T65" fmla="*/ 186 h 276"/>
                  <a:gd name="T66" fmla="*/ 3 w 119"/>
                  <a:gd name="T67" fmla="*/ 174 h 276"/>
                  <a:gd name="T68" fmla="*/ 6 w 119"/>
                  <a:gd name="T69" fmla="*/ 168 h 276"/>
                  <a:gd name="T70" fmla="*/ 7 w 119"/>
                  <a:gd name="T71" fmla="*/ 152 h 276"/>
                  <a:gd name="T72" fmla="*/ 6 w 119"/>
                  <a:gd name="T73" fmla="*/ 147 h 276"/>
                  <a:gd name="T74" fmla="*/ 6 w 119"/>
                  <a:gd name="T75" fmla="*/ 128 h 276"/>
                  <a:gd name="T76" fmla="*/ 4 w 119"/>
                  <a:gd name="T77" fmla="*/ 126 h 276"/>
                  <a:gd name="T78" fmla="*/ 4 w 119"/>
                  <a:gd name="T79" fmla="*/ 111 h 276"/>
                  <a:gd name="T80" fmla="*/ 14 w 119"/>
                  <a:gd name="T81" fmla="*/ 102 h 276"/>
                  <a:gd name="T82" fmla="*/ 17 w 119"/>
                  <a:gd name="T83" fmla="*/ 99 h 276"/>
                  <a:gd name="T84" fmla="*/ 25 w 119"/>
                  <a:gd name="T85" fmla="*/ 89 h 276"/>
                  <a:gd name="T86" fmla="*/ 20 w 119"/>
                  <a:gd name="T87" fmla="*/ 68 h 276"/>
                  <a:gd name="T88" fmla="*/ 18 w 119"/>
                  <a:gd name="T89" fmla="*/ 56 h 276"/>
                  <a:gd name="T90" fmla="*/ 16 w 119"/>
                  <a:gd name="T91" fmla="*/ 38 h 276"/>
                  <a:gd name="T92" fmla="*/ 17 w 119"/>
                  <a:gd name="T93" fmla="*/ 35 h 276"/>
                  <a:gd name="T94" fmla="*/ 17 w 119"/>
                  <a:gd name="T95" fmla="*/ 35 h 276"/>
                  <a:gd name="T96" fmla="*/ 18 w 119"/>
                  <a:gd name="T97" fmla="*/ 14 h 276"/>
                  <a:gd name="T98" fmla="*/ 21 w 119"/>
                  <a:gd name="T99" fmla="*/ 7 h 276"/>
                  <a:gd name="T100" fmla="*/ 25 w 119"/>
                  <a:gd name="T101" fmla="*/ 5 h 276"/>
                  <a:gd name="T102" fmla="*/ 34 w 119"/>
                  <a:gd name="T103" fmla="*/ 7 h 276"/>
                  <a:gd name="T104" fmla="*/ 34 w 119"/>
                  <a:gd name="T105" fmla="*/ 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276">
                    <a:moveTo>
                      <a:pt x="35" y="0"/>
                    </a:moveTo>
                    <a:lnTo>
                      <a:pt x="38" y="7"/>
                    </a:lnTo>
                    <a:lnTo>
                      <a:pt x="45" y="27"/>
                    </a:lnTo>
                    <a:lnTo>
                      <a:pt x="52" y="52"/>
                    </a:lnTo>
                    <a:lnTo>
                      <a:pt x="58" y="66"/>
                    </a:lnTo>
                    <a:lnTo>
                      <a:pt x="65" y="93"/>
                    </a:lnTo>
                    <a:lnTo>
                      <a:pt x="66" y="99"/>
                    </a:lnTo>
                    <a:lnTo>
                      <a:pt x="68" y="102"/>
                    </a:lnTo>
                    <a:lnTo>
                      <a:pt x="68" y="102"/>
                    </a:lnTo>
                    <a:lnTo>
                      <a:pt x="72" y="117"/>
                    </a:lnTo>
                    <a:lnTo>
                      <a:pt x="72" y="117"/>
                    </a:lnTo>
                    <a:lnTo>
                      <a:pt x="78" y="134"/>
                    </a:lnTo>
                    <a:lnTo>
                      <a:pt x="79" y="137"/>
                    </a:lnTo>
                    <a:lnTo>
                      <a:pt x="82" y="147"/>
                    </a:lnTo>
                    <a:lnTo>
                      <a:pt x="82" y="147"/>
                    </a:lnTo>
                    <a:lnTo>
                      <a:pt x="83" y="154"/>
                    </a:lnTo>
                    <a:lnTo>
                      <a:pt x="83" y="154"/>
                    </a:lnTo>
                    <a:lnTo>
                      <a:pt x="85" y="155"/>
                    </a:lnTo>
                    <a:lnTo>
                      <a:pt x="85" y="155"/>
                    </a:lnTo>
                    <a:lnTo>
                      <a:pt x="85" y="157"/>
                    </a:lnTo>
                    <a:lnTo>
                      <a:pt x="85" y="158"/>
                    </a:lnTo>
                    <a:lnTo>
                      <a:pt x="89" y="168"/>
                    </a:lnTo>
                    <a:lnTo>
                      <a:pt x="91" y="169"/>
                    </a:lnTo>
                    <a:lnTo>
                      <a:pt x="91" y="171"/>
                    </a:lnTo>
                    <a:lnTo>
                      <a:pt x="91" y="171"/>
                    </a:lnTo>
                    <a:lnTo>
                      <a:pt x="91" y="171"/>
                    </a:lnTo>
                    <a:lnTo>
                      <a:pt x="91" y="171"/>
                    </a:lnTo>
                    <a:lnTo>
                      <a:pt x="91" y="174"/>
                    </a:lnTo>
                    <a:lnTo>
                      <a:pt x="92" y="176"/>
                    </a:lnTo>
                    <a:lnTo>
                      <a:pt x="92" y="178"/>
                    </a:lnTo>
                    <a:lnTo>
                      <a:pt x="92" y="178"/>
                    </a:lnTo>
                    <a:lnTo>
                      <a:pt x="92" y="184"/>
                    </a:lnTo>
                    <a:lnTo>
                      <a:pt x="92" y="185"/>
                    </a:lnTo>
                    <a:lnTo>
                      <a:pt x="93" y="186"/>
                    </a:lnTo>
                    <a:lnTo>
                      <a:pt x="93" y="188"/>
                    </a:lnTo>
                    <a:lnTo>
                      <a:pt x="95" y="191"/>
                    </a:lnTo>
                    <a:lnTo>
                      <a:pt x="96" y="191"/>
                    </a:lnTo>
                    <a:lnTo>
                      <a:pt x="98" y="191"/>
                    </a:lnTo>
                    <a:lnTo>
                      <a:pt x="99" y="192"/>
                    </a:lnTo>
                    <a:lnTo>
                      <a:pt x="99" y="192"/>
                    </a:lnTo>
                    <a:lnTo>
                      <a:pt x="99" y="192"/>
                    </a:lnTo>
                    <a:lnTo>
                      <a:pt x="103" y="196"/>
                    </a:lnTo>
                    <a:lnTo>
                      <a:pt x="103" y="196"/>
                    </a:lnTo>
                    <a:lnTo>
                      <a:pt x="105" y="196"/>
                    </a:lnTo>
                    <a:lnTo>
                      <a:pt x="105" y="196"/>
                    </a:lnTo>
                    <a:lnTo>
                      <a:pt x="106" y="198"/>
                    </a:lnTo>
                    <a:lnTo>
                      <a:pt x="106" y="198"/>
                    </a:lnTo>
                    <a:lnTo>
                      <a:pt x="106" y="198"/>
                    </a:lnTo>
                    <a:lnTo>
                      <a:pt x="106" y="198"/>
                    </a:lnTo>
                    <a:lnTo>
                      <a:pt x="106" y="198"/>
                    </a:lnTo>
                    <a:lnTo>
                      <a:pt x="106" y="198"/>
                    </a:lnTo>
                    <a:lnTo>
                      <a:pt x="107" y="198"/>
                    </a:lnTo>
                    <a:lnTo>
                      <a:pt x="107" y="198"/>
                    </a:lnTo>
                    <a:lnTo>
                      <a:pt x="107" y="198"/>
                    </a:lnTo>
                    <a:lnTo>
                      <a:pt x="107" y="203"/>
                    </a:lnTo>
                    <a:lnTo>
                      <a:pt x="107" y="203"/>
                    </a:lnTo>
                    <a:lnTo>
                      <a:pt x="109" y="208"/>
                    </a:lnTo>
                    <a:lnTo>
                      <a:pt x="109" y="209"/>
                    </a:lnTo>
                    <a:lnTo>
                      <a:pt x="110" y="209"/>
                    </a:lnTo>
                    <a:lnTo>
                      <a:pt x="113" y="210"/>
                    </a:lnTo>
                    <a:lnTo>
                      <a:pt x="115" y="212"/>
                    </a:lnTo>
                    <a:lnTo>
                      <a:pt x="119" y="213"/>
                    </a:lnTo>
                    <a:lnTo>
                      <a:pt x="119" y="216"/>
                    </a:lnTo>
                    <a:lnTo>
                      <a:pt x="117" y="220"/>
                    </a:lnTo>
                    <a:lnTo>
                      <a:pt x="117" y="220"/>
                    </a:lnTo>
                    <a:lnTo>
                      <a:pt x="117" y="222"/>
                    </a:lnTo>
                    <a:lnTo>
                      <a:pt x="116" y="227"/>
                    </a:lnTo>
                    <a:lnTo>
                      <a:pt x="116" y="230"/>
                    </a:lnTo>
                    <a:lnTo>
                      <a:pt x="116" y="232"/>
                    </a:lnTo>
                    <a:lnTo>
                      <a:pt x="116" y="233"/>
                    </a:lnTo>
                    <a:lnTo>
                      <a:pt x="117" y="233"/>
                    </a:lnTo>
                    <a:lnTo>
                      <a:pt x="115" y="236"/>
                    </a:lnTo>
                    <a:lnTo>
                      <a:pt x="112" y="234"/>
                    </a:lnTo>
                    <a:lnTo>
                      <a:pt x="110" y="234"/>
                    </a:lnTo>
                    <a:lnTo>
                      <a:pt x="110" y="234"/>
                    </a:lnTo>
                    <a:lnTo>
                      <a:pt x="110" y="234"/>
                    </a:lnTo>
                    <a:lnTo>
                      <a:pt x="109" y="234"/>
                    </a:lnTo>
                    <a:lnTo>
                      <a:pt x="109" y="234"/>
                    </a:lnTo>
                    <a:lnTo>
                      <a:pt x="106" y="237"/>
                    </a:lnTo>
                    <a:lnTo>
                      <a:pt x="103" y="239"/>
                    </a:lnTo>
                    <a:lnTo>
                      <a:pt x="102" y="240"/>
                    </a:lnTo>
                    <a:lnTo>
                      <a:pt x="99" y="243"/>
                    </a:lnTo>
                    <a:lnTo>
                      <a:pt x="98" y="244"/>
                    </a:lnTo>
                    <a:lnTo>
                      <a:pt x="96" y="246"/>
                    </a:lnTo>
                    <a:lnTo>
                      <a:pt x="96" y="249"/>
                    </a:lnTo>
                    <a:lnTo>
                      <a:pt x="98" y="253"/>
                    </a:lnTo>
                    <a:lnTo>
                      <a:pt x="95" y="253"/>
                    </a:lnTo>
                    <a:lnTo>
                      <a:pt x="95" y="253"/>
                    </a:lnTo>
                    <a:lnTo>
                      <a:pt x="95" y="253"/>
                    </a:lnTo>
                    <a:lnTo>
                      <a:pt x="93" y="254"/>
                    </a:lnTo>
                    <a:lnTo>
                      <a:pt x="92" y="254"/>
                    </a:lnTo>
                    <a:lnTo>
                      <a:pt x="91" y="259"/>
                    </a:lnTo>
                    <a:lnTo>
                      <a:pt x="75" y="263"/>
                    </a:lnTo>
                    <a:lnTo>
                      <a:pt x="69" y="264"/>
                    </a:lnTo>
                    <a:lnTo>
                      <a:pt x="69" y="264"/>
                    </a:lnTo>
                    <a:lnTo>
                      <a:pt x="59" y="266"/>
                    </a:lnTo>
                    <a:lnTo>
                      <a:pt x="58" y="267"/>
                    </a:lnTo>
                    <a:lnTo>
                      <a:pt x="52" y="268"/>
                    </a:lnTo>
                    <a:lnTo>
                      <a:pt x="49" y="268"/>
                    </a:lnTo>
                    <a:lnTo>
                      <a:pt x="40" y="270"/>
                    </a:lnTo>
                    <a:lnTo>
                      <a:pt x="38" y="271"/>
                    </a:lnTo>
                    <a:lnTo>
                      <a:pt x="27" y="273"/>
                    </a:lnTo>
                    <a:lnTo>
                      <a:pt x="18" y="276"/>
                    </a:lnTo>
                    <a:lnTo>
                      <a:pt x="16" y="276"/>
                    </a:lnTo>
                    <a:lnTo>
                      <a:pt x="16" y="276"/>
                    </a:lnTo>
                    <a:lnTo>
                      <a:pt x="16" y="276"/>
                    </a:lnTo>
                    <a:lnTo>
                      <a:pt x="13" y="273"/>
                    </a:lnTo>
                    <a:lnTo>
                      <a:pt x="13" y="271"/>
                    </a:lnTo>
                    <a:lnTo>
                      <a:pt x="11" y="271"/>
                    </a:lnTo>
                    <a:lnTo>
                      <a:pt x="8" y="268"/>
                    </a:lnTo>
                    <a:lnTo>
                      <a:pt x="6" y="264"/>
                    </a:lnTo>
                    <a:lnTo>
                      <a:pt x="6" y="264"/>
                    </a:lnTo>
                    <a:lnTo>
                      <a:pt x="6" y="263"/>
                    </a:lnTo>
                    <a:lnTo>
                      <a:pt x="6" y="263"/>
                    </a:lnTo>
                    <a:lnTo>
                      <a:pt x="10" y="247"/>
                    </a:lnTo>
                    <a:lnTo>
                      <a:pt x="7" y="237"/>
                    </a:lnTo>
                    <a:lnTo>
                      <a:pt x="7" y="236"/>
                    </a:lnTo>
                    <a:lnTo>
                      <a:pt x="7" y="234"/>
                    </a:lnTo>
                    <a:lnTo>
                      <a:pt x="6" y="233"/>
                    </a:lnTo>
                    <a:lnTo>
                      <a:pt x="4" y="227"/>
                    </a:lnTo>
                    <a:lnTo>
                      <a:pt x="4" y="226"/>
                    </a:lnTo>
                    <a:lnTo>
                      <a:pt x="4" y="216"/>
                    </a:lnTo>
                    <a:lnTo>
                      <a:pt x="4" y="215"/>
                    </a:lnTo>
                    <a:lnTo>
                      <a:pt x="3" y="212"/>
                    </a:lnTo>
                    <a:lnTo>
                      <a:pt x="3" y="209"/>
                    </a:lnTo>
                    <a:lnTo>
                      <a:pt x="1" y="205"/>
                    </a:lnTo>
                    <a:lnTo>
                      <a:pt x="1" y="205"/>
                    </a:lnTo>
                    <a:lnTo>
                      <a:pt x="1" y="201"/>
                    </a:lnTo>
                    <a:lnTo>
                      <a:pt x="0" y="198"/>
                    </a:lnTo>
                    <a:lnTo>
                      <a:pt x="0" y="196"/>
                    </a:lnTo>
                    <a:lnTo>
                      <a:pt x="1" y="188"/>
                    </a:lnTo>
                    <a:lnTo>
                      <a:pt x="1" y="186"/>
                    </a:lnTo>
                    <a:lnTo>
                      <a:pt x="1" y="185"/>
                    </a:lnTo>
                    <a:lnTo>
                      <a:pt x="1" y="184"/>
                    </a:lnTo>
                    <a:lnTo>
                      <a:pt x="1" y="176"/>
                    </a:lnTo>
                    <a:lnTo>
                      <a:pt x="3" y="174"/>
                    </a:lnTo>
                    <a:lnTo>
                      <a:pt x="3" y="174"/>
                    </a:lnTo>
                    <a:lnTo>
                      <a:pt x="4" y="171"/>
                    </a:lnTo>
                    <a:lnTo>
                      <a:pt x="6" y="168"/>
                    </a:lnTo>
                    <a:lnTo>
                      <a:pt x="6" y="168"/>
                    </a:lnTo>
                    <a:lnTo>
                      <a:pt x="6" y="165"/>
                    </a:lnTo>
                    <a:lnTo>
                      <a:pt x="6" y="162"/>
                    </a:lnTo>
                    <a:lnTo>
                      <a:pt x="6" y="157"/>
                    </a:lnTo>
                    <a:lnTo>
                      <a:pt x="7" y="152"/>
                    </a:lnTo>
                    <a:lnTo>
                      <a:pt x="7" y="150"/>
                    </a:lnTo>
                    <a:lnTo>
                      <a:pt x="7" y="148"/>
                    </a:lnTo>
                    <a:lnTo>
                      <a:pt x="7" y="147"/>
                    </a:lnTo>
                    <a:lnTo>
                      <a:pt x="6" y="147"/>
                    </a:lnTo>
                    <a:lnTo>
                      <a:pt x="6" y="145"/>
                    </a:lnTo>
                    <a:lnTo>
                      <a:pt x="6" y="141"/>
                    </a:lnTo>
                    <a:lnTo>
                      <a:pt x="6" y="133"/>
                    </a:lnTo>
                    <a:lnTo>
                      <a:pt x="6" y="128"/>
                    </a:lnTo>
                    <a:lnTo>
                      <a:pt x="6" y="128"/>
                    </a:lnTo>
                    <a:lnTo>
                      <a:pt x="6" y="128"/>
                    </a:lnTo>
                    <a:lnTo>
                      <a:pt x="6" y="127"/>
                    </a:lnTo>
                    <a:lnTo>
                      <a:pt x="4" y="126"/>
                    </a:lnTo>
                    <a:lnTo>
                      <a:pt x="1" y="117"/>
                    </a:lnTo>
                    <a:lnTo>
                      <a:pt x="1" y="117"/>
                    </a:lnTo>
                    <a:lnTo>
                      <a:pt x="1" y="116"/>
                    </a:lnTo>
                    <a:lnTo>
                      <a:pt x="4" y="111"/>
                    </a:lnTo>
                    <a:lnTo>
                      <a:pt x="4" y="111"/>
                    </a:lnTo>
                    <a:lnTo>
                      <a:pt x="13" y="104"/>
                    </a:lnTo>
                    <a:lnTo>
                      <a:pt x="14" y="103"/>
                    </a:lnTo>
                    <a:lnTo>
                      <a:pt x="14" y="102"/>
                    </a:lnTo>
                    <a:lnTo>
                      <a:pt x="16" y="100"/>
                    </a:lnTo>
                    <a:lnTo>
                      <a:pt x="17" y="99"/>
                    </a:lnTo>
                    <a:lnTo>
                      <a:pt x="17" y="99"/>
                    </a:lnTo>
                    <a:lnTo>
                      <a:pt x="17" y="99"/>
                    </a:lnTo>
                    <a:lnTo>
                      <a:pt x="18" y="99"/>
                    </a:lnTo>
                    <a:lnTo>
                      <a:pt x="20" y="97"/>
                    </a:lnTo>
                    <a:lnTo>
                      <a:pt x="21" y="96"/>
                    </a:lnTo>
                    <a:lnTo>
                      <a:pt x="25" y="89"/>
                    </a:lnTo>
                    <a:lnTo>
                      <a:pt x="25" y="86"/>
                    </a:lnTo>
                    <a:lnTo>
                      <a:pt x="27" y="77"/>
                    </a:lnTo>
                    <a:lnTo>
                      <a:pt x="24" y="73"/>
                    </a:lnTo>
                    <a:lnTo>
                      <a:pt x="20" y="68"/>
                    </a:lnTo>
                    <a:lnTo>
                      <a:pt x="17" y="65"/>
                    </a:lnTo>
                    <a:lnTo>
                      <a:pt x="17" y="63"/>
                    </a:lnTo>
                    <a:lnTo>
                      <a:pt x="17" y="62"/>
                    </a:lnTo>
                    <a:lnTo>
                      <a:pt x="18" y="56"/>
                    </a:lnTo>
                    <a:lnTo>
                      <a:pt x="21" y="45"/>
                    </a:lnTo>
                    <a:lnTo>
                      <a:pt x="21" y="45"/>
                    </a:lnTo>
                    <a:lnTo>
                      <a:pt x="18" y="42"/>
                    </a:lnTo>
                    <a:lnTo>
                      <a:pt x="16" y="38"/>
                    </a:lnTo>
                    <a:lnTo>
                      <a:pt x="16" y="38"/>
                    </a:lnTo>
                    <a:lnTo>
                      <a:pt x="16" y="38"/>
                    </a:lnTo>
                    <a:lnTo>
                      <a:pt x="16" y="36"/>
                    </a:lnTo>
                    <a:lnTo>
                      <a:pt x="17" y="35"/>
                    </a:lnTo>
                    <a:lnTo>
                      <a:pt x="18" y="35"/>
                    </a:lnTo>
                    <a:lnTo>
                      <a:pt x="20" y="35"/>
                    </a:lnTo>
                    <a:lnTo>
                      <a:pt x="20" y="34"/>
                    </a:lnTo>
                    <a:lnTo>
                      <a:pt x="17" y="35"/>
                    </a:lnTo>
                    <a:lnTo>
                      <a:pt x="17" y="29"/>
                    </a:lnTo>
                    <a:lnTo>
                      <a:pt x="17" y="29"/>
                    </a:lnTo>
                    <a:lnTo>
                      <a:pt x="20" y="22"/>
                    </a:lnTo>
                    <a:lnTo>
                      <a:pt x="18" y="14"/>
                    </a:lnTo>
                    <a:lnTo>
                      <a:pt x="18" y="14"/>
                    </a:lnTo>
                    <a:lnTo>
                      <a:pt x="16" y="12"/>
                    </a:lnTo>
                    <a:lnTo>
                      <a:pt x="18" y="11"/>
                    </a:lnTo>
                    <a:lnTo>
                      <a:pt x="21" y="7"/>
                    </a:lnTo>
                    <a:lnTo>
                      <a:pt x="23" y="4"/>
                    </a:lnTo>
                    <a:lnTo>
                      <a:pt x="23" y="2"/>
                    </a:lnTo>
                    <a:lnTo>
                      <a:pt x="24" y="4"/>
                    </a:lnTo>
                    <a:lnTo>
                      <a:pt x="25" y="5"/>
                    </a:lnTo>
                    <a:lnTo>
                      <a:pt x="25" y="5"/>
                    </a:lnTo>
                    <a:lnTo>
                      <a:pt x="28" y="7"/>
                    </a:lnTo>
                    <a:lnTo>
                      <a:pt x="31" y="7"/>
                    </a:lnTo>
                    <a:lnTo>
                      <a:pt x="34" y="7"/>
                    </a:lnTo>
                    <a:lnTo>
                      <a:pt x="34" y="5"/>
                    </a:lnTo>
                    <a:lnTo>
                      <a:pt x="34" y="5"/>
                    </a:lnTo>
                    <a:lnTo>
                      <a:pt x="34" y="4"/>
                    </a:lnTo>
                    <a:lnTo>
                      <a:pt x="34" y="4"/>
                    </a:lnTo>
                    <a:lnTo>
                      <a:pt x="34" y="1"/>
                    </a:lnTo>
                    <a:lnTo>
                      <a:pt x="35" y="0"/>
                    </a:lnTo>
                    <a:lnTo>
                      <a:pt x="35" y="0"/>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81"/>
              <p:cNvSpPr>
                <a:spLocks/>
              </p:cNvSpPr>
              <p:nvPr/>
            </p:nvSpPr>
            <p:spPr bwMode="auto">
              <a:xfrm>
                <a:off x="9290802" y="2517537"/>
                <a:ext cx="210285" cy="487317"/>
              </a:xfrm>
              <a:custGeom>
                <a:avLst/>
                <a:gdLst>
                  <a:gd name="T0" fmla="*/ 77 w 96"/>
                  <a:gd name="T1" fmla="*/ 55 h 243"/>
                  <a:gd name="T2" fmla="*/ 73 w 96"/>
                  <a:gd name="T3" fmla="*/ 62 h 243"/>
                  <a:gd name="T4" fmla="*/ 69 w 96"/>
                  <a:gd name="T5" fmla="*/ 68 h 243"/>
                  <a:gd name="T6" fmla="*/ 67 w 96"/>
                  <a:gd name="T7" fmla="*/ 73 h 243"/>
                  <a:gd name="T8" fmla="*/ 69 w 96"/>
                  <a:gd name="T9" fmla="*/ 80 h 243"/>
                  <a:gd name="T10" fmla="*/ 73 w 96"/>
                  <a:gd name="T11" fmla="*/ 82 h 243"/>
                  <a:gd name="T12" fmla="*/ 75 w 96"/>
                  <a:gd name="T13" fmla="*/ 82 h 243"/>
                  <a:gd name="T14" fmla="*/ 75 w 96"/>
                  <a:gd name="T15" fmla="*/ 82 h 243"/>
                  <a:gd name="T16" fmla="*/ 76 w 96"/>
                  <a:gd name="T17" fmla="*/ 80 h 243"/>
                  <a:gd name="T18" fmla="*/ 77 w 96"/>
                  <a:gd name="T19" fmla="*/ 80 h 243"/>
                  <a:gd name="T20" fmla="*/ 79 w 96"/>
                  <a:gd name="T21" fmla="*/ 80 h 243"/>
                  <a:gd name="T22" fmla="*/ 87 w 96"/>
                  <a:gd name="T23" fmla="*/ 82 h 243"/>
                  <a:gd name="T24" fmla="*/ 84 w 96"/>
                  <a:gd name="T25" fmla="*/ 76 h 243"/>
                  <a:gd name="T26" fmla="*/ 90 w 96"/>
                  <a:gd name="T27" fmla="*/ 86 h 243"/>
                  <a:gd name="T28" fmla="*/ 91 w 96"/>
                  <a:gd name="T29" fmla="*/ 111 h 243"/>
                  <a:gd name="T30" fmla="*/ 93 w 96"/>
                  <a:gd name="T31" fmla="*/ 124 h 243"/>
                  <a:gd name="T32" fmla="*/ 96 w 96"/>
                  <a:gd name="T33" fmla="*/ 148 h 243"/>
                  <a:gd name="T34" fmla="*/ 90 w 96"/>
                  <a:gd name="T35" fmla="*/ 171 h 243"/>
                  <a:gd name="T36" fmla="*/ 89 w 96"/>
                  <a:gd name="T37" fmla="*/ 178 h 243"/>
                  <a:gd name="T38" fmla="*/ 84 w 96"/>
                  <a:gd name="T39" fmla="*/ 191 h 243"/>
                  <a:gd name="T40" fmla="*/ 76 w 96"/>
                  <a:gd name="T41" fmla="*/ 201 h 243"/>
                  <a:gd name="T42" fmla="*/ 73 w 96"/>
                  <a:gd name="T43" fmla="*/ 208 h 243"/>
                  <a:gd name="T44" fmla="*/ 69 w 96"/>
                  <a:gd name="T45" fmla="*/ 222 h 243"/>
                  <a:gd name="T46" fmla="*/ 66 w 96"/>
                  <a:gd name="T47" fmla="*/ 235 h 243"/>
                  <a:gd name="T48" fmla="*/ 63 w 96"/>
                  <a:gd name="T49" fmla="*/ 242 h 243"/>
                  <a:gd name="T50" fmla="*/ 56 w 96"/>
                  <a:gd name="T51" fmla="*/ 243 h 243"/>
                  <a:gd name="T52" fmla="*/ 56 w 96"/>
                  <a:gd name="T53" fmla="*/ 227 h 243"/>
                  <a:gd name="T54" fmla="*/ 53 w 96"/>
                  <a:gd name="T55" fmla="*/ 219 h 243"/>
                  <a:gd name="T56" fmla="*/ 46 w 96"/>
                  <a:gd name="T57" fmla="*/ 218 h 243"/>
                  <a:gd name="T58" fmla="*/ 43 w 96"/>
                  <a:gd name="T59" fmla="*/ 218 h 243"/>
                  <a:gd name="T60" fmla="*/ 39 w 96"/>
                  <a:gd name="T61" fmla="*/ 219 h 243"/>
                  <a:gd name="T62" fmla="*/ 35 w 96"/>
                  <a:gd name="T63" fmla="*/ 216 h 243"/>
                  <a:gd name="T64" fmla="*/ 29 w 96"/>
                  <a:gd name="T65" fmla="*/ 213 h 243"/>
                  <a:gd name="T66" fmla="*/ 26 w 96"/>
                  <a:gd name="T67" fmla="*/ 213 h 243"/>
                  <a:gd name="T68" fmla="*/ 21 w 96"/>
                  <a:gd name="T69" fmla="*/ 208 h 243"/>
                  <a:gd name="T70" fmla="*/ 17 w 96"/>
                  <a:gd name="T71" fmla="*/ 206 h 243"/>
                  <a:gd name="T72" fmla="*/ 9 w 96"/>
                  <a:gd name="T73" fmla="*/ 201 h 243"/>
                  <a:gd name="T74" fmla="*/ 4 w 96"/>
                  <a:gd name="T75" fmla="*/ 198 h 243"/>
                  <a:gd name="T76" fmla="*/ 4 w 96"/>
                  <a:gd name="T77" fmla="*/ 188 h 243"/>
                  <a:gd name="T78" fmla="*/ 2 w 96"/>
                  <a:gd name="T79" fmla="*/ 186 h 243"/>
                  <a:gd name="T80" fmla="*/ 1 w 96"/>
                  <a:gd name="T81" fmla="*/ 181 h 243"/>
                  <a:gd name="T82" fmla="*/ 4 w 96"/>
                  <a:gd name="T83" fmla="*/ 171 h 243"/>
                  <a:gd name="T84" fmla="*/ 7 w 96"/>
                  <a:gd name="T85" fmla="*/ 165 h 243"/>
                  <a:gd name="T86" fmla="*/ 17 w 96"/>
                  <a:gd name="T87" fmla="*/ 155 h 243"/>
                  <a:gd name="T88" fmla="*/ 25 w 96"/>
                  <a:gd name="T89" fmla="*/ 143 h 243"/>
                  <a:gd name="T90" fmla="*/ 35 w 96"/>
                  <a:gd name="T91" fmla="*/ 128 h 243"/>
                  <a:gd name="T92" fmla="*/ 45 w 96"/>
                  <a:gd name="T93" fmla="*/ 119 h 243"/>
                  <a:gd name="T94" fmla="*/ 18 w 96"/>
                  <a:gd name="T95" fmla="*/ 99 h 243"/>
                  <a:gd name="T96" fmla="*/ 14 w 96"/>
                  <a:gd name="T97" fmla="*/ 86 h 243"/>
                  <a:gd name="T98" fmla="*/ 4 w 96"/>
                  <a:gd name="T99" fmla="*/ 83 h 243"/>
                  <a:gd name="T100" fmla="*/ 1 w 96"/>
                  <a:gd name="T101" fmla="*/ 63 h 243"/>
                  <a:gd name="T102" fmla="*/ 7 w 96"/>
                  <a:gd name="T103" fmla="*/ 53 h 243"/>
                  <a:gd name="T104" fmla="*/ 0 w 96"/>
                  <a:gd name="T105" fmla="*/ 44 h 243"/>
                  <a:gd name="T106" fmla="*/ 2 w 96"/>
                  <a:gd name="T107" fmla="*/ 38 h 243"/>
                  <a:gd name="T108" fmla="*/ 8 w 96"/>
                  <a:gd name="T109" fmla="*/ 29 h 243"/>
                  <a:gd name="T110" fmla="*/ 11 w 96"/>
                  <a:gd name="T111" fmla="*/ 17 h 243"/>
                  <a:gd name="T112" fmla="*/ 14 w 96"/>
                  <a:gd name="T113" fmla="*/ 4 h 243"/>
                  <a:gd name="T114" fmla="*/ 55 w 96"/>
                  <a:gd name="T115" fmla="*/ 14 h 243"/>
                  <a:gd name="T116" fmla="*/ 80 w 96"/>
                  <a:gd name="T117" fmla="*/ 22 h 243"/>
                  <a:gd name="T118" fmla="*/ 82 w 96"/>
                  <a:gd name="T119" fmla="*/ 35 h 243"/>
                  <a:gd name="T120" fmla="*/ 79 w 96"/>
                  <a:gd name="T121"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243">
                    <a:moveTo>
                      <a:pt x="79" y="46"/>
                    </a:moveTo>
                    <a:lnTo>
                      <a:pt x="79" y="48"/>
                    </a:lnTo>
                    <a:lnTo>
                      <a:pt x="79" y="48"/>
                    </a:lnTo>
                    <a:lnTo>
                      <a:pt x="79" y="53"/>
                    </a:lnTo>
                    <a:lnTo>
                      <a:pt x="77" y="53"/>
                    </a:lnTo>
                    <a:lnTo>
                      <a:pt x="77" y="55"/>
                    </a:lnTo>
                    <a:lnTo>
                      <a:pt x="76" y="56"/>
                    </a:lnTo>
                    <a:lnTo>
                      <a:pt x="76" y="58"/>
                    </a:lnTo>
                    <a:lnTo>
                      <a:pt x="76" y="59"/>
                    </a:lnTo>
                    <a:lnTo>
                      <a:pt x="76" y="59"/>
                    </a:lnTo>
                    <a:lnTo>
                      <a:pt x="76" y="61"/>
                    </a:lnTo>
                    <a:lnTo>
                      <a:pt x="73" y="62"/>
                    </a:lnTo>
                    <a:lnTo>
                      <a:pt x="72" y="62"/>
                    </a:lnTo>
                    <a:lnTo>
                      <a:pt x="70" y="62"/>
                    </a:lnTo>
                    <a:lnTo>
                      <a:pt x="70" y="62"/>
                    </a:lnTo>
                    <a:lnTo>
                      <a:pt x="69" y="62"/>
                    </a:lnTo>
                    <a:lnTo>
                      <a:pt x="69" y="63"/>
                    </a:lnTo>
                    <a:lnTo>
                      <a:pt x="69" y="68"/>
                    </a:lnTo>
                    <a:lnTo>
                      <a:pt x="70" y="69"/>
                    </a:lnTo>
                    <a:lnTo>
                      <a:pt x="70" y="70"/>
                    </a:lnTo>
                    <a:lnTo>
                      <a:pt x="69" y="70"/>
                    </a:lnTo>
                    <a:lnTo>
                      <a:pt x="69" y="70"/>
                    </a:lnTo>
                    <a:lnTo>
                      <a:pt x="67" y="72"/>
                    </a:lnTo>
                    <a:lnTo>
                      <a:pt x="67" y="73"/>
                    </a:lnTo>
                    <a:lnTo>
                      <a:pt x="69" y="75"/>
                    </a:lnTo>
                    <a:lnTo>
                      <a:pt x="67" y="78"/>
                    </a:lnTo>
                    <a:lnTo>
                      <a:pt x="67" y="78"/>
                    </a:lnTo>
                    <a:lnTo>
                      <a:pt x="67" y="79"/>
                    </a:lnTo>
                    <a:lnTo>
                      <a:pt x="69" y="80"/>
                    </a:lnTo>
                    <a:lnTo>
                      <a:pt x="69" y="80"/>
                    </a:lnTo>
                    <a:lnTo>
                      <a:pt x="70" y="82"/>
                    </a:lnTo>
                    <a:lnTo>
                      <a:pt x="72" y="82"/>
                    </a:lnTo>
                    <a:lnTo>
                      <a:pt x="72" y="82"/>
                    </a:lnTo>
                    <a:lnTo>
                      <a:pt x="72" y="82"/>
                    </a:lnTo>
                    <a:lnTo>
                      <a:pt x="73" y="82"/>
                    </a:lnTo>
                    <a:lnTo>
                      <a:pt x="73" y="82"/>
                    </a:lnTo>
                    <a:lnTo>
                      <a:pt x="73" y="83"/>
                    </a:lnTo>
                    <a:lnTo>
                      <a:pt x="73" y="83"/>
                    </a:lnTo>
                    <a:lnTo>
                      <a:pt x="73" y="83"/>
                    </a:lnTo>
                    <a:lnTo>
                      <a:pt x="73" y="83"/>
                    </a:lnTo>
                    <a:lnTo>
                      <a:pt x="75" y="82"/>
                    </a:lnTo>
                    <a:lnTo>
                      <a:pt x="75" y="82"/>
                    </a:lnTo>
                    <a:lnTo>
                      <a:pt x="75" y="82"/>
                    </a:lnTo>
                    <a:lnTo>
                      <a:pt x="75" y="80"/>
                    </a:lnTo>
                    <a:lnTo>
                      <a:pt x="75" y="80"/>
                    </a:lnTo>
                    <a:lnTo>
                      <a:pt x="75" y="82"/>
                    </a:lnTo>
                    <a:lnTo>
                      <a:pt x="75" y="82"/>
                    </a:lnTo>
                    <a:lnTo>
                      <a:pt x="75" y="82"/>
                    </a:lnTo>
                    <a:lnTo>
                      <a:pt x="75" y="80"/>
                    </a:lnTo>
                    <a:lnTo>
                      <a:pt x="76" y="80"/>
                    </a:lnTo>
                    <a:lnTo>
                      <a:pt x="76" y="82"/>
                    </a:lnTo>
                    <a:lnTo>
                      <a:pt x="76" y="80"/>
                    </a:lnTo>
                    <a:lnTo>
                      <a:pt x="76" y="80"/>
                    </a:lnTo>
                    <a:lnTo>
                      <a:pt x="76" y="80"/>
                    </a:lnTo>
                    <a:lnTo>
                      <a:pt x="76" y="80"/>
                    </a:lnTo>
                    <a:lnTo>
                      <a:pt x="76" y="80"/>
                    </a:lnTo>
                    <a:lnTo>
                      <a:pt x="76" y="80"/>
                    </a:lnTo>
                    <a:lnTo>
                      <a:pt x="77" y="80"/>
                    </a:lnTo>
                    <a:lnTo>
                      <a:pt x="77" y="80"/>
                    </a:lnTo>
                    <a:lnTo>
                      <a:pt x="77" y="80"/>
                    </a:lnTo>
                    <a:lnTo>
                      <a:pt x="77" y="80"/>
                    </a:lnTo>
                    <a:lnTo>
                      <a:pt x="77" y="80"/>
                    </a:lnTo>
                    <a:lnTo>
                      <a:pt x="77" y="80"/>
                    </a:lnTo>
                    <a:lnTo>
                      <a:pt x="77" y="80"/>
                    </a:lnTo>
                    <a:lnTo>
                      <a:pt x="79" y="80"/>
                    </a:lnTo>
                    <a:lnTo>
                      <a:pt x="79" y="80"/>
                    </a:lnTo>
                    <a:lnTo>
                      <a:pt x="79" y="80"/>
                    </a:lnTo>
                    <a:lnTo>
                      <a:pt x="82" y="80"/>
                    </a:lnTo>
                    <a:lnTo>
                      <a:pt x="82" y="80"/>
                    </a:lnTo>
                    <a:lnTo>
                      <a:pt x="83" y="82"/>
                    </a:lnTo>
                    <a:lnTo>
                      <a:pt x="84" y="82"/>
                    </a:lnTo>
                    <a:lnTo>
                      <a:pt x="87" y="82"/>
                    </a:lnTo>
                    <a:lnTo>
                      <a:pt x="87" y="82"/>
                    </a:lnTo>
                    <a:lnTo>
                      <a:pt x="87" y="82"/>
                    </a:lnTo>
                    <a:lnTo>
                      <a:pt x="87" y="79"/>
                    </a:lnTo>
                    <a:lnTo>
                      <a:pt x="86" y="78"/>
                    </a:lnTo>
                    <a:lnTo>
                      <a:pt x="84" y="76"/>
                    </a:lnTo>
                    <a:lnTo>
                      <a:pt x="84" y="76"/>
                    </a:lnTo>
                    <a:lnTo>
                      <a:pt x="84" y="76"/>
                    </a:lnTo>
                    <a:lnTo>
                      <a:pt x="86" y="76"/>
                    </a:lnTo>
                    <a:lnTo>
                      <a:pt x="86" y="76"/>
                    </a:lnTo>
                    <a:lnTo>
                      <a:pt x="89" y="79"/>
                    </a:lnTo>
                    <a:lnTo>
                      <a:pt x="89" y="82"/>
                    </a:lnTo>
                    <a:lnTo>
                      <a:pt x="90" y="86"/>
                    </a:lnTo>
                    <a:lnTo>
                      <a:pt x="91" y="87"/>
                    </a:lnTo>
                    <a:lnTo>
                      <a:pt x="91" y="93"/>
                    </a:lnTo>
                    <a:lnTo>
                      <a:pt x="91" y="95"/>
                    </a:lnTo>
                    <a:lnTo>
                      <a:pt x="91" y="99"/>
                    </a:lnTo>
                    <a:lnTo>
                      <a:pt x="91" y="106"/>
                    </a:lnTo>
                    <a:lnTo>
                      <a:pt x="91" y="111"/>
                    </a:lnTo>
                    <a:lnTo>
                      <a:pt x="93" y="113"/>
                    </a:lnTo>
                    <a:lnTo>
                      <a:pt x="93" y="113"/>
                    </a:lnTo>
                    <a:lnTo>
                      <a:pt x="93" y="113"/>
                    </a:lnTo>
                    <a:lnTo>
                      <a:pt x="93" y="113"/>
                    </a:lnTo>
                    <a:lnTo>
                      <a:pt x="93" y="116"/>
                    </a:lnTo>
                    <a:lnTo>
                      <a:pt x="93" y="124"/>
                    </a:lnTo>
                    <a:lnTo>
                      <a:pt x="93" y="126"/>
                    </a:lnTo>
                    <a:lnTo>
                      <a:pt x="94" y="133"/>
                    </a:lnTo>
                    <a:lnTo>
                      <a:pt x="96" y="144"/>
                    </a:lnTo>
                    <a:lnTo>
                      <a:pt x="96" y="147"/>
                    </a:lnTo>
                    <a:lnTo>
                      <a:pt x="96" y="148"/>
                    </a:lnTo>
                    <a:lnTo>
                      <a:pt x="96" y="148"/>
                    </a:lnTo>
                    <a:lnTo>
                      <a:pt x="96" y="148"/>
                    </a:lnTo>
                    <a:lnTo>
                      <a:pt x="96" y="150"/>
                    </a:lnTo>
                    <a:lnTo>
                      <a:pt x="94" y="155"/>
                    </a:lnTo>
                    <a:lnTo>
                      <a:pt x="93" y="162"/>
                    </a:lnTo>
                    <a:lnTo>
                      <a:pt x="91" y="171"/>
                    </a:lnTo>
                    <a:lnTo>
                      <a:pt x="90" y="171"/>
                    </a:lnTo>
                    <a:lnTo>
                      <a:pt x="90" y="175"/>
                    </a:lnTo>
                    <a:lnTo>
                      <a:pt x="89" y="177"/>
                    </a:lnTo>
                    <a:lnTo>
                      <a:pt x="87" y="177"/>
                    </a:lnTo>
                    <a:lnTo>
                      <a:pt x="87" y="177"/>
                    </a:lnTo>
                    <a:lnTo>
                      <a:pt x="87" y="178"/>
                    </a:lnTo>
                    <a:lnTo>
                      <a:pt x="89" y="178"/>
                    </a:lnTo>
                    <a:lnTo>
                      <a:pt x="89" y="178"/>
                    </a:lnTo>
                    <a:lnTo>
                      <a:pt x="89" y="179"/>
                    </a:lnTo>
                    <a:lnTo>
                      <a:pt x="89" y="179"/>
                    </a:lnTo>
                    <a:lnTo>
                      <a:pt x="87" y="184"/>
                    </a:lnTo>
                    <a:lnTo>
                      <a:pt x="86" y="188"/>
                    </a:lnTo>
                    <a:lnTo>
                      <a:pt x="84" y="191"/>
                    </a:lnTo>
                    <a:lnTo>
                      <a:pt x="84" y="191"/>
                    </a:lnTo>
                    <a:lnTo>
                      <a:pt x="84" y="192"/>
                    </a:lnTo>
                    <a:lnTo>
                      <a:pt x="84" y="192"/>
                    </a:lnTo>
                    <a:lnTo>
                      <a:pt x="82" y="195"/>
                    </a:lnTo>
                    <a:lnTo>
                      <a:pt x="77" y="199"/>
                    </a:lnTo>
                    <a:lnTo>
                      <a:pt x="76" y="201"/>
                    </a:lnTo>
                    <a:lnTo>
                      <a:pt x="76" y="201"/>
                    </a:lnTo>
                    <a:lnTo>
                      <a:pt x="76" y="202"/>
                    </a:lnTo>
                    <a:lnTo>
                      <a:pt x="76" y="203"/>
                    </a:lnTo>
                    <a:lnTo>
                      <a:pt x="75" y="203"/>
                    </a:lnTo>
                    <a:lnTo>
                      <a:pt x="73" y="205"/>
                    </a:lnTo>
                    <a:lnTo>
                      <a:pt x="73" y="208"/>
                    </a:lnTo>
                    <a:lnTo>
                      <a:pt x="72" y="209"/>
                    </a:lnTo>
                    <a:lnTo>
                      <a:pt x="72" y="211"/>
                    </a:lnTo>
                    <a:lnTo>
                      <a:pt x="72" y="212"/>
                    </a:lnTo>
                    <a:lnTo>
                      <a:pt x="70" y="215"/>
                    </a:lnTo>
                    <a:lnTo>
                      <a:pt x="69" y="220"/>
                    </a:lnTo>
                    <a:lnTo>
                      <a:pt x="69" y="222"/>
                    </a:lnTo>
                    <a:lnTo>
                      <a:pt x="69" y="222"/>
                    </a:lnTo>
                    <a:lnTo>
                      <a:pt x="70" y="222"/>
                    </a:lnTo>
                    <a:lnTo>
                      <a:pt x="70" y="222"/>
                    </a:lnTo>
                    <a:lnTo>
                      <a:pt x="69" y="226"/>
                    </a:lnTo>
                    <a:lnTo>
                      <a:pt x="66" y="232"/>
                    </a:lnTo>
                    <a:lnTo>
                      <a:pt x="66" y="235"/>
                    </a:lnTo>
                    <a:lnTo>
                      <a:pt x="66" y="235"/>
                    </a:lnTo>
                    <a:lnTo>
                      <a:pt x="66" y="236"/>
                    </a:lnTo>
                    <a:lnTo>
                      <a:pt x="65" y="236"/>
                    </a:lnTo>
                    <a:lnTo>
                      <a:pt x="63" y="239"/>
                    </a:lnTo>
                    <a:lnTo>
                      <a:pt x="63" y="242"/>
                    </a:lnTo>
                    <a:lnTo>
                      <a:pt x="63" y="242"/>
                    </a:lnTo>
                    <a:lnTo>
                      <a:pt x="62" y="240"/>
                    </a:lnTo>
                    <a:lnTo>
                      <a:pt x="62" y="242"/>
                    </a:lnTo>
                    <a:lnTo>
                      <a:pt x="60" y="243"/>
                    </a:lnTo>
                    <a:lnTo>
                      <a:pt x="59" y="243"/>
                    </a:lnTo>
                    <a:lnTo>
                      <a:pt x="58" y="243"/>
                    </a:lnTo>
                    <a:lnTo>
                      <a:pt x="56" y="243"/>
                    </a:lnTo>
                    <a:lnTo>
                      <a:pt x="56" y="243"/>
                    </a:lnTo>
                    <a:lnTo>
                      <a:pt x="55" y="243"/>
                    </a:lnTo>
                    <a:lnTo>
                      <a:pt x="55" y="236"/>
                    </a:lnTo>
                    <a:lnTo>
                      <a:pt x="55" y="235"/>
                    </a:lnTo>
                    <a:lnTo>
                      <a:pt x="55" y="233"/>
                    </a:lnTo>
                    <a:lnTo>
                      <a:pt x="56" y="227"/>
                    </a:lnTo>
                    <a:lnTo>
                      <a:pt x="56" y="226"/>
                    </a:lnTo>
                    <a:lnTo>
                      <a:pt x="56" y="225"/>
                    </a:lnTo>
                    <a:lnTo>
                      <a:pt x="56" y="222"/>
                    </a:lnTo>
                    <a:lnTo>
                      <a:pt x="56" y="220"/>
                    </a:lnTo>
                    <a:lnTo>
                      <a:pt x="55" y="219"/>
                    </a:lnTo>
                    <a:lnTo>
                      <a:pt x="53" y="219"/>
                    </a:lnTo>
                    <a:lnTo>
                      <a:pt x="50" y="218"/>
                    </a:lnTo>
                    <a:lnTo>
                      <a:pt x="49" y="218"/>
                    </a:lnTo>
                    <a:lnTo>
                      <a:pt x="48" y="219"/>
                    </a:lnTo>
                    <a:lnTo>
                      <a:pt x="46" y="219"/>
                    </a:lnTo>
                    <a:lnTo>
                      <a:pt x="46" y="219"/>
                    </a:lnTo>
                    <a:lnTo>
                      <a:pt x="46" y="218"/>
                    </a:lnTo>
                    <a:lnTo>
                      <a:pt x="46" y="218"/>
                    </a:lnTo>
                    <a:lnTo>
                      <a:pt x="46" y="218"/>
                    </a:lnTo>
                    <a:lnTo>
                      <a:pt x="45" y="218"/>
                    </a:lnTo>
                    <a:lnTo>
                      <a:pt x="45" y="216"/>
                    </a:lnTo>
                    <a:lnTo>
                      <a:pt x="45" y="216"/>
                    </a:lnTo>
                    <a:lnTo>
                      <a:pt x="43" y="218"/>
                    </a:lnTo>
                    <a:lnTo>
                      <a:pt x="43" y="218"/>
                    </a:lnTo>
                    <a:lnTo>
                      <a:pt x="43" y="218"/>
                    </a:lnTo>
                    <a:lnTo>
                      <a:pt x="42" y="218"/>
                    </a:lnTo>
                    <a:lnTo>
                      <a:pt x="41" y="218"/>
                    </a:lnTo>
                    <a:lnTo>
                      <a:pt x="41" y="218"/>
                    </a:lnTo>
                    <a:lnTo>
                      <a:pt x="39" y="219"/>
                    </a:lnTo>
                    <a:lnTo>
                      <a:pt x="39" y="220"/>
                    </a:lnTo>
                    <a:lnTo>
                      <a:pt x="39" y="222"/>
                    </a:lnTo>
                    <a:lnTo>
                      <a:pt x="39" y="222"/>
                    </a:lnTo>
                    <a:lnTo>
                      <a:pt x="36" y="220"/>
                    </a:lnTo>
                    <a:lnTo>
                      <a:pt x="36" y="219"/>
                    </a:lnTo>
                    <a:lnTo>
                      <a:pt x="35" y="216"/>
                    </a:lnTo>
                    <a:lnTo>
                      <a:pt x="35" y="216"/>
                    </a:lnTo>
                    <a:lnTo>
                      <a:pt x="32" y="215"/>
                    </a:lnTo>
                    <a:lnTo>
                      <a:pt x="32" y="215"/>
                    </a:lnTo>
                    <a:lnTo>
                      <a:pt x="29" y="213"/>
                    </a:lnTo>
                    <a:lnTo>
                      <a:pt x="29" y="213"/>
                    </a:lnTo>
                    <a:lnTo>
                      <a:pt x="29" y="213"/>
                    </a:lnTo>
                    <a:lnTo>
                      <a:pt x="29" y="213"/>
                    </a:lnTo>
                    <a:lnTo>
                      <a:pt x="28" y="212"/>
                    </a:lnTo>
                    <a:lnTo>
                      <a:pt x="26" y="212"/>
                    </a:lnTo>
                    <a:lnTo>
                      <a:pt x="26" y="212"/>
                    </a:lnTo>
                    <a:lnTo>
                      <a:pt x="26" y="213"/>
                    </a:lnTo>
                    <a:lnTo>
                      <a:pt x="26" y="213"/>
                    </a:lnTo>
                    <a:lnTo>
                      <a:pt x="25" y="212"/>
                    </a:lnTo>
                    <a:lnTo>
                      <a:pt x="24" y="212"/>
                    </a:lnTo>
                    <a:lnTo>
                      <a:pt x="22" y="209"/>
                    </a:lnTo>
                    <a:lnTo>
                      <a:pt x="22" y="209"/>
                    </a:lnTo>
                    <a:lnTo>
                      <a:pt x="22" y="208"/>
                    </a:lnTo>
                    <a:lnTo>
                      <a:pt x="21" y="208"/>
                    </a:lnTo>
                    <a:lnTo>
                      <a:pt x="19" y="208"/>
                    </a:lnTo>
                    <a:lnTo>
                      <a:pt x="19" y="209"/>
                    </a:lnTo>
                    <a:lnTo>
                      <a:pt x="18" y="208"/>
                    </a:lnTo>
                    <a:lnTo>
                      <a:pt x="17" y="208"/>
                    </a:lnTo>
                    <a:lnTo>
                      <a:pt x="17" y="206"/>
                    </a:lnTo>
                    <a:lnTo>
                      <a:pt x="17" y="206"/>
                    </a:lnTo>
                    <a:lnTo>
                      <a:pt x="15" y="206"/>
                    </a:lnTo>
                    <a:lnTo>
                      <a:pt x="15" y="205"/>
                    </a:lnTo>
                    <a:lnTo>
                      <a:pt x="14" y="205"/>
                    </a:lnTo>
                    <a:lnTo>
                      <a:pt x="12" y="205"/>
                    </a:lnTo>
                    <a:lnTo>
                      <a:pt x="11" y="201"/>
                    </a:lnTo>
                    <a:lnTo>
                      <a:pt x="9" y="201"/>
                    </a:lnTo>
                    <a:lnTo>
                      <a:pt x="9" y="201"/>
                    </a:lnTo>
                    <a:lnTo>
                      <a:pt x="8" y="201"/>
                    </a:lnTo>
                    <a:lnTo>
                      <a:pt x="7" y="199"/>
                    </a:lnTo>
                    <a:lnTo>
                      <a:pt x="5" y="199"/>
                    </a:lnTo>
                    <a:lnTo>
                      <a:pt x="5" y="199"/>
                    </a:lnTo>
                    <a:lnTo>
                      <a:pt x="4" y="198"/>
                    </a:lnTo>
                    <a:lnTo>
                      <a:pt x="4" y="196"/>
                    </a:lnTo>
                    <a:lnTo>
                      <a:pt x="5" y="196"/>
                    </a:lnTo>
                    <a:lnTo>
                      <a:pt x="5" y="196"/>
                    </a:lnTo>
                    <a:lnTo>
                      <a:pt x="4" y="189"/>
                    </a:lnTo>
                    <a:lnTo>
                      <a:pt x="5" y="189"/>
                    </a:lnTo>
                    <a:lnTo>
                      <a:pt x="4" y="188"/>
                    </a:lnTo>
                    <a:lnTo>
                      <a:pt x="4" y="188"/>
                    </a:lnTo>
                    <a:lnTo>
                      <a:pt x="2" y="186"/>
                    </a:lnTo>
                    <a:lnTo>
                      <a:pt x="2" y="186"/>
                    </a:lnTo>
                    <a:lnTo>
                      <a:pt x="2" y="186"/>
                    </a:lnTo>
                    <a:lnTo>
                      <a:pt x="2" y="186"/>
                    </a:lnTo>
                    <a:lnTo>
                      <a:pt x="2" y="186"/>
                    </a:lnTo>
                    <a:lnTo>
                      <a:pt x="2" y="186"/>
                    </a:lnTo>
                    <a:lnTo>
                      <a:pt x="1" y="186"/>
                    </a:lnTo>
                    <a:lnTo>
                      <a:pt x="1" y="185"/>
                    </a:lnTo>
                    <a:lnTo>
                      <a:pt x="0" y="184"/>
                    </a:lnTo>
                    <a:lnTo>
                      <a:pt x="1" y="181"/>
                    </a:lnTo>
                    <a:lnTo>
                      <a:pt x="1" y="181"/>
                    </a:lnTo>
                    <a:lnTo>
                      <a:pt x="2" y="177"/>
                    </a:lnTo>
                    <a:lnTo>
                      <a:pt x="2" y="177"/>
                    </a:lnTo>
                    <a:lnTo>
                      <a:pt x="2" y="175"/>
                    </a:lnTo>
                    <a:lnTo>
                      <a:pt x="4" y="172"/>
                    </a:lnTo>
                    <a:lnTo>
                      <a:pt x="4" y="172"/>
                    </a:lnTo>
                    <a:lnTo>
                      <a:pt x="4" y="171"/>
                    </a:lnTo>
                    <a:lnTo>
                      <a:pt x="4" y="169"/>
                    </a:lnTo>
                    <a:lnTo>
                      <a:pt x="4" y="169"/>
                    </a:lnTo>
                    <a:lnTo>
                      <a:pt x="4" y="168"/>
                    </a:lnTo>
                    <a:lnTo>
                      <a:pt x="5" y="167"/>
                    </a:lnTo>
                    <a:lnTo>
                      <a:pt x="5" y="167"/>
                    </a:lnTo>
                    <a:lnTo>
                      <a:pt x="7" y="165"/>
                    </a:lnTo>
                    <a:lnTo>
                      <a:pt x="7" y="164"/>
                    </a:lnTo>
                    <a:lnTo>
                      <a:pt x="8" y="162"/>
                    </a:lnTo>
                    <a:lnTo>
                      <a:pt x="8" y="161"/>
                    </a:lnTo>
                    <a:lnTo>
                      <a:pt x="12" y="158"/>
                    </a:lnTo>
                    <a:lnTo>
                      <a:pt x="15" y="157"/>
                    </a:lnTo>
                    <a:lnTo>
                      <a:pt x="17" y="155"/>
                    </a:lnTo>
                    <a:lnTo>
                      <a:pt x="18" y="155"/>
                    </a:lnTo>
                    <a:lnTo>
                      <a:pt x="18" y="155"/>
                    </a:lnTo>
                    <a:lnTo>
                      <a:pt x="19" y="153"/>
                    </a:lnTo>
                    <a:lnTo>
                      <a:pt x="21" y="150"/>
                    </a:lnTo>
                    <a:lnTo>
                      <a:pt x="22" y="148"/>
                    </a:lnTo>
                    <a:lnTo>
                      <a:pt x="25" y="143"/>
                    </a:lnTo>
                    <a:lnTo>
                      <a:pt x="25" y="141"/>
                    </a:lnTo>
                    <a:lnTo>
                      <a:pt x="26" y="140"/>
                    </a:lnTo>
                    <a:lnTo>
                      <a:pt x="28" y="137"/>
                    </a:lnTo>
                    <a:lnTo>
                      <a:pt x="31" y="133"/>
                    </a:lnTo>
                    <a:lnTo>
                      <a:pt x="31" y="133"/>
                    </a:lnTo>
                    <a:lnTo>
                      <a:pt x="35" y="128"/>
                    </a:lnTo>
                    <a:lnTo>
                      <a:pt x="38" y="126"/>
                    </a:lnTo>
                    <a:lnTo>
                      <a:pt x="45" y="121"/>
                    </a:lnTo>
                    <a:lnTo>
                      <a:pt x="45" y="120"/>
                    </a:lnTo>
                    <a:lnTo>
                      <a:pt x="45" y="120"/>
                    </a:lnTo>
                    <a:lnTo>
                      <a:pt x="45" y="119"/>
                    </a:lnTo>
                    <a:lnTo>
                      <a:pt x="45" y="119"/>
                    </a:lnTo>
                    <a:lnTo>
                      <a:pt x="42" y="114"/>
                    </a:lnTo>
                    <a:lnTo>
                      <a:pt x="41" y="113"/>
                    </a:lnTo>
                    <a:lnTo>
                      <a:pt x="32" y="109"/>
                    </a:lnTo>
                    <a:lnTo>
                      <a:pt x="26" y="103"/>
                    </a:lnTo>
                    <a:lnTo>
                      <a:pt x="19" y="99"/>
                    </a:lnTo>
                    <a:lnTo>
                      <a:pt x="18" y="99"/>
                    </a:lnTo>
                    <a:lnTo>
                      <a:pt x="17" y="97"/>
                    </a:lnTo>
                    <a:lnTo>
                      <a:pt x="17" y="97"/>
                    </a:lnTo>
                    <a:lnTo>
                      <a:pt x="15" y="95"/>
                    </a:lnTo>
                    <a:lnTo>
                      <a:pt x="14" y="87"/>
                    </a:lnTo>
                    <a:lnTo>
                      <a:pt x="14" y="87"/>
                    </a:lnTo>
                    <a:lnTo>
                      <a:pt x="14" y="86"/>
                    </a:lnTo>
                    <a:lnTo>
                      <a:pt x="14" y="86"/>
                    </a:lnTo>
                    <a:lnTo>
                      <a:pt x="11" y="83"/>
                    </a:lnTo>
                    <a:lnTo>
                      <a:pt x="9" y="83"/>
                    </a:lnTo>
                    <a:lnTo>
                      <a:pt x="8" y="83"/>
                    </a:lnTo>
                    <a:lnTo>
                      <a:pt x="7" y="83"/>
                    </a:lnTo>
                    <a:lnTo>
                      <a:pt x="4" y="83"/>
                    </a:lnTo>
                    <a:lnTo>
                      <a:pt x="4" y="83"/>
                    </a:lnTo>
                    <a:lnTo>
                      <a:pt x="2" y="80"/>
                    </a:lnTo>
                    <a:lnTo>
                      <a:pt x="2" y="80"/>
                    </a:lnTo>
                    <a:lnTo>
                      <a:pt x="1" y="73"/>
                    </a:lnTo>
                    <a:lnTo>
                      <a:pt x="0" y="66"/>
                    </a:lnTo>
                    <a:lnTo>
                      <a:pt x="1" y="63"/>
                    </a:lnTo>
                    <a:lnTo>
                      <a:pt x="1" y="63"/>
                    </a:lnTo>
                    <a:lnTo>
                      <a:pt x="2" y="63"/>
                    </a:lnTo>
                    <a:lnTo>
                      <a:pt x="4" y="63"/>
                    </a:lnTo>
                    <a:lnTo>
                      <a:pt x="5" y="62"/>
                    </a:lnTo>
                    <a:lnTo>
                      <a:pt x="7" y="53"/>
                    </a:lnTo>
                    <a:lnTo>
                      <a:pt x="7" y="53"/>
                    </a:lnTo>
                    <a:lnTo>
                      <a:pt x="7" y="52"/>
                    </a:lnTo>
                    <a:lnTo>
                      <a:pt x="1" y="45"/>
                    </a:lnTo>
                    <a:lnTo>
                      <a:pt x="1" y="45"/>
                    </a:lnTo>
                    <a:lnTo>
                      <a:pt x="0" y="45"/>
                    </a:lnTo>
                    <a:lnTo>
                      <a:pt x="0" y="44"/>
                    </a:lnTo>
                    <a:lnTo>
                      <a:pt x="0" y="44"/>
                    </a:lnTo>
                    <a:lnTo>
                      <a:pt x="0" y="44"/>
                    </a:lnTo>
                    <a:lnTo>
                      <a:pt x="0" y="44"/>
                    </a:lnTo>
                    <a:lnTo>
                      <a:pt x="0" y="42"/>
                    </a:lnTo>
                    <a:lnTo>
                      <a:pt x="0" y="41"/>
                    </a:lnTo>
                    <a:lnTo>
                      <a:pt x="1" y="39"/>
                    </a:lnTo>
                    <a:lnTo>
                      <a:pt x="2" y="38"/>
                    </a:lnTo>
                    <a:lnTo>
                      <a:pt x="4" y="38"/>
                    </a:lnTo>
                    <a:lnTo>
                      <a:pt x="4" y="37"/>
                    </a:lnTo>
                    <a:lnTo>
                      <a:pt x="5" y="35"/>
                    </a:lnTo>
                    <a:lnTo>
                      <a:pt x="7" y="31"/>
                    </a:lnTo>
                    <a:lnTo>
                      <a:pt x="8" y="29"/>
                    </a:lnTo>
                    <a:lnTo>
                      <a:pt x="8" y="29"/>
                    </a:lnTo>
                    <a:lnTo>
                      <a:pt x="8" y="29"/>
                    </a:lnTo>
                    <a:lnTo>
                      <a:pt x="7" y="29"/>
                    </a:lnTo>
                    <a:lnTo>
                      <a:pt x="7" y="28"/>
                    </a:lnTo>
                    <a:lnTo>
                      <a:pt x="9" y="24"/>
                    </a:lnTo>
                    <a:lnTo>
                      <a:pt x="11" y="20"/>
                    </a:lnTo>
                    <a:lnTo>
                      <a:pt x="11" y="17"/>
                    </a:lnTo>
                    <a:lnTo>
                      <a:pt x="11" y="15"/>
                    </a:lnTo>
                    <a:lnTo>
                      <a:pt x="11" y="14"/>
                    </a:lnTo>
                    <a:lnTo>
                      <a:pt x="11" y="12"/>
                    </a:lnTo>
                    <a:lnTo>
                      <a:pt x="12" y="10"/>
                    </a:lnTo>
                    <a:lnTo>
                      <a:pt x="12" y="8"/>
                    </a:lnTo>
                    <a:lnTo>
                      <a:pt x="14" y="4"/>
                    </a:lnTo>
                    <a:lnTo>
                      <a:pt x="15" y="3"/>
                    </a:lnTo>
                    <a:lnTo>
                      <a:pt x="19" y="0"/>
                    </a:lnTo>
                    <a:lnTo>
                      <a:pt x="38" y="7"/>
                    </a:lnTo>
                    <a:lnTo>
                      <a:pt x="43" y="8"/>
                    </a:lnTo>
                    <a:lnTo>
                      <a:pt x="45" y="10"/>
                    </a:lnTo>
                    <a:lnTo>
                      <a:pt x="55" y="14"/>
                    </a:lnTo>
                    <a:lnTo>
                      <a:pt x="56" y="14"/>
                    </a:lnTo>
                    <a:lnTo>
                      <a:pt x="66" y="17"/>
                    </a:lnTo>
                    <a:lnTo>
                      <a:pt x="66" y="17"/>
                    </a:lnTo>
                    <a:lnTo>
                      <a:pt x="70" y="18"/>
                    </a:lnTo>
                    <a:lnTo>
                      <a:pt x="70" y="18"/>
                    </a:lnTo>
                    <a:lnTo>
                      <a:pt x="80" y="22"/>
                    </a:lnTo>
                    <a:lnTo>
                      <a:pt x="80" y="22"/>
                    </a:lnTo>
                    <a:lnTo>
                      <a:pt x="80" y="22"/>
                    </a:lnTo>
                    <a:lnTo>
                      <a:pt x="82" y="31"/>
                    </a:lnTo>
                    <a:lnTo>
                      <a:pt x="82" y="31"/>
                    </a:lnTo>
                    <a:lnTo>
                      <a:pt x="82" y="34"/>
                    </a:lnTo>
                    <a:lnTo>
                      <a:pt x="82" y="35"/>
                    </a:lnTo>
                    <a:lnTo>
                      <a:pt x="82" y="35"/>
                    </a:lnTo>
                    <a:lnTo>
                      <a:pt x="80" y="35"/>
                    </a:lnTo>
                    <a:lnTo>
                      <a:pt x="80" y="37"/>
                    </a:lnTo>
                    <a:lnTo>
                      <a:pt x="79" y="44"/>
                    </a:lnTo>
                    <a:lnTo>
                      <a:pt x="79" y="45"/>
                    </a:lnTo>
                    <a:lnTo>
                      <a:pt x="79" y="46"/>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82"/>
              <p:cNvSpPr>
                <a:spLocks/>
              </p:cNvSpPr>
              <p:nvPr/>
            </p:nvSpPr>
            <p:spPr bwMode="auto">
              <a:xfrm>
                <a:off x="3965767" y="3594447"/>
                <a:ext cx="1123712" cy="1149105"/>
              </a:xfrm>
              <a:custGeom>
                <a:avLst/>
                <a:gdLst>
                  <a:gd name="T0" fmla="*/ 510 w 513"/>
                  <a:gd name="T1" fmla="*/ 80 h 573"/>
                  <a:gd name="T2" fmla="*/ 506 w 513"/>
                  <a:gd name="T3" fmla="*/ 99 h 573"/>
                  <a:gd name="T4" fmla="*/ 499 w 513"/>
                  <a:gd name="T5" fmla="*/ 186 h 573"/>
                  <a:gd name="T6" fmla="*/ 496 w 513"/>
                  <a:gd name="T7" fmla="*/ 230 h 573"/>
                  <a:gd name="T8" fmla="*/ 496 w 513"/>
                  <a:gd name="T9" fmla="*/ 234 h 573"/>
                  <a:gd name="T10" fmla="*/ 494 w 513"/>
                  <a:gd name="T11" fmla="*/ 273 h 573"/>
                  <a:gd name="T12" fmla="*/ 491 w 513"/>
                  <a:gd name="T13" fmla="*/ 302 h 573"/>
                  <a:gd name="T14" fmla="*/ 491 w 513"/>
                  <a:gd name="T15" fmla="*/ 309 h 573"/>
                  <a:gd name="T16" fmla="*/ 491 w 513"/>
                  <a:gd name="T17" fmla="*/ 310 h 573"/>
                  <a:gd name="T18" fmla="*/ 489 w 513"/>
                  <a:gd name="T19" fmla="*/ 317 h 573"/>
                  <a:gd name="T20" fmla="*/ 488 w 513"/>
                  <a:gd name="T21" fmla="*/ 340 h 573"/>
                  <a:gd name="T22" fmla="*/ 488 w 513"/>
                  <a:gd name="T23" fmla="*/ 344 h 573"/>
                  <a:gd name="T24" fmla="*/ 488 w 513"/>
                  <a:gd name="T25" fmla="*/ 351 h 573"/>
                  <a:gd name="T26" fmla="*/ 486 w 513"/>
                  <a:gd name="T27" fmla="*/ 365 h 573"/>
                  <a:gd name="T28" fmla="*/ 484 w 513"/>
                  <a:gd name="T29" fmla="*/ 384 h 573"/>
                  <a:gd name="T30" fmla="*/ 482 w 513"/>
                  <a:gd name="T31" fmla="*/ 409 h 573"/>
                  <a:gd name="T32" fmla="*/ 479 w 513"/>
                  <a:gd name="T33" fmla="*/ 445 h 573"/>
                  <a:gd name="T34" fmla="*/ 478 w 513"/>
                  <a:gd name="T35" fmla="*/ 459 h 573"/>
                  <a:gd name="T36" fmla="*/ 478 w 513"/>
                  <a:gd name="T37" fmla="*/ 463 h 573"/>
                  <a:gd name="T38" fmla="*/ 477 w 513"/>
                  <a:gd name="T39" fmla="*/ 470 h 573"/>
                  <a:gd name="T40" fmla="*/ 475 w 513"/>
                  <a:gd name="T41" fmla="*/ 483 h 573"/>
                  <a:gd name="T42" fmla="*/ 475 w 513"/>
                  <a:gd name="T43" fmla="*/ 496 h 573"/>
                  <a:gd name="T44" fmla="*/ 469 w 513"/>
                  <a:gd name="T45" fmla="*/ 548 h 573"/>
                  <a:gd name="T46" fmla="*/ 455 w 513"/>
                  <a:gd name="T47" fmla="*/ 546 h 573"/>
                  <a:gd name="T48" fmla="*/ 397 w 513"/>
                  <a:gd name="T49" fmla="*/ 542 h 573"/>
                  <a:gd name="T50" fmla="*/ 334 w 513"/>
                  <a:gd name="T51" fmla="*/ 537 h 573"/>
                  <a:gd name="T52" fmla="*/ 311 w 513"/>
                  <a:gd name="T53" fmla="*/ 534 h 573"/>
                  <a:gd name="T54" fmla="*/ 291 w 513"/>
                  <a:gd name="T55" fmla="*/ 532 h 573"/>
                  <a:gd name="T56" fmla="*/ 252 w 513"/>
                  <a:gd name="T57" fmla="*/ 528 h 573"/>
                  <a:gd name="T58" fmla="*/ 228 w 513"/>
                  <a:gd name="T59" fmla="*/ 525 h 573"/>
                  <a:gd name="T60" fmla="*/ 201 w 513"/>
                  <a:gd name="T61" fmla="*/ 522 h 573"/>
                  <a:gd name="T62" fmla="*/ 198 w 513"/>
                  <a:gd name="T63" fmla="*/ 522 h 573"/>
                  <a:gd name="T64" fmla="*/ 194 w 513"/>
                  <a:gd name="T65" fmla="*/ 537 h 573"/>
                  <a:gd name="T66" fmla="*/ 198 w 513"/>
                  <a:gd name="T67" fmla="*/ 541 h 573"/>
                  <a:gd name="T68" fmla="*/ 201 w 513"/>
                  <a:gd name="T69" fmla="*/ 542 h 573"/>
                  <a:gd name="T70" fmla="*/ 201 w 513"/>
                  <a:gd name="T71" fmla="*/ 544 h 573"/>
                  <a:gd name="T72" fmla="*/ 201 w 513"/>
                  <a:gd name="T73" fmla="*/ 544 h 573"/>
                  <a:gd name="T74" fmla="*/ 184 w 513"/>
                  <a:gd name="T75" fmla="*/ 542 h 573"/>
                  <a:gd name="T76" fmla="*/ 141 w 513"/>
                  <a:gd name="T77" fmla="*/ 538 h 573"/>
                  <a:gd name="T78" fmla="*/ 68 w 513"/>
                  <a:gd name="T79" fmla="*/ 556 h 573"/>
                  <a:gd name="T80" fmla="*/ 1 w 513"/>
                  <a:gd name="T81" fmla="*/ 548 h 573"/>
                  <a:gd name="T82" fmla="*/ 7 w 513"/>
                  <a:gd name="T83" fmla="*/ 511 h 573"/>
                  <a:gd name="T84" fmla="*/ 15 w 513"/>
                  <a:gd name="T85" fmla="*/ 456 h 573"/>
                  <a:gd name="T86" fmla="*/ 20 w 513"/>
                  <a:gd name="T87" fmla="*/ 422 h 573"/>
                  <a:gd name="T88" fmla="*/ 24 w 513"/>
                  <a:gd name="T89" fmla="*/ 391 h 573"/>
                  <a:gd name="T90" fmla="*/ 28 w 513"/>
                  <a:gd name="T91" fmla="*/ 364 h 573"/>
                  <a:gd name="T92" fmla="*/ 44 w 513"/>
                  <a:gd name="T93" fmla="*/ 248 h 573"/>
                  <a:gd name="T94" fmla="*/ 58 w 513"/>
                  <a:gd name="T95" fmla="*/ 146 h 573"/>
                  <a:gd name="T96" fmla="*/ 63 w 513"/>
                  <a:gd name="T97" fmla="*/ 108 h 573"/>
                  <a:gd name="T98" fmla="*/ 78 w 513"/>
                  <a:gd name="T99" fmla="*/ 3 h 573"/>
                  <a:gd name="T100" fmla="*/ 109 w 513"/>
                  <a:gd name="T101" fmla="*/ 5 h 573"/>
                  <a:gd name="T102" fmla="*/ 133 w 513"/>
                  <a:gd name="T103" fmla="*/ 7 h 573"/>
                  <a:gd name="T104" fmla="*/ 225 w 513"/>
                  <a:gd name="T105" fmla="*/ 19 h 573"/>
                  <a:gd name="T106" fmla="*/ 252 w 513"/>
                  <a:gd name="T107" fmla="*/ 23 h 573"/>
                  <a:gd name="T108" fmla="*/ 278 w 513"/>
                  <a:gd name="T109" fmla="*/ 26 h 573"/>
                  <a:gd name="T110" fmla="*/ 317 w 513"/>
                  <a:gd name="T111" fmla="*/ 30 h 573"/>
                  <a:gd name="T112" fmla="*/ 332 w 513"/>
                  <a:gd name="T113" fmla="*/ 31 h 573"/>
                  <a:gd name="T114" fmla="*/ 353 w 513"/>
                  <a:gd name="T115" fmla="*/ 34 h 573"/>
                  <a:gd name="T116" fmla="*/ 387 w 513"/>
                  <a:gd name="T117" fmla="*/ 37 h 573"/>
                  <a:gd name="T118" fmla="*/ 513 w 513"/>
                  <a:gd name="T119" fmla="*/ 4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 h="573">
                    <a:moveTo>
                      <a:pt x="513" y="47"/>
                    </a:moveTo>
                    <a:lnTo>
                      <a:pt x="512" y="56"/>
                    </a:lnTo>
                    <a:lnTo>
                      <a:pt x="512" y="56"/>
                    </a:lnTo>
                    <a:lnTo>
                      <a:pt x="510" y="75"/>
                    </a:lnTo>
                    <a:lnTo>
                      <a:pt x="510" y="80"/>
                    </a:lnTo>
                    <a:lnTo>
                      <a:pt x="510" y="85"/>
                    </a:lnTo>
                    <a:lnTo>
                      <a:pt x="510" y="87"/>
                    </a:lnTo>
                    <a:lnTo>
                      <a:pt x="509" y="95"/>
                    </a:lnTo>
                    <a:lnTo>
                      <a:pt x="509" y="97"/>
                    </a:lnTo>
                    <a:lnTo>
                      <a:pt x="506" y="99"/>
                    </a:lnTo>
                    <a:lnTo>
                      <a:pt x="505" y="115"/>
                    </a:lnTo>
                    <a:lnTo>
                      <a:pt x="505" y="115"/>
                    </a:lnTo>
                    <a:lnTo>
                      <a:pt x="503" y="142"/>
                    </a:lnTo>
                    <a:lnTo>
                      <a:pt x="501" y="173"/>
                    </a:lnTo>
                    <a:lnTo>
                      <a:pt x="499" y="186"/>
                    </a:lnTo>
                    <a:lnTo>
                      <a:pt x="496" y="227"/>
                    </a:lnTo>
                    <a:lnTo>
                      <a:pt x="496" y="230"/>
                    </a:lnTo>
                    <a:lnTo>
                      <a:pt x="496" y="230"/>
                    </a:lnTo>
                    <a:lnTo>
                      <a:pt x="496" y="230"/>
                    </a:lnTo>
                    <a:lnTo>
                      <a:pt x="496" y="230"/>
                    </a:lnTo>
                    <a:lnTo>
                      <a:pt x="496" y="230"/>
                    </a:lnTo>
                    <a:lnTo>
                      <a:pt x="496" y="232"/>
                    </a:lnTo>
                    <a:lnTo>
                      <a:pt x="496" y="234"/>
                    </a:lnTo>
                    <a:lnTo>
                      <a:pt x="496" y="234"/>
                    </a:lnTo>
                    <a:lnTo>
                      <a:pt x="496" y="234"/>
                    </a:lnTo>
                    <a:lnTo>
                      <a:pt x="495" y="252"/>
                    </a:lnTo>
                    <a:lnTo>
                      <a:pt x="495" y="258"/>
                    </a:lnTo>
                    <a:lnTo>
                      <a:pt x="494" y="263"/>
                    </a:lnTo>
                    <a:lnTo>
                      <a:pt x="494" y="269"/>
                    </a:lnTo>
                    <a:lnTo>
                      <a:pt x="494" y="273"/>
                    </a:lnTo>
                    <a:lnTo>
                      <a:pt x="492" y="280"/>
                    </a:lnTo>
                    <a:lnTo>
                      <a:pt x="492" y="286"/>
                    </a:lnTo>
                    <a:lnTo>
                      <a:pt x="491" y="302"/>
                    </a:lnTo>
                    <a:lnTo>
                      <a:pt x="491" y="302"/>
                    </a:lnTo>
                    <a:lnTo>
                      <a:pt x="491" y="302"/>
                    </a:lnTo>
                    <a:lnTo>
                      <a:pt x="491" y="303"/>
                    </a:lnTo>
                    <a:lnTo>
                      <a:pt x="491" y="307"/>
                    </a:lnTo>
                    <a:lnTo>
                      <a:pt x="491" y="307"/>
                    </a:lnTo>
                    <a:lnTo>
                      <a:pt x="491" y="309"/>
                    </a:lnTo>
                    <a:lnTo>
                      <a:pt x="491" y="309"/>
                    </a:lnTo>
                    <a:lnTo>
                      <a:pt x="491" y="309"/>
                    </a:lnTo>
                    <a:lnTo>
                      <a:pt x="491" y="309"/>
                    </a:lnTo>
                    <a:lnTo>
                      <a:pt x="491" y="310"/>
                    </a:lnTo>
                    <a:lnTo>
                      <a:pt x="491" y="310"/>
                    </a:lnTo>
                    <a:lnTo>
                      <a:pt x="491" y="310"/>
                    </a:lnTo>
                    <a:lnTo>
                      <a:pt x="491" y="310"/>
                    </a:lnTo>
                    <a:lnTo>
                      <a:pt x="491" y="310"/>
                    </a:lnTo>
                    <a:lnTo>
                      <a:pt x="491" y="310"/>
                    </a:lnTo>
                    <a:lnTo>
                      <a:pt x="489" y="317"/>
                    </a:lnTo>
                    <a:lnTo>
                      <a:pt x="489" y="317"/>
                    </a:lnTo>
                    <a:lnTo>
                      <a:pt x="489" y="317"/>
                    </a:lnTo>
                    <a:lnTo>
                      <a:pt x="489" y="319"/>
                    </a:lnTo>
                    <a:lnTo>
                      <a:pt x="489" y="323"/>
                    </a:lnTo>
                    <a:lnTo>
                      <a:pt x="488" y="340"/>
                    </a:lnTo>
                    <a:lnTo>
                      <a:pt x="488" y="340"/>
                    </a:lnTo>
                    <a:lnTo>
                      <a:pt x="488" y="341"/>
                    </a:lnTo>
                    <a:lnTo>
                      <a:pt x="488" y="343"/>
                    </a:lnTo>
                    <a:lnTo>
                      <a:pt x="488" y="344"/>
                    </a:lnTo>
                    <a:lnTo>
                      <a:pt x="488" y="344"/>
                    </a:lnTo>
                    <a:lnTo>
                      <a:pt x="488" y="344"/>
                    </a:lnTo>
                    <a:lnTo>
                      <a:pt x="488" y="344"/>
                    </a:lnTo>
                    <a:lnTo>
                      <a:pt x="488" y="346"/>
                    </a:lnTo>
                    <a:lnTo>
                      <a:pt x="488" y="347"/>
                    </a:lnTo>
                    <a:lnTo>
                      <a:pt x="488" y="348"/>
                    </a:lnTo>
                    <a:lnTo>
                      <a:pt x="488" y="351"/>
                    </a:lnTo>
                    <a:lnTo>
                      <a:pt x="486" y="354"/>
                    </a:lnTo>
                    <a:lnTo>
                      <a:pt x="486" y="357"/>
                    </a:lnTo>
                    <a:lnTo>
                      <a:pt x="486" y="358"/>
                    </a:lnTo>
                    <a:lnTo>
                      <a:pt x="486" y="363"/>
                    </a:lnTo>
                    <a:lnTo>
                      <a:pt x="486" y="365"/>
                    </a:lnTo>
                    <a:lnTo>
                      <a:pt x="485" y="374"/>
                    </a:lnTo>
                    <a:lnTo>
                      <a:pt x="485" y="378"/>
                    </a:lnTo>
                    <a:lnTo>
                      <a:pt x="485" y="381"/>
                    </a:lnTo>
                    <a:lnTo>
                      <a:pt x="485" y="382"/>
                    </a:lnTo>
                    <a:lnTo>
                      <a:pt x="484" y="384"/>
                    </a:lnTo>
                    <a:lnTo>
                      <a:pt x="484" y="384"/>
                    </a:lnTo>
                    <a:lnTo>
                      <a:pt x="484" y="385"/>
                    </a:lnTo>
                    <a:lnTo>
                      <a:pt x="484" y="391"/>
                    </a:lnTo>
                    <a:lnTo>
                      <a:pt x="482" y="409"/>
                    </a:lnTo>
                    <a:lnTo>
                      <a:pt x="482" y="409"/>
                    </a:lnTo>
                    <a:lnTo>
                      <a:pt x="481" y="415"/>
                    </a:lnTo>
                    <a:lnTo>
                      <a:pt x="481" y="416"/>
                    </a:lnTo>
                    <a:lnTo>
                      <a:pt x="481" y="426"/>
                    </a:lnTo>
                    <a:lnTo>
                      <a:pt x="479" y="445"/>
                    </a:lnTo>
                    <a:lnTo>
                      <a:pt x="479" y="445"/>
                    </a:lnTo>
                    <a:lnTo>
                      <a:pt x="478" y="447"/>
                    </a:lnTo>
                    <a:lnTo>
                      <a:pt x="478" y="447"/>
                    </a:lnTo>
                    <a:lnTo>
                      <a:pt x="478" y="452"/>
                    </a:lnTo>
                    <a:lnTo>
                      <a:pt x="478" y="452"/>
                    </a:lnTo>
                    <a:lnTo>
                      <a:pt x="478" y="459"/>
                    </a:lnTo>
                    <a:lnTo>
                      <a:pt x="478" y="460"/>
                    </a:lnTo>
                    <a:lnTo>
                      <a:pt x="478" y="462"/>
                    </a:lnTo>
                    <a:lnTo>
                      <a:pt x="478" y="463"/>
                    </a:lnTo>
                    <a:lnTo>
                      <a:pt x="478" y="463"/>
                    </a:lnTo>
                    <a:lnTo>
                      <a:pt x="478" y="463"/>
                    </a:lnTo>
                    <a:lnTo>
                      <a:pt x="477" y="466"/>
                    </a:lnTo>
                    <a:lnTo>
                      <a:pt x="477" y="466"/>
                    </a:lnTo>
                    <a:lnTo>
                      <a:pt x="477" y="470"/>
                    </a:lnTo>
                    <a:lnTo>
                      <a:pt x="477" y="470"/>
                    </a:lnTo>
                    <a:lnTo>
                      <a:pt x="477" y="470"/>
                    </a:lnTo>
                    <a:lnTo>
                      <a:pt x="477" y="476"/>
                    </a:lnTo>
                    <a:lnTo>
                      <a:pt x="477" y="477"/>
                    </a:lnTo>
                    <a:lnTo>
                      <a:pt x="477" y="479"/>
                    </a:lnTo>
                    <a:lnTo>
                      <a:pt x="477" y="480"/>
                    </a:lnTo>
                    <a:lnTo>
                      <a:pt x="475" y="483"/>
                    </a:lnTo>
                    <a:lnTo>
                      <a:pt x="475" y="486"/>
                    </a:lnTo>
                    <a:lnTo>
                      <a:pt x="475" y="488"/>
                    </a:lnTo>
                    <a:lnTo>
                      <a:pt x="475" y="488"/>
                    </a:lnTo>
                    <a:lnTo>
                      <a:pt x="475" y="490"/>
                    </a:lnTo>
                    <a:lnTo>
                      <a:pt x="475" y="496"/>
                    </a:lnTo>
                    <a:lnTo>
                      <a:pt x="472" y="534"/>
                    </a:lnTo>
                    <a:lnTo>
                      <a:pt x="472" y="535"/>
                    </a:lnTo>
                    <a:lnTo>
                      <a:pt x="472" y="539"/>
                    </a:lnTo>
                    <a:lnTo>
                      <a:pt x="471" y="548"/>
                    </a:lnTo>
                    <a:lnTo>
                      <a:pt x="469" y="548"/>
                    </a:lnTo>
                    <a:lnTo>
                      <a:pt x="469" y="548"/>
                    </a:lnTo>
                    <a:lnTo>
                      <a:pt x="460" y="546"/>
                    </a:lnTo>
                    <a:lnTo>
                      <a:pt x="455" y="546"/>
                    </a:lnTo>
                    <a:lnTo>
                      <a:pt x="455" y="546"/>
                    </a:lnTo>
                    <a:lnTo>
                      <a:pt x="455" y="546"/>
                    </a:lnTo>
                    <a:lnTo>
                      <a:pt x="454" y="546"/>
                    </a:lnTo>
                    <a:lnTo>
                      <a:pt x="451" y="546"/>
                    </a:lnTo>
                    <a:lnTo>
                      <a:pt x="420" y="544"/>
                    </a:lnTo>
                    <a:lnTo>
                      <a:pt x="400" y="542"/>
                    </a:lnTo>
                    <a:lnTo>
                      <a:pt x="397" y="542"/>
                    </a:lnTo>
                    <a:lnTo>
                      <a:pt x="358" y="538"/>
                    </a:lnTo>
                    <a:lnTo>
                      <a:pt x="358" y="538"/>
                    </a:lnTo>
                    <a:lnTo>
                      <a:pt x="349" y="538"/>
                    </a:lnTo>
                    <a:lnTo>
                      <a:pt x="349" y="538"/>
                    </a:lnTo>
                    <a:lnTo>
                      <a:pt x="334" y="537"/>
                    </a:lnTo>
                    <a:lnTo>
                      <a:pt x="328" y="535"/>
                    </a:lnTo>
                    <a:lnTo>
                      <a:pt x="315" y="535"/>
                    </a:lnTo>
                    <a:lnTo>
                      <a:pt x="315" y="535"/>
                    </a:lnTo>
                    <a:lnTo>
                      <a:pt x="312" y="534"/>
                    </a:lnTo>
                    <a:lnTo>
                      <a:pt x="311" y="534"/>
                    </a:lnTo>
                    <a:lnTo>
                      <a:pt x="311" y="534"/>
                    </a:lnTo>
                    <a:lnTo>
                      <a:pt x="310" y="534"/>
                    </a:lnTo>
                    <a:lnTo>
                      <a:pt x="310" y="534"/>
                    </a:lnTo>
                    <a:lnTo>
                      <a:pt x="310" y="534"/>
                    </a:lnTo>
                    <a:lnTo>
                      <a:pt x="291" y="532"/>
                    </a:lnTo>
                    <a:lnTo>
                      <a:pt x="288" y="532"/>
                    </a:lnTo>
                    <a:lnTo>
                      <a:pt x="288" y="532"/>
                    </a:lnTo>
                    <a:lnTo>
                      <a:pt x="288" y="532"/>
                    </a:lnTo>
                    <a:lnTo>
                      <a:pt x="253" y="528"/>
                    </a:lnTo>
                    <a:lnTo>
                      <a:pt x="252" y="528"/>
                    </a:lnTo>
                    <a:lnTo>
                      <a:pt x="244" y="527"/>
                    </a:lnTo>
                    <a:lnTo>
                      <a:pt x="236" y="527"/>
                    </a:lnTo>
                    <a:lnTo>
                      <a:pt x="230" y="525"/>
                    </a:lnTo>
                    <a:lnTo>
                      <a:pt x="229" y="525"/>
                    </a:lnTo>
                    <a:lnTo>
                      <a:pt x="228" y="525"/>
                    </a:lnTo>
                    <a:lnTo>
                      <a:pt x="219" y="525"/>
                    </a:lnTo>
                    <a:lnTo>
                      <a:pt x="215" y="524"/>
                    </a:lnTo>
                    <a:lnTo>
                      <a:pt x="213" y="524"/>
                    </a:lnTo>
                    <a:lnTo>
                      <a:pt x="212" y="524"/>
                    </a:lnTo>
                    <a:lnTo>
                      <a:pt x="201" y="522"/>
                    </a:lnTo>
                    <a:lnTo>
                      <a:pt x="201" y="522"/>
                    </a:lnTo>
                    <a:lnTo>
                      <a:pt x="198" y="522"/>
                    </a:lnTo>
                    <a:lnTo>
                      <a:pt x="198" y="522"/>
                    </a:lnTo>
                    <a:lnTo>
                      <a:pt x="198" y="522"/>
                    </a:lnTo>
                    <a:lnTo>
                      <a:pt x="198" y="522"/>
                    </a:lnTo>
                    <a:lnTo>
                      <a:pt x="196" y="527"/>
                    </a:lnTo>
                    <a:lnTo>
                      <a:pt x="196" y="527"/>
                    </a:lnTo>
                    <a:lnTo>
                      <a:pt x="194" y="537"/>
                    </a:lnTo>
                    <a:lnTo>
                      <a:pt x="194" y="537"/>
                    </a:lnTo>
                    <a:lnTo>
                      <a:pt x="194" y="537"/>
                    </a:lnTo>
                    <a:lnTo>
                      <a:pt x="195" y="538"/>
                    </a:lnTo>
                    <a:lnTo>
                      <a:pt x="195" y="538"/>
                    </a:lnTo>
                    <a:lnTo>
                      <a:pt x="195" y="538"/>
                    </a:lnTo>
                    <a:lnTo>
                      <a:pt x="198" y="541"/>
                    </a:lnTo>
                    <a:lnTo>
                      <a:pt x="198" y="541"/>
                    </a:lnTo>
                    <a:lnTo>
                      <a:pt x="199" y="542"/>
                    </a:lnTo>
                    <a:lnTo>
                      <a:pt x="199" y="542"/>
                    </a:lnTo>
                    <a:lnTo>
                      <a:pt x="199" y="542"/>
                    </a:lnTo>
                    <a:lnTo>
                      <a:pt x="199" y="542"/>
                    </a:lnTo>
                    <a:lnTo>
                      <a:pt x="201" y="542"/>
                    </a:lnTo>
                    <a:lnTo>
                      <a:pt x="201" y="544"/>
                    </a:lnTo>
                    <a:lnTo>
                      <a:pt x="201" y="544"/>
                    </a:lnTo>
                    <a:lnTo>
                      <a:pt x="201" y="544"/>
                    </a:lnTo>
                    <a:lnTo>
                      <a:pt x="201" y="544"/>
                    </a:lnTo>
                    <a:lnTo>
                      <a:pt x="201" y="544"/>
                    </a:lnTo>
                    <a:lnTo>
                      <a:pt x="201" y="544"/>
                    </a:lnTo>
                    <a:lnTo>
                      <a:pt x="201" y="544"/>
                    </a:lnTo>
                    <a:lnTo>
                      <a:pt x="201" y="544"/>
                    </a:lnTo>
                    <a:lnTo>
                      <a:pt x="201" y="544"/>
                    </a:lnTo>
                    <a:lnTo>
                      <a:pt x="201" y="544"/>
                    </a:lnTo>
                    <a:lnTo>
                      <a:pt x="201" y="544"/>
                    </a:lnTo>
                    <a:lnTo>
                      <a:pt x="201" y="544"/>
                    </a:lnTo>
                    <a:lnTo>
                      <a:pt x="201" y="545"/>
                    </a:lnTo>
                    <a:lnTo>
                      <a:pt x="184" y="542"/>
                    </a:lnTo>
                    <a:lnTo>
                      <a:pt x="184" y="542"/>
                    </a:lnTo>
                    <a:lnTo>
                      <a:pt x="165" y="541"/>
                    </a:lnTo>
                    <a:lnTo>
                      <a:pt x="164" y="541"/>
                    </a:lnTo>
                    <a:lnTo>
                      <a:pt x="164" y="541"/>
                    </a:lnTo>
                    <a:lnTo>
                      <a:pt x="164" y="541"/>
                    </a:lnTo>
                    <a:lnTo>
                      <a:pt x="141" y="538"/>
                    </a:lnTo>
                    <a:lnTo>
                      <a:pt x="131" y="537"/>
                    </a:lnTo>
                    <a:lnTo>
                      <a:pt x="131" y="537"/>
                    </a:lnTo>
                    <a:lnTo>
                      <a:pt x="70" y="528"/>
                    </a:lnTo>
                    <a:lnTo>
                      <a:pt x="68" y="556"/>
                    </a:lnTo>
                    <a:lnTo>
                      <a:pt x="68" y="556"/>
                    </a:lnTo>
                    <a:lnTo>
                      <a:pt x="65" y="573"/>
                    </a:lnTo>
                    <a:lnTo>
                      <a:pt x="15" y="566"/>
                    </a:lnTo>
                    <a:lnTo>
                      <a:pt x="14" y="566"/>
                    </a:lnTo>
                    <a:lnTo>
                      <a:pt x="0" y="565"/>
                    </a:lnTo>
                    <a:lnTo>
                      <a:pt x="1" y="548"/>
                    </a:lnTo>
                    <a:lnTo>
                      <a:pt x="1" y="548"/>
                    </a:lnTo>
                    <a:lnTo>
                      <a:pt x="5" y="518"/>
                    </a:lnTo>
                    <a:lnTo>
                      <a:pt x="7" y="517"/>
                    </a:lnTo>
                    <a:lnTo>
                      <a:pt x="7" y="512"/>
                    </a:lnTo>
                    <a:lnTo>
                      <a:pt x="7" y="511"/>
                    </a:lnTo>
                    <a:lnTo>
                      <a:pt x="10" y="497"/>
                    </a:lnTo>
                    <a:lnTo>
                      <a:pt x="10" y="496"/>
                    </a:lnTo>
                    <a:lnTo>
                      <a:pt x="10" y="490"/>
                    </a:lnTo>
                    <a:lnTo>
                      <a:pt x="10" y="490"/>
                    </a:lnTo>
                    <a:lnTo>
                      <a:pt x="15" y="456"/>
                    </a:lnTo>
                    <a:lnTo>
                      <a:pt x="18" y="432"/>
                    </a:lnTo>
                    <a:lnTo>
                      <a:pt x="18" y="430"/>
                    </a:lnTo>
                    <a:lnTo>
                      <a:pt x="18" y="430"/>
                    </a:lnTo>
                    <a:lnTo>
                      <a:pt x="18" y="430"/>
                    </a:lnTo>
                    <a:lnTo>
                      <a:pt x="20" y="422"/>
                    </a:lnTo>
                    <a:lnTo>
                      <a:pt x="20" y="422"/>
                    </a:lnTo>
                    <a:lnTo>
                      <a:pt x="24" y="392"/>
                    </a:lnTo>
                    <a:lnTo>
                      <a:pt x="24" y="392"/>
                    </a:lnTo>
                    <a:lnTo>
                      <a:pt x="24" y="391"/>
                    </a:lnTo>
                    <a:lnTo>
                      <a:pt x="24" y="391"/>
                    </a:lnTo>
                    <a:lnTo>
                      <a:pt x="24" y="387"/>
                    </a:lnTo>
                    <a:lnTo>
                      <a:pt x="24" y="385"/>
                    </a:lnTo>
                    <a:lnTo>
                      <a:pt x="25" y="378"/>
                    </a:lnTo>
                    <a:lnTo>
                      <a:pt x="28" y="364"/>
                    </a:lnTo>
                    <a:lnTo>
                      <a:pt x="28" y="364"/>
                    </a:lnTo>
                    <a:lnTo>
                      <a:pt x="28" y="363"/>
                    </a:lnTo>
                    <a:lnTo>
                      <a:pt x="28" y="363"/>
                    </a:lnTo>
                    <a:lnTo>
                      <a:pt x="34" y="323"/>
                    </a:lnTo>
                    <a:lnTo>
                      <a:pt x="44" y="248"/>
                    </a:lnTo>
                    <a:lnTo>
                      <a:pt x="44" y="248"/>
                    </a:lnTo>
                    <a:lnTo>
                      <a:pt x="45" y="242"/>
                    </a:lnTo>
                    <a:lnTo>
                      <a:pt x="49" y="204"/>
                    </a:lnTo>
                    <a:lnTo>
                      <a:pt x="52" y="183"/>
                    </a:lnTo>
                    <a:lnTo>
                      <a:pt x="58" y="146"/>
                    </a:lnTo>
                    <a:lnTo>
                      <a:pt x="58" y="146"/>
                    </a:lnTo>
                    <a:lnTo>
                      <a:pt x="59" y="139"/>
                    </a:lnTo>
                    <a:lnTo>
                      <a:pt x="59" y="139"/>
                    </a:lnTo>
                    <a:lnTo>
                      <a:pt x="62" y="112"/>
                    </a:lnTo>
                    <a:lnTo>
                      <a:pt x="62" y="112"/>
                    </a:lnTo>
                    <a:lnTo>
                      <a:pt x="63" y="108"/>
                    </a:lnTo>
                    <a:lnTo>
                      <a:pt x="63" y="108"/>
                    </a:lnTo>
                    <a:lnTo>
                      <a:pt x="63" y="101"/>
                    </a:lnTo>
                    <a:lnTo>
                      <a:pt x="76" y="13"/>
                    </a:lnTo>
                    <a:lnTo>
                      <a:pt x="76" y="13"/>
                    </a:lnTo>
                    <a:lnTo>
                      <a:pt x="78" y="3"/>
                    </a:lnTo>
                    <a:lnTo>
                      <a:pt x="78" y="3"/>
                    </a:lnTo>
                    <a:lnTo>
                      <a:pt x="78" y="0"/>
                    </a:lnTo>
                    <a:lnTo>
                      <a:pt x="85" y="2"/>
                    </a:lnTo>
                    <a:lnTo>
                      <a:pt x="85" y="2"/>
                    </a:lnTo>
                    <a:lnTo>
                      <a:pt x="109" y="5"/>
                    </a:lnTo>
                    <a:lnTo>
                      <a:pt x="109" y="5"/>
                    </a:lnTo>
                    <a:lnTo>
                      <a:pt x="126" y="7"/>
                    </a:lnTo>
                    <a:lnTo>
                      <a:pt x="130" y="7"/>
                    </a:lnTo>
                    <a:lnTo>
                      <a:pt x="130" y="7"/>
                    </a:lnTo>
                    <a:lnTo>
                      <a:pt x="133" y="7"/>
                    </a:lnTo>
                    <a:lnTo>
                      <a:pt x="133" y="7"/>
                    </a:lnTo>
                    <a:lnTo>
                      <a:pt x="191" y="16"/>
                    </a:lnTo>
                    <a:lnTo>
                      <a:pt x="195" y="16"/>
                    </a:lnTo>
                    <a:lnTo>
                      <a:pt x="195" y="16"/>
                    </a:lnTo>
                    <a:lnTo>
                      <a:pt x="225" y="19"/>
                    </a:lnTo>
                    <a:lnTo>
                      <a:pt x="235" y="22"/>
                    </a:lnTo>
                    <a:lnTo>
                      <a:pt x="249" y="23"/>
                    </a:lnTo>
                    <a:lnTo>
                      <a:pt x="249" y="23"/>
                    </a:lnTo>
                    <a:lnTo>
                      <a:pt x="252" y="23"/>
                    </a:lnTo>
                    <a:lnTo>
                      <a:pt x="252" y="23"/>
                    </a:lnTo>
                    <a:lnTo>
                      <a:pt x="253" y="23"/>
                    </a:lnTo>
                    <a:lnTo>
                      <a:pt x="253" y="23"/>
                    </a:lnTo>
                    <a:lnTo>
                      <a:pt x="263" y="24"/>
                    </a:lnTo>
                    <a:lnTo>
                      <a:pt x="278" y="26"/>
                    </a:lnTo>
                    <a:lnTo>
                      <a:pt x="278" y="26"/>
                    </a:lnTo>
                    <a:lnTo>
                      <a:pt x="297" y="27"/>
                    </a:lnTo>
                    <a:lnTo>
                      <a:pt x="297" y="27"/>
                    </a:lnTo>
                    <a:lnTo>
                      <a:pt x="297" y="27"/>
                    </a:lnTo>
                    <a:lnTo>
                      <a:pt x="317" y="30"/>
                    </a:lnTo>
                    <a:lnTo>
                      <a:pt x="317" y="30"/>
                    </a:lnTo>
                    <a:lnTo>
                      <a:pt x="321" y="30"/>
                    </a:lnTo>
                    <a:lnTo>
                      <a:pt x="324" y="30"/>
                    </a:lnTo>
                    <a:lnTo>
                      <a:pt x="331" y="31"/>
                    </a:lnTo>
                    <a:lnTo>
                      <a:pt x="332" y="31"/>
                    </a:lnTo>
                    <a:lnTo>
                      <a:pt x="332" y="31"/>
                    </a:lnTo>
                    <a:lnTo>
                      <a:pt x="335" y="31"/>
                    </a:lnTo>
                    <a:lnTo>
                      <a:pt x="336" y="31"/>
                    </a:lnTo>
                    <a:lnTo>
                      <a:pt x="336" y="31"/>
                    </a:lnTo>
                    <a:lnTo>
                      <a:pt x="338" y="31"/>
                    </a:lnTo>
                    <a:lnTo>
                      <a:pt x="353" y="34"/>
                    </a:lnTo>
                    <a:lnTo>
                      <a:pt x="358" y="34"/>
                    </a:lnTo>
                    <a:lnTo>
                      <a:pt x="361" y="34"/>
                    </a:lnTo>
                    <a:lnTo>
                      <a:pt x="369" y="36"/>
                    </a:lnTo>
                    <a:lnTo>
                      <a:pt x="387" y="37"/>
                    </a:lnTo>
                    <a:lnTo>
                      <a:pt x="387" y="37"/>
                    </a:lnTo>
                    <a:lnTo>
                      <a:pt x="440" y="41"/>
                    </a:lnTo>
                    <a:lnTo>
                      <a:pt x="460" y="43"/>
                    </a:lnTo>
                    <a:lnTo>
                      <a:pt x="460" y="43"/>
                    </a:lnTo>
                    <a:lnTo>
                      <a:pt x="506" y="47"/>
                    </a:lnTo>
                    <a:lnTo>
                      <a:pt x="513" y="47"/>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83"/>
              <p:cNvSpPr>
                <a:spLocks noEditPoints="1"/>
              </p:cNvSpPr>
              <p:nvPr/>
            </p:nvSpPr>
            <p:spPr bwMode="auto">
              <a:xfrm>
                <a:off x="8561375" y="1751468"/>
                <a:ext cx="1195997" cy="922492"/>
              </a:xfrm>
              <a:custGeom>
                <a:avLst/>
                <a:gdLst>
                  <a:gd name="T0" fmla="*/ 408 w 546"/>
                  <a:gd name="T1" fmla="*/ 455 h 460"/>
                  <a:gd name="T2" fmla="*/ 402 w 546"/>
                  <a:gd name="T3" fmla="*/ 454 h 460"/>
                  <a:gd name="T4" fmla="*/ 408 w 546"/>
                  <a:gd name="T5" fmla="*/ 443 h 460"/>
                  <a:gd name="T6" fmla="*/ 424 w 546"/>
                  <a:gd name="T7" fmla="*/ 416 h 460"/>
                  <a:gd name="T8" fmla="*/ 529 w 546"/>
                  <a:gd name="T9" fmla="*/ 366 h 460"/>
                  <a:gd name="T10" fmla="*/ 533 w 546"/>
                  <a:gd name="T11" fmla="*/ 348 h 460"/>
                  <a:gd name="T12" fmla="*/ 536 w 546"/>
                  <a:gd name="T13" fmla="*/ 345 h 460"/>
                  <a:gd name="T14" fmla="*/ 359 w 546"/>
                  <a:gd name="T15" fmla="*/ 29 h 460"/>
                  <a:gd name="T16" fmla="*/ 374 w 546"/>
                  <a:gd name="T17" fmla="*/ 75 h 460"/>
                  <a:gd name="T18" fmla="*/ 379 w 546"/>
                  <a:gd name="T19" fmla="*/ 116 h 460"/>
                  <a:gd name="T20" fmla="*/ 385 w 546"/>
                  <a:gd name="T21" fmla="*/ 137 h 460"/>
                  <a:gd name="T22" fmla="*/ 410 w 546"/>
                  <a:gd name="T23" fmla="*/ 213 h 460"/>
                  <a:gd name="T24" fmla="*/ 423 w 546"/>
                  <a:gd name="T25" fmla="*/ 332 h 460"/>
                  <a:gd name="T26" fmla="*/ 429 w 546"/>
                  <a:gd name="T27" fmla="*/ 369 h 460"/>
                  <a:gd name="T28" fmla="*/ 430 w 546"/>
                  <a:gd name="T29" fmla="*/ 404 h 460"/>
                  <a:gd name="T30" fmla="*/ 424 w 546"/>
                  <a:gd name="T31" fmla="*/ 417 h 460"/>
                  <a:gd name="T32" fmla="*/ 429 w 546"/>
                  <a:gd name="T33" fmla="*/ 414 h 460"/>
                  <a:gd name="T34" fmla="*/ 441 w 546"/>
                  <a:gd name="T35" fmla="*/ 407 h 460"/>
                  <a:gd name="T36" fmla="*/ 449 w 546"/>
                  <a:gd name="T37" fmla="*/ 400 h 460"/>
                  <a:gd name="T38" fmla="*/ 468 w 546"/>
                  <a:gd name="T39" fmla="*/ 394 h 460"/>
                  <a:gd name="T40" fmla="*/ 495 w 546"/>
                  <a:gd name="T41" fmla="*/ 386 h 460"/>
                  <a:gd name="T42" fmla="*/ 512 w 546"/>
                  <a:gd name="T43" fmla="*/ 366 h 460"/>
                  <a:gd name="T44" fmla="*/ 514 w 546"/>
                  <a:gd name="T45" fmla="*/ 366 h 460"/>
                  <a:gd name="T46" fmla="*/ 526 w 546"/>
                  <a:gd name="T47" fmla="*/ 373 h 460"/>
                  <a:gd name="T48" fmla="*/ 535 w 546"/>
                  <a:gd name="T49" fmla="*/ 373 h 460"/>
                  <a:gd name="T50" fmla="*/ 546 w 546"/>
                  <a:gd name="T51" fmla="*/ 363 h 460"/>
                  <a:gd name="T52" fmla="*/ 488 w 546"/>
                  <a:gd name="T53" fmla="*/ 414 h 460"/>
                  <a:gd name="T54" fmla="*/ 456 w 546"/>
                  <a:gd name="T55" fmla="*/ 434 h 460"/>
                  <a:gd name="T56" fmla="*/ 429 w 546"/>
                  <a:gd name="T57" fmla="*/ 444 h 460"/>
                  <a:gd name="T58" fmla="*/ 416 w 546"/>
                  <a:gd name="T59" fmla="*/ 445 h 460"/>
                  <a:gd name="T60" fmla="*/ 412 w 546"/>
                  <a:gd name="T61" fmla="*/ 430 h 460"/>
                  <a:gd name="T62" fmla="*/ 399 w 546"/>
                  <a:gd name="T63" fmla="*/ 399 h 460"/>
                  <a:gd name="T64" fmla="*/ 337 w 546"/>
                  <a:gd name="T65" fmla="*/ 375 h 460"/>
                  <a:gd name="T66" fmla="*/ 313 w 546"/>
                  <a:gd name="T67" fmla="*/ 339 h 460"/>
                  <a:gd name="T68" fmla="*/ 246 w 546"/>
                  <a:gd name="T69" fmla="*/ 338 h 460"/>
                  <a:gd name="T70" fmla="*/ 190 w 546"/>
                  <a:gd name="T71" fmla="*/ 349 h 460"/>
                  <a:gd name="T72" fmla="*/ 100 w 546"/>
                  <a:gd name="T73" fmla="*/ 368 h 460"/>
                  <a:gd name="T74" fmla="*/ 3 w 546"/>
                  <a:gd name="T75" fmla="*/ 372 h 460"/>
                  <a:gd name="T76" fmla="*/ 14 w 546"/>
                  <a:gd name="T77" fmla="*/ 344 h 460"/>
                  <a:gd name="T78" fmla="*/ 28 w 546"/>
                  <a:gd name="T79" fmla="*/ 327 h 460"/>
                  <a:gd name="T80" fmla="*/ 38 w 546"/>
                  <a:gd name="T81" fmla="*/ 312 h 460"/>
                  <a:gd name="T82" fmla="*/ 50 w 546"/>
                  <a:gd name="T83" fmla="*/ 294 h 460"/>
                  <a:gd name="T84" fmla="*/ 42 w 546"/>
                  <a:gd name="T85" fmla="*/ 280 h 460"/>
                  <a:gd name="T86" fmla="*/ 28 w 546"/>
                  <a:gd name="T87" fmla="*/ 250 h 460"/>
                  <a:gd name="T88" fmla="*/ 64 w 546"/>
                  <a:gd name="T89" fmla="*/ 232 h 460"/>
                  <a:gd name="T90" fmla="*/ 100 w 546"/>
                  <a:gd name="T91" fmla="*/ 226 h 460"/>
                  <a:gd name="T92" fmla="*/ 125 w 546"/>
                  <a:gd name="T93" fmla="*/ 233 h 460"/>
                  <a:gd name="T94" fmla="*/ 142 w 546"/>
                  <a:gd name="T95" fmla="*/ 226 h 460"/>
                  <a:gd name="T96" fmla="*/ 166 w 546"/>
                  <a:gd name="T97" fmla="*/ 220 h 460"/>
                  <a:gd name="T98" fmla="*/ 181 w 546"/>
                  <a:gd name="T99" fmla="*/ 209 h 460"/>
                  <a:gd name="T100" fmla="*/ 192 w 546"/>
                  <a:gd name="T101" fmla="*/ 192 h 460"/>
                  <a:gd name="T102" fmla="*/ 207 w 546"/>
                  <a:gd name="T103" fmla="*/ 182 h 460"/>
                  <a:gd name="T104" fmla="*/ 195 w 546"/>
                  <a:gd name="T105" fmla="*/ 154 h 460"/>
                  <a:gd name="T106" fmla="*/ 202 w 546"/>
                  <a:gd name="T107" fmla="*/ 143 h 460"/>
                  <a:gd name="T108" fmla="*/ 190 w 546"/>
                  <a:gd name="T109" fmla="*/ 137 h 460"/>
                  <a:gd name="T110" fmla="*/ 192 w 546"/>
                  <a:gd name="T111" fmla="*/ 119 h 460"/>
                  <a:gd name="T112" fmla="*/ 212 w 546"/>
                  <a:gd name="T113" fmla="*/ 92 h 460"/>
                  <a:gd name="T114" fmla="*/ 242 w 546"/>
                  <a:gd name="T115" fmla="*/ 38 h 460"/>
                  <a:gd name="T116" fmla="*/ 296 w 546"/>
                  <a:gd name="T117" fmla="*/ 1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6" h="460">
                    <a:moveTo>
                      <a:pt x="410" y="443"/>
                    </a:moveTo>
                    <a:lnTo>
                      <a:pt x="410" y="444"/>
                    </a:lnTo>
                    <a:lnTo>
                      <a:pt x="412" y="445"/>
                    </a:lnTo>
                    <a:lnTo>
                      <a:pt x="412" y="447"/>
                    </a:lnTo>
                    <a:lnTo>
                      <a:pt x="412" y="448"/>
                    </a:lnTo>
                    <a:lnTo>
                      <a:pt x="410" y="450"/>
                    </a:lnTo>
                    <a:lnTo>
                      <a:pt x="410" y="452"/>
                    </a:lnTo>
                    <a:lnTo>
                      <a:pt x="409" y="452"/>
                    </a:lnTo>
                    <a:lnTo>
                      <a:pt x="409" y="454"/>
                    </a:lnTo>
                    <a:lnTo>
                      <a:pt x="408" y="454"/>
                    </a:lnTo>
                    <a:lnTo>
                      <a:pt x="408" y="455"/>
                    </a:lnTo>
                    <a:lnTo>
                      <a:pt x="406" y="457"/>
                    </a:lnTo>
                    <a:lnTo>
                      <a:pt x="405" y="457"/>
                    </a:lnTo>
                    <a:lnTo>
                      <a:pt x="405" y="458"/>
                    </a:lnTo>
                    <a:lnTo>
                      <a:pt x="403" y="458"/>
                    </a:lnTo>
                    <a:lnTo>
                      <a:pt x="402" y="460"/>
                    </a:lnTo>
                    <a:lnTo>
                      <a:pt x="400" y="458"/>
                    </a:lnTo>
                    <a:lnTo>
                      <a:pt x="402" y="458"/>
                    </a:lnTo>
                    <a:lnTo>
                      <a:pt x="402" y="457"/>
                    </a:lnTo>
                    <a:lnTo>
                      <a:pt x="402" y="455"/>
                    </a:lnTo>
                    <a:lnTo>
                      <a:pt x="400" y="455"/>
                    </a:lnTo>
                    <a:lnTo>
                      <a:pt x="402" y="454"/>
                    </a:lnTo>
                    <a:lnTo>
                      <a:pt x="403" y="454"/>
                    </a:lnTo>
                    <a:lnTo>
                      <a:pt x="403" y="452"/>
                    </a:lnTo>
                    <a:lnTo>
                      <a:pt x="403" y="450"/>
                    </a:lnTo>
                    <a:lnTo>
                      <a:pt x="403" y="448"/>
                    </a:lnTo>
                    <a:lnTo>
                      <a:pt x="403" y="447"/>
                    </a:lnTo>
                    <a:lnTo>
                      <a:pt x="402" y="447"/>
                    </a:lnTo>
                    <a:lnTo>
                      <a:pt x="402" y="445"/>
                    </a:lnTo>
                    <a:lnTo>
                      <a:pt x="402" y="444"/>
                    </a:lnTo>
                    <a:lnTo>
                      <a:pt x="403" y="444"/>
                    </a:lnTo>
                    <a:lnTo>
                      <a:pt x="405" y="444"/>
                    </a:lnTo>
                    <a:lnTo>
                      <a:pt x="408" y="443"/>
                    </a:lnTo>
                    <a:lnTo>
                      <a:pt x="409" y="443"/>
                    </a:lnTo>
                    <a:lnTo>
                      <a:pt x="410" y="441"/>
                    </a:lnTo>
                    <a:lnTo>
                      <a:pt x="410" y="443"/>
                    </a:lnTo>
                    <a:close/>
                    <a:moveTo>
                      <a:pt x="412" y="437"/>
                    </a:moveTo>
                    <a:lnTo>
                      <a:pt x="410" y="437"/>
                    </a:lnTo>
                    <a:lnTo>
                      <a:pt x="410" y="435"/>
                    </a:lnTo>
                    <a:lnTo>
                      <a:pt x="412" y="435"/>
                    </a:lnTo>
                    <a:lnTo>
                      <a:pt x="412" y="437"/>
                    </a:lnTo>
                    <a:close/>
                    <a:moveTo>
                      <a:pt x="426" y="417"/>
                    </a:moveTo>
                    <a:lnTo>
                      <a:pt x="424" y="417"/>
                    </a:lnTo>
                    <a:lnTo>
                      <a:pt x="424" y="416"/>
                    </a:lnTo>
                    <a:lnTo>
                      <a:pt x="426" y="416"/>
                    </a:lnTo>
                    <a:lnTo>
                      <a:pt x="426" y="417"/>
                    </a:lnTo>
                    <a:close/>
                    <a:moveTo>
                      <a:pt x="424" y="414"/>
                    </a:moveTo>
                    <a:lnTo>
                      <a:pt x="424" y="413"/>
                    </a:lnTo>
                    <a:lnTo>
                      <a:pt x="424" y="414"/>
                    </a:lnTo>
                    <a:close/>
                    <a:moveTo>
                      <a:pt x="531" y="365"/>
                    </a:moveTo>
                    <a:lnTo>
                      <a:pt x="532" y="369"/>
                    </a:lnTo>
                    <a:lnTo>
                      <a:pt x="531" y="369"/>
                    </a:lnTo>
                    <a:lnTo>
                      <a:pt x="531" y="368"/>
                    </a:lnTo>
                    <a:lnTo>
                      <a:pt x="531" y="366"/>
                    </a:lnTo>
                    <a:lnTo>
                      <a:pt x="529" y="366"/>
                    </a:lnTo>
                    <a:lnTo>
                      <a:pt x="528" y="366"/>
                    </a:lnTo>
                    <a:lnTo>
                      <a:pt x="526" y="366"/>
                    </a:lnTo>
                    <a:lnTo>
                      <a:pt x="528" y="366"/>
                    </a:lnTo>
                    <a:lnTo>
                      <a:pt x="528" y="365"/>
                    </a:lnTo>
                    <a:lnTo>
                      <a:pt x="528" y="363"/>
                    </a:lnTo>
                    <a:lnTo>
                      <a:pt x="531" y="365"/>
                    </a:lnTo>
                    <a:close/>
                    <a:moveTo>
                      <a:pt x="536" y="345"/>
                    </a:moveTo>
                    <a:lnTo>
                      <a:pt x="535" y="345"/>
                    </a:lnTo>
                    <a:lnTo>
                      <a:pt x="535" y="346"/>
                    </a:lnTo>
                    <a:lnTo>
                      <a:pt x="533" y="346"/>
                    </a:lnTo>
                    <a:lnTo>
                      <a:pt x="533" y="348"/>
                    </a:lnTo>
                    <a:lnTo>
                      <a:pt x="532" y="348"/>
                    </a:lnTo>
                    <a:lnTo>
                      <a:pt x="531" y="349"/>
                    </a:lnTo>
                    <a:lnTo>
                      <a:pt x="531" y="348"/>
                    </a:lnTo>
                    <a:lnTo>
                      <a:pt x="531" y="346"/>
                    </a:lnTo>
                    <a:lnTo>
                      <a:pt x="532" y="346"/>
                    </a:lnTo>
                    <a:lnTo>
                      <a:pt x="532" y="345"/>
                    </a:lnTo>
                    <a:lnTo>
                      <a:pt x="533" y="345"/>
                    </a:lnTo>
                    <a:lnTo>
                      <a:pt x="535" y="345"/>
                    </a:lnTo>
                    <a:lnTo>
                      <a:pt x="535" y="344"/>
                    </a:lnTo>
                    <a:lnTo>
                      <a:pt x="536" y="344"/>
                    </a:lnTo>
                    <a:lnTo>
                      <a:pt x="536" y="345"/>
                    </a:lnTo>
                    <a:close/>
                    <a:moveTo>
                      <a:pt x="296" y="15"/>
                    </a:moveTo>
                    <a:lnTo>
                      <a:pt x="304" y="12"/>
                    </a:lnTo>
                    <a:lnTo>
                      <a:pt x="311" y="11"/>
                    </a:lnTo>
                    <a:lnTo>
                      <a:pt x="321" y="8"/>
                    </a:lnTo>
                    <a:lnTo>
                      <a:pt x="337" y="4"/>
                    </a:lnTo>
                    <a:lnTo>
                      <a:pt x="354" y="0"/>
                    </a:lnTo>
                    <a:lnTo>
                      <a:pt x="354" y="1"/>
                    </a:lnTo>
                    <a:lnTo>
                      <a:pt x="355" y="8"/>
                    </a:lnTo>
                    <a:lnTo>
                      <a:pt x="357" y="17"/>
                    </a:lnTo>
                    <a:lnTo>
                      <a:pt x="359" y="22"/>
                    </a:lnTo>
                    <a:lnTo>
                      <a:pt x="359" y="29"/>
                    </a:lnTo>
                    <a:lnTo>
                      <a:pt x="361" y="38"/>
                    </a:lnTo>
                    <a:lnTo>
                      <a:pt x="362" y="42"/>
                    </a:lnTo>
                    <a:lnTo>
                      <a:pt x="364" y="44"/>
                    </a:lnTo>
                    <a:lnTo>
                      <a:pt x="365" y="45"/>
                    </a:lnTo>
                    <a:lnTo>
                      <a:pt x="368" y="49"/>
                    </a:lnTo>
                    <a:lnTo>
                      <a:pt x="369" y="51"/>
                    </a:lnTo>
                    <a:lnTo>
                      <a:pt x="371" y="55"/>
                    </a:lnTo>
                    <a:lnTo>
                      <a:pt x="371" y="56"/>
                    </a:lnTo>
                    <a:lnTo>
                      <a:pt x="371" y="61"/>
                    </a:lnTo>
                    <a:lnTo>
                      <a:pt x="374" y="72"/>
                    </a:lnTo>
                    <a:lnTo>
                      <a:pt x="374" y="75"/>
                    </a:lnTo>
                    <a:lnTo>
                      <a:pt x="372" y="76"/>
                    </a:lnTo>
                    <a:lnTo>
                      <a:pt x="371" y="80"/>
                    </a:lnTo>
                    <a:lnTo>
                      <a:pt x="371" y="85"/>
                    </a:lnTo>
                    <a:lnTo>
                      <a:pt x="371" y="93"/>
                    </a:lnTo>
                    <a:lnTo>
                      <a:pt x="371" y="96"/>
                    </a:lnTo>
                    <a:lnTo>
                      <a:pt x="374" y="97"/>
                    </a:lnTo>
                    <a:lnTo>
                      <a:pt x="374" y="99"/>
                    </a:lnTo>
                    <a:lnTo>
                      <a:pt x="375" y="104"/>
                    </a:lnTo>
                    <a:lnTo>
                      <a:pt x="375" y="107"/>
                    </a:lnTo>
                    <a:lnTo>
                      <a:pt x="376" y="109"/>
                    </a:lnTo>
                    <a:lnTo>
                      <a:pt x="379" y="116"/>
                    </a:lnTo>
                    <a:lnTo>
                      <a:pt x="381" y="119"/>
                    </a:lnTo>
                    <a:lnTo>
                      <a:pt x="382" y="120"/>
                    </a:lnTo>
                    <a:lnTo>
                      <a:pt x="383" y="121"/>
                    </a:lnTo>
                    <a:lnTo>
                      <a:pt x="383" y="124"/>
                    </a:lnTo>
                    <a:lnTo>
                      <a:pt x="382" y="126"/>
                    </a:lnTo>
                    <a:lnTo>
                      <a:pt x="382" y="131"/>
                    </a:lnTo>
                    <a:lnTo>
                      <a:pt x="382" y="133"/>
                    </a:lnTo>
                    <a:lnTo>
                      <a:pt x="382" y="136"/>
                    </a:lnTo>
                    <a:lnTo>
                      <a:pt x="382" y="141"/>
                    </a:lnTo>
                    <a:lnTo>
                      <a:pt x="385" y="143"/>
                    </a:lnTo>
                    <a:lnTo>
                      <a:pt x="385" y="137"/>
                    </a:lnTo>
                    <a:lnTo>
                      <a:pt x="389" y="136"/>
                    </a:lnTo>
                    <a:lnTo>
                      <a:pt x="395" y="143"/>
                    </a:lnTo>
                    <a:lnTo>
                      <a:pt x="396" y="144"/>
                    </a:lnTo>
                    <a:lnTo>
                      <a:pt x="396" y="145"/>
                    </a:lnTo>
                    <a:lnTo>
                      <a:pt x="399" y="160"/>
                    </a:lnTo>
                    <a:lnTo>
                      <a:pt x="399" y="161"/>
                    </a:lnTo>
                    <a:lnTo>
                      <a:pt x="400" y="165"/>
                    </a:lnTo>
                    <a:lnTo>
                      <a:pt x="402" y="175"/>
                    </a:lnTo>
                    <a:lnTo>
                      <a:pt x="406" y="194"/>
                    </a:lnTo>
                    <a:lnTo>
                      <a:pt x="408" y="202"/>
                    </a:lnTo>
                    <a:lnTo>
                      <a:pt x="410" y="213"/>
                    </a:lnTo>
                    <a:lnTo>
                      <a:pt x="410" y="216"/>
                    </a:lnTo>
                    <a:lnTo>
                      <a:pt x="413" y="222"/>
                    </a:lnTo>
                    <a:lnTo>
                      <a:pt x="413" y="233"/>
                    </a:lnTo>
                    <a:lnTo>
                      <a:pt x="413" y="246"/>
                    </a:lnTo>
                    <a:lnTo>
                      <a:pt x="413" y="263"/>
                    </a:lnTo>
                    <a:lnTo>
                      <a:pt x="413" y="291"/>
                    </a:lnTo>
                    <a:lnTo>
                      <a:pt x="415" y="294"/>
                    </a:lnTo>
                    <a:lnTo>
                      <a:pt x="416" y="294"/>
                    </a:lnTo>
                    <a:lnTo>
                      <a:pt x="420" y="317"/>
                    </a:lnTo>
                    <a:lnTo>
                      <a:pt x="422" y="324"/>
                    </a:lnTo>
                    <a:lnTo>
                      <a:pt x="423" y="332"/>
                    </a:lnTo>
                    <a:lnTo>
                      <a:pt x="423" y="338"/>
                    </a:lnTo>
                    <a:lnTo>
                      <a:pt x="426" y="346"/>
                    </a:lnTo>
                    <a:lnTo>
                      <a:pt x="426" y="351"/>
                    </a:lnTo>
                    <a:lnTo>
                      <a:pt x="426" y="352"/>
                    </a:lnTo>
                    <a:lnTo>
                      <a:pt x="426" y="353"/>
                    </a:lnTo>
                    <a:lnTo>
                      <a:pt x="427" y="353"/>
                    </a:lnTo>
                    <a:lnTo>
                      <a:pt x="427" y="355"/>
                    </a:lnTo>
                    <a:lnTo>
                      <a:pt x="427" y="356"/>
                    </a:lnTo>
                    <a:lnTo>
                      <a:pt x="427" y="362"/>
                    </a:lnTo>
                    <a:lnTo>
                      <a:pt x="429" y="362"/>
                    </a:lnTo>
                    <a:lnTo>
                      <a:pt x="429" y="369"/>
                    </a:lnTo>
                    <a:lnTo>
                      <a:pt x="436" y="376"/>
                    </a:lnTo>
                    <a:lnTo>
                      <a:pt x="434" y="379"/>
                    </a:lnTo>
                    <a:lnTo>
                      <a:pt x="429" y="385"/>
                    </a:lnTo>
                    <a:lnTo>
                      <a:pt x="427" y="386"/>
                    </a:lnTo>
                    <a:lnTo>
                      <a:pt x="423" y="392"/>
                    </a:lnTo>
                    <a:lnTo>
                      <a:pt x="426" y="396"/>
                    </a:lnTo>
                    <a:lnTo>
                      <a:pt x="427" y="397"/>
                    </a:lnTo>
                    <a:lnTo>
                      <a:pt x="429" y="399"/>
                    </a:lnTo>
                    <a:lnTo>
                      <a:pt x="430" y="402"/>
                    </a:lnTo>
                    <a:lnTo>
                      <a:pt x="430" y="403"/>
                    </a:lnTo>
                    <a:lnTo>
                      <a:pt x="430" y="404"/>
                    </a:lnTo>
                    <a:lnTo>
                      <a:pt x="429" y="404"/>
                    </a:lnTo>
                    <a:lnTo>
                      <a:pt x="429" y="406"/>
                    </a:lnTo>
                    <a:lnTo>
                      <a:pt x="429" y="407"/>
                    </a:lnTo>
                    <a:lnTo>
                      <a:pt x="427" y="409"/>
                    </a:lnTo>
                    <a:lnTo>
                      <a:pt x="426" y="409"/>
                    </a:lnTo>
                    <a:lnTo>
                      <a:pt x="424" y="410"/>
                    </a:lnTo>
                    <a:lnTo>
                      <a:pt x="424" y="414"/>
                    </a:lnTo>
                    <a:lnTo>
                      <a:pt x="424" y="416"/>
                    </a:lnTo>
                    <a:lnTo>
                      <a:pt x="424" y="417"/>
                    </a:lnTo>
                    <a:lnTo>
                      <a:pt x="424" y="419"/>
                    </a:lnTo>
                    <a:lnTo>
                      <a:pt x="424" y="417"/>
                    </a:lnTo>
                    <a:lnTo>
                      <a:pt x="423" y="417"/>
                    </a:lnTo>
                    <a:lnTo>
                      <a:pt x="423" y="419"/>
                    </a:lnTo>
                    <a:lnTo>
                      <a:pt x="423" y="420"/>
                    </a:lnTo>
                    <a:lnTo>
                      <a:pt x="424" y="421"/>
                    </a:lnTo>
                    <a:lnTo>
                      <a:pt x="426" y="423"/>
                    </a:lnTo>
                    <a:lnTo>
                      <a:pt x="427" y="421"/>
                    </a:lnTo>
                    <a:lnTo>
                      <a:pt x="427" y="420"/>
                    </a:lnTo>
                    <a:lnTo>
                      <a:pt x="427" y="419"/>
                    </a:lnTo>
                    <a:lnTo>
                      <a:pt x="429" y="416"/>
                    </a:lnTo>
                    <a:lnTo>
                      <a:pt x="427" y="414"/>
                    </a:lnTo>
                    <a:lnTo>
                      <a:pt x="429" y="414"/>
                    </a:lnTo>
                    <a:lnTo>
                      <a:pt x="432" y="414"/>
                    </a:lnTo>
                    <a:lnTo>
                      <a:pt x="433" y="414"/>
                    </a:lnTo>
                    <a:lnTo>
                      <a:pt x="433" y="413"/>
                    </a:lnTo>
                    <a:lnTo>
                      <a:pt x="433" y="411"/>
                    </a:lnTo>
                    <a:lnTo>
                      <a:pt x="433" y="410"/>
                    </a:lnTo>
                    <a:lnTo>
                      <a:pt x="434" y="410"/>
                    </a:lnTo>
                    <a:lnTo>
                      <a:pt x="436" y="409"/>
                    </a:lnTo>
                    <a:lnTo>
                      <a:pt x="437" y="407"/>
                    </a:lnTo>
                    <a:lnTo>
                      <a:pt x="439" y="407"/>
                    </a:lnTo>
                    <a:lnTo>
                      <a:pt x="440" y="407"/>
                    </a:lnTo>
                    <a:lnTo>
                      <a:pt x="441" y="407"/>
                    </a:lnTo>
                    <a:lnTo>
                      <a:pt x="441" y="406"/>
                    </a:lnTo>
                    <a:lnTo>
                      <a:pt x="441" y="403"/>
                    </a:lnTo>
                    <a:lnTo>
                      <a:pt x="443" y="403"/>
                    </a:lnTo>
                    <a:lnTo>
                      <a:pt x="444" y="403"/>
                    </a:lnTo>
                    <a:lnTo>
                      <a:pt x="446" y="403"/>
                    </a:lnTo>
                    <a:lnTo>
                      <a:pt x="446" y="404"/>
                    </a:lnTo>
                    <a:lnTo>
                      <a:pt x="447" y="404"/>
                    </a:lnTo>
                    <a:lnTo>
                      <a:pt x="449" y="404"/>
                    </a:lnTo>
                    <a:lnTo>
                      <a:pt x="447" y="402"/>
                    </a:lnTo>
                    <a:lnTo>
                      <a:pt x="447" y="400"/>
                    </a:lnTo>
                    <a:lnTo>
                      <a:pt x="449" y="400"/>
                    </a:lnTo>
                    <a:lnTo>
                      <a:pt x="450" y="402"/>
                    </a:lnTo>
                    <a:lnTo>
                      <a:pt x="450" y="403"/>
                    </a:lnTo>
                    <a:lnTo>
                      <a:pt x="451" y="403"/>
                    </a:lnTo>
                    <a:lnTo>
                      <a:pt x="453" y="402"/>
                    </a:lnTo>
                    <a:lnTo>
                      <a:pt x="456" y="402"/>
                    </a:lnTo>
                    <a:lnTo>
                      <a:pt x="460" y="403"/>
                    </a:lnTo>
                    <a:lnTo>
                      <a:pt x="464" y="399"/>
                    </a:lnTo>
                    <a:lnTo>
                      <a:pt x="466" y="399"/>
                    </a:lnTo>
                    <a:lnTo>
                      <a:pt x="464" y="396"/>
                    </a:lnTo>
                    <a:lnTo>
                      <a:pt x="467" y="394"/>
                    </a:lnTo>
                    <a:lnTo>
                      <a:pt x="468" y="394"/>
                    </a:lnTo>
                    <a:lnTo>
                      <a:pt x="471" y="394"/>
                    </a:lnTo>
                    <a:lnTo>
                      <a:pt x="474" y="393"/>
                    </a:lnTo>
                    <a:lnTo>
                      <a:pt x="477" y="393"/>
                    </a:lnTo>
                    <a:lnTo>
                      <a:pt x="480" y="392"/>
                    </a:lnTo>
                    <a:lnTo>
                      <a:pt x="481" y="392"/>
                    </a:lnTo>
                    <a:lnTo>
                      <a:pt x="485" y="390"/>
                    </a:lnTo>
                    <a:lnTo>
                      <a:pt x="488" y="390"/>
                    </a:lnTo>
                    <a:lnTo>
                      <a:pt x="490" y="389"/>
                    </a:lnTo>
                    <a:lnTo>
                      <a:pt x="492" y="386"/>
                    </a:lnTo>
                    <a:lnTo>
                      <a:pt x="494" y="386"/>
                    </a:lnTo>
                    <a:lnTo>
                      <a:pt x="495" y="386"/>
                    </a:lnTo>
                    <a:lnTo>
                      <a:pt x="497" y="385"/>
                    </a:lnTo>
                    <a:lnTo>
                      <a:pt x="501" y="383"/>
                    </a:lnTo>
                    <a:lnTo>
                      <a:pt x="501" y="382"/>
                    </a:lnTo>
                    <a:lnTo>
                      <a:pt x="502" y="380"/>
                    </a:lnTo>
                    <a:lnTo>
                      <a:pt x="504" y="379"/>
                    </a:lnTo>
                    <a:lnTo>
                      <a:pt x="507" y="376"/>
                    </a:lnTo>
                    <a:lnTo>
                      <a:pt x="507" y="375"/>
                    </a:lnTo>
                    <a:lnTo>
                      <a:pt x="508" y="372"/>
                    </a:lnTo>
                    <a:lnTo>
                      <a:pt x="509" y="372"/>
                    </a:lnTo>
                    <a:lnTo>
                      <a:pt x="511" y="370"/>
                    </a:lnTo>
                    <a:lnTo>
                      <a:pt x="512" y="366"/>
                    </a:lnTo>
                    <a:lnTo>
                      <a:pt x="514" y="365"/>
                    </a:lnTo>
                    <a:lnTo>
                      <a:pt x="516" y="363"/>
                    </a:lnTo>
                    <a:lnTo>
                      <a:pt x="516" y="362"/>
                    </a:lnTo>
                    <a:lnTo>
                      <a:pt x="518" y="362"/>
                    </a:lnTo>
                    <a:lnTo>
                      <a:pt x="519" y="362"/>
                    </a:lnTo>
                    <a:lnTo>
                      <a:pt x="519" y="363"/>
                    </a:lnTo>
                    <a:lnTo>
                      <a:pt x="518" y="365"/>
                    </a:lnTo>
                    <a:lnTo>
                      <a:pt x="516" y="368"/>
                    </a:lnTo>
                    <a:lnTo>
                      <a:pt x="516" y="365"/>
                    </a:lnTo>
                    <a:lnTo>
                      <a:pt x="515" y="365"/>
                    </a:lnTo>
                    <a:lnTo>
                      <a:pt x="514" y="366"/>
                    </a:lnTo>
                    <a:lnTo>
                      <a:pt x="514" y="368"/>
                    </a:lnTo>
                    <a:lnTo>
                      <a:pt x="516" y="370"/>
                    </a:lnTo>
                    <a:lnTo>
                      <a:pt x="518" y="370"/>
                    </a:lnTo>
                    <a:lnTo>
                      <a:pt x="519" y="370"/>
                    </a:lnTo>
                    <a:lnTo>
                      <a:pt x="519" y="372"/>
                    </a:lnTo>
                    <a:lnTo>
                      <a:pt x="519" y="373"/>
                    </a:lnTo>
                    <a:lnTo>
                      <a:pt x="521" y="373"/>
                    </a:lnTo>
                    <a:lnTo>
                      <a:pt x="522" y="373"/>
                    </a:lnTo>
                    <a:lnTo>
                      <a:pt x="524" y="373"/>
                    </a:lnTo>
                    <a:lnTo>
                      <a:pt x="525" y="373"/>
                    </a:lnTo>
                    <a:lnTo>
                      <a:pt x="526" y="373"/>
                    </a:lnTo>
                    <a:lnTo>
                      <a:pt x="526" y="372"/>
                    </a:lnTo>
                    <a:lnTo>
                      <a:pt x="526" y="370"/>
                    </a:lnTo>
                    <a:lnTo>
                      <a:pt x="528" y="370"/>
                    </a:lnTo>
                    <a:lnTo>
                      <a:pt x="529" y="372"/>
                    </a:lnTo>
                    <a:lnTo>
                      <a:pt x="529" y="373"/>
                    </a:lnTo>
                    <a:lnTo>
                      <a:pt x="531" y="375"/>
                    </a:lnTo>
                    <a:lnTo>
                      <a:pt x="532" y="376"/>
                    </a:lnTo>
                    <a:lnTo>
                      <a:pt x="533" y="376"/>
                    </a:lnTo>
                    <a:lnTo>
                      <a:pt x="533" y="375"/>
                    </a:lnTo>
                    <a:lnTo>
                      <a:pt x="533" y="373"/>
                    </a:lnTo>
                    <a:lnTo>
                      <a:pt x="535" y="373"/>
                    </a:lnTo>
                    <a:lnTo>
                      <a:pt x="535" y="372"/>
                    </a:lnTo>
                    <a:lnTo>
                      <a:pt x="536" y="372"/>
                    </a:lnTo>
                    <a:lnTo>
                      <a:pt x="538" y="370"/>
                    </a:lnTo>
                    <a:lnTo>
                      <a:pt x="538" y="369"/>
                    </a:lnTo>
                    <a:lnTo>
                      <a:pt x="541" y="368"/>
                    </a:lnTo>
                    <a:lnTo>
                      <a:pt x="541" y="366"/>
                    </a:lnTo>
                    <a:lnTo>
                      <a:pt x="541" y="365"/>
                    </a:lnTo>
                    <a:lnTo>
                      <a:pt x="542" y="363"/>
                    </a:lnTo>
                    <a:lnTo>
                      <a:pt x="543" y="363"/>
                    </a:lnTo>
                    <a:lnTo>
                      <a:pt x="545" y="363"/>
                    </a:lnTo>
                    <a:lnTo>
                      <a:pt x="546" y="363"/>
                    </a:lnTo>
                    <a:lnTo>
                      <a:pt x="546" y="366"/>
                    </a:lnTo>
                    <a:lnTo>
                      <a:pt x="545" y="368"/>
                    </a:lnTo>
                    <a:lnTo>
                      <a:pt x="542" y="369"/>
                    </a:lnTo>
                    <a:lnTo>
                      <a:pt x="538" y="373"/>
                    </a:lnTo>
                    <a:lnTo>
                      <a:pt x="532" y="377"/>
                    </a:lnTo>
                    <a:lnTo>
                      <a:pt x="516" y="393"/>
                    </a:lnTo>
                    <a:lnTo>
                      <a:pt x="512" y="396"/>
                    </a:lnTo>
                    <a:lnTo>
                      <a:pt x="505" y="402"/>
                    </a:lnTo>
                    <a:lnTo>
                      <a:pt x="495" y="409"/>
                    </a:lnTo>
                    <a:lnTo>
                      <a:pt x="494" y="410"/>
                    </a:lnTo>
                    <a:lnTo>
                      <a:pt x="488" y="414"/>
                    </a:lnTo>
                    <a:lnTo>
                      <a:pt x="485" y="417"/>
                    </a:lnTo>
                    <a:lnTo>
                      <a:pt x="480" y="421"/>
                    </a:lnTo>
                    <a:lnTo>
                      <a:pt x="477" y="424"/>
                    </a:lnTo>
                    <a:lnTo>
                      <a:pt x="473" y="427"/>
                    </a:lnTo>
                    <a:lnTo>
                      <a:pt x="468" y="430"/>
                    </a:lnTo>
                    <a:lnTo>
                      <a:pt x="466" y="431"/>
                    </a:lnTo>
                    <a:lnTo>
                      <a:pt x="464" y="431"/>
                    </a:lnTo>
                    <a:lnTo>
                      <a:pt x="461" y="433"/>
                    </a:lnTo>
                    <a:lnTo>
                      <a:pt x="461" y="431"/>
                    </a:lnTo>
                    <a:lnTo>
                      <a:pt x="458" y="433"/>
                    </a:lnTo>
                    <a:lnTo>
                      <a:pt x="456" y="434"/>
                    </a:lnTo>
                    <a:lnTo>
                      <a:pt x="454" y="435"/>
                    </a:lnTo>
                    <a:lnTo>
                      <a:pt x="453" y="437"/>
                    </a:lnTo>
                    <a:lnTo>
                      <a:pt x="446" y="440"/>
                    </a:lnTo>
                    <a:lnTo>
                      <a:pt x="444" y="440"/>
                    </a:lnTo>
                    <a:lnTo>
                      <a:pt x="443" y="440"/>
                    </a:lnTo>
                    <a:lnTo>
                      <a:pt x="440" y="441"/>
                    </a:lnTo>
                    <a:lnTo>
                      <a:pt x="436" y="443"/>
                    </a:lnTo>
                    <a:lnTo>
                      <a:pt x="433" y="443"/>
                    </a:lnTo>
                    <a:lnTo>
                      <a:pt x="432" y="443"/>
                    </a:lnTo>
                    <a:lnTo>
                      <a:pt x="430" y="444"/>
                    </a:lnTo>
                    <a:lnTo>
                      <a:pt x="429" y="444"/>
                    </a:lnTo>
                    <a:lnTo>
                      <a:pt x="427" y="445"/>
                    </a:lnTo>
                    <a:lnTo>
                      <a:pt x="424" y="447"/>
                    </a:lnTo>
                    <a:lnTo>
                      <a:pt x="422" y="450"/>
                    </a:lnTo>
                    <a:lnTo>
                      <a:pt x="422" y="448"/>
                    </a:lnTo>
                    <a:lnTo>
                      <a:pt x="420" y="448"/>
                    </a:lnTo>
                    <a:lnTo>
                      <a:pt x="420" y="447"/>
                    </a:lnTo>
                    <a:lnTo>
                      <a:pt x="419" y="447"/>
                    </a:lnTo>
                    <a:lnTo>
                      <a:pt x="417" y="448"/>
                    </a:lnTo>
                    <a:lnTo>
                      <a:pt x="416" y="448"/>
                    </a:lnTo>
                    <a:lnTo>
                      <a:pt x="416" y="447"/>
                    </a:lnTo>
                    <a:lnTo>
                      <a:pt x="416" y="445"/>
                    </a:lnTo>
                    <a:lnTo>
                      <a:pt x="413" y="445"/>
                    </a:lnTo>
                    <a:lnTo>
                      <a:pt x="413" y="444"/>
                    </a:lnTo>
                    <a:lnTo>
                      <a:pt x="413" y="443"/>
                    </a:lnTo>
                    <a:lnTo>
                      <a:pt x="413" y="441"/>
                    </a:lnTo>
                    <a:lnTo>
                      <a:pt x="413" y="440"/>
                    </a:lnTo>
                    <a:lnTo>
                      <a:pt x="413" y="438"/>
                    </a:lnTo>
                    <a:lnTo>
                      <a:pt x="412" y="437"/>
                    </a:lnTo>
                    <a:lnTo>
                      <a:pt x="413" y="437"/>
                    </a:lnTo>
                    <a:lnTo>
                      <a:pt x="413" y="435"/>
                    </a:lnTo>
                    <a:lnTo>
                      <a:pt x="412" y="435"/>
                    </a:lnTo>
                    <a:lnTo>
                      <a:pt x="412" y="430"/>
                    </a:lnTo>
                    <a:lnTo>
                      <a:pt x="412" y="428"/>
                    </a:lnTo>
                    <a:lnTo>
                      <a:pt x="412" y="427"/>
                    </a:lnTo>
                    <a:lnTo>
                      <a:pt x="412" y="426"/>
                    </a:lnTo>
                    <a:lnTo>
                      <a:pt x="413" y="419"/>
                    </a:lnTo>
                    <a:lnTo>
                      <a:pt x="413" y="417"/>
                    </a:lnTo>
                    <a:lnTo>
                      <a:pt x="415" y="417"/>
                    </a:lnTo>
                    <a:lnTo>
                      <a:pt x="415" y="416"/>
                    </a:lnTo>
                    <a:lnTo>
                      <a:pt x="415" y="413"/>
                    </a:lnTo>
                    <a:lnTo>
                      <a:pt x="413" y="404"/>
                    </a:lnTo>
                    <a:lnTo>
                      <a:pt x="403" y="400"/>
                    </a:lnTo>
                    <a:lnTo>
                      <a:pt x="399" y="399"/>
                    </a:lnTo>
                    <a:lnTo>
                      <a:pt x="389" y="396"/>
                    </a:lnTo>
                    <a:lnTo>
                      <a:pt x="388" y="396"/>
                    </a:lnTo>
                    <a:lnTo>
                      <a:pt x="378" y="392"/>
                    </a:lnTo>
                    <a:lnTo>
                      <a:pt x="376" y="390"/>
                    </a:lnTo>
                    <a:lnTo>
                      <a:pt x="371" y="389"/>
                    </a:lnTo>
                    <a:lnTo>
                      <a:pt x="352" y="382"/>
                    </a:lnTo>
                    <a:lnTo>
                      <a:pt x="352" y="380"/>
                    </a:lnTo>
                    <a:lnTo>
                      <a:pt x="347" y="375"/>
                    </a:lnTo>
                    <a:lnTo>
                      <a:pt x="344" y="376"/>
                    </a:lnTo>
                    <a:lnTo>
                      <a:pt x="338" y="376"/>
                    </a:lnTo>
                    <a:lnTo>
                      <a:pt x="337" y="375"/>
                    </a:lnTo>
                    <a:lnTo>
                      <a:pt x="335" y="373"/>
                    </a:lnTo>
                    <a:lnTo>
                      <a:pt x="334" y="372"/>
                    </a:lnTo>
                    <a:lnTo>
                      <a:pt x="330" y="370"/>
                    </a:lnTo>
                    <a:lnTo>
                      <a:pt x="325" y="365"/>
                    </a:lnTo>
                    <a:lnTo>
                      <a:pt x="324" y="362"/>
                    </a:lnTo>
                    <a:lnTo>
                      <a:pt x="323" y="360"/>
                    </a:lnTo>
                    <a:lnTo>
                      <a:pt x="323" y="359"/>
                    </a:lnTo>
                    <a:lnTo>
                      <a:pt x="320" y="348"/>
                    </a:lnTo>
                    <a:lnTo>
                      <a:pt x="317" y="342"/>
                    </a:lnTo>
                    <a:lnTo>
                      <a:pt x="314" y="339"/>
                    </a:lnTo>
                    <a:lnTo>
                      <a:pt x="313" y="339"/>
                    </a:lnTo>
                    <a:lnTo>
                      <a:pt x="311" y="339"/>
                    </a:lnTo>
                    <a:lnTo>
                      <a:pt x="303" y="338"/>
                    </a:lnTo>
                    <a:lnTo>
                      <a:pt x="301" y="332"/>
                    </a:lnTo>
                    <a:lnTo>
                      <a:pt x="300" y="331"/>
                    </a:lnTo>
                    <a:lnTo>
                      <a:pt x="296" y="328"/>
                    </a:lnTo>
                    <a:lnTo>
                      <a:pt x="294" y="328"/>
                    </a:lnTo>
                    <a:lnTo>
                      <a:pt x="290" y="328"/>
                    </a:lnTo>
                    <a:lnTo>
                      <a:pt x="287" y="329"/>
                    </a:lnTo>
                    <a:lnTo>
                      <a:pt x="286" y="329"/>
                    </a:lnTo>
                    <a:lnTo>
                      <a:pt x="253" y="336"/>
                    </a:lnTo>
                    <a:lnTo>
                      <a:pt x="246" y="338"/>
                    </a:lnTo>
                    <a:lnTo>
                      <a:pt x="245" y="338"/>
                    </a:lnTo>
                    <a:lnTo>
                      <a:pt x="243" y="338"/>
                    </a:lnTo>
                    <a:lnTo>
                      <a:pt x="231" y="341"/>
                    </a:lnTo>
                    <a:lnTo>
                      <a:pt x="229" y="341"/>
                    </a:lnTo>
                    <a:lnTo>
                      <a:pt x="222" y="344"/>
                    </a:lnTo>
                    <a:lnTo>
                      <a:pt x="216" y="344"/>
                    </a:lnTo>
                    <a:lnTo>
                      <a:pt x="200" y="348"/>
                    </a:lnTo>
                    <a:lnTo>
                      <a:pt x="198" y="348"/>
                    </a:lnTo>
                    <a:lnTo>
                      <a:pt x="192" y="349"/>
                    </a:lnTo>
                    <a:lnTo>
                      <a:pt x="191" y="349"/>
                    </a:lnTo>
                    <a:lnTo>
                      <a:pt x="190" y="349"/>
                    </a:lnTo>
                    <a:lnTo>
                      <a:pt x="187" y="351"/>
                    </a:lnTo>
                    <a:lnTo>
                      <a:pt x="178" y="352"/>
                    </a:lnTo>
                    <a:lnTo>
                      <a:pt x="154" y="356"/>
                    </a:lnTo>
                    <a:lnTo>
                      <a:pt x="147" y="358"/>
                    </a:lnTo>
                    <a:lnTo>
                      <a:pt x="137" y="360"/>
                    </a:lnTo>
                    <a:lnTo>
                      <a:pt x="133" y="360"/>
                    </a:lnTo>
                    <a:lnTo>
                      <a:pt x="132" y="360"/>
                    </a:lnTo>
                    <a:lnTo>
                      <a:pt x="119" y="363"/>
                    </a:lnTo>
                    <a:lnTo>
                      <a:pt x="113" y="365"/>
                    </a:lnTo>
                    <a:lnTo>
                      <a:pt x="108" y="366"/>
                    </a:lnTo>
                    <a:lnTo>
                      <a:pt x="100" y="368"/>
                    </a:lnTo>
                    <a:lnTo>
                      <a:pt x="82" y="370"/>
                    </a:lnTo>
                    <a:lnTo>
                      <a:pt x="64" y="375"/>
                    </a:lnTo>
                    <a:lnTo>
                      <a:pt x="61" y="375"/>
                    </a:lnTo>
                    <a:lnTo>
                      <a:pt x="52" y="376"/>
                    </a:lnTo>
                    <a:lnTo>
                      <a:pt x="51" y="376"/>
                    </a:lnTo>
                    <a:lnTo>
                      <a:pt x="20" y="382"/>
                    </a:lnTo>
                    <a:lnTo>
                      <a:pt x="18" y="382"/>
                    </a:lnTo>
                    <a:lnTo>
                      <a:pt x="16" y="383"/>
                    </a:lnTo>
                    <a:lnTo>
                      <a:pt x="14" y="383"/>
                    </a:lnTo>
                    <a:lnTo>
                      <a:pt x="4" y="385"/>
                    </a:lnTo>
                    <a:lnTo>
                      <a:pt x="3" y="372"/>
                    </a:lnTo>
                    <a:lnTo>
                      <a:pt x="3" y="369"/>
                    </a:lnTo>
                    <a:lnTo>
                      <a:pt x="1" y="368"/>
                    </a:lnTo>
                    <a:lnTo>
                      <a:pt x="1" y="366"/>
                    </a:lnTo>
                    <a:lnTo>
                      <a:pt x="0" y="360"/>
                    </a:lnTo>
                    <a:lnTo>
                      <a:pt x="0" y="359"/>
                    </a:lnTo>
                    <a:lnTo>
                      <a:pt x="0" y="358"/>
                    </a:lnTo>
                    <a:lnTo>
                      <a:pt x="3" y="355"/>
                    </a:lnTo>
                    <a:lnTo>
                      <a:pt x="7" y="352"/>
                    </a:lnTo>
                    <a:lnTo>
                      <a:pt x="10" y="348"/>
                    </a:lnTo>
                    <a:lnTo>
                      <a:pt x="13" y="345"/>
                    </a:lnTo>
                    <a:lnTo>
                      <a:pt x="14" y="344"/>
                    </a:lnTo>
                    <a:lnTo>
                      <a:pt x="17" y="341"/>
                    </a:lnTo>
                    <a:lnTo>
                      <a:pt x="18" y="339"/>
                    </a:lnTo>
                    <a:lnTo>
                      <a:pt x="20" y="338"/>
                    </a:lnTo>
                    <a:lnTo>
                      <a:pt x="20" y="335"/>
                    </a:lnTo>
                    <a:lnTo>
                      <a:pt x="21" y="334"/>
                    </a:lnTo>
                    <a:lnTo>
                      <a:pt x="23" y="332"/>
                    </a:lnTo>
                    <a:lnTo>
                      <a:pt x="23" y="331"/>
                    </a:lnTo>
                    <a:lnTo>
                      <a:pt x="24" y="331"/>
                    </a:lnTo>
                    <a:lnTo>
                      <a:pt x="25" y="329"/>
                    </a:lnTo>
                    <a:lnTo>
                      <a:pt x="27" y="328"/>
                    </a:lnTo>
                    <a:lnTo>
                      <a:pt x="28" y="327"/>
                    </a:lnTo>
                    <a:lnTo>
                      <a:pt x="30" y="325"/>
                    </a:lnTo>
                    <a:lnTo>
                      <a:pt x="31" y="324"/>
                    </a:lnTo>
                    <a:lnTo>
                      <a:pt x="33" y="324"/>
                    </a:lnTo>
                    <a:lnTo>
                      <a:pt x="35" y="322"/>
                    </a:lnTo>
                    <a:lnTo>
                      <a:pt x="35" y="321"/>
                    </a:lnTo>
                    <a:lnTo>
                      <a:pt x="35" y="319"/>
                    </a:lnTo>
                    <a:lnTo>
                      <a:pt x="35" y="318"/>
                    </a:lnTo>
                    <a:lnTo>
                      <a:pt x="37" y="318"/>
                    </a:lnTo>
                    <a:lnTo>
                      <a:pt x="37" y="317"/>
                    </a:lnTo>
                    <a:lnTo>
                      <a:pt x="37" y="315"/>
                    </a:lnTo>
                    <a:lnTo>
                      <a:pt x="38" y="312"/>
                    </a:lnTo>
                    <a:lnTo>
                      <a:pt x="40" y="311"/>
                    </a:lnTo>
                    <a:lnTo>
                      <a:pt x="40" y="310"/>
                    </a:lnTo>
                    <a:lnTo>
                      <a:pt x="40" y="307"/>
                    </a:lnTo>
                    <a:lnTo>
                      <a:pt x="41" y="305"/>
                    </a:lnTo>
                    <a:lnTo>
                      <a:pt x="42" y="305"/>
                    </a:lnTo>
                    <a:lnTo>
                      <a:pt x="45" y="301"/>
                    </a:lnTo>
                    <a:lnTo>
                      <a:pt x="47" y="301"/>
                    </a:lnTo>
                    <a:lnTo>
                      <a:pt x="50" y="297"/>
                    </a:lnTo>
                    <a:lnTo>
                      <a:pt x="51" y="295"/>
                    </a:lnTo>
                    <a:lnTo>
                      <a:pt x="51" y="294"/>
                    </a:lnTo>
                    <a:lnTo>
                      <a:pt x="50" y="294"/>
                    </a:lnTo>
                    <a:lnTo>
                      <a:pt x="50" y="293"/>
                    </a:lnTo>
                    <a:lnTo>
                      <a:pt x="50" y="291"/>
                    </a:lnTo>
                    <a:lnTo>
                      <a:pt x="50" y="290"/>
                    </a:lnTo>
                    <a:lnTo>
                      <a:pt x="48" y="288"/>
                    </a:lnTo>
                    <a:lnTo>
                      <a:pt x="47" y="287"/>
                    </a:lnTo>
                    <a:lnTo>
                      <a:pt x="47" y="286"/>
                    </a:lnTo>
                    <a:lnTo>
                      <a:pt x="45" y="286"/>
                    </a:lnTo>
                    <a:lnTo>
                      <a:pt x="45" y="284"/>
                    </a:lnTo>
                    <a:lnTo>
                      <a:pt x="44" y="281"/>
                    </a:lnTo>
                    <a:lnTo>
                      <a:pt x="44" y="280"/>
                    </a:lnTo>
                    <a:lnTo>
                      <a:pt x="42" y="280"/>
                    </a:lnTo>
                    <a:lnTo>
                      <a:pt x="42" y="278"/>
                    </a:lnTo>
                    <a:lnTo>
                      <a:pt x="40" y="278"/>
                    </a:lnTo>
                    <a:lnTo>
                      <a:pt x="37" y="277"/>
                    </a:lnTo>
                    <a:lnTo>
                      <a:pt x="35" y="276"/>
                    </a:lnTo>
                    <a:lnTo>
                      <a:pt x="34" y="269"/>
                    </a:lnTo>
                    <a:lnTo>
                      <a:pt x="33" y="269"/>
                    </a:lnTo>
                    <a:lnTo>
                      <a:pt x="31" y="267"/>
                    </a:lnTo>
                    <a:lnTo>
                      <a:pt x="31" y="263"/>
                    </a:lnTo>
                    <a:lnTo>
                      <a:pt x="31" y="261"/>
                    </a:lnTo>
                    <a:lnTo>
                      <a:pt x="28" y="252"/>
                    </a:lnTo>
                    <a:lnTo>
                      <a:pt x="28" y="250"/>
                    </a:lnTo>
                    <a:lnTo>
                      <a:pt x="31" y="249"/>
                    </a:lnTo>
                    <a:lnTo>
                      <a:pt x="34" y="247"/>
                    </a:lnTo>
                    <a:lnTo>
                      <a:pt x="37" y="244"/>
                    </a:lnTo>
                    <a:lnTo>
                      <a:pt x="41" y="243"/>
                    </a:lnTo>
                    <a:lnTo>
                      <a:pt x="42" y="242"/>
                    </a:lnTo>
                    <a:lnTo>
                      <a:pt x="45" y="240"/>
                    </a:lnTo>
                    <a:lnTo>
                      <a:pt x="47" y="239"/>
                    </a:lnTo>
                    <a:lnTo>
                      <a:pt x="51" y="237"/>
                    </a:lnTo>
                    <a:lnTo>
                      <a:pt x="54" y="235"/>
                    </a:lnTo>
                    <a:lnTo>
                      <a:pt x="59" y="233"/>
                    </a:lnTo>
                    <a:lnTo>
                      <a:pt x="64" y="232"/>
                    </a:lnTo>
                    <a:lnTo>
                      <a:pt x="65" y="232"/>
                    </a:lnTo>
                    <a:lnTo>
                      <a:pt x="71" y="230"/>
                    </a:lnTo>
                    <a:lnTo>
                      <a:pt x="72" y="230"/>
                    </a:lnTo>
                    <a:lnTo>
                      <a:pt x="79" y="229"/>
                    </a:lnTo>
                    <a:lnTo>
                      <a:pt x="85" y="228"/>
                    </a:lnTo>
                    <a:lnTo>
                      <a:pt x="88" y="228"/>
                    </a:lnTo>
                    <a:lnTo>
                      <a:pt x="93" y="228"/>
                    </a:lnTo>
                    <a:lnTo>
                      <a:pt x="95" y="226"/>
                    </a:lnTo>
                    <a:lnTo>
                      <a:pt x="96" y="226"/>
                    </a:lnTo>
                    <a:lnTo>
                      <a:pt x="98" y="226"/>
                    </a:lnTo>
                    <a:lnTo>
                      <a:pt x="100" y="226"/>
                    </a:lnTo>
                    <a:lnTo>
                      <a:pt x="103" y="226"/>
                    </a:lnTo>
                    <a:lnTo>
                      <a:pt x="108" y="226"/>
                    </a:lnTo>
                    <a:lnTo>
                      <a:pt x="109" y="226"/>
                    </a:lnTo>
                    <a:lnTo>
                      <a:pt x="110" y="226"/>
                    </a:lnTo>
                    <a:lnTo>
                      <a:pt x="113" y="228"/>
                    </a:lnTo>
                    <a:lnTo>
                      <a:pt x="115" y="228"/>
                    </a:lnTo>
                    <a:lnTo>
                      <a:pt x="115" y="229"/>
                    </a:lnTo>
                    <a:lnTo>
                      <a:pt x="119" y="230"/>
                    </a:lnTo>
                    <a:lnTo>
                      <a:pt x="120" y="232"/>
                    </a:lnTo>
                    <a:lnTo>
                      <a:pt x="123" y="233"/>
                    </a:lnTo>
                    <a:lnTo>
                      <a:pt x="125" y="233"/>
                    </a:lnTo>
                    <a:lnTo>
                      <a:pt x="126" y="235"/>
                    </a:lnTo>
                    <a:lnTo>
                      <a:pt x="127" y="235"/>
                    </a:lnTo>
                    <a:lnTo>
                      <a:pt x="129" y="232"/>
                    </a:lnTo>
                    <a:lnTo>
                      <a:pt x="130" y="232"/>
                    </a:lnTo>
                    <a:lnTo>
                      <a:pt x="133" y="229"/>
                    </a:lnTo>
                    <a:lnTo>
                      <a:pt x="134" y="229"/>
                    </a:lnTo>
                    <a:lnTo>
                      <a:pt x="136" y="228"/>
                    </a:lnTo>
                    <a:lnTo>
                      <a:pt x="137" y="228"/>
                    </a:lnTo>
                    <a:lnTo>
                      <a:pt x="139" y="228"/>
                    </a:lnTo>
                    <a:lnTo>
                      <a:pt x="140" y="226"/>
                    </a:lnTo>
                    <a:lnTo>
                      <a:pt x="142" y="226"/>
                    </a:lnTo>
                    <a:lnTo>
                      <a:pt x="144" y="226"/>
                    </a:lnTo>
                    <a:lnTo>
                      <a:pt x="147" y="225"/>
                    </a:lnTo>
                    <a:lnTo>
                      <a:pt x="150" y="225"/>
                    </a:lnTo>
                    <a:lnTo>
                      <a:pt x="151" y="223"/>
                    </a:lnTo>
                    <a:lnTo>
                      <a:pt x="153" y="223"/>
                    </a:lnTo>
                    <a:lnTo>
                      <a:pt x="154" y="223"/>
                    </a:lnTo>
                    <a:lnTo>
                      <a:pt x="157" y="223"/>
                    </a:lnTo>
                    <a:lnTo>
                      <a:pt x="158" y="223"/>
                    </a:lnTo>
                    <a:lnTo>
                      <a:pt x="161" y="223"/>
                    </a:lnTo>
                    <a:lnTo>
                      <a:pt x="164" y="223"/>
                    </a:lnTo>
                    <a:lnTo>
                      <a:pt x="166" y="220"/>
                    </a:lnTo>
                    <a:lnTo>
                      <a:pt x="167" y="220"/>
                    </a:lnTo>
                    <a:lnTo>
                      <a:pt x="168" y="219"/>
                    </a:lnTo>
                    <a:lnTo>
                      <a:pt x="170" y="219"/>
                    </a:lnTo>
                    <a:lnTo>
                      <a:pt x="171" y="218"/>
                    </a:lnTo>
                    <a:lnTo>
                      <a:pt x="174" y="216"/>
                    </a:lnTo>
                    <a:lnTo>
                      <a:pt x="175" y="216"/>
                    </a:lnTo>
                    <a:lnTo>
                      <a:pt x="177" y="213"/>
                    </a:lnTo>
                    <a:lnTo>
                      <a:pt x="177" y="212"/>
                    </a:lnTo>
                    <a:lnTo>
                      <a:pt x="180" y="212"/>
                    </a:lnTo>
                    <a:lnTo>
                      <a:pt x="180" y="211"/>
                    </a:lnTo>
                    <a:lnTo>
                      <a:pt x="181" y="209"/>
                    </a:lnTo>
                    <a:lnTo>
                      <a:pt x="181" y="206"/>
                    </a:lnTo>
                    <a:lnTo>
                      <a:pt x="183" y="205"/>
                    </a:lnTo>
                    <a:lnTo>
                      <a:pt x="183" y="203"/>
                    </a:lnTo>
                    <a:lnTo>
                      <a:pt x="184" y="203"/>
                    </a:lnTo>
                    <a:lnTo>
                      <a:pt x="185" y="199"/>
                    </a:lnTo>
                    <a:lnTo>
                      <a:pt x="187" y="198"/>
                    </a:lnTo>
                    <a:lnTo>
                      <a:pt x="188" y="198"/>
                    </a:lnTo>
                    <a:lnTo>
                      <a:pt x="188" y="196"/>
                    </a:lnTo>
                    <a:lnTo>
                      <a:pt x="190" y="196"/>
                    </a:lnTo>
                    <a:lnTo>
                      <a:pt x="191" y="195"/>
                    </a:lnTo>
                    <a:lnTo>
                      <a:pt x="192" y="192"/>
                    </a:lnTo>
                    <a:lnTo>
                      <a:pt x="194" y="191"/>
                    </a:lnTo>
                    <a:lnTo>
                      <a:pt x="197" y="189"/>
                    </a:lnTo>
                    <a:lnTo>
                      <a:pt x="198" y="191"/>
                    </a:lnTo>
                    <a:lnTo>
                      <a:pt x="200" y="191"/>
                    </a:lnTo>
                    <a:lnTo>
                      <a:pt x="201" y="189"/>
                    </a:lnTo>
                    <a:lnTo>
                      <a:pt x="204" y="188"/>
                    </a:lnTo>
                    <a:lnTo>
                      <a:pt x="205" y="188"/>
                    </a:lnTo>
                    <a:lnTo>
                      <a:pt x="205" y="186"/>
                    </a:lnTo>
                    <a:lnTo>
                      <a:pt x="205" y="185"/>
                    </a:lnTo>
                    <a:lnTo>
                      <a:pt x="205" y="184"/>
                    </a:lnTo>
                    <a:lnTo>
                      <a:pt x="207" y="182"/>
                    </a:lnTo>
                    <a:lnTo>
                      <a:pt x="205" y="179"/>
                    </a:lnTo>
                    <a:lnTo>
                      <a:pt x="205" y="175"/>
                    </a:lnTo>
                    <a:lnTo>
                      <a:pt x="204" y="172"/>
                    </a:lnTo>
                    <a:lnTo>
                      <a:pt x="202" y="168"/>
                    </a:lnTo>
                    <a:lnTo>
                      <a:pt x="201" y="165"/>
                    </a:lnTo>
                    <a:lnTo>
                      <a:pt x="200" y="160"/>
                    </a:lnTo>
                    <a:lnTo>
                      <a:pt x="198" y="158"/>
                    </a:lnTo>
                    <a:lnTo>
                      <a:pt x="197" y="157"/>
                    </a:lnTo>
                    <a:lnTo>
                      <a:pt x="195" y="157"/>
                    </a:lnTo>
                    <a:lnTo>
                      <a:pt x="195" y="155"/>
                    </a:lnTo>
                    <a:lnTo>
                      <a:pt x="195" y="154"/>
                    </a:lnTo>
                    <a:lnTo>
                      <a:pt x="197" y="153"/>
                    </a:lnTo>
                    <a:lnTo>
                      <a:pt x="198" y="153"/>
                    </a:lnTo>
                    <a:lnTo>
                      <a:pt x="198" y="154"/>
                    </a:lnTo>
                    <a:lnTo>
                      <a:pt x="200" y="154"/>
                    </a:lnTo>
                    <a:lnTo>
                      <a:pt x="201" y="153"/>
                    </a:lnTo>
                    <a:lnTo>
                      <a:pt x="202" y="151"/>
                    </a:lnTo>
                    <a:lnTo>
                      <a:pt x="204" y="150"/>
                    </a:lnTo>
                    <a:lnTo>
                      <a:pt x="204" y="148"/>
                    </a:lnTo>
                    <a:lnTo>
                      <a:pt x="202" y="145"/>
                    </a:lnTo>
                    <a:lnTo>
                      <a:pt x="202" y="144"/>
                    </a:lnTo>
                    <a:lnTo>
                      <a:pt x="202" y="143"/>
                    </a:lnTo>
                    <a:lnTo>
                      <a:pt x="201" y="143"/>
                    </a:lnTo>
                    <a:lnTo>
                      <a:pt x="200" y="144"/>
                    </a:lnTo>
                    <a:lnTo>
                      <a:pt x="198" y="143"/>
                    </a:lnTo>
                    <a:lnTo>
                      <a:pt x="195" y="143"/>
                    </a:lnTo>
                    <a:lnTo>
                      <a:pt x="194" y="143"/>
                    </a:lnTo>
                    <a:lnTo>
                      <a:pt x="192" y="143"/>
                    </a:lnTo>
                    <a:lnTo>
                      <a:pt x="192" y="141"/>
                    </a:lnTo>
                    <a:lnTo>
                      <a:pt x="192" y="140"/>
                    </a:lnTo>
                    <a:lnTo>
                      <a:pt x="191" y="140"/>
                    </a:lnTo>
                    <a:lnTo>
                      <a:pt x="190" y="138"/>
                    </a:lnTo>
                    <a:lnTo>
                      <a:pt x="190" y="137"/>
                    </a:lnTo>
                    <a:lnTo>
                      <a:pt x="190" y="136"/>
                    </a:lnTo>
                    <a:lnTo>
                      <a:pt x="185" y="136"/>
                    </a:lnTo>
                    <a:lnTo>
                      <a:pt x="185" y="134"/>
                    </a:lnTo>
                    <a:lnTo>
                      <a:pt x="184" y="133"/>
                    </a:lnTo>
                    <a:lnTo>
                      <a:pt x="184" y="131"/>
                    </a:lnTo>
                    <a:lnTo>
                      <a:pt x="184" y="130"/>
                    </a:lnTo>
                    <a:lnTo>
                      <a:pt x="184" y="128"/>
                    </a:lnTo>
                    <a:lnTo>
                      <a:pt x="185" y="121"/>
                    </a:lnTo>
                    <a:lnTo>
                      <a:pt x="187" y="121"/>
                    </a:lnTo>
                    <a:lnTo>
                      <a:pt x="190" y="120"/>
                    </a:lnTo>
                    <a:lnTo>
                      <a:pt x="192" y="119"/>
                    </a:lnTo>
                    <a:lnTo>
                      <a:pt x="194" y="116"/>
                    </a:lnTo>
                    <a:lnTo>
                      <a:pt x="197" y="110"/>
                    </a:lnTo>
                    <a:lnTo>
                      <a:pt x="200" y="104"/>
                    </a:lnTo>
                    <a:lnTo>
                      <a:pt x="202" y="103"/>
                    </a:lnTo>
                    <a:lnTo>
                      <a:pt x="204" y="103"/>
                    </a:lnTo>
                    <a:lnTo>
                      <a:pt x="205" y="103"/>
                    </a:lnTo>
                    <a:lnTo>
                      <a:pt x="205" y="102"/>
                    </a:lnTo>
                    <a:lnTo>
                      <a:pt x="208" y="100"/>
                    </a:lnTo>
                    <a:lnTo>
                      <a:pt x="209" y="96"/>
                    </a:lnTo>
                    <a:lnTo>
                      <a:pt x="211" y="96"/>
                    </a:lnTo>
                    <a:lnTo>
                      <a:pt x="212" y="92"/>
                    </a:lnTo>
                    <a:lnTo>
                      <a:pt x="212" y="87"/>
                    </a:lnTo>
                    <a:lnTo>
                      <a:pt x="214" y="83"/>
                    </a:lnTo>
                    <a:lnTo>
                      <a:pt x="216" y="76"/>
                    </a:lnTo>
                    <a:lnTo>
                      <a:pt x="226" y="59"/>
                    </a:lnTo>
                    <a:lnTo>
                      <a:pt x="229" y="55"/>
                    </a:lnTo>
                    <a:lnTo>
                      <a:pt x="235" y="48"/>
                    </a:lnTo>
                    <a:lnTo>
                      <a:pt x="236" y="45"/>
                    </a:lnTo>
                    <a:lnTo>
                      <a:pt x="235" y="45"/>
                    </a:lnTo>
                    <a:lnTo>
                      <a:pt x="236" y="44"/>
                    </a:lnTo>
                    <a:lnTo>
                      <a:pt x="241" y="39"/>
                    </a:lnTo>
                    <a:lnTo>
                      <a:pt x="242" y="38"/>
                    </a:lnTo>
                    <a:lnTo>
                      <a:pt x="245" y="37"/>
                    </a:lnTo>
                    <a:lnTo>
                      <a:pt x="249" y="32"/>
                    </a:lnTo>
                    <a:lnTo>
                      <a:pt x="250" y="29"/>
                    </a:lnTo>
                    <a:lnTo>
                      <a:pt x="252" y="28"/>
                    </a:lnTo>
                    <a:lnTo>
                      <a:pt x="252" y="27"/>
                    </a:lnTo>
                    <a:lnTo>
                      <a:pt x="253" y="25"/>
                    </a:lnTo>
                    <a:lnTo>
                      <a:pt x="262" y="20"/>
                    </a:lnTo>
                    <a:lnTo>
                      <a:pt x="263" y="20"/>
                    </a:lnTo>
                    <a:lnTo>
                      <a:pt x="267" y="20"/>
                    </a:lnTo>
                    <a:lnTo>
                      <a:pt x="269" y="20"/>
                    </a:lnTo>
                    <a:lnTo>
                      <a:pt x="296" y="15"/>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84"/>
              <p:cNvSpPr>
                <a:spLocks noEditPoints="1"/>
              </p:cNvSpPr>
              <p:nvPr/>
            </p:nvSpPr>
            <p:spPr bwMode="auto">
              <a:xfrm>
                <a:off x="8099186" y="3504203"/>
                <a:ext cx="1404093" cy="615664"/>
              </a:xfrm>
              <a:custGeom>
                <a:avLst/>
                <a:gdLst>
                  <a:gd name="T0" fmla="*/ 620 w 641"/>
                  <a:gd name="T1" fmla="*/ 139 h 307"/>
                  <a:gd name="T2" fmla="*/ 611 w 641"/>
                  <a:gd name="T3" fmla="*/ 143 h 307"/>
                  <a:gd name="T4" fmla="*/ 630 w 641"/>
                  <a:gd name="T5" fmla="*/ 129 h 307"/>
                  <a:gd name="T6" fmla="*/ 640 w 641"/>
                  <a:gd name="T7" fmla="*/ 120 h 307"/>
                  <a:gd name="T8" fmla="*/ 638 w 641"/>
                  <a:gd name="T9" fmla="*/ 93 h 307"/>
                  <a:gd name="T10" fmla="*/ 638 w 641"/>
                  <a:gd name="T11" fmla="*/ 91 h 307"/>
                  <a:gd name="T12" fmla="*/ 619 w 641"/>
                  <a:gd name="T13" fmla="*/ 69 h 307"/>
                  <a:gd name="T14" fmla="*/ 616 w 641"/>
                  <a:gd name="T15" fmla="*/ 59 h 307"/>
                  <a:gd name="T16" fmla="*/ 249 w 641"/>
                  <a:gd name="T17" fmla="*/ 64 h 307"/>
                  <a:gd name="T18" fmla="*/ 331 w 641"/>
                  <a:gd name="T19" fmla="*/ 52 h 307"/>
                  <a:gd name="T20" fmla="*/ 389 w 641"/>
                  <a:gd name="T21" fmla="*/ 41 h 307"/>
                  <a:gd name="T22" fmla="*/ 446 w 641"/>
                  <a:gd name="T23" fmla="*/ 31 h 307"/>
                  <a:gd name="T24" fmla="*/ 577 w 641"/>
                  <a:gd name="T25" fmla="*/ 3 h 307"/>
                  <a:gd name="T26" fmla="*/ 603 w 641"/>
                  <a:gd name="T27" fmla="*/ 31 h 307"/>
                  <a:gd name="T28" fmla="*/ 627 w 641"/>
                  <a:gd name="T29" fmla="*/ 69 h 307"/>
                  <a:gd name="T30" fmla="*/ 614 w 641"/>
                  <a:gd name="T31" fmla="*/ 54 h 307"/>
                  <a:gd name="T32" fmla="*/ 603 w 641"/>
                  <a:gd name="T33" fmla="*/ 34 h 307"/>
                  <a:gd name="T34" fmla="*/ 596 w 641"/>
                  <a:gd name="T35" fmla="*/ 20 h 307"/>
                  <a:gd name="T36" fmla="*/ 583 w 641"/>
                  <a:gd name="T37" fmla="*/ 7 h 307"/>
                  <a:gd name="T38" fmla="*/ 589 w 641"/>
                  <a:gd name="T39" fmla="*/ 17 h 307"/>
                  <a:gd name="T40" fmla="*/ 597 w 641"/>
                  <a:gd name="T41" fmla="*/ 34 h 307"/>
                  <a:gd name="T42" fmla="*/ 597 w 641"/>
                  <a:gd name="T43" fmla="*/ 40 h 307"/>
                  <a:gd name="T44" fmla="*/ 583 w 641"/>
                  <a:gd name="T45" fmla="*/ 44 h 307"/>
                  <a:gd name="T46" fmla="*/ 563 w 641"/>
                  <a:gd name="T47" fmla="*/ 54 h 307"/>
                  <a:gd name="T48" fmla="*/ 548 w 641"/>
                  <a:gd name="T49" fmla="*/ 65 h 307"/>
                  <a:gd name="T50" fmla="*/ 542 w 641"/>
                  <a:gd name="T51" fmla="*/ 74 h 307"/>
                  <a:gd name="T52" fmla="*/ 565 w 641"/>
                  <a:gd name="T53" fmla="*/ 65 h 307"/>
                  <a:gd name="T54" fmla="*/ 592 w 641"/>
                  <a:gd name="T55" fmla="*/ 65 h 307"/>
                  <a:gd name="T56" fmla="*/ 606 w 641"/>
                  <a:gd name="T57" fmla="*/ 58 h 307"/>
                  <a:gd name="T58" fmla="*/ 614 w 641"/>
                  <a:gd name="T59" fmla="*/ 75 h 307"/>
                  <a:gd name="T60" fmla="*/ 616 w 641"/>
                  <a:gd name="T61" fmla="*/ 93 h 307"/>
                  <a:gd name="T62" fmla="*/ 604 w 641"/>
                  <a:gd name="T63" fmla="*/ 105 h 307"/>
                  <a:gd name="T64" fmla="*/ 599 w 641"/>
                  <a:gd name="T65" fmla="*/ 117 h 307"/>
                  <a:gd name="T66" fmla="*/ 586 w 641"/>
                  <a:gd name="T67" fmla="*/ 125 h 307"/>
                  <a:gd name="T68" fmla="*/ 573 w 641"/>
                  <a:gd name="T69" fmla="*/ 127 h 307"/>
                  <a:gd name="T70" fmla="*/ 559 w 641"/>
                  <a:gd name="T71" fmla="*/ 129 h 307"/>
                  <a:gd name="T72" fmla="*/ 572 w 641"/>
                  <a:gd name="T73" fmla="*/ 142 h 307"/>
                  <a:gd name="T74" fmla="*/ 566 w 641"/>
                  <a:gd name="T75" fmla="*/ 159 h 307"/>
                  <a:gd name="T76" fmla="*/ 576 w 641"/>
                  <a:gd name="T77" fmla="*/ 160 h 307"/>
                  <a:gd name="T78" fmla="*/ 586 w 641"/>
                  <a:gd name="T79" fmla="*/ 159 h 307"/>
                  <a:gd name="T80" fmla="*/ 590 w 641"/>
                  <a:gd name="T81" fmla="*/ 171 h 307"/>
                  <a:gd name="T82" fmla="*/ 590 w 641"/>
                  <a:gd name="T83" fmla="*/ 177 h 307"/>
                  <a:gd name="T84" fmla="*/ 606 w 641"/>
                  <a:gd name="T85" fmla="*/ 154 h 307"/>
                  <a:gd name="T86" fmla="*/ 576 w 641"/>
                  <a:gd name="T87" fmla="*/ 198 h 307"/>
                  <a:gd name="T88" fmla="*/ 538 w 641"/>
                  <a:gd name="T89" fmla="*/ 208 h 307"/>
                  <a:gd name="T90" fmla="*/ 504 w 641"/>
                  <a:gd name="T91" fmla="*/ 246 h 307"/>
                  <a:gd name="T92" fmla="*/ 491 w 641"/>
                  <a:gd name="T93" fmla="*/ 292 h 307"/>
                  <a:gd name="T94" fmla="*/ 450 w 641"/>
                  <a:gd name="T95" fmla="*/ 304 h 307"/>
                  <a:gd name="T96" fmla="*/ 365 w 641"/>
                  <a:gd name="T97" fmla="*/ 242 h 307"/>
                  <a:gd name="T98" fmla="*/ 317 w 641"/>
                  <a:gd name="T99" fmla="*/ 232 h 307"/>
                  <a:gd name="T100" fmla="*/ 263 w 641"/>
                  <a:gd name="T101" fmla="*/ 239 h 307"/>
                  <a:gd name="T102" fmla="*/ 241 w 641"/>
                  <a:gd name="T103" fmla="*/ 209 h 307"/>
                  <a:gd name="T104" fmla="*/ 157 w 641"/>
                  <a:gd name="T105" fmla="*/ 218 h 307"/>
                  <a:gd name="T106" fmla="*/ 128 w 641"/>
                  <a:gd name="T107" fmla="*/ 228 h 307"/>
                  <a:gd name="T108" fmla="*/ 48 w 641"/>
                  <a:gd name="T109" fmla="*/ 253 h 307"/>
                  <a:gd name="T110" fmla="*/ 12 w 641"/>
                  <a:gd name="T111" fmla="*/ 232 h 307"/>
                  <a:gd name="T112" fmla="*/ 36 w 641"/>
                  <a:gd name="T113" fmla="*/ 197 h 307"/>
                  <a:gd name="T114" fmla="*/ 71 w 641"/>
                  <a:gd name="T115" fmla="*/ 176 h 307"/>
                  <a:gd name="T116" fmla="*/ 96 w 641"/>
                  <a:gd name="T117" fmla="*/ 150 h 307"/>
                  <a:gd name="T118" fmla="*/ 118 w 641"/>
                  <a:gd name="T119" fmla="*/ 146 h 307"/>
                  <a:gd name="T120" fmla="*/ 145 w 641"/>
                  <a:gd name="T121" fmla="*/ 122 h 307"/>
                  <a:gd name="T122" fmla="*/ 167 w 641"/>
                  <a:gd name="T123" fmla="*/ 98 h 307"/>
                  <a:gd name="T124" fmla="*/ 171 w 641"/>
                  <a:gd name="T125" fmla="*/ 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1" h="307">
                    <a:moveTo>
                      <a:pt x="641" y="116"/>
                    </a:moveTo>
                    <a:lnTo>
                      <a:pt x="641" y="125"/>
                    </a:lnTo>
                    <a:lnTo>
                      <a:pt x="641" y="126"/>
                    </a:lnTo>
                    <a:lnTo>
                      <a:pt x="640" y="126"/>
                    </a:lnTo>
                    <a:lnTo>
                      <a:pt x="638" y="126"/>
                    </a:lnTo>
                    <a:lnTo>
                      <a:pt x="635" y="127"/>
                    </a:lnTo>
                    <a:lnTo>
                      <a:pt x="634" y="129"/>
                    </a:lnTo>
                    <a:lnTo>
                      <a:pt x="631" y="130"/>
                    </a:lnTo>
                    <a:lnTo>
                      <a:pt x="627" y="133"/>
                    </a:lnTo>
                    <a:lnTo>
                      <a:pt x="626" y="134"/>
                    </a:lnTo>
                    <a:lnTo>
                      <a:pt x="624" y="136"/>
                    </a:lnTo>
                    <a:lnTo>
                      <a:pt x="620" y="139"/>
                    </a:lnTo>
                    <a:lnTo>
                      <a:pt x="616" y="143"/>
                    </a:lnTo>
                    <a:lnTo>
                      <a:pt x="614" y="144"/>
                    </a:lnTo>
                    <a:lnTo>
                      <a:pt x="613" y="146"/>
                    </a:lnTo>
                    <a:lnTo>
                      <a:pt x="611" y="147"/>
                    </a:lnTo>
                    <a:lnTo>
                      <a:pt x="610" y="149"/>
                    </a:lnTo>
                    <a:lnTo>
                      <a:pt x="610" y="150"/>
                    </a:lnTo>
                    <a:lnTo>
                      <a:pt x="610" y="149"/>
                    </a:lnTo>
                    <a:lnTo>
                      <a:pt x="610" y="147"/>
                    </a:lnTo>
                    <a:lnTo>
                      <a:pt x="610" y="146"/>
                    </a:lnTo>
                    <a:lnTo>
                      <a:pt x="610" y="144"/>
                    </a:lnTo>
                    <a:lnTo>
                      <a:pt x="610" y="143"/>
                    </a:lnTo>
                    <a:lnTo>
                      <a:pt x="611" y="143"/>
                    </a:lnTo>
                    <a:lnTo>
                      <a:pt x="613" y="143"/>
                    </a:lnTo>
                    <a:lnTo>
                      <a:pt x="614" y="142"/>
                    </a:lnTo>
                    <a:lnTo>
                      <a:pt x="616" y="140"/>
                    </a:lnTo>
                    <a:lnTo>
                      <a:pt x="617" y="139"/>
                    </a:lnTo>
                    <a:lnTo>
                      <a:pt x="620" y="136"/>
                    </a:lnTo>
                    <a:lnTo>
                      <a:pt x="621" y="136"/>
                    </a:lnTo>
                    <a:lnTo>
                      <a:pt x="623" y="134"/>
                    </a:lnTo>
                    <a:lnTo>
                      <a:pt x="624" y="133"/>
                    </a:lnTo>
                    <a:lnTo>
                      <a:pt x="626" y="132"/>
                    </a:lnTo>
                    <a:lnTo>
                      <a:pt x="627" y="132"/>
                    </a:lnTo>
                    <a:lnTo>
                      <a:pt x="628" y="130"/>
                    </a:lnTo>
                    <a:lnTo>
                      <a:pt x="630" y="129"/>
                    </a:lnTo>
                    <a:lnTo>
                      <a:pt x="630" y="127"/>
                    </a:lnTo>
                    <a:lnTo>
                      <a:pt x="631" y="129"/>
                    </a:lnTo>
                    <a:lnTo>
                      <a:pt x="631" y="127"/>
                    </a:lnTo>
                    <a:lnTo>
                      <a:pt x="633" y="127"/>
                    </a:lnTo>
                    <a:lnTo>
                      <a:pt x="634" y="126"/>
                    </a:lnTo>
                    <a:lnTo>
                      <a:pt x="634" y="125"/>
                    </a:lnTo>
                    <a:lnTo>
                      <a:pt x="635" y="125"/>
                    </a:lnTo>
                    <a:lnTo>
                      <a:pt x="635" y="123"/>
                    </a:lnTo>
                    <a:lnTo>
                      <a:pt x="637" y="123"/>
                    </a:lnTo>
                    <a:lnTo>
                      <a:pt x="638" y="123"/>
                    </a:lnTo>
                    <a:lnTo>
                      <a:pt x="640" y="122"/>
                    </a:lnTo>
                    <a:lnTo>
                      <a:pt x="640" y="120"/>
                    </a:lnTo>
                    <a:lnTo>
                      <a:pt x="640" y="117"/>
                    </a:lnTo>
                    <a:lnTo>
                      <a:pt x="640" y="115"/>
                    </a:lnTo>
                    <a:lnTo>
                      <a:pt x="640" y="112"/>
                    </a:lnTo>
                    <a:lnTo>
                      <a:pt x="640" y="110"/>
                    </a:lnTo>
                    <a:lnTo>
                      <a:pt x="640" y="106"/>
                    </a:lnTo>
                    <a:lnTo>
                      <a:pt x="638" y="103"/>
                    </a:lnTo>
                    <a:lnTo>
                      <a:pt x="638" y="101"/>
                    </a:lnTo>
                    <a:lnTo>
                      <a:pt x="638" y="99"/>
                    </a:lnTo>
                    <a:lnTo>
                      <a:pt x="638" y="98"/>
                    </a:lnTo>
                    <a:lnTo>
                      <a:pt x="638" y="96"/>
                    </a:lnTo>
                    <a:lnTo>
                      <a:pt x="638" y="95"/>
                    </a:lnTo>
                    <a:lnTo>
                      <a:pt x="638" y="93"/>
                    </a:lnTo>
                    <a:lnTo>
                      <a:pt x="637" y="88"/>
                    </a:lnTo>
                    <a:lnTo>
                      <a:pt x="637" y="86"/>
                    </a:lnTo>
                    <a:lnTo>
                      <a:pt x="635" y="84"/>
                    </a:lnTo>
                    <a:lnTo>
                      <a:pt x="634" y="82"/>
                    </a:lnTo>
                    <a:lnTo>
                      <a:pt x="633" y="81"/>
                    </a:lnTo>
                    <a:lnTo>
                      <a:pt x="631" y="76"/>
                    </a:lnTo>
                    <a:lnTo>
                      <a:pt x="630" y="72"/>
                    </a:lnTo>
                    <a:lnTo>
                      <a:pt x="633" y="75"/>
                    </a:lnTo>
                    <a:lnTo>
                      <a:pt x="633" y="76"/>
                    </a:lnTo>
                    <a:lnTo>
                      <a:pt x="635" y="81"/>
                    </a:lnTo>
                    <a:lnTo>
                      <a:pt x="638" y="88"/>
                    </a:lnTo>
                    <a:lnTo>
                      <a:pt x="638" y="91"/>
                    </a:lnTo>
                    <a:lnTo>
                      <a:pt x="640" y="93"/>
                    </a:lnTo>
                    <a:lnTo>
                      <a:pt x="640" y="101"/>
                    </a:lnTo>
                    <a:lnTo>
                      <a:pt x="641" y="109"/>
                    </a:lnTo>
                    <a:lnTo>
                      <a:pt x="641" y="116"/>
                    </a:lnTo>
                    <a:close/>
                    <a:moveTo>
                      <a:pt x="617" y="61"/>
                    </a:moveTo>
                    <a:lnTo>
                      <a:pt x="619" y="61"/>
                    </a:lnTo>
                    <a:lnTo>
                      <a:pt x="620" y="62"/>
                    </a:lnTo>
                    <a:lnTo>
                      <a:pt x="621" y="65"/>
                    </a:lnTo>
                    <a:lnTo>
                      <a:pt x="621" y="67"/>
                    </a:lnTo>
                    <a:lnTo>
                      <a:pt x="623" y="69"/>
                    </a:lnTo>
                    <a:lnTo>
                      <a:pt x="621" y="69"/>
                    </a:lnTo>
                    <a:lnTo>
                      <a:pt x="619" y="69"/>
                    </a:lnTo>
                    <a:lnTo>
                      <a:pt x="619" y="68"/>
                    </a:lnTo>
                    <a:lnTo>
                      <a:pt x="619" y="65"/>
                    </a:lnTo>
                    <a:lnTo>
                      <a:pt x="617" y="64"/>
                    </a:lnTo>
                    <a:lnTo>
                      <a:pt x="616" y="64"/>
                    </a:lnTo>
                    <a:lnTo>
                      <a:pt x="614" y="62"/>
                    </a:lnTo>
                    <a:lnTo>
                      <a:pt x="614" y="61"/>
                    </a:lnTo>
                    <a:lnTo>
                      <a:pt x="613" y="61"/>
                    </a:lnTo>
                    <a:lnTo>
                      <a:pt x="611" y="59"/>
                    </a:lnTo>
                    <a:lnTo>
                      <a:pt x="613" y="58"/>
                    </a:lnTo>
                    <a:lnTo>
                      <a:pt x="614" y="58"/>
                    </a:lnTo>
                    <a:lnTo>
                      <a:pt x="614" y="59"/>
                    </a:lnTo>
                    <a:lnTo>
                      <a:pt x="616" y="59"/>
                    </a:lnTo>
                    <a:lnTo>
                      <a:pt x="617" y="59"/>
                    </a:lnTo>
                    <a:lnTo>
                      <a:pt x="617" y="61"/>
                    </a:lnTo>
                    <a:close/>
                    <a:moveTo>
                      <a:pt x="183" y="72"/>
                    </a:moveTo>
                    <a:lnTo>
                      <a:pt x="195" y="71"/>
                    </a:lnTo>
                    <a:lnTo>
                      <a:pt x="198" y="71"/>
                    </a:lnTo>
                    <a:lnTo>
                      <a:pt x="217" y="69"/>
                    </a:lnTo>
                    <a:lnTo>
                      <a:pt x="225" y="68"/>
                    </a:lnTo>
                    <a:lnTo>
                      <a:pt x="228" y="68"/>
                    </a:lnTo>
                    <a:lnTo>
                      <a:pt x="232" y="67"/>
                    </a:lnTo>
                    <a:lnTo>
                      <a:pt x="239" y="65"/>
                    </a:lnTo>
                    <a:lnTo>
                      <a:pt x="244" y="65"/>
                    </a:lnTo>
                    <a:lnTo>
                      <a:pt x="249" y="64"/>
                    </a:lnTo>
                    <a:lnTo>
                      <a:pt x="262" y="64"/>
                    </a:lnTo>
                    <a:lnTo>
                      <a:pt x="276" y="61"/>
                    </a:lnTo>
                    <a:lnTo>
                      <a:pt x="278" y="61"/>
                    </a:lnTo>
                    <a:lnTo>
                      <a:pt x="280" y="61"/>
                    </a:lnTo>
                    <a:lnTo>
                      <a:pt x="289" y="59"/>
                    </a:lnTo>
                    <a:lnTo>
                      <a:pt x="292" y="59"/>
                    </a:lnTo>
                    <a:lnTo>
                      <a:pt x="296" y="58"/>
                    </a:lnTo>
                    <a:lnTo>
                      <a:pt x="299" y="58"/>
                    </a:lnTo>
                    <a:lnTo>
                      <a:pt x="314" y="55"/>
                    </a:lnTo>
                    <a:lnTo>
                      <a:pt x="317" y="55"/>
                    </a:lnTo>
                    <a:lnTo>
                      <a:pt x="328" y="52"/>
                    </a:lnTo>
                    <a:lnTo>
                      <a:pt x="331" y="52"/>
                    </a:lnTo>
                    <a:lnTo>
                      <a:pt x="333" y="52"/>
                    </a:lnTo>
                    <a:lnTo>
                      <a:pt x="340" y="51"/>
                    </a:lnTo>
                    <a:lnTo>
                      <a:pt x="350" y="50"/>
                    </a:lnTo>
                    <a:lnTo>
                      <a:pt x="350" y="48"/>
                    </a:lnTo>
                    <a:lnTo>
                      <a:pt x="355" y="48"/>
                    </a:lnTo>
                    <a:lnTo>
                      <a:pt x="367" y="45"/>
                    </a:lnTo>
                    <a:lnTo>
                      <a:pt x="369" y="45"/>
                    </a:lnTo>
                    <a:lnTo>
                      <a:pt x="371" y="45"/>
                    </a:lnTo>
                    <a:lnTo>
                      <a:pt x="379" y="44"/>
                    </a:lnTo>
                    <a:lnTo>
                      <a:pt x="382" y="43"/>
                    </a:lnTo>
                    <a:lnTo>
                      <a:pt x="384" y="43"/>
                    </a:lnTo>
                    <a:lnTo>
                      <a:pt x="389" y="41"/>
                    </a:lnTo>
                    <a:lnTo>
                      <a:pt x="398" y="40"/>
                    </a:lnTo>
                    <a:lnTo>
                      <a:pt x="399" y="40"/>
                    </a:lnTo>
                    <a:lnTo>
                      <a:pt x="403" y="40"/>
                    </a:lnTo>
                    <a:lnTo>
                      <a:pt x="403" y="38"/>
                    </a:lnTo>
                    <a:lnTo>
                      <a:pt x="405" y="38"/>
                    </a:lnTo>
                    <a:lnTo>
                      <a:pt x="413" y="37"/>
                    </a:lnTo>
                    <a:lnTo>
                      <a:pt x="419" y="35"/>
                    </a:lnTo>
                    <a:lnTo>
                      <a:pt x="427" y="34"/>
                    </a:lnTo>
                    <a:lnTo>
                      <a:pt x="433" y="33"/>
                    </a:lnTo>
                    <a:lnTo>
                      <a:pt x="443" y="31"/>
                    </a:lnTo>
                    <a:lnTo>
                      <a:pt x="444" y="31"/>
                    </a:lnTo>
                    <a:lnTo>
                      <a:pt x="446" y="31"/>
                    </a:lnTo>
                    <a:lnTo>
                      <a:pt x="453" y="30"/>
                    </a:lnTo>
                    <a:lnTo>
                      <a:pt x="487" y="23"/>
                    </a:lnTo>
                    <a:lnTo>
                      <a:pt x="490" y="21"/>
                    </a:lnTo>
                    <a:lnTo>
                      <a:pt x="497" y="20"/>
                    </a:lnTo>
                    <a:lnTo>
                      <a:pt x="514" y="17"/>
                    </a:lnTo>
                    <a:lnTo>
                      <a:pt x="522" y="14"/>
                    </a:lnTo>
                    <a:lnTo>
                      <a:pt x="524" y="14"/>
                    </a:lnTo>
                    <a:lnTo>
                      <a:pt x="541" y="11"/>
                    </a:lnTo>
                    <a:lnTo>
                      <a:pt x="544" y="10"/>
                    </a:lnTo>
                    <a:lnTo>
                      <a:pt x="556" y="7"/>
                    </a:lnTo>
                    <a:lnTo>
                      <a:pt x="570" y="4"/>
                    </a:lnTo>
                    <a:lnTo>
                      <a:pt x="577" y="3"/>
                    </a:lnTo>
                    <a:lnTo>
                      <a:pt x="582" y="1"/>
                    </a:lnTo>
                    <a:lnTo>
                      <a:pt x="583" y="1"/>
                    </a:lnTo>
                    <a:lnTo>
                      <a:pt x="585" y="1"/>
                    </a:lnTo>
                    <a:lnTo>
                      <a:pt x="586" y="1"/>
                    </a:lnTo>
                    <a:lnTo>
                      <a:pt x="587" y="1"/>
                    </a:lnTo>
                    <a:lnTo>
                      <a:pt x="589" y="0"/>
                    </a:lnTo>
                    <a:lnTo>
                      <a:pt x="590" y="6"/>
                    </a:lnTo>
                    <a:lnTo>
                      <a:pt x="594" y="13"/>
                    </a:lnTo>
                    <a:lnTo>
                      <a:pt x="596" y="18"/>
                    </a:lnTo>
                    <a:lnTo>
                      <a:pt x="599" y="26"/>
                    </a:lnTo>
                    <a:lnTo>
                      <a:pt x="602" y="31"/>
                    </a:lnTo>
                    <a:lnTo>
                      <a:pt x="603" y="31"/>
                    </a:lnTo>
                    <a:lnTo>
                      <a:pt x="604" y="33"/>
                    </a:lnTo>
                    <a:lnTo>
                      <a:pt x="606" y="38"/>
                    </a:lnTo>
                    <a:lnTo>
                      <a:pt x="609" y="41"/>
                    </a:lnTo>
                    <a:lnTo>
                      <a:pt x="611" y="45"/>
                    </a:lnTo>
                    <a:lnTo>
                      <a:pt x="616" y="50"/>
                    </a:lnTo>
                    <a:lnTo>
                      <a:pt x="624" y="64"/>
                    </a:lnTo>
                    <a:lnTo>
                      <a:pt x="627" y="68"/>
                    </a:lnTo>
                    <a:lnTo>
                      <a:pt x="628" y="69"/>
                    </a:lnTo>
                    <a:lnTo>
                      <a:pt x="628" y="71"/>
                    </a:lnTo>
                    <a:lnTo>
                      <a:pt x="628" y="72"/>
                    </a:lnTo>
                    <a:lnTo>
                      <a:pt x="628" y="71"/>
                    </a:lnTo>
                    <a:lnTo>
                      <a:pt x="627" y="69"/>
                    </a:lnTo>
                    <a:lnTo>
                      <a:pt x="626" y="69"/>
                    </a:lnTo>
                    <a:lnTo>
                      <a:pt x="626" y="68"/>
                    </a:lnTo>
                    <a:lnTo>
                      <a:pt x="624" y="67"/>
                    </a:lnTo>
                    <a:lnTo>
                      <a:pt x="623" y="64"/>
                    </a:lnTo>
                    <a:lnTo>
                      <a:pt x="621" y="62"/>
                    </a:lnTo>
                    <a:lnTo>
                      <a:pt x="620" y="61"/>
                    </a:lnTo>
                    <a:lnTo>
                      <a:pt x="620" y="59"/>
                    </a:lnTo>
                    <a:lnTo>
                      <a:pt x="620" y="58"/>
                    </a:lnTo>
                    <a:lnTo>
                      <a:pt x="619" y="57"/>
                    </a:lnTo>
                    <a:lnTo>
                      <a:pt x="617" y="55"/>
                    </a:lnTo>
                    <a:lnTo>
                      <a:pt x="616" y="54"/>
                    </a:lnTo>
                    <a:lnTo>
                      <a:pt x="614" y="54"/>
                    </a:lnTo>
                    <a:lnTo>
                      <a:pt x="614" y="52"/>
                    </a:lnTo>
                    <a:lnTo>
                      <a:pt x="610" y="52"/>
                    </a:lnTo>
                    <a:lnTo>
                      <a:pt x="610" y="51"/>
                    </a:lnTo>
                    <a:lnTo>
                      <a:pt x="610" y="50"/>
                    </a:lnTo>
                    <a:lnTo>
                      <a:pt x="609" y="50"/>
                    </a:lnTo>
                    <a:lnTo>
                      <a:pt x="609" y="48"/>
                    </a:lnTo>
                    <a:lnTo>
                      <a:pt x="609" y="47"/>
                    </a:lnTo>
                    <a:lnTo>
                      <a:pt x="609" y="45"/>
                    </a:lnTo>
                    <a:lnTo>
                      <a:pt x="606" y="41"/>
                    </a:lnTo>
                    <a:lnTo>
                      <a:pt x="606" y="40"/>
                    </a:lnTo>
                    <a:lnTo>
                      <a:pt x="606" y="38"/>
                    </a:lnTo>
                    <a:lnTo>
                      <a:pt x="603" y="34"/>
                    </a:lnTo>
                    <a:lnTo>
                      <a:pt x="602" y="33"/>
                    </a:lnTo>
                    <a:lnTo>
                      <a:pt x="602" y="31"/>
                    </a:lnTo>
                    <a:lnTo>
                      <a:pt x="600" y="31"/>
                    </a:lnTo>
                    <a:lnTo>
                      <a:pt x="599" y="30"/>
                    </a:lnTo>
                    <a:lnTo>
                      <a:pt x="599" y="28"/>
                    </a:lnTo>
                    <a:lnTo>
                      <a:pt x="599" y="26"/>
                    </a:lnTo>
                    <a:lnTo>
                      <a:pt x="597" y="26"/>
                    </a:lnTo>
                    <a:lnTo>
                      <a:pt x="596" y="26"/>
                    </a:lnTo>
                    <a:lnTo>
                      <a:pt x="596" y="24"/>
                    </a:lnTo>
                    <a:lnTo>
                      <a:pt x="596" y="23"/>
                    </a:lnTo>
                    <a:lnTo>
                      <a:pt x="596" y="21"/>
                    </a:lnTo>
                    <a:lnTo>
                      <a:pt x="596" y="20"/>
                    </a:lnTo>
                    <a:lnTo>
                      <a:pt x="594" y="18"/>
                    </a:lnTo>
                    <a:lnTo>
                      <a:pt x="593" y="17"/>
                    </a:lnTo>
                    <a:lnTo>
                      <a:pt x="593" y="14"/>
                    </a:lnTo>
                    <a:lnTo>
                      <a:pt x="592" y="13"/>
                    </a:lnTo>
                    <a:lnTo>
                      <a:pt x="590" y="13"/>
                    </a:lnTo>
                    <a:lnTo>
                      <a:pt x="590" y="11"/>
                    </a:lnTo>
                    <a:lnTo>
                      <a:pt x="589" y="10"/>
                    </a:lnTo>
                    <a:lnTo>
                      <a:pt x="587" y="9"/>
                    </a:lnTo>
                    <a:lnTo>
                      <a:pt x="587" y="7"/>
                    </a:lnTo>
                    <a:lnTo>
                      <a:pt x="586" y="9"/>
                    </a:lnTo>
                    <a:lnTo>
                      <a:pt x="585" y="7"/>
                    </a:lnTo>
                    <a:lnTo>
                      <a:pt x="583" y="7"/>
                    </a:lnTo>
                    <a:lnTo>
                      <a:pt x="582" y="9"/>
                    </a:lnTo>
                    <a:lnTo>
                      <a:pt x="580" y="7"/>
                    </a:lnTo>
                    <a:lnTo>
                      <a:pt x="579" y="7"/>
                    </a:lnTo>
                    <a:lnTo>
                      <a:pt x="579" y="9"/>
                    </a:lnTo>
                    <a:lnTo>
                      <a:pt x="579" y="10"/>
                    </a:lnTo>
                    <a:lnTo>
                      <a:pt x="580" y="13"/>
                    </a:lnTo>
                    <a:lnTo>
                      <a:pt x="582" y="14"/>
                    </a:lnTo>
                    <a:lnTo>
                      <a:pt x="583" y="14"/>
                    </a:lnTo>
                    <a:lnTo>
                      <a:pt x="585" y="16"/>
                    </a:lnTo>
                    <a:lnTo>
                      <a:pt x="586" y="14"/>
                    </a:lnTo>
                    <a:lnTo>
                      <a:pt x="587" y="14"/>
                    </a:lnTo>
                    <a:lnTo>
                      <a:pt x="589" y="17"/>
                    </a:lnTo>
                    <a:lnTo>
                      <a:pt x="589" y="18"/>
                    </a:lnTo>
                    <a:lnTo>
                      <a:pt x="589" y="20"/>
                    </a:lnTo>
                    <a:lnTo>
                      <a:pt x="589" y="21"/>
                    </a:lnTo>
                    <a:lnTo>
                      <a:pt x="590" y="21"/>
                    </a:lnTo>
                    <a:lnTo>
                      <a:pt x="592" y="24"/>
                    </a:lnTo>
                    <a:lnTo>
                      <a:pt x="593" y="27"/>
                    </a:lnTo>
                    <a:lnTo>
                      <a:pt x="594" y="27"/>
                    </a:lnTo>
                    <a:lnTo>
                      <a:pt x="594" y="28"/>
                    </a:lnTo>
                    <a:lnTo>
                      <a:pt x="594" y="30"/>
                    </a:lnTo>
                    <a:lnTo>
                      <a:pt x="596" y="31"/>
                    </a:lnTo>
                    <a:lnTo>
                      <a:pt x="596" y="33"/>
                    </a:lnTo>
                    <a:lnTo>
                      <a:pt x="597" y="34"/>
                    </a:lnTo>
                    <a:lnTo>
                      <a:pt x="599" y="35"/>
                    </a:lnTo>
                    <a:lnTo>
                      <a:pt x="599" y="37"/>
                    </a:lnTo>
                    <a:lnTo>
                      <a:pt x="600" y="38"/>
                    </a:lnTo>
                    <a:lnTo>
                      <a:pt x="600" y="40"/>
                    </a:lnTo>
                    <a:lnTo>
                      <a:pt x="602" y="41"/>
                    </a:lnTo>
                    <a:lnTo>
                      <a:pt x="603" y="43"/>
                    </a:lnTo>
                    <a:lnTo>
                      <a:pt x="604" y="45"/>
                    </a:lnTo>
                    <a:lnTo>
                      <a:pt x="604" y="47"/>
                    </a:lnTo>
                    <a:lnTo>
                      <a:pt x="600" y="45"/>
                    </a:lnTo>
                    <a:lnTo>
                      <a:pt x="597" y="43"/>
                    </a:lnTo>
                    <a:lnTo>
                      <a:pt x="597" y="41"/>
                    </a:lnTo>
                    <a:lnTo>
                      <a:pt x="597" y="40"/>
                    </a:lnTo>
                    <a:lnTo>
                      <a:pt x="596" y="40"/>
                    </a:lnTo>
                    <a:lnTo>
                      <a:pt x="594" y="40"/>
                    </a:lnTo>
                    <a:lnTo>
                      <a:pt x="593" y="40"/>
                    </a:lnTo>
                    <a:lnTo>
                      <a:pt x="592" y="40"/>
                    </a:lnTo>
                    <a:lnTo>
                      <a:pt x="587" y="40"/>
                    </a:lnTo>
                    <a:lnTo>
                      <a:pt x="586" y="40"/>
                    </a:lnTo>
                    <a:lnTo>
                      <a:pt x="586" y="38"/>
                    </a:lnTo>
                    <a:lnTo>
                      <a:pt x="585" y="38"/>
                    </a:lnTo>
                    <a:lnTo>
                      <a:pt x="583" y="40"/>
                    </a:lnTo>
                    <a:lnTo>
                      <a:pt x="583" y="41"/>
                    </a:lnTo>
                    <a:lnTo>
                      <a:pt x="583" y="43"/>
                    </a:lnTo>
                    <a:lnTo>
                      <a:pt x="583" y="44"/>
                    </a:lnTo>
                    <a:lnTo>
                      <a:pt x="582" y="45"/>
                    </a:lnTo>
                    <a:lnTo>
                      <a:pt x="576" y="48"/>
                    </a:lnTo>
                    <a:lnTo>
                      <a:pt x="575" y="48"/>
                    </a:lnTo>
                    <a:lnTo>
                      <a:pt x="575" y="50"/>
                    </a:lnTo>
                    <a:lnTo>
                      <a:pt x="573" y="51"/>
                    </a:lnTo>
                    <a:lnTo>
                      <a:pt x="572" y="51"/>
                    </a:lnTo>
                    <a:lnTo>
                      <a:pt x="569" y="51"/>
                    </a:lnTo>
                    <a:lnTo>
                      <a:pt x="568" y="51"/>
                    </a:lnTo>
                    <a:lnTo>
                      <a:pt x="568" y="52"/>
                    </a:lnTo>
                    <a:lnTo>
                      <a:pt x="566" y="54"/>
                    </a:lnTo>
                    <a:lnTo>
                      <a:pt x="565" y="54"/>
                    </a:lnTo>
                    <a:lnTo>
                      <a:pt x="563" y="54"/>
                    </a:lnTo>
                    <a:lnTo>
                      <a:pt x="559" y="55"/>
                    </a:lnTo>
                    <a:lnTo>
                      <a:pt x="559" y="57"/>
                    </a:lnTo>
                    <a:lnTo>
                      <a:pt x="559" y="58"/>
                    </a:lnTo>
                    <a:lnTo>
                      <a:pt x="558" y="59"/>
                    </a:lnTo>
                    <a:lnTo>
                      <a:pt x="558" y="61"/>
                    </a:lnTo>
                    <a:lnTo>
                      <a:pt x="558" y="62"/>
                    </a:lnTo>
                    <a:lnTo>
                      <a:pt x="555" y="62"/>
                    </a:lnTo>
                    <a:lnTo>
                      <a:pt x="553" y="64"/>
                    </a:lnTo>
                    <a:lnTo>
                      <a:pt x="552" y="65"/>
                    </a:lnTo>
                    <a:lnTo>
                      <a:pt x="551" y="65"/>
                    </a:lnTo>
                    <a:lnTo>
                      <a:pt x="549" y="65"/>
                    </a:lnTo>
                    <a:lnTo>
                      <a:pt x="548" y="65"/>
                    </a:lnTo>
                    <a:lnTo>
                      <a:pt x="546" y="64"/>
                    </a:lnTo>
                    <a:lnTo>
                      <a:pt x="546" y="62"/>
                    </a:lnTo>
                    <a:lnTo>
                      <a:pt x="545" y="62"/>
                    </a:lnTo>
                    <a:lnTo>
                      <a:pt x="544" y="64"/>
                    </a:lnTo>
                    <a:lnTo>
                      <a:pt x="542" y="65"/>
                    </a:lnTo>
                    <a:lnTo>
                      <a:pt x="542" y="67"/>
                    </a:lnTo>
                    <a:lnTo>
                      <a:pt x="542" y="68"/>
                    </a:lnTo>
                    <a:lnTo>
                      <a:pt x="542" y="69"/>
                    </a:lnTo>
                    <a:lnTo>
                      <a:pt x="542" y="71"/>
                    </a:lnTo>
                    <a:lnTo>
                      <a:pt x="541" y="71"/>
                    </a:lnTo>
                    <a:lnTo>
                      <a:pt x="542" y="72"/>
                    </a:lnTo>
                    <a:lnTo>
                      <a:pt x="542" y="74"/>
                    </a:lnTo>
                    <a:lnTo>
                      <a:pt x="544" y="74"/>
                    </a:lnTo>
                    <a:lnTo>
                      <a:pt x="545" y="74"/>
                    </a:lnTo>
                    <a:lnTo>
                      <a:pt x="549" y="72"/>
                    </a:lnTo>
                    <a:lnTo>
                      <a:pt x="551" y="72"/>
                    </a:lnTo>
                    <a:lnTo>
                      <a:pt x="553" y="71"/>
                    </a:lnTo>
                    <a:lnTo>
                      <a:pt x="555" y="69"/>
                    </a:lnTo>
                    <a:lnTo>
                      <a:pt x="556" y="69"/>
                    </a:lnTo>
                    <a:lnTo>
                      <a:pt x="558" y="68"/>
                    </a:lnTo>
                    <a:lnTo>
                      <a:pt x="559" y="67"/>
                    </a:lnTo>
                    <a:lnTo>
                      <a:pt x="562" y="65"/>
                    </a:lnTo>
                    <a:lnTo>
                      <a:pt x="563" y="65"/>
                    </a:lnTo>
                    <a:lnTo>
                      <a:pt x="565" y="65"/>
                    </a:lnTo>
                    <a:lnTo>
                      <a:pt x="565" y="67"/>
                    </a:lnTo>
                    <a:lnTo>
                      <a:pt x="566" y="68"/>
                    </a:lnTo>
                    <a:lnTo>
                      <a:pt x="568" y="68"/>
                    </a:lnTo>
                    <a:lnTo>
                      <a:pt x="569" y="67"/>
                    </a:lnTo>
                    <a:lnTo>
                      <a:pt x="572" y="64"/>
                    </a:lnTo>
                    <a:lnTo>
                      <a:pt x="576" y="61"/>
                    </a:lnTo>
                    <a:lnTo>
                      <a:pt x="579" y="61"/>
                    </a:lnTo>
                    <a:lnTo>
                      <a:pt x="585" y="59"/>
                    </a:lnTo>
                    <a:lnTo>
                      <a:pt x="586" y="59"/>
                    </a:lnTo>
                    <a:lnTo>
                      <a:pt x="590" y="61"/>
                    </a:lnTo>
                    <a:lnTo>
                      <a:pt x="590" y="64"/>
                    </a:lnTo>
                    <a:lnTo>
                      <a:pt x="592" y="65"/>
                    </a:lnTo>
                    <a:lnTo>
                      <a:pt x="593" y="67"/>
                    </a:lnTo>
                    <a:lnTo>
                      <a:pt x="594" y="67"/>
                    </a:lnTo>
                    <a:lnTo>
                      <a:pt x="596" y="67"/>
                    </a:lnTo>
                    <a:lnTo>
                      <a:pt x="596" y="64"/>
                    </a:lnTo>
                    <a:lnTo>
                      <a:pt x="597" y="64"/>
                    </a:lnTo>
                    <a:lnTo>
                      <a:pt x="597" y="62"/>
                    </a:lnTo>
                    <a:lnTo>
                      <a:pt x="596" y="61"/>
                    </a:lnTo>
                    <a:lnTo>
                      <a:pt x="596" y="59"/>
                    </a:lnTo>
                    <a:lnTo>
                      <a:pt x="599" y="58"/>
                    </a:lnTo>
                    <a:lnTo>
                      <a:pt x="600" y="58"/>
                    </a:lnTo>
                    <a:lnTo>
                      <a:pt x="602" y="57"/>
                    </a:lnTo>
                    <a:lnTo>
                      <a:pt x="606" y="58"/>
                    </a:lnTo>
                    <a:lnTo>
                      <a:pt x="606" y="59"/>
                    </a:lnTo>
                    <a:lnTo>
                      <a:pt x="609" y="59"/>
                    </a:lnTo>
                    <a:lnTo>
                      <a:pt x="609" y="61"/>
                    </a:lnTo>
                    <a:lnTo>
                      <a:pt x="609" y="62"/>
                    </a:lnTo>
                    <a:lnTo>
                      <a:pt x="610" y="64"/>
                    </a:lnTo>
                    <a:lnTo>
                      <a:pt x="611" y="65"/>
                    </a:lnTo>
                    <a:lnTo>
                      <a:pt x="611" y="67"/>
                    </a:lnTo>
                    <a:lnTo>
                      <a:pt x="611" y="68"/>
                    </a:lnTo>
                    <a:lnTo>
                      <a:pt x="613" y="69"/>
                    </a:lnTo>
                    <a:lnTo>
                      <a:pt x="614" y="71"/>
                    </a:lnTo>
                    <a:lnTo>
                      <a:pt x="614" y="74"/>
                    </a:lnTo>
                    <a:lnTo>
                      <a:pt x="614" y="75"/>
                    </a:lnTo>
                    <a:lnTo>
                      <a:pt x="614" y="76"/>
                    </a:lnTo>
                    <a:lnTo>
                      <a:pt x="616" y="78"/>
                    </a:lnTo>
                    <a:lnTo>
                      <a:pt x="617" y="81"/>
                    </a:lnTo>
                    <a:lnTo>
                      <a:pt x="617" y="82"/>
                    </a:lnTo>
                    <a:lnTo>
                      <a:pt x="619" y="82"/>
                    </a:lnTo>
                    <a:lnTo>
                      <a:pt x="619" y="84"/>
                    </a:lnTo>
                    <a:lnTo>
                      <a:pt x="617" y="85"/>
                    </a:lnTo>
                    <a:lnTo>
                      <a:pt x="617" y="88"/>
                    </a:lnTo>
                    <a:lnTo>
                      <a:pt x="617" y="89"/>
                    </a:lnTo>
                    <a:lnTo>
                      <a:pt x="619" y="89"/>
                    </a:lnTo>
                    <a:lnTo>
                      <a:pt x="617" y="92"/>
                    </a:lnTo>
                    <a:lnTo>
                      <a:pt x="616" y="93"/>
                    </a:lnTo>
                    <a:lnTo>
                      <a:pt x="616" y="95"/>
                    </a:lnTo>
                    <a:lnTo>
                      <a:pt x="614" y="96"/>
                    </a:lnTo>
                    <a:lnTo>
                      <a:pt x="611" y="96"/>
                    </a:lnTo>
                    <a:lnTo>
                      <a:pt x="610" y="96"/>
                    </a:lnTo>
                    <a:lnTo>
                      <a:pt x="609" y="96"/>
                    </a:lnTo>
                    <a:lnTo>
                      <a:pt x="607" y="98"/>
                    </a:lnTo>
                    <a:lnTo>
                      <a:pt x="607" y="99"/>
                    </a:lnTo>
                    <a:lnTo>
                      <a:pt x="607" y="101"/>
                    </a:lnTo>
                    <a:lnTo>
                      <a:pt x="607" y="102"/>
                    </a:lnTo>
                    <a:lnTo>
                      <a:pt x="604" y="102"/>
                    </a:lnTo>
                    <a:lnTo>
                      <a:pt x="604" y="103"/>
                    </a:lnTo>
                    <a:lnTo>
                      <a:pt x="604" y="105"/>
                    </a:lnTo>
                    <a:lnTo>
                      <a:pt x="604" y="106"/>
                    </a:lnTo>
                    <a:lnTo>
                      <a:pt x="603" y="108"/>
                    </a:lnTo>
                    <a:lnTo>
                      <a:pt x="603" y="109"/>
                    </a:lnTo>
                    <a:lnTo>
                      <a:pt x="603" y="110"/>
                    </a:lnTo>
                    <a:lnTo>
                      <a:pt x="602" y="112"/>
                    </a:lnTo>
                    <a:lnTo>
                      <a:pt x="602" y="113"/>
                    </a:lnTo>
                    <a:lnTo>
                      <a:pt x="603" y="115"/>
                    </a:lnTo>
                    <a:lnTo>
                      <a:pt x="602" y="115"/>
                    </a:lnTo>
                    <a:lnTo>
                      <a:pt x="602" y="116"/>
                    </a:lnTo>
                    <a:lnTo>
                      <a:pt x="600" y="116"/>
                    </a:lnTo>
                    <a:lnTo>
                      <a:pt x="599" y="116"/>
                    </a:lnTo>
                    <a:lnTo>
                      <a:pt x="599" y="117"/>
                    </a:lnTo>
                    <a:lnTo>
                      <a:pt x="600" y="119"/>
                    </a:lnTo>
                    <a:lnTo>
                      <a:pt x="599" y="120"/>
                    </a:lnTo>
                    <a:lnTo>
                      <a:pt x="597" y="122"/>
                    </a:lnTo>
                    <a:lnTo>
                      <a:pt x="596" y="123"/>
                    </a:lnTo>
                    <a:lnTo>
                      <a:pt x="594" y="123"/>
                    </a:lnTo>
                    <a:lnTo>
                      <a:pt x="594" y="125"/>
                    </a:lnTo>
                    <a:lnTo>
                      <a:pt x="594" y="126"/>
                    </a:lnTo>
                    <a:lnTo>
                      <a:pt x="593" y="126"/>
                    </a:lnTo>
                    <a:lnTo>
                      <a:pt x="592" y="126"/>
                    </a:lnTo>
                    <a:lnTo>
                      <a:pt x="590" y="126"/>
                    </a:lnTo>
                    <a:lnTo>
                      <a:pt x="587" y="125"/>
                    </a:lnTo>
                    <a:lnTo>
                      <a:pt x="586" y="125"/>
                    </a:lnTo>
                    <a:lnTo>
                      <a:pt x="586" y="126"/>
                    </a:lnTo>
                    <a:lnTo>
                      <a:pt x="585" y="126"/>
                    </a:lnTo>
                    <a:lnTo>
                      <a:pt x="582" y="126"/>
                    </a:lnTo>
                    <a:lnTo>
                      <a:pt x="580" y="126"/>
                    </a:lnTo>
                    <a:lnTo>
                      <a:pt x="580" y="127"/>
                    </a:lnTo>
                    <a:lnTo>
                      <a:pt x="579" y="127"/>
                    </a:lnTo>
                    <a:lnTo>
                      <a:pt x="577" y="127"/>
                    </a:lnTo>
                    <a:lnTo>
                      <a:pt x="577" y="126"/>
                    </a:lnTo>
                    <a:lnTo>
                      <a:pt x="576" y="126"/>
                    </a:lnTo>
                    <a:lnTo>
                      <a:pt x="576" y="127"/>
                    </a:lnTo>
                    <a:lnTo>
                      <a:pt x="575" y="127"/>
                    </a:lnTo>
                    <a:lnTo>
                      <a:pt x="573" y="127"/>
                    </a:lnTo>
                    <a:lnTo>
                      <a:pt x="573" y="126"/>
                    </a:lnTo>
                    <a:lnTo>
                      <a:pt x="572" y="125"/>
                    </a:lnTo>
                    <a:lnTo>
                      <a:pt x="570" y="125"/>
                    </a:lnTo>
                    <a:lnTo>
                      <a:pt x="570" y="126"/>
                    </a:lnTo>
                    <a:lnTo>
                      <a:pt x="569" y="126"/>
                    </a:lnTo>
                    <a:lnTo>
                      <a:pt x="568" y="126"/>
                    </a:lnTo>
                    <a:lnTo>
                      <a:pt x="566" y="125"/>
                    </a:lnTo>
                    <a:lnTo>
                      <a:pt x="565" y="126"/>
                    </a:lnTo>
                    <a:lnTo>
                      <a:pt x="562" y="126"/>
                    </a:lnTo>
                    <a:lnTo>
                      <a:pt x="561" y="127"/>
                    </a:lnTo>
                    <a:lnTo>
                      <a:pt x="559" y="127"/>
                    </a:lnTo>
                    <a:lnTo>
                      <a:pt x="559" y="129"/>
                    </a:lnTo>
                    <a:lnTo>
                      <a:pt x="559" y="132"/>
                    </a:lnTo>
                    <a:lnTo>
                      <a:pt x="561" y="132"/>
                    </a:lnTo>
                    <a:lnTo>
                      <a:pt x="562" y="132"/>
                    </a:lnTo>
                    <a:lnTo>
                      <a:pt x="565" y="132"/>
                    </a:lnTo>
                    <a:lnTo>
                      <a:pt x="569" y="132"/>
                    </a:lnTo>
                    <a:lnTo>
                      <a:pt x="570" y="132"/>
                    </a:lnTo>
                    <a:lnTo>
                      <a:pt x="572" y="134"/>
                    </a:lnTo>
                    <a:lnTo>
                      <a:pt x="572" y="136"/>
                    </a:lnTo>
                    <a:lnTo>
                      <a:pt x="573" y="137"/>
                    </a:lnTo>
                    <a:lnTo>
                      <a:pt x="572" y="139"/>
                    </a:lnTo>
                    <a:lnTo>
                      <a:pt x="572" y="140"/>
                    </a:lnTo>
                    <a:lnTo>
                      <a:pt x="572" y="142"/>
                    </a:lnTo>
                    <a:lnTo>
                      <a:pt x="572" y="143"/>
                    </a:lnTo>
                    <a:lnTo>
                      <a:pt x="570" y="143"/>
                    </a:lnTo>
                    <a:lnTo>
                      <a:pt x="570" y="144"/>
                    </a:lnTo>
                    <a:lnTo>
                      <a:pt x="569" y="147"/>
                    </a:lnTo>
                    <a:lnTo>
                      <a:pt x="570" y="149"/>
                    </a:lnTo>
                    <a:lnTo>
                      <a:pt x="570" y="150"/>
                    </a:lnTo>
                    <a:lnTo>
                      <a:pt x="569" y="151"/>
                    </a:lnTo>
                    <a:lnTo>
                      <a:pt x="569" y="153"/>
                    </a:lnTo>
                    <a:lnTo>
                      <a:pt x="569" y="154"/>
                    </a:lnTo>
                    <a:lnTo>
                      <a:pt x="568" y="156"/>
                    </a:lnTo>
                    <a:lnTo>
                      <a:pt x="568" y="157"/>
                    </a:lnTo>
                    <a:lnTo>
                      <a:pt x="566" y="159"/>
                    </a:lnTo>
                    <a:lnTo>
                      <a:pt x="565" y="160"/>
                    </a:lnTo>
                    <a:lnTo>
                      <a:pt x="563" y="161"/>
                    </a:lnTo>
                    <a:lnTo>
                      <a:pt x="565" y="163"/>
                    </a:lnTo>
                    <a:lnTo>
                      <a:pt x="565" y="164"/>
                    </a:lnTo>
                    <a:lnTo>
                      <a:pt x="566" y="166"/>
                    </a:lnTo>
                    <a:lnTo>
                      <a:pt x="569" y="166"/>
                    </a:lnTo>
                    <a:lnTo>
                      <a:pt x="570" y="164"/>
                    </a:lnTo>
                    <a:lnTo>
                      <a:pt x="573" y="164"/>
                    </a:lnTo>
                    <a:lnTo>
                      <a:pt x="575" y="163"/>
                    </a:lnTo>
                    <a:lnTo>
                      <a:pt x="576" y="163"/>
                    </a:lnTo>
                    <a:lnTo>
                      <a:pt x="576" y="161"/>
                    </a:lnTo>
                    <a:lnTo>
                      <a:pt x="576" y="160"/>
                    </a:lnTo>
                    <a:lnTo>
                      <a:pt x="576" y="159"/>
                    </a:lnTo>
                    <a:lnTo>
                      <a:pt x="576" y="156"/>
                    </a:lnTo>
                    <a:lnTo>
                      <a:pt x="579" y="157"/>
                    </a:lnTo>
                    <a:lnTo>
                      <a:pt x="580" y="160"/>
                    </a:lnTo>
                    <a:lnTo>
                      <a:pt x="580" y="163"/>
                    </a:lnTo>
                    <a:lnTo>
                      <a:pt x="583" y="163"/>
                    </a:lnTo>
                    <a:lnTo>
                      <a:pt x="583" y="164"/>
                    </a:lnTo>
                    <a:lnTo>
                      <a:pt x="589" y="164"/>
                    </a:lnTo>
                    <a:lnTo>
                      <a:pt x="589" y="163"/>
                    </a:lnTo>
                    <a:lnTo>
                      <a:pt x="586" y="160"/>
                    </a:lnTo>
                    <a:lnTo>
                      <a:pt x="585" y="159"/>
                    </a:lnTo>
                    <a:lnTo>
                      <a:pt x="586" y="159"/>
                    </a:lnTo>
                    <a:lnTo>
                      <a:pt x="589" y="159"/>
                    </a:lnTo>
                    <a:lnTo>
                      <a:pt x="590" y="160"/>
                    </a:lnTo>
                    <a:lnTo>
                      <a:pt x="592" y="160"/>
                    </a:lnTo>
                    <a:lnTo>
                      <a:pt x="592" y="161"/>
                    </a:lnTo>
                    <a:lnTo>
                      <a:pt x="590" y="161"/>
                    </a:lnTo>
                    <a:lnTo>
                      <a:pt x="590" y="163"/>
                    </a:lnTo>
                    <a:lnTo>
                      <a:pt x="592" y="163"/>
                    </a:lnTo>
                    <a:lnTo>
                      <a:pt x="593" y="164"/>
                    </a:lnTo>
                    <a:lnTo>
                      <a:pt x="593" y="166"/>
                    </a:lnTo>
                    <a:lnTo>
                      <a:pt x="593" y="167"/>
                    </a:lnTo>
                    <a:lnTo>
                      <a:pt x="592" y="170"/>
                    </a:lnTo>
                    <a:lnTo>
                      <a:pt x="590" y="171"/>
                    </a:lnTo>
                    <a:lnTo>
                      <a:pt x="590" y="173"/>
                    </a:lnTo>
                    <a:lnTo>
                      <a:pt x="589" y="174"/>
                    </a:lnTo>
                    <a:lnTo>
                      <a:pt x="587" y="174"/>
                    </a:lnTo>
                    <a:lnTo>
                      <a:pt x="587" y="176"/>
                    </a:lnTo>
                    <a:lnTo>
                      <a:pt x="586" y="176"/>
                    </a:lnTo>
                    <a:lnTo>
                      <a:pt x="586" y="178"/>
                    </a:lnTo>
                    <a:lnTo>
                      <a:pt x="586" y="180"/>
                    </a:lnTo>
                    <a:lnTo>
                      <a:pt x="586" y="181"/>
                    </a:lnTo>
                    <a:lnTo>
                      <a:pt x="587" y="181"/>
                    </a:lnTo>
                    <a:lnTo>
                      <a:pt x="589" y="180"/>
                    </a:lnTo>
                    <a:lnTo>
                      <a:pt x="589" y="178"/>
                    </a:lnTo>
                    <a:lnTo>
                      <a:pt x="590" y="177"/>
                    </a:lnTo>
                    <a:lnTo>
                      <a:pt x="592" y="174"/>
                    </a:lnTo>
                    <a:lnTo>
                      <a:pt x="594" y="170"/>
                    </a:lnTo>
                    <a:lnTo>
                      <a:pt x="596" y="167"/>
                    </a:lnTo>
                    <a:lnTo>
                      <a:pt x="599" y="163"/>
                    </a:lnTo>
                    <a:lnTo>
                      <a:pt x="600" y="159"/>
                    </a:lnTo>
                    <a:lnTo>
                      <a:pt x="603" y="154"/>
                    </a:lnTo>
                    <a:lnTo>
                      <a:pt x="604" y="153"/>
                    </a:lnTo>
                    <a:lnTo>
                      <a:pt x="606" y="150"/>
                    </a:lnTo>
                    <a:lnTo>
                      <a:pt x="606" y="149"/>
                    </a:lnTo>
                    <a:lnTo>
                      <a:pt x="607" y="150"/>
                    </a:lnTo>
                    <a:lnTo>
                      <a:pt x="609" y="150"/>
                    </a:lnTo>
                    <a:lnTo>
                      <a:pt x="606" y="154"/>
                    </a:lnTo>
                    <a:lnTo>
                      <a:pt x="603" y="159"/>
                    </a:lnTo>
                    <a:lnTo>
                      <a:pt x="597" y="168"/>
                    </a:lnTo>
                    <a:lnTo>
                      <a:pt x="593" y="176"/>
                    </a:lnTo>
                    <a:lnTo>
                      <a:pt x="589" y="183"/>
                    </a:lnTo>
                    <a:lnTo>
                      <a:pt x="585" y="191"/>
                    </a:lnTo>
                    <a:lnTo>
                      <a:pt x="583" y="197"/>
                    </a:lnTo>
                    <a:lnTo>
                      <a:pt x="582" y="202"/>
                    </a:lnTo>
                    <a:lnTo>
                      <a:pt x="582" y="204"/>
                    </a:lnTo>
                    <a:lnTo>
                      <a:pt x="579" y="202"/>
                    </a:lnTo>
                    <a:lnTo>
                      <a:pt x="579" y="201"/>
                    </a:lnTo>
                    <a:lnTo>
                      <a:pt x="579" y="200"/>
                    </a:lnTo>
                    <a:lnTo>
                      <a:pt x="576" y="198"/>
                    </a:lnTo>
                    <a:lnTo>
                      <a:pt x="573" y="198"/>
                    </a:lnTo>
                    <a:lnTo>
                      <a:pt x="572" y="197"/>
                    </a:lnTo>
                    <a:lnTo>
                      <a:pt x="570" y="197"/>
                    </a:lnTo>
                    <a:lnTo>
                      <a:pt x="569" y="197"/>
                    </a:lnTo>
                    <a:lnTo>
                      <a:pt x="568" y="197"/>
                    </a:lnTo>
                    <a:lnTo>
                      <a:pt x="565" y="197"/>
                    </a:lnTo>
                    <a:lnTo>
                      <a:pt x="562" y="197"/>
                    </a:lnTo>
                    <a:lnTo>
                      <a:pt x="559" y="198"/>
                    </a:lnTo>
                    <a:lnTo>
                      <a:pt x="552" y="201"/>
                    </a:lnTo>
                    <a:lnTo>
                      <a:pt x="546" y="204"/>
                    </a:lnTo>
                    <a:lnTo>
                      <a:pt x="544" y="205"/>
                    </a:lnTo>
                    <a:lnTo>
                      <a:pt x="538" y="208"/>
                    </a:lnTo>
                    <a:lnTo>
                      <a:pt x="536" y="209"/>
                    </a:lnTo>
                    <a:lnTo>
                      <a:pt x="534" y="211"/>
                    </a:lnTo>
                    <a:lnTo>
                      <a:pt x="532" y="212"/>
                    </a:lnTo>
                    <a:lnTo>
                      <a:pt x="529" y="215"/>
                    </a:lnTo>
                    <a:lnTo>
                      <a:pt x="525" y="222"/>
                    </a:lnTo>
                    <a:lnTo>
                      <a:pt x="515" y="229"/>
                    </a:lnTo>
                    <a:lnTo>
                      <a:pt x="514" y="232"/>
                    </a:lnTo>
                    <a:lnTo>
                      <a:pt x="512" y="234"/>
                    </a:lnTo>
                    <a:lnTo>
                      <a:pt x="510" y="236"/>
                    </a:lnTo>
                    <a:lnTo>
                      <a:pt x="508" y="239"/>
                    </a:lnTo>
                    <a:lnTo>
                      <a:pt x="505" y="243"/>
                    </a:lnTo>
                    <a:lnTo>
                      <a:pt x="504" y="246"/>
                    </a:lnTo>
                    <a:lnTo>
                      <a:pt x="502" y="248"/>
                    </a:lnTo>
                    <a:lnTo>
                      <a:pt x="501" y="250"/>
                    </a:lnTo>
                    <a:lnTo>
                      <a:pt x="500" y="253"/>
                    </a:lnTo>
                    <a:lnTo>
                      <a:pt x="498" y="256"/>
                    </a:lnTo>
                    <a:lnTo>
                      <a:pt x="494" y="266"/>
                    </a:lnTo>
                    <a:lnTo>
                      <a:pt x="494" y="267"/>
                    </a:lnTo>
                    <a:lnTo>
                      <a:pt x="493" y="275"/>
                    </a:lnTo>
                    <a:lnTo>
                      <a:pt x="493" y="276"/>
                    </a:lnTo>
                    <a:lnTo>
                      <a:pt x="491" y="286"/>
                    </a:lnTo>
                    <a:lnTo>
                      <a:pt x="491" y="289"/>
                    </a:lnTo>
                    <a:lnTo>
                      <a:pt x="491" y="290"/>
                    </a:lnTo>
                    <a:lnTo>
                      <a:pt x="491" y="292"/>
                    </a:lnTo>
                    <a:lnTo>
                      <a:pt x="490" y="296"/>
                    </a:lnTo>
                    <a:lnTo>
                      <a:pt x="491" y="299"/>
                    </a:lnTo>
                    <a:lnTo>
                      <a:pt x="490" y="299"/>
                    </a:lnTo>
                    <a:lnTo>
                      <a:pt x="487" y="299"/>
                    </a:lnTo>
                    <a:lnTo>
                      <a:pt x="487" y="297"/>
                    </a:lnTo>
                    <a:lnTo>
                      <a:pt x="486" y="296"/>
                    </a:lnTo>
                    <a:lnTo>
                      <a:pt x="480" y="294"/>
                    </a:lnTo>
                    <a:lnTo>
                      <a:pt x="477" y="294"/>
                    </a:lnTo>
                    <a:lnTo>
                      <a:pt x="473" y="296"/>
                    </a:lnTo>
                    <a:lnTo>
                      <a:pt x="466" y="297"/>
                    </a:lnTo>
                    <a:lnTo>
                      <a:pt x="459" y="299"/>
                    </a:lnTo>
                    <a:lnTo>
                      <a:pt x="450" y="304"/>
                    </a:lnTo>
                    <a:lnTo>
                      <a:pt x="447" y="307"/>
                    </a:lnTo>
                    <a:lnTo>
                      <a:pt x="437" y="299"/>
                    </a:lnTo>
                    <a:lnTo>
                      <a:pt x="432" y="294"/>
                    </a:lnTo>
                    <a:lnTo>
                      <a:pt x="401" y="269"/>
                    </a:lnTo>
                    <a:lnTo>
                      <a:pt x="394" y="265"/>
                    </a:lnTo>
                    <a:lnTo>
                      <a:pt x="394" y="263"/>
                    </a:lnTo>
                    <a:lnTo>
                      <a:pt x="389" y="260"/>
                    </a:lnTo>
                    <a:lnTo>
                      <a:pt x="378" y="252"/>
                    </a:lnTo>
                    <a:lnTo>
                      <a:pt x="377" y="250"/>
                    </a:lnTo>
                    <a:lnTo>
                      <a:pt x="374" y="249"/>
                    </a:lnTo>
                    <a:lnTo>
                      <a:pt x="367" y="242"/>
                    </a:lnTo>
                    <a:lnTo>
                      <a:pt x="365" y="242"/>
                    </a:lnTo>
                    <a:lnTo>
                      <a:pt x="364" y="241"/>
                    </a:lnTo>
                    <a:lnTo>
                      <a:pt x="362" y="239"/>
                    </a:lnTo>
                    <a:lnTo>
                      <a:pt x="360" y="238"/>
                    </a:lnTo>
                    <a:lnTo>
                      <a:pt x="357" y="235"/>
                    </a:lnTo>
                    <a:lnTo>
                      <a:pt x="350" y="231"/>
                    </a:lnTo>
                    <a:lnTo>
                      <a:pt x="345" y="228"/>
                    </a:lnTo>
                    <a:lnTo>
                      <a:pt x="341" y="228"/>
                    </a:lnTo>
                    <a:lnTo>
                      <a:pt x="340" y="228"/>
                    </a:lnTo>
                    <a:lnTo>
                      <a:pt x="328" y="231"/>
                    </a:lnTo>
                    <a:lnTo>
                      <a:pt x="320" y="231"/>
                    </a:lnTo>
                    <a:lnTo>
                      <a:pt x="320" y="232"/>
                    </a:lnTo>
                    <a:lnTo>
                      <a:pt x="317" y="232"/>
                    </a:lnTo>
                    <a:lnTo>
                      <a:pt x="316" y="232"/>
                    </a:lnTo>
                    <a:lnTo>
                      <a:pt x="299" y="235"/>
                    </a:lnTo>
                    <a:lnTo>
                      <a:pt x="293" y="235"/>
                    </a:lnTo>
                    <a:lnTo>
                      <a:pt x="292" y="235"/>
                    </a:lnTo>
                    <a:lnTo>
                      <a:pt x="290" y="235"/>
                    </a:lnTo>
                    <a:lnTo>
                      <a:pt x="289" y="236"/>
                    </a:lnTo>
                    <a:lnTo>
                      <a:pt x="286" y="236"/>
                    </a:lnTo>
                    <a:lnTo>
                      <a:pt x="280" y="236"/>
                    </a:lnTo>
                    <a:lnTo>
                      <a:pt x="276" y="238"/>
                    </a:lnTo>
                    <a:lnTo>
                      <a:pt x="275" y="238"/>
                    </a:lnTo>
                    <a:lnTo>
                      <a:pt x="265" y="239"/>
                    </a:lnTo>
                    <a:lnTo>
                      <a:pt x="263" y="239"/>
                    </a:lnTo>
                    <a:lnTo>
                      <a:pt x="263" y="228"/>
                    </a:lnTo>
                    <a:lnTo>
                      <a:pt x="261" y="225"/>
                    </a:lnTo>
                    <a:lnTo>
                      <a:pt x="258" y="222"/>
                    </a:lnTo>
                    <a:lnTo>
                      <a:pt x="252" y="215"/>
                    </a:lnTo>
                    <a:lnTo>
                      <a:pt x="249" y="212"/>
                    </a:lnTo>
                    <a:lnTo>
                      <a:pt x="248" y="214"/>
                    </a:lnTo>
                    <a:lnTo>
                      <a:pt x="242" y="221"/>
                    </a:lnTo>
                    <a:lnTo>
                      <a:pt x="241" y="218"/>
                    </a:lnTo>
                    <a:lnTo>
                      <a:pt x="241" y="217"/>
                    </a:lnTo>
                    <a:lnTo>
                      <a:pt x="241" y="215"/>
                    </a:lnTo>
                    <a:lnTo>
                      <a:pt x="242" y="214"/>
                    </a:lnTo>
                    <a:lnTo>
                      <a:pt x="241" y="209"/>
                    </a:lnTo>
                    <a:lnTo>
                      <a:pt x="236" y="209"/>
                    </a:lnTo>
                    <a:lnTo>
                      <a:pt x="225" y="211"/>
                    </a:lnTo>
                    <a:lnTo>
                      <a:pt x="224" y="211"/>
                    </a:lnTo>
                    <a:lnTo>
                      <a:pt x="220" y="212"/>
                    </a:lnTo>
                    <a:lnTo>
                      <a:pt x="217" y="212"/>
                    </a:lnTo>
                    <a:lnTo>
                      <a:pt x="210" y="212"/>
                    </a:lnTo>
                    <a:lnTo>
                      <a:pt x="207" y="212"/>
                    </a:lnTo>
                    <a:lnTo>
                      <a:pt x="187" y="215"/>
                    </a:lnTo>
                    <a:lnTo>
                      <a:pt x="180" y="215"/>
                    </a:lnTo>
                    <a:lnTo>
                      <a:pt x="178" y="215"/>
                    </a:lnTo>
                    <a:lnTo>
                      <a:pt x="171" y="217"/>
                    </a:lnTo>
                    <a:lnTo>
                      <a:pt x="157" y="218"/>
                    </a:lnTo>
                    <a:lnTo>
                      <a:pt x="156" y="218"/>
                    </a:lnTo>
                    <a:lnTo>
                      <a:pt x="154" y="218"/>
                    </a:lnTo>
                    <a:lnTo>
                      <a:pt x="153" y="218"/>
                    </a:lnTo>
                    <a:lnTo>
                      <a:pt x="152" y="218"/>
                    </a:lnTo>
                    <a:lnTo>
                      <a:pt x="150" y="218"/>
                    </a:lnTo>
                    <a:lnTo>
                      <a:pt x="147" y="219"/>
                    </a:lnTo>
                    <a:lnTo>
                      <a:pt x="143" y="219"/>
                    </a:lnTo>
                    <a:lnTo>
                      <a:pt x="140" y="218"/>
                    </a:lnTo>
                    <a:lnTo>
                      <a:pt x="135" y="224"/>
                    </a:lnTo>
                    <a:lnTo>
                      <a:pt x="132" y="225"/>
                    </a:lnTo>
                    <a:lnTo>
                      <a:pt x="130" y="225"/>
                    </a:lnTo>
                    <a:lnTo>
                      <a:pt x="128" y="228"/>
                    </a:lnTo>
                    <a:lnTo>
                      <a:pt x="119" y="231"/>
                    </a:lnTo>
                    <a:lnTo>
                      <a:pt x="115" y="236"/>
                    </a:lnTo>
                    <a:lnTo>
                      <a:pt x="113" y="238"/>
                    </a:lnTo>
                    <a:lnTo>
                      <a:pt x="113" y="236"/>
                    </a:lnTo>
                    <a:lnTo>
                      <a:pt x="113" y="235"/>
                    </a:lnTo>
                    <a:lnTo>
                      <a:pt x="105" y="239"/>
                    </a:lnTo>
                    <a:lnTo>
                      <a:pt x="98" y="243"/>
                    </a:lnTo>
                    <a:lnTo>
                      <a:pt x="91" y="248"/>
                    </a:lnTo>
                    <a:lnTo>
                      <a:pt x="62" y="252"/>
                    </a:lnTo>
                    <a:lnTo>
                      <a:pt x="58" y="252"/>
                    </a:lnTo>
                    <a:lnTo>
                      <a:pt x="53" y="253"/>
                    </a:lnTo>
                    <a:lnTo>
                      <a:pt x="48" y="253"/>
                    </a:lnTo>
                    <a:lnTo>
                      <a:pt x="30" y="256"/>
                    </a:lnTo>
                    <a:lnTo>
                      <a:pt x="24" y="258"/>
                    </a:lnTo>
                    <a:lnTo>
                      <a:pt x="23" y="258"/>
                    </a:lnTo>
                    <a:lnTo>
                      <a:pt x="14" y="259"/>
                    </a:lnTo>
                    <a:lnTo>
                      <a:pt x="0" y="260"/>
                    </a:lnTo>
                    <a:lnTo>
                      <a:pt x="0" y="249"/>
                    </a:lnTo>
                    <a:lnTo>
                      <a:pt x="0" y="238"/>
                    </a:lnTo>
                    <a:lnTo>
                      <a:pt x="0" y="236"/>
                    </a:lnTo>
                    <a:lnTo>
                      <a:pt x="4" y="231"/>
                    </a:lnTo>
                    <a:lnTo>
                      <a:pt x="6" y="231"/>
                    </a:lnTo>
                    <a:lnTo>
                      <a:pt x="6" y="232"/>
                    </a:lnTo>
                    <a:lnTo>
                      <a:pt x="12" y="232"/>
                    </a:lnTo>
                    <a:lnTo>
                      <a:pt x="13" y="232"/>
                    </a:lnTo>
                    <a:lnTo>
                      <a:pt x="14" y="232"/>
                    </a:lnTo>
                    <a:lnTo>
                      <a:pt x="17" y="229"/>
                    </a:lnTo>
                    <a:lnTo>
                      <a:pt x="19" y="226"/>
                    </a:lnTo>
                    <a:lnTo>
                      <a:pt x="19" y="224"/>
                    </a:lnTo>
                    <a:lnTo>
                      <a:pt x="17" y="221"/>
                    </a:lnTo>
                    <a:lnTo>
                      <a:pt x="19" y="221"/>
                    </a:lnTo>
                    <a:lnTo>
                      <a:pt x="19" y="214"/>
                    </a:lnTo>
                    <a:lnTo>
                      <a:pt x="21" y="209"/>
                    </a:lnTo>
                    <a:lnTo>
                      <a:pt x="23" y="208"/>
                    </a:lnTo>
                    <a:lnTo>
                      <a:pt x="27" y="202"/>
                    </a:lnTo>
                    <a:lnTo>
                      <a:pt x="36" y="197"/>
                    </a:lnTo>
                    <a:lnTo>
                      <a:pt x="41" y="195"/>
                    </a:lnTo>
                    <a:lnTo>
                      <a:pt x="44" y="195"/>
                    </a:lnTo>
                    <a:lnTo>
                      <a:pt x="54" y="195"/>
                    </a:lnTo>
                    <a:lnTo>
                      <a:pt x="55" y="194"/>
                    </a:lnTo>
                    <a:lnTo>
                      <a:pt x="55" y="192"/>
                    </a:lnTo>
                    <a:lnTo>
                      <a:pt x="57" y="190"/>
                    </a:lnTo>
                    <a:lnTo>
                      <a:pt x="62" y="185"/>
                    </a:lnTo>
                    <a:lnTo>
                      <a:pt x="68" y="184"/>
                    </a:lnTo>
                    <a:lnTo>
                      <a:pt x="70" y="180"/>
                    </a:lnTo>
                    <a:lnTo>
                      <a:pt x="70" y="178"/>
                    </a:lnTo>
                    <a:lnTo>
                      <a:pt x="70" y="177"/>
                    </a:lnTo>
                    <a:lnTo>
                      <a:pt x="71" y="176"/>
                    </a:lnTo>
                    <a:lnTo>
                      <a:pt x="75" y="171"/>
                    </a:lnTo>
                    <a:lnTo>
                      <a:pt x="81" y="170"/>
                    </a:lnTo>
                    <a:lnTo>
                      <a:pt x="88" y="168"/>
                    </a:lnTo>
                    <a:lnTo>
                      <a:pt x="89" y="168"/>
                    </a:lnTo>
                    <a:lnTo>
                      <a:pt x="89" y="167"/>
                    </a:lnTo>
                    <a:lnTo>
                      <a:pt x="91" y="166"/>
                    </a:lnTo>
                    <a:lnTo>
                      <a:pt x="92" y="161"/>
                    </a:lnTo>
                    <a:lnTo>
                      <a:pt x="94" y="157"/>
                    </a:lnTo>
                    <a:lnTo>
                      <a:pt x="92" y="153"/>
                    </a:lnTo>
                    <a:lnTo>
                      <a:pt x="92" y="150"/>
                    </a:lnTo>
                    <a:lnTo>
                      <a:pt x="95" y="150"/>
                    </a:lnTo>
                    <a:lnTo>
                      <a:pt x="96" y="150"/>
                    </a:lnTo>
                    <a:lnTo>
                      <a:pt x="98" y="151"/>
                    </a:lnTo>
                    <a:lnTo>
                      <a:pt x="101" y="146"/>
                    </a:lnTo>
                    <a:lnTo>
                      <a:pt x="102" y="143"/>
                    </a:lnTo>
                    <a:lnTo>
                      <a:pt x="105" y="142"/>
                    </a:lnTo>
                    <a:lnTo>
                      <a:pt x="106" y="139"/>
                    </a:lnTo>
                    <a:lnTo>
                      <a:pt x="111" y="136"/>
                    </a:lnTo>
                    <a:lnTo>
                      <a:pt x="112" y="137"/>
                    </a:lnTo>
                    <a:lnTo>
                      <a:pt x="113" y="139"/>
                    </a:lnTo>
                    <a:lnTo>
                      <a:pt x="112" y="142"/>
                    </a:lnTo>
                    <a:lnTo>
                      <a:pt x="113" y="144"/>
                    </a:lnTo>
                    <a:lnTo>
                      <a:pt x="115" y="146"/>
                    </a:lnTo>
                    <a:lnTo>
                      <a:pt x="118" y="146"/>
                    </a:lnTo>
                    <a:lnTo>
                      <a:pt x="120" y="143"/>
                    </a:lnTo>
                    <a:lnTo>
                      <a:pt x="122" y="142"/>
                    </a:lnTo>
                    <a:lnTo>
                      <a:pt x="123" y="140"/>
                    </a:lnTo>
                    <a:lnTo>
                      <a:pt x="126" y="133"/>
                    </a:lnTo>
                    <a:lnTo>
                      <a:pt x="126" y="132"/>
                    </a:lnTo>
                    <a:lnTo>
                      <a:pt x="129" y="129"/>
                    </a:lnTo>
                    <a:lnTo>
                      <a:pt x="130" y="127"/>
                    </a:lnTo>
                    <a:lnTo>
                      <a:pt x="132" y="127"/>
                    </a:lnTo>
                    <a:lnTo>
                      <a:pt x="137" y="125"/>
                    </a:lnTo>
                    <a:lnTo>
                      <a:pt x="139" y="123"/>
                    </a:lnTo>
                    <a:lnTo>
                      <a:pt x="140" y="122"/>
                    </a:lnTo>
                    <a:lnTo>
                      <a:pt x="145" y="122"/>
                    </a:lnTo>
                    <a:lnTo>
                      <a:pt x="146" y="125"/>
                    </a:lnTo>
                    <a:lnTo>
                      <a:pt x="146" y="126"/>
                    </a:lnTo>
                    <a:lnTo>
                      <a:pt x="146" y="127"/>
                    </a:lnTo>
                    <a:lnTo>
                      <a:pt x="150" y="126"/>
                    </a:lnTo>
                    <a:lnTo>
                      <a:pt x="153" y="123"/>
                    </a:lnTo>
                    <a:lnTo>
                      <a:pt x="157" y="113"/>
                    </a:lnTo>
                    <a:lnTo>
                      <a:pt x="159" y="109"/>
                    </a:lnTo>
                    <a:lnTo>
                      <a:pt x="159" y="106"/>
                    </a:lnTo>
                    <a:lnTo>
                      <a:pt x="160" y="105"/>
                    </a:lnTo>
                    <a:lnTo>
                      <a:pt x="163" y="101"/>
                    </a:lnTo>
                    <a:lnTo>
                      <a:pt x="166" y="98"/>
                    </a:lnTo>
                    <a:lnTo>
                      <a:pt x="167" y="98"/>
                    </a:lnTo>
                    <a:lnTo>
                      <a:pt x="167" y="99"/>
                    </a:lnTo>
                    <a:lnTo>
                      <a:pt x="169" y="99"/>
                    </a:lnTo>
                    <a:lnTo>
                      <a:pt x="170" y="99"/>
                    </a:lnTo>
                    <a:lnTo>
                      <a:pt x="171" y="99"/>
                    </a:lnTo>
                    <a:lnTo>
                      <a:pt x="171" y="93"/>
                    </a:lnTo>
                    <a:lnTo>
                      <a:pt x="171" y="88"/>
                    </a:lnTo>
                    <a:lnTo>
                      <a:pt x="171" y="84"/>
                    </a:lnTo>
                    <a:lnTo>
                      <a:pt x="171" y="82"/>
                    </a:lnTo>
                    <a:lnTo>
                      <a:pt x="171" y="81"/>
                    </a:lnTo>
                    <a:lnTo>
                      <a:pt x="170" y="79"/>
                    </a:lnTo>
                    <a:lnTo>
                      <a:pt x="171" y="79"/>
                    </a:lnTo>
                    <a:lnTo>
                      <a:pt x="171" y="74"/>
                    </a:lnTo>
                    <a:lnTo>
                      <a:pt x="177" y="72"/>
                    </a:lnTo>
                    <a:lnTo>
                      <a:pt x="183" y="72"/>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85"/>
              <p:cNvSpPr>
                <a:spLocks/>
              </p:cNvSpPr>
              <p:nvPr/>
            </p:nvSpPr>
            <p:spPr bwMode="auto">
              <a:xfrm>
                <a:off x="5093860" y="1240087"/>
                <a:ext cx="1027332" cy="667805"/>
              </a:xfrm>
              <a:custGeom>
                <a:avLst/>
                <a:gdLst>
                  <a:gd name="T0" fmla="*/ 437 w 469"/>
                  <a:gd name="T1" fmla="*/ 45 h 333"/>
                  <a:gd name="T2" fmla="*/ 437 w 469"/>
                  <a:gd name="T3" fmla="*/ 81 h 333"/>
                  <a:gd name="T4" fmla="*/ 436 w 469"/>
                  <a:gd name="T5" fmla="*/ 96 h 333"/>
                  <a:gd name="T6" fmla="*/ 443 w 469"/>
                  <a:gd name="T7" fmla="*/ 134 h 333"/>
                  <a:gd name="T8" fmla="*/ 453 w 469"/>
                  <a:gd name="T9" fmla="*/ 173 h 333"/>
                  <a:gd name="T10" fmla="*/ 454 w 469"/>
                  <a:gd name="T11" fmla="*/ 224 h 333"/>
                  <a:gd name="T12" fmla="*/ 455 w 469"/>
                  <a:gd name="T13" fmla="*/ 262 h 333"/>
                  <a:gd name="T14" fmla="*/ 467 w 469"/>
                  <a:gd name="T15" fmla="*/ 299 h 333"/>
                  <a:gd name="T16" fmla="*/ 468 w 469"/>
                  <a:gd name="T17" fmla="*/ 323 h 333"/>
                  <a:gd name="T18" fmla="*/ 464 w 469"/>
                  <a:gd name="T19" fmla="*/ 331 h 333"/>
                  <a:gd name="T20" fmla="*/ 433 w 469"/>
                  <a:gd name="T21" fmla="*/ 331 h 333"/>
                  <a:gd name="T22" fmla="*/ 409 w 469"/>
                  <a:gd name="T23" fmla="*/ 331 h 333"/>
                  <a:gd name="T24" fmla="*/ 380 w 469"/>
                  <a:gd name="T25" fmla="*/ 331 h 333"/>
                  <a:gd name="T26" fmla="*/ 322 w 469"/>
                  <a:gd name="T27" fmla="*/ 328 h 333"/>
                  <a:gd name="T28" fmla="*/ 303 w 469"/>
                  <a:gd name="T29" fmla="*/ 328 h 333"/>
                  <a:gd name="T30" fmla="*/ 293 w 469"/>
                  <a:gd name="T31" fmla="*/ 328 h 333"/>
                  <a:gd name="T32" fmla="*/ 273 w 469"/>
                  <a:gd name="T33" fmla="*/ 327 h 333"/>
                  <a:gd name="T34" fmla="*/ 260 w 469"/>
                  <a:gd name="T35" fmla="*/ 327 h 333"/>
                  <a:gd name="T36" fmla="*/ 245 w 469"/>
                  <a:gd name="T37" fmla="*/ 325 h 333"/>
                  <a:gd name="T38" fmla="*/ 228 w 469"/>
                  <a:gd name="T39" fmla="*/ 324 h 333"/>
                  <a:gd name="T40" fmla="*/ 213 w 469"/>
                  <a:gd name="T41" fmla="*/ 324 h 333"/>
                  <a:gd name="T42" fmla="*/ 195 w 469"/>
                  <a:gd name="T43" fmla="*/ 323 h 333"/>
                  <a:gd name="T44" fmla="*/ 181 w 469"/>
                  <a:gd name="T45" fmla="*/ 323 h 333"/>
                  <a:gd name="T46" fmla="*/ 172 w 469"/>
                  <a:gd name="T47" fmla="*/ 321 h 333"/>
                  <a:gd name="T48" fmla="*/ 151 w 469"/>
                  <a:gd name="T49" fmla="*/ 321 h 333"/>
                  <a:gd name="T50" fmla="*/ 143 w 469"/>
                  <a:gd name="T51" fmla="*/ 320 h 333"/>
                  <a:gd name="T52" fmla="*/ 130 w 469"/>
                  <a:gd name="T53" fmla="*/ 320 h 333"/>
                  <a:gd name="T54" fmla="*/ 127 w 469"/>
                  <a:gd name="T55" fmla="*/ 320 h 333"/>
                  <a:gd name="T56" fmla="*/ 119 w 469"/>
                  <a:gd name="T57" fmla="*/ 318 h 333"/>
                  <a:gd name="T58" fmla="*/ 106 w 469"/>
                  <a:gd name="T59" fmla="*/ 317 h 333"/>
                  <a:gd name="T60" fmla="*/ 102 w 469"/>
                  <a:gd name="T61" fmla="*/ 317 h 333"/>
                  <a:gd name="T62" fmla="*/ 87 w 469"/>
                  <a:gd name="T63" fmla="*/ 317 h 333"/>
                  <a:gd name="T64" fmla="*/ 69 w 469"/>
                  <a:gd name="T65" fmla="*/ 316 h 333"/>
                  <a:gd name="T66" fmla="*/ 56 w 469"/>
                  <a:gd name="T67" fmla="*/ 314 h 333"/>
                  <a:gd name="T68" fmla="*/ 38 w 469"/>
                  <a:gd name="T69" fmla="*/ 313 h 333"/>
                  <a:gd name="T70" fmla="*/ 0 w 469"/>
                  <a:gd name="T71" fmla="*/ 304 h 333"/>
                  <a:gd name="T72" fmla="*/ 7 w 469"/>
                  <a:gd name="T73" fmla="*/ 232 h 333"/>
                  <a:gd name="T74" fmla="*/ 10 w 469"/>
                  <a:gd name="T75" fmla="*/ 198 h 333"/>
                  <a:gd name="T76" fmla="*/ 11 w 469"/>
                  <a:gd name="T77" fmla="*/ 175 h 333"/>
                  <a:gd name="T78" fmla="*/ 12 w 469"/>
                  <a:gd name="T79" fmla="*/ 163 h 333"/>
                  <a:gd name="T80" fmla="*/ 17 w 469"/>
                  <a:gd name="T81" fmla="*/ 117 h 333"/>
                  <a:gd name="T82" fmla="*/ 18 w 469"/>
                  <a:gd name="T83" fmla="*/ 85 h 333"/>
                  <a:gd name="T84" fmla="*/ 20 w 469"/>
                  <a:gd name="T85" fmla="*/ 75 h 333"/>
                  <a:gd name="T86" fmla="*/ 21 w 469"/>
                  <a:gd name="T87" fmla="*/ 59 h 333"/>
                  <a:gd name="T88" fmla="*/ 22 w 469"/>
                  <a:gd name="T89" fmla="*/ 48 h 333"/>
                  <a:gd name="T90" fmla="*/ 22 w 469"/>
                  <a:gd name="T91" fmla="*/ 38 h 333"/>
                  <a:gd name="T92" fmla="*/ 22 w 469"/>
                  <a:gd name="T93" fmla="*/ 34 h 333"/>
                  <a:gd name="T94" fmla="*/ 25 w 469"/>
                  <a:gd name="T95" fmla="*/ 14 h 333"/>
                  <a:gd name="T96" fmla="*/ 25 w 469"/>
                  <a:gd name="T97" fmla="*/ 7 h 333"/>
                  <a:gd name="T98" fmla="*/ 25 w 469"/>
                  <a:gd name="T99" fmla="*/ 1 h 333"/>
                  <a:gd name="T100" fmla="*/ 31 w 469"/>
                  <a:gd name="T101" fmla="*/ 1 h 333"/>
                  <a:gd name="T102" fmla="*/ 37 w 469"/>
                  <a:gd name="T103" fmla="*/ 1 h 333"/>
                  <a:gd name="T104" fmla="*/ 140 w 469"/>
                  <a:gd name="T105" fmla="*/ 9 h 333"/>
                  <a:gd name="T106" fmla="*/ 212 w 469"/>
                  <a:gd name="T107" fmla="*/ 13 h 333"/>
                  <a:gd name="T108" fmla="*/ 271 w 469"/>
                  <a:gd name="T109" fmla="*/ 16 h 333"/>
                  <a:gd name="T110" fmla="*/ 420 w 469"/>
                  <a:gd name="T111" fmla="*/ 2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9" h="333">
                    <a:moveTo>
                      <a:pt x="431" y="20"/>
                    </a:moveTo>
                    <a:lnTo>
                      <a:pt x="431" y="21"/>
                    </a:lnTo>
                    <a:lnTo>
                      <a:pt x="431" y="23"/>
                    </a:lnTo>
                    <a:lnTo>
                      <a:pt x="431" y="24"/>
                    </a:lnTo>
                    <a:lnTo>
                      <a:pt x="431" y="26"/>
                    </a:lnTo>
                    <a:lnTo>
                      <a:pt x="433" y="33"/>
                    </a:lnTo>
                    <a:lnTo>
                      <a:pt x="436" y="42"/>
                    </a:lnTo>
                    <a:lnTo>
                      <a:pt x="437" y="45"/>
                    </a:lnTo>
                    <a:lnTo>
                      <a:pt x="438" y="52"/>
                    </a:lnTo>
                    <a:lnTo>
                      <a:pt x="434" y="67"/>
                    </a:lnTo>
                    <a:lnTo>
                      <a:pt x="434" y="67"/>
                    </a:lnTo>
                    <a:lnTo>
                      <a:pt x="434" y="67"/>
                    </a:lnTo>
                    <a:lnTo>
                      <a:pt x="436" y="67"/>
                    </a:lnTo>
                    <a:lnTo>
                      <a:pt x="437" y="69"/>
                    </a:lnTo>
                    <a:lnTo>
                      <a:pt x="437" y="79"/>
                    </a:lnTo>
                    <a:lnTo>
                      <a:pt x="437" y="81"/>
                    </a:lnTo>
                    <a:lnTo>
                      <a:pt x="436" y="82"/>
                    </a:lnTo>
                    <a:lnTo>
                      <a:pt x="436" y="86"/>
                    </a:lnTo>
                    <a:lnTo>
                      <a:pt x="437" y="88"/>
                    </a:lnTo>
                    <a:lnTo>
                      <a:pt x="437" y="89"/>
                    </a:lnTo>
                    <a:lnTo>
                      <a:pt x="437" y="93"/>
                    </a:lnTo>
                    <a:lnTo>
                      <a:pt x="437" y="96"/>
                    </a:lnTo>
                    <a:lnTo>
                      <a:pt x="436" y="96"/>
                    </a:lnTo>
                    <a:lnTo>
                      <a:pt x="436" y="96"/>
                    </a:lnTo>
                    <a:lnTo>
                      <a:pt x="436" y="98"/>
                    </a:lnTo>
                    <a:lnTo>
                      <a:pt x="436" y="102"/>
                    </a:lnTo>
                    <a:lnTo>
                      <a:pt x="436" y="105"/>
                    </a:lnTo>
                    <a:lnTo>
                      <a:pt x="436" y="105"/>
                    </a:lnTo>
                    <a:lnTo>
                      <a:pt x="437" y="110"/>
                    </a:lnTo>
                    <a:lnTo>
                      <a:pt x="438" y="115"/>
                    </a:lnTo>
                    <a:lnTo>
                      <a:pt x="438" y="116"/>
                    </a:lnTo>
                    <a:lnTo>
                      <a:pt x="443" y="134"/>
                    </a:lnTo>
                    <a:lnTo>
                      <a:pt x="444" y="136"/>
                    </a:lnTo>
                    <a:lnTo>
                      <a:pt x="445" y="140"/>
                    </a:lnTo>
                    <a:lnTo>
                      <a:pt x="450" y="156"/>
                    </a:lnTo>
                    <a:lnTo>
                      <a:pt x="451" y="156"/>
                    </a:lnTo>
                    <a:lnTo>
                      <a:pt x="453" y="163"/>
                    </a:lnTo>
                    <a:lnTo>
                      <a:pt x="453" y="171"/>
                    </a:lnTo>
                    <a:lnTo>
                      <a:pt x="453" y="173"/>
                    </a:lnTo>
                    <a:lnTo>
                      <a:pt x="453" y="173"/>
                    </a:lnTo>
                    <a:lnTo>
                      <a:pt x="451" y="181"/>
                    </a:lnTo>
                    <a:lnTo>
                      <a:pt x="453" y="185"/>
                    </a:lnTo>
                    <a:lnTo>
                      <a:pt x="454" y="200"/>
                    </a:lnTo>
                    <a:lnTo>
                      <a:pt x="454" y="200"/>
                    </a:lnTo>
                    <a:lnTo>
                      <a:pt x="454" y="208"/>
                    </a:lnTo>
                    <a:lnTo>
                      <a:pt x="454" y="211"/>
                    </a:lnTo>
                    <a:lnTo>
                      <a:pt x="454" y="224"/>
                    </a:lnTo>
                    <a:lnTo>
                      <a:pt x="454" y="224"/>
                    </a:lnTo>
                    <a:lnTo>
                      <a:pt x="454" y="226"/>
                    </a:lnTo>
                    <a:lnTo>
                      <a:pt x="455" y="231"/>
                    </a:lnTo>
                    <a:lnTo>
                      <a:pt x="457" y="231"/>
                    </a:lnTo>
                    <a:lnTo>
                      <a:pt x="457" y="233"/>
                    </a:lnTo>
                    <a:lnTo>
                      <a:pt x="455" y="242"/>
                    </a:lnTo>
                    <a:lnTo>
                      <a:pt x="455" y="255"/>
                    </a:lnTo>
                    <a:lnTo>
                      <a:pt x="455" y="262"/>
                    </a:lnTo>
                    <a:lnTo>
                      <a:pt x="455" y="262"/>
                    </a:lnTo>
                    <a:lnTo>
                      <a:pt x="455" y="262"/>
                    </a:lnTo>
                    <a:lnTo>
                      <a:pt x="458" y="270"/>
                    </a:lnTo>
                    <a:lnTo>
                      <a:pt x="460" y="280"/>
                    </a:lnTo>
                    <a:lnTo>
                      <a:pt x="460" y="280"/>
                    </a:lnTo>
                    <a:lnTo>
                      <a:pt x="462" y="286"/>
                    </a:lnTo>
                    <a:lnTo>
                      <a:pt x="465" y="289"/>
                    </a:lnTo>
                    <a:lnTo>
                      <a:pt x="467" y="293"/>
                    </a:lnTo>
                    <a:lnTo>
                      <a:pt x="467" y="299"/>
                    </a:lnTo>
                    <a:lnTo>
                      <a:pt x="468" y="307"/>
                    </a:lnTo>
                    <a:lnTo>
                      <a:pt x="468" y="308"/>
                    </a:lnTo>
                    <a:lnTo>
                      <a:pt x="469" y="316"/>
                    </a:lnTo>
                    <a:lnTo>
                      <a:pt x="469" y="317"/>
                    </a:lnTo>
                    <a:lnTo>
                      <a:pt x="469" y="318"/>
                    </a:lnTo>
                    <a:lnTo>
                      <a:pt x="469" y="320"/>
                    </a:lnTo>
                    <a:lnTo>
                      <a:pt x="469" y="320"/>
                    </a:lnTo>
                    <a:lnTo>
                      <a:pt x="468" y="323"/>
                    </a:lnTo>
                    <a:lnTo>
                      <a:pt x="468" y="323"/>
                    </a:lnTo>
                    <a:lnTo>
                      <a:pt x="468" y="328"/>
                    </a:lnTo>
                    <a:lnTo>
                      <a:pt x="469" y="333"/>
                    </a:lnTo>
                    <a:lnTo>
                      <a:pt x="468" y="333"/>
                    </a:lnTo>
                    <a:lnTo>
                      <a:pt x="467" y="333"/>
                    </a:lnTo>
                    <a:lnTo>
                      <a:pt x="467" y="333"/>
                    </a:lnTo>
                    <a:lnTo>
                      <a:pt x="465" y="331"/>
                    </a:lnTo>
                    <a:lnTo>
                      <a:pt x="464" y="331"/>
                    </a:lnTo>
                    <a:lnTo>
                      <a:pt x="462" y="331"/>
                    </a:lnTo>
                    <a:lnTo>
                      <a:pt x="461" y="331"/>
                    </a:lnTo>
                    <a:lnTo>
                      <a:pt x="461" y="331"/>
                    </a:lnTo>
                    <a:lnTo>
                      <a:pt x="455" y="331"/>
                    </a:lnTo>
                    <a:lnTo>
                      <a:pt x="441" y="331"/>
                    </a:lnTo>
                    <a:lnTo>
                      <a:pt x="440" y="331"/>
                    </a:lnTo>
                    <a:lnTo>
                      <a:pt x="434" y="331"/>
                    </a:lnTo>
                    <a:lnTo>
                      <a:pt x="433" y="331"/>
                    </a:lnTo>
                    <a:lnTo>
                      <a:pt x="427" y="331"/>
                    </a:lnTo>
                    <a:lnTo>
                      <a:pt x="427" y="331"/>
                    </a:lnTo>
                    <a:lnTo>
                      <a:pt x="427" y="331"/>
                    </a:lnTo>
                    <a:lnTo>
                      <a:pt x="421" y="331"/>
                    </a:lnTo>
                    <a:lnTo>
                      <a:pt x="421" y="331"/>
                    </a:lnTo>
                    <a:lnTo>
                      <a:pt x="411" y="331"/>
                    </a:lnTo>
                    <a:lnTo>
                      <a:pt x="410" y="331"/>
                    </a:lnTo>
                    <a:lnTo>
                      <a:pt x="409" y="331"/>
                    </a:lnTo>
                    <a:lnTo>
                      <a:pt x="409" y="331"/>
                    </a:lnTo>
                    <a:lnTo>
                      <a:pt x="407" y="331"/>
                    </a:lnTo>
                    <a:lnTo>
                      <a:pt x="397" y="331"/>
                    </a:lnTo>
                    <a:lnTo>
                      <a:pt x="393" y="331"/>
                    </a:lnTo>
                    <a:lnTo>
                      <a:pt x="392" y="331"/>
                    </a:lnTo>
                    <a:lnTo>
                      <a:pt x="382" y="331"/>
                    </a:lnTo>
                    <a:lnTo>
                      <a:pt x="380" y="331"/>
                    </a:lnTo>
                    <a:lnTo>
                      <a:pt x="380" y="331"/>
                    </a:lnTo>
                    <a:lnTo>
                      <a:pt x="379" y="331"/>
                    </a:lnTo>
                    <a:lnTo>
                      <a:pt x="379" y="331"/>
                    </a:lnTo>
                    <a:lnTo>
                      <a:pt x="375" y="331"/>
                    </a:lnTo>
                    <a:lnTo>
                      <a:pt x="368" y="330"/>
                    </a:lnTo>
                    <a:lnTo>
                      <a:pt x="368" y="330"/>
                    </a:lnTo>
                    <a:lnTo>
                      <a:pt x="334" y="330"/>
                    </a:lnTo>
                    <a:lnTo>
                      <a:pt x="322" y="328"/>
                    </a:lnTo>
                    <a:lnTo>
                      <a:pt x="322" y="328"/>
                    </a:lnTo>
                    <a:lnTo>
                      <a:pt x="315" y="328"/>
                    </a:lnTo>
                    <a:lnTo>
                      <a:pt x="315" y="328"/>
                    </a:lnTo>
                    <a:lnTo>
                      <a:pt x="310" y="328"/>
                    </a:lnTo>
                    <a:lnTo>
                      <a:pt x="310" y="328"/>
                    </a:lnTo>
                    <a:lnTo>
                      <a:pt x="303" y="328"/>
                    </a:lnTo>
                    <a:lnTo>
                      <a:pt x="303" y="328"/>
                    </a:lnTo>
                    <a:lnTo>
                      <a:pt x="303" y="328"/>
                    </a:lnTo>
                    <a:lnTo>
                      <a:pt x="303" y="328"/>
                    </a:lnTo>
                    <a:lnTo>
                      <a:pt x="300" y="328"/>
                    </a:lnTo>
                    <a:lnTo>
                      <a:pt x="298" y="328"/>
                    </a:lnTo>
                    <a:lnTo>
                      <a:pt x="298" y="328"/>
                    </a:lnTo>
                    <a:lnTo>
                      <a:pt x="297" y="328"/>
                    </a:lnTo>
                    <a:lnTo>
                      <a:pt x="295" y="328"/>
                    </a:lnTo>
                    <a:lnTo>
                      <a:pt x="294" y="328"/>
                    </a:lnTo>
                    <a:lnTo>
                      <a:pt x="294" y="328"/>
                    </a:lnTo>
                    <a:lnTo>
                      <a:pt x="293" y="328"/>
                    </a:lnTo>
                    <a:lnTo>
                      <a:pt x="291" y="328"/>
                    </a:lnTo>
                    <a:lnTo>
                      <a:pt x="291" y="328"/>
                    </a:lnTo>
                    <a:lnTo>
                      <a:pt x="286" y="327"/>
                    </a:lnTo>
                    <a:lnTo>
                      <a:pt x="286" y="327"/>
                    </a:lnTo>
                    <a:lnTo>
                      <a:pt x="278" y="327"/>
                    </a:lnTo>
                    <a:lnTo>
                      <a:pt x="277" y="327"/>
                    </a:lnTo>
                    <a:lnTo>
                      <a:pt x="274" y="327"/>
                    </a:lnTo>
                    <a:lnTo>
                      <a:pt x="273" y="327"/>
                    </a:lnTo>
                    <a:lnTo>
                      <a:pt x="271" y="327"/>
                    </a:lnTo>
                    <a:lnTo>
                      <a:pt x="271" y="327"/>
                    </a:lnTo>
                    <a:lnTo>
                      <a:pt x="269" y="327"/>
                    </a:lnTo>
                    <a:lnTo>
                      <a:pt x="269" y="327"/>
                    </a:lnTo>
                    <a:lnTo>
                      <a:pt x="269" y="327"/>
                    </a:lnTo>
                    <a:lnTo>
                      <a:pt x="269" y="327"/>
                    </a:lnTo>
                    <a:lnTo>
                      <a:pt x="263" y="327"/>
                    </a:lnTo>
                    <a:lnTo>
                      <a:pt x="260" y="327"/>
                    </a:lnTo>
                    <a:lnTo>
                      <a:pt x="260" y="327"/>
                    </a:lnTo>
                    <a:lnTo>
                      <a:pt x="256" y="325"/>
                    </a:lnTo>
                    <a:lnTo>
                      <a:pt x="253" y="325"/>
                    </a:lnTo>
                    <a:lnTo>
                      <a:pt x="249" y="325"/>
                    </a:lnTo>
                    <a:lnTo>
                      <a:pt x="247" y="325"/>
                    </a:lnTo>
                    <a:lnTo>
                      <a:pt x="246" y="325"/>
                    </a:lnTo>
                    <a:lnTo>
                      <a:pt x="246" y="325"/>
                    </a:lnTo>
                    <a:lnTo>
                      <a:pt x="245" y="325"/>
                    </a:lnTo>
                    <a:lnTo>
                      <a:pt x="243" y="325"/>
                    </a:lnTo>
                    <a:lnTo>
                      <a:pt x="243" y="325"/>
                    </a:lnTo>
                    <a:lnTo>
                      <a:pt x="236" y="325"/>
                    </a:lnTo>
                    <a:lnTo>
                      <a:pt x="236" y="325"/>
                    </a:lnTo>
                    <a:lnTo>
                      <a:pt x="236" y="325"/>
                    </a:lnTo>
                    <a:lnTo>
                      <a:pt x="236" y="325"/>
                    </a:lnTo>
                    <a:lnTo>
                      <a:pt x="235" y="325"/>
                    </a:lnTo>
                    <a:lnTo>
                      <a:pt x="228" y="324"/>
                    </a:lnTo>
                    <a:lnTo>
                      <a:pt x="228" y="324"/>
                    </a:lnTo>
                    <a:lnTo>
                      <a:pt x="226" y="324"/>
                    </a:lnTo>
                    <a:lnTo>
                      <a:pt x="226" y="324"/>
                    </a:lnTo>
                    <a:lnTo>
                      <a:pt x="225" y="324"/>
                    </a:lnTo>
                    <a:lnTo>
                      <a:pt x="222" y="324"/>
                    </a:lnTo>
                    <a:lnTo>
                      <a:pt x="220" y="324"/>
                    </a:lnTo>
                    <a:lnTo>
                      <a:pt x="220" y="324"/>
                    </a:lnTo>
                    <a:lnTo>
                      <a:pt x="213" y="324"/>
                    </a:lnTo>
                    <a:lnTo>
                      <a:pt x="212" y="324"/>
                    </a:lnTo>
                    <a:lnTo>
                      <a:pt x="208" y="324"/>
                    </a:lnTo>
                    <a:lnTo>
                      <a:pt x="206" y="324"/>
                    </a:lnTo>
                    <a:lnTo>
                      <a:pt x="205" y="324"/>
                    </a:lnTo>
                    <a:lnTo>
                      <a:pt x="205" y="324"/>
                    </a:lnTo>
                    <a:lnTo>
                      <a:pt x="205" y="324"/>
                    </a:lnTo>
                    <a:lnTo>
                      <a:pt x="198" y="323"/>
                    </a:lnTo>
                    <a:lnTo>
                      <a:pt x="195" y="323"/>
                    </a:lnTo>
                    <a:lnTo>
                      <a:pt x="195" y="323"/>
                    </a:lnTo>
                    <a:lnTo>
                      <a:pt x="192" y="323"/>
                    </a:lnTo>
                    <a:lnTo>
                      <a:pt x="192" y="323"/>
                    </a:lnTo>
                    <a:lnTo>
                      <a:pt x="192" y="323"/>
                    </a:lnTo>
                    <a:lnTo>
                      <a:pt x="184" y="323"/>
                    </a:lnTo>
                    <a:lnTo>
                      <a:pt x="184" y="323"/>
                    </a:lnTo>
                    <a:lnTo>
                      <a:pt x="182" y="323"/>
                    </a:lnTo>
                    <a:lnTo>
                      <a:pt x="181" y="323"/>
                    </a:lnTo>
                    <a:lnTo>
                      <a:pt x="181" y="323"/>
                    </a:lnTo>
                    <a:lnTo>
                      <a:pt x="179" y="323"/>
                    </a:lnTo>
                    <a:lnTo>
                      <a:pt x="179" y="323"/>
                    </a:lnTo>
                    <a:lnTo>
                      <a:pt x="179" y="323"/>
                    </a:lnTo>
                    <a:lnTo>
                      <a:pt x="178" y="323"/>
                    </a:lnTo>
                    <a:lnTo>
                      <a:pt x="177" y="323"/>
                    </a:lnTo>
                    <a:lnTo>
                      <a:pt x="174" y="321"/>
                    </a:lnTo>
                    <a:lnTo>
                      <a:pt x="172" y="321"/>
                    </a:lnTo>
                    <a:lnTo>
                      <a:pt x="171" y="321"/>
                    </a:lnTo>
                    <a:lnTo>
                      <a:pt x="170" y="321"/>
                    </a:lnTo>
                    <a:lnTo>
                      <a:pt x="168" y="321"/>
                    </a:lnTo>
                    <a:lnTo>
                      <a:pt x="167" y="321"/>
                    </a:lnTo>
                    <a:lnTo>
                      <a:pt x="167" y="321"/>
                    </a:lnTo>
                    <a:lnTo>
                      <a:pt x="155" y="321"/>
                    </a:lnTo>
                    <a:lnTo>
                      <a:pt x="155" y="321"/>
                    </a:lnTo>
                    <a:lnTo>
                      <a:pt x="151" y="321"/>
                    </a:lnTo>
                    <a:lnTo>
                      <a:pt x="150" y="320"/>
                    </a:lnTo>
                    <a:lnTo>
                      <a:pt x="148" y="320"/>
                    </a:lnTo>
                    <a:lnTo>
                      <a:pt x="148" y="320"/>
                    </a:lnTo>
                    <a:lnTo>
                      <a:pt x="145" y="320"/>
                    </a:lnTo>
                    <a:lnTo>
                      <a:pt x="145" y="320"/>
                    </a:lnTo>
                    <a:lnTo>
                      <a:pt x="144" y="320"/>
                    </a:lnTo>
                    <a:lnTo>
                      <a:pt x="143" y="320"/>
                    </a:lnTo>
                    <a:lnTo>
                      <a:pt x="143" y="320"/>
                    </a:lnTo>
                    <a:lnTo>
                      <a:pt x="143" y="320"/>
                    </a:lnTo>
                    <a:lnTo>
                      <a:pt x="143" y="320"/>
                    </a:lnTo>
                    <a:lnTo>
                      <a:pt x="141" y="320"/>
                    </a:lnTo>
                    <a:lnTo>
                      <a:pt x="141" y="320"/>
                    </a:lnTo>
                    <a:lnTo>
                      <a:pt x="138" y="320"/>
                    </a:lnTo>
                    <a:lnTo>
                      <a:pt x="137" y="320"/>
                    </a:lnTo>
                    <a:lnTo>
                      <a:pt x="136" y="320"/>
                    </a:lnTo>
                    <a:lnTo>
                      <a:pt x="130" y="320"/>
                    </a:lnTo>
                    <a:lnTo>
                      <a:pt x="130" y="320"/>
                    </a:lnTo>
                    <a:lnTo>
                      <a:pt x="128" y="320"/>
                    </a:lnTo>
                    <a:lnTo>
                      <a:pt x="128" y="320"/>
                    </a:lnTo>
                    <a:lnTo>
                      <a:pt x="128" y="320"/>
                    </a:lnTo>
                    <a:lnTo>
                      <a:pt x="128" y="320"/>
                    </a:lnTo>
                    <a:lnTo>
                      <a:pt x="128" y="320"/>
                    </a:lnTo>
                    <a:lnTo>
                      <a:pt x="127" y="320"/>
                    </a:lnTo>
                    <a:lnTo>
                      <a:pt x="127" y="320"/>
                    </a:lnTo>
                    <a:lnTo>
                      <a:pt x="124" y="318"/>
                    </a:lnTo>
                    <a:lnTo>
                      <a:pt x="123" y="318"/>
                    </a:lnTo>
                    <a:lnTo>
                      <a:pt x="123" y="318"/>
                    </a:lnTo>
                    <a:lnTo>
                      <a:pt x="120" y="318"/>
                    </a:lnTo>
                    <a:lnTo>
                      <a:pt x="120" y="318"/>
                    </a:lnTo>
                    <a:lnTo>
                      <a:pt x="120" y="318"/>
                    </a:lnTo>
                    <a:lnTo>
                      <a:pt x="119" y="318"/>
                    </a:lnTo>
                    <a:lnTo>
                      <a:pt x="119" y="318"/>
                    </a:lnTo>
                    <a:lnTo>
                      <a:pt x="119" y="318"/>
                    </a:lnTo>
                    <a:lnTo>
                      <a:pt x="117" y="318"/>
                    </a:lnTo>
                    <a:lnTo>
                      <a:pt x="117" y="318"/>
                    </a:lnTo>
                    <a:lnTo>
                      <a:pt x="117" y="318"/>
                    </a:lnTo>
                    <a:lnTo>
                      <a:pt x="114" y="318"/>
                    </a:lnTo>
                    <a:lnTo>
                      <a:pt x="107" y="318"/>
                    </a:lnTo>
                    <a:lnTo>
                      <a:pt x="106" y="317"/>
                    </a:lnTo>
                    <a:lnTo>
                      <a:pt x="106" y="317"/>
                    </a:lnTo>
                    <a:lnTo>
                      <a:pt x="103" y="317"/>
                    </a:lnTo>
                    <a:lnTo>
                      <a:pt x="103" y="317"/>
                    </a:lnTo>
                    <a:lnTo>
                      <a:pt x="103" y="317"/>
                    </a:lnTo>
                    <a:lnTo>
                      <a:pt x="103" y="317"/>
                    </a:lnTo>
                    <a:lnTo>
                      <a:pt x="103" y="317"/>
                    </a:lnTo>
                    <a:lnTo>
                      <a:pt x="102" y="317"/>
                    </a:lnTo>
                    <a:lnTo>
                      <a:pt x="102" y="317"/>
                    </a:lnTo>
                    <a:lnTo>
                      <a:pt x="102" y="317"/>
                    </a:lnTo>
                    <a:lnTo>
                      <a:pt x="102" y="317"/>
                    </a:lnTo>
                    <a:lnTo>
                      <a:pt x="100" y="317"/>
                    </a:lnTo>
                    <a:lnTo>
                      <a:pt x="99" y="317"/>
                    </a:lnTo>
                    <a:lnTo>
                      <a:pt x="99" y="317"/>
                    </a:lnTo>
                    <a:lnTo>
                      <a:pt x="97" y="317"/>
                    </a:lnTo>
                    <a:lnTo>
                      <a:pt x="93" y="317"/>
                    </a:lnTo>
                    <a:lnTo>
                      <a:pt x="93" y="317"/>
                    </a:lnTo>
                    <a:lnTo>
                      <a:pt x="87" y="317"/>
                    </a:lnTo>
                    <a:lnTo>
                      <a:pt x="87" y="317"/>
                    </a:lnTo>
                    <a:lnTo>
                      <a:pt x="86" y="316"/>
                    </a:lnTo>
                    <a:lnTo>
                      <a:pt x="86" y="316"/>
                    </a:lnTo>
                    <a:lnTo>
                      <a:pt x="86" y="316"/>
                    </a:lnTo>
                    <a:lnTo>
                      <a:pt x="83" y="316"/>
                    </a:lnTo>
                    <a:lnTo>
                      <a:pt x="73" y="316"/>
                    </a:lnTo>
                    <a:lnTo>
                      <a:pt x="70" y="316"/>
                    </a:lnTo>
                    <a:lnTo>
                      <a:pt x="69" y="316"/>
                    </a:lnTo>
                    <a:lnTo>
                      <a:pt x="66" y="314"/>
                    </a:lnTo>
                    <a:lnTo>
                      <a:pt x="65" y="314"/>
                    </a:lnTo>
                    <a:lnTo>
                      <a:pt x="65" y="314"/>
                    </a:lnTo>
                    <a:lnTo>
                      <a:pt x="63" y="314"/>
                    </a:lnTo>
                    <a:lnTo>
                      <a:pt x="62" y="314"/>
                    </a:lnTo>
                    <a:lnTo>
                      <a:pt x="61" y="314"/>
                    </a:lnTo>
                    <a:lnTo>
                      <a:pt x="59" y="314"/>
                    </a:lnTo>
                    <a:lnTo>
                      <a:pt x="56" y="314"/>
                    </a:lnTo>
                    <a:lnTo>
                      <a:pt x="55" y="314"/>
                    </a:lnTo>
                    <a:lnTo>
                      <a:pt x="52" y="314"/>
                    </a:lnTo>
                    <a:lnTo>
                      <a:pt x="52" y="314"/>
                    </a:lnTo>
                    <a:lnTo>
                      <a:pt x="48" y="313"/>
                    </a:lnTo>
                    <a:lnTo>
                      <a:pt x="48" y="313"/>
                    </a:lnTo>
                    <a:lnTo>
                      <a:pt x="39" y="313"/>
                    </a:lnTo>
                    <a:lnTo>
                      <a:pt x="39" y="313"/>
                    </a:lnTo>
                    <a:lnTo>
                      <a:pt x="38" y="313"/>
                    </a:lnTo>
                    <a:lnTo>
                      <a:pt x="38" y="313"/>
                    </a:lnTo>
                    <a:lnTo>
                      <a:pt x="29" y="313"/>
                    </a:lnTo>
                    <a:lnTo>
                      <a:pt x="29" y="311"/>
                    </a:lnTo>
                    <a:lnTo>
                      <a:pt x="24" y="311"/>
                    </a:lnTo>
                    <a:lnTo>
                      <a:pt x="24" y="311"/>
                    </a:lnTo>
                    <a:lnTo>
                      <a:pt x="24" y="311"/>
                    </a:lnTo>
                    <a:lnTo>
                      <a:pt x="0" y="310"/>
                    </a:lnTo>
                    <a:lnTo>
                      <a:pt x="0" y="304"/>
                    </a:lnTo>
                    <a:lnTo>
                      <a:pt x="3" y="276"/>
                    </a:lnTo>
                    <a:lnTo>
                      <a:pt x="3" y="272"/>
                    </a:lnTo>
                    <a:lnTo>
                      <a:pt x="3" y="269"/>
                    </a:lnTo>
                    <a:lnTo>
                      <a:pt x="5" y="249"/>
                    </a:lnTo>
                    <a:lnTo>
                      <a:pt x="5" y="239"/>
                    </a:lnTo>
                    <a:lnTo>
                      <a:pt x="5" y="239"/>
                    </a:lnTo>
                    <a:lnTo>
                      <a:pt x="7" y="232"/>
                    </a:lnTo>
                    <a:lnTo>
                      <a:pt x="7" y="232"/>
                    </a:lnTo>
                    <a:lnTo>
                      <a:pt x="7" y="231"/>
                    </a:lnTo>
                    <a:lnTo>
                      <a:pt x="7" y="231"/>
                    </a:lnTo>
                    <a:lnTo>
                      <a:pt x="7" y="231"/>
                    </a:lnTo>
                    <a:lnTo>
                      <a:pt x="8" y="209"/>
                    </a:lnTo>
                    <a:lnTo>
                      <a:pt x="8" y="209"/>
                    </a:lnTo>
                    <a:lnTo>
                      <a:pt x="8" y="208"/>
                    </a:lnTo>
                    <a:lnTo>
                      <a:pt x="10" y="200"/>
                    </a:lnTo>
                    <a:lnTo>
                      <a:pt x="10" y="198"/>
                    </a:lnTo>
                    <a:lnTo>
                      <a:pt x="10" y="197"/>
                    </a:lnTo>
                    <a:lnTo>
                      <a:pt x="10" y="197"/>
                    </a:lnTo>
                    <a:lnTo>
                      <a:pt x="10" y="197"/>
                    </a:lnTo>
                    <a:lnTo>
                      <a:pt x="10" y="195"/>
                    </a:lnTo>
                    <a:lnTo>
                      <a:pt x="10" y="194"/>
                    </a:lnTo>
                    <a:lnTo>
                      <a:pt x="10" y="194"/>
                    </a:lnTo>
                    <a:lnTo>
                      <a:pt x="11" y="175"/>
                    </a:lnTo>
                    <a:lnTo>
                      <a:pt x="11" y="175"/>
                    </a:lnTo>
                    <a:lnTo>
                      <a:pt x="11" y="175"/>
                    </a:lnTo>
                    <a:lnTo>
                      <a:pt x="11" y="175"/>
                    </a:lnTo>
                    <a:lnTo>
                      <a:pt x="11" y="175"/>
                    </a:lnTo>
                    <a:lnTo>
                      <a:pt x="11" y="174"/>
                    </a:lnTo>
                    <a:lnTo>
                      <a:pt x="11" y="170"/>
                    </a:lnTo>
                    <a:lnTo>
                      <a:pt x="11" y="170"/>
                    </a:lnTo>
                    <a:lnTo>
                      <a:pt x="11" y="168"/>
                    </a:lnTo>
                    <a:lnTo>
                      <a:pt x="12" y="163"/>
                    </a:lnTo>
                    <a:lnTo>
                      <a:pt x="12" y="159"/>
                    </a:lnTo>
                    <a:lnTo>
                      <a:pt x="12" y="156"/>
                    </a:lnTo>
                    <a:lnTo>
                      <a:pt x="15" y="127"/>
                    </a:lnTo>
                    <a:lnTo>
                      <a:pt x="15" y="127"/>
                    </a:lnTo>
                    <a:lnTo>
                      <a:pt x="15" y="122"/>
                    </a:lnTo>
                    <a:lnTo>
                      <a:pt x="15" y="122"/>
                    </a:lnTo>
                    <a:lnTo>
                      <a:pt x="15" y="120"/>
                    </a:lnTo>
                    <a:lnTo>
                      <a:pt x="17" y="117"/>
                    </a:lnTo>
                    <a:lnTo>
                      <a:pt x="17" y="116"/>
                    </a:lnTo>
                    <a:lnTo>
                      <a:pt x="17" y="113"/>
                    </a:lnTo>
                    <a:lnTo>
                      <a:pt x="17" y="106"/>
                    </a:lnTo>
                    <a:lnTo>
                      <a:pt x="17" y="106"/>
                    </a:lnTo>
                    <a:lnTo>
                      <a:pt x="17" y="105"/>
                    </a:lnTo>
                    <a:lnTo>
                      <a:pt x="17" y="102"/>
                    </a:lnTo>
                    <a:lnTo>
                      <a:pt x="18" y="102"/>
                    </a:lnTo>
                    <a:lnTo>
                      <a:pt x="18" y="85"/>
                    </a:lnTo>
                    <a:lnTo>
                      <a:pt x="20" y="84"/>
                    </a:lnTo>
                    <a:lnTo>
                      <a:pt x="20" y="82"/>
                    </a:lnTo>
                    <a:lnTo>
                      <a:pt x="20" y="82"/>
                    </a:lnTo>
                    <a:lnTo>
                      <a:pt x="20" y="78"/>
                    </a:lnTo>
                    <a:lnTo>
                      <a:pt x="20" y="76"/>
                    </a:lnTo>
                    <a:lnTo>
                      <a:pt x="20" y="76"/>
                    </a:lnTo>
                    <a:lnTo>
                      <a:pt x="20" y="76"/>
                    </a:lnTo>
                    <a:lnTo>
                      <a:pt x="20" y="75"/>
                    </a:lnTo>
                    <a:lnTo>
                      <a:pt x="21" y="67"/>
                    </a:lnTo>
                    <a:lnTo>
                      <a:pt x="21" y="64"/>
                    </a:lnTo>
                    <a:lnTo>
                      <a:pt x="21" y="64"/>
                    </a:lnTo>
                    <a:lnTo>
                      <a:pt x="21" y="62"/>
                    </a:lnTo>
                    <a:lnTo>
                      <a:pt x="21" y="62"/>
                    </a:lnTo>
                    <a:lnTo>
                      <a:pt x="21" y="62"/>
                    </a:lnTo>
                    <a:lnTo>
                      <a:pt x="21" y="59"/>
                    </a:lnTo>
                    <a:lnTo>
                      <a:pt x="21" y="59"/>
                    </a:lnTo>
                    <a:lnTo>
                      <a:pt x="21" y="57"/>
                    </a:lnTo>
                    <a:lnTo>
                      <a:pt x="21" y="57"/>
                    </a:lnTo>
                    <a:lnTo>
                      <a:pt x="21" y="55"/>
                    </a:lnTo>
                    <a:lnTo>
                      <a:pt x="21" y="55"/>
                    </a:lnTo>
                    <a:lnTo>
                      <a:pt x="21" y="54"/>
                    </a:lnTo>
                    <a:lnTo>
                      <a:pt x="21" y="51"/>
                    </a:lnTo>
                    <a:lnTo>
                      <a:pt x="22" y="50"/>
                    </a:lnTo>
                    <a:lnTo>
                      <a:pt x="22" y="48"/>
                    </a:lnTo>
                    <a:lnTo>
                      <a:pt x="22" y="48"/>
                    </a:lnTo>
                    <a:lnTo>
                      <a:pt x="22" y="48"/>
                    </a:lnTo>
                    <a:lnTo>
                      <a:pt x="22" y="47"/>
                    </a:lnTo>
                    <a:lnTo>
                      <a:pt x="22" y="45"/>
                    </a:lnTo>
                    <a:lnTo>
                      <a:pt x="22" y="42"/>
                    </a:lnTo>
                    <a:lnTo>
                      <a:pt x="22" y="41"/>
                    </a:lnTo>
                    <a:lnTo>
                      <a:pt x="22" y="38"/>
                    </a:lnTo>
                    <a:lnTo>
                      <a:pt x="22" y="38"/>
                    </a:lnTo>
                    <a:lnTo>
                      <a:pt x="22" y="38"/>
                    </a:lnTo>
                    <a:lnTo>
                      <a:pt x="22" y="37"/>
                    </a:lnTo>
                    <a:lnTo>
                      <a:pt x="22" y="37"/>
                    </a:lnTo>
                    <a:lnTo>
                      <a:pt x="22" y="35"/>
                    </a:lnTo>
                    <a:lnTo>
                      <a:pt x="22" y="35"/>
                    </a:lnTo>
                    <a:lnTo>
                      <a:pt x="22" y="35"/>
                    </a:lnTo>
                    <a:lnTo>
                      <a:pt x="22" y="35"/>
                    </a:lnTo>
                    <a:lnTo>
                      <a:pt x="22" y="34"/>
                    </a:lnTo>
                    <a:lnTo>
                      <a:pt x="22" y="34"/>
                    </a:lnTo>
                    <a:lnTo>
                      <a:pt x="24" y="26"/>
                    </a:lnTo>
                    <a:lnTo>
                      <a:pt x="24" y="26"/>
                    </a:lnTo>
                    <a:lnTo>
                      <a:pt x="24" y="21"/>
                    </a:lnTo>
                    <a:lnTo>
                      <a:pt x="24" y="21"/>
                    </a:lnTo>
                    <a:lnTo>
                      <a:pt x="24" y="16"/>
                    </a:lnTo>
                    <a:lnTo>
                      <a:pt x="25" y="14"/>
                    </a:lnTo>
                    <a:lnTo>
                      <a:pt x="25" y="14"/>
                    </a:lnTo>
                    <a:lnTo>
                      <a:pt x="25" y="13"/>
                    </a:lnTo>
                    <a:lnTo>
                      <a:pt x="25" y="13"/>
                    </a:lnTo>
                    <a:lnTo>
                      <a:pt x="25" y="13"/>
                    </a:lnTo>
                    <a:lnTo>
                      <a:pt x="25" y="10"/>
                    </a:lnTo>
                    <a:lnTo>
                      <a:pt x="25" y="10"/>
                    </a:lnTo>
                    <a:lnTo>
                      <a:pt x="25" y="10"/>
                    </a:lnTo>
                    <a:lnTo>
                      <a:pt x="25" y="7"/>
                    </a:lnTo>
                    <a:lnTo>
                      <a:pt x="25" y="7"/>
                    </a:lnTo>
                    <a:lnTo>
                      <a:pt x="25" y="6"/>
                    </a:lnTo>
                    <a:lnTo>
                      <a:pt x="25" y="6"/>
                    </a:lnTo>
                    <a:lnTo>
                      <a:pt x="25" y="6"/>
                    </a:lnTo>
                    <a:lnTo>
                      <a:pt x="25" y="4"/>
                    </a:lnTo>
                    <a:lnTo>
                      <a:pt x="25" y="4"/>
                    </a:lnTo>
                    <a:lnTo>
                      <a:pt x="25" y="4"/>
                    </a:lnTo>
                    <a:lnTo>
                      <a:pt x="25" y="4"/>
                    </a:lnTo>
                    <a:lnTo>
                      <a:pt x="25" y="1"/>
                    </a:lnTo>
                    <a:lnTo>
                      <a:pt x="25" y="0"/>
                    </a:lnTo>
                    <a:lnTo>
                      <a:pt x="29" y="1"/>
                    </a:lnTo>
                    <a:lnTo>
                      <a:pt x="29" y="1"/>
                    </a:lnTo>
                    <a:lnTo>
                      <a:pt x="29" y="1"/>
                    </a:lnTo>
                    <a:lnTo>
                      <a:pt x="29" y="1"/>
                    </a:lnTo>
                    <a:lnTo>
                      <a:pt x="29" y="1"/>
                    </a:lnTo>
                    <a:lnTo>
                      <a:pt x="29" y="1"/>
                    </a:lnTo>
                    <a:lnTo>
                      <a:pt x="31" y="1"/>
                    </a:lnTo>
                    <a:lnTo>
                      <a:pt x="31" y="1"/>
                    </a:lnTo>
                    <a:lnTo>
                      <a:pt x="34" y="1"/>
                    </a:lnTo>
                    <a:lnTo>
                      <a:pt x="34" y="1"/>
                    </a:lnTo>
                    <a:lnTo>
                      <a:pt x="34" y="1"/>
                    </a:lnTo>
                    <a:lnTo>
                      <a:pt x="34" y="1"/>
                    </a:lnTo>
                    <a:lnTo>
                      <a:pt x="37" y="1"/>
                    </a:lnTo>
                    <a:lnTo>
                      <a:pt x="37" y="1"/>
                    </a:lnTo>
                    <a:lnTo>
                      <a:pt x="37" y="1"/>
                    </a:lnTo>
                    <a:lnTo>
                      <a:pt x="37" y="1"/>
                    </a:lnTo>
                    <a:lnTo>
                      <a:pt x="37" y="1"/>
                    </a:lnTo>
                    <a:lnTo>
                      <a:pt x="38" y="1"/>
                    </a:lnTo>
                    <a:lnTo>
                      <a:pt x="92" y="6"/>
                    </a:lnTo>
                    <a:lnTo>
                      <a:pt x="134" y="9"/>
                    </a:lnTo>
                    <a:lnTo>
                      <a:pt x="136" y="9"/>
                    </a:lnTo>
                    <a:lnTo>
                      <a:pt x="138" y="9"/>
                    </a:lnTo>
                    <a:lnTo>
                      <a:pt x="140" y="9"/>
                    </a:lnTo>
                    <a:lnTo>
                      <a:pt x="145" y="10"/>
                    </a:lnTo>
                    <a:lnTo>
                      <a:pt x="178" y="11"/>
                    </a:lnTo>
                    <a:lnTo>
                      <a:pt x="194" y="13"/>
                    </a:lnTo>
                    <a:lnTo>
                      <a:pt x="194" y="13"/>
                    </a:lnTo>
                    <a:lnTo>
                      <a:pt x="194" y="13"/>
                    </a:lnTo>
                    <a:lnTo>
                      <a:pt x="194" y="13"/>
                    </a:lnTo>
                    <a:lnTo>
                      <a:pt x="212" y="13"/>
                    </a:lnTo>
                    <a:lnTo>
                      <a:pt x="212" y="13"/>
                    </a:lnTo>
                    <a:lnTo>
                      <a:pt x="212" y="13"/>
                    </a:lnTo>
                    <a:lnTo>
                      <a:pt x="212" y="13"/>
                    </a:lnTo>
                    <a:lnTo>
                      <a:pt x="240" y="14"/>
                    </a:lnTo>
                    <a:lnTo>
                      <a:pt x="240" y="14"/>
                    </a:lnTo>
                    <a:lnTo>
                      <a:pt x="240" y="14"/>
                    </a:lnTo>
                    <a:lnTo>
                      <a:pt x="240" y="14"/>
                    </a:lnTo>
                    <a:lnTo>
                      <a:pt x="256" y="16"/>
                    </a:lnTo>
                    <a:lnTo>
                      <a:pt x="271" y="16"/>
                    </a:lnTo>
                    <a:lnTo>
                      <a:pt x="271" y="16"/>
                    </a:lnTo>
                    <a:lnTo>
                      <a:pt x="274" y="16"/>
                    </a:lnTo>
                    <a:lnTo>
                      <a:pt x="274" y="16"/>
                    </a:lnTo>
                    <a:lnTo>
                      <a:pt x="294" y="17"/>
                    </a:lnTo>
                    <a:lnTo>
                      <a:pt x="325" y="18"/>
                    </a:lnTo>
                    <a:lnTo>
                      <a:pt x="389" y="20"/>
                    </a:lnTo>
                    <a:lnTo>
                      <a:pt x="399" y="20"/>
                    </a:lnTo>
                    <a:lnTo>
                      <a:pt x="420" y="20"/>
                    </a:lnTo>
                    <a:lnTo>
                      <a:pt x="431" y="20"/>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86"/>
              <p:cNvSpPr>
                <a:spLocks noEditPoints="1"/>
              </p:cNvSpPr>
              <p:nvPr/>
            </p:nvSpPr>
            <p:spPr bwMode="auto">
              <a:xfrm>
                <a:off x="7849472" y="2541602"/>
                <a:ext cx="661522" cy="764065"/>
              </a:xfrm>
              <a:custGeom>
                <a:avLst/>
                <a:gdLst>
                  <a:gd name="T0" fmla="*/ 140 w 302"/>
                  <a:gd name="T1" fmla="*/ 60 h 381"/>
                  <a:gd name="T2" fmla="*/ 131 w 302"/>
                  <a:gd name="T3" fmla="*/ 60 h 381"/>
                  <a:gd name="T4" fmla="*/ 131 w 302"/>
                  <a:gd name="T5" fmla="*/ 51 h 381"/>
                  <a:gd name="T6" fmla="*/ 284 w 302"/>
                  <a:gd name="T7" fmla="*/ 22 h 381"/>
                  <a:gd name="T8" fmla="*/ 288 w 302"/>
                  <a:gd name="T9" fmla="*/ 50 h 381"/>
                  <a:gd name="T10" fmla="*/ 291 w 302"/>
                  <a:gd name="T11" fmla="*/ 68 h 381"/>
                  <a:gd name="T12" fmla="*/ 294 w 302"/>
                  <a:gd name="T13" fmla="*/ 85 h 381"/>
                  <a:gd name="T14" fmla="*/ 297 w 302"/>
                  <a:gd name="T15" fmla="*/ 101 h 381"/>
                  <a:gd name="T16" fmla="*/ 298 w 302"/>
                  <a:gd name="T17" fmla="*/ 138 h 381"/>
                  <a:gd name="T18" fmla="*/ 300 w 302"/>
                  <a:gd name="T19" fmla="*/ 156 h 381"/>
                  <a:gd name="T20" fmla="*/ 298 w 302"/>
                  <a:gd name="T21" fmla="*/ 183 h 381"/>
                  <a:gd name="T22" fmla="*/ 295 w 302"/>
                  <a:gd name="T23" fmla="*/ 211 h 381"/>
                  <a:gd name="T24" fmla="*/ 294 w 302"/>
                  <a:gd name="T25" fmla="*/ 242 h 381"/>
                  <a:gd name="T26" fmla="*/ 273 w 302"/>
                  <a:gd name="T27" fmla="*/ 268 h 381"/>
                  <a:gd name="T28" fmla="*/ 261 w 302"/>
                  <a:gd name="T29" fmla="*/ 269 h 381"/>
                  <a:gd name="T30" fmla="*/ 243 w 302"/>
                  <a:gd name="T31" fmla="*/ 292 h 381"/>
                  <a:gd name="T32" fmla="*/ 242 w 302"/>
                  <a:gd name="T33" fmla="*/ 310 h 381"/>
                  <a:gd name="T34" fmla="*/ 234 w 302"/>
                  <a:gd name="T35" fmla="*/ 320 h 381"/>
                  <a:gd name="T36" fmla="*/ 220 w 302"/>
                  <a:gd name="T37" fmla="*/ 319 h 381"/>
                  <a:gd name="T38" fmla="*/ 217 w 302"/>
                  <a:gd name="T39" fmla="*/ 347 h 381"/>
                  <a:gd name="T40" fmla="*/ 213 w 302"/>
                  <a:gd name="T41" fmla="*/ 358 h 381"/>
                  <a:gd name="T42" fmla="*/ 201 w 302"/>
                  <a:gd name="T43" fmla="*/ 380 h 381"/>
                  <a:gd name="T44" fmla="*/ 176 w 302"/>
                  <a:gd name="T45" fmla="*/ 367 h 381"/>
                  <a:gd name="T46" fmla="*/ 169 w 302"/>
                  <a:gd name="T47" fmla="*/ 350 h 381"/>
                  <a:gd name="T48" fmla="*/ 152 w 302"/>
                  <a:gd name="T49" fmla="*/ 364 h 381"/>
                  <a:gd name="T50" fmla="*/ 126 w 302"/>
                  <a:gd name="T51" fmla="*/ 360 h 381"/>
                  <a:gd name="T52" fmla="*/ 116 w 302"/>
                  <a:gd name="T53" fmla="*/ 370 h 381"/>
                  <a:gd name="T54" fmla="*/ 100 w 302"/>
                  <a:gd name="T55" fmla="*/ 357 h 381"/>
                  <a:gd name="T56" fmla="*/ 75 w 302"/>
                  <a:gd name="T57" fmla="*/ 356 h 381"/>
                  <a:gd name="T58" fmla="*/ 65 w 302"/>
                  <a:gd name="T59" fmla="*/ 334 h 381"/>
                  <a:gd name="T60" fmla="*/ 38 w 302"/>
                  <a:gd name="T61" fmla="*/ 330 h 381"/>
                  <a:gd name="T62" fmla="*/ 28 w 302"/>
                  <a:gd name="T63" fmla="*/ 326 h 381"/>
                  <a:gd name="T64" fmla="*/ 25 w 302"/>
                  <a:gd name="T65" fmla="*/ 293 h 381"/>
                  <a:gd name="T66" fmla="*/ 22 w 302"/>
                  <a:gd name="T67" fmla="*/ 268 h 381"/>
                  <a:gd name="T68" fmla="*/ 19 w 302"/>
                  <a:gd name="T69" fmla="*/ 252 h 381"/>
                  <a:gd name="T70" fmla="*/ 17 w 302"/>
                  <a:gd name="T71" fmla="*/ 223 h 381"/>
                  <a:gd name="T72" fmla="*/ 12 w 302"/>
                  <a:gd name="T73" fmla="*/ 176 h 381"/>
                  <a:gd name="T74" fmla="*/ 11 w 302"/>
                  <a:gd name="T75" fmla="*/ 163 h 381"/>
                  <a:gd name="T76" fmla="*/ 2 w 302"/>
                  <a:gd name="T77" fmla="*/ 102 h 381"/>
                  <a:gd name="T78" fmla="*/ 0 w 302"/>
                  <a:gd name="T79" fmla="*/ 71 h 381"/>
                  <a:gd name="T80" fmla="*/ 75 w 302"/>
                  <a:gd name="T81" fmla="*/ 57 h 381"/>
                  <a:gd name="T82" fmla="*/ 90 w 302"/>
                  <a:gd name="T83" fmla="*/ 57 h 381"/>
                  <a:gd name="T84" fmla="*/ 104 w 302"/>
                  <a:gd name="T85" fmla="*/ 61 h 381"/>
                  <a:gd name="T86" fmla="*/ 120 w 302"/>
                  <a:gd name="T87" fmla="*/ 68 h 381"/>
                  <a:gd name="T88" fmla="*/ 131 w 302"/>
                  <a:gd name="T89" fmla="*/ 70 h 381"/>
                  <a:gd name="T90" fmla="*/ 135 w 302"/>
                  <a:gd name="T91" fmla="*/ 68 h 381"/>
                  <a:gd name="T92" fmla="*/ 142 w 302"/>
                  <a:gd name="T93" fmla="*/ 71 h 381"/>
                  <a:gd name="T94" fmla="*/ 159 w 302"/>
                  <a:gd name="T95" fmla="*/ 80 h 381"/>
                  <a:gd name="T96" fmla="*/ 176 w 302"/>
                  <a:gd name="T97" fmla="*/ 70 h 381"/>
                  <a:gd name="T98" fmla="*/ 198 w 302"/>
                  <a:gd name="T99" fmla="*/ 66 h 381"/>
                  <a:gd name="T100" fmla="*/ 208 w 302"/>
                  <a:gd name="T101" fmla="*/ 61 h 381"/>
                  <a:gd name="T102" fmla="*/ 215 w 302"/>
                  <a:gd name="T103" fmla="*/ 56 h 381"/>
                  <a:gd name="T104" fmla="*/ 222 w 302"/>
                  <a:gd name="T105" fmla="*/ 46 h 381"/>
                  <a:gd name="T106" fmla="*/ 227 w 302"/>
                  <a:gd name="T107" fmla="*/ 36 h 381"/>
                  <a:gd name="T108" fmla="*/ 236 w 302"/>
                  <a:gd name="T109" fmla="*/ 30 h 381"/>
                  <a:gd name="T110" fmla="*/ 249 w 302"/>
                  <a:gd name="T111" fmla="*/ 20 h 381"/>
                  <a:gd name="T112" fmla="*/ 260 w 302"/>
                  <a:gd name="T113" fmla="*/ 15 h 381"/>
                  <a:gd name="T114" fmla="*/ 267 w 302"/>
                  <a:gd name="T115" fmla="*/ 9 h 381"/>
                  <a:gd name="T116" fmla="*/ 278 w 302"/>
                  <a:gd name="T117" fmla="*/ 2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2" h="381">
                    <a:moveTo>
                      <a:pt x="141" y="60"/>
                    </a:moveTo>
                    <a:lnTo>
                      <a:pt x="142" y="58"/>
                    </a:lnTo>
                    <a:lnTo>
                      <a:pt x="142" y="61"/>
                    </a:lnTo>
                    <a:lnTo>
                      <a:pt x="142" y="63"/>
                    </a:lnTo>
                    <a:lnTo>
                      <a:pt x="141" y="63"/>
                    </a:lnTo>
                    <a:lnTo>
                      <a:pt x="140" y="61"/>
                    </a:lnTo>
                    <a:lnTo>
                      <a:pt x="138" y="61"/>
                    </a:lnTo>
                    <a:lnTo>
                      <a:pt x="140" y="60"/>
                    </a:lnTo>
                    <a:lnTo>
                      <a:pt x="141" y="60"/>
                    </a:lnTo>
                    <a:close/>
                    <a:moveTo>
                      <a:pt x="131" y="60"/>
                    </a:moveTo>
                    <a:lnTo>
                      <a:pt x="131" y="57"/>
                    </a:lnTo>
                    <a:lnTo>
                      <a:pt x="131" y="56"/>
                    </a:lnTo>
                    <a:lnTo>
                      <a:pt x="133" y="56"/>
                    </a:lnTo>
                    <a:lnTo>
                      <a:pt x="134" y="56"/>
                    </a:lnTo>
                    <a:lnTo>
                      <a:pt x="133" y="58"/>
                    </a:lnTo>
                    <a:lnTo>
                      <a:pt x="131" y="60"/>
                    </a:lnTo>
                    <a:close/>
                    <a:moveTo>
                      <a:pt x="133" y="54"/>
                    </a:moveTo>
                    <a:lnTo>
                      <a:pt x="133" y="56"/>
                    </a:lnTo>
                    <a:lnTo>
                      <a:pt x="131" y="54"/>
                    </a:lnTo>
                    <a:lnTo>
                      <a:pt x="133" y="53"/>
                    </a:lnTo>
                    <a:lnTo>
                      <a:pt x="134" y="53"/>
                    </a:lnTo>
                    <a:lnTo>
                      <a:pt x="133" y="54"/>
                    </a:lnTo>
                    <a:close/>
                    <a:moveTo>
                      <a:pt x="133" y="51"/>
                    </a:moveTo>
                    <a:lnTo>
                      <a:pt x="131" y="51"/>
                    </a:lnTo>
                    <a:lnTo>
                      <a:pt x="130" y="51"/>
                    </a:lnTo>
                    <a:lnTo>
                      <a:pt x="131" y="51"/>
                    </a:lnTo>
                    <a:lnTo>
                      <a:pt x="131" y="50"/>
                    </a:lnTo>
                    <a:lnTo>
                      <a:pt x="133" y="50"/>
                    </a:lnTo>
                    <a:lnTo>
                      <a:pt x="133" y="51"/>
                    </a:lnTo>
                    <a:close/>
                    <a:moveTo>
                      <a:pt x="281" y="6"/>
                    </a:moveTo>
                    <a:lnTo>
                      <a:pt x="283" y="13"/>
                    </a:lnTo>
                    <a:lnTo>
                      <a:pt x="284" y="22"/>
                    </a:lnTo>
                    <a:lnTo>
                      <a:pt x="284" y="23"/>
                    </a:lnTo>
                    <a:lnTo>
                      <a:pt x="284" y="25"/>
                    </a:lnTo>
                    <a:lnTo>
                      <a:pt x="285" y="29"/>
                    </a:lnTo>
                    <a:lnTo>
                      <a:pt x="285" y="32"/>
                    </a:lnTo>
                    <a:lnTo>
                      <a:pt x="287" y="44"/>
                    </a:lnTo>
                    <a:lnTo>
                      <a:pt x="288" y="46"/>
                    </a:lnTo>
                    <a:lnTo>
                      <a:pt x="288" y="49"/>
                    </a:lnTo>
                    <a:lnTo>
                      <a:pt x="288" y="50"/>
                    </a:lnTo>
                    <a:lnTo>
                      <a:pt x="288" y="53"/>
                    </a:lnTo>
                    <a:lnTo>
                      <a:pt x="290" y="56"/>
                    </a:lnTo>
                    <a:lnTo>
                      <a:pt x="290" y="57"/>
                    </a:lnTo>
                    <a:lnTo>
                      <a:pt x="290" y="61"/>
                    </a:lnTo>
                    <a:lnTo>
                      <a:pt x="291" y="63"/>
                    </a:lnTo>
                    <a:lnTo>
                      <a:pt x="291" y="64"/>
                    </a:lnTo>
                    <a:lnTo>
                      <a:pt x="291" y="66"/>
                    </a:lnTo>
                    <a:lnTo>
                      <a:pt x="291" y="68"/>
                    </a:lnTo>
                    <a:lnTo>
                      <a:pt x="292" y="73"/>
                    </a:lnTo>
                    <a:lnTo>
                      <a:pt x="292" y="74"/>
                    </a:lnTo>
                    <a:lnTo>
                      <a:pt x="292" y="75"/>
                    </a:lnTo>
                    <a:lnTo>
                      <a:pt x="292" y="77"/>
                    </a:lnTo>
                    <a:lnTo>
                      <a:pt x="292" y="78"/>
                    </a:lnTo>
                    <a:lnTo>
                      <a:pt x="294" y="83"/>
                    </a:lnTo>
                    <a:lnTo>
                      <a:pt x="294" y="84"/>
                    </a:lnTo>
                    <a:lnTo>
                      <a:pt x="294" y="85"/>
                    </a:lnTo>
                    <a:lnTo>
                      <a:pt x="294" y="87"/>
                    </a:lnTo>
                    <a:lnTo>
                      <a:pt x="295" y="88"/>
                    </a:lnTo>
                    <a:lnTo>
                      <a:pt x="295" y="90"/>
                    </a:lnTo>
                    <a:lnTo>
                      <a:pt x="295" y="91"/>
                    </a:lnTo>
                    <a:lnTo>
                      <a:pt x="295" y="92"/>
                    </a:lnTo>
                    <a:lnTo>
                      <a:pt x="297" y="98"/>
                    </a:lnTo>
                    <a:lnTo>
                      <a:pt x="297" y="99"/>
                    </a:lnTo>
                    <a:lnTo>
                      <a:pt x="297" y="101"/>
                    </a:lnTo>
                    <a:lnTo>
                      <a:pt x="298" y="107"/>
                    </a:lnTo>
                    <a:lnTo>
                      <a:pt x="298" y="109"/>
                    </a:lnTo>
                    <a:lnTo>
                      <a:pt x="298" y="114"/>
                    </a:lnTo>
                    <a:lnTo>
                      <a:pt x="300" y="114"/>
                    </a:lnTo>
                    <a:lnTo>
                      <a:pt x="300" y="119"/>
                    </a:lnTo>
                    <a:lnTo>
                      <a:pt x="302" y="135"/>
                    </a:lnTo>
                    <a:lnTo>
                      <a:pt x="300" y="138"/>
                    </a:lnTo>
                    <a:lnTo>
                      <a:pt x="298" y="138"/>
                    </a:lnTo>
                    <a:lnTo>
                      <a:pt x="297" y="138"/>
                    </a:lnTo>
                    <a:lnTo>
                      <a:pt x="295" y="138"/>
                    </a:lnTo>
                    <a:lnTo>
                      <a:pt x="295" y="139"/>
                    </a:lnTo>
                    <a:lnTo>
                      <a:pt x="294" y="142"/>
                    </a:lnTo>
                    <a:lnTo>
                      <a:pt x="294" y="143"/>
                    </a:lnTo>
                    <a:lnTo>
                      <a:pt x="298" y="150"/>
                    </a:lnTo>
                    <a:lnTo>
                      <a:pt x="300" y="152"/>
                    </a:lnTo>
                    <a:lnTo>
                      <a:pt x="300" y="156"/>
                    </a:lnTo>
                    <a:lnTo>
                      <a:pt x="300" y="160"/>
                    </a:lnTo>
                    <a:lnTo>
                      <a:pt x="300" y="162"/>
                    </a:lnTo>
                    <a:lnTo>
                      <a:pt x="301" y="165"/>
                    </a:lnTo>
                    <a:lnTo>
                      <a:pt x="302" y="169"/>
                    </a:lnTo>
                    <a:lnTo>
                      <a:pt x="301" y="172"/>
                    </a:lnTo>
                    <a:lnTo>
                      <a:pt x="301" y="174"/>
                    </a:lnTo>
                    <a:lnTo>
                      <a:pt x="300" y="176"/>
                    </a:lnTo>
                    <a:lnTo>
                      <a:pt x="298" y="183"/>
                    </a:lnTo>
                    <a:lnTo>
                      <a:pt x="298" y="186"/>
                    </a:lnTo>
                    <a:lnTo>
                      <a:pt x="297" y="193"/>
                    </a:lnTo>
                    <a:lnTo>
                      <a:pt x="297" y="196"/>
                    </a:lnTo>
                    <a:lnTo>
                      <a:pt x="298" y="197"/>
                    </a:lnTo>
                    <a:lnTo>
                      <a:pt x="298" y="199"/>
                    </a:lnTo>
                    <a:lnTo>
                      <a:pt x="298" y="204"/>
                    </a:lnTo>
                    <a:lnTo>
                      <a:pt x="297" y="206"/>
                    </a:lnTo>
                    <a:lnTo>
                      <a:pt x="295" y="211"/>
                    </a:lnTo>
                    <a:lnTo>
                      <a:pt x="294" y="211"/>
                    </a:lnTo>
                    <a:lnTo>
                      <a:pt x="294" y="213"/>
                    </a:lnTo>
                    <a:lnTo>
                      <a:pt x="295" y="213"/>
                    </a:lnTo>
                    <a:lnTo>
                      <a:pt x="295" y="218"/>
                    </a:lnTo>
                    <a:lnTo>
                      <a:pt x="297" y="231"/>
                    </a:lnTo>
                    <a:lnTo>
                      <a:pt x="297" y="232"/>
                    </a:lnTo>
                    <a:lnTo>
                      <a:pt x="294" y="241"/>
                    </a:lnTo>
                    <a:lnTo>
                      <a:pt x="294" y="242"/>
                    </a:lnTo>
                    <a:lnTo>
                      <a:pt x="290" y="244"/>
                    </a:lnTo>
                    <a:lnTo>
                      <a:pt x="285" y="249"/>
                    </a:lnTo>
                    <a:lnTo>
                      <a:pt x="285" y="251"/>
                    </a:lnTo>
                    <a:lnTo>
                      <a:pt x="284" y="254"/>
                    </a:lnTo>
                    <a:lnTo>
                      <a:pt x="280" y="259"/>
                    </a:lnTo>
                    <a:lnTo>
                      <a:pt x="275" y="268"/>
                    </a:lnTo>
                    <a:lnTo>
                      <a:pt x="274" y="269"/>
                    </a:lnTo>
                    <a:lnTo>
                      <a:pt x="273" y="268"/>
                    </a:lnTo>
                    <a:lnTo>
                      <a:pt x="271" y="269"/>
                    </a:lnTo>
                    <a:lnTo>
                      <a:pt x="270" y="271"/>
                    </a:lnTo>
                    <a:lnTo>
                      <a:pt x="267" y="274"/>
                    </a:lnTo>
                    <a:lnTo>
                      <a:pt x="266" y="275"/>
                    </a:lnTo>
                    <a:lnTo>
                      <a:pt x="264" y="275"/>
                    </a:lnTo>
                    <a:lnTo>
                      <a:pt x="263" y="274"/>
                    </a:lnTo>
                    <a:lnTo>
                      <a:pt x="261" y="271"/>
                    </a:lnTo>
                    <a:lnTo>
                      <a:pt x="261" y="269"/>
                    </a:lnTo>
                    <a:lnTo>
                      <a:pt x="260" y="269"/>
                    </a:lnTo>
                    <a:lnTo>
                      <a:pt x="259" y="268"/>
                    </a:lnTo>
                    <a:lnTo>
                      <a:pt x="259" y="269"/>
                    </a:lnTo>
                    <a:lnTo>
                      <a:pt x="257" y="269"/>
                    </a:lnTo>
                    <a:lnTo>
                      <a:pt x="253" y="275"/>
                    </a:lnTo>
                    <a:lnTo>
                      <a:pt x="250" y="283"/>
                    </a:lnTo>
                    <a:lnTo>
                      <a:pt x="244" y="288"/>
                    </a:lnTo>
                    <a:lnTo>
                      <a:pt x="243" y="292"/>
                    </a:lnTo>
                    <a:lnTo>
                      <a:pt x="242" y="293"/>
                    </a:lnTo>
                    <a:lnTo>
                      <a:pt x="242" y="295"/>
                    </a:lnTo>
                    <a:lnTo>
                      <a:pt x="243" y="303"/>
                    </a:lnTo>
                    <a:lnTo>
                      <a:pt x="239" y="305"/>
                    </a:lnTo>
                    <a:lnTo>
                      <a:pt x="239" y="306"/>
                    </a:lnTo>
                    <a:lnTo>
                      <a:pt x="239" y="307"/>
                    </a:lnTo>
                    <a:lnTo>
                      <a:pt x="240" y="309"/>
                    </a:lnTo>
                    <a:lnTo>
                      <a:pt x="242" y="310"/>
                    </a:lnTo>
                    <a:lnTo>
                      <a:pt x="243" y="312"/>
                    </a:lnTo>
                    <a:lnTo>
                      <a:pt x="244" y="320"/>
                    </a:lnTo>
                    <a:lnTo>
                      <a:pt x="237" y="326"/>
                    </a:lnTo>
                    <a:lnTo>
                      <a:pt x="234" y="327"/>
                    </a:lnTo>
                    <a:lnTo>
                      <a:pt x="233" y="326"/>
                    </a:lnTo>
                    <a:lnTo>
                      <a:pt x="233" y="324"/>
                    </a:lnTo>
                    <a:lnTo>
                      <a:pt x="234" y="322"/>
                    </a:lnTo>
                    <a:lnTo>
                      <a:pt x="234" y="320"/>
                    </a:lnTo>
                    <a:lnTo>
                      <a:pt x="233" y="317"/>
                    </a:lnTo>
                    <a:lnTo>
                      <a:pt x="232" y="316"/>
                    </a:lnTo>
                    <a:lnTo>
                      <a:pt x="226" y="313"/>
                    </a:lnTo>
                    <a:lnTo>
                      <a:pt x="225" y="313"/>
                    </a:lnTo>
                    <a:lnTo>
                      <a:pt x="223" y="313"/>
                    </a:lnTo>
                    <a:lnTo>
                      <a:pt x="223" y="315"/>
                    </a:lnTo>
                    <a:lnTo>
                      <a:pt x="223" y="316"/>
                    </a:lnTo>
                    <a:lnTo>
                      <a:pt x="220" y="319"/>
                    </a:lnTo>
                    <a:lnTo>
                      <a:pt x="220" y="320"/>
                    </a:lnTo>
                    <a:lnTo>
                      <a:pt x="219" y="330"/>
                    </a:lnTo>
                    <a:lnTo>
                      <a:pt x="216" y="336"/>
                    </a:lnTo>
                    <a:lnTo>
                      <a:pt x="215" y="339"/>
                    </a:lnTo>
                    <a:lnTo>
                      <a:pt x="215" y="340"/>
                    </a:lnTo>
                    <a:lnTo>
                      <a:pt x="216" y="341"/>
                    </a:lnTo>
                    <a:lnTo>
                      <a:pt x="217" y="344"/>
                    </a:lnTo>
                    <a:lnTo>
                      <a:pt x="217" y="347"/>
                    </a:lnTo>
                    <a:lnTo>
                      <a:pt x="220" y="354"/>
                    </a:lnTo>
                    <a:lnTo>
                      <a:pt x="220" y="356"/>
                    </a:lnTo>
                    <a:lnTo>
                      <a:pt x="220" y="357"/>
                    </a:lnTo>
                    <a:lnTo>
                      <a:pt x="219" y="358"/>
                    </a:lnTo>
                    <a:lnTo>
                      <a:pt x="217" y="358"/>
                    </a:lnTo>
                    <a:lnTo>
                      <a:pt x="216" y="358"/>
                    </a:lnTo>
                    <a:lnTo>
                      <a:pt x="215" y="358"/>
                    </a:lnTo>
                    <a:lnTo>
                      <a:pt x="213" y="358"/>
                    </a:lnTo>
                    <a:lnTo>
                      <a:pt x="213" y="360"/>
                    </a:lnTo>
                    <a:lnTo>
                      <a:pt x="212" y="361"/>
                    </a:lnTo>
                    <a:lnTo>
                      <a:pt x="213" y="363"/>
                    </a:lnTo>
                    <a:lnTo>
                      <a:pt x="213" y="364"/>
                    </a:lnTo>
                    <a:lnTo>
                      <a:pt x="212" y="373"/>
                    </a:lnTo>
                    <a:lnTo>
                      <a:pt x="212" y="374"/>
                    </a:lnTo>
                    <a:lnTo>
                      <a:pt x="210" y="375"/>
                    </a:lnTo>
                    <a:lnTo>
                      <a:pt x="201" y="380"/>
                    </a:lnTo>
                    <a:lnTo>
                      <a:pt x="199" y="380"/>
                    </a:lnTo>
                    <a:lnTo>
                      <a:pt x="196" y="381"/>
                    </a:lnTo>
                    <a:lnTo>
                      <a:pt x="193" y="380"/>
                    </a:lnTo>
                    <a:lnTo>
                      <a:pt x="188" y="373"/>
                    </a:lnTo>
                    <a:lnTo>
                      <a:pt x="185" y="368"/>
                    </a:lnTo>
                    <a:lnTo>
                      <a:pt x="182" y="367"/>
                    </a:lnTo>
                    <a:lnTo>
                      <a:pt x="178" y="368"/>
                    </a:lnTo>
                    <a:lnTo>
                      <a:pt x="176" y="367"/>
                    </a:lnTo>
                    <a:lnTo>
                      <a:pt x="175" y="367"/>
                    </a:lnTo>
                    <a:lnTo>
                      <a:pt x="174" y="365"/>
                    </a:lnTo>
                    <a:lnTo>
                      <a:pt x="174" y="364"/>
                    </a:lnTo>
                    <a:lnTo>
                      <a:pt x="172" y="363"/>
                    </a:lnTo>
                    <a:lnTo>
                      <a:pt x="171" y="357"/>
                    </a:lnTo>
                    <a:lnTo>
                      <a:pt x="169" y="353"/>
                    </a:lnTo>
                    <a:lnTo>
                      <a:pt x="169" y="351"/>
                    </a:lnTo>
                    <a:lnTo>
                      <a:pt x="169" y="350"/>
                    </a:lnTo>
                    <a:lnTo>
                      <a:pt x="168" y="348"/>
                    </a:lnTo>
                    <a:lnTo>
                      <a:pt x="165" y="350"/>
                    </a:lnTo>
                    <a:lnTo>
                      <a:pt x="165" y="351"/>
                    </a:lnTo>
                    <a:lnTo>
                      <a:pt x="162" y="353"/>
                    </a:lnTo>
                    <a:lnTo>
                      <a:pt x="159" y="353"/>
                    </a:lnTo>
                    <a:lnTo>
                      <a:pt x="158" y="353"/>
                    </a:lnTo>
                    <a:lnTo>
                      <a:pt x="152" y="363"/>
                    </a:lnTo>
                    <a:lnTo>
                      <a:pt x="152" y="364"/>
                    </a:lnTo>
                    <a:lnTo>
                      <a:pt x="151" y="365"/>
                    </a:lnTo>
                    <a:lnTo>
                      <a:pt x="144" y="368"/>
                    </a:lnTo>
                    <a:lnTo>
                      <a:pt x="142" y="368"/>
                    </a:lnTo>
                    <a:lnTo>
                      <a:pt x="140" y="367"/>
                    </a:lnTo>
                    <a:lnTo>
                      <a:pt x="140" y="365"/>
                    </a:lnTo>
                    <a:lnTo>
                      <a:pt x="138" y="364"/>
                    </a:lnTo>
                    <a:lnTo>
                      <a:pt x="135" y="363"/>
                    </a:lnTo>
                    <a:lnTo>
                      <a:pt x="126" y="360"/>
                    </a:lnTo>
                    <a:lnTo>
                      <a:pt x="124" y="360"/>
                    </a:lnTo>
                    <a:lnTo>
                      <a:pt x="121" y="361"/>
                    </a:lnTo>
                    <a:lnTo>
                      <a:pt x="118" y="363"/>
                    </a:lnTo>
                    <a:lnTo>
                      <a:pt x="117" y="364"/>
                    </a:lnTo>
                    <a:lnTo>
                      <a:pt x="117" y="367"/>
                    </a:lnTo>
                    <a:lnTo>
                      <a:pt x="117" y="368"/>
                    </a:lnTo>
                    <a:lnTo>
                      <a:pt x="116" y="368"/>
                    </a:lnTo>
                    <a:lnTo>
                      <a:pt x="116" y="370"/>
                    </a:lnTo>
                    <a:lnTo>
                      <a:pt x="114" y="370"/>
                    </a:lnTo>
                    <a:lnTo>
                      <a:pt x="113" y="368"/>
                    </a:lnTo>
                    <a:lnTo>
                      <a:pt x="109" y="367"/>
                    </a:lnTo>
                    <a:lnTo>
                      <a:pt x="107" y="367"/>
                    </a:lnTo>
                    <a:lnTo>
                      <a:pt x="107" y="365"/>
                    </a:lnTo>
                    <a:lnTo>
                      <a:pt x="101" y="358"/>
                    </a:lnTo>
                    <a:lnTo>
                      <a:pt x="100" y="358"/>
                    </a:lnTo>
                    <a:lnTo>
                      <a:pt x="100" y="357"/>
                    </a:lnTo>
                    <a:lnTo>
                      <a:pt x="97" y="357"/>
                    </a:lnTo>
                    <a:lnTo>
                      <a:pt x="94" y="356"/>
                    </a:lnTo>
                    <a:lnTo>
                      <a:pt x="93" y="356"/>
                    </a:lnTo>
                    <a:lnTo>
                      <a:pt x="92" y="356"/>
                    </a:lnTo>
                    <a:lnTo>
                      <a:pt x="87" y="358"/>
                    </a:lnTo>
                    <a:lnTo>
                      <a:pt x="86" y="358"/>
                    </a:lnTo>
                    <a:lnTo>
                      <a:pt x="76" y="357"/>
                    </a:lnTo>
                    <a:lnTo>
                      <a:pt x="75" y="356"/>
                    </a:lnTo>
                    <a:lnTo>
                      <a:pt x="73" y="354"/>
                    </a:lnTo>
                    <a:lnTo>
                      <a:pt x="73" y="351"/>
                    </a:lnTo>
                    <a:lnTo>
                      <a:pt x="73" y="350"/>
                    </a:lnTo>
                    <a:lnTo>
                      <a:pt x="73" y="348"/>
                    </a:lnTo>
                    <a:lnTo>
                      <a:pt x="72" y="347"/>
                    </a:lnTo>
                    <a:lnTo>
                      <a:pt x="66" y="337"/>
                    </a:lnTo>
                    <a:lnTo>
                      <a:pt x="65" y="336"/>
                    </a:lnTo>
                    <a:lnTo>
                      <a:pt x="65" y="334"/>
                    </a:lnTo>
                    <a:lnTo>
                      <a:pt x="56" y="329"/>
                    </a:lnTo>
                    <a:lnTo>
                      <a:pt x="52" y="329"/>
                    </a:lnTo>
                    <a:lnTo>
                      <a:pt x="51" y="329"/>
                    </a:lnTo>
                    <a:lnTo>
                      <a:pt x="51" y="330"/>
                    </a:lnTo>
                    <a:lnTo>
                      <a:pt x="45" y="333"/>
                    </a:lnTo>
                    <a:lnTo>
                      <a:pt x="43" y="333"/>
                    </a:lnTo>
                    <a:lnTo>
                      <a:pt x="42" y="333"/>
                    </a:lnTo>
                    <a:lnTo>
                      <a:pt x="38" y="330"/>
                    </a:lnTo>
                    <a:lnTo>
                      <a:pt x="35" y="327"/>
                    </a:lnTo>
                    <a:lnTo>
                      <a:pt x="35" y="326"/>
                    </a:lnTo>
                    <a:lnTo>
                      <a:pt x="34" y="326"/>
                    </a:lnTo>
                    <a:lnTo>
                      <a:pt x="32" y="327"/>
                    </a:lnTo>
                    <a:lnTo>
                      <a:pt x="31" y="330"/>
                    </a:lnTo>
                    <a:lnTo>
                      <a:pt x="29" y="332"/>
                    </a:lnTo>
                    <a:lnTo>
                      <a:pt x="28" y="327"/>
                    </a:lnTo>
                    <a:lnTo>
                      <a:pt x="28" y="326"/>
                    </a:lnTo>
                    <a:lnTo>
                      <a:pt x="28" y="317"/>
                    </a:lnTo>
                    <a:lnTo>
                      <a:pt x="28" y="316"/>
                    </a:lnTo>
                    <a:lnTo>
                      <a:pt x="26" y="316"/>
                    </a:lnTo>
                    <a:lnTo>
                      <a:pt x="26" y="315"/>
                    </a:lnTo>
                    <a:lnTo>
                      <a:pt x="26" y="312"/>
                    </a:lnTo>
                    <a:lnTo>
                      <a:pt x="26" y="310"/>
                    </a:lnTo>
                    <a:lnTo>
                      <a:pt x="25" y="302"/>
                    </a:lnTo>
                    <a:lnTo>
                      <a:pt x="25" y="293"/>
                    </a:lnTo>
                    <a:lnTo>
                      <a:pt x="25" y="290"/>
                    </a:lnTo>
                    <a:lnTo>
                      <a:pt x="24" y="289"/>
                    </a:lnTo>
                    <a:lnTo>
                      <a:pt x="24" y="286"/>
                    </a:lnTo>
                    <a:lnTo>
                      <a:pt x="24" y="285"/>
                    </a:lnTo>
                    <a:lnTo>
                      <a:pt x="24" y="278"/>
                    </a:lnTo>
                    <a:lnTo>
                      <a:pt x="22" y="275"/>
                    </a:lnTo>
                    <a:lnTo>
                      <a:pt x="22" y="274"/>
                    </a:lnTo>
                    <a:lnTo>
                      <a:pt x="22" y="268"/>
                    </a:lnTo>
                    <a:lnTo>
                      <a:pt x="21" y="262"/>
                    </a:lnTo>
                    <a:lnTo>
                      <a:pt x="21" y="261"/>
                    </a:lnTo>
                    <a:lnTo>
                      <a:pt x="21" y="259"/>
                    </a:lnTo>
                    <a:lnTo>
                      <a:pt x="21" y="258"/>
                    </a:lnTo>
                    <a:lnTo>
                      <a:pt x="21" y="257"/>
                    </a:lnTo>
                    <a:lnTo>
                      <a:pt x="21" y="255"/>
                    </a:lnTo>
                    <a:lnTo>
                      <a:pt x="21" y="254"/>
                    </a:lnTo>
                    <a:lnTo>
                      <a:pt x="19" y="252"/>
                    </a:lnTo>
                    <a:lnTo>
                      <a:pt x="19" y="249"/>
                    </a:lnTo>
                    <a:lnTo>
                      <a:pt x="19" y="248"/>
                    </a:lnTo>
                    <a:lnTo>
                      <a:pt x="19" y="241"/>
                    </a:lnTo>
                    <a:lnTo>
                      <a:pt x="18" y="238"/>
                    </a:lnTo>
                    <a:lnTo>
                      <a:pt x="18" y="235"/>
                    </a:lnTo>
                    <a:lnTo>
                      <a:pt x="18" y="230"/>
                    </a:lnTo>
                    <a:lnTo>
                      <a:pt x="18" y="228"/>
                    </a:lnTo>
                    <a:lnTo>
                      <a:pt x="17" y="223"/>
                    </a:lnTo>
                    <a:lnTo>
                      <a:pt x="17" y="221"/>
                    </a:lnTo>
                    <a:lnTo>
                      <a:pt x="17" y="218"/>
                    </a:lnTo>
                    <a:lnTo>
                      <a:pt x="15" y="210"/>
                    </a:lnTo>
                    <a:lnTo>
                      <a:pt x="15" y="206"/>
                    </a:lnTo>
                    <a:lnTo>
                      <a:pt x="14" y="194"/>
                    </a:lnTo>
                    <a:lnTo>
                      <a:pt x="14" y="187"/>
                    </a:lnTo>
                    <a:lnTo>
                      <a:pt x="12" y="183"/>
                    </a:lnTo>
                    <a:lnTo>
                      <a:pt x="12" y="176"/>
                    </a:lnTo>
                    <a:lnTo>
                      <a:pt x="11" y="174"/>
                    </a:lnTo>
                    <a:lnTo>
                      <a:pt x="11" y="173"/>
                    </a:lnTo>
                    <a:lnTo>
                      <a:pt x="11" y="172"/>
                    </a:lnTo>
                    <a:lnTo>
                      <a:pt x="11" y="170"/>
                    </a:lnTo>
                    <a:lnTo>
                      <a:pt x="11" y="169"/>
                    </a:lnTo>
                    <a:lnTo>
                      <a:pt x="11" y="167"/>
                    </a:lnTo>
                    <a:lnTo>
                      <a:pt x="11" y="166"/>
                    </a:lnTo>
                    <a:lnTo>
                      <a:pt x="11" y="163"/>
                    </a:lnTo>
                    <a:lnTo>
                      <a:pt x="8" y="148"/>
                    </a:lnTo>
                    <a:lnTo>
                      <a:pt x="8" y="141"/>
                    </a:lnTo>
                    <a:lnTo>
                      <a:pt x="7" y="131"/>
                    </a:lnTo>
                    <a:lnTo>
                      <a:pt x="5" y="124"/>
                    </a:lnTo>
                    <a:lnTo>
                      <a:pt x="5" y="122"/>
                    </a:lnTo>
                    <a:lnTo>
                      <a:pt x="4" y="115"/>
                    </a:lnTo>
                    <a:lnTo>
                      <a:pt x="4" y="112"/>
                    </a:lnTo>
                    <a:lnTo>
                      <a:pt x="2" y="102"/>
                    </a:lnTo>
                    <a:lnTo>
                      <a:pt x="2" y="98"/>
                    </a:lnTo>
                    <a:lnTo>
                      <a:pt x="2" y="97"/>
                    </a:lnTo>
                    <a:lnTo>
                      <a:pt x="1" y="91"/>
                    </a:lnTo>
                    <a:lnTo>
                      <a:pt x="1" y="90"/>
                    </a:lnTo>
                    <a:lnTo>
                      <a:pt x="1" y="87"/>
                    </a:lnTo>
                    <a:lnTo>
                      <a:pt x="0" y="78"/>
                    </a:lnTo>
                    <a:lnTo>
                      <a:pt x="0" y="77"/>
                    </a:lnTo>
                    <a:lnTo>
                      <a:pt x="0" y="71"/>
                    </a:lnTo>
                    <a:lnTo>
                      <a:pt x="0" y="70"/>
                    </a:lnTo>
                    <a:lnTo>
                      <a:pt x="24" y="66"/>
                    </a:lnTo>
                    <a:lnTo>
                      <a:pt x="26" y="66"/>
                    </a:lnTo>
                    <a:lnTo>
                      <a:pt x="28" y="66"/>
                    </a:lnTo>
                    <a:lnTo>
                      <a:pt x="60" y="60"/>
                    </a:lnTo>
                    <a:lnTo>
                      <a:pt x="69" y="58"/>
                    </a:lnTo>
                    <a:lnTo>
                      <a:pt x="73" y="57"/>
                    </a:lnTo>
                    <a:lnTo>
                      <a:pt x="75" y="57"/>
                    </a:lnTo>
                    <a:lnTo>
                      <a:pt x="76" y="57"/>
                    </a:lnTo>
                    <a:lnTo>
                      <a:pt x="79" y="56"/>
                    </a:lnTo>
                    <a:lnTo>
                      <a:pt x="80" y="56"/>
                    </a:lnTo>
                    <a:lnTo>
                      <a:pt x="86" y="56"/>
                    </a:lnTo>
                    <a:lnTo>
                      <a:pt x="89" y="54"/>
                    </a:lnTo>
                    <a:lnTo>
                      <a:pt x="89" y="56"/>
                    </a:lnTo>
                    <a:lnTo>
                      <a:pt x="89" y="57"/>
                    </a:lnTo>
                    <a:lnTo>
                      <a:pt x="90" y="57"/>
                    </a:lnTo>
                    <a:lnTo>
                      <a:pt x="93" y="58"/>
                    </a:lnTo>
                    <a:lnTo>
                      <a:pt x="94" y="58"/>
                    </a:lnTo>
                    <a:lnTo>
                      <a:pt x="96" y="58"/>
                    </a:lnTo>
                    <a:lnTo>
                      <a:pt x="97" y="57"/>
                    </a:lnTo>
                    <a:lnTo>
                      <a:pt x="100" y="58"/>
                    </a:lnTo>
                    <a:lnTo>
                      <a:pt x="101" y="58"/>
                    </a:lnTo>
                    <a:lnTo>
                      <a:pt x="101" y="60"/>
                    </a:lnTo>
                    <a:lnTo>
                      <a:pt x="104" y="61"/>
                    </a:lnTo>
                    <a:lnTo>
                      <a:pt x="107" y="63"/>
                    </a:lnTo>
                    <a:lnTo>
                      <a:pt x="110" y="63"/>
                    </a:lnTo>
                    <a:lnTo>
                      <a:pt x="111" y="64"/>
                    </a:lnTo>
                    <a:lnTo>
                      <a:pt x="114" y="64"/>
                    </a:lnTo>
                    <a:lnTo>
                      <a:pt x="116" y="64"/>
                    </a:lnTo>
                    <a:lnTo>
                      <a:pt x="117" y="66"/>
                    </a:lnTo>
                    <a:lnTo>
                      <a:pt x="118" y="67"/>
                    </a:lnTo>
                    <a:lnTo>
                      <a:pt x="120" y="68"/>
                    </a:lnTo>
                    <a:lnTo>
                      <a:pt x="120" y="70"/>
                    </a:lnTo>
                    <a:lnTo>
                      <a:pt x="121" y="70"/>
                    </a:lnTo>
                    <a:lnTo>
                      <a:pt x="124" y="71"/>
                    </a:lnTo>
                    <a:lnTo>
                      <a:pt x="127" y="73"/>
                    </a:lnTo>
                    <a:lnTo>
                      <a:pt x="128" y="71"/>
                    </a:lnTo>
                    <a:lnTo>
                      <a:pt x="130" y="71"/>
                    </a:lnTo>
                    <a:lnTo>
                      <a:pt x="130" y="70"/>
                    </a:lnTo>
                    <a:lnTo>
                      <a:pt x="131" y="70"/>
                    </a:lnTo>
                    <a:lnTo>
                      <a:pt x="131" y="68"/>
                    </a:lnTo>
                    <a:lnTo>
                      <a:pt x="131" y="67"/>
                    </a:lnTo>
                    <a:lnTo>
                      <a:pt x="131" y="66"/>
                    </a:lnTo>
                    <a:lnTo>
                      <a:pt x="131" y="64"/>
                    </a:lnTo>
                    <a:lnTo>
                      <a:pt x="133" y="64"/>
                    </a:lnTo>
                    <a:lnTo>
                      <a:pt x="134" y="66"/>
                    </a:lnTo>
                    <a:lnTo>
                      <a:pt x="135" y="67"/>
                    </a:lnTo>
                    <a:lnTo>
                      <a:pt x="135" y="68"/>
                    </a:lnTo>
                    <a:lnTo>
                      <a:pt x="137" y="68"/>
                    </a:lnTo>
                    <a:lnTo>
                      <a:pt x="138" y="67"/>
                    </a:lnTo>
                    <a:lnTo>
                      <a:pt x="140" y="67"/>
                    </a:lnTo>
                    <a:lnTo>
                      <a:pt x="141" y="67"/>
                    </a:lnTo>
                    <a:lnTo>
                      <a:pt x="141" y="68"/>
                    </a:lnTo>
                    <a:lnTo>
                      <a:pt x="141" y="70"/>
                    </a:lnTo>
                    <a:lnTo>
                      <a:pt x="141" y="71"/>
                    </a:lnTo>
                    <a:lnTo>
                      <a:pt x="142" y="71"/>
                    </a:lnTo>
                    <a:lnTo>
                      <a:pt x="144" y="71"/>
                    </a:lnTo>
                    <a:lnTo>
                      <a:pt x="145" y="74"/>
                    </a:lnTo>
                    <a:lnTo>
                      <a:pt x="150" y="77"/>
                    </a:lnTo>
                    <a:lnTo>
                      <a:pt x="150" y="78"/>
                    </a:lnTo>
                    <a:lnTo>
                      <a:pt x="154" y="80"/>
                    </a:lnTo>
                    <a:lnTo>
                      <a:pt x="157" y="81"/>
                    </a:lnTo>
                    <a:lnTo>
                      <a:pt x="158" y="81"/>
                    </a:lnTo>
                    <a:lnTo>
                      <a:pt x="159" y="80"/>
                    </a:lnTo>
                    <a:lnTo>
                      <a:pt x="162" y="80"/>
                    </a:lnTo>
                    <a:lnTo>
                      <a:pt x="164" y="77"/>
                    </a:lnTo>
                    <a:lnTo>
                      <a:pt x="167" y="75"/>
                    </a:lnTo>
                    <a:lnTo>
                      <a:pt x="168" y="74"/>
                    </a:lnTo>
                    <a:lnTo>
                      <a:pt x="171" y="74"/>
                    </a:lnTo>
                    <a:lnTo>
                      <a:pt x="172" y="74"/>
                    </a:lnTo>
                    <a:lnTo>
                      <a:pt x="174" y="74"/>
                    </a:lnTo>
                    <a:lnTo>
                      <a:pt x="176" y="70"/>
                    </a:lnTo>
                    <a:lnTo>
                      <a:pt x="178" y="68"/>
                    </a:lnTo>
                    <a:lnTo>
                      <a:pt x="184" y="66"/>
                    </a:lnTo>
                    <a:lnTo>
                      <a:pt x="188" y="63"/>
                    </a:lnTo>
                    <a:lnTo>
                      <a:pt x="189" y="63"/>
                    </a:lnTo>
                    <a:lnTo>
                      <a:pt x="191" y="64"/>
                    </a:lnTo>
                    <a:lnTo>
                      <a:pt x="192" y="64"/>
                    </a:lnTo>
                    <a:lnTo>
                      <a:pt x="193" y="64"/>
                    </a:lnTo>
                    <a:lnTo>
                      <a:pt x="198" y="66"/>
                    </a:lnTo>
                    <a:lnTo>
                      <a:pt x="199" y="64"/>
                    </a:lnTo>
                    <a:lnTo>
                      <a:pt x="201" y="64"/>
                    </a:lnTo>
                    <a:lnTo>
                      <a:pt x="202" y="63"/>
                    </a:lnTo>
                    <a:lnTo>
                      <a:pt x="203" y="63"/>
                    </a:lnTo>
                    <a:lnTo>
                      <a:pt x="205" y="63"/>
                    </a:lnTo>
                    <a:lnTo>
                      <a:pt x="206" y="63"/>
                    </a:lnTo>
                    <a:lnTo>
                      <a:pt x="208" y="63"/>
                    </a:lnTo>
                    <a:lnTo>
                      <a:pt x="208" y="61"/>
                    </a:lnTo>
                    <a:lnTo>
                      <a:pt x="209" y="61"/>
                    </a:lnTo>
                    <a:lnTo>
                      <a:pt x="209" y="60"/>
                    </a:lnTo>
                    <a:lnTo>
                      <a:pt x="210" y="60"/>
                    </a:lnTo>
                    <a:lnTo>
                      <a:pt x="212" y="58"/>
                    </a:lnTo>
                    <a:lnTo>
                      <a:pt x="212" y="57"/>
                    </a:lnTo>
                    <a:lnTo>
                      <a:pt x="213" y="57"/>
                    </a:lnTo>
                    <a:lnTo>
                      <a:pt x="213" y="56"/>
                    </a:lnTo>
                    <a:lnTo>
                      <a:pt x="215" y="56"/>
                    </a:lnTo>
                    <a:lnTo>
                      <a:pt x="215" y="54"/>
                    </a:lnTo>
                    <a:lnTo>
                      <a:pt x="216" y="54"/>
                    </a:lnTo>
                    <a:lnTo>
                      <a:pt x="216" y="53"/>
                    </a:lnTo>
                    <a:lnTo>
                      <a:pt x="217" y="51"/>
                    </a:lnTo>
                    <a:lnTo>
                      <a:pt x="219" y="49"/>
                    </a:lnTo>
                    <a:lnTo>
                      <a:pt x="219" y="47"/>
                    </a:lnTo>
                    <a:lnTo>
                      <a:pt x="220" y="47"/>
                    </a:lnTo>
                    <a:lnTo>
                      <a:pt x="222" y="46"/>
                    </a:lnTo>
                    <a:lnTo>
                      <a:pt x="223" y="44"/>
                    </a:lnTo>
                    <a:lnTo>
                      <a:pt x="223" y="43"/>
                    </a:lnTo>
                    <a:lnTo>
                      <a:pt x="223" y="41"/>
                    </a:lnTo>
                    <a:lnTo>
                      <a:pt x="225" y="41"/>
                    </a:lnTo>
                    <a:lnTo>
                      <a:pt x="225" y="40"/>
                    </a:lnTo>
                    <a:lnTo>
                      <a:pt x="226" y="39"/>
                    </a:lnTo>
                    <a:lnTo>
                      <a:pt x="227" y="37"/>
                    </a:lnTo>
                    <a:lnTo>
                      <a:pt x="227" y="36"/>
                    </a:lnTo>
                    <a:lnTo>
                      <a:pt x="229" y="34"/>
                    </a:lnTo>
                    <a:lnTo>
                      <a:pt x="230" y="33"/>
                    </a:lnTo>
                    <a:lnTo>
                      <a:pt x="232" y="33"/>
                    </a:lnTo>
                    <a:lnTo>
                      <a:pt x="232" y="32"/>
                    </a:lnTo>
                    <a:lnTo>
                      <a:pt x="233" y="32"/>
                    </a:lnTo>
                    <a:lnTo>
                      <a:pt x="234" y="32"/>
                    </a:lnTo>
                    <a:lnTo>
                      <a:pt x="234" y="30"/>
                    </a:lnTo>
                    <a:lnTo>
                      <a:pt x="236" y="30"/>
                    </a:lnTo>
                    <a:lnTo>
                      <a:pt x="239" y="29"/>
                    </a:lnTo>
                    <a:lnTo>
                      <a:pt x="239" y="27"/>
                    </a:lnTo>
                    <a:lnTo>
                      <a:pt x="240" y="26"/>
                    </a:lnTo>
                    <a:lnTo>
                      <a:pt x="243" y="25"/>
                    </a:lnTo>
                    <a:lnTo>
                      <a:pt x="243" y="23"/>
                    </a:lnTo>
                    <a:lnTo>
                      <a:pt x="244" y="23"/>
                    </a:lnTo>
                    <a:lnTo>
                      <a:pt x="247" y="20"/>
                    </a:lnTo>
                    <a:lnTo>
                      <a:pt x="249" y="20"/>
                    </a:lnTo>
                    <a:lnTo>
                      <a:pt x="250" y="19"/>
                    </a:lnTo>
                    <a:lnTo>
                      <a:pt x="251" y="19"/>
                    </a:lnTo>
                    <a:lnTo>
                      <a:pt x="251" y="17"/>
                    </a:lnTo>
                    <a:lnTo>
                      <a:pt x="253" y="17"/>
                    </a:lnTo>
                    <a:lnTo>
                      <a:pt x="254" y="17"/>
                    </a:lnTo>
                    <a:lnTo>
                      <a:pt x="256" y="16"/>
                    </a:lnTo>
                    <a:lnTo>
                      <a:pt x="257" y="16"/>
                    </a:lnTo>
                    <a:lnTo>
                      <a:pt x="260" y="15"/>
                    </a:lnTo>
                    <a:lnTo>
                      <a:pt x="260" y="13"/>
                    </a:lnTo>
                    <a:lnTo>
                      <a:pt x="261" y="13"/>
                    </a:lnTo>
                    <a:lnTo>
                      <a:pt x="261" y="12"/>
                    </a:lnTo>
                    <a:lnTo>
                      <a:pt x="263" y="12"/>
                    </a:lnTo>
                    <a:lnTo>
                      <a:pt x="263" y="10"/>
                    </a:lnTo>
                    <a:lnTo>
                      <a:pt x="264" y="10"/>
                    </a:lnTo>
                    <a:lnTo>
                      <a:pt x="266" y="10"/>
                    </a:lnTo>
                    <a:lnTo>
                      <a:pt x="267" y="9"/>
                    </a:lnTo>
                    <a:lnTo>
                      <a:pt x="268" y="9"/>
                    </a:lnTo>
                    <a:lnTo>
                      <a:pt x="268" y="8"/>
                    </a:lnTo>
                    <a:lnTo>
                      <a:pt x="270" y="8"/>
                    </a:lnTo>
                    <a:lnTo>
                      <a:pt x="273" y="6"/>
                    </a:lnTo>
                    <a:lnTo>
                      <a:pt x="274" y="5"/>
                    </a:lnTo>
                    <a:lnTo>
                      <a:pt x="277" y="3"/>
                    </a:lnTo>
                    <a:lnTo>
                      <a:pt x="278" y="3"/>
                    </a:lnTo>
                    <a:lnTo>
                      <a:pt x="278" y="2"/>
                    </a:lnTo>
                    <a:lnTo>
                      <a:pt x="280" y="2"/>
                    </a:lnTo>
                    <a:lnTo>
                      <a:pt x="280" y="0"/>
                    </a:lnTo>
                    <a:lnTo>
                      <a:pt x="281" y="5"/>
                    </a:lnTo>
                    <a:lnTo>
                      <a:pt x="281" y="6"/>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2" name="Freeform 87"/>
              <p:cNvSpPr>
                <a:spLocks/>
              </p:cNvSpPr>
              <p:nvPr/>
            </p:nvSpPr>
            <p:spPr bwMode="auto">
              <a:xfrm>
                <a:off x="5080717" y="3688701"/>
                <a:ext cx="1373426" cy="717940"/>
              </a:xfrm>
              <a:custGeom>
                <a:avLst/>
                <a:gdLst>
                  <a:gd name="T0" fmla="*/ 255 w 627"/>
                  <a:gd name="T1" fmla="*/ 14 h 358"/>
                  <a:gd name="T2" fmla="*/ 293 w 627"/>
                  <a:gd name="T3" fmla="*/ 16 h 358"/>
                  <a:gd name="T4" fmla="*/ 335 w 627"/>
                  <a:gd name="T5" fmla="*/ 17 h 358"/>
                  <a:gd name="T6" fmla="*/ 358 w 627"/>
                  <a:gd name="T7" fmla="*/ 17 h 358"/>
                  <a:gd name="T8" fmla="*/ 392 w 627"/>
                  <a:gd name="T9" fmla="*/ 17 h 358"/>
                  <a:gd name="T10" fmla="*/ 427 w 627"/>
                  <a:gd name="T11" fmla="*/ 18 h 358"/>
                  <a:gd name="T12" fmla="*/ 447 w 627"/>
                  <a:gd name="T13" fmla="*/ 18 h 358"/>
                  <a:gd name="T14" fmla="*/ 480 w 627"/>
                  <a:gd name="T15" fmla="*/ 18 h 358"/>
                  <a:gd name="T16" fmla="*/ 514 w 627"/>
                  <a:gd name="T17" fmla="*/ 18 h 358"/>
                  <a:gd name="T18" fmla="*/ 529 w 627"/>
                  <a:gd name="T19" fmla="*/ 18 h 358"/>
                  <a:gd name="T20" fmla="*/ 545 w 627"/>
                  <a:gd name="T21" fmla="*/ 18 h 358"/>
                  <a:gd name="T22" fmla="*/ 579 w 627"/>
                  <a:gd name="T23" fmla="*/ 18 h 358"/>
                  <a:gd name="T24" fmla="*/ 601 w 627"/>
                  <a:gd name="T25" fmla="*/ 18 h 358"/>
                  <a:gd name="T26" fmla="*/ 611 w 627"/>
                  <a:gd name="T27" fmla="*/ 30 h 358"/>
                  <a:gd name="T28" fmla="*/ 611 w 627"/>
                  <a:gd name="T29" fmla="*/ 65 h 358"/>
                  <a:gd name="T30" fmla="*/ 613 w 627"/>
                  <a:gd name="T31" fmla="*/ 79 h 358"/>
                  <a:gd name="T32" fmla="*/ 616 w 627"/>
                  <a:gd name="T33" fmla="*/ 102 h 358"/>
                  <a:gd name="T34" fmla="*/ 618 w 627"/>
                  <a:gd name="T35" fmla="*/ 125 h 358"/>
                  <a:gd name="T36" fmla="*/ 621 w 627"/>
                  <a:gd name="T37" fmla="*/ 142 h 358"/>
                  <a:gd name="T38" fmla="*/ 627 w 627"/>
                  <a:gd name="T39" fmla="*/ 183 h 358"/>
                  <a:gd name="T40" fmla="*/ 627 w 627"/>
                  <a:gd name="T41" fmla="*/ 202 h 358"/>
                  <a:gd name="T42" fmla="*/ 625 w 627"/>
                  <a:gd name="T43" fmla="*/ 246 h 358"/>
                  <a:gd name="T44" fmla="*/ 625 w 627"/>
                  <a:gd name="T45" fmla="*/ 284 h 358"/>
                  <a:gd name="T46" fmla="*/ 625 w 627"/>
                  <a:gd name="T47" fmla="*/ 337 h 358"/>
                  <a:gd name="T48" fmla="*/ 625 w 627"/>
                  <a:gd name="T49" fmla="*/ 354 h 358"/>
                  <a:gd name="T50" fmla="*/ 604 w 627"/>
                  <a:gd name="T51" fmla="*/ 348 h 358"/>
                  <a:gd name="T52" fmla="*/ 569 w 627"/>
                  <a:gd name="T53" fmla="*/ 324 h 358"/>
                  <a:gd name="T54" fmla="*/ 560 w 627"/>
                  <a:gd name="T55" fmla="*/ 334 h 358"/>
                  <a:gd name="T56" fmla="*/ 529 w 627"/>
                  <a:gd name="T57" fmla="*/ 334 h 358"/>
                  <a:gd name="T58" fmla="*/ 498 w 627"/>
                  <a:gd name="T59" fmla="*/ 342 h 358"/>
                  <a:gd name="T60" fmla="*/ 481 w 627"/>
                  <a:gd name="T61" fmla="*/ 348 h 358"/>
                  <a:gd name="T62" fmla="*/ 463 w 627"/>
                  <a:gd name="T63" fmla="*/ 333 h 358"/>
                  <a:gd name="T64" fmla="*/ 457 w 627"/>
                  <a:gd name="T65" fmla="*/ 338 h 358"/>
                  <a:gd name="T66" fmla="*/ 440 w 627"/>
                  <a:gd name="T67" fmla="*/ 324 h 358"/>
                  <a:gd name="T68" fmla="*/ 427 w 627"/>
                  <a:gd name="T69" fmla="*/ 348 h 358"/>
                  <a:gd name="T70" fmla="*/ 419 w 627"/>
                  <a:gd name="T71" fmla="*/ 338 h 358"/>
                  <a:gd name="T72" fmla="*/ 412 w 627"/>
                  <a:gd name="T73" fmla="*/ 333 h 358"/>
                  <a:gd name="T74" fmla="*/ 400 w 627"/>
                  <a:gd name="T75" fmla="*/ 331 h 358"/>
                  <a:gd name="T76" fmla="*/ 389 w 627"/>
                  <a:gd name="T77" fmla="*/ 328 h 358"/>
                  <a:gd name="T78" fmla="*/ 379 w 627"/>
                  <a:gd name="T79" fmla="*/ 325 h 358"/>
                  <a:gd name="T80" fmla="*/ 361 w 627"/>
                  <a:gd name="T81" fmla="*/ 320 h 358"/>
                  <a:gd name="T82" fmla="*/ 335 w 627"/>
                  <a:gd name="T83" fmla="*/ 304 h 358"/>
                  <a:gd name="T84" fmla="*/ 318 w 627"/>
                  <a:gd name="T85" fmla="*/ 304 h 358"/>
                  <a:gd name="T86" fmla="*/ 301 w 627"/>
                  <a:gd name="T87" fmla="*/ 304 h 358"/>
                  <a:gd name="T88" fmla="*/ 269 w 627"/>
                  <a:gd name="T89" fmla="*/ 287 h 358"/>
                  <a:gd name="T90" fmla="*/ 251 w 627"/>
                  <a:gd name="T91" fmla="*/ 277 h 358"/>
                  <a:gd name="T92" fmla="*/ 228 w 627"/>
                  <a:gd name="T93" fmla="*/ 272 h 358"/>
                  <a:gd name="T94" fmla="*/ 214 w 627"/>
                  <a:gd name="T95" fmla="*/ 256 h 358"/>
                  <a:gd name="T96" fmla="*/ 217 w 627"/>
                  <a:gd name="T97" fmla="*/ 126 h 358"/>
                  <a:gd name="T98" fmla="*/ 194 w 627"/>
                  <a:gd name="T99" fmla="*/ 62 h 358"/>
                  <a:gd name="T100" fmla="*/ 177 w 627"/>
                  <a:gd name="T101" fmla="*/ 61 h 358"/>
                  <a:gd name="T102" fmla="*/ 157 w 627"/>
                  <a:gd name="T103" fmla="*/ 59 h 358"/>
                  <a:gd name="T104" fmla="*/ 142 w 627"/>
                  <a:gd name="T105" fmla="*/ 59 h 358"/>
                  <a:gd name="T106" fmla="*/ 71 w 627"/>
                  <a:gd name="T107" fmla="*/ 55 h 358"/>
                  <a:gd name="T108" fmla="*/ 3 w 627"/>
                  <a:gd name="T109" fmla="*/ 9 h 358"/>
                  <a:gd name="T110" fmla="*/ 72 w 627"/>
                  <a:gd name="T111" fmla="*/ 6 h 358"/>
                  <a:gd name="T112" fmla="*/ 119 w 627"/>
                  <a:gd name="T113" fmla="*/ 7 h 358"/>
                  <a:gd name="T114" fmla="*/ 156 w 627"/>
                  <a:gd name="T115" fmla="*/ 10 h 358"/>
                  <a:gd name="T116" fmla="*/ 178 w 627"/>
                  <a:gd name="T117" fmla="*/ 1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7" h="358">
                    <a:moveTo>
                      <a:pt x="215" y="11"/>
                    </a:moveTo>
                    <a:lnTo>
                      <a:pt x="221" y="13"/>
                    </a:lnTo>
                    <a:lnTo>
                      <a:pt x="236" y="13"/>
                    </a:lnTo>
                    <a:lnTo>
                      <a:pt x="238" y="13"/>
                    </a:lnTo>
                    <a:lnTo>
                      <a:pt x="246" y="13"/>
                    </a:lnTo>
                    <a:lnTo>
                      <a:pt x="248" y="14"/>
                    </a:lnTo>
                    <a:lnTo>
                      <a:pt x="253" y="14"/>
                    </a:lnTo>
                    <a:lnTo>
                      <a:pt x="255" y="14"/>
                    </a:lnTo>
                    <a:lnTo>
                      <a:pt x="256" y="14"/>
                    </a:lnTo>
                    <a:lnTo>
                      <a:pt x="258" y="14"/>
                    </a:lnTo>
                    <a:lnTo>
                      <a:pt x="260" y="14"/>
                    </a:lnTo>
                    <a:lnTo>
                      <a:pt x="273" y="14"/>
                    </a:lnTo>
                    <a:lnTo>
                      <a:pt x="276" y="14"/>
                    </a:lnTo>
                    <a:lnTo>
                      <a:pt x="284" y="14"/>
                    </a:lnTo>
                    <a:lnTo>
                      <a:pt x="292" y="16"/>
                    </a:lnTo>
                    <a:lnTo>
                      <a:pt x="293" y="16"/>
                    </a:lnTo>
                    <a:lnTo>
                      <a:pt x="294" y="16"/>
                    </a:lnTo>
                    <a:lnTo>
                      <a:pt x="301" y="16"/>
                    </a:lnTo>
                    <a:lnTo>
                      <a:pt x="303" y="16"/>
                    </a:lnTo>
                    <a:lnTo>
                      <a:pt x="309" y="16"/>
                    </a:lnTo>
                    <a:lnTo>
                      <a:pt x="310" y="16"/>
                    </a:lnTo>
                    <a:lnTo>
                      <a:pt x="314" y="16"/>
                    </a:lnTo>
                    <a:lnTo>
                      <a:pt x="327" y="16"/>
                    </a:lnTo>
                    <a:lnTo>
                      <a:pt x="335" y="17"/>
                    </a:lnTo>
                    <a:lnTo>
                      <a:pt x="340" y="17"/>
                    </a:lnTo>
                    <a:lnTo>
                      <a:pt x="341" y="17"/>
                    </a:lnTo>
                    <a:lnTo>
                      <a:pt x="348" y="17"/>
                    </a:lnTo>
                    <a:lnTo>
                      <a:pt x="350" y="17"/>
                    </a:lnTo>
                    <a:lnTo>
                      <a:pt x="351" y="17"/>
                    </a:lnTo>
                    <a:lnTo>
                      <a:pt x="352" y="17"/>
                    </a:lnTo>
                    <a:lnTo>
                      <a:pt x="355" y="17"/>
                    </a:lnTo>
                    <a:lnTo>
                      <a:pt x="358" y="17"/>
                    </a:lnTo>
                    <a:lnTo>
                      <a:pt x="362" y="17"/>
                    </a:lnTo>
                    <a:lnTo>
                      <a:pt x="364" y="17"/>
                    </a:lnTo>
                    <a:lnTo>
                      <a:pt x="379" y="17"/>
                    </a:lnTo>
                    <a:lnTo>
                      <a:pt x="381" y="17"/>
                    </a:lnTo>
                    <a:lnTo>
                      <a:pt x="382" y="17"/>
                    </a:lnTo>
                    <a:lnTo>
                      <a:pt x="388" y="17"/>
                    </a:lnTo>
                    <a:lnTo>
                      <a:pt x="391" y="17"/>
                    </a:lnTo>
                    <a:lnTo>
                      <a:pt x="392" y="17"/>
                    </a:lnTo>
                    <a:lnTo>
                      <a:pt x="395" y="17"/>
                    </a:lnTo>
                    <a:lnTo>
                      <a:pt x="398" y="18"/>
                    </a:lnTo>
                    <a:lnTo>
                      <a:pt x="399" y="18"/>
                    </a:lnTo>
                    <a:lnTo>
                      <a:pt x="400" y="18"/>
                    </a:lnTo>
                    <a:lnTo>
                      <a:pt x="403" y="18"/>
                    </a:lnTo>
                    <a:lnTo>
                      <a:pt x="405" y="18"/>
                    </a:lnTo>
                    <a:lnTo>
                      <a:pt x="410" y="18"/>
                    </a:lnTo>
                    <a:lnTo>
                      <a:pt x="427" y="18"/>
                    </a:lnTo>
                    <a:lnTo>
                      <a:pt x="429" y="18"/>
                    </a:lnTo>
                    <a:lnTo>
                      <a:pt x="430" y="18"/>
                    </a:lnTo>
                    <a:lnTo>
                      <a:pt x="436" y="18"/>
                    </a:lnTo>
                    <a:lnTo>
                      <a:pt x="440" y="18"/>
                    </a:lnTo>
                    <a:lnTo>
                      <a:pt x="443" y="18"/>
                    </a:lnTo>
                    <a:lnTo>
                      <a:pt x="444" y="18"/>
                    </a:lnTo>
                    <a:lnTo>
                      <a:pt x="446" y="18"/>
                    </a:lnTo>
                    <a:lnTo>
                      <a:pt x="447" y="18"/>
                    </a:lnTo>
                    <a:lnTo>
                      <a:pt x="451" y="18"/>
                    </a:lnTo>
                    <a:lnTo>
                      <a:pt x="453" y="18"/>
                    </a:lnTo>
                    <a:lnTo>
                      <a:pt x="456" y="18"/>
                    </a:lnTo>
                    <a:lnTo>
                      <a:pt x="457" y="18"/>
                    </a:lnTo>
                    <a:lnTo>
                      <a:pt x="459" y="18"/>
                    </a:lnTo>
                    <a:lnTo>
                      <a:pt x="460" y="18"/>
                    </a:lnTo>
                    <a:lnTo>
                      <a:pt x="473" y="18"/>
                    </a:lnTo>
                    <a:lnTo>
                      <a:pt x="480" y="18"/>
                    </a:lnTo>
                    <a:lnTo>
                      <a:pt x="483" y="18"/>
                    </a:lnTo>
                    <a:lnTo>
                      <a:pt x="490" y="18"/>
                    </a:lnTo>
                    <a:lnTo>
                      <a:pt x="491" y="18"/>
                    </a:lnTo>
                    <a:lnTo>
                      <a:pt x="495" y="18"/>
                    </a:lnTo>
                    <a:lnTo>
                      <a:pt x="497" y="18"/>
                    </a:lnTo>
                    <a:lnTo>
                      <a:pt x="500" y="18"/>
                    </a:lnTo>
                    <a:lnTo>
                      <a:pt x="511" y="18"/>
                    </a:lnTo>
                    <a:lnTo>
                      <a:pt x="514" y="18"/>
                    </a:lnTo>
                    <a:lnTo>
                      <a:pt x="515" y="18"/>
                    </a:lnTo>
                    <a:lnTo>
                      <a:pt x="517" y="18"/>
                    </a:lnTo>
                    <a:lnTo>
                      <a:pt x="519" y="18"/>
                    </a:lnTo>
                    <a:lnTo>
                      <a:pt x="521" y="18"/>
                    </a:lnTo>
                    <a:lnTo>
                      <a:pt x="525" y="18"/>
                    </a:lnTo>
                    <a:lnTo>
                      <a:pt x="526" y="18"/>
                    </a:lnTo>
                    <a:lnTo>
                      <a:pt x="528" y="18"/>
                    </a:lnTo>
                    <a:lnTo>
                      <a:pt x="529" y="18"/>
                    </a:lnTo>
                    <a:lnTo>
                      <a:pt x="531" y="18"/>
                    </a:lnTo>
                    <a:lnTo>
                      <a:pt x="532" y="18"/>
                    </a:lnTo>
                    <a:lnTo>
                      <a:pt x="533" y="18"/>
                    </a:lnTo>
                    <a:lnTo>
                      <a:pt x="535" y="18"/>
                    </a:lnTo>
                    <a:lnTo>
                      <a:pt x="538" y="18"/>
                    </a:lnTo>
                    <a:lnTo>
                      <a:pt x="539" y="18"/>
                    </a:lnTo>
                    <a:lnTo>
                      <a:pt x="542" y="18"/>
                    </a:lnTo>
                    <a:lnTo>
                      <a:pt x="545" y="18"/>
                    </a:lnTo>
                    <a:lnTo>
                      <a:pt x="546" y="18"/>
                    </a:lnTo>
                    <a:lnTo>
                      <a:pt x="553" y="18"/>
                    </a:lnTo>
                    <a:lnTo>
                      <a:pt x="559" y="18"/>
                    </a:lnTo>
                    <a:lnTo>
                      <a:pt x="569" y="18"/>
                    </a:lnTo>
                    <a:lnTo>
                      <a:pt x="570" y="18"/>
                    </a:lnTo>
                    <a:lnTo>
                      <a:pt x="572" y="18"/>
                    </a:lnTo>
                    <a:lnTo>
                      <a:pt x="577" y="18"/>
                    </a:lnTo>
                    <a:lnTo>
                      <a:pt x="579" y="18"/>
                    </a:lnTo>
                    <a:lnTo>
                      <a:pt x="580" y="18"/>
                    </a:lnTo>
                    <a:lnTo>
                      <a:pt x="582" y="18"/>
                    </a:lnTo>
                    <a:lnTo>
                      <a:pt x="583" y="18"/>
                    </a:lnTo>
                    <a:lnTo>
                      <a:pt x="593" y="18"/>
                    </a:lnTo>
                    <a:lnTo>
                      <a:pt x="594" y="18"/>
                    </a:lnTo>
                    <a:lnTo>
                      <a:pt x="596" y="18"/>
                    </a:lnTo>
                    <a:lnTo>
                      <a:pt x="599" y="18"/>
                    </a:lnTo>
                    <a:lnTo>
                      <a:pt x="601" y="18"/>
                    </a:lnTo>
                    <a:lnTo>
                      <a:pt x="604" y="18"/>
                    </a:lnTo>
                    <a:lnTo>
                      <a:pt x="610" y="18"/>
                    </a:lnTo>
                    <a:lnTo>
                      <a:pt x="610" y="23"/>
                    </a:lnTo>
                    <a:lnTo>
                      <a:pt x="610" y="24"/>
                    </a:lnTo>
                    <a:lnTo>
                      <a:pt x="610" y="25"/>
                    </a:lnTo>
                    <a:lnTo>
                      <a:pt x="611" y="27"/>
                    </a:lnTo>
                    <a:lnTo>
                      <a:pt x="611" y="28"/>
                    </a:lnTo>
                    <a:lnTo>
                      <a:pt x="611" y="30"/>
                    </a:lnTo>
                    <a:lnTo>
                      <a:pt x="611" y="33"/>
                    </a:lnTo>
                    <a:lnTo>
                      <a:pt x="611" y="41"/>
                    </a:lnTo>
                    <a:lnTo>
                      <a:pt x="611" y="48"/>
                    </a:lnTo>
                    <a:lnTo>
                      <a:pt x="611" y="51"/>
                    </a:lnTo>
                    <a:lnTo>
                      <a:pt x="611" y="57"/>
                    </a:lnTo>
                    <a:lnTo>
                      <a:pt x="611" y="58"/>
                    </a:lnTo>
                    <a:lnTo>
                      <a:pt x="611" y="61"/>
                    </a:lnTo>
                    <a:lnTo>
                      <a:pt x="611" y="65"/>
                    </a:lnTo>
                    <a:lnTo>
                      <a:pt x="611" y="67"/>
                    </a:lnTo>
                    <a:lnTo>
                      <a:pt x="611" y="68"/>
                    </a:lnTo>
                    <a:lnTo>
                      <a:pt x="611" y="69"/>
                    </a:lnTo>
                    <a:lnTo>
                      <a:pt x="611" y="71"/>
                    </a:lnTo>
                    <a:lnTo>
                      <a:pt x="611" y="72"/>
                    </a:lnTo>
                    <a:lnTo>
                      <a:pt x="613" y="76"/>
                    </a:lnTo>
                    <a:lnTo>
                      <a:pt x="613" y="78"/>
                    </a:lnTo>
                    <a:lnTo>
                      <a:pt x="613" y="79"/>
                    </a:lnTo>
                    <a:lnTo>
                      <a:pt x="613" y="84"/>
                    </a:lnTo>
                    <a:lnTo>
                      <a:pt x="614" y="89"/>
                    </a:lnTo>
                    <a:lnTo>
                      <a:pt x="614" y="93"/>
                    </a:lnTo>
                    <a:lnTo>
                      <a:pt x="614" y="95"/>
                    </a:lnTo>
                    <a:lnTo>
                      <a:pt x="614" y="96"/>
                    </a:lnTo>
                    <a:lnTo>
                      <a:pt x="616" y="98"/>
                    </a:lnTo>
                    <a:lnTo>
                      <a:pt x="616" y="100"/>
                    </a:lnTo>
                    <a:lnTo>
                      <a:pt x="616" y="102"/>
                    </a:lnTo>
                    <a:lnTo>
                      <a:pt x="616" y="103"/>
                    </a:lnTo>
                    <a:lnTo>
                      <a:pt x="617" y="109"/>
                    </a:lnTo>
                    <a:lnTo>
                      <a:pt x="617" y="110"/>
                    </a:lnTo>
                    <a:lnTo>
                      <a:pt x="618" y="117"/>
                    </a:lnTo>
                    <a:lnTo>
                      <a:pt x="618" y="119"/>
                    </a:lnTo>
                    <a:lnTo>
                      <a:pt x="618" y="120"/>
                    </a:lnTo>
                    <a:lnTo>
                      <a:pt x="618" y="122"/>
                    </a:lnTo>
                    <a:lnTo>
                      <a:pt x="618" y="125"/>
                    </a:lnTo>
                    <a:lnTo>
                      <a:pt x="618" y="126"/>
                    </a:lnTo>
                    <a:lnTo>
                      <a:pt x="620" y="134"/>
                    </a:lnTo>
                    <a:lnTo>
                      <a:pt x="620" y="136"/>
                    </a:lnTo>
                    <a:lnTo>
                      <a:pt x="621" y="136"/>
                    </a:lnTo>
                    <a:lnTo>
                      <a:pt x="621" y="137"/>
                    </a:lnTo>
                    <a:lnTo>
                      <a:pt x="621" y="139"/>
                    </a:lnTo>
                    <a:lnTo>
                      <a:pt x="621" y="140"/>
                    </a:lnTo>
                    <a:lnTo>
                      <a:pt x="621" y="142"/>
                    </a:lnTo>
                    <a:lnTo>
                      <a:pt x="621" y="143"/>
                    </a:lnTo>
                    <a:lnTo>
                      <a:pt x="623" y="146"/>
                    </a:lnTo>
                    <a:lnTo>
                      <a:pt x="623" y="156"/>
                    </a:lnTo>
                    <a:lnTo>
                      <a:pt x="624" y="160"/>
                    </a:lnTo>
                    <a:lnTo>
                      <a:pt x="624" y="161"/>
                    </a:lnTo>
                    <a:lnTo>
                      <a:pt x="627" y="180"/>
                    </a:lnTo>
                    <a:lnTo>
                      <a:pt x="627" y="181"/>
                    </a:lnTo>
                    <a:lnTo>
                      <a:pt x="627" y="183"/>
                    </a:lnTo>
                    <a:lnTo>
                      <a:pt x="627" y="188"/>
                    </a:lnTo>
                    <a:lnTo>
                      <a:pt x="627" y="190"/>
                    </a:lnTo>
                    <a:lnTo>
                      <a:pt x="627" y="191"/>
                    </a:lnTo>
                    <a:lnTo>
                      <a:pt x="627" y="192"/>
                    </a:lnTo>
                    <a:lnTo>
                      <a:pt x="627" y="195"/>
                    </a:lnTo>
                    <a:lnTo>
                      <a:pt x="627" y="198"/>
                    </a:lnTo>
                    <a:lnTo>
                      <a:pt x="627" y="200"/>
                    </a:lnTo>
                    <a:lnTo>
                      <a:pt x="627" y="202"/>
                    </a:lnTo>
                    <a:lnTo>
                      <a:pt x="627" y="207"/>
                    </a:lnTo>
                    <a:lnTo>
                      <a:pt x="627" y="208"/>
                    </a:lnTo>
                    <a:lnTo>
                      <a:pt x="627" y="226"/>
                    </a:lnTo>
                    <a:lnTo>
                      <a:pt x="627" y="229"/>
                    </a:lnTo>
                    <a:lnTo>
                      <a:pt x="627" y="231"/>
                    </a:lnTo>
                    <a:lnTo>
                      <a:pt x="627" y="232"/>
                    </a:lnTo>
                    <a:lnTo>
                      <a:pt x="627" y="233"/>
                    </a:lnTo>
                    <a:lnTo>
                      <a:pt x="625" y="246"/>
                    </a:lnTo>
                    <a:lnTo>
                      <a:pt x="625" y="255"/>
                    </a:lnTo>
                    <a:lnTo>
                      <a:pt x="625" y="256"/>
                    </a:lnTo>
                    <a:lnTo>
                      <a:pt x="625" y="265"/>
                    </a:lnTo>
                    <a:lnTo>
                      <a:pt x="625" y="269"/>
                    </a:lnTo>
                    <a:lnTo>
                      <a:pt x="625" y="277"/>
                    </a:lnTo>
                    <a:lnTo>
                      <a:pt x="625" y="279"/>
                    </a:lnTo>
                    <a:lnTo>
                      <a:pt x="625" y="280"/>
                    </a:lnTo>
                    <a:lnTo>
                      <a:pt x="625" y="284"/>
                    </a:lnTo>
                    <a:lnTo>
                      <a:pt x="625" y="301"/>
                    </a:lnTo>
                    <a:lnTo>
                      <a:pt x="625" y="318"/>
                    </a:lnTo>
                    <a:lnTo>
                      <a:pt x="625" y="324"/>
                    </a:lnTo>
                    <a:lnTo>
                      <a:pt x="625" y="325"/>
                    </a:lnTo>
                    <a:lnTo>
                      <a:pt x="625" y="327"/>
                    </a:lnTo>
                    <a:lnTo>
                      <a:pt x="625" y="333"/>
                    </a:lnTo>
                    <a:lnTo>
                      <a:pt x="625" y="335"/>
                    </a:lnTo>
                    <a:lnTo>
                      <a:pt x="625" y="337"/>
                    </a:lnTo>
                    <a:lnTo>
                      <a:pt x="625" y="340"/>
                    </a:lnTo>
                    <a:lnTo>
                      <a:pt x="625" y="341"/>
                    </a:lnTo>
                    <a:lnTo>
                      <a:pt x="625" y="344"/>
                    </a:lnTo>
                    <a:lnTo>
                      <a:pt x="625" y="345"/>
                    </a:lnTo>
                    <a:lnTo>
                      <a:pt x="625" y="348"/>
                    </a:lnTo>
                    <a:lnTo>
                      <a:pt x="625" y="349"/>
                    </a:lnTo>
                    <a:lnTo>
                      <a:pt x="625" y="351"/>
                    </a:lnTo>
                    <a:lnTo>
                      <a:pt x="625" y="354"/>
                    </a:lnTo>
                    <a:lnTo>
                      <a:pt x="625" y="355"/>
                    </a:lnTo>
                    <a:lnTo>
                      <a:pt x="625" y="357"/>
                    </a:lnTo>
                    <a:lnTo>
                      <a:pt x="625" y="358"/>
                    </a:lnTo>
                    <a:lnTo>
                      <a:pt x="623" y="358"/>
                    </a:lnTo>
                    <a:lnTo>
                      <a:pt x="613" y="354"/>
                    </a:lnTo>
                    <a:lnTo>
                      <a:pt x="607" y="351"/>
                    </a:lnTo>
                    <a:lnTo>
                      <a:pt x="606" y="349"/>
                    </a:lnTo>
                    <a:lnTo>
                      <a:pt x="604" y="348"/>
                    </a:lnTo>
                    <a:lnTo>
                      <a:pt x="600" y="347"/>
                    </a:lnTo>
                    <a:lnTo>
                      <a:pt x="596" y="345"/>
                    </a:lnTo>
                    <a:lnTo>
                      <a:pt x="583" y="334"/>
                    </a:lnTo>
                    <a:lnTo>
                      <a:pt x="582" y="330"/>
                    </a:lnTo>
                    <a:lnTo>
                      <a:pt x="582" y="328"/>
                    </a:lnTo>
                    <a:lnTo>
                      <a:pt x="576" y="327"/>
                    </a:lnTo>
                    <a:lnTo>
                      <a:pt x="575" y="327"/>
                    </a:lnTo>
                    <a:lnTo>
                      <a:pt x="569" y="324"/>
                    </a:lnTo>
                    <a:lnTo>
                      <a:pt x="567" y="327"/>
                    </a:lnTo>
                    <a:lnTo>
                      <a:pt x="567" y="328"/>
                    </a:lnTo>
                    <a:lnTo>
                      <a:pt x="567" y="330"/>
                    </a:lnTo>
                    <a:lnTo>
                      <a:pt x="567" y="331"/>
                    </a:lnTo>
                    <a:lnTo>
                      <a:pt x="566" y="333"/>
                    </a:lnTo>
                    <a:lnTo>
                      <a:pt x="565" y="334"/>
                    </a:lnTo>
                    <a:lnTo>
                      <a:pt x="563" y="334"/>
                    </a:lnTo>
                    <a:lnTo>
                      <a:pt x="560" y="334"/>
                    </a:lnTo>
                    <a:lnTo>
                      <a:pt x="555" y="334"/>
                    </a:lnTo>
                    <a:lnTo>
                      <a:pt x="552" y="334"/>
                    </a:lnTo>
                    <a:lnTo>
                      <a:pt x="545" y="333"/>
                    </a:lnTo>
                    <a:lnTo>
                      <a:pt x="545" y="331"/>
                    </a:lnTo>
                    <a:lnTo>
                      <a:pt x="545" y="330"/>
                    </a:lnTo>
                    <a:lnTo>
                      <a:pt x="543" y="328"/>
                    </a:lnTo>
                    <a:lnTo>
                      <a:pt x="541" y="327"/>
                    </a:lnTo>
                    <a:lnTo>
                      <a:pt x="529" y="334"/>
                    </a:lnTo>
                    <a:lnTo>
                      <a:pt x="528" y="337"/>
                    </a:lnTo>
                    <a:lnTo>
                      <a:pt x="524" y="337"/>
                    </a:lnTo>
                    <a:lnTo>
                      <a:pt x="522" y="337"/>
                    </a:lnTo>
                    <a:lnTo>
                      <a:pt x="514" y="335"/>
                    </a:lnTo>
                    <a:lnTo>
                      <a:pt x="502" y="337"/>
                    </a:lnTo>
                    <a:lnTo>
                      <a:pt x="500" y="337"/>
                    </a:lnTo>
                    <a:lnTo>
                      <a:pt x="498" y="340"/>
                    </a:lnTo>
                    <a:lnTo>
                      <a:pt x="498" y="342"/>
                    </a:lnTo>
                    <a:lnTo>
                      <a:pt x="498" y="344"/>
                    </a:lnTo>
                    <a:lnTo>
                      <a:pt x="497" y="345"/>
                    </a:lnTo>
                    <a:lnTo>
                      <a:pt x="495" y="345"/>
                    </a:lnTo>
                    <a:lnTo>
                      <a:pt x="494" y="347"/>
                    </a:lnTo>
                    <a:lnTo>
                      <a:pt x="492" y="347"/>
                    </a:lnTo>
                    <a:lnTo>
                      <a:pt x="487" y="347"/>
                    </a:lnTo>
                    <a:lnTo>
                      <a:pt x="483" y="349"/>
                    </a:lnTo>
                    <a:lnTo>
                      <a:pt x="481" y="348"/>
                    </a:lnTo>
                    <a:lnTo>
                      <a:pt x="478" y="344"/>
                    </a:lnTo>
                    <a:lnTo>
                      <a:pt x="477" y="342"/>
                    </a:lnTo>
                    <a:lnTo>
                      <a:pt x="473" y="344"/>
                    </a:lnTo>
                    <a:lnTo>
                      <a:pt x="464" y="337"/>
                    </a:lnTo>
                    <a:lnTo>
                      <a:pt x="464" y="335"/>
                    </a:lnTo>
                    <a:lnTo>
                      <a:pt x="464" y="334"/>
                    </a:lnTo>
                    <a:lnTo>
                      <a:pt x="464" y="333"/>
                    </a:lnTo>
                    <a:lnTo>
                      <a:pt x="463" y="333"/>
                    </a:lnTo>
                    <a:lnTo>
                      <a:pt x="461" y="331"/>
                    </a:lnTo>
                    <a:lnTo>
                      <a:pt x="460" y="331"/>
                    </a:lnTo>
                    <a:lnTo>
                      <a:pt x="459" y="331"/>
                    </a:lnTo>
                    <a:lnTo>
                      <a:pt x="459" y="333"/>
                    </a:lnTo>
                    <a:lnTo>
                      <a:pt x="459" y="334"/>
                    </a:lnTo>
                    <a:lnTo>
                      <a:pt x="459" y="335"/>
                    </a:lnTo>
                    <a:lnTo>
                      <a:pt x="457" y="337"/>
                    </a:lnTo>
                    <a:lnTo>
                      <a:pt x="457" y="338"/>
                    </a:lnTo>
                    <a:lnTo>
                      <a:pt x="453" y="338"/>
                    </a:lnTo>
                    <a:lnTo>
                      <a:pt x="446" y="335"/>
                    </a:lnTo>
                    <a:lnTo>
                      <a:pt x="444" y="335"/>
                    </a:lnTo>
                    <a:lnTo>
                      <a:pt x="443" y="334"/>
                    </a:lnTo>
                    <a:lnTo>
                      <a:pt x="443" y="331"/>
                    </a:lnTo>
                    <a:lnTo>
                      <a:pt x="443" y="327"/>
                    </a:lnTo>
                    <a:lnTo>
                      <a:pt x="442" y="325"/>
                    </a:lnTo>
                    <a:lnTo>
                      <a:pt x="440" y="324"/>
                    </a:lnTo>
                    <a:lnTo>
                      <a:pt x="440" y="325"/>
                    </a:lnTo>
                    <a:lnTo>
                      <a:pt x="439" y="325"/>
                    </a:lnTo>
                    <a:lnTo>
                      <a:pt x="437" y="327"/>
                    </a:lnTo>
                    <a:lnTo>
                      <a:pt x="436" y="333"/>
                    </a:lnTo>
                    <a:lnTo>
                      <a:pt x="434" y="334"/>
                    </a:lnTo>
                    <a:lnTo>
                      <a:pt x="432" y="338"/>
                    </a:lnTo>
                    <a:lnTo>
                      <a:pt x="427" y="347"/>
                    </a:lnTo>
                    <a:lnTo>
                      <a:pt x="427" y="348"/>
                    </a:lnTo>
                    <a:lnTo>
                      <a:pt x="426" y="348"/>
                    </a:lnTo>
                    <a:lnTo>
                      <a:pt x="426" y="349"/>
                    </a:lnTo>
                    <a:lnTo>
                      <a:pt x="425" y="348"/>
                    </a:lnTo>
                    <a:lnTo>
                      <a:pt x="423" y="348"/>
                    </a:lnTo>
                    <a:lnTo>
                      <a:pt x="422" y="348"/>
                    </a:lnTo>
                    <a:lnTo>
                      <a:pt x="422" y="347"/>
                    </a:lnTo>
                    <a:lnTo>
                      <a:pt x="419" y="341"/>
                    </a:lnTo>
                    <a:lnTo>
                      <a:pt x="419" y="338"/>
                    </a:lnTo>
                    <a:lnTo>
                      <a:pt x="420" y="337"/>
                    </a:lnTo>
                    <a:lnTo>
                      <a:pt x="422" y="337"/>
                    </a:lnTo>
                    <a:lnTo>
                      <a:pt x="422" y="335"/>
                    </a:lnTo>
                    <a:lnTo>
                      <a:pt x="422" y="331"/>
                    </a:lnTo>
                    <a:lnTo>
                      <a:pt x="420" y="330"/>
                    </a:lnTo>
                    <a:lnTo>
                      <a:pt x="419" y="328"/>
                    </a:lnTo>
                    <a:lnTo>
                      <a:pt x="417" y="328"/>
                    </a:lnTo>
                    <a:lnTo>
                      <a:pt x="412" y="333"/>
                    </a:lnTo>
                    <a:lnTo>
                      <a:pt x="406" y="338"/>
                    </a:lnTo>
                    <a:lnTo>
                      <a:pt x="402" y="338"/>
                    </a:lnTo>
                    <a:lnTo>
                      <a:pt x="400" y="338"/>
                    </a:lnTo>
                    <a:lnTo>
                      <a:pt x="400" y="337"/>
                    </a:lnTo>
                    <a:lnTo>
                      <a:pt x="399" y="335"/>
                    </a:lnTo>
                    <a:lnTo>
                      <a:pt x="400" y="334"/>
                    </a:lnTo>
                    <a:lnTo>
                      <a:pt x="400" y="333"/>
                    </a:lnTo>
                    <a:lnTo>
                      <a:pt x="400" y="331"/>
                    </a:lnTo>
                    <a:lnTo>
                      <a:pt x="400" y="330"/>
                    </a:lnTo>
                    <a:lnTo>
                      <a:pt x="398" y="328"/>
                    </a:lnTo>
                    <a:lnTo>
                      <a:pt x="396" y="328"/>
                    </a:lnTo>
                    <a:lnTo>
                      <a:pt x="395" y="328"/>
                    </a:lnTo>
                    <a:lnTo>
                      <a:pt x="393" y="330"/>
                    </a:lnTo>
                    <a:lnTo>
                      <a:pt x="392" y="330"/>
                    </a:lnTo>
                    <a:lnTo>
                      <a:pt x="391" y="330"/>
                    </a:lnTo>
                    <a:lnTo>
                      <a:pt x="389" y="328"/>
                    </a:lnTo>
                    <a:lnTo>
                      <a:pt x="391" y="325"/>
                    </a:lnTo>
                    <a:lnTo>
                      <a:pt x="391" y="324"/>
                    </a:lnTo>
                    <a:lnTo>
                      <a:pt x="389" y="323"/>
                    </a:lnTo>
                    <a:lnTo>
                      <a:pt x="385" y="321"/>
                    </a:lnTo>
                    <a:lnTo>
                      <a:pt x="384" y="321"/>
                    </a:lnTo>
                    <a:lnTo>
                      <a:pt x="382" y="321"/>
                    </a:lnTo>
                    <a:lnTo>
                      <a:pt x="382" y="323"/>
                    </a:lnTo>
                    <a:lnTo>
                      <a:pt x="379" y="325"/>
                    </a:lnTo>
                    <a:lnTo>
                      <a:pt x="375" y="331"/>
                    </a:lnTo>
                    <a:lnTo>
                      <a:pt x="372" y="334"/>
                    </a:lnTo>
                    <a:lnTo>
                      <a:pt x="369" y="335"/>
                    </a:lnTo>
                    <a:lnTo>
                      <a:pt x="368" y="334"/>
                    </a:lnTo>
                    <a:lnTo>
                      <a:pt x="361" y="331"/>
                    </a:lnTo>
                    <a:lnTo>
                      <a:pt x="362" y="325"/>
                    </a:lnTo>
                    <a:lnTo>
                      <a:pt x="364" y="320"/>
                    </a:lnTo>
                    <a:lnTo>
                      <a:pt x="361" y="320"/>
                    </a:lnTo>
                    <a:lnTo>
                      <a:pt x="358" y="320"/>
                    </a:lnTo>
                    <a:lnTo>
                      <a:pt x="357" y="320"/>
                    </a:lnTo>
                    <a:lnTo>
                      <a:pt x="352" y="318"/>
                    </a:lnTo>
                    <a:lnTo>
                      <a:pt x="351" y="316"/>
                    </a:lnTo>
                    <a:lnTo>
                      <a:pt x="347" y="307"/>
                    </a:lnTo>
                    <a:lnTo>
                      <a:pt x="344" y="307"/>
                    </a:lnTo>
                    <a:lnTo>
                      <a:pt x="337" y="306"/>
                    </a:lnTo>
                    <a:lnTo>
                      <a:pt x="335" y="304"/>
                    </a:lnTo>
                    <a:lnTo>
                      <a:pt x="333" y="303"/>
                    </a:lnTo>
                    <a:lnTo>
                      <a:pt x="331" y="304"/>
                    </a:lnTo>
                    <a:lnTo>
                      <a:pt x="330" y="306"/>
                    </a:lnTo>
                    <a:lnTo>
                      <a:pt x="330" y="307"/>
                    </a:lnTo>
                    <a:lnTo>
                      <a:pt x="327" y="308"/>
                    </a:lnTo>
                    <a:lnTo>
                      <a:pt x="324" y="313"/>
                    </a:lnTo>
                    <a:lnTo>
                      <a:pt x="321" y="311"/>
                    </a:lnTo>
                    <a:lnTo>
                      <a:pt x="318" y="304"/>
                    </a:lnTo>
                    <a:lnTo>
                      <a:pt x="316" y="303"/>
                    </a:lnTo>
                    <a:lnTo>
                      <a:pt x="314" y="303"/>
                    </a:lnTo>
                    <a:lnTo>
                      <a:pt x="314" y="301"/>
                    </a:lnTo>
                    <a:lnTo>
                      <a:pt x="311" y="301"/>
                    </a:lnTo>
                    <a:lnTo>
                      <a:pt x="310" y="301"/>
                    </a:lnTo>
                    <a:lnTo>
                      <a:pt x="310" y="303"/>
                    </a:lnTo>
                    <a:lnTo>
                      <a:pt x="307" y="304"/>
                    </a:lnTo>
                    <a:lnTo>
                      <a:pt x="301" y="304"/>
                    </a:lnTo>
                    <a:lnTo>
                      <a:pt x="294" y="303"/>
                    </a:lnTo>
                    <a:lnTo>
                      <a:pt x="290" y="299"/>
                    </a:lnTo>
                    <a:lnTo>
                      <a:pt x="287" y="297"/>
                    </a:lnTo>
                    <a:lnTo>
                      <a:pt x="280" y="297"/>
                    </a:lnTo>
                    <a:lnTo>
                      <a:pt x="276" y="297"/>
                    </a:lnTo>
                    <a:lnTo>
                      <a:pt x="273" y="296"/>
                    </a:lnTo>
                    <a:lnTo>
                      <a:pt x="270" y="296"/>
                    </a:lnTo>
                    <a:lnTo>
                      <a:pt x="269" y="287"/>
                    </a:lnTo>
                    <a:lnTo>
                      <a:pt x="269" y="286"/>
                    </a:lnTo>
                    <a:lnTo>
                      <a:pt x="269" y="284"/>
                    </a:lnTo>
                    <a:lnTo>
                      <a:pt x="269" y="283"/>
                    </a:lnTo>
                    <a:lnTo>
                      <a:pt x="266" y="276"/>
                    </a:lnTo>
                    <a:lnTo>
                      <a:pt x="259" y="272"/>
                    </a:lnTo>
                    <a:lnTo>
                      <a:pt x="255" y="279"/>
                    </a:lnTo>
                    <a:lnTo>
                      <a:pt x="252" y="279"/>
                    </a:lnTo>
                    <a:lnTo>
                      <a:pt x="251" y="277"/>
                    </a:lnTo>
                    <a:lnTo>
                      <a:pt x="249" y="276"/>
                    </a:lnTo>
                    <a:lnTo>
                      <a:pt x="248" y="275"/>
                    </a:lnTo>
                    <a:lnTo>
                      <a:pt x="246" y="275"/>
                    </a:lnTo>
                    <a:lnTo>
                      <a:pt x="242" y="275"/>
                    </a:lnTo>
                    <a:lnTo>
                      <a:pt x="239" y="277"/>
                    </a:lnTo>
                    <a:lnTo>
                      <a:pt x="235" y="279"/>
                    </a:lnTo>
                    <a:lnTo>
                      <a:pt x="232" y="277"/>
                    </a:lnTo>
                    <a:lnTo>
                      <a:pt x="228" y="272"/>
                    </a:lnTo>
                    <a:lnTo>
                      <a:pt x="225" y="270"/>
                    </a:lnTo>
                    <a:lnTo>
                      <a:pt x="222" y="265"/>
                    </a:lnTo>
                    <a:lnTo>
                      <a:pt x="221" y="262"/>
                    </a:lnTo>
                    <a:lnTo>
                      <a:pt x="219" y="262"/>
                    </a:lnTo>
                    <a:lnTo>
                      <a:pt x="219" y="260"/>
                    </a:lnTo>
                    <a:lnTo>
                      <a:pt x="217" y="258"/>
                    </a:lnTo>
                    <a:lnTo>
                      <a:pt x="215" y="256"/>
                    </a:lnTo>
                    <a:lnTo>
                      <a:pt x="214" y="256"/>
                    </a:lnTo>
                    <a:lnTo>
                      <a:pt x="211" y="258"/>
                    </a:lnTo>
                    <a:lnTo>
                      <a:pt x="211" y="259"/>
                    </a:lnTo>
                    <a:lnTo>
                      <a:pt x="211" y="239"/>
                    </a:lnTo>
                    <a:lnTo>
                      <a:pt x="212" y="211"/>
                    </a:lnTo>
                    <a:lnTo>
                      <a:pt x="214" y="195"/>
                    </a:lnTo>
                    <a:lnTo>
                      <a:pt x="214" y="171"/>
                    </a:lnTo>
                    <a:lnTo>
                      <a:pt x="215" y="151"/>
                    </a:lnTo>
                    <a:lnTo>
                      <a:pt x="217" y="126"/>
                    </a:lnTo>
                    <a:lnTo>
                      <a:pt x="217" y="108"/>
                    </a:lnTo>
                    <a:lnTo>
                      <a:pt x="219" y="62"/>
                    </a:lnTo>
                    <a:lnTo>
                      <a:pt x="218" y="62"/>
                    </a:lnTo>
                    <a:lnTo>
                      <a:pt x="212" y="62"/>
                    </a:lnTo>
                    <a:lnTo>
                      <a:pt x="205" y="62"/>
                    </a:lnTo>
                    <a:lnTo>
                      <a:pt x="197" y="62"/>
                    </a:lnTo>
                    <a:lnTo>
                      <a:pt x="195" y="62"/>
                    </a:lnTo>
                    <a:lnTo>
                      <a:pt x="194" y="62"/>
                    </a:lnTo>
                    <a:lnTo>
                      <a:pt x="193" y="62"/>
                    </a:lnTo>
                    <a:lnTo>
                      <a:pt x="191" y="62"/>
                    </a:lnTo>
                    <a:lnTo>
                      <a:pt x="188" y="62"/>
                    </a:lnTo>
                    <a:lnTo>
                      <a:pt x="187" y="61"/>
                    </a:lnTo>
                    <a:lnTo>
                      <a:pt x="181" y="61"/>
                    </a:lnTo>
                    <a:lnTo>
                      <a:pt x="180" y="61"/>
                    </a:lnTo>
                    <a:lnTo>
                      <a:pt x="178" y="61"/>
                    </a:lnTo>
                    <a:lnTo>
                      <a:pt x="177" y="61"/>
                    </a:lnTo>
                    <a:lnTo>
                      <a:pt x="176" y="61"/>
                    </a:lnTo>
                    <a:lnTo>
                      <a:pt x="171" y="61"/>
                    </a:lnTo>
                    <a:lnTo>
                      <a:pt x="167" y="61"/>
                    </a:lnTo>
                    <a:lnTo>
                      <a:pt x="166" y="61"/>
                    </a:lnTo>
                    <a:lnTo>
                      <a:pt x="163" y="61"/>
                    </a:lnTo>
                    <a:lnTo>
                      <a:pt x="160" y="61"/>
                    </a:lnTo>
                    <a:lnTo>
                      <a:pt x="159" y="61"/>
                    </a:lnTo>
                    <a:lnTo>
                      <a:pt x="157" y="59"/>
                    </a:lnTo>
                    <a:lnTo>
                      <a:pt x="156" y="59"/>
                    </a:lnTo>
                    <a:lnTo>
                      <a:pt x="154" y="59"/>
                    </a:lnTo>
                    <a:lnTo>
                      <a:pt x="151" y="59"/>
                    </a:lnTo>
                    <a:lnTo>
                      <a:pt x="150" y="59"/>
                    </a:lnTo>
                    <a:lnTo>
                      <a:pt x="149" y="59"/>
                    </a:lnTo>
                    <a:lnTo>
                      <a:pt x="147" y="59"/>
                    </a:lnTo>
                    <a:lnTo>
                      <a:pt x="143" y="59"/>
                    </a:lnTo>
                    <a:lnTo>
                      <a:pt x="142" y="59"/>
                    </a:lnTo>
                    <a:lnTo>
                      <a:pt x="140" y="59"/>
                    </a:lnTo>
                    <a:lnTo>
                      <a:pt x="101" y="57"/>
                    </a:lnTo>
                    <a:lnTo>
                      <a:pt x="99" y="57"/>
                    </a:lnTo>
                    <a:lnTo>
                      <a:pt x="98" y="57"/>
                    </a:lnTo>
                    <a:lnTo>
                      <a:pt x="95" y="57"/>
                    </a:lnTo>
                    <a:lnTo>
                      <a:pt x="89" y="57"/>
                    </a:lnTo>
                    <a:lnTo>
                      <a:pt x="86" y="57"/>
                    </a:lnTo>
                    <a:lnTo>
                      <a:pt x="71" y="55"/>
                    </a:lnTo>
                    <a:lnTo>
                      <a:pt x="61" y="54"/>
                    </a:lnTo>
                    <a:lnTo>
                      <a:pt x="0" y="50"/>
                    </a:lnTo>
                    <a:lnTo>
                      <a:pt x="0" y="48"/>
                    </a:lnTo>
                    <a:lnTo>
                      <a:pt x="1" y="40"/>
                    </a:lnTo>
                    <a:lnTo>
                      <a:pt x="1" y="38"/>
                    </a:lnTo>
                    <a:lnTo>
                      <a:pt x="1" y="33"/>
                    </a:lnTo>
                    <a:lnTo>
                      <a:pt x="1" y="28"/>
                    </a:lnTo>
                    <a:lnTo>
                      <a:pt x="3" y="9"/>
                    </a:lnTo>
                    <a:lnTo>
                      <a:pt x="4" y="0"/>
                    </a:lnTo>
                    <a:lnTo>
                      <a:pt x="6" y="0"/>
                    </a:lnTo>
                    <a:lnTo>
                      <a:pt x="13" y="0"/>
                    </a:lnTo>
                    <a:lnTo>
                      <a:pt x="35" y="3"/>
                    </a:lnTo>
                    <a:lnTo>
                      <a:pt x="51" y="4"/>
                    </a:lnTo>
                    <a:lnTo>
                      <a:pt x="61" y="4"/>
                    </a:lnTo>
                    <a:lnTo>
                      <a:pt x="62" y="4"/>
                    </a:lnTo>
                    <a:lnTo>
                      <a:pt x="72" y="6"/>
                    </a:lnTo>
                    <a:lnTo>
                      <a:pt x="74" y="6"/>
                    </a:lnTo>
                    <a:lnTo>
                      <a:pt x="76" y="6"/>
                    </a:lnTo>
                    <a:lnTo>
                      <a:pt x="84" y="6"/>
                    </a:lnTo>
                    <a:lnTo>
                      <a:pt x="105" y="7"/>
                    </a:lnTo>
                    <a:lnTo>
                      <a:pt x="109" y="7"/>
                    </a:lnTo>
                    <a:lnTo>
                      <a:pt x="110" y="7"/>
                    </a:lnTo>
                    <a:lnTo>
                      <a:pt x="113" y="7"/>
                    </a:lnTo>
                    <a:lnTo>
                      <a:pt x="119" y="7"/>
                    </a:lnTo>
                    <a:lnTo>
                      <a:pt x="122" y="9"/>
                    </a:lnTo>
                    <a:lnTo>
                      <a:pt x="123" y="9"/>
                    </a:lnTo>
                    <a:lnTo>
                      <a:pt x="133" y="9"/>
                    </a:lnTo>
                    <a:lnTo>
                      <a:pt x="144" y="9"/>
                    </a:lnTo>
                    <a:lnTo>
                      <a:pt x="147" y="9"/>
                    </a:lnTo>
                    <a:lnTo>
                      <a:pt x="149" y="9"/>
                    </a:lnTo>
                    <a:lnTo>
                      <a:pt x="153" y="10"/>
                    </a:lnTo>
                    <a:lnTo>
                      <a:pt x="156" y="10"/>
                    </a:lnTo>
                    <a:lnTo>
                      <a:pt x="157" y="10"/>
                    </a:lnTo>
                    <a:lnTo>
                      <a:pt x="159" y="10"/>
                    </a:lnTo>
                    <a:lnTo>
                      <a:pt x="161" y="10"/>
                    </a:lnTo>
                    <a:lnTo>
                      <a:pt x="163" y="10"/>
                    </a:lnTo>
                    <a:lnTo>
                      <a:pt x="166" y="10"/>
                    </a:lnTo>
                    <a:lnTo>
                      <a:pt x="173" y="10"/>
                    </a:lnTo>
                    <a:lnTo>
                      <a:pt x="176" y="10"/>
                    </a:lnTo>
                    <a:lnTo>
                      <a:pt x="178" y="10"/>
                    </a:lnTo>
                    <a:lnTo>
                      <a:pt x="181" y="10"/>
                    </a:lnTo>
                    <a:lnTo>
                      <a:pt x="207" y="11"/>
                    </a:lnTo>
                    <a:lnTo>
                      <a:pt x="208" y="11"/>
                    </a:lnTo>
                    <a:lnTo>
                      <a:pt x="212" y="11"/>
                    </a:lnTo>
                    <a:lnTo>
                      <a:pt x="215" y="1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88"/>
              <p:cNvSpPr>
                <a:spLocks/>
              </p:cNvSpPr>
              <p:nvPr/>
            </p:nvSpPr>
            <p:spPr bwMode="auto">
              <a:xfrm>
                <a:off x="2101677" y="1328325"/>
                <a:ext cx="1287997" cy="1066882"/>
              </a:xfrm>
              <a:custGeom>
                <a:avLst/>
                <a:gdLst>
                  <a:gd name="T0" fmla="*/ 194 w 588"/>
                  <a:gd name="T1" fmla="*/ 20 h 532"/>
                  <a:gd name="T2" fmla="*/ 206 w 588"/>
                  <a:gd name="T3" fmla="*/ 62 h 532"/>
                  <a:gd name="T4" fmla="*/ 203 w 588"/>
                  <a:gd name="T5" fmla="*/ 79 h 532"/>
                  <a:gd name="T6" fmla="*/ 227 w 588"/>
                  <a:gd name="T7" fmla="*/ 98 h 532"/>
                  <a:gd name="T8" fmla="*/ 249 w 588"/>
                  <a:gd name="T9" fmla="*/ 96 h 532"/>
                  <a:gd name="T10" fmla="*/ 269 w 588"/>
                  <a:gd name="T11" fmla="*/ 93 h 532"/>
                  <a:gd name="T12" fmla="*/ 288 w 588"/>
                  <a:gd name="T13" fmla="*/ 99 h 532"/>
                  <a:gd name="T14" fmla="*/ 305 w 588"/>
                  <a:gd name="T15" fmla="*/ 109 h 532"/>
                  <a:gd name="T16" fmla="*/ 331 w 588"/>
                  <a:gd name="T17" fmla="*/ 109 h 532"/>
                  <a:gd name="T18" fmla="*/ 341 w 588"/>
                  <a:gd name="T19" fmla="*/ 113 h 532"/>
                  <a:gd name="T20" fmla="*/ 384 w 588"/>
                  <a:gd name="T21" fmla="*/ 110 h 532"/>
                  <a:gd name="T22" fmla="*/ 406 w 588"/>
                  <a:gd name="T23" fmla="*/ 109 h 532"/>
                  <a:gd name="T24" fmla="*/ 428 w 588"/>
                  <a:gd name="T25" fmla="*/ 112 h 532"/>
                  <a:gd name="T26" fmla="*/ 460 w 588"/>
                  <a:gd name="T27" fmla="*/ 112 h 532"/>
                  <a:gd name="T28" fmla="*/ 479 w 588"/>
                  <a:gd name="T29" fmla="*/ 116 h 532"/>
                  <a:gd name="T30" fmla="*/ 504 w 588"/>
                  <a:gd name="T31" fmla="*/ 122 h 532"/>
                  <a:gd name="T32" fmla="*/ 569 w 588"/>
                  <a:gd name="T33" fmla="*/ 143 h 532"/>
                  <a:gd name="T34" fmla="*/ 586 w 588"/>
                  <a:gd name="T35" fmla="*/ 167 h 532"/>
                  <a:gd name="T36" fmla="*/ 588 w 588"/>
                  <a:gd name="T37" fmla="*/ 180 h 532"/>
                  <a:gd name="T38" fmla="*/ 565 w 588"/>
                  <a:gd name="T39" fmla="*/ 214 h 532"/>
                  <a:gd name="T40" fmla="*/ 549 w 588"/>
                  <a:gd name="T41" fmla="*/ 243 h 532"/>
                  <a:gd name="T42" fmla="*/ 531 w 588"/>
                  <a:gd name="T43" fmla="*/ 262 h 532"/>
                  <a:gd name="T44" fmla="*/ 515 w 588"/>
                  <a:gd name="T45" fmla="*/ 286 h 532"/>
                  <a:gd name="T46" fmla="*/ 521 w 588"/>
                  <a:gd name="T47" fmla="*/ 310 h 532"/>
                  <a:gd name="T48" fmla="*/ 525 w 588"/>
                  <a:gd name="T49" fmla="*/ 325 h 532"/>
                  <a:gd name="T50" fmla="*/ 511 w 588"/>
                  <a:gd name="T51" fmla="*/ 361 h 532"/>
                  <a:gd name="T52" fmla="*/ 508 w 588"/>
                  <a:gd name="T53" fmla="*/ 372 h 532"/>
                  <a:gd name="T54" fmla="*/ 395 w 588"/>
                  <a:gd name="T55" fmla="*/ 515 h 532"/>
                  <a:gd name="T56" fmla="*/ 259 w 588"/>
                  <a:gd name="T57" fmla="*/ 481 h 532"/>
                  <a:gd name="T58" fmla="*/ 190 w 588"/>
                  <a:gd name="T59" fmla="*/ 463 h 532"/>
                  <a:gd name="T60" fmla="*/ 169 w 588"/>
                  <a:gd name="T61" fmla="*/ 457 h 532"/>
                  <a:gd name="T62" fmla="*/ 108 w 588"/>
                  <a:gd name="T63" fmla="*/ 439 h 532"/>
                  <a:gd name="T64" fmla="*/ 51 w 588"/>
                  <a:gd name="T65" fmla="*/ 423 h 532"/>
                  <a:gd name="T66" fmla="*/ 3 w 588"/>
                  <a:gd name="T67" fmla="*/ 403 h 532"/>
                  <a:gd name="T68" fmla="*/ 2 w 588"/>
                  <a:gd name="T69" fmla="*/ 390 h 532"/>
                  <a:gd name="T70" fmla="*/ 2 w 588"/>
                  <a:gd name="T71" fmla="*/ 380 h 532"/>
                  <a:gd name="T72" fmla="*/ 5 w 588"/>
                  <a:gd name="T73" fmla="*/ 366 h 532"/>
                  <a:gd name="T74" fmla="*/ 12 w 588"/>
                  <a:gd name="T75" fmla="*/ 351 h 532"/>
                  <a:gd name="T76" fmla="*/ 12 w 588"/>
                  <a:gd name="T77" fmla="*/ 337 h 532"/>
                  <a:gd name="T78" fmla="*/ 10 w 588"/>
                  <a:gd name="T79" fmla="*/ 324 h 532"/>
                  <a:gd name="T80" fmla="*/ 24 w 588"/>
                  <a:gd name="T81" fmla="*/ 300 h 532"/>
                  <a:gd name="T82" fmla="*/ 34 w 588"/>
                  <a:gd name="T83" fmla="*/ 281 h 532"/>
                  <a:gd name="T84" fmla="*/ 41 w 588"/>
                  <a:gd name="T85" fmla="*/ 272 h 532"/>
                  <a:gd name="T86" fmla="*/ 58 w 588"/>
                  <a:gd name="T87" fmla="*/ 245 h 532"/>
                  <a:gd name="T88" fmla="*/ 75 w 588"/>
                  <a:gd name="T89" fmla="*/ 206 h 532"/>
                  <a:gd name="T90" fmla="*/ 81 w 588"/>
                  <a:gd name="T91" fmla="*/ 188 h 532"/>
                  <a:gd name="T92" fmla="*/ 88 w 588"/>
                  <a:gd name="T93" fmla="*/ 175 h 532"/>
                  <a:gd name="T94" fmla="*/ 94 w 588"/>
                  <a:gd name="T95" fmla="*/ 157 h 532"/>
                  <a:gd name="T96" fmla="*/ 98 w 588"/>
                  <a:gd name="T97" fmla="*/ 146 h 532"/>
                  <a:gd name="T98" fmla="*/ 104 w 588"/>
                  <a:gd name="T99" fmla="*/ 130 h 532"/>
                  <a:gd name="T100" fmla="*/ 111 w 588"/>
                  <a:gd name="T101" fmla="*/ 113 h 532"/>
                  <a:gd name="T102" fmla="*/ 121 w 588"/>
                  <a:gd name="T103" fmla="*/ 89 h 532"/>
                  <a:gd name="T104" fmla="*/ 125 w 588"/>
                  <a:gd name="T105" fmla="*/ 73 h 532"/>
                  <a:gd name="T106" fmla="*/ 133 w 588"/>
                  <a:gd name="T107" fmla="*/ 51 h 532"/>
                  <a:gd name="T108" fmla="*/ 138 w 588"/>
                  <a:gd name="T109" fmla="*/ 34 h 532"/>
                  <a:gd name="T110" fmla="*/ 145 w 588"/>
                  <a:gd name="T111" fmla="*/ 21 h 532"/>
                  <a:gd name="T112" fmla="*/ 145 w 588"/>
                  <a:gd name="T113" fmla="*/ 0 h 532"/>
                  <a:gd name="T114" fmla="*/ 150 w 588"/>
                  <a:gd name="T115" fmla="*/ 10 h 532"/>
                  <a:gd name="T116" fmla="*/ 159 w 588"/>
                  <a:gd name="T117" fmla="*/ 8 h 532"/>
                  <a:gd name="T118" fmla="*/ 169 w 588"/>
                  <a:gd name="T119" fmla="*/ 8 h 532"/>
                  <a:gd name="T120" fmla="*/ 179 w 588"/>
                  <a:gd name="T121" fmla="*/ 1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8" h="532">
                    <a:moveTo>
                      <a:pt x="180" y="11"/>
                    </a:moveTo>
                    <a:lnTo>
                      <a:pt x="179" y="17"/>
                    </a:lnTo>
                    <a:lnTo>
                      <a:pt x="180" y="21"/>
                    </a:lnTo>
                    <a:lnTo>
                      <a:pt x="181" y="21"/>
                    </a:lnTo>
                    <a:lnTo>
                      <a:pt x="186" y="23"/>
                    </a:lnTo>
                    <a:lnTo>
                      <a:pt x="191" y="21"/>
                    </a:lnTo>
                    <a:lnTo>
                      <a:pt x="194" y="20"/>
                    </a:lnTo>
                    <a:lnTo>
                      <a:pt x="197" y="21"/>
                    </a:lnTo>
                    <a:lnTo>
                      <a:pt x="207" y="35"/>
                    </a:lnTo>
                    <a:lnTo>
                      <a:pt x="207" y="38"/>
                    </a:lnTo>
                    <a:lnTo>
                      <a:pt x="208" y="49"/>
                    </a:lnTo>
                    <a:lnTo>
                      <a:pt x="208" y="58"/>
                    </a:lnTo>
                    <a:lnTo>
                      <a:pt x="207" y="61"/>
                    </a:lnTo>
                    <a:lnTo>
                      <a:pt x="206" y="62"/>
                    </a:lnTo>
                    <a:lnTo>
                      <a:pt x="206" y="64"/>
                    </a:lnTo>
                    <a:lnTo>
                      <a:pt x="207" y="68"/>
                    </a:lnTo>
                    <a:lnTo>
                      <a:pt x="207" y="69"/>
                    </a:lnTo>
                    <a:lnTo>
                      <a:pt x="206" y="72"/>
                    </a:lnTo>
                    <a:lnTo>
                      <a:pt x="204" y="75"/>
                    </a:lnTo>
                    <a:lnTo>
                      <a:pt x="203" y="76"/>
                    </a:lnTo>
                    <a:lnTo>
                      <a:pt x="203" y="79"/>
                    </a:lnTo>
                    <a:lnTo>
                      <a:pt x="204" y="81"/>
                    </a:lnTo>
                    <a:lnTo>
                      <a:pt x="208" y="85"/>
                    </a:lnTo>
                    <a:lnTo>
                      <a:pt x="210" y="86"/>
                    </a:lnTo>
                    <a:lnTo>
                      <a:pt x="218" y="92"/>
                    </a:lnTo>
                    <a:lnTo>
                      <a:pt x="224" y="93"/>
                    </a:lnTo>
                    <a:lnTo>
                      <a:pt x="225" y="95"/>
                    </a:lnTo>
                    <a:lnTo>
                      <a:pt x="227" y="98"/>
                    </a:lnTo>
                    <a:lnTo>
                      <a:pt x="228" y="99"/>
                    </a:lnTo>
                    <a:lnTo>
                      <a:pt x="231" y="99"/>
                    </a:lnTo>
                    <a:lnTo>
                      <a:pt x="235" y="98"/>
                    </a:lnTo>
                    <a:lnTo>
                      <a:pt x="237" y="98"/>
                    </a:lnTo>
                    <a:lnTo>
                      <a:pt x="239" y="98"/>
                    </a:lnTo>
                    <a:lnTo>
                      <a:pt x="241" y="98"/>
                    </a:lnTo>
                    <a:lnTo>
                      <a:pt x="249" y="96"/>
                    </a:lnTo>
                    <a:lnTo>
                      <a:pt x="254" y="95"/>
                    </a:lnTo>
                    <a:lnTo>
                      <a:pt x="255" y="95"/>
                    </a:lnTo>
                    <a:lnTo>
                      <a:pt x="256" y="93"/>
                    </a:lnTo>
                    <a:lnTo>
                      <a:pt x="259" y="92"/>
                    </a:lnTo>
                    <a:lnTo>
                      <a:pt x="262" y="90"/>
                    </a:lnTo>
                    <a:lnTo>
                      <a:pt x="266" y="93"/>
                    </a:lnTo>
                    <a:lnTo>
                      <a:pt x="269" y="93"/>
                    </a:lnTo>
                    <a:lnTo>
                      <a:pt x="273" y="95"/>
                    </a:lnTo>
                    <a:lnTo>
                      <a:pt x="280" y="93"/>
                    </a:lnTo>
                    <a:lnTo>
                      <a:pt x="280" y="95"/>
                    </a:lnTo>
                    <a:lnTo>
                      <a:pt x="283" y="98"/>
                    </a:lnTo>
                    <a:lnTo>
                      <a:pt x="285" y="98"/>
                    </a:lnTo>
                    <a:lnTo>
                      <a:pt x="286" y="99"/>
                    </a:lnTo>
                    <a:lnTo>
                      <a:pt x="288" y="99"/>
                    </a:lnTo>
                    <a:lnTo>
                      <a:pt x="289" y="99"/>
                    </a:lnTo>
                    <a:lnTo>
                      <a:pt x="292" y="99"/>
                    </a:lnTo>
                    <a:lnTo>
                      <a:pt x="293" y="100"/>
                    </a:lnTo>
                    <a:lnTo>
                      <a:pt x="297" y="105"/>
                    </a:lnTo>
                    <a:lnTo>
                      <a:pt x="297" y="107"/>
                    </a:lnTo>
                    <a:lnTo>
                      <a:pt x="297" y="109"/>
                    </a:lnTo>
                    <a:lnTo>
                      <a:pt x="305" y="109"/>
                    </a:lnTo>
                    <a:lnTo>
                      <a:pt x="306" y="109"/>
                    </a:lnTo>
                    <a:lnTo>
                      <a:pt x="314" y="110"/>
                    </a:lnTo>
                    <a:lnTo>
                      <a:pt x="316" y="112"/>
                    </a:lnTo>
                    <a:lnTo>
                      <a:pt x="319" y="112"/>
                    </a:lnTo>
                    <a:lnTo>
                      <a:pt x="320" y="110"/>
                    </a:lnTo>
                    <a:lnTo>
                      <a:pt x="324" y="110"/>
                    </a:lnTo>
                    <a:lnTo>
                      <a:pt x="331" y="109"/>
                    </a:lnTo>
                    <a:lnTo>
                      <a:pt x="333" y="107"/>
                    </a:lnTo>
                    <a:lnTo>
                      <a:pt x="334" y="107"/>
                    </a:lnTo>
                    <a:lnTo>
                      <a:pt x="336" y="106"/>
                    </a:lnTo>
                    <a:lnTo>
                      <a:pt x="339" y="107"/>
                    </a:lnTo>
                    <a:lnTo>
                      <a:pt x="340" y="109"/>
                    </a:lnTo>
                    <a:lnTo>
                      <a:pt x="341" y="112"/>
                    </a:lnTo>
                    <a:lnTo>
                      <a:pt x="341" y="113"/>
                    </a:lnTo>
                    <a:lnTo>
                      <a:pt x="343" y="115"/>
                    </a:lnTo>
                    <a:lnTo>
                      <a:pt x="348" y="115"/>
                    </a:lnTo>
                    <a:lnTo>
                      <a:pt x="361" y="116"/>
                    </a:lnTo>
                    <a:lnTo>
                      <a:pt x="364" y="113"/>
                    </a:lnTo>
                    <a:lnTo>
                      <a:pt x="365" y="112"/>
                    </a:lnTo>
                    <a:lnTo>
                      <a:pt x="375" y="110"/>
                    </a:lnTo>
                    <a:lnTo>
                      <a:pt x="384" y="110"/>
                    </a:lnTo>
                    <a:lnTo>
                      <a:pt x="388" y="110"/>
                    </a:lnTo>
                    <a:lnTo>
                      <a:pt x="391" y="110"/>
                    </a:lnTo>
                    <a:lnTo>
                      <a:pt x="397" y="112"/>
                    </a:lnTo>
                    <a:lnTo>
                      <a:pt x="401" y="107"/>
                    </a:lnTo>
                    <a:lnTo>
                      <a:pt x="402" y="106"/>
                    </a:lnTo>
                    <a:lnTo>
                      <a:pt x="405" y="106"/>
                    </a:lnTo>
                    <a:lnTo>
                      <a:pt x="406" y="109"/>
                    </a:lnTo>
                    <a:lnTo>
                      <a:pt x="409" y="109"/>
                    </a:lnTo>
                    <a:lnTo>
                      <a:pt x="412" y="109"/>
                    </a:lnTo>
                    <a:lnTo>
                      <a:pt x="416" y="109"/>
                    </a:lnTo>
                    <a:lnTo>
                      <a:pt x="421" y="109"/>
                    </a:lnTo>
                    <a:lnTo>
                      <a:pt x="423" y="109"/>
                    </a:lnTo>
                    <a:lnTo>
                      <a:pt x="426" y="110"/>
                    </a:lnTo>
                    <a:lnTo>
                      <a:pt x="428" y="112"/>
                    </a:lnTo>
                    <a:lnTo>
                      <a:pt x="429" y="112"/>
                    </a:lnTo>
                    <a:lnTo>
                      <a:pt x="432" y="112"/>
                    </a:lnTo>
                    <a:lnTo>
                      <a:pt x="435" y="112"/>
                    </a:lnTo>
                    <a:lnTo>
                      <a:pt x="439" y="110"/>
                    </a:lnTo>
                    <a:lnTo>
                      <a:pt x="440" y="109"/>
                    </a:lnTo>
                    <a:lnTo>
                      <a:pt x="442" y="107"/>
                    </a:lnTo>
                    <a:lnTo>
                      <a:pt x="460" y="112"/>
                    </a:lnTo>
                    <a:lnTo>
                      <a:pt x="462" y="112"/>
                    </a:lnTo>
                    <a:lnTo>
                      <a:pt x="463" y="113"/>
                    </a:lnTo>
                    <a:lnTo>
                      <a:pt x="467" y="113"/>
                    </a:lnTo>
                    <a:lnTo>
                      <a:pt x="470" y="115"/>
                    </a:lnTo>
                    <a:lnTo>
                      <a:pt x="472" y="115"/>
                    </a:lnTo>
                    <a:lnTo>
                      <a:pt x="473" y="115"/>
                    </a:lnTo>
                    <a:lnTo>
                      <a:pt x="479" y="116"/>
                    </a:lnTo>
                    <a:lnTo>
                      <a:pt x="480" y="116"/>
                    </a:lnTo>
                    <a:lnTo>
                      <a:pt x="483" y="117"/>
                    </a:lnTo>
                    <a:lnTo>
                      <a:pt x="487" y="119"/>
                    </a:lnTo>
                    <a:lnTo>
                      <a:pt x="488" y="119"/>
                    </a:lnTo>
                    <a:lnTo>
                      <a:pt x="494" y="120"/>
                    </a:lnTo>
                    <a:lnTo>
                      <a:pt x="503" y="122"/>
                    </a:lnTo>
                    <a:lnTo>
                      <a:pt x="504" y="122"/>
                    </a:lnTo>
                    <a:lnTo>
                      <a:pt x="527" y="127"/>
                    </a:lnTo>
                    <a:lnTo>
                      <a:pt x="532" y="129"/>
                    </a:lnTo>
                    <a:lnTo>
                      <a:pt x="534" y="130"/>
                    </a:lnTo>
                    <a:lnTo>
                      <a:pt x="549" y="133"/>
                    </a:lnTo>
                    <a:lnTo>
                      <a:pt x="551" y="133"/>
                    </a:lnTo>
                    <a:lnTo>
                      <a:pt x="568" y="137"/>
                    </a:lnTo>
                    <a:lnTo>
                      <a:pt x="569" y="143"/>
                    </a:lnTo>
                    <a:lnTo>
                      <a:pt x="569" y="146"/>
                    </a:lnTo>
                    <a:lnTo>
                      <a:pt x="571" y="147"/>
                    </a:lnTo>
                    <a:lnTo>
                      <a:pt x="572" y="153"/>
                    </a:lnTo>
                    <a:lnTo>
                      <a:pt x="573" y="154"/>
                    </a:lnTo>
                    <a:lnTo>
                      <a:pt x="580" y="163"/>
                    </a:lnTo>
                    <a:lnTo>
                      <a:pt x="583" y="164"/>
                    </a:lnTo>
                    <a:lnTo>
                      <a:pt x="586" y="167"/>
                    </a:lnTo>
                    <a:lnTo>
                      <a:pt x="586" y="168"/>
                    </a:lnTo>
                    <a:lnTo>
                      <a:pt x="585" y="171"/>
                    </a:lnTo>
                    <a:lnTo>
                      <a:pt x="585" y="173"/>
                    </a:lnTo>
                    <a:lnTo>
                      <a:pt x="585" y="174"/>
                    </a:lnTo>
                    <a:lnTo>
                      <a:pt x="586" y="175"/>
                    </a:lnTo>
                    <a:lnTo>
                      <a:pt x="588" y="178"/>
                    </a:lnTo>
                    <a:lnTo>
                      <a:pt x="588" y="180"/>
                    </a:lnTo>
                    <a:lnTo>
                      <a:pt x="588" y="181"/>
                    </a:lnTo>
                    <a:lnTo>
                      <a:pt x="588" y="182"/>
                    </a:lnTo>
                    <a:lnTo>
                      <a:pt x="586" y="185"/>
                    </a:lnTo>
                    <a:lnTo>
                      <a:pt x="579" y="192"/>
                    </a:lnTo>
                    <a:lnTo>
                      <a:pt x="568" y="208"/>
                    </a:lnTo>
                    <a:lnTo>
                      <a:pt x="566" y="212"/>
                    </a:lnTo>
                    <a:lnTo>
                      <a:pt x="565" y="214"/>
                    </a:lnTo>
                    <a:lnTo>
                      <a:pt x="563" y="219"/>
                    </a:lnTo>
                    <a:lnTo>
                      <a:pt x="561" y="225"/>
                    </a:lnTo>
                    <a:lnTo>
                      <a:pt x="556" y="231"/>
                    </a:lnTo>
                    <a:lnTo>
                      <a:pt x="551" y="236"/>
                    </a:lnTo>
                    <a:lnTo>
                      <a:pt x="549" y="239"/>
                    </a:lnTo>
                    <a:lnTo>
                      <a:pt x="549" y="242"/>
                    </a:lnTo>
                    <a:lnTo>
                      <a:pt x="549" y="243"/>
                    </a:lnTo>
                    <a:lnTo>
                      <a:pt x="549" y="245"/>
                    </a:lnTo>
                    <a:lnTo>
                      <a:pt x="548" y="249"/>
                    </a:lnTo>
                    <a:lnTo>
                      <a:pt x="544" y="253"/>
                    </a:lnTo>
                    <a:lnTo>
                      <a:pt x="541" y="257"/>
                    </a:lnTo>
                    <a:lnTo>
                      <a:pt x="535" y="259"/>
                    </a:lnTo>
                    <a:lnTo>
                      <a:pt x="532" y="260"/>
                    </a:lnTo>
                    <a:lnTo>
                      <a:pt x="531" y="262"/>
                    </a:lnTo>
                    <a:lnTo>
                      <a:pt x="528" y="267"/>
                    </a:lnTo>
                    <a:lnTo>
                      <a:pt x="525" y="272"/>
                    </a:lnTo>
                    <a:lnTo>
                      <a:pt x="522" y="279"/>
                    </a:lnTo>
                    <a:lnTo>
                      <a:pt x="521" y="279"/>
                    </a:lnTo>
                    <a:lnTo>
                      <a:pt x="521" y="280"/>
                    </a:lnTo>
                    <a:lnTo>
                      <a:pt x="517" y="283"/>
                    </a:lnTo>
                    <a:lnTo>
                      <a:pt x="515" y="286"/>
                    </a:lnTo>
                    <a:lnTo>
                      <a:pt x="514" y="298"/>
                    </a:lnTo>
                    <a:lnTo>
                      <a:pt x="514" y="301"/>
                    </a:lnTo>
                    <a:lnTo>
                      <a:pt x="513" y="301"/>
                    </a:lnTo>
                    <a:lnTo>
                      <a:pt x="513" y="303"/>
                    </a:lnTo>
                    <a:lnTo>
                      <a:pt x="513" y="304"/>
                    </a:lnTo>
                    <a:lnTo>
                      <a:pt x="514" y="307"/>
                    </a:lnTo>
                    <a:lnTo>
                      <a:pt x="521" y="310"/>
                    </a:lnTo>
                    <a:lnTo>
                      <a:pt x="522" y="310"/>
                    </a:lnTo>
                    <a:lnTo>
                      <a:pt x="525" y="310"/>
                    </a:lnTo>
                    <a:lnTo>
                      <a:pt x="525" y="311"/>
                    </a:lnTo>
                    <a:lnTo>
                      <a:pt x="528" y="318"/>
                    </a:lnTo>
                    <a:lnTo>
                      <a:pt x="530" y="320"/>
                    </a:lnTo>
                    <a:lnTo>
                      <a:pt x="528" y="321"/>
                    </a:lnTo>
                    <a:lnTo>
                      <a:pt x="525" y="325"/>
                    </a:lnTo>
                    <a:lnTo>
                      <a:pt x="522" y="337"/>
                    </a:lnTo>
                    <a:lnTo>
                      <a:pt x="520" y="344"/>
                    </a:lnTo>
                    <a:lnTo>
                      <a:pt x="517" y="347"/>
                    </a:lnTo>
                    <a:lnTo>
                      <a:pt x="517" y="348"/>
                    </a:lnTo>
                    <a:lnTo>
                      <a:pt x="515" y="348"/>
                    </a:lnTo>
                    <a:lnTo>
                      <a:pt x="513" y="354"/>
                    </a:lnTo>
                    <a:lnTo>
                      <a:pt x="511" y="361"/>
                    </a:lnTo>
                    <a:lnTo>
                      <a:pt x="511" y="362"/>
                    </a:lnTo>
                    <a:lnTo>
                      <a:pt x="510" y="364"/>
                    </a:lnTo>
                    <a:lnTo>
                      <a:pt x="510" y="365"/>
                    </a:lnTo>
                    <a:lnTo>
                      <a:pt x="510" y="366"/>
                    </a:lnTo>
                    <a:lnTo>
                      <a:pt x="510" y="368"/>
                    </a:lnTo>
                    <a:lnTo>
                      <a:pt x="508" y="371"/>
                    </a:lnTo>
                    <a:lnTo>
                      <a:pt x="508" y="372"/>
                    </a:lnTo>
                    <a:lnTo>
                      <a:pt x="508" y="373"/>
                    </a:lnTo>
                    <a:lnTo>
                      <a:pt x="508" y="375"/>
                    </a:lnTo>
                    <a:lnTo>
                      <a:pt x="507" y="376"/>
                    </a:lnTo>
                    <a:lnTo>
                      <a:pt x="496" y="431"/>
                    </a:lnTo>
                    <a:lnTo>
                      <a:pt x="490" y="453"/>
                    </a:lnTo>
                    <a:lnTo>
                      <a:pt x="472" y="532"/>
                    </a:lnTo>
                    <a:lnTo>
                      <a:pt x="395" y="515"/>
                    </a:lnTo>
                    <a:lnTo>
                      <a:pt x="358" y="506"/>
                    </a:lnTo>
                    <a:lnTo>
                      <a:pt x="322" y="498"/>
                    </a:lnTo>
                    <a:lnTo>
                      <a:pt x="320" y="497"/>
                    </a:lnTo>
                    <a:lnTo>
                      <a:pt x="292" y="489"/>
                    </a:lnTo>
                    <a:lnTo>
                      <a:pt x="279" y="487"/>
                    </a:lnTo>
                    <a:lnTo>
                      <a:pt x="278" y="487"/>
                    </a:lnTo>
                    <a:lnTo>
                      <a:pt x="259" y="481"/>
                    </a:lnTo>
                    <a:lnTo>
                      <a:pt x="256" y="481"/>
                    </a:lnTo>
                    <a:lnTo>
                      <a:pt x="234" y="474"/>
                    </a:lnTo>
                    <a:lnTo>
                      <a:pt x="221" y="471"/>
                    </a:lnTo>
                    <a:lnTo>
                      <a:pt x="211" y="468"/>
                    </a:lnTo>
                    <a:lnTo>
                      <a:pt x="204" y="467"/>
                    </a:lnTo>
                    <a:lnTo>
                      <a:pt x="191" y="463"/>
                    </a:lnTo>
                    <a:lnTo>
                      <a:pt x="190" y="463"/>
                    </a:lnTo>
                    <a:lnTo>
                      <a:pt x="189" y="463"/>
                    </a:lnTo>
                    <a:lnTo>
                      <a:pt x="186" y="461"/>
                    </a:lnTo>
                    <a:lnTo>
                      <a:pt x="184" y="461"/>
                    </a:lnTo>
                    <a:lnTo>
                      <a:pt x="180" y="460"/>
                    </a:lnTo>
                    <a:lnTo>
                      <a:pt x="176" y="458"/>
                    </a:lnTo>
                    <a:lnTo>
                      <a:pt x="170" y="457"/>
                    </a:lnTo>
                    <a:lnTo>
                      <a:pt x="169" y="457"/>
                    </a:lnTo>
                    <a:lnTo>
                      <a:pt x="167" y="455"/>
                    </a:lnTo>
                    <a:lnTo>
                      <a:pt x="149" y="450"/>
                    </a:lnTo>
                    <a:lnTo>
                      <a:pt x="139" y="447"/>
                    </a:lnTo>
                    <a:lnTo>
                      <a:pt x="131" y="444"/>
                    </a:lnTo>
                    <a:lnTo>
                      <a:pt x="125" y="443"/>
                    </a:lnTo>
                    <a:lnTo>
                      <a:pt x="116" y="441"/>
                    </a:lnTo>
                    <a:lnTo>
                      <a:pt x="108" y="439"/>
                    </a:lnTo>
                    <a:lnTo>
                      <a:pt x="84" y="431"/>
                    </a:lnTo>
                    <a:lnTo>
                      <a:pt x="81" y="431"/>
                    </a:lnTo>
                    <a:lnTo>
                      <a:pt x="75" y="429"/>
                    </a:lnTo>
                    <a:lnTo>
                      <a:pt x="70" y="427"/>
                    </a:lnTo>
                    <a:lnTo>
                      <a:pt x="63" y="426"/>
                    </a:lnTo>
                    <a:lnTo>
                      <a:pt x="53" y="423"/>
                    </a:lnTo>
                    <a:lnTo>
                      <a:pt x="51" y="423"/>
                    </a:lnTo>
                    <a:lnTo>
                      <a:pt x="44" y="420"/>
                    </a:lnTo>
                    <a:lnTo>
                      <a:pt x="31" y="417"/>
                    </a:lnTo>
                    <a:lnTo>
                      <a:pt x="14" y="412"/>
                    </a:lnTo>
                    <a:lnTo>
                      <a:pt x="13" y="412"/>
                    </a:lnTo>
                    <a:lnTo>
                      <a:pt x="6" y="409"/>
                    </a:lnTo>
                    <a:lnTo>
                      <a:pt x="5" y="403"/>
                    </a:lnTo>
                    <a:lnTo>
                      <a:pt x="3" y="403"/>
                    </a:lnTo>
                    <a:lnTo>
                      <a:pt x="3" y="402"/>
                    </a:lnTo>
                    <a:lnTo>
                      <a:pt x="2" y="400"/>
                    </a:lnTo>
                    <a:lnTo>
                      <a:pt x="2" y="397"/>
                    </a:lnTo>
                    <a:lnTo>
                      <a:pt x="0" y="395"/>
                    </a:lnTo>
                    <a:lnTo>
                      <a:pt x="2" y="393"/>
                    </a:lnTo>
                    <a:lnTo>
                      <a:pt x="2" y="392"/>
                    </a:lnTo>
                    <a:lnTo>
                      <a:pt x="2" y="390"/>
                    </a:lnTo>
                    <a:lnTo>
                      <a:pt x="3" y="389"/>
                    </a:lnTo>
                    <a:lnTo>
                      <a:pt x="2" y="388"/>
                    </a:lnTo>
                    <a:lnTo>
                      <a:pt x="2" y="386"/>
                    </a:lnTo>
                    <a:lnTo>
                      <a:pt x="2" y="385"/>
                    </a:lnTo>
                    <a:lnTo>
                      <a:pt x="3" y="385"/>
                    </a:lnTo>
                    <a:lnTo>
                      <a:pt x="3" y="383"/>
                    </a:lnTo>
                    <a:lnTo>
                      <a:pt x="2" y="380"/>
                    </a:lnTo>
                    <a:lnTo>
                      <a:pt x="2" y="379"/>
                    </a:lnTo>
                    <a:lnTo>
                      <a:pt x="3" y="378"/>
                    </a:lnTo>
                    <a:lnTo>
                      <a:pt x="3" y="375"/>
                    </a:lnTo>
                    <a:lnTo>
                      <a:pt x="3" y="372"/>
                    </a:lnTo>
                    <a:lnTo>
                      <a:pt x="3" y="371"/>
                    </a:lnTo>
                    <a:lnTo>
                      <a:pt x="5" y="368"/>
                    </a:lnTo>
                    <a:lnTo>
                      <a:pt x="5" y="366"/>
                    </a:lnTo>
                    <a:lnTo>
                      <a:pt x="6" y="364"/>
                    </a:lnTo>
                    <a:lnTo>
                      <a:pt x="6" y="362"/>
                    </a:lnTo>
                    <a:lnTo>
                      <a:pt x="7" y="359"/>
                    </a:lnTo>
                    <a:lnTo>
                      <a:pt x="7" y="358"/>
                    </a:lnTo>
                    <a:lnTo>
                      <a:pt x="7" y="356"/>
                    </a:lnTo>
                    <a:lnTo>
                      <a:pt x="10" y="352"/>
                    </a:lnTo>
                    <a:lnTo>
                      <a:pt x="12" y="351"/>
                    </a:lnTo>
                    <a:lnTo>
                      <a:pt x="13" y="349"/>
                    </a:lnTo>
                    <a:lnTo>
                      <a:pt x="13" y="347"/>
                    </a:lnTo>
                    <a:lnTo>
                      <a:pt x="13" y="345"/>
                    </a:lnTo>
                    <a:lnTo>
                      <a:pt x="13" y="344"/>
                    </a:lnTo>
                    <a:lnTo>
                      <a:pt x="13" y="341"/>
                    </a:lnTo>
                    <a:lnTo>
                      <a:pt x="12" y="338"/>
                    </a:lnTo>
                    <a:lnTo>
                      <a:pt x="12" y="337"/>
                    </a:lnTo>
                    <a:lnTo>
                      <a:pt x="12" y="332"/>
                    </a:lnTo>
                    <a:lnTo>
                      <a:pt x="12" y="331"/>
                    </a:lnTo>
                    <a:lnTo>
                      <a:pt x="10" y="331"/>
                    </a:lnTo>
                    <a:lnTo>
                      <a:pt x="9" y="331"/>
                    </a:lnTo>
                    <a:lnTo>
                      <a:pt x="10" y="330"/>
                    </a:lnTo>
                    <a:lnTo>
                      <a:pt x="10" y="325"/>
                    </a:lnTo>
                    <a:lnTo>
                      <a:pt x="10" y="324"/>
                    </a:lnTo>
                    <a:lnTo>
                      <a:pt x="10" y="322"/>
                    </a:lnTo>
                    <a:lnTo>
                      <a:pt x="10" y="321"/>
                    </a:lnTo>
                    <a:lnTo>
                      <a:pt x="16" y="314"/>
                    </a:lnTo>
                    <a:lnTo>
                      <a:pt x="19" y="311"/>
                    </a:lnTo>
                    <a:lnTo>
                      <a:pt x="20" y="307"/>
                    </a:lnTo>
                    <a:lnTo>
                      <a:pt x="22" y="307"/>
                    </a:lnTo>
                    <a:lnTo>
                      <a:pt x="24" y="300"/>
                    </a:lnTo>
                    <a:lnTo>
                      <a:pt x="26" y="298"/>
                    </a:lnTo>
                    <a:lnTo>
                      <a:pt x="26" y="296"/>
                    </a:lnTo>
                    <a:lnTo>
                      <a:pt x="27" y="296"/>
                    </a:lnTo>
                    <a:lnTo>
                      <a:pt x="30" y="290"/>
                    </a:lnTo>
                    <a:lnTo>
                      <a:pt x="31" y="287"/>
                    </a:lnTo>
                    <a:lnTo>
                      <a:pt x="31" y="286"/>
                    </a:lnTo>
                    <a:lnTo>
                      <a:pt x="34" y="281"/>
                    </a:lnTo>
                    <a:lnTo>
                      <a:pt x="34" y="280"/>
                    </a:lnTo>
                    <a:lnTo>
                      <a:pt x="34" y="279"/>
                    </a:lnTo>
                    <a:lnTo>
                      <a:pt x="36" y="277"/>
                    </a:lnTo>
                    <a:lnTo>
                      <a:pt x="37" y="276"/>
                    </a:lnTo>
                    <a:lnTo>
                      <a:pt x="39" y="276"/>
                    </a:lnTo>
                    <a:lnTo>
                      <a:pt x="39" y="274"/>
                    </a:lnTo>
                    <a:lnTo>
                      <a:pt x="41" y="272"/>
                    </a:lnTo>
                    <a:lnTo>
                      <a:pt x="44" y="267"/>
                    </a:lnTo>
                    <a:lnTo>
                      <a:pt x="48" y="262"/>
                    </a:lnTo>
                    <a:lnTo>
                      <a:pt x="51" y="257"/>
                    </a:lnTo>
                    <a:lnTo>
                      <a:pt x="54" y="252"/>
                    </a:lnTo>
                    <a:lnTo>
                      <a:pt x="57" y="248"/>
                    </a:lnTo>
                    <a:lnTo>
                      <a:pt x="57" y="246"/>
                    </a:lnTo>
                    <a:lnTo>
                      <a:pt x="58" y="245"/>
                    </a:lnTo>
                    <a:lnTo>
                      <a:pt x="58" y="243"/>
                    </a:lnTo>
                    <a:lnTo>
                      <a:pt x="64" y="233"/>
                    </a:lnTo>
                    <a:lnTo>
                      <a:pt x="65" y="229"/>
                    </a:lnTo>
                    <a:lnTo>
                      <a:pt x="67" y="225"/>
                    </a:lnTo>
                    <a:lnTo>
                      <a:pt x="70" y="219"/>
                    </a:lnTo>
                    <a:lnTo>
                      <a:pt x="73" y="212"/>
                    </a:lnTo>
                    <a:lnTo>
                      <a:pt x="75" y="206"/>
                    </a:lnTo>
                    <a:lnTo>
                      <a:pt x="75" y="204"/>
                    </a:lnTo>
                    <a:lnTo>
                      <a:pt x="77" y="199"/>
                    </a:lnTo>
                    <a:lnTo>
                      <a:pt x="78" y="197"/>
                    </a:lnTo>
                    <a:lnTo>
                      <a:pt x="80" y="194"/>
                    </a:lnTo>
                    <a:lnTo>
                      <a:pt x="81" y="191"/>
                    </a:lnTo>
                    <a:lnTo>
                      <a:pt x="81" y="189"/>
                    </a:lnTo>
                    <a:lnTo>
                      <a:pt x="81" y="188"/>
                    </a:lnTo>
                    <a:lnTo>
                      <a:pt x="82" y="187"/>
                    </a:lnTo>
                    <a:lnTo>
                      <a:pt x="82" y="185"/>
                    </a:lnTo>
                    <a:lnTo>
                      <a:pt x="82" y="184"/>
                    </a:lnTo>
                    <a:lnTo>
                      <a:pt x="85" y="181"/>
                    </a:lnTo>
                    <a:lnTo>
                      <a:pt x="87" y="177"/>
                    </a:lnTo>
                    <a:lnTo>
                      <a:pt x="87" y="175"/>
                    </a:lnTo>
                    <a:lnTo>
                      <a:pt x="88" y="175"/>
                    </a:lnTo>
                    <a:lnTo>
                      <a:pt x="87" y="175"/>
                    </a:lnTo>
                    <a:lnTo>
                      <a:pt x="88" y="174"/>
                    </a:lnTo>
                    <a:lnTo>
                      <a:pt x="88" y="170"/>
                    </a:lnTo>
                    <a:lnTo>
                      <a:pt x="89" y="168"/>
                    </a:lnTo>
                    <a:lnTo>
                      <a:pt x="91" y="165"/>
                    </a:lnTo>
                    <a:lnTo>
                      <a:pt x="94" y="158"/>
                    </a:lnTo>
                    <a:lnTo>
                      <a:pt x="94" y="157"/>
                    </a:lnTo>
                    <a:lnTo>
                      <a:pt x="92" y="157"/>
                    </a:lnTo>
                    <a:lnTo>
                      <a:pt x="94" y="157"/>
                    </a:lnTo>
                    <a:lnTo>
                      <a:pt x="94" y="156"/>
                    </a:lnTo>
                    <a:lnTo>
                      <a:pt x="95" y="153"/>
                    </a:lnTo>
                    <a:lnTo>
                      <a:pt x="95" y="150"/>
                    </a:lnTo>
                    <a:lnTo>
                      <a:pt x="97" y="148"/>
                    </a:lnTo>
                    <a:lnTo>
                      <a:pt x="98" y="146"/>
                    </a:lnTo>
                    <a:lnTo>
                      <a:pt x="98" y="143"/>
                    </a:lnTo>
                    <a:lnTo>
                      <a:pt x="98" y="141"/>
                    </a:lnTo>
                    <a:lnTo>
                      <a:pt x="98" y="140"/>
                    </a:lnTo>
                    <a:lnTo>
                      <a:pt x="99" y="136"/>
                    </a:lnTo>
                    <a:lnTo>
                      <a:pt x="101" y="136"/>
                    </a:lnTo>
                    <a:lnTo>
                      <a:pt x="102" y="134"/>
                    </a:lnTo>
                    <a:lnTo>
                      <a:pt x="104" y="130"/>
                    </a:lnTo>
                    <a:lnTo>
                      <a:pt x="105" y="127"/>
                    </a:lnTo>
                    <a:lnTo>
                      <a:pt x="106" y="126"/>
                    </a:lnTo>
                    <a:lnTo>
                      <a:pt x="108" y="123"/>
                    </a:lnTo>
                    <a:lnTo>
                      <a:pt x="111" y="116"/>
                    </a:lnTo>
                    <a:lnTo>
                      <a:pt x="109" y="116"/>
                    </a:lnTo>
                    <a:lnTo>
                      <a:pt x="111" y="115"/>
                    </a:lnTo>
                    <a:lnTo>
                      <a:pt x="111" y="113"/>
                    </a:lnTo>
                    <a:lnTo>
                      <a:pt x="112" y="112"/>
                    </a:lnTo>
                    <a:lnTo>
                      <a:pt x="115" y="107"/>
                    </a:lnTo>
                    <a:lnTo>
                      <a:pt x="116" y="102"/>
                    </a:lnTo>
                    <a:lnTo>
                      <a:pt x="118" y="100"/>
                    </a:lnTo>
                    <a:lnTo>
                      <a:pt x="119" y="95"/>
                    </a:lnTo>
                    <a:lnTo>
                      <a:pt x="121" y="90"/>
                    </a:lnTo>
                    <a:lnTo>
                      <a:pt x="121" y="89"/>
                    </a:lnTo>
                    <a:lnTo>
                      <a:pt x="119" y="88"/>
                    </a:lnTo>
                    <a:lnTo>
                      <a:pt x="121" y="88"/>
                    </a:lnTo>
                    <a:lnTo>
                      <a:pt x="122" y="85"/>
                    </a:lnTo>
                    <a:lnTo>
                      <a:pt x="125" y="81"/>
                    </a:lnTo>
                    <a:lnTo>
                      <a:pt x="125" y="78"/>
                    </a:lnTo>
                    <a:lnTo>
                      <a:pt x="125" y="76"/>
                    </a:lnTo>
                    <a:lnTo>
                      <a:pt x="125" y="73"/>
                    </a:lnTo>
                    <a:lnTo>
                      <a:pt x="126" y="73"/>
                    </a:lnTo>
                    <a:lnTo>
                      <a:pt x="126" y="72"/>
                    </a:lnTo>
                    <a:lnTo>
                      <a:pt x="129" y="66"/>
                    </a:lnTo>
                    <a:lnTo>
                      <a:pt x="129" y="65"/>
                    </a:lnTo>
                    <a:lnTo>
                      <a:pt x="132" y="58"/>
                    </a:lnTo>
                    <a:lnTo>
                      <a:pt x="133" y="54"/>
                    </a:lnTo>
                    <a:lnTo>
                      <a:pt x="133" y="51"/>
                    </a:lnTo>
                    <a:lnTo>
                      <a:pt x="135" y="51"/>
                    </a:lnTo>
                    <a:lnTo>
                      <a:pt x="133" y="48"/>
                    </a:lnTo>
                    <a:lnTo>
                      <a:pt x="133" y="47"/>
                    </a:lnTo>
                    <a:lnTo>
                      <a:pt x="135" y="45"/>
                    </a:lnTo>
                    <a:lnTo>
                      <a:pt x="136" y="41"/>
                    </a:lnTo>
                    <a:lnTo>
                      <a:pt x="138" y="37"/>
                    </a:lnTo>
                    <a:lnTo>
                      <a:pt x="138" y="34"/>
                    </a:lnTo>
                    <a:lnTo>
                      <a:pt x="138" y="31"/>
                    </a:lnTo>
                    <a:lnTo>
                      <a:pt x="138" y="30"/>
                    </a:lnTo>
                    <a:lnTo>
                      <a:pt x="139" y="27"/>
                    </a:lnTo>
                    <a:lnTo>
                      <a:pt x="140" y="27"/>
                    </a:lnTo>
                    <a:lnTo>
                      <a:pt x="142" y="27"/>
                    </a:lnTo>
                    <a:lnTo>
                      <a:pt x="143" y="24"/>
                    </a:lnTo>
                    <a:lnTo>
                      <a:pt x="145" y="21"/>
                    </a:lnTo>
                    <a:lnTo>
                      <a:pt x="145" y="18"/>
                    </a:lnTo>
                    <a:lnTo>
                      <a:pt x="145" y="14"/>
                    </a:lnTo>
                    <a:lnTo>
                      <a:pt x="145" y="11"/>
                    </a:lnTo>
                    <a:lnTo>
                      <a:pt x="145" y="8"/>
                    </a:lnTo>
                    <a:lnTo>
                      <a:pt x="145" y="4"/>
                    </a:lnTo>
                    <a:lnTo>
                      <a:pt x="145" y="1"/>
                    </a:lnTo>
                    <a:lnTo>
                      <a:pt x="145" y="0"/>
                    </a:lnTo>
                    <a:lnTo>
                      <a:pt x="146" y="1"/>
                    </a:lnTo>
                    <a:lnTo>
                      <a:pt x="146" y="3"/>
                    </a:lnTo>
                    <a:lnTo>
                      <a:pt x="146" y="4"/>
                    </a:lnTo>
                    <a:lnTo>
                      <a:pt x="147" y="4"/>
                    </a:lnTo>
                    <a:lnTo>
                      <a:pt x="149" y="7"/>
                    </a:lnTo>
                    <a:lnTo>
                      <a:pt x="149" y="8"/>
                    </a:lnTo>
                    <a:lnTo>
                      <a:pt x="150" y="10"/>
                    </a:lnTo>
                    <a:lnTo>
                      <a:pt x="152" y="11"/>
                    </a:lnTo>
                    <a:lnTo>
                      <a:pt x="153" y="11"/>
                    </a:lnTo>
                    <a:lnTo>
                      <a:pt x="153" y="10"/>
                    </a:lnTo>
                    <a:lnTo>
                      <a:pt x="152" y="8"/>
                    </a:lnTo>
                    <a:lnTo>
                      <a:pt x="155" y="8"/>
                    </a:lnTo>
                    <a:lnTo>
                      <a:pt x="157" y="8"/>
                    </a:lnTo>
                    <a:lnTo>
                      <a:pt x="159" y="8"/>
                    </a:lnTo>
                    <a:lnTo>
                      <a:pt x="160" y="8"/>
                    </a:lnTo>
                    <a:lnTo>
                      <a:pt x="162" y="10"/>
                    </a:lnTo>
                    <a:lnTo>
                      <a:pt x="164" y="8"/>
                    </a:lnTo>
                    <a:lnTo>
                      <a:pt x="166" y="8"/>
                    </a:lnTo>
                    <a:lnTo>
                      <a:pt x="167" y="10"/>
                    </a:lnTo>
                    <a:lnTo>
                      <a:pt x="167" y="8"/>
                    </a:lnTo>
                    <a:lnTo>
                      <a:pt x="169" y="8"/>
                    </a:lnTo>
                    <a:lnTo>
                      <a:pt x="169" y="7"/>
                    </a:lnTo>
                    <a:lnTo>
                      <a:pt x="170" y="8"/>
                    </a:lnTo>
                    <a:lnTo>
                      <a:pt x="173" y="8"/>
                    </a:lnTo>
                    <a:lnTo>
                      <a:pt x="173" y="7"/>
                    </a:lnTo>
                    <a:lnTo>
                      <a:pt x="177" y="7"/>
                    </a:lnTo>
                    <a:lnTo>
                      <a:pt x="179" y="7"/>
                    </a:lnTo>
                    <a:lnTo>
                      <a:pt x="179" y="10"/>
                    </a:lnTo>
                    <a:lnTo>
                      <a:pt x="180" y="11"/>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89"/>
              <p:cNvSpPr>
                <a:spLocks/>
              </p:cNvSpPr>
              <p:nvPr/>
            </p:nvSpPr>
            <p:spPr bwMode="auto">
              <a:xfrm>
                <a:off x="8462804" y="2409245"/>
                <a:ext cx="926570" cy="587588"/>
              </a:xfrm>
              <a:custGeom>
                <a:avLst/>
                <a:gdLst>
                  <a:gd name="T0" fmla="*/ 63 w 423"/>
                  <a:gd name="T1" fmla="*/ 54 h 293"/>
                  <a:gd name="T2" fmla="*/ 145 w 423"/>
                  <a:gd name="T3" fmla="*/ 40 h 293"/>
                  <a:gd name="T4" fmla="*/ 182 w 423"/>
                  <a:gd name="T5" fmla="*/ 32 h 293"/>
                  <a:gd name="T6" fmla="*/ 235 w 423"/>
                  <a:gd name="T7" fmla="*/ 21 h 293"/>
                  <a:gd name="T8" fmla="*/ 245 w 423"/>
                  <a:gd name="T9" fmla="*/ 20 h 293"/>
                  <a:gd name="T10" fmla="*/ 288 w 423"/>
                  <a:gd name="T11" fmla="*/ 10 h 293"/>
                  <a:gd name="T12" fmla="*/ 331 w 423"/>
                  <a:gd name="T13" fmla="*/ 1 h 293"/>
                  <a:gd name="T14" fmla="*/ 346 w 423"/>
                  <a:gd name="T15" fmla="*/ 4 h 293"/>
                  <a:gd name="T16" fmla="*/ 368 w 423"/>
                  <a:gd name="T17" fmla="*/ 31 h 293"/>
                  <a:gd name="T18" fmla="*/ 382 w 423"/>
                  <a:gd name="T19" fmla="*/ 47 h 293"/>
                  <a:gd name="T20" fmla="*/ 397 w 423"/>
                  <a:gd name="T21" fmla="*/ 54 h 293"/>
                  <a:gd name="T22" fmla="*/ 389 w 423"/>
                  <a:gd name="T23" fmla="*/ 69 h 293"/>
                  <a:gd name="T24" fmla="*/ 386 w 423"/>
                  <a:gd name="T25" fmla="*/ 83 h 293"/>
                  <a:gd name="T26" fmla="*/ 379 w 423"/>
                  <a:gd name="T27" fmla="*/ 93 h 293"/>
                  <a:gd name="T28" fmla="*/ 378 w 423"/>
                  <a:gd name="T29" fmla="*/ 99 h 293"/>
                  <a:gd name="T30" fmla="*/ 382 w 423"/>
                  <a:gd name="T31" fmla="*/ 117 h 293"/>
                  <a:gd name="T32" fmla="*/ 380 w 423"/>
                  <a:gd name="T33" fmla="*/ 134 h 293"/>
                  <a:gd name="T34" fmla="*/ 392 w 423"/>
                  <a:gd name="T35" fmla="*/ 140 h 293"/>
                  <a:gd name="T36" fmla="*/ 396 w 423"/>
                  <a:gd name="T37" fmla="*/ 153 h 293"/>
                  <a:gd name="T38" fmla="*/ 423 w 423"/>
                  <a:gd name="T39" fmla="*/ 173 h 293"/>
                  <a:gd name="T40" fmla="*/ 409 w 423"/>
                  <a:gd name="T41" fmla="*/ 187 h 293"/>
                  <a:gd name="T42" fmla="*/ 397 w 423"/>
                  <a:gd name="T43" fmla="*/ 207 h 293"/>
                  <a:gd name="T44" fmla="*/ 386 w 423"/>
                  <a:gd name="T45" fmla="*/ 216 h 293"/>
                  <a:gd name="T46" fmla="*/ 372 w 423"/>
                  <a:gd name="T47" fmla="*/ 216 h 293"/>
                  <a:gd name="T48" fmla="*/ 366 w 423"/>
                  <a:gd name="T49" fmla="*/ 219 h 293"/>
                  <a:gd name="T50" fmla="*/ 345 w 423"/>
                  <a:gd name="T51" fmla="*/ 235 h 293"/>
                  <a:gd name="T52" fmla="*/ 320 w 423"/>
                  <a:gd name="T53" fmla="*/ 240 h 293"/>
                  <a:gd name="T54" fmla="*/ 307 w 423"/>
                  <a:gd name="T55" fmla="*/ 243 h 293"/>
                  <a:gd name="T56" fmla="*/ 291 w 423"/>
                  <a:gd name="T57" fmla="*/ 246 h 293"/>
                  <a:gd name="T58" fmla="*/ 263 w 423"/>
                  <a:gd name="T59" fmla="*/ 252 h 293"/>
                  <a:gd name="T60" fmla="*/ 242 w 423"/>
                  <a:gd name="T61" fmla="*/ 256 h 293"/>
                  <a:gd name="T62" fmla="*/ 205 w 423"/>
                  <a:gd name="T63" fmla="*/ 263 h 293"/>
                  <a:gd name="T64" fmla="*/ 191 w 423"/>
                  <a:gd name="T65" fmla="*/ 266 h 293"/>
                  <a:gd name="T66" fmla="*/ 187 w 423"/>
                  <a:gd name="T67" fmla="*/ 267 h 293"/>
                  <a:gd name="T68" fmla="*/ 100 w 423"/>
                  <a:gd name="T69" fmla="*/ 283 h 293"/>
                  <a:gd name="T70" fmla="*/ 52 w 423"/>
                  <a:gd name="T71" fmla="*/ 291 h 293"/>
                  <a:gd name="T72" fmla="*/ 34 w 423"/>
                  <a:gd name="T73" fmla="*/ 269 h 293"/>
                  <a:gd name="T74" fmla="*/ 29 w 423"/>
                  <a:gd name="T75" fmla="*/ 248 h 293"/>
                  <a:gd name="T76" fmla="*/ 24 w 423"/>
                  <a:gd name="T77" fmla="*/ 207 h 293"/>
                  <a:gd name="T78" fmla="*/ 20 w 423"/>
                  <a:gd name="T79" fmla="*/ 180 h 293"/>
                  <a:gd name="T80" fmla="*/ 17 w 423"/>
                  <a:gd name="T81" fmla="*/ 165 h 293"/>
                  <a:gd name="T82" fmla="*/ 15 w 423"/>
                  <a:gd name="T83" fmla="*/ 156 h 293"/>
                  <a:gd name="T84" fmla="*/ 14 w 423"/>
                  <a:gd name="T85" fmla="*/ 153 h 293"/>
                  <a:gd name="T86" fmla="*/ 12 w 423"/>
                  <a:gd name="T87" fmla="*/ 143 h 293"/>
                  <a:gd name="T88" fmla="*/ 11 w 423"/>
                  <a:gd name="T89" fmla="*/ 134 h 293"/>
                  <a:gd name="T90" fmla="*/ 11 w 423"/>
                  <a:gd name="T91" fmla="*/ 132 h 293"/>
                  <a:gd name="T92" fmla="*/ 10 w 423"/>
                  <a:gd name="T93" fmla="*/ 123 h 293"/>
                  <a:gd name="T94" fmla="*/ 7 w 423"/>
                  <a:gd name="T95" fmla="*/ 110 h 293"/>
                  <a:gd name="T96" fmla="*/ 3 w 423"/>
                  <a:gd name="T97" fmla="*/ 79 h 293"/>
                  <a:gd name="T98" fmla="*/ 7 w 423"/>
                  <a:gd name="T99" fmla="*/ 62 h 293"/>
                  <a:gd name="T100" fmla="*/ 18 w 423"/>
                  <a:gd name="T101" fmla="*/ 54 h 293"/>
                  <a:gd name="T102" fmla="*/ 25 w 423"/>
                  <a:gd name="T103" fmla="*/ 42 h 293"/>
                  <a:gd name="T104" fmla="*/ 27 w 423"/>
                  <a:gd name="T105" fmla="*/ 45 h 293"/>
                  <a:gd name="T106" fmla="*/ 39 w 423"/>
                  <a:gd name="T107" fmla="*/ 34 h 293"/>
                  <a:gd name="T108" fmla="*/ 46 w 423"/>
                  <a:gd name="T109"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3" h="293">
                    <a:moveTo>
                      <a:pt x="48" y="41"/>
                    </a:moveTo>
                    <a:lnTo>
                      <a:pt x="48" y="44"/>
                    </a:lnTo>
                    <a:lnTo>
                      <a:pt x="49" y="57"/>
                    </a:lnTo>
                    <a:lnTo>
                      <a:pt x="59" y="55"/>
                    </a:lnTo>
                    <a:lnTo>
                      <a:pt x="59" y="55"/>
                    </a:lnTo>
                    <a:lnTo>
                      <a:pt x="61" y="55"/>
                    </a:lnTo>
                    <a:lnTo>
                      <a:pt x="63" y="54"/>
                    </a:lnTo>
                    <a:lnTo>
                      <a:pt x="65" y="54"/>
                    </a:lnTo>
                    <a:lnTo>
                      <a:pt x="96" y="48"/>
                    </a:lnTo>
                    <a:lnTo>
                      <a:pt x="97" y="48"/>
                    </a:lnTo>
                    <a:lnTo>
                      <a:pt x="106" y="47"/>
                    </a:lnTo>
                    <a:lnTo>
                      <a:pt x="109" y="47"/>
                    </a:lnTo>
                    <a:lnTo>
                      <a:pt x="127" y="42"/>
                    </a:lnTo>
                    <a:lnTo>
                      <a:pt x="145" y="40"/>
                    </a:lnTo>
                    <a:lnTo>
                      <a:pt x="153" y="38"/>
                    </a:lnTo>
                    <a:lnTo>
                      <a:pt x="158" y="37"/>
                    </a:lnTo>
                    <a:lnTo>
                      <a:pt x="164" y="35"/>
                    </a:lnTo>
                    <a:lnTo>
                      <a:pt x="164" y="35"/>
                    </a:lnTo>
                    <a:lnTo>
                      <a:pt x="177" y="32"/>
                    </a:lnTo>
                    <a:lnTo>
                      <a:pt x="178" y="32"/>
                    </a:lnTo>
                    <a:lnTo>
                      <a:pt x="182" y="32"/>
                    </a:lnTo>
                    <a:lnTo>
                      <a:pt x="192" y="30"/>
                    </a:lnTo>
                    <a:lnTo>
                      <a:pt x="199" y="28"/>
                    </a:lnTo>
                    <a:lnTo>
                      <a:pt x="223" y="24"/>
                    </a:lnTo>
                    <a:lnTo>
                      <a:pt x="232" y="23"/>
                    </a:lnTo>
                    <a:lnTo>
                      <a:pt x="232" y="23"/>
                    </a:lnTo>
                    <a:lnTo>
                      <a:pt x="235" y="21"/>
                    </a:lnTo>
                    <a:lnTo>
                      <a:pt x="235" y="21"/>
                    </a:lnTo>
                    <a:lnTo>
                      <a:pt x="236" y="21"/>
                    </a:lnTo>
                    <a:lnTo>
                      <a:pt x="236" y="21"/>
                    </a:lnTo>
                    <a:lnTo>
                      <a:pt x="236" y="21"/>
                    </a:lnTo>
                    <a:lnTo>
                      <a:pt x="237" y="21"/>
                    </a:lnTo>
                    <a:lnTo>
                      <a:pt x="237" y="21"/>
                    </a:lnTo>
                    <a:lnTo>
                      <a:pt x="243" y="20"/>
                    </a:lnTo>
                    <a:lnTo>
                      <a:pt x="245" y="20"/>
                    </a:lnTo>
                    <a:lnTo>
                      <a:pt x="261" y="16"/>
                    </a:lnTo>
                    <a:lnTo>
                      <a:pt x="261" y="16"/>
                    </a:lnTo>
                    <a:lnTo>
                      <a:pt x="267" y="16"/>
                    </a:lnTo>
                    <a:lnTo>
                      <a:pt x="267" y="16"/>
                    </a:lnTo>
                    <a:lnTo>
                      <a:pt x="274" y="13"/>
                    </a:lnTo>
                    <a:lnTo>
                      <a:pt x="276" y="13"/>
                    </a:lnTo>
                    <a:lnTo>
                      <a:pt x="288" y="10"/>
                    </a:lnTo>
                    <a:lnTo>
                      <a:pt x="288" y="10"/>
                    </a:lnTo>
                    <a:lnTo>
                      <a:pt x="290" y="10"/>
                    </a:lnTo>
                    <a:lnTo>
                      <a:pt x="291" y="10"/>
                    </a:lnTo>
                    <a:lnTo>
                      <a:pt x="298" y="8"/>
                    </a:lnTo>
                    <a:lnTo>
                      <a:pt x="298" y="8"/>
                    </a:lnTo>
                    <a:lnTo>
                      <a:pt x="331" y="1"/>
                    </a:lnTo>
                    <a:lnTo>
                      <a:pt x="331" y="1"/>
                    </a:lnTo>
                    <a:lnTo>
                      <a:pt x="332" y="1"/>
                    </a:lnTo>
                    <a:lnTo>
                      <a:pt x="335" y="0"/>
                    </a:lnTo>
                    <a:lnTo>
                      <a:pt x="335" y="0"/>
                    </a:lnTo>
                    <a:lnTo>
                      <a:pt x="339" y="0"/>
                    </a:lnTo>
                    <a:lnTo>
                      <a:pt x="341" y="0"/>
                    </a:lnTo>
                    <a:lnTo>
                      <a:pt x="345" y="3"/>
                    </a:lnTo>
                    <a:lnTo>
                      <a:pt x="346" y="4"/>
                    </a:lnTo>
                    <a:lnTo>
                      <a:pt x="348" y="10"/>
                    </a:lnTo>
                    <a:lnTo>
                      <a:pt x="356" y="11"/>
                    </a:lnTo>
                    <a:lnTo>
                      <a:pt x="358" y="11"/>
                    </a:lnTo>
                    <a:lnTo>
                      <a:pt x="359" y="11"/>
                    </a:lnTo>
                    <a:lnTo>
                      <a:pt x="362" y="14"/>
                    </a:lnTo>
                    <a:lnTo>
                      <a:pt x="365" y="20"/>
                    </a:lnTo>
                    <a:lnTo>
                      <a:pt x="368" y="31"/>
                    </a:lnTo>
                    <a:lnTo>
                      <a:pt x="368" y="32"/>
                    </a:lnTo>
                    <a:lnTo>
                      <a:pt x="369" y="34"/>
                    </a:lnTo>
                    <a:lnTo>
                      <a:pt x="370" y="37"/>
                    </a:lnTo>
                    <a:lnTo>
                      <a:pt x="375" y="42"/>
                    </a:lnTo>
                    <a:lnTo>
                      <a:pt x="379" y="44"/>
                    </a:lnTo>
                    <a:lnTo>
                      <a:pt x="380" y="45"/>
                    </a:lnTo>
                    <a:lnTo>
                      <a:pt x="382" y="47"/>
                    </a:lnTo>
                    <a:lnTo>
                      <a:pt x="383" y="48"/>
                    </a:lnTo>
                    <a:lnTo>
                      <a:pt x="389" y="48"/>
                    </a:lnTo>
                    <a:lnTo>
                      <a:pt x="392" y="47"/>
                    </a:lnTo>
                    <a:lnTo>
                      <a:pt x="392" y="47"/>
                    </a:lnTo>
                    <a:lnTo>
                      <a:pt x="397" y="52"/>
                    </a:lnTo>
                    <a:lnTo>
                      <a:pt x="397" y="52"/>
                    </a:lnTo>
                    <a:lnTo>
                      <a:pt x="397" y="54"/>
                    </a:lnTo>
                    <a:lnTo>
                      <a:pt x="393" y="57"/>
                    </a:lnTo>
                    <a:lnTo>
                      <a:pt x="392" y="58"/>
                    </a:lnTo>
                    <a:lnTo>
                      <a:pt x="390" y="62"/>
                    </a:lnTo>
                    <a:lnTo>
                      <a:pt x="390" y="64"/>
                    </a:lnTo>
                    <a:lnTo>
                      <a:pt x="389" y="66"/>
                    </a:lnTo>
                    <a:lnTo>
                      <a:pt x="389" y="68"/>
                    </a:lnTo>
                    <a:lnTo>
                      <a:pt x="389" y="69"/>
                    </a:lnTo>
                    <a:lnTo>
                      <a:pt x="389" y="71"/>
                    </a:lnTo>
                    <a:lnTo>
                      <a:pt x="389" y="74"/>
                    </a:lnTo>
                    <a:lnTo>
                      <a:pt x="387" y="78"/>
                    </a:lnTo>
                    <a:lnTo>
                      <a:pt x="385" y="82"/>
                    </a:lnTo>
                    <a:lnTo>
                      <a:pt x="385" y="83"/>
                    </a:lnTo>
                    <a:lnTo>
                      <a:pt x="386" y="83"/>
                    </a:lnTo>
                    <a:lnTo>
                      <a:pt x="386" y="83"/>
                    </a:lnTo>
                    <a:lnTo>
                      <a:pt x="386" y="83"/>
                    </a:lnTo>
                    <a:lnTo>
                      <a:pt x="385" y="85"/>
                    </a:lnTo>
                    <a:lnTo>
                      <a:pt x="383" y="89"/>
                    </a:lnTo>
                    <a:lnTo>
                      <a:pt x="382" y="91"/>
                    </a:lnTo>
                    <a:lnTo>
                      <a:pt x="382" y="92"/>
                    </a:lnTo>
                    <a:lnTo>
                      <a:pt x="380" y="92"/>
                    </a:lnTo>
                    <a:lnTo>
                      <a:pt x="379" y="93"/>
                    </a:lnTo>
                    <a:lnTo>
                      <a:pt x="378" y="95"/>
                    </a:lnTo>
                    <a:lnTo>
                      <a:pt x="378" y="96"/>
                    </a:lnTo>
                    <a:lnTo>
                      <a:pt x="378" y="98"/>
                    </a:lnTo>
                    <a:lnTo>
                      <a:pt x="378" y="98"/>
                    </a:lnTo>
                    <a:lnTo>
                      <a:pt x="378" y="98"/>
                    </a:lnTo>
                    <a:lnTo>
                      <a:pt x="378" y="98"/>
                    </a:lnTo>
                    <a:lnTo>
                      <a:pt x="378" y="99"/>
                    </a:lnTo>
                    <a:lnTo>
                      <a:pt x="379" y="99"/>
                    </a:lnTo>
                    <a:lnTo>
                      <a:pt x="379" y="99"/>
                    </a:lnTo>
                    <a:lnTo>
                      <a:pt x="385" y="106"/>
                    </a:lnTo>
                    <a:lnTo>
                      <a:pt x="385" y="107"/>
                    </a:lnTo>
                    <a:lnTo>
                      <a:pt x="385" y="107"/>
                    </a:lnTo>
                    <a:lnTo>
                      <a:pt x="383" y="116"/>
                    </a:lnTo>
                    <a:lnTo>
                      <a:pt x="382" y="117"/>
                    </a:lnTo>
                    <a:lnTo>
                      <a:pt x="380" y="117"/>
                    </a:lnTo>
                    <a:lnTo>
                      <a:pt x="379" y="117"/>
                    </a:lnTo>
                    <a:lnTo>
                      <a:pt x="379" y="117"/>
                    </a:lnTo>
                    <a:lnTo>
                      <a:pt x="378" y="120"/>
                    </a:lnTo>
                    <a:lnTo>
                      <a:pt x="379" y="127"/>
                    </a:lnTo>
                    <a:lnTo>
                      <a:pt x="380" y="134"/>
                    </a:lnTo>
                    <a:lnTo>
                      <a:pt x="380" y="134"/>
                    </a:lnTo>
                    <a:lnTo>
                      <a:pt x="382" y="137"/>
                    </a:lnTo>
                    <a:lnTo>
                      <a:pt x="382" y="137"/>
                    </a:lnTo>
                    <a:lnTo>
                      <a:pt x="385" y="137"/>
                    </a:lnTo>
                    <a:lnTo>
                      <a:pt x="386" y="137"/>
                    </a:lnTo>
                    <a:lnTo>
                      <a:pt x="387" y="137"/>
                    </a:lnTo>
                    <a:lnTo>
                      <a:pt x="389" y="137"/>
                    </a:lnTo>
                    <a:lnTo>
                      <a:pt x="392" y="140"/>
                    </a:lnTo>
                    <a:lnTo>
                      <a:pt x="392" y="140"/>
                    </a:lnTo>
                    <a:lnTo>
                      <a:pt x="392" y="141"/>
                    </a:lnTo>
                    <a:lnTo>
                      <a:pt x="392" y="141"/>
                    </a:lnTo>
                    <a:lnTo>
                      <a:pt x="393" y="149"/>
                    </a:lnTo>
                    <a:lnTo>
                      <a:pt x="395" y="151"/>
                    </a:lnTo>
                    <a:lnTo>
                      <a:pt x="395" y="151"/>
                    </a:lnTo>
                    <a:lnTo>
                      <a:pt x="396" y="153"/>
                    </a:lnTo>
                    <a:lnTo>
                      <a:pt x="397" y="153"/>
                    </a:lnTo>
                    <a:lnTo>
                      <a:pt x="404" y="157"/>
                    </a:lnTo>
                    <a:lnTo>
                      <a:pt x="410" y="163"/>
                    </a:lnTo>
                    <a:lnTo>
                      <a:pt x="419" y="167"/>
                    </a:lnTo>
                    <a:lnTo>
                      <a:pt x="420" y="168"/>
                    </a:lnTo>
                    <a:lnTo>
                      <a:pt x="423" y="173"/>
                    </a:lnTo>
                    <a:lnTo>
                      <a:pt x="423" y="173"/>
                    </a:lnTo>
                    <a:lnTo>
                      <a:pt x="423" y="174"/>
                    </a:lnTo>
                    <a:lnTo>
                      <a:pt x="423" y="174"/>
                    </a:lnTo>
                    <a:lnTo>
                      <a:pt x="423" y="175"/>
                    </a:lnTo>
                    <a:lnTo>
                      <a:pt x="416" y="180"/>
                    </a:lnTo>
                    <a:lnTo>
                      <a:pt x="413" y="182"/>
                    </a:lnTo>
                    <a:lnTo>
                      <a:pt x="409" y="187"/>
                    </a:lnTo>
                    <a:lnTo>
                      <a:pt x="409" y="187"/>
                    </a:lnTo>
                    <a:lnTo>
                      <a:pt x="406" y="191"/>
                    </a:lnTo>
                    <a:lnTo>
                      <a:pt x="404" y="194"/>
                    </a:lnTo>
                    <a:lnTo>
                      <a:pt x="403" y="195"/>
                    </a:lnTo>
                    <a:lnTo>
                      <a:pt x="403" y="197"/>
                    </a:lnTo>
                    <a:lnTo>
                      <a:pt x="400" y="202"/>
                    </a:lnTo>
                    <a:lnTo>
                      <a:pt x="399" y="204"/>
                    </a:lnTo>
                    <a:lnTo>
                      <a:pt x="397" y="207"/>
                    </a:lnTo>
                    <a:lnTo>
                      <a:pt x="396" y="209"/>
                    </a:lnTo>
                    <a:lnTo>
                      <a:pt x="396" y="209"/>
                    </a:lnTo>
                    <a:lnTo>
                      <a:pt x="395" y="209"/>
                    </a:lnTo>
                    <a:lnTo>
                      <a:pt x="393" y="211"/>
                    </a:lnTo>
                    <a:lnTo>
                      <a:pt x="390" y="212"/>
                    </a:lnTo>
                    <a:lnTo>
                      <a:pt x="386" y="215"/>
                    </a:lnTo>
                    <a:lnTo>
                      <a:pt x="386" y="216"/>
                    </a:lnTo>
                    <a:lnTo>
                      <a:pt x="385" y="218"/>
                    </a:lnTo>
                    <a:lnTo>
                      <a:pt x="383" y="218"/>
                    </a:lnTo>
                    <a:lnTo>
                      <a:pt x="380" y="216"/>
                    </a:lnTo>
                    <a:lnTo>
                      <a:pt x="378" y="216"/>
                    </a:lnTo>
                    <a:lnTo>
                      <a:pt x="375" y="216"/>
                    </a:lnTo>
                    <a:lnTo>
                      <a:pt x="372" y="216"/>
                    </a:lnTo>
                    <a:lnTo>
                      <a:pt x="372" y="216"/>
                    </a:lnTo>
                    <a:lnTo>
                      <a:pt x="370" y="218"/>
                    </a:lnTo>
                    <a:lnTo>
                      <a:pt x="370" y="218"/>
                    </a:lnTo>
                    <a:lnTo>
                      <a:pt x="370" y="218"/>
                    </a:lnTo>
                    <a:lnTo>
                      <a:pt x="370" y="218"/>
                    </a:lnTo>
                    <a:lnTo>
                      <a:pt x="369" y="219"/>
                    </a:lnTo>
                    <a:lnTo>
                      <a:pt x="368" y="219"/>
                    </a:lnTo>
                    <a:lnTo>
                      <a:pt x="366" y="219"/>
                    </a:lnTo>
                    <a:lnTo>
                      <a:pt x="365" y="221"/>
                    </a:lnTo>
                    <a:lnTo>
                      <a:pt x="363" y="223"/>
                    </a:lnTo>
                    <a:lnTo>
                      <a:pt x="362" y="226"/>
                    </a:lnTo>
                    <a:lnTo>
                      <a:pt x="361" y="232"/>
                    </a:lnTo>
                    <a:lnTo>
                      <a:pt x="359" y="232"/>
                    </a:lnTo>
                    <a:lnTo>
                      <a:pt x="359" y="232"/>
                    </a:lnTo>
                    <a:lnTo>
                      <a:pt x="345" y="235"/>
                    </a:lnTo>
                    <a:lnTo>
                      <a:pt x="344" y="235"/>
                    </a:lnTo>
                    <a:lnTo>
                      <a:pt x="336" y="236"/>
                    </a:lnTo>
                    <a:lnTo>
                      <a:pt x="331" y="238"/>
                    </a:lnTo>
                    <a:lnTo>
                      <a:pt x="331" y="238"/>
                    </a:lnTo>
                    <a:lnTo>
                      <a:pt x="331" y="238"/>
                    </a:lnTo>
                    <a:lnTo>
                      <a:pt x="329" y="238"/>
                    </a:lnTo>
                    <a:lnTo>
                      <a:pt x="320" y="240"/>
                    </a:lnTo>
                    <a:lnTo>
                      <a:pt x="320" y="240"/>
                    </a:lnTo>
                    <a:lnTo>
                      <a:pt x="320" y="240"/>
                    </a:lnTo>
                    <a:lnTo>
                      <a:pt x="318" y="240"/>
                    </a:lnTo>
                    <a:lnTo>
                      <a:pt x="318" y="240"/>
                    </a:lnTo>
                    <a:lnTo>
                      <a:pt x="312" y="242"/>
                    </a:lnTo>
                    <a:lnTo>
                      <a:pt x="311" y="242"/>
                    </a:lnTo>
                    <a:lnTo>
                      <a:pt x="307" y="243"/>
                    </a:lnTo>
                    <a:lnTo>
                      <a:pt x="307" y="243"/>
                    </a:lnTo>
                    <a:lnTo>
                      <a:pt x="298" y="245"/>
                    </a:lnTo>
                    <a:lnTo>
                      <a:pt x="297" y="245"/>
                    </a:lnTo>
                    <a:lnTo>
                      <a:pt x="293" y="246"/>
                    </a:lnTo>
                    <a:lnTo>
                      <a:pt x="293" y="246"/>
                    </a:lnTo>
                    <a:lnTo>
                      <a:pt x="291" y="246"/>
                    </a:lnTo>
                    <a:lnTo>
                      <a:pt x="291" y="246"/>
                    </a:lnTo>
                    <a:lnTo>
                      <a:pt x="286" y="248"/>
                    </a:lnTo>
                    <a:lnTo>
                      <a:pt x="286" y="248"/>
                    </a:lnTo>
                    <a:lnTo>
                      <a:pt x="278" y="249"/>
                    </a:lnTo>
                    <a:lnTo>
                      <a:pt x="274" y="250"/>
                    </a:lnTo>
                    <a:lnTo>
                      <a:pt x="274" y="250"/>
                    </a:lnTo>
                    <a:lnTo>
                      <a:pt x="274" y="250"/>
                    </a:lnTo>
                    <a:lnTo>
                      <a:pt x="263" y="252"/>
                    </a:lnTo>
                    <a:lnTo>
                      <a:pt x="263" y="252"/>
                    </a:lnTo>
                    <a:lnTo>
                      <a:pt x="261" y="252"/>
                    </a:lnTo>
                    <a:lnTo>
                      <a:pt x="261" y="252"/>
                    </a:lnTo>
                    <a:lnTo>
                      <a:pt x="247" y="256"/>
                    </a:lnTo>
                    <a:lnTo>
                      <a:pt x="246" y="256"/>
                    </a:lnTo>
                    <a:lnTo>
                      <a:pt x="242" y="256"/>
                    </a:lnTo>
                    <a:lnTo>
                      <a:pt x="242" y="256"/>
                    </a:lnTo>
                    <a:lnTo>
                      <a:pt x="232" y="259"/>
                    </a:lnTo>
                    <a:lnTo>
                      <a:pt x="232" y="259"/>
                    </a:lnTo>
                    <a:lnTo>
                      <a:pt x="229" y="259"/>
                    </a:lnTo>
                    <a:lnTo>
                      <a:pt x="228" y="259"/>
                    </a:lnTo>
                    <a:lnTo>
                      <a:pt x="228" y="259"/>
                    </a:lnTo>
                    <a:lnTo>
                      <a:pt x="226" y="259"/>
                    </a:lnTo>
                    <a:lnTo>
                      <a:pt x="205" y="263"/>
                    </a:lnTo>
                    <a:lnTo>
                      <a:pt x="205" y="263"/>
                    </a:lnTo>
                    <a:lnTo>
                      <a:pt x="203" y="263"/>
                    </a:lnTo>
                    <a:lnTo>
                      <a:pt x="196" y="265"/>
                    </a:lnTo>
                    <a:lnTo>
                      <a:pt x="196" y="265"/>
                    </a:lnTo>
                    <a:lnTo>
                      <a:pt x="194" y="266"/>
                    </a:lnTo>
                    <a:lnTo>
                      <a:pt x="194" y="266"/>
                    </a:lnTo>
                    <a:lnTo>
                      <a:pt x="191" y="266"/>
                    </a:lnTo>
                    <a:lnTo>
                      <a:pt x="191" y="266"/>
                    </a:lnTo>
                    <a:lnTo>
                      <a:pt x="187" y="266"/>
                    </a:lnTo>
                    <a:lnTo>
                      <a:pt x="187" y="267"/>
                    </a:lnTo>
                    <a:lnTo>
                      <a:pt x="187" y="267"/>
                    </a:lnTo>
                    <a:lnTo>
                      <a:pt x="187" y="267"/>
                    </a:lnTo>
                    <a:lnTo>
                      <a:pt x="187" y="267"/>
                    </a:lnTo>
                    <a:lnTo>
                      <a:pt x="187" y="267"/>
                    </a:lnTo>
                    <a:lnTo>
                      <a:pt x="184" y="267"/>
                    </a:lnTo>
                    <a:lnTo>
                      <a:pt x="154" y="273"/>
                    </a:lnTo>
                    <a:lnTo>
                      <a:pt x="145" y="274"/>
                    </a:lnTo>
                    <a:lnTo>
                      <a:pt x="145" y="274"/>
                    </a:lnTo>
                    <a:lnTo>
                      <a:pt x="114" y="280"/>
                    </a:lnTo>
                    <a:lnTo>
                      <a:pt x="109" y="281"/>
                    </a:lnTo>
                    <a:lnTo>
                      <a:pt x="100" y="283"/>
                    </a:lnTo>
                    <a:lnTo>
                      <a:pt x="100" y="283"/>
                    </a:lnTo>
                    <a:lnTo>
                      <a:pt x="89" y="284"/>
                    </a:lnTo>
                    <a:lnTo>
                      <a:pt x="83" y="286"/>
                    </a:lnTo>
                    <a:lnTo>
                      <a:pt x="83" y="286"/>
                    </a:lnTo>
                    <a:lnTo>
                      <a:pt x="79" y="286"/>
                    </a:lnTo>
                    <a:lnTo>
                      <a:pt x="52" y="291"/>
                    </a:lnTo>
                    <a:lnTo>
                      <a:pt x="52" y="291"/>
                    </a:lnTo>
                    <a:lnTo>
                      <a:pt x="44" y="291"/>
                    </a:lnTo>
                    <a:lnTo>
                      <a:pt x="38" y="293"/>
                    </a:lnTo>
                    <a:lnTo>
                      <a:pt x="34" y="272"/>
                    </a:lnTo>
                    <a:lnTo>
                      <a:pt x="34" y="272"/>
                    </a:lnTo>
                    <a:lnTo>
                      <a:pt x="34" y="270"/>
                    </a:lnTo>
                    <a:lnTo>
                      <a:pt x="34" y="269"/>
                    </a:lnTo>
                    <a:lnTo>
                      <a:pt x="34" y="269"/>
                    </a:lnTo>
                    <a:lnTo>
                      <a:pt x="34" y="269"/>
                    </a:lnTo>
                    <a:lnTo>
                      <a:pt x="34" y="269"/>
                    </a:lnTo>
                    <a:lnTo>
                      <a:pt x="32" y="263"/>
                    </a:lnTo>
                    <a:lnTo>
                      <a:pt x="32" y="257"/>
                    </a:lnTo>
                    <a:lnTo>
                      <a:pt x="32" y="257"/>
                    </a:lnTo>
                    <a:lnTo>
                      <a:pt x="31" y="249"/>
                    </a:lnTo>
                    <a:lnTo>
                      <a:pt x="29" y="248"/>
                    </a:lnTo>
                    <a:lnTo>
                      <a:pt x="29" y="248"/>
                    </a:lnTo>
                    <a:lnTo>
                      <a:pt x="27" y="225"/>
                    </a:lnTo>
                    <a:lnTo>
                      <a:pt x="27" y="225"/>
                    </a:lnTo>
                    <a:lnTo>
                      <a:pt x="25" y="218"/>
                    </a:lnTo>
                    <a:lnTo>
                      <a:pt x="24" y="214"/>
                    </a:lnTo>
                    <a:lnTo>
                      <a:pt x="24" y="214"/>
                    </a:lnTo>
                    <a:lnTo>
                      <a:pt x="24" y="207"/>
                    </a:lnTo>
                    <a:lnTo>
                      <a:pt x="24" y="207"/>
                    </a:lnTo>
                    <a:lnTo>
                      <a:pt x="22" y="204"/>
                    </a:lnTo>
                    <a:lnTo>
                      <a:pt x="22" y="204"/>
                    </a:lnTo>
                    <a:lnTo>
                      <a:pt x="22" y="201"/>
                    </a:lnTo>
                    <a:lnTo>
                      <a:pt x="20" y="185"/>
                    </a:lnTo>
                    <a:lnTo>
                      <a:pt x="20" y="185"/>
                    </a:lnTo>
                    <a:lnTo>
                      <a:pt x="20" y="180"/>
                    </a:lnTo>
                    <a:lnTo>
                      <a:pt x="20" y="180"/>
                    </a:lnTo>
                    <a:lnTo>
                      <a:pt x="18" y="180"/>
                    </a:lnTo>
                    <a:lnTo>
                      <a:pt x="18" y="175"/>
                    </a:lnTo>
                    <a:lnTo>
                      <a:pt x="18" y="175"/>
                    </a:lnTo>
                    <a:lnTo>
                      <a:pt x="18" y="173"/>
                    </a:lnTo>
                    <a:lnTo>
                      <a:pt x="17" y="167"/>
                    </a:lnTo>
                    <a:lnTo>
                      <a:pt x="17" y="165"/>
                    </a:lnTo>
                    <a:lnTo>
                      <a:pt x="17" y="164"/>
                    </a:lnTo>
                    <a:lnTo>
                      <a:pt x="15" y="158"/>
                    </a:lnTo>
                    <a:lnTo>
                      <a:pt x="15" y="158"/>
                    </a:lnTo>
                    <a:lnTo>
                      <a:pt x="15" y="158"/>
                    </a:lnTo>
                    <a:lnTo>
                      <a:pt x="15" y="157"/>
                    </a:lnTo>
                    <a:lnTo>
                      <a:pt x="15" y="157"/>
                    </a:lnTo>
                    <a:lnTo>
                      <a:pt x="15" y="156"/>
                    </a:lnTo>
                    <a:lnTo>
                      <a:pt x="15" y="156"/>
                    </a:lnTo>
                    <a:lnTo>
                      <a:pt x="15" y="154"/>
                    </a:lnTo>
                    <a:lnTo>
                      <a:pt x="14" y="153"/>
                    </a:lnTo>
                    <a:lnTo>
                      <a:pt x="14" y="153"/>
                    </a:lnTo>
                    <a:lnTo>
                      <a:pt x="14" y="153"/>
                    </a:lnTo>
                    <a:lnTo>
                      <a:pt x="14" y="153"/>
                    </a:lnTo>
                    <a:lnTo>
                      <a:pt x="14" y="153"/>
                    </a:lnTo>
                    <a:lnTo>
                      <a:pt x="14" y="151"/>
                    </a:lnTo>
                    <a:lnTo>
                      <a:pt x="14" y="151"/>
                    </a:lnTo>
                    <a:lnTo>
                      <a:pt x="14" y="150"/>
                    </a:lnTo>
                    <a:lnTo>
                      <a:pt x="14" y="149"/>
                    </a:lnTo>
                    <a:lnTo>
                      <a:pt x="12" y="144"/>
                    </a:lnTo>
                    <a:lnTo>
                      <a:pt x="12" y="143"/>
                    </a:lnTo>
                    <a:lnTo>
                      <a:pt x="12" y="143"/>
                    </a:lnTo>
                    <a:lnTo>
                      <a:pt x="12" y="141"/>
                    </a:lnTo>
                    <a:lnTo>
                      <a:pt x="12" y="140"/>
                    </a:lnTo>
                    <a:lnTo>
                      <a:pt x="12" y="139"/>
                    </a:lnTo>
                    <a:lnTo>
                      <a:pt x="12" y="139"/>
                    </a:lnTo>
                    <a:lnTo>
                      <a:pt x="12" y="139"/>
                    </a:lnTo>
                    <a:lnTo>
                      <a:pt x="11" y="134"/>
                    </a:lnTo>
                    <a:lnTo>
                      <a:pt x="11" y="134"/>
                    </a:lnTo>
                    <a:lnTo>
                      <a:pt x="11" y="132"/>
                    </a:lnTo>
                    <a:lnTo>
                      <a:pt x="11" y="132"/>
                    </a:lnTo>
                    <a:lnTo>
                      <a:pt x="11" y="132"/>
                    </a:lnTo>
                    <a:lnTo>
                      <a:pt x="11" y="132"/>
                    </a:lnTo>
                    <a:lnTo>
                      <a:pt x="11" y="132"/>
                    </a:lnTo>
                    <a:lnTo>
                      <a:pt x="11" y="132"/>
                    </a:lnTo>
                    <a:lnTo>
                      <a:pt x="11" y="132"/>
                    </a:lnTo>
                    <a:lnTo>
                      <a:pt x="11" y="132"/>
                    </a:lnTo>
                    <a:lnTo>
                      <a:pt x="11" y="132"/>
                    </a:lnTo>
                    <a:lnTo>
                      <a:pt x="11" y="130"/>
                    </a:lnTo>
                    <a:lnTo>
                      <a:pt x="11" y="129"/>
                    </a:lnTo>
                    <a:lnTo>
                      <a:pt x="10" y="127"/>
                    </a:lnTo>
                    <a:lnTo>
                      <a:pt x="10" y="127"/>
                    </a:lnTo>
                    <a:lnTo>
                      <a:pt x="10" y="123"/>
                    </a:lnTo>
                    <a:lnTo>
                      <a:pt x="10" y="123"/>
                    </a:lnTo>
                    <a:lnTo>
                      <a:pt x="10" y="122"/>
                    </a:lnTo>
                    <a:lnTo>
                      <a:pt x="8" y="119"/>
                    </a:lnTo>
                    <a:lnTo>
                      <a:pt x="8" y="116"/>
                    </a:lnTo>
                    <a:lnTo>
                      <a:pt x="8" y="115"/>
                    </a:lnTo>
                    <a:lnTo>
                      <a:pt x="8" y="112"/>
                    </a:lnTo>
                    <a:lnTo>
                      <a:pt x="7" y="110"/>
                    </a:lnTo>
                    <a:lnTo>
                      <a:pt x="5" y="98"/>
                    </a:lnTo>
                    <a:lnTo>
                      <a:pt x="5" y="98"/>
                    </a:lnTo>
                    <a:lnTo>
                      <a:pt x="5" y="95"/>
                    </a:lnTo>
                    <a:lnTo>
                      <a:pt x="4" y="91"/>
                    </a:lnTo>
                    <a:lnTo>
                      <a:pt x="4" y="89"/>
                    </a:lnTo>
                    <a:lnTo>
                      <a:pt x="4" y="88"/>
                    </a:lnTo>
                    <a:lnTo>
                      <a:pt x="3" y="79"/>
                    </a:lnTo>
                    <a:lnTo>
                      <a:pt x="1" y="72"/>
                    </a:lnTo>
                    <a:lnTo>
                      <a:pt x="1" y="71"/>
                    </a:lnTo>
                    <a:lnTo>
                      <a:pt x="0" y="66"/>
                    </a:lnTo>
                    <a:lnTo>
                      <a:pt x="0" y="66"/>
                    </a:lnTo>
                    <a:lnTo>
                      <a:pt x="0" y="66"/>
                    </a:lnTo>
                    <a:lnTo>
                      <a:pt x="5" y="64"/>
                    </a:lnTo>
                    <a:lnTo>
                      <a:pt x="7" y="62"/>
                    </a:lnTo>
                    <a:lnTo>
                      <a:pt x="10" y="61"/>
                    </a:lnTo>
                    <a:lnTo>
                      <a:pt x="10" y="61"/>
                    </a:lnTo>
                    <a:lnTo>
                      <a:pt x="10" y="61"/>
                    </a:lnTo>
                    <a:lnTo>
                      <a:pt x="11" y="59"/>
                    </a:lnTo>
                    <a:lnTo>
                      <a:pt x="11" y="59"/>
                    </a:lnTo>
                    <a:lnTo>
                      <a:pt x="14" y="58"/>
                    </a:lnTo>
                    <a:lnTo>
                      <a:pt x="18" y="54"/>
                    </a:lnTo>
                    <a:lnTo>
                      <a:pt x="20" y="52"/>
                    </a:lnTo>
                    <a:lnTo>
                      <a:pt x="21" y="51"/>
                    </a:lnTo>
                    <a:lnTo>
                      <a:pt x="22" y="49"/>
                    </a:lnTo>
                    <a:lnTo>
                      <a:pt x="22" y="45"/>
                    </a:lnTo>
                    <a:lnTo>
                      <a:pt x="22" y="45"/>
                    </a:lnTo>
                    <a:lnTo>
                      <a:pt x="24" y="44"/>
                    </a:lnTo>
                    <a:lnTo>
                      <a:pt x="25" y="42"/>
                    </a:lnTo>
                    <a:lnTo>
                      <a:pt x="27" y="42"/>
                    </a:lnTo>
                    <a:lnTo>
                      <a:pt x="27" y="42"/>
                    </a:lnTo>
                    <a:lnTo>
                      <a:pt x="27" y="44"/>
                    </a:lnTo>
                    <a:lnTo>
                      <a:pt x="27" y="44"/>
                    </a:lnTo>
                    <a:lnTo>
                      <a:pt x="27" y="45"/>
                    </a:lnTo>
                    <a:lnTo>
                      <a:pt x="27" y="45"/>
                    </a:lnTo>
                    <a:lnTo>
                      <a:pt x="27" y="45"/>
                    </a:lnTo>
                    <a:lnTo>
                      <a:pt x="28" y="45"/>
                    </a:lnTo>
                    <a:lnTo>
                      <a:pt x="32" y="41"/>
                    </a:lnTo>
                    <a:lnTo>
                      <a:pt x="35" y="38"/>
                    </a:lnTo>
                    <a:lnTo>
                      <a:pt x="35" y="37"/>
                    </a:lnTo>
                    <a:lnTo>
                      <a:pt x="37" y="37"/>
                    </a:lnTo>
                    <a:lnTo>
                      <a:pt x="38" y="35"/>
                    </a:lnTo>
                    <a:lnTo>
                      <a:pt x="39" y="34"/>
                    </a:lnTo>
                    <a:lnTo>
                      <a:pt x="41" y="34"/>
                    </a:lnTo>
                    <a:lnTo>
                      <a:pt x="44" y="31"/>
                    </a:lnTo>
                    <a:lnTo>
                      <a:pt x="45" y="30"/>
                    </a:lnTo>
                    <a:lnTo>
                      <a:pt x="45" y="31"/>
                    </a:lnTo>
                    <a:lnTo>
                      <a:pt x="45" y="32"/>
                    </a:lnTo>
                    <a:lnTo>
                      <a:pt x="46" y="38"/>
                    </a:lnTo>
                    <a:lnTo>
                      <a:pt x="46" y="38"/>
                    </a:lnTo>
                    <a:lnTo>
                      <a:pt x="46" y="40"/>
                    </a:lnTo>
                    <a:lnTo>
                      <a:pt x="46" y="40"/>
                    </a:lnTo>
                    <a:lnTo>
                      <a:pt x="48" y="41"/>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90"/>
              <p:cNvSpPr>
                <a:spLocks noEditPoints="1"/>
              </p:cNvSpPr>
              <p:nvPr/>
            </p:nvSpPr>
            <p:spPr bwMode="auto">
              <a:xfrm>
                <a:off x="9713562" y="2278893"/>
                <a:ext cx="127047" cy="178483"/>
              </a:xfrm>
              <a:custGeom>
                <a:avLst/>
                <a:gdLst>
                  <a:gd name="T0" fmla="*/ 34 w 58"/>
                  <a:gd name="T1" fmla="*/ 85 h 89"/>
                  <a:gd name="T2" fmla="*/ 36 w 58"/>
                  <a:gd name="T3" fmla="*/ 81 h 89"/>
                  <a:gd name="T4" fmla="*/ 37 w 58"/>
                  <a:gd name="T5" fmla="*/ 85 h 89"/>
                  <a:gd name="T6" fmla="*/ 39 w 58"/>
                  <a:gd name="T7" fmla="*/ 88 h 89"/>
                  <a:gd name="T8" fmla="*/ 44 w 58"/>
                  <a:gd name="T9" fmla="*/ 51 h 89"/>
                  <a:gd name="T10" fmla="*/ 41 w 58"/>
                  <a:gd name="T11" fmla="*/ 49 h 89"/>
                  <a:gd name="T12" fmla="*/ 40 w 58"/>
                  <a:gd name="T13" fmla="*/ 42 h 89"/>
                  <a:gd name="T14" fmla="*/ 41 w 58"/>
                  <a:gd name="T15" fmla="*/ 54 h 89"/>
                  <a:gd name="T16" fmla="*/ 43 w 58"/>
                  <a:gd name="T17" fmla="*/ 34 h 89"/>
                  <a:gd name="T18" fmla="*/ 41 w 58"/>
                  <a:gd name="T19" fmla="*/ 41 h 89"/>
                  <a:gd name="T20" fmla="*/ 41 w 58"/>
                  <a:gd name="T21" fmla="*/ 37 h 89"/>
                  <a:gd name="T22" fmla="*/ 40 w 58"/>
                  <a:gd name="T23" fmla="*/ 34 h 89"/>
                  <a:gd name="T24" fmla="*/ 41 w 58"/>
                  <a:gd name="T25" fmla="*/ 37 h 89"/>
                  <a:gd name="T26" fmla="*/ 48 w 58"/>
                  <a:gd name="T27" fmla="*/ 30 h 89"/>
                  <a:gd name="T28" fmla="*/ 51 w 58"/>
                  <a:gd name="T29" fmla="*/ 30 h 89"/>
                  <a:gd name="T30" fmla="*/ 53 w 58"/>
                  <a:gd name="T31" fmla="*/ 32 h 89"/>
                  <a:gd name="T32" fmla="*/ 57 w 58"/>
                  <a:gd name="T33" fmla="*/ 48 h 89"/>
                  <a:gd name="T34" fmla="*/ 54 w 58"/>
                  <a:gd name="T35" fmla="*/ 51 h 89"/>
                  <a:gd name="T36" fmla="*/ 53 w 58"/>
                  <a:gd name="T37" fmla="*/ 45 h 89"/>
                  <a:gd name="T38" fmla="*/ 48 w 58"/>
                  <a:gd name="T39" fmla="*/ 35 h 89"/>
                  <a:gd name="T40" fmla="*/ 50 w 58"/>
                  <a:gd name="T41" fmla="*/ 45 h 89"/>
                  <a:gd name="T42" fmla="*/ 50 w 58"/>
                  <a:gd name="T43" fmla="*/ 48 h 89"/>
                  <a:gd name="T44" fmla="*/ 50 w 58"/>
                  <a:gd name="T45" fmla="*/ 51 h 89"/>
                  <a:gd name="T46" fmla="*/ 50 w 58"/>
                  <a:gd name="T47" fmla="*/ 49 h 89"/>
                  <a:gd name="T48" fmla="*/ 47 w 58"/>
                  <a:gd name="T49" fmla="*/ 51 h 89"/>
                  <a:gd name="T50" fmla="*/ 47 w 58"/>
                  <a:gd name="T51" fmla="*/ 54 h 89"/>
                  <a:gd name="T52" fmla="*/ 47 w 58"/>
                  <a:gd name="T53" fmla="*/ 54 h 89"/>
                  <a:gd name="T54" fmla="*/ 46 w 58"/>
                  <a:gd name="T55" fmla="*/ 54 h 89"/>
                  <a:gd name="T56" fmla="*/ 43 w 58"/>
                  <a:gd name="T57" fmla="*/ 54 h 89"/>
                  <a:gd name="T58" fmla="*/ 43 w 58"/>
                  <a:gd name="T59" fmla="*/ 54 h 89"/>
                  <a:gd name="T60" fmla="*/ 43 w 58"/>
                  <a:gd name="T61" fmla="*/ 54 h 89"/>
                  <a:gd name="T62" fmla="*/ 46 w 58"/>
                  <a:gd name="T63" fmla="*/ 51 h 89"/>
                  <a:gd name="T64" fmla="*/ 44 w 58"/>
                  <a:gd name="T65" fmla="*/ 45 h 89"/>
                  <a:gd name="T66" fmla="*/ 44 w 58"/>
                  <a:gd name="T67" fmla="*/ 37 h 89"/>
                  <a:gd name="T68" fmla="*/ 48 w 58"/>
                  <a:gd name="T69" fmla="*/ 30 h 89"/>
                  <a:gd name="T70" fmla="*/ 31 w 58"/>
                  <a:gd name="T71" fmla="*/ 11 h 89"/>
                  <a:gd name="T72" fmla="*/ 34 w 58"/>
                  <a:gd name="T73" fmla="*/ 17 h 89"/>
                  <a:gd name="T74" fmla="*/ 41 w 58"/>
                  <a:gd name="T75" fmla="*/ 24 h 89"/>
                  <a:gd name="T76" fmla="*/ 44 w 58"/>
                  <a:gd name="T77" fmla="*/ 34 h 89"/>
                  <a:gd name="T78" fmla="*/ 43 w 58"/>
                  <a:gd name="T79" fmla="*/ 32 h 89"/>
                  <a:gd name="T80" fmla="*/ 41 w 58"/>
                  <a:gd name="T81" fmla="*/ 31 h 89"/>
                  <a:gd name="T82" fmla="*/ 37 w 58"/>
                  <a:gd name="T83" fmla="*/ 27 h 89"/>
                  <a:gd name="T84" fmla="*/ 37 w 58"/>
                  <a:gd name="T85" fmla="*/ 34 h 89"/>
                  <a:gd name="T86" fmla="*/ 33 w 58"/>
                  <a:gd name="T87" fmla="*/ 32 h 89"/>
                  <a:gd name="T88" fmla="*/ 33 w 58"/>
                  <a:gd name="T89" fmla="*/ 35 h 89"/>
                  <a:gd name="T90" fmla="*/ 34 w 58"/>
                  <a:gd name="T91" fmla="*/ 44 h 89"/>
                  <a:gd name="T92" fmla="*/ 39 w 58"/>
                  <a:gd name="T93" fmla="*/ 51 h 89"/>
                  <a:gd name="T94" fmla="*/ 39 w 58"/>
                  <a:gd name="T95" fmla="*/ 54 h 89"/>
                  <a:gd name="T96" fmla="*/ 39 w 58"/>
                  <a:gd name="T97" fmla="*/ 56 h 89"/>
                  <a:gd name="T98" fmla="*/ 37 w 58"/>
                  <a:gd name="T99" fmla="*/ 65 h 89"/>
                  <a:gd name="T100" fmla="*/ 24 w 58"/>
                  <a:gd name="T101" fmla="*/ 72 h 89"/>
                  <a:gd name="T102" fmla="*/ 15 w 58"/>
                  <a:gd name="T103" fmla="*/ 78 h 89"/>
                  <a:gd name="T104" fmla="*/ 16 w 58"/>
                  <a:gd name="T105" fmla="*/ 73 h 89"/>
                  <a:gd name="T106" fmla="*/ 13 w 58"/>
                  <a:gd name="T107" fmla="*/ 66 h 89"/>
                  <a:gd name="T108" fmla="*/ 10 w 58"/>
                  <a:gd name="T109" fmla="*/ 44 h 89"/>
                  <a:gd name="T110" fmla="*/ 5 w 58"/>
                  <a:gd name="T111" fmla="*/ 24 h 89"/>
                  <a:gd name="T112" fmla="*/ 16 w 58"/>
                  <a:gd name="T113" fmla="*/ 3 h 89"/>
                  <a:gd name="T114" fmla="*/ 22 w 58"/>
                  <a:gd name="T115" fmla="*/ 1 h 89"/>
                  <a:gd name="T116" fmla="*/ 30 w 58"/>
                  <a:gd name="T11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 h="89">
                    <a:moveTo>
                      <a:pt x="39" y="88"/>
                    </a:moveTo>
                    <a:lnTo>
                      <a:pt x="36" y="89"/>
                    </a:lnTo>
                    <a:lnTo>
                      <a:pt x="36" y="89"/>
                    </a:lnTo>
                    <a:lnTo>
                      <a:pt x="34" y="89"/>
                    </a:lnTo>
                    <a:lnTo>
                      <a:pt x="34" y="88"/>
                    </a:lnTo>
                    <a:lnTo>
                      <a:pt x="34" y="85"/>
                    </a:lnTo>
                    <a:lnTo>
                      <a:pt x="34" y="85"/>
                    </a:lnTo>
                    <a:lnTo>
                      <a:pt x="34" y="83"/>
                    </a:lnTo>
                    <a:lnTo>
                      <a:pt x="36" y="83"/>
                    </a:lnTo>
                    <a:lnTo>
                      <a:pt x="36" y="82"/>
                    </a:lnTo>
                    <a:lnTo>
                      <a:pt x="36" y="81"/>
                    </a:lnTo>
                    <a:lnTo>
                      <a:pt x="36" y="81"/>
                    </a:lnTo>
                    <a:lnTo>
                      <a:pt x="36" y="81"/>
                    </a:lnTo>
                    <a:lnTo>
                      <a:pt x="37" y="81"/>
                    </a:lnTo>
                    <a:lnTo>
                      <a:pt x="37" y="82"/>
                    </a:lnTo>
                    <a:lnTo>
                      <a:pt x="37" y="82"/>
                    </a:lnTo>
                    <a:lnTo>
                      <a:pt x="37" y="83"/>
                    </a:lnTo>
                    <a:lnTo>
                      <a:pt x="37" y="85"/>
                    </a:lnTo>
                    <a:lnTo>
                      <a:pt x="37" y="85"/>
                    </a:lnTo>
                    <a:lnTo>
                      <a:pt x="39" y="86"/>
                    </a:lnTo>
                    <a:lnTo>
                      <a:pt x="39" y="86"/>
                    </a:lnTo>
                    <a:lnTo>
                      <a:pt x="39" y="86"/>
                    </a:lnTo>
                    <a:lnTo>
                      <a:pt x="39" y="88"/>
                    </a:lnTo>
                    <a:lnTo>
                      <a:pt x="39" y="88"/>
                    </a:lnTo>
                    <a:close/>
                    <a:moveTo>
                      <a:pt x="44" y="51"/>
                    </a:moveTo>
                    <a:lnTo>
                      <a:pt x="44" y="51"/>
                    </a:lnTo>
                    <a:lnTo>
                      <a:pt x="43" y="49"/>
                    </a:lnTo>
                    <a:lnTo>
                      <a:pt x="43" y="49"/>
                    </a:lnTo>
                    <a:lnTo>
                      <a:pt x="44" y="51"/>
                    </a:lnTo>
                    <a:lnTo>
                      <a:pt x="44" y="51"/>
                    </a:lnTo>
                    <a:close/>
                    <a:moveTo>
                      <a:pt x="41" y="55"/>
                    </a:moveTo>
                    <a:lnTo>
                      <a:pt x="41" y="55"/>
                    </a:lnTo>
                    <a:lnTo>
                      <a:pt x="40" y="55"/>
                    </a:lnTo>
                    <a:lnTo>
                      <a:pt x="40" y="51"/>
                    </a:lnTo>
                    <a:lnTo>
                      <a:pt x="40" y="51"/>
                    </a:lnTo>
                    <a:lnTo>
                      <a:pt x="41" y="49"/>
                    </a:lnTo>
                    <a:lnTo>
                      <a:pt x="40" y="49"/>
                    </a:lnTo>
                    <a:lnTo>
                      <a:pt x="40" y="48"/>
                    </a:lnTo>
                    <a:lnTo>
                      <a:pt x="39" y="45"/>
                    </a:lnTo>
                    <a:lnTo>
                      <a:pt x="39" y="44"/>
                    </a:lnTo>
                    <a:lnTo>
                      <a:pt x="40" y="42"/>
                    </a:lnTo>
                    <a:lnTo>
                      <a:pt x="40" y="42"/>
                    </a:lnTo>
                    <a:lnTo>
                      <a:pt x="40" y="44"/>
                    </a:lnTo>
                    <a:lnTo>
                      <a:pt x="40" y="44"/>
                    </a:lnTo>
                    <a:lnTo>
                      <a:pt x="41" y="49"/>
                    </a:lnTo>
                    <a:lnTo>
                      <a:pt x="43" y="52"/>
                    </a:lnTo>
                    <a:lnTo>
                      <a:pt x="41" y="52"/>
                    </a:lnTo>
                    <a:lnTo>
                      <a:pt x="41" y="54"/>
                    </a:lnTo>
                    <a:lnTo>
                      <a:pt x="41" y="54"/>
                    </a:lnTo>
                    <a:lnTo>
                      <a:pt x="41" y="55"/>
                    </a:lnTo>
                    <a:close/>
                    <a:moveTo>
                      <a:pt x="44" y="35"/>
                    </a:moveTo>
                    <a:lnTo>
                      <a:pt x="43" y="35"/>
                    </a:lnTo>
                    <a:lnTo>
                      <a:pt x="43" y="35"/>
                    </a:lnTo>
                    <a:lnTo>
                      <a:pt x="43" y="34"/>
                    </a:lnTo>
                    <a:lnTo>
                      <a:pt x="43" y="34"/>
                    </a:lnTo>
                    <a:lnTo>
                      <a:pt x="44" y="34"/>
                    </a:lnTo>
                    <a:lnTo>
                      <a:pt x="44" y="35"/>
                    </a:lnTo>
                    <a:close/>
                    <a:moveTo>
                      <a:pt x="43" y="41"/>
                    </a:moveTo>
                    <a:lnTo>
                      <a:pt x="43" y="42"/>
                    </a:lnTo>
                    <a:lnTo>
                      <a:pt x="41" y="41"/>
                    </a:lnTo>
                    <a:lnTo>
                      <a:pt x="41" y="41"/>
                    </a:lnTo>
                    <a:lnTo>
                      <a:pt x="41" y="41"/>
                    </a:lnTo>
                    <a:lnTo>
                      <a:pt x="41" y="39"/>
                    </a:lnTo>
                    <a:lnTo>
                      <a:pt x="41" y="38"/>
                    </a:lnTo>
                    <a:lnTo>
                      <a:pt x="41" y="38"/>
                    </a:lnTo>
                    <a:lnTo>
                      <a:pt x="41" y="37"/>
                    </a:lnTo>
                    <a:lnTo>
                      <a:pt x="40" y="37"/>
                    </a:lnTo>
                    <a:lnTo>
                      <a:pt x="40" y="37"/>
                    </a:lnTo>
                    <a:lnTo>
                      <a:pt x="39" y="35"/>
                    </a:lnTo>
                    <a:lnTo>
                      <a:pt x="37" y="34"/>
                    </a:lnTo>
                    <a:lnTo>
                      <a:pt x="39" y="34"/>
                    </a:lnTo>
                    <a:lnTo>
                      <a:pt x="40" y="34"/>
                    </a:lnTo>
                    <a:lnTo>
                      <a:pt x="40" y="35"/>
                    </a:lnTo>
                    <a:lnTo>
                      <a:pt x="40" y="35"/>
                    </a:lnTo>
                    <a:lnTo>
                      <a:pt x="40" y="35"/>
                    </a:lnTo>
                    <a:lnTo>
                      <a:pt x="40" y="35"/>
                    </a:lnTo>
                    <a:lnTo>
                      <a:pt x="40" y="37"/>
                    </a:lnTo>
                    <a:lnTo>
                      <a:pt x="41" y="37"/>
                    </a:lnTo>
                    <a:lnTo>
                      <a:pt x="43" y="37"/>
                    </a:lnTo>
                    <a:lnTo>
                      <a:pt x="43" y="38"/>
                    </a:lnTo>
                    <a:lnTo>
                      <a:pt x="43" y="39"/>
                    </a:lnTo>
                    <a:lnTo>
                      <a:pt x="43" y="41"/>
                    </a:lnTo>
                    <a:close/>
                    <a:moveTo>
                      <a:pt x="48" y="30"/>
                    </a:moveTo>
                    <a:lnTo>
                      <a:pt x="48" y="30"/>
                    </a:lnTo>
                    <a:lnTo>
                      <a:pt x="48" y="30"/>
                    </a:lnTo>
                    <a:lnTo>
                      <a:pt x="50" y="30"/>
                    </a:lnTo>
                    <a:lnTo>
                      <a:pt x="50" y="30"/>
                    </a:lnTo>
                    <a:lnTo>
                      <a:pt x="50" y="30"/>
                    </a:lnTo>
                    <a:lnTo>
                      <a:pt x="50" y="30"/>
                    </a:lnTo>
                    <a:lnTo>
                      <a:pt x="51" y="30"/>
                    </a:lnTo>
                    <a:lnTo>
                      <a:pt x="51" y="30"/>
                    </a:lnTo>
                    <a:lnTo>
                      <a:pt x="53" y="30"/>
                    </a:lnTo>
                    <a:lnTo>
                      <a:pt x="53" y="30"/>
                    </a:lnTo>
                    <a:lnTo>
                      <a:pt x="53" y="32"/>
                    </a:lnTo>
                    <a:lnTo>
                      <a:pt x="53" y="32"/>
                    </a:lnTo>
                    <a:lnTo>
                      <a:pt x="53" y="32"/>
                    </a:lnTo>
                    <a:lnTo>
                      <a:pt x="53" y="32"/>
                    </a:lnTo>
                    <a:lnTo>
                      <a:pt x="54" y="34"/>
                    </a:lnTo>
                    <a:lnTo>
                      <a:pt x="58" y="47"/>
                    </a:lnTo>
                    <a:lnTo>
                      <a:pt x="57" y="47"/>
                    </a:lnTo>
                    <a:lnTo>
                      <a:pt x="57" y="47"/>
                    </a:lnTo>
                    <a:lnTo>
                      <a:pt x="57" y="48"/>
                    </a:lnTo>
                    <a:lnTo>
                      <a:pt x="56" y="49"/>
                    </a:lnTo>
                    <a:lnTo>
                      <a:pt x="56" y="51"/>
                    </a:lnTo>
                    <a:lnTo>
                      <a:pt x="54" y="51"/>
                    </a:lnTo>
                    <a:lnTo>
                      <a:pt x="54" y="51"/>
                    </a:lnTo>
                    <a:lnTo>
                      <a:pt x="54" y="51"/>
                    </a:lnTo>
                    <a:lnTo>
                      <a:pt x="54" y="51"/>
                    </a:lnTo>
                    <a:lnTo>
                      <a:pt x="54" y="49"/>
                    </a:lnTo>
                    <a:lnTo>
                      <a:pt x="54" y="48"/>
                    </a:lnTo>
                    <a:lnTo>
                      <a:pt x="53" y="48"/>
                    </a:lnTo>
                    <a:lnTo>
                      <a:pt x="53" y="48"/>
                    </a:lnTo>
                    <a:lnTo>
                      <a:pt x="53" y="48"/>
                    </a:lnTo>
                    <a:lnTo>
                      <a:pt x="53" y="45"/>
                    </a:lnTo>
                    <a:lnTo>
                      <a:pt x="50" y="42"/>
                    </a:lnTo>
                    <a:lnTo>
                      <a:pt x="50" y="41"/>
                    </a:lnTo>
                    <a:lnTo>
                      <a:pt x="50" y="38"/>
                    </a:lnTo>
                    <a:lnTo>
                      <a:pt x="48" y="37"/>
                    </a:lnTo>
                    <a:lnTo>
                      <a:pt x="48" y="35"/>
                    </a:lnTo>
                    <a:lnTo>
                      <a:pt x="48" y="35"/>
                    </a:lnTo>
                    <a:lnTo>
                      <a:pt x="48" y="35"/>
                    </a:lnTo>
                    <a:lnTo>
                      <a:pt x="47" y="37"/>
                    </a:lnTo>
                    <a:lnTo>
                      <a:pt x="47" y="39"/>
                    </a:lnTo>
                    <a:lnTo>
                      <a:pt x="48" y="41"/>
                    </a:lnTo>
                    <a:lnTo>
                      <a:pt x="50" y="44"/>
                    </a:lnTo>
                    <a:lnTo>
                      <a:pt x="50" y="45"/>
                    </a:lnTo>
                    <a:lnTo>
                      <a:pt x="50" y="45"/>
                    </a:lnTo>
                    <a:lnTo>
                      <a:pt x="50" y="45"/>
                    </a:lnTo>
                    <a:lnTo>
                      <a:pt x="50" y="47"/>
                    </a:lnTo>
                    <a:lnTo>
                      <a:pt x="50" y="47"/>
                    </a:lnTo>
                    <a:lnTo>
                      <a:pt x="50" y="47"/>
                    </a:lnTo>
                    <a:lnTo>
                      <a:pt x="50" y="48"/>
                    </a:lnTo>
                    <a:lnTo>
                      <a:pt x="50" y="49"/>
                    </a:lnTo>
                    <a:lnTo>
                      <a:pt x="50" y="49"/>
                    </a:lnTo>
                    <a:lnTo>
                      <a:pt x="50" y="49"/>
                    </a:lnTo>
                    <a:lnTo>
                      <a:pt x="50" y="49"/>
                    </a:lnTo>
                    <a:lnTo>
                      <a:pt x="50" y="49"/>
                    </a:lnTo>
                    <a:lnTo>
                      <a:pt x="50" y="51"/>
                    </a:lnTo>
                    <a:lnTo>
                      <a:pt x="50" y="51"/>
                    </a:lnTo>
                    <a:lnTo>
                      <a:pt x="50" y="51"/>
                    </a:lnTo>
                    <a:lnTo>
                      <a:pt x="50" y="51"/>
                    </a:lnTo>
                    <a:lnTo>
                      <a:pt x="50" y="51"/>
                    </a:lnTo>
                    <a:lnTo>
                      <a:pt x="50" y="49"/>
                    </a:lnTo>
                    <a:lnTo>
                      <a:pt x="50" y="49"/>
                    </a:lnTo>
                    <a:lnTo>
                      <a:pt x="50" y="49"/>
                    </a:lnTo>
                    <a:lnTo>
                      <a:pt x="48" y="49"/>
                    </a:lnTo>
                    <a:lnTo>
                      <a:pt x="48" y="49"/>
                    </a:lnTo>
                    <a:lnTo>
                      <a:pt x="47" y="49"/>
                    </a:lnTo>
                    <a:lnTo>
                      <a:pt x="47" y="49"/>
                    </a:lnTo>
                    <a:lnTo>
                      <a:pt x="47" y="51"/>
                    </a:lnTo>
                    <a:lnTo>
                      <a:pt x="47" y="51"/>
                    </a:lnTo>
                    <a:lnTo>
                      <a:pt x="47" y="52"/>
                    </a:lnTo>
                    <a:lnTo>
                      <a:pt x="47" y="52"/>
                    </a:lnTo>
                    <a:lnTo>
                      <a:pt x="47" y="52"/>
                    </a:lnTo>
                    <a:lnTo>
                      <a:pt x="47" y="54"/>
                    </a:lnTo>
                    <a:lnTo>
                      <a:pt x="47" y="54"/>
                    </a:lnTo>
                    <a:lnTo>
                      <a:pt x="47" y="54"/>
                    </a:lnTo>
                    <a:lnTo>
                      <a:pt x="47" y="54"/>
                    </a:lnTo>
                    <a:lnTo>
                      <a:pt x="47" y="54"/>
                    </a:lnTo>
                    <a:lnTo>
                      <a:pt x="47" y="54"/>
                    </a:lnTo>
                    <a:lnTo>
                      <a:pt x="47" y="54"/>
                    </a:lnTo>
                    <a:lnTo>
                      <a:pt x="47" y="54"/>
                    </a:lnTo>
                    <a:lnTo>
                      <a:pt x="47" y="54"/>
                    </a:lnTo>
                    <a:lnTo>
                      <a:pt x="47" y="54"/>
                    </a:lnTo>
                    <a:lnTo>
                      <a:pt x="47" y="54"/>
                    </a:lnTo>
                    <a:lnTo>
                      <a:pt x="47" y="54"/>
                    </a:lnTo>
                    <a:lnTo>
                      <a:pt x="47" y="54"/>
                    </a:lnTo>
                    <a:lnTo>
                      <a:pt x="46" y="54"/>
                    </a:lnTo>
                    <a:lnTo>
                      <a:pt x="44" y="55"/>
                    </a:lnTo>
                    <a:lnTo>
                      <a:pt x="44" y="55"/>
                    </a:lnTo>
                    <a:lnTo>
                      <a:pt x="44" y="55"/>
                    </a:lnTo>
                    <a:lnTo>
                      <a:pt x="44" y="55"/>
                    </a:lnTo>
                    <a:lnTo>
                      <a:pt x="43" y="54"/>
                    </a:lnTo>
                    <a:lnTo>
                      <a:pt x="43" y="54"/>
                    </a:lnTo>
                    <a:lnTo>
                      <a:pt x="43" y="54"/>
                    </a:lnTo>
                    <a:lnTo>
                      <a:pt x="43" y="54"/>
                    </a:lnTo>
                    <a:lnTo>
                      <a:pt x="43" y="54"/>
                    </a:lnTo>
                    <a:lnTo>
                      <a:pt x="43" y="54"/>
                    </a:lnTo>
                    <a:lnTo>
                      <a:pt x="43" y="54"/>
                    </a:lnTo>
                    <a:lnTo>
                      <a:pt x="43" y="54"/>
                    </a:lnTo>
                    <a:lnTo>
                      <a:pt x="43" y="54"/>
                    </a:lnTo>
                    <a:lnTo>
                      <a:pt x="43" y="54"/>
                    </a:lnTo>
                    <a:lnTo>
                      <a:pt x="43" y="54"/>
                    </a:lnTo>
                    <a:lnTo>
                      <a:pt x="43" y="54"/>
                    </a:lnTo>
                    <a:lnTo>
                      <a:pt x="43" y="54"/>
                    </a:lnTo>
                    <a:lnTo>
                      <a:pt x="43" y="54"/>
                    </a:lnTo>
                    <a:lnTo>
                      <a:pt x="43" y="54"/>
                    </a:lnTo>
                    <a:lnTo>
                      <a:pt x="43" y="54"/>
                    </a:lnTo>
                    <a:lnTo>
                      <a:pt x="44" y="52"/>
                    </a:lnTo>
                    <a:lnTo>
                      <a:pt x="44" y="52"/>
                    </a:lnTo>
                    <a:lnTo>
                      <a:pt x="46" y="51"/>
                    </a:lnTo>
                    <a:lnTo>
                      <a:pt x="46" y="51"/>
                    </a:lnTo>
                    <a:lnTo>
                      <a:pt x="44" y="49"/>
                    </a:lnTo>
                    <a:lnTo>
                      <a:pt x="44" y="49"/>
                    </a:lnTo>
                    <a:lnTo>
                      <a:pt x="44" y="48"/>
                    </a:lnTo>
                    <a:lnTo>
                      <a:pt x="43" y="48"/>
                    </a:lnTo>
                    <a:lnTo>
                      <a:pt x="44" y="45"/>
                    </a:lnTo>
                    <a:lnTo>
                      <a:pt x="44" y="45"/>
                    </a:lnTo>
                    <a:lnTo>
                      <a:pt x="44" y="44"/>
                    </a:lnTo>
                    <a:lnTo>
                      <a:pt x="44" y="42"/>
                    </a:lnTo>
                    <a:lnTo>
                      <a:pt x="44" y="41"/>
                    </a:lnTo>
                    <a:lnTo>
                      <a:pt x="46" y="41"/>
                    </a:lnTo>
                    <a:lnTo>
                      <a:pt x="44" y="38"/>
                    </a:lnTo>
                    <a:lnTo>
                      <a:pt x="44" y="37"/>
                    </a:lnTo>
                    <a:lnTo>
                      <a:pt x="44" y="37"/>
                    </a:lnTo>
                    <a:lnTo>
                      <a:pt x="44" y="37"/>
                    </a:lnTo>
                    <a:lnTo>
                      <a:pt x="46" y="34"/>
                    </a:lnTo>
                    <a:lnTo>
                      <a:pt x="48" y="34"/>
                    </a:lnTo>
                    <a:lnTo>
                      <a:pt x="48" y="30"/>
                    </a:lnTo>
                    <a:lnTo>
                      <a:pt x="48" y="30"/>
                    </a:lnTo>
                    <a:close/>
                    <a:moveTo>
                      <a:pt x="30" y="8"/>
                    </a:moveTo>
                    <a:lnTo>
                      <a:pt x="30" y="11"/>
                    </a:lnTo>
                    <a:lnTo>
                      <a:pt x="31" y="11"/>
                    </a:lnTo>
                    <a:lnTo>
                      <a:pt x="31" y="11"/>
                    </a:lnTo>
                    <a:lnTo>
                      <a:pt x="31" y="11"/>
                    </a:lnTo>
                    <a:lnTo>
                      <a:pt x="31" y="11"/>
                    </a:lnTo>
                    <a:lnTo>
                      <a:pt x="31" y="11"/>
                    </a:lnTo>
                    <a:lnTo>
                      <a:pt x="31" y="11"/>
                    </a:lnTo>
                    <a:lnTo>
                      <a:pt x="31" y="11"/>
                    </a:lnTo>
                    <a:lnTo>
                      <a:pt x="33" y="11"/>
                    </a:lnTo>
                    <a:lnTo>
                      <a:pt x="33" y="11"/>
                    </a:lnTo>
                    <a:lnTo>
                      <a:pt x="34" y="17"/>
                    </a:lnTo>
                    <a:lnTo>
                      <a:pt x="34" y="17"/>
                    </a:lnTo>
                    <a:lnTo>
                      <a:pt x="36" y="20"/>
                    </a:lnTo>
                    <a:lnTo>
                      <a:pt x="37" y="23"/>
                    </a:lnTo>
                    <a:lnTo>
                      <a:pt x="37" y="23"/>
                    </a:lnTo>
                    <a:lnTo>
                      <a:pt x="37" y="23"/>
                    </a:lnTo>
                    <a:lnTo>
                      <a:pt x="41" y="24"/>
                    </a:lnTo>
                    <a:lnTo>
                      <a:pt x="46" y="27"/>
                    </a:lnTo>
                    <a:lnTo>
                      <a:pt x="46" y="27"/>
                    </a:lnTo>
                    <a:lnTo>
                      <a:pt x="44" y="28"/>
                    </a:lnTo>
                    <a:lnTo>
                      <a:pt x="46" y="30"/>
                    </a:lnTo>
                    <a:lnTo>
                      <a:pt x="46" y="31"/>
                    </a:lnTo>
                    <a:lnTo>
                      <a:pt x="44" y="34"/>
                    </a:lnTo>
                    <a:lnTo>
                      <a:pt x="44" y="34"/>
                    </a:lnTo>
                    <a:lnTo>
                      <a:pt x="44" y="34"/>
                    </a:lnTo>
                    <a:lnTo>
                      <a:pt x="44" y="34"/>
                    </a:lnTo>
                    <a:lnTo>
                      <a:pt x="43" y="31"/>
                    </a:lnTo>
                    <a:lnTo>
                      <a:pt x="43" y="32"/>
                    </a:lnTo>
                    <a:lnTo>
                      <a:pt x="43" y="32"/>
                    </a:lnTo>
                    <a:lnTo>
                      <a:pt x="43" y="34"/>
                    </a:lnTo>
                    <a:lnTo>
                      <a:pt x="41" y="34"/>
                    </a:lnTo>
                    <a:lnTo>
                      <a:pt x="41" y="34"/>
                    </a:lnTo>
                    <a:lnTo>
                      <a:pt x="41" y="32"/>
                    </a:lnTo>
                    <a:lnTo>
                      <a:pt x="41" y="31"/>
                    </a:lnTo>
                    <a:lnTo>
                      <a:pt x="41" y="31"/>
                    </a:lnTo>
                    <a:lnTo>
                      <a:pt x="41" y="30"/>
                    </a:lnTo>
                    <a:lnTo>
                      <a:pt x="41" y="28"/>
                    </a:lnTo>
                    <a:lnTo>
                      <a:pt x="40" y="28"/>
                    </a:lnTo>
                    <a:lnTo>
                      <a:pt x="39" y="27"/>
                    </a:lnTo>
                    <a:lnTo>
                      <a:pt x="37" y="27"/>
                    </a:lnTo>
                    <a:lnTo>
                      <a:pt x="37" y="27"/>
                    </a:lnTo>
                    <a:lnTo>
                      <a:pt x="37" y="28"/>
                    </a:lnTo>
                    <a:lnTo>
                      <a:pt x="37" y="28"/>
                    </a:lnTo>
                    <a:lnTo>
                      <a:pt x="36" y="30"/>
                    </a:lnTo>
                    <a:lnTo>
                      <a:pt x="37" y="31"/>
                    </a:lnTo>
                    <a:lnTo>
                      <a:pt x="37" y="34"/>
                    </a:lnTo>
                    <a:lnTo>
                      <a:pt x="37" y="34"/>
                    </a:lnTo>
                    <a:lnTo>
                      <a:pt x="36" y="34"/>
                    </a:lnTo>
                    <a:lnTo>
                      <a:pt x="36" y="34"/>
                    </a:lnTo>
                    <a:lnTo>
                      <a:pt x="36" y="32"/>
                    </a:lnTo>
                    <a:lnTo>
                      <a:pt x="36" y="32"/>
                    </a:lnTo>
                    <a:lnTo>
                      <a:pt x="36" y="32"/>
                    </a:lnTo>
                    <a:lnTo>
                      <a:pt x="33" y="32"/>
                    </a:lnTo>
                    <a:lnTo>
                      <a:pt x="31" y="32"/>
                    </a:lnTo>
                    <a:lnTo>
                      <a:pt x="31" y="32"/>
                    </a:lnTo>
                    <a:lnTo>
                      <a:pt x="31" y="32"/>
                    </a:lnTo>
                    <a:lnTo>
                      <a:pt x="31" y="32"/>
                    </a:lnTo>
                    <a:lnTo>
                      <a:pt x="31" y="32"/>
                    </a:lnTo>
                    <a:lnTo>
                      <a:pt x="33" y="35"/>
                    </a:lnTo>
                    <a:lnTo>
                      <a:pt x="33" y="35"/>
                    </a:lnTo>
                    <a:lnTo>
                      <a:pt x="33" y="34"/>
                    </a:lnTo>
                    <a:lnTo>
                      <a:pt x="34" y="35"/>
                    </a:lnTo>
                    <a:lnTo>
                      <a:pt x="34" y="35"/>
                    </a:lnTo>
                    <a:lnTo>
                      <a:pt x="37" y="42"/>
                    </a:lnTo>
                    <a:lnTo>
                      <a:pt x="34" y="44"/>
                    </a:lnTo>
                    <a:lnTo>
                      <a:pt x="34" y="45"/>
                    </a:lnTo>
                    <a:lnTo>
                      <a:pt x="37" y="48"/>
                    </a:lnTo>
                    <a:lnTo>
                      <a:pt x="37" y="48"/>
                    </a:lnTo>
                    <a:lnTo>
                      <a:pt x="39" y="48"/>
                    </a:lnTo>
                    <a:lnTo>
                      <a:pt x="39" y="49"/>
                    </a:lnTo>
                    <a:lnTo>
                      <a:pt x="39" y="51"/>
                    </a:lnTo>
                    <a:lnTo>
                      <a:pt x="39" y="52"/>
                    </a:lnTo>
                    <a:lnTo>
                      <a:pt x="39" y="52"/>
                    </a:lnTo>
                    <a:lnTo>
                      <a:pt x="39" y="54"/>
                    </a:lnTo>
                    <a:lnTo>
                      <a:pt x="39" y="54"/>
                    </a:lnTo>
                    <a:lnTo>
                      <a:pt x="39" y="54"/>
                    </a:lnTo>
                    <a:lnTo>
                      <a:pt x="39" y="54"/>
                    </a:lnTo>
                    <a:lnTo>
                      <a:pt x="39" y="54"/>
                    </a:lnTo>
                    <a:lnTo>
                      <a:pt x="39" y="55"/>
                    </a:lnTo>
                    <a:lnTo>
                      <a:pt x="39" y="55"/>
                    </a:lnTo>
                    <a:lnTo>
                      <a:pt x="39" y="55"/>
                    </a:lnTo>
                    <a:lnTo>
                      <a:pt x="39" y="56"/>
                    </a:lnTo>
                    <a:lnTo>
                      <a:pt x="39" y="56"/>
                    </a:lnTo>
                    <a:lnTo>
                      <a:pt x="39" y="56"/>
                    </a:lnTo>
                    <a:lnTo>
                      <a:pt x="39" y="58"/>
                    </a:lnTo>
                    <a:lnTo>
                      <a:pt x="37" y="58"/>
                    </a:lnTo>
                    <a:lnTo>
                      <a:pt x="39" y="61"/>
                    </a:lnTo>
                    <a:lnTo>
                      <a:pt x="37" y="64"/>
                    </a:lnTo>
                    <a:lnTo>
                      <a:pt x="37" y="65"/>
                    </a:lnTo>
                    <a:lnTo>
                      <a:pt x="36" y="65"/>
                    </a:lnTo>
                    <a:lnTo>
                      <a:pt x="34" y="65"/>
                    </a:lnTo>
                    <a:lnTo>
                      <a:pt x="33" y="66"/>
                    </a:lnTo>
                    <a:lnTo>
                      <a:pt x="29" y="68"/>
                    </a:lnTo>
                    <a:lnTo>
                      <a:pt x="24" y="71"/>
                    </a:lnTo>
                    <a:lnTo>
                      <a:pt x="24" y="72"/>
                    </a:lnTo>
                    <a:lnTo>
                      <a:pt x="23" y="72"/>
                    </a:lnTo>
                    <a:lnTo>
                      <a:pt x="23" y="73"/>
                    </a:lnTo>
                    <a:lnTo>
                      <a:pt x="20" y="73"/>
                    </a:lnTo>
                    <a:lnTo>
                      <a:pt x="19" y="75"/>
                    </a:lnTo>
                    <a:lnTo>
                      <a:pt x="16" y="76"/>
                    </a:lnTo>
                    <a:lnTo>
                      <a:pt x="15" y="78"/>
                    </a:lnTo>
                    <a:lnTo>
                      <a:pt x="15" y="78"/>
                    </a:lnTo>
                    <a:lnTo>
                      <a:pt x="15" y="76"/>
                    </a:lnTo>
                    <a:lnTo>
                      <a:pt x="15" y="76"/>
                    </a:lnTo>
                    <a:lnTo>
                      <a:pt x="15" y="75"/>
                    </a:lnTo>
                    <a:lnTo>
                      <a:pt x="16" y="73"/>
                    </a:lnTo>
                    <a:lnTo>
                      <a:pt x="16" y="73"/>
                    </a:lnTo>
                    <a:lnTo>
                      <a:pt x="15" y="71"/>
                    </a:lnTo>
                    <a:lnTo>
                      <a:pt x="15" y="69"/>
                    </a:lnTo>
                    <a:lnTo>
                      <a:pt x="13" y="69"/>
                    </a:lnTo>
                    <a:lnTo>
                      <a:pt x="13" y="68"/>
                    </a:lnTo>
                    <a:lnTo>
                      <a:pt x="13" y="68"/>
                    </a:lnTo>
                    <a:lnTo>
                      <a:pt x="13" y="66"/>
                    </a:lnTo>
                    <a:lnTo>
                      <a:pt x="15" y="66"/>
                    </a:lnTo>
                    <a:lnTo>
                      <a:pt x="16" y="66"/>
                    </a:lnTo>
                    <a:lnTo>
                      <a:pt x="16" y="65"/>
                    </a:lnTo>
                    <a:lnTo>
                      <a:pt x="12" y="48"/>
                    </a:lnTo>
                    <a:lnTo>
                      <a:pt x="12" y="48"/>
                    </a:lnTo>
                    <a:lnTo>
                      <a:pt x="10" y="44"/>
                    </a:lnTo>
                    <a:lnTo>
                      <a:pt x="9" y="35"/>
                    </a:lnTo>
                    <a:lnTo>
                      <a:pt x="9" y="35"/>
                    </a:lnTo>
                    <a:lnTo>
                      <a:pt x="6" y="27"/>
                    </a:lnTo>
                    <a:lnTo>
                      <a:pt x="6" y="27"/>
                    </a:lnTo>
                    <a:lnTo>
                      <a:pt x="5" y="24"/>
                    </a:lnTo>
                    <a:lnTo>
                      <a:pt x="5" y="24"/>
                    </a:lnTo>
                    <a:lnTo>
                      <a:pt x="3" y="18"/>
                    </a:lnTo>
                    <a:lnTo>
                      <a:pt x="3" y="15"/>
                    </a:lnTo>
                    <a:lnTo>
                      <a:pt x="0" y="7"/>
                    </a:lnTo>
                    <a:lnTo>
                      <a:pt x="13" y="4"/>
                    </a:lnTo>
                    <a:lnTo>
                      <a:pt x="15" y="3"/>
                    </a:lnTo>
                    <a:lnTo>
                      <a:pt x="16" y="3"/>
                    </a:lnTo>
                    <a:lnTo>
                      <a:pt x="17" y="3"/>
                    </a:lnTo>
                    <a:lnTo>
                      <a:pt x="17" y="3"/>
                    </a:lnTo>
                    <a:lnTo>
                      <a:pt x="19" y="1"/>
                    </a:lnTo>
                    <a:lnTo>
                      <a:pt x="20" y="1"/>
                    </a:lnTo>
                    <a:lnTo>
                      <a:pt x="20" y="1"/>
                    </a:lnTo>
                    <a:lnTo>
                      <a:pt x="22" y="1"/>
                    </a:lnTo>
                    <a:lnTo>
                      <a:pt x="27" y="0"/>
                    </a:lnTo>
                    <a:lnTo>
                      <a:pt x="29" y="3"/>
                    </a:lnTo>
                    <a:lnTo>
                      <a:pt x="29" y="4"/>
                    </a:lnTo>
                    <a:lnTo>
                      <a:pt x="29" y="4"/>
                    </a:lnTo>
                    <a:lnTo>
                      <a:pt x="30" y="8"/>
                    </a:lnTo>
                    <a:lnTo>
                      <a:pt x="30" y="8"/>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91"/>
              <p:cNvSpPr>
                <a:spLocks/>
              </p:cNvSpPr>
              <p:nvPr/>
            </p:nvSpPr>
            <p:spPr bwMode="auto">
              <a:xfrm>
                <a:off x="8267852" y="3923336"/>
                <a:ext cx="810474" cy="615664"/>
              </a:xfrm>
              <a:custGeom>
                <a:avLst/>
                <a:gdLst>
                  <a:gd name="T0" fmla="*/ 77 w 370"/>
                  <a:gd name="T1" fmla="*/ 9 h 307"/>
                  <a:gd name="T2" fmla="*/ 110 w 370"/>
                  <a:gd name="T3" fmla="*/ 6 h 307"/>
                  <a:gd name="T4" fmla="*/ 143 w 370"/>
                  <a:gd name="T5" fmla="*/ 3 h 307"/>
                  <a:gd name="T6" fmla="*/ 165 w 370"/>
                  <a:gd name="T7" fmla="*/ 5 h 307"/>
                  <a:gd name="T8" fmla="*/ 165 w 370"/>
                  <a:gd name="T9" fmla="*/ 12 h 307"/>
                  <a:gd name="T10" fmla="*/ 184 w 370"/>
                  <a:gd name="T11" fmla="*/ 16 h 307"/>
                  <a:gd name="T12" fmla="*/ 199 w 370"/>
                  <a:gd name="T13" fmla="*/ 29 h 307"/>
                  <a:gd name="T14" fmla="*/ 212 w 370"/>
                  <a:gd name="T15" fmla="*/ 27 h 307"/>
                  <a:gd name="T16" fmla="*/ 222 w 370"/>
                  <a:gd name="T17" fmla="*/ 26 h 307"/>
                  <a:gd name="T18" fmla="*/ 251 w 370"/>
                  <a:gd name="T19" fmla="*/ 22 h 307"/>
                  <a:gd name="T20" fmla="*/ 268 w 370"/>
                  <a:gd name="T21" fmla="*/ 19 h 307"/>
                  <a:gd name="T22" fmla="*/ 285 w 370"/>
                  <a:gd name="T23" fmla="*/ 30 h 307"/>
                  <a:gd name="T24" fmla="*/ 290 w 370"/>
                  <a:gd name="T25" fmla="*/ 33 h 307"/>
                  <a:gd name="T26" fmla="*/ 312 w 370"/>
                  <a:gd name="T27" fmla="*/ 51 h 307"/>
                  <a:gd name="T28" fmla="*/ 370 w 370"/>
                  <a:gd name="T29" fmla="*/ 98 h 307"/>
                  <a:gd name="T30" fmla="*/ 349 w 370"/>
                  <a:gd name="T31" fmla="*/ 116 h 307"/>
                  <a:gd name="T32" fmla="*/ 336 w 370"/>
                  <a:gd name="T33" fmla="*/ 143 h 307"/>
                  <a:gd name="T34" fmla="*/ 334 w 370"/>
                  <a:gd name="T35" fmla="*/ 167 h 307"/>
                  <a:gd name="T36" fmla="*/ 328 w 370"/>
                  <a:gd name="T37" fmla="*/ 180 h 307"/>
                  <a:gd name="T38" fmla="*/ 321 w 370"/>
                  <a:gd name="T39" fmla="*/ 193 h 307"/>
                  <a:gd name="T40" fmla="*/ 311 w 370"/>
                  <a:gd name="T41" fmla="*/ 191 h 307"/>
                  <a:gd name="T42" fmla="*/ 305 w 370"/>
                  <a:gd name="T43" fmla="*/ 201 h 307"/>
                  <a:gd name="T44" fmla="*/ 309 w 370"/>
                  <a:gd name="T45" fmla="*/ 203 h 307"/>
                  <a:gd name="T46" fmla="*/ 300 w 370"/>
                  <a:gd name="T47" fmla="*/ 214 h 307"/>
                  <a:gd name="T48" fmla="*/ 290 w 370"/>
                  <a:gd name="T49" fmla="*/ 223 h 307"/>
                  <a:gd name="T50" fmla="*/ 288 w 370"/>
                  <a:gd name="T51" fmla="*/ 232 h 307"/>
                  <a:gd name="T52" fmla="*/ 280 w 370"/>
                  <a:gd name="T53" fmla="*/ 240 h 307"/>
                  <a:gd name="T54" fmla="*/ 268 w 370"/>
                  <a:gd name="T55" fmla="*/ 248 h 307"/>
                  <a:gd name="T56" fmla="*/ 259 w 370"/>
                  <a:gd name="T57" fmla="*/ 255 h 307"/>
                  <a:gd name="T58" fmla="*/ 253 w 370"/>
                  <a:gd name="T59" fmla="*/ 258 h 307"/>
                  <a:gd name="T60" fmla="*/ 249 w 370"/>
                  <a:gd name="T61" fmla="*/ 258 h 307"/>
                  <a:gd name="T62" fmla="*/ 253 w 370"/>
                  <a:gd name="T63" fmla="*/ 265 h 307"/>
                  <a:gd name="T64" fmla="*/ 249 w 370"/>
                  <a:gd name="T65" fmla="*/ 276 h 307"/>
                  <a:gd name="T66" fmla="*/ 239 w 370"/>
                  <a:gd name="T67" fmla="*/ 283 h 307"/>
                  <a:gd name="T68" fmla="*/ 229 w 370"/>
                  <a:gd name="T69" fmla="*/ 299 h 307"/>
                  <a:gd name="T70" fmla="*/ 223 w 370"/>
                  <a:gd name="T71" fmla="*/ 306 h 307"/>
                  <a:gd name="T72" fmla="*/ 205 w 370"/>
                  <a:gd name="T73" fmla="*/ 298 h 307"/>
                  <a:gd name="T74" fmla="*/ 198 w 370"/>
                  <a:gd name="T75" fmla="*/ 278 h 307"/>
                  <a:gd name="T76" fmla="*/ 176 w 370"/>
                  <a:gd name="T77" fmla="*/ 258 h 307"/>
                  <a:gd name="T78" fmla="*/ 174 w 370"/>
                  <a:gd name="T79" fmla="*/ 244 h 307"/>
                  <a:gd name="T80" fmla="*/ 158 w 370"/>
                  <a:gd name="T81" fmla="*/ 216 h 307"/>
                  <a:gd name="T82" fmla="*/ 127 w 370"/>
                  <a:gd name="T83" fmla="*/ 191 h 307"/>
                  <a:gd name="T84" fmla="*/ 114 w 370"/>
                  <a:gd name="T85" fmla="*/ 172 h 307"/>
                  <a:gd name="T86" fmla="*/ 106 w 370"/>
                  <a:gd name="T87" fmla="*/ 167 h 307"/>
                  <a:gd name="T88" fmla="*/ 82 w 370"/>
                  <a:gd name="T89" fmla="*/ 143 h 307"/>
                  <a:gd name="T90" fmla="*/ 60 w 370"/>
                  <a:gd name="T91" fmla="*/ 124 h 307"/>
                  <a:gd name="T92" fmla="*/ 58 w 370"/>
                  <a:gd name="T93" fmla="*/ 121 h 307"/>
                  <a:gd name="T94" fmla="*/ 51 w 370"/>
                  <a:gd name="T95" fmla="*/ 111 h 307"/>
                  <a:gd name="T96" fmla="*/ 38 w 370"/>
                  <a:gd name="T97" fmla="*/ 88 h 307"/>
                  <a:gd name="T98" fmla="*/ 28 w 370"/>
                  <a:gd name="T99" fmla="*/ 90 h 307"/>
                  <a:gd name="T100" fmla="*/ 14 w 370"/>
                  <a:gd name="T101" fmla="*/ 78 h 307"/>
                  <a:gd name="T102" fmla="*/ 0 w 370"/>
                  <a:gd name="T103" fmla="*/ 70 h 307"/>
                  <a:gd name="T104" fmla="*/ 2 w 370"/>
                  <a:gd name="T105" fmla="*/ 57 h 307"/>
                  <a:gd name="T106" fmla="*/ 36 w 370"/>
                  <a:gd name="T107" fmla="*/ 26 h 307"/>
                  <a:gd name="T108" fmla="*/ 42 w 370"/>
                  <a:gd name="T109" fmla="*/ 22 h 307"/>
                  <a:gd name="T110" fmla="*/ 55 w 370"/>
                  <a:gd name="T111" fmla="*/ 1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307">
                    <a:moveTo>
                      <a:pt x="66" y="10"/>
                    </a:moveTo>
                    <a:lnTo>
                      <a:pt x="70" y="10"/>
                    </a:lnTo>
                    <a:lnTo>
                      <a:pt x="73" y="9"/>
                    </a:lnTo>
                    <a:lnTo>
                      <a:pt x="75" y="9"/>
                    </a:lnTo>
                    <a:lnTo>
                      <a:pt x="75" y="9"/>
                    </a:lnTo>
                    <a:lnTo>
                      <a:pt x="76" y="9"/>
                    </a:lnTo>
                    <a:lnTo>
                      <a:pt x="77" y="9"/>
                    </a:lnTo>
                    <a:lnTo>
                      <a:pt x="79" y="9"/>
                    </a:lnTo>
                    <a:lnTo>
                      <a:pt x="79" y="9"/>
                    </a:lnTo>
                    <a:lnTo>
                      <a:pt x="80" y="9"/>
                    </a:lnTo>
                    <a:lnTo>
                      <a:pt x="94" y="8"/>
                    </a:lnTo>
                    <a:lnTo>
                      <a:pt x="101" y="6"/>
                    </a:lnTo>
                    <a:lnTo>
                      <a:pt x="103" y="6"/>
                    </a:lnTo>
                    <a:lnTo>
                      <a:pt x="110" y="6"/>
                    </a:lnTo>
                    <a:lnTo>
                      <a:pt x="130" y="3"/>
                    </a:lnTo>
                    <a:lnTo>
                      <a:pt x="130" y="3"/>
                    </a:lnTo>
                    <a:lnTo>
                      <a:pt x="133" y="3"/>
                    </a:lnTo>
                    <a:lnTo>
                      <a:pt x="133" y="3"/>
                    </a:lnTo>
                    <a:lnTo>
                      <a:pt x="140" y="3"/>
                    </a:lnTo>
                    <a:lnTo>
                      <a:pt x="140" y="3"/>
                    </a:lnTo>
                    <a:lnTo>
                      <a:pt x="143" y="3"/>
                    </a:lnTo>
                    <a:lnTo>
                      <a:pt x="147" y="2"/>
                    </a:lnTo>
                    <a:lnTo>
                      <a:pt x="148" y="2"/>
                    </a:lnTo>
                    <a:lnTo>
                      <a:pt x="148" y="2"/>
                    </a:lnTo>
                    <a:lnTo>
                      <a:pt x="159" y="0"/>
                    </a:lnTo>
                    <a:lnTo>
                      <a:pt x="164" y="0"/>
                    </a:lnTo>
                    <a:lnTo>
                      <a:pt x="164" y="0"/>
                    </a:lnTo>
                    <a:lnTo>
                      <a:pt x="165" y="5"/>
                    </a:lnTo>
                    <a:lnTo>
                      <a:pt x="165" y="5"/>
                    </a:lnTo>
                    <a:lnTo>
                      <a:pt x="164" y="6"/>
                    </a:lnTo>
                    <a:lnTo>
                      <a:pt x="164" y="6"/>
                    </a:lnTo>
                    <a:lnTo>
                      <a:pt x="164" y="8"/>
                    </a:lnTo>
                    <a:lnTo>
                      <a:pt x="164" y="9"/>
                    </a:lnTo>
                    <a:lnTo>
                      <a:pt x="164" y="9"/>
                    </a:lnTo>
                    <a:lnTo>
                      <a:pt x="165" y="12"/>
                    </a:lnTo>
                    <a:lnTo>
                      <a:pt x="171" y="5"/>
                    </a:lnTo>
                    <a:lnTo>
                      <a:pt x="172" y="3"/>
                    </a:lnTo>
                    <a:lnTo>
                      <a:pt x="175" y="6"/>
                    </a:lnTo>
                    <a:lnTo>
                      <a:pt x="175" y="6"/>
                    </a:lnTo>
                    <a:lnTo>
                      <a:pt x="181" y="13"/>
                    </a:lnTo>
                    <a:lnTo>
                      <a:pt x="184" y="16"/>
                    </a:lnTo>
                    <a:lnTo>
                      <a:pt x="184" y="16"/>
                    </a:lnTo>
                    <a:lnTo>
                      <a:pt x="186" y="19"/>
                    </a:lnTo>
                    <a:lnTo>
                      <a:pt x="186" y="30"/>
                    </a:lnTo>
                    <a:lnTo>
                      <a:pt x="188" y="30"/>
                    </a:lnTo>
                    <a:lnTo>
                      <a:pt x="188" y="30"/>
                    </a:lnTo>
                    <a:lnTo>
                      <a:pt x="198" y="29"/>
                    </a:lnTo>
                    <a:lnTo>
                      <a:pt x="198" y="29"/>
                    </a:lnTo>
                    <a:lnTo>
                      <a:pt x="199" y="29"/>
                    </a:lnTo>
                    <a:lnTo>
                      <a:pt x="199" y="29"/>
                    </a:lnTo>
                    <a:lnTo>
                      <a:pt x="199" y="29"/>
                    </a:lnTo>
                    <a:lnTo>
                      <a:pt x="203" y="27"/>
                    </a:lnTo>
                    <a:lnTo>
                      <a:pt x="203" y="27"/>
                    </a:lnTo>
                    <a:lnTo>
                      <a:pt x="209" y="27"/>
                    </a:lnTo>
                    <a:lnTo>
                      <a:pt x="212" y="27"/>
                    </a:lnTo>
                    <a:lnTo>
                      <a:pt x="212" y="27"/>
                    </a:lnTo>
                    <a:lnTo>
                      <a:pt x="213" y="26"/>
                    </a:lnTo>
                    <a:lnTo>
                      <a:pt x="215" y="26"/>
                    </a:lnTo>
                    <a:lnTo>
                      <a:pt x="215" y="26"/>
                    </a:lnTo>
                    <a:lnTo>
                      <a:pt x="215" y="26"/>
                    </a:lnTo>
                    <a:lnTo>
                      <a:pt x="215" y="26"/>
                    </a:lnTo>
                    <a:lnTo>
                      <a:pt x="216" y="26"/>
                    </a:lnTo>
                    <a:lnTo>
                      <a:pt x="222" y="26"/>
                    </a:lnTo>
                    <a:lnTo>
                      <a:pt x="239" y="23"/>
                    </a:lnTo>
                    <a:lnTo>
                      <a:pt x="239" y="23"/>
                    </a:lnTo>
                    <a:lnTo>
                      <a:pt x="240" y="23"/>
                    </a:lnTo>
                    <a:lnTo>
                      <a:pt x="240" y="23"/>
                    </a:lnTo>
                    <a:lnTo>
                      <a:pt x="243" y="23"/>
                    </a:lnTo>
                    <a:lnTo>
                      <a:pt x="243" y="22"/>
                    </a:lnTo>
                    <a:lnTo>
                      <a:pt x="251" y="22"/>
                    </a:lnTo>
                    <a:lnTo>
                      <a:pt x="263" y="19"/>
                    </a:lnTo>
                    <a:lnTo>
                      <a:pt x="263" y="19"/>
                    </a:lnTo>
                    <a:lnTo>
                      <a:pt x="264" y="19"/>
                    </a:lnTo>
                    <a:lnTo>
                      <a:pt x="264" y="19"/>
                    </a:lnTo>
                    <a:lnTo>
                      <a:pt x="268" y="19"/>
                    </a:lnTo>
                    <a:lnTo>
                      <a:pt x="268" y="19"/>
                    </a:lnTo>
                    <a:lnTo>
                      <a:pt x="268" y="19"/>
                    </a:lnTo>
                    <a:lnTo>
                      <a:pt x="273" y="22"/>
                    </a:lnTo>
                    <a:lnTo>
                      <a:pt x="273" y="22"/>
                    </a:lnTo>
                    <a:lnTo>
                      <a:pt x="280" y="26"/>
                    </a:lnTo>
                    <a:lnTo>
                      <a:pt x="280" y="26"/>
                    </a:lnTo>
                    <a:lnTo>
                      <a:pt x="283" y="29"/>
                    </a:lnTo>
                    <a:lnTo>
                      <a:pt x="283" y="29"/>
                    </a:lnTo>
                    <a:lnTo>
                      <a:pt x="285" y="30"/>
                    </a:lnTo>
                    <a:lnTo>
                      <a:pt x="287" y="32"/>
                    </a:lnTo>
                    <a:lnTo>
                      <a:pt x="287" y="32"/>
                    </a:lnTo>
                    <a:lnTo>
                      <a:pt x="288" y="33"/>
                    </a:lnTo>
                    <a:lnTo>
                      <a:pt x="288" y="33"/>
                    </a:lnTo>
                    <a:lnTo>
                      <a:pt x="288" y="33"/>
                    </a:lnTo>
                    <a:lnTo>
                      <a:pt x="288" y="33"/>
                    </a:lnTo>
                    <a:lnTo>
                      <a:pt x="290" y="33"/>
                    </a:lnTo>
                    <a:lnTo>
                      <a:pt x="297" y="40"/>
                    </a:lnTo>
                    <a:lnTo>
                      <a:pt x="300" y="41"/>
                    </a:lnTo>
                    <a:lnTo>
                      <a:pt x="301" y="43"/>
                    </a:lnTo>
                    <a:lnTo>
                      <a:pt x="301" y="43"/>
                    </a:lnTo>
                    <a:lnTo>
                      <a:pt x="312" y="51"/>
                    </a:lnTo>
                    <a:lnTo>
                      <a:pt x="312" y="51"/>
                    </a:lnTo>
                    <a:lnTo>
                      <a:pt x="312" y="51"/>
                    </a:lnTo>
                    <a:lnTo>
                      <a:pt x="317" y="54"/>
                    </a:lnTo>
                    <a:lnTo>
                      <a:pt x="317" y="56"/>
                    </a:lnTo>
                    <a:lnTo>
                      <a:pt x="324" y="60"/>
                    </a:lnTo>
                    <a:lnTo>
                      <a:pt x="355" y="85"/>
                    </a:lnTo>
                    <a:lnTo>
                      <a:pt x="355" y="85"/>
                    </a:lnTo>
                    <a:lnTo>
                      <a:pt x="360" y="90"/>
                    </a:lnTo>
                    <a:lnTo>
                      <a:pt x="370" y="98"/>
                    </a:lnTo>
                    <a:lnTo>
                      <a:pt x="369" y="98"/>
                    </a:lnTo>
                    <a:lnTo>
                      <a:pt x="367" y="98"/>
                    </a:lnTo>
                    <a:lnTo>
                      <a:pt x="362" y="102"/>
                    </a:lnTo>
                    <a:lnTo>
                      <a:pt x="359" y="105"/>
                    </a:lnTo>
                    <a:lnTo>
                      <a:pt x="355" y="109"/>
                    </a:lnTo>
                    <a:lnTo>
                      <a:pt x="352" y="112"/>
                    </a:lnTo>
                    <a:lnTo>
                      <a:pt x="349" y="116"/>
                    </a:lnTo>
                    <a:lnTo>
                      <a:pt x="345" y="124"/>
                    </a:lnTo>
                    <a:lnTo>
                      <a:pt x="341" y="131"/>
                    </a:lnTo>
                    <a:lnTo>
                      <a:pt x="341" y="132"/>
                    </a:lnTo>
                    <a:lnTo>
                      <a:pt x="339" y="135"/>
                    </a:lnTo>
                    <a:lnTo>
                      <a:pt x="339" y="136"/>
                    </a:lnTo>
                    <a:lnTo>
                      <a:pt x="336" y="141"/>
                    </a:lnTo>
                    <a:lnTo>
                      <a:pt x="336" y="143"/>
                    </a:lnTo>
                    <a:lnTo>
                      <a:pt x="334" y="150"/>
                    </a:lnTo>
                    <a:lnTo>
                      <a:pt x="334" y="152"/>
                    </a:lnTo>
                    <a:lnTo>
                      <a:pt x="334" y="155"/>
                    </a:lnTo>
                    <a:lnTo>
                      <a:pt x="334" y="158"/>
                    </a:lnTo>
                    <a:lnTo>
                      <a:pt x="334" y="158"/>
                    </a:lnTo>
                    <a:lnTo>
                      <a:pt x="334" y="165"/>
                    </a:lnTo>
                    <a:lnTo>
                      <a:pt x="334" y="167"/>
                    </a:lnTo>
                    <a:lnTo>
                      <a:pt x="335" y="170"/>
                    </a:lnTo>
                    <a:lnTo>
                      <a:pt x="335" y="173"/>
                    </a:lnTo>
                    <a:lnTo>
                      <a:pt x="334" y="174"/>
                    </a:lnTo>
                    <a:lnTo>
                      <a:pt x="332" y="176"/>
                    </a:lnTo>
                    <a:lnTo>
                      <a:pt x="331" y="177"/>
                    </a:lnTo>
                    <a:lnTo>
                      <a:pt x="331" y="179"/>
                    </a:lnTo>
                    <a:lnTo>
                      <a:pt x="328" y="180"/>
                    </a:lnTo>
                    <a:lnTo>
                      <a:pt x="328" y="182"/>
                    </a:lnTo>
                    <a:lnTo>
                      <a:pt x="325" y="183"/>
                    </a:lnTo>
                    <a:lnTo>
                      <a:pt x="325" y="186"/>
                    </a:lnTo>
                    <a:lnTo>
                      <a:pt x="325" y="186"/>
                    </a:lnTo>
                    <a:lnTo>
                      <a:pt x="325" y="187"/>
                    </a:lnTo>
                    <a:lnTo>
                      <a:pt x="324" y="191"/>
                    </a:lnTo>
                    <a:lnTo>
                      <a:pt x="321" y="193"/>
                    </a:lnTo>
                    <a:lnTo>
                      <a:pt x="319" y="193"/>
                    </a:lnTo>
                    <a:lnTo>
                      <a:pt x="319" y="191"/>
                    </a:lnTo>
                    <a:lnTo>
                      <a:pt x="317" y="193"/>
                    </a:lnTo>
                    <a:lnTo>
                      <a:pt x="315" y="194"/>
                    </a:lnTo>
                    <a:lnTo>
                      <a:pt x="314" y="193"/>
                    </a:lnTo>
                    <a:lnTo>
                      <a:pt x="312" y="191"/>
                    </a:lnTo>
                    <a:lnTo>
                      <a:pt x="311" y="191"/>
                    </a:lnTo>
                    <a:lnTo>
                      <a:pt x="309" y="193"/>
                    </a:lnTo>
                    <a:lnTo>
                      <a:pt x="308" y="194"/>
                    </a:lnTo>
                    <a:lnTo>
                      <a:pt x="308" y="197"/>
                    </a:lnTo>
                    <a:lnTo>
                      <a:pt x="307" y="199"/>
                    </a:lnTo>
                    <a:lnTo>
                      <a:pt x="307" y="199"/>
                    </a:lnTo>
                    <a:lnTo>
                      <a:pt x="305" y="201"/>
                    </a:lnTo>
                    <a:lnTo>
                      <a:pt x="305" y="201"/>
                    </a:lnTo>
                    <a:lnTo>
                      <a:pt x="307" y="203"/>
                    </a:lnTo>
                    <a:lnTo>
                      <a:pt x="307" y="203"/>
                    </a:lnTo>
                    <a:lnTo>
                      <a:pt x="308" y="203"/>
                    </a:lnTo>
                    <a:lnTo>
                      <a:pt x="309" y="203"/>
                    </a:lnTo>
                    <a:lnTo>
                      <a:pt x="309" y="201"/>
                    </a:lnTo>
                    <a:lnTo>
                      <a:pt x="309" y="201"/>
                    </a:lnTo>
                    <a:lnTo>
                      <a:pt x="309" y="203"/>
                    </a:lnTo>
                    <a:lnTo>
                      <a:pt x="309" y="204"/>
                    </a:lnTo>
                    <a:lnTo>
                      <a:pt x="305" y="207"/>
                    </a:lnTo>
                    <a:lnTo>
                      <a:pt x="304" y="208"/>
                    </a:lnTo>
                    <a:lnTo>
                      <a:pt x="301" y="211"/>
                    </a:lnTo>
                    <a:lnTo>
                      <a:pt x="301" y="213"/>
                    </a:lnTo>
                    <a:lnTo>
                      <a:pt x="301" y="213"/>
                    </a:lnTo>
                    <a:lnTo>
                      <a:pt x="300" y="214"/>
                    </a:lnTo>
                    <a:lnTo>
                      <a:pt x="301" y="216"/>
                    </a:lnTo>
                    <a:lnTo>
                      <a:pt x="300" y="217"/>
                    </a:lnTo>
                    <a:lnTo>
                      <a:pt x="294" y="221"/>
                    </a:lnTo>
                    <a:lnTo>
                      <a:pt x="294" y="221"/>
                    </a:lnTo>
                    <a:lnTo>
                      <a:pt x="292" y="223"/>
                    </a:lnTo>
                    <a:lnTo>
                      <a:pt x="291" y="223"/>
                    </a:lnTo>
                    <a:lnTo>
                      <a:pt x="290" y="223"/>
                    </a:lnTo>
                    <a:lnTo>
                      <a:pt x="290" y="224"/>
                    </a:lnTo>
                    <a:lnTo>
                      <a:pt x="290" y="224"/>
                    </a:lnTo>
                    <a:lnTo>
                      <a:pt x="291" y="225"/>
                    </a:lnTo>
                    <a:lnTo>
                      <a:pt x="291" y="227"/>
                    </a:lnTo>
                    <a:lnTo>
                      <a:pt x="290" y="230"/>
                    </a:lnTo>
                    <a:lnTo>
                      <a:pt x="290" y="231"/>
                    </a:lnTo>
                    <a:lnTo>
                      <a:pt x="288" y="232"/>
                    </a:lnTo>
                    <a:lnTo>
                      <a:pt x="284" y="237"/>
                    </a:lnTo>
                    <a:lnTo>
                      <a:pt x="284" y="237"/>
                    </a:lnTo>
                    <a:lnTo>
                      <a:pt x="284" y="238"/>
                    </a:lnTo>
                    <a:lnTo>
                      <a:pt x="283" y="238"/>
                    </a:lnTo>
                    <a:lnTo>
                      <a:pt x="283" y="240"/>
                    </a:lnTo>
                    <a:lnTo>
                      <a:pt x="281" y="240"/>
                    </a:lnTo>
                    <a:lnTo>
                      <a:pt x="280" y="240"/>
                    </a:lnTo>
                    <a:lnTo>
                      <a:pt x="277" y="241"/>
                    </a:lnTo>
                    <a:lnTo>
                      <a:pt x="274" y="242"/>
                    </a:lnTo>
                    <a:lnTo>
                      <a:pt x="271" y="245"/>
                    </a:lnTo>
                    <a:lnTo>
                      <a:pt x="271" y="247"/>
                    </a:lnTo>
                    <a:lnTo>
                      <a:pt x="271" y="248"/>
                    </a:lnTo>
                    <a:lnTo>
                      <a:pt x="270" y="248"/>
                    </a:lnTo>
                    <a:lnTo>
                      <a:pt x="268" y="248"/>
                    </a:lnTo>
                    <a:lnTo>
                      <a:pt x="268" y="248"/>
                    </a:lnTo>
                    <a:lnTo>
                      <a:pt x="266" y="251"/>
                    </a:lnTo>
                    <a:lnTo>
                      <a:pt x="266" y="251"/>
                    </a:lnTo>
                    <a:lnTo>
                      <a:pt x="263" y="252"/>
                    </a:lnTo>
                    <a:lnTo>
                      <a:pt x="260" y="257"/>
                    </a:lnTo>
                    <a:lnTo>
                      <a:pt x="259" y="257"/>
                    </a:lnTo>
                    <a:lnTo>
                      <a:pt x="259" y="255"/>
                    </a:lnTo>
                    <a:lnTo>
                      <a:pt x="257" y="255"/>
                    </a:lnTo>
                    <a:lnTo>
                      <a:pt x="256" y="257"/>
                    </a:lnTo>
                    <a:lnTo>
                      <a:pt x="256" y="258"/>
                    </a:lnTo>
                    <a:lnTo>
                      <a:pt x="254" y="258"/>
                    </a:lnTo>
                    <a:lnTo>
                      <a:pt x="253" y="258"/>
                    </a:lnTo>
                    <a:lnTo>
                      <a:pt x="253" y="258"/>
                    </a:lnTo>
                    <a:lnTo>
                      <a:pt x="253" y="258"/>
                    </a:lnTo>
                    <a:lnTo>
                      <a:pt x="253" y="257"/>
                    </a:lnTo>
                    <a:lnTo>
                      <a:pt x="253" y="257"/>
                    </a:lnTo>
                    <a:lnTo>
                      <a:pt x="251" y="255"/>
                    </a:lnTo>
                    <a:lnTo>
                      <a:pt x="250" y="257"/>
                    </a:lnTo>
                    <a:lnTo>
                      <a:pt x="249" y="257"/>
                    </a:lnTo>
                    <a:lnTo>
                      <a:pt x="249" y="257"/>
                    </a:lnTo>
                    <a:lnTo>
                      <a:pt x="249" y="258"/>
                    </a:lnTo>
                    <a:lnTo>
                      <a:pt x="249" y="259"/>
                    </a:lnTo>
                    <a:lnTo>
                      <a:pt x="249" y="261"/>
                    </a:lnTo>
                    <a:lnTo>
                      <a:pt x="249" y="262"/>
                    </a:lnTo>
                    <a:lnTo>
                      <a:pt x="250" y="264"/>
                    </a:lnTo>
                    <a:lnTo>
                      <a:pt x="251" y="264"/>
                    </a:lnTo>
                    <a:lnTo>
                      <a:pt x="253" y="265"/>
                    </a:lnTo>
                    <a:lnTo>
                      <a:pt x="253" y="265"/>
                    </a:lnTo>
                    <a:lnTo>
                      <a:pt x="253" y="266"/>
                    </a:lnTo>
                    <a:lnTo>
                      <a:pt x="253" y="268"/>
                    </a:lnTo>
                    <a:lnTo>
                      <a:pt x="253" y="271"/>
                    </a:lnTo>
                    <a:lnTo>
                      <a:pt x="253" y="272"/>
                    </a:lnTo>
                    <a:lnTo>
                      <a:pt x="253" y="274"/>
                    </a:lnTo>
                    <a:lnTo>
                      <a:pt x="251" y="274"/>
                    </a:lnTo>
                    <a:lnTo>
                      <a:pt x="249" y="276"/>
                    </a:lnTo>
                    <a:lnTo>
                      <a:pt x="247" y="278"/>
                    </a:lnTo>
                    <a:lnTo>
                      <a:pt x="246" y="279"/>
                    </a:lnTo>
                    <a:lnTo>
                      <a:pt x="244" y="281"/>
                    </a:lnTo>
                    <a:lnTo>
                      <a:pt x="243" y="281"/>
                    </a:lnTo>
                    <a:lnTo>
                      <a:pt x="242" y="282"/>
                    </a:lnTo>
                    <a:lnTo>
                      <a:pt x="240" y="282"/>
                    </a:lnTo>
                    <a:lnTo>
                      <a:pt x="239" y="283"/>
                    </a:lnTo>
                    <a:lnTo>
                      <a:pt x="239" y="286"/>
                    </a:lnTo>
                    <a:lnTo>
                      <a:pt x="237" y="289"/>
                    </a:lnTo>
                    <a:lnTo>
                      <a:pt x="234" y="293"/>
                    </a:lnTo>
                    <a:lnTo>
                      <a:pt x="233" y="295"/>
                    </a:lnTo>
                    <a:lnTo>
                      <a:pt x="230" y="298"/>
                    </a:lnTo>
                    <a:lnTo>
                      <a:pt x="229" y="299"/>
                    </a:lnTo>
                    <a:lnTo>
                      <a:pt x="229" y="299"/>
                    </a:lnTo>
                    <a:lnTo>
                      <a:pt x="227" y="299"/>
                    </a:lnTo>
                    <a:lnTo>
                      <a:pt x="227" y="299"/>
                    </a:lnTo>
                    <a:lnTo>
                      <a:pt x="226" y="299"/>
                    </a:lnTo>
                    <a:lnTo>
                      <a:pt x="226" y="300"/>
                    </a:lnTo>
                    <a:lnTo>
                      <a:pt x="225" y="303"/>
                    </a:lnTo>
                    <a:lnTo>
                      <a:pt x="223" y="306"/>
                    </a:lnTo>
                    <a:lnTo>
                      <a:pt x="223" y="306"/>
                    </a:lnTo>
                    <a:lnTo>
                      <a:pt x="225" y="307"/>
                    </a:lnTo>
                    <a:lnTo>
                      <a:pt x="215" y="305"/>
                    </a:lnTo>
                    <a:lnTo>
                      <a:pt x="212" y="305"/>
                    </a:lnTo>
                    <a:lnTo>
                      <a:pt x="210" y="305"/>
                    </a:lnTo>
                    <a:lnTo>
                      <a:pt x="206" y="302"/>
                    </a:lnTo>
                    <a:lnTo>
                      <a:pt x="205" y="302"/>
                    </a:lnTo>
                    <a:lnTo>
                      <a:pt x="205" y="298"/>
                    </a:lnTo>
                    <a:lnTo>
                      <a:pt x="203" y="292"/>
                    </a:lnTo>
                    <a:lnTo>
                      <a:pt x="202" y="286"/>
                    </a:lnTo>
                    <a:lnTo>
                      <a:pt x="202" y="286"/>
                    </a:lnTo>
                    <a:lnTo>
                      <a:pt x="202" y="283"/>
                    </a:lnTo>
                    <a:lnTo>
                      <a:pt x="201" y="281"/>
                    </a:lnTo>
                    <a:lnTo>
                      <a:pt x="201" y="279"/>
                    </a:lnTo>
                    <a:lnTo>
                      <a:pt x="198" y="278"/>
                    </a:lnTo>
                    <a:lnTo>
                      <a:pt x="193" y="268"/>
                    </a:lnTo>
                    <a:lnTo>
                      <a:pt x="186" y="262"/>
                    </a:lnTo>
                    <a:lnTo>
                      <a:pt x="186" y="262"/>
                    </a:lnTo>
                    <a:lnTo>
                      <a:pt x="184" y="261"/>
                    </a:lnTo>
                    <a:lnTo>
                      <a:pt x="182" y="261"/>
                    </a:lnTo>
                    <a:lnTo>
                      <a:pt x="181" y="261"/>
                    </a:lnTo>
                    <a:lnTo>
                      <a:pt x="176" y="258"/>
                    </a:lnTo>
                    <a:lnTo>
                      <a:pt x="176" y="258"/>
                    </a:lnTo>
                    <a:lnTo>
                      <a:pt x="175" y="257"/>
                    </a:lnTo>
                    <a:lnTo>
                      <a:pt x="175" y="255"/>
                    </a:lnTo>
                    <a:lnTo>
                      <a:pt x="174" y="255"/>
                    </a:lnTo>
                    <a:lnTo>
                      <a:pt x="175" y="254"/>
                    </a:lnTo>
                    <a:lnTo>
                      <a:pt x="174" y="244"/>
                    </a:lnTo>
                    <a:lnTo>
                      <a:pt x="174" y="244"/>
                    </a:lnTo>
                    <a:lnTo>
                      <a:pt x="171" y="237"/>
                    </a:lnTo>
                    <a:lnTo>
                      <a:pt x="164" y="223"/>
                    </a:lnTo>
                    <a:lnTo>
                      <a:pt x="164" y="221"/>
                    </a:lnTo>
                    <a:lnTo>
                      <a:pt x="164" y="220"/>
                    </a:lnTo>
                    <a:lnTo>
                      <a:pt x="162" y="218"/>
                    </a:lnTo>
                    <a:lnTo>
                      <a:pt x="161" y="217"/>
                    </a:lnTo>
                    <a:lnTo>
                      <a:pt x="158" y="216"/>
                    </a:lnTo>
                    <a:lnTo>
                      <a:pt x="152" y="211"/>
                    </a:lnTo>
                    <a:lnTo>
                      <a:pt x="152" y="211"/>
                    </a:lnTo>
                    <a:lnTo>
                      <a:pt x="145" y="210"/>
                    </a:lnTo>
                    <a:lnTo>
                      <a:pt x="140" y="204"/>
                    </a:lnTo>
                    <a:lnTo>
                      <a:pt x="133" y="199"/>
                    </a:lnTo>
                    <a:lnTo>
                      <a:pt x="133" y="199"/>
                    </a:lnTo>
                    <a:lnTo>
                      <a:pt x="127" y="191"/>
                    </a:lnTo>
                    <a:lnTo>
                      <a:pt x="126" y="183"/>
                    </a:lnTo>
                    <a:lnTo>
                      <a:pt x="121" y="179"/>
                    </a:lnTo>
                    <a:lnTo>
                      <a:pt x="120" y="177"/>
                    </a:lnTo>
                    <a:lnTo>
                      <a:pt x="117" y="173"/>
                    </a:lnTo>
                    <a:lnTo>
                      <a:pt x="117" y="173"/>
                    </a:lnTo>
                    <a:lnTo>
                      <a:pt x="116" y="173"/>
                    </a:lnTo>
                    <a:lnTo>
                      <a:pt x="114" y="172"/>
                    </a:lnTo>
                    <a:lnTo>
                      <a:pt x="113" y="170"/>
                    </a:lnTo>
                    <a:lnTo>
                      <a:pt x="111" y="169"/>
                    </a:lnTo>
                    <a:lnTo>
                      <a:pt x="109" y="167"/>
                    </a:lnTo>
                    <a:lnTo>
                      <a:pt x="107" y="167"/>
                    </a:lnTo>
                    <a:lnTo>
                      <a:pt x="107" y="167"/>
                    </a:lnTo>
                    <a:lnTo>
                      <a:pt x="106" y="167"/>
                    </a:lnTo>
                    <a:lnTo>
                      <a:pt x="106" y="167"/>
                    </a:lnTo>
                    <a:lnTo>
                      <a:pt x="101" y="166"/>
                    </a:lnTo>
                    <a:lnTo>
                      <a:pt x="100" y="165"/>
                    </a:lnTo>
                    <a:lnTo>
                      <a:pt x="99" y="159"/>
                    </a:lnTo>
                    <a:lnTo>
                      <a:pt x="94" y="153"/>
                    </a:lnTo>
                    <a:lnTo>
                      <a:pt x="90" y="149"/>
                    </a:lnTo>
                    <a:lnTo>
                      <a:pt x="89" y="148"/>
                    </a:lnTo>
                    <a:lnTo>
                      <a:pt x="82" y="143"/>
                    </a:lnTo>
                    <a:lnTo>
                      <a:pt x="82" y="143"/>
                    </a:lnTo>
                    <a:lnTo>
                      <a:pt x="80" y="145"/>
                    </a:lnTo>
                    <a:lnTo>
                      <a:pt x="80" y="143"/>
                    </a:lnTo>
                    <a:lnTo>
                      <a:pt x="69" y="136"/>
                    </a:lnTo>
                    <a:lnTo>
                      <a:pt x="69" y="136"/>
                    </a:lnTo>
                    <a:lnTo>
                      <a:pt x="65" y="131"/>
                    </a:lnTo>
                    <a:lnTo>
                      <a:pt x="60" y="124"/>
                    </a:lnTo>
                    <a:lnTo>
                      <a:pt x="60" y="124"/>
                    </a:lnTo>
                    <a:lnTo>
                      <a:pt x="59" y="124"/>
                    </a:lnTo>
                    <a:lnTo>
                      <a:pt x="59" y="124"/>
                    </a:lnTo>
                    <a:lnTo>
                      <a:pt x="59" y="122"/>
                    </a:lnTo>
                    <a:lnTo>
                      <a:pt x="59" y="122"/>
                    </a:lnTo>
                    <a:lnTo>
                      <a:pt x="58" y="121"/>
                    </a:lnTo>
                    <a:lnTo>
                      <a:pt x="58" y="121"/>
                    </a:lnTo>
                    <a:lnTo>
                      <a:pt x="55" y="119"/>
                    </a:lnTo>
                    <a:lnTo>
                      <a:pt x="55" y="119"/>
                    </a:lnTo>
                    <a:lnTo>
                      <a:pt x="52" y="116"/>
                    </a:lnTo>
                    <a:lnTo>
                      <a:pt x="52" y="114"/>
                    </a:lnTo>
                    <a:lnTo>
                      <a:pt x="52" y="114"/>
                    </a:lnTo>
                    <a:lnTo>
                      <a:pt x="51" y="112"/>
                    </a:lnTo>
                    <a:lnTo>
                      <a:pt x="51" y="111"/>
                    </a:lnTo>
                    <a:lnTo>
                      <a:pt x="51" y="111"/>
                    </a:lnTo>
                    <a:lnTo>
                      <a:pt x="49" y="107"/>
                    </a:lnTo>
                    <a:lnTo>
                      <a:pt x="49" y="105"/>
                    </a:lnTo>
                    <a:lnTo>
                      <a:pt x="41" y="92"/>
                    </a:lnTo>
                    <a:lnTo>
                      <a:pt x="38" y="88"/>
                    </a:lnTo>
                    <a:lnTo>
                      <a:pt x="38" y="88"/>
                    </a:lnTo>
                    <a:lnTo>
                      <a:pt x="38" y="88"/>
                    </a:lnTo>
                    <a:lnTo>
                      <a:pt x="35" y="87"/>
                    </a:lnTo>
                    <a:lnTo>
                      <a:pt x="34" y="88"/>
                    </a:lnTo>
                    <a:lnTo>
                      <a:pt x="29" y="88"/>
                    </a:lnTo>
                    <a:lnTo>
                      <a:pt x="29" y="88"/>
                    </a:lnTo>
                    <a:lnTo>
                      <a:pt x="29" y="88"/>
                    </a:lnTo>
                    <a:lnTo>
                      <a:pt x="29" y="90"/>
                    </a:lnTo>
                    <a:lnTo>
                      <a:pt x="28" y="90"/>
                    </a:lnTo>
                    <a:lnTo>
                      <a:pt x="26" y="88"/>
                    </a:lnTo>
                    <a:lnTo>
                      <a:pt x="25" y="88"/>
                    </a:lnTo>
                    <a:lnTo>
                      <a:pt x="22" y="87"/>
                    </a:lnTo>
                    <a:lnTo>
                      <a:pt x="21" y="87"/>
                    </a:lnTo>
                    <a:lnTo>
                      <a:pt x="19" y="84"/>
                    </a:lnTo>
                    <a:lnTo>
                      <a:pt x="14" y="80"/>
                    </a:lnTo>
                    <a:lnTo>
                      <a:pt x="14" y="78"/>
                    </a:lnTo>
                    <a:lnTo>
                      <a:pt x="14" y="78"/>
                    </a:lnTo>
                    <a:lnTo>
                      <a:pt x="8" y="77"/>
                    </a:lnTo>
                    <a:lnTo>
                      <a:pt x="8" y="77"/>
                    </a:lnTo>
                    <a:lnTo>
                      <a:pt x="4" y="74"/>
                    </a:lnTo>
                    <a:lnTo>
                      <a:pt x="1" y="71"/>
                    </a:lnTo>
                    <a:lnTo>
                      <a:pt x="1" y="71"/>
                    </a:lnTo>
                    <a:lnTo>
                      <a:pt x="0" y="70"/>
                    </a:lnTo>
                    <a:lnTo>
                      <a:pt x="0" y="70"/>
                    </a:lnTo>
                    <a:lnTo>
                      <a:pt x="0" y="68"/>
                    </a:lnTo>
                    <a:lnTo>
                      <a:pt x="0" y="68"/>
                    </a:lnTo>
                    <a:lnTo>
                      <a:pt x="0" y="68"/>
                    </a:lnTo>
                    <a:lnTo>
                      <a:pt x="0" y="67"/>
                    </a:lnTo>
                    <a:lnTo>
                      <a:pt x="0" y="61"/>
                    </a:lnTo>
                    <a:lnTo>
                      <a:pt x="2" y="57"/>
                    </a:lnTo>
                    <a:lnTo>
                      <a:pt x="4" y="57"/>
                    </a:lnTo>
                    <a:lnTo>
                      <a:pt x="5" y="51"/>
                    </a:lnTo>
                    <a:lnTo>
                      <a:pt x="12" y="46"/>
                    </a:lnTo>
                    <a:lnTo>
                      <a:pt x="14" y="39"/>
                    </a:lnTo>
                    <a:lnTo>
                      <a:pt x="21" y="34"/>
                    </a:lnTo>
                    <a:lnTo>
                      <a:pt x="28" y="30"/>
                    </a:lnTo>
                    <a:lnTo>
                      <a:pt x="36" y="26"/>
                    </a:lnTo>
                    <a:lnTo>
                      <a:pt x="36" y="26"/>
                    </a:lnTo>
                    <a:lnTo>
                      <a:pt x="36" y="27"/>
                    </a:lnTo>
                    <a:lnTo>
                      <a:pt x="36" y="27"/>
                    </a:lnTo>
                    <a:lnTo>
                      <a:pt x="36" y="27"/>
                    </a:lnTo>
                    <a:lnTo>
                      <a:pt x="36" y="29"/>
                    </a:lnTo>
                    <a:lnTo>
                      <a:pt x="38" y="27"/>
                    </a:lnTo>
                    <a:lnTo>
                      <a:pt x="42" y="22"/>
                    </a:lnTo>
                    <a:lnTo>
                      <a:pt x="42" y="22"/>
                    </a:lnTo>
                    <a:lnTo>
                      <a:pt x="51" y="19"/>
                    </a:lnTo>
                    <a:lnTo>
                      <a:pt x="51" y="19"/>
                    </a:lnTo>
                    <a:lnTo>
                      <a:pt x="51" y="19"/>
                    </a:lnTo>
                    <a:lnTo>
                      <a:pt x="53" y="16"/>
                    </a:lnTo>
                    <a:lnTo>
                      <a:pt x="53" y="16"/>
                    </a:lnTo>
                    <a:lnTo>
                      <a:pt x="55" y="16"/>
                    </a:lnTo>
                    <a:lnTo>
                      <a:pt x="55" y="16"/>
                    </a:lnTo>
                    <a:lnTo>
                      <a:pt x="58" y="15"/>
                    </a:lnTo>
                    <a:lnTo>
                      <a:pt x="63" y="9"/>
                    </a:lnTo>
                    <a:lnTo>
                      <a:pt x="66" y="10"/>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7" name="Freeform 92"/>
              <p:cNvSpPr>
                <a:spLocks/>
              </p:cNvSpPr>
              <p:nvPr/>
            </p:nvSpPr>
            <p:spPr bwMode="auto">
              <a:xfrm>
                <a:off x="5036908" y="1861766"/>
                <a:ext cx="1097427" cy="748021"/>
              </a:xfrm>
              <a:custGeom>
                <a:avLst/>
                <a:gdLst>
                  <a:gd name="T0" fmla="*/ 129 w 501"/>
                  <a:gd name="T1" fmla="*/ 7 h 373"/>
                  <a:gd name="T2" fmla="*/ 149 w 501"/>
                  <a:gd name="T3" fmla="*/ 8 h 373"/>
                  <a:gd name="T4" fmla="*/ 164 w 501"/>
                  <a:gd name="T5" fmla="*/ 10 h 373"/>
                  <a:gd name="T6" fmla="*/ 177 w 501"/>
                  <a:gd name="T7" fmla="*/ 11 h 373"/>
                  <a:gd name="T8" fmla="*/ 200 w 501"/>
                  <a:gd name="T9" fmla="*/ 11 h 373"/>
                  <a:gd name="T10" fmla="*/ 218 w 501"/>
                  <a:gd name="T11" fmla="*/ 13 h 373"/>
                  <a:gd name="T12" fmla="*/ 239 w 501"/>
                  <a:gd name="T13" fmla="*/ 14 h 373"/>
                  <a:gd name="T14" fmla="*/ 262 w 501"/>
                  <a:gd name="T15" fmla="*/ 15 h 373"/>
                  <a:gd name="T16" fmla="*/ 282 w 501"/>
                  <a:gd name="T17" fmla="*/ 15 h 373"/>
                  <a:gd name="T18" fmla="*/ 303 w 501"/>
                  <a:gd name="T19" fmla="*/ 17 h 373"/>
                  <a:gd name="T20" fmla="*/ 323 w 501"/>
                  <a:gd name="T21" fmla="*/ 18 h 373"/>
                  <a:gd name="T22" fmla="*/ 360 w 501"/>
                  <a:gd name="T23" fmla="*/ 20 h 373"/>
                  <a:gd name="T24" fmla="*/ 419 w 501"/>
                  <a:gd name="T25" fmla="*/ 21 h 373"/>
                  <a:gd name="T26" fmla="*/ 453 w 501"/>
                  <a:gd name="T27" fmla="*/ 21 h 373"/>
                  <a:gd name="T28" fmla="*/ 488 w 501"/>
                  <a:gd name="T29" fmla="*/ 21 h 373"/>
                  <a:gd name="T30" fmla="*/ 494 w 501"/>
                  <a:gd name="T31" fmla="*/ 24 h 373"/>
                  <a:gd name="T32" fmla="*/ 490 w 501"/>
                  <a:gd name="T33" fmla="*/ 41 h 373"/>
                  <a:gd name="T34" fmla="*/ 477 w 501"/>
                  <a:gd name="T35" fmla="*/ 55 h 373"/>
                  <a:gd name="T36" fmla="*/ 487 w 501"/>
                  <a:gd name="T37" fmla="*/ 75 h 373"/>
                  <a:gd name="T38" fmla="*/ 501 w 501"/>
                  <a:gd name="T39" fmla="*/ 89 h 373"/>
                  <a:gd name="T40" fmla="*/ 501 w 501"/>
                  <a:gd name="T41" fmla="*/ 119 h 373"/>
                  <a:gd name="T42" fmla="*/ 501 w 501"/>
                  <a:gd name="T43" fmla="*/ 141 h 373"/>
                  <a:gd name="T44" fmla="*/ 501 w 501"/>
                  <a:gd name="T45" fmla="*/ 173 h 373"/>
                  <a:gd name="T46" fmla="*/ 501 w 501"/>
                  <a:gd name="T47" fmla="*/ 188 h 373"/>
                  <a:gd name="T48" fmla="*/ 501 w 501"/>
                  <a:gd name="T49" fmla="*/ 218 h 373"/>
                  <a:gd name="T50" fmla="*/ 501 w 501"/>
                  <a:gd name="T51" fmla="*/ 233 h 373"/>
                  <a:gd name="T52" fmla="*/ 501 w 501"/>
                  <a:gd name="T53" fmla="*/ 260 h 373"/>
                  <a:gd name="T54" fmla="*/ 494 w 501"/>
                  <a:gd name="T55" fmla="*/ 279 h 373"/>
                  <a:gd name="T56" fmla="*/ 493 w 501"/>
                  <a:gd name="T57" fmla="*/ 290 h 373"/>
                  <a:gd name="T58" fmla="*/ 501 w 501"/>
                  <a:gd name="T59" fmla="*/ 308 h 373"/>
                  <a:gd name="T60" fmla="*/ 494 w 501"/>
                  <a:gd name="T61" fmla="*/ 335 h 373"/>
                  <a:gd name="T62" fmla="*/ 491 w 501"/>
                  <a:gd name="T63" fmla="*/ 351 h 373"/>
                  <a:gd name="T64" fmla="*/ 498 w 501"/>
                  <a:gd name="T65" fmla="*/ 369 h 373"/>
                  <a:gd name="T66" fmla="*/ 488 w 501"/>
                  <a:gd name="T67" fmla="*/ 369 h 373"/>
                  <a:gd name="T68" fmla="*/ 470 w 501"/>
                  <a:gd name="T69" fmla="*/ 348 h 373"/>
                  <a:gd name="T70" fmla="*/ 452 w 501"/>
                  <a:gd name="T71" fmla="*/ 339 h 373"/>
                  <a:gd name="T72" fmla="*/ 422 w 501"/>
                  <a:gd name="T73" fmla="*/ 335 h 373"/>
                  <a:gd name="T74" fmla="*/ 406 w 501"/>
                  <a:gd name="T75" fmla="*/ 334 h 373"/>
                  <a:gd name="T76" fmla="*/ 396 w 501"/>
                  <a:gd name="T77" fmla="*/ 344 h 373"/>
                  <a:gd name="T78" fmla="*/ 377 w 501"/>
                  <a:gd name="T79" fmla="*/ 330 h 373"/>
                  <a:gd name="T80" fmla="*/ 355 w 501"/>
                  <a:gd name="T81" fmla="*/ 318 h 373"/>
                  <a:gd name="T82" fmla="*/ 338 w 501"/>
                  <a:gd name="T83" fmla="*/ 318 h 373"/>
                  <a:gd name="T84" fmla="*/ 321 w 501"/>
                  <a:gd name="T85" fmla="*/ 317 h 373"/>
                  <a:gd name="T86" fmla="*/ 307 w 501"/>
                  <a:gd name="T87" fmla="*/ 317 h 373"/>
                  <a:gd name="T88" fmla="*/ 285 w 501"/>
                  <a:gd name="T89" fmla="*/ 315 h 373"/>
                  <a:gd name="T90" fmla="*/ 272 w 501"/>
                  <a:gd name="T91" fmla="*/ 315 h 373"/>
                  <a:gd name="T92" fmla="*/ 254 w 501"/>
                  <a:gd name="T93" fmla="*/ 314 h 373"/>
                  <a:gd name="T94" fmla="*/ 207 w 501"/>
                  <a:gd name="T95" fmla="*/ 313 h 373"/>
                  <a:gd name="T96" fmla="*/ 106 w 501"/>
                  <a:gd name="T97" fmla="*/ 305 h 373"/>
                  <a:gd name="T98" fmla="*/ 36 w 501"/>
                  <a:gd name="T99" fmla="*/ 301 h 373"/>
                  <a:gd name="T100" fmla="*/ 3 w 501"/>
                  <a:gd name="T101" fmla="*/ 259 h 373"/>
                  <a:gd name="T102" fmla="*/ 7 w 501"/>
                  <a:gd name="T103" fmla="*/ 212 h 373"/>
                  <a:gd name="T104" fmla="*/ 13 w 501"/>
                  <a:gd name="T105" fmla="*/ 139 h 373"/>
                  <a:gd name="T106" fmla="*/ 20 w 501"/>
                  <a:gd name="T107" fmla="*/ 73 h 373"/>
                  <a:gd name="T108" fmla="*/ 23 w 501"/>
                  <a:gd name="T109" fmla="*/ 41 h 373"/>
                  <a:gd name="T110" fmla="*/ 55 w 501"/>
                  <a:gd name="T111" fmla="*/ 1 h 373"/>
                  <a:gd name="T112" fmla="*/ 82 w 501"/>
                  <a:gd name="T113" fmla="*/ 4 h 373"/>
                  <a:gd name="T114" fmla="*/ 95 w 501"/>
                  <a:gd name="T115"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1" h="373">
                    <a:moveTo>
                      <a:pt x="113" y="7"/>
                    </a:moveTo>
                    <a:lnTo>
                      <a:pt x="119" y="7"/>
                    </a:lnTo>
                    <a:lnTo>
                      <a:pt x="123" y="7"/>
                    </a:lnTo>
                    <a:lnTo>
                      <a:pt x="125" y="7"/>
                    </a:lnTo>
                    <a:lnTo>
                      <a:pt x="126" y="7"/>
                    </a:lnTo>
                    <a:lnTo>
                      <a:pt x="128" y="7"/>
                    </a:lnTo>
                    <a:lnTo>
                      <a:pt x="129" y="7"/>
                    </a:lnTo>
                    <a:lnTo>
                      <a:pt x="132" y="7"/>
                    </a:lnTo>
                    <a:lnTo>
                      <a:pt x="133" y="8"/>
                    </a:lnTo>
                    <a:lnTo>
                      <a:pt x="140" y="8"/>
                    </a:lnTo>
                    <a:lnTo>
                      <a:pt x="143" y="8"/>
                    </a:lnTo>
                    <a:lnTo>
                      <a:pt x="145" y="8"/>
                    </a:lnTo>
                    <a:lnTo>
                      <a:pt x="146" y="8"/>
                    </a:lnTo>
                    <a:lnTo>
                      <a:pt x="149" y="8"/>
                    </a:lnTo>
                    <a:lnTo>
                      <a:pt x="150" y="8"/>
                    </a:lnTo>
                    <a:lnTo>
                      <a:pt x="153" y="10"/>
                    </a:lnTo>
                    <a:lnTo>
                      <a:pt x="154" y="10"/>
                    </a:lnTo>
                    <a:lnTo>
                      <a:pt x="156" y="10"/>
                    </a:lnTo>
                    <a:lnTo>
                      <a:pt x="162" y="10"/>
                    </a:lnTo>
                    <a:lnTo>
                      <a:pt x="163" y="10"/>
                    </a:lnTo>
                    <a:lnTo>
                      <a:pt x="164" y="10"/>
                    </a:lnTo>
                    <a:lnTo>
                      <a:pt x="167" y="10"/>
                    </a:lnTo>
                    <a:lnTo>
                      <a:pt x="169" y="10"/>
                    </a:lnTo>
                    <a:lnTo>
                      <a:pt x="170" y="10"/>
                    </a:lnTo>
                    <a:lnTo>
                      <a:pt x="171" y="10"/>
                    </a:lnTo>
                    <a:lnTo>
                      <a:pt x="174" y="10"/>
                    </a:lnTo>
                    <a:lnTo>
                      <a:pt x="176" y="10"/>
                    </a:lnTo>
                    <a:lnTo>
                      <a:pt x="177" y="11"/>
                    </a:lnTo>
                    <a:lnTo>
                      <a:pt x="181" y="11"/>
                    </a:lnTo>
                    <a:lnTo>
                      <a:pt x="193" y="11"/>
                    </a:lnTo>
                    <a:lnTo>
                      <a:pt x="194" y="11"/>
                    </a:lnTo>
                    <a:lnTo>
                      <a:pt x="196" y="11"/>
                    </a:lnTo>
                    <a:lnTo>
                      <a:pt x="197" y="11"/>
                    </a:lnTo>
                    <a:lnTo>
                      <a:pt x="198" y="11"/>
                    </a:lnTo>
                    <a:lnTo>
                      <a:pt x="200" y="11"/>
                    </a:lnTo>
                    <a:lnTo>
                      <a:pt x="203" y="13"/>
                    </a:lnTo>
                    <a:lnTo>
                      <a:pt x="204" y="13"/>
                    </a:lnTo>
                    <a:lnTo>
                      <a:pt x="205" y="13"/>
                    </a:lnTo>
                    <a:lnTo>
                      <a:pt x="207" y="13"/>
                    </a:lnTo>
                    <a:lnTo>
                      <a:pt x="208" y="13"/>
                    </a:lnTo>
                    <a:lnTo>
                      <a:pt x="210" y="13"/>
                    </a:lnTo>
                    <a:lnTo>
                      <a:pt x="218" y="13"/>
                    </a:lnTo>
                    <a:lnTo>
                      <a:pt x="221" y="13"/>
                    </a:lnTo>
                    <a:lnTo>
                      <a:pt x="224" y="13"/>
                    </a:lnTo>
                    <a:lnTo>
                      <a:pt x="231" y="14"/>
                    </a:lnTo>
                    <a:lnTo>
                      <a:pt x="232" y="14"/>
                    </a:lnTo>
                    <a:lnTo>
                      <a:pt x="234" y="14"/>
                    </a:lnTo>
                    <a:lnTo>
                      <a:pt x="238" y="14"/>
                    </a:lnTo>
                    <a:lnTo>
                      <a:pt x="239" y="14"/>
                    </a:lnTo>
                    <a:lnTo>
                      <a:pt x="246" y="14"/>
                    </a:lnTo>
                    <a:lnTo>
                      <a:pt x="248" y="14"/>
                    </a:lnTo>
                    <a:lnTo>
                      <a:pt x="251" y="14"/>
                    </a:lnTo>
                    <a:lnTo>
                      <a:pt x="252" y="14"/>
                    </a:lnTo>
                    <a:lnTo>
                      <a:pt x="254" y="14"/>
                    </a:lnTo>
                    <a:lnTo>
                      <a:pt x="261" y="15"/>
                    </a:lnTo>
                    <a:lnTo>
                      <a:pt x="262" y="15"/>
                    </a:lnTo>
                    <a:lnTo>
                      <a:pt x="269" y="15"/>
                    </a:lnTo>
                    <a:lnTo>
                      <a:pt x="271" y="15"/>
                    </a:lnTo>
                    <a:lnTo>
                      <a:pt x="272" y="15"/>
                    </a:lnTo>
                    <a:lnTo>
                      <a:pt x="273" y="15"/>
                    </a:lnTo>
                    <a:lnTo>
                      <a:pt x="275" y="15"/>
                    </a:lnTo>
                    <a:lnTo>
                      <a:pt x="279" y="15"/>
                    </a:lnTo>
                    <a:lnTo>
                      <a:pt x="282" y="15"/>
                    </a:lnTo>
                    <a:lnTo>
                      <a:pt x="286" y="17"/>
                    </a:lnTo>
                    <a:lnTo>
                      <a:pt x="289" y="17"/>
                    </a:lnTo>
                    <a:lnTo>
                      <a:pt x="295" y="17"/>
                    </a:lnTo>
                    <a:lnTo>
                      <a:pt x="297" y="17"/>
                    </a:lnTo>
                    <a:lnTo>
                      <a:pt x="299" y="17"/>
                    </a:lnTo>
                    <a:lnTo>
                      <a:pt x="300" y="17"/>
                    </a:lnTo>
                    <a:lnTo>
                      <a:pt x="303" y="17"/>
                    </a:lnTo>
                    <a:lnTo>
                      <a:pt x="304" y="17"/>
                    </a:lnTo>
                    <a:lnTo>
                      <a:pt x="312" y="17"/>
                    </a:lnTo>
                    <a:lnTo>
                      <a:pt x="317" y="18"/>
                    </a:lnTo>
                    <a:lnTo>
                      <a:pt x="319" y="18"/>
                    </a:lnTo>
                    <a:lnTo>
                      <a:pt x="320" y="18"/>
                    </a:lnTo>
                    <a:lnTo>
                      <a:pt x="321" y="18"/>
                    </a:lnTo>
                    <a:lnTo>
                      <a:pt x="323" y="18"/>
                    </a:lnTo>
                    <a:lnTo>
                      <a:pt x="324" y="18"/>
                    </a:lnTo>
                    <a:lnTo>
                      <a:pt x="326" y="18"/>
                    </a:lnTo>
                    <a:lnTo>
                      <a:pt x="329" y="18"/>
                    </a:lnTo>
                    <a:lnTo>
                      <a:pt x="336" y="18"/>
                    </a:lnTo>
                    <a:lnTo>
                      <a:pt x="341" y="18"/>
                    </a:lnTo>
                    <a:lnTo>
                      <a:pt x="348" y="18"/>
                    </a:lnTo>
                    <a:lnTo>
                      <a:pt x="360" y="20"/>
                    </a:lnTo>
                    <a:lnTo>
                      <a:pt x="394" y="20"/>
                    </a:lnTo>
                    <a:lnTo>
                      <a:pt x="401" y="21"/>
                    </a:lnTo>
                    <a:lnTo>
                      <a:pt x="405" y="21"/>
                    </a:lnTo>
                    <a:lnTo>
                      <a:pt x="406" y="21"/>
                    </a:lnTo>
                    <a:lnTo>
                      <a:pt x="408" y="21"/>
                    </a:lnTo>
                    <a:lnTo>
                      <a:pt x="418" y="21"/>
                    </a:lnTo>
                    <a:lnTo>
                      <a:pt x="419" y="21"/>
                    </a:lnTo>
                    <a:lnTo>
                      <a:pt x="423" y="21"/>
                    </a:lnTo>
                    <a:lnTo>
                      <a:pt x="433" y="21"/>
                    </a:lnTo>
                    <a:lnTo>
                      <a:pt x="435" y="21"/>
                    </a:lnTo>
                    <a:lnTo>
                      <a:pt x="436" y="21"/>
                    </a:lnTo>
                    <a:lnTo>
                      <a:pt x="437" y="21"/>
                    </a:lnTo>
                    <a:lnTo>
                      <a:pt x="447" y="21"/>
                    </a:lnTo>
                    <a:lnTo>
                      <a:pt x="453" y="21"/>
                    </a:lnTo>
                    <a:lnTo>
                      <a:pt x="459" y="21"/>
                    </a:lnTo>
                    <a:lnTo>
                      <a:pt x="460" y="21"/>
                    </a:lnTo>
                    <a:lnTo>
                      <a:pt x="466" y="21"/>
                    </a:lnTo>
                    <a:lnTo>
                      <a:pt x="467" y="21"/>
                    </a:lnTo>
                    <a:lnTo>
                      <a:pt x="481" y="21"/>
                    </a:lnTo>
                    <a:lnTo>
                      <a:pt x="487" y="21"/>
                    </a:lnTo>
                    <a:lnTo>
                      <a:pt x="488" y="21"/>
                    </a:lnTo>
                    <a:lnTo>
                      <a:pt x="490" y="21"/>
                    </a:lnTo>
                    <a:lnTo>
                      <a:pt x="491" y="21"/>
                    </a:lnTo>
                    <a:lnTo>
                      <a:pt x="493" y="23"/>
                    </a:lnTo>
                    <a:lnTo>
                      <a:pt x="494" y="23"/>
                    </a:lnTo>
                    <a:lnTo>
                      <a:pt x="495" y="23"/>
                    </a:lnTo>
                    <a:lnTo>
                      <a:pt x="495" y="24"/>
                    </a:lnTo>
                    <a:lnTo>
                      <a:pt x="494" y="24"/>
                    </a:lnTo>
                    <a:lnTo>
                      <a:pt x="494" y="25"/>
                    </a:lnTo>
                    <a:lnTo>
                      <a:pt x="494" y="27"/>
                    </a:lnTo>
                    <a:lnTo>
                      <a:pt x="494" y="30"/>
                    </a:lnTo>
                    <a:lnTo>
                      <a:pt x="494" y="31"/>
                    </a:lnTo>
                    <a:lnTo>
                      <a:pt x="494" y="32"/>
                    </a:lnTo>
                    <a:lnTo>
                      <a:pt x="494" y="34"/>
                    </a:lnTo>
                    <a:lnTo>
                      <a:pt x="490" y="41"/>
                    </a:lnTo>
                    <a:lnTo>
                      <a:pt x="488" y="42"/>
                    </a:lnTo>
                    <a:lnTo>
                      <a:pt x="486" y="44"/>
                    </a:lnTo>
                    <a:lnTo>
                      <a:pt x="484" y="45"/>
                    </a:lnTo>
                    <a:lnTo>
                      <a:pt x="477" y="51"/>
                    </a:lnTo>
                    <a:lnTo>
                      <a:pt x="477" y="52"/>
                    </a:lnTo>
                    <a:lnTo>
                      <a:pt x="476" y="55"/>
                    </a:lnTo>
                    <a:lnTo>
                      <a:pt x="477" y="55"/>
                    </a:lnTo>
                    <a:lnTo>
                      <a:pt x="477" y="56"/>
                    </a:lnTo>
                    <a:lnTo>
                      <a:pt x="477" y="58"/>
                    </a:lnTo>
                    <a:lnTo>
                      <a:pt x="481" y="62"/>
                    </a:lnTo>
                    <a:lnTo>
                      <a:pt x="481" y="64"/>
                    </a:lnTo>
                    <a:lnTo>
                      <a:pt x="483" y="68"/>
                    </a:lnTo>
                    <a:lnTo>
                      <a:pt x="484" y="71"/>
                    </a:lnTo>
                    <a:lnTo>
                      <a:pt x="487" y="75"/>
                    </a:lnTo>
                    <a:lnTo>
                      <a:pt x="491" y="75"/>
                    </a:lnTo>
                    <a:lnTo>
                      <a:pt x="497" y="79"/>
                    </a:lnTo>
                    <a:lnTo>
                      <a:pt x="500" y="81"/>
                    </a:lnTo>
                    <a:lnTo>
                      <a:pt x="501" y="83"/>
                    </a:lnTo>
                    <a:lnTo>
                      <a:pt x="501" y="86"/>
                    </a:lnTo>
                    <a:lnTo>
                      <a:pt x="501" y="88"/>
                    </a:lnTo>
                    <a:lnTo>
                      <a:pt x="501" y="89"/>
                    </a:lnTo>
                    <a:lnTo>
                      <a:pt x="501" y="96"/>
                    </a:lnTo>
                    <a:lnTo>
                      <a:pt x="501" y="99"/>
                    </a:lnTo>
                    <a:lnTo>
                      <a:pt x="501" y="105"/>
                    </a:lnTo>
                    <a:lnTo>
                      <a:pt x="501" y="107"/>
                    </a:lnTo>
                    <a:lnTo>
                      <a:pt x="501" y="112"/>
                    </a:lnTo>
                    <a:lnTo>
                      <a:pt x="501" y="113"/>
                    </a:lnTo>
                    <a:lnTo>
                      <a:pt x="501" y="119"/>
                    </a:lnTo>
                    <a:lnTo>
                      <a:pt x="501" y="120"/>
                    </a:lnTo>
                    <a:lnTo>
                      <a:pt x="501" y="126"/>
                    </a:lnTo>
                    <a:lnTo>
                      <a:pt x="501" y="129"/>
                    </a:lnTo>
                    <a:lnTo>
                      <a:pt x="501" y="137"/>
                    </a:lnTo>
                    <a:lnTo>
                      <a:pt x="501" y="139"/>
                    </a:lnTo>
                    <a:lnTo>
                      <a:pt x="501" y="140"/>
                    </a:lnTo>
                    <a:lnTo>
                      <a:pt x="501" y="141"/>
                    </a:lnTo>
                    <a:lnTo>
                      <a:pt x="501" y="147"/>
                    </a:lnTo>
                    <a:lnTo>
                      <a:pt x="501" y="154"/>
                    </a:lnTo>
                    <a:lnTo>
                      <a:pt x="501" y="164"/>
                    </a:lnTo>
                    <a:lnTo>
                      <a:pt x="501" y="165"/>
                    </a:lnTo>
                    <a:lnTo>
                      <a:pt x="501" y="167"/>
                    </a:lnTo>
                    <a:lnTo>
                      <a:pt x="501" y="171"/>
                    </a:lnTo>
                    <a:lnTo>
                      <a:pt x="501" y="173"/>
                    </a:lnTo>
                    <a:lnTo>
                      <a:pt x="501" y="174"/>
                    </a:lnTo>
                    <a:lnTo>
                      <a:pt x="501" y="180"/>
                    </a:lnTo>
                    <a:lnTo>
                      <a:pt x="501" y="182"/>
                    </a:lnTo>
                    <a:lnTo>
                      <a:pt x="501" y="184"/>
                    </a:lnTo>
                    <a:lnTo>
                      <a:pt x="501" y="185"/>
                    </a:lnTo>
                    <a:lnTo>
                      <a:pt x="501" y="187"/>
                    </a:lnTo>
                    <a:lnTo>
                      <a:pt x="501" y="188"/>
                    </a:lnTo>
                    <a:lnTo>
                      <a:pt x="501" y="189"/>
                    </a:lnTo>
                    <a:lnTo>
                      <a:pt x="501" y="191"/>
                    </a:lnTo>
                    <a:lnTo>
                      <a:pt x="501" y="192"/>
                    </a:lnTo>
                    <a:lnTo>
                      <a:pt x="501" y="199"/>
                    </a:lnTo>
                    <a:lnTo>
                      <a:pt x="501" y="215"/>
                    </a:lnTo>
                    <a:lnTo>
                      <a:pt x="501" y="216"/>
                    </a:lnTo>
                    <a:lnTo>
                      <a:pt x="501" y="218"/>
                    </a:lnTo>
                    <a:lnTo>
                      <a:pt x="501" y="219"/>
                    </a:lnTo>
                    <a:lnTo>
                      <a:pt x="501" y="221"/>
                    </a:lnTo>
                    <a:lnTo>
                      <a:pt x="501" y="222"/>
                    </a:lnTo>
                    <a:lnTo>
                      <a:pt x="501" y="223"/>
                    </a:lnTo>
                    <a:lnTo>
                      <a:pt x="501" y="231"/>
                    </a:lnTo>
                    <a:lnTo>
                      <a:pt x="501" y="232"/>
                    </a:lnTo>
                    <a:lnTo>
                      <a:pt x="501" y="233"/>
                    </a:lnTo>
                    <a:lnTo>
                      <a:pt x="501" y="235"/>
                    </a:lnTo>
                    <a:lnTo>
                      <a:pt x="501" y="239"/>
                    </a:lnTo>
                    <a:lnTo>
                      <a:pt x="501" y="240"/>
                    </a:lnTo>
                    <a:lnTo>
                      <a:pt x="501" y="250"/>
                    </a:lnTo>
                    <a:lnTo>
                      <a:pt x="501" y="252"/>
                    </a:lnTo>
                    <a:lnTo>
                      <a:pt x="501" y="259"/>
                    </a:lnTo>
                    <a:lnTo>
                      <a:pt x="501" y="260"/>
                    </a:lnTo>
                    <a:lnTo>
                      <a:pt x="501" y="270"/>
                    </a:lnTo>
                    <a:lnTo>
                      <a:pt x="491" y="270"/>
                    </a:lnTo>
                    <a:lnTo>
                      <a:pt x="493" y="272"/>
                    </a:lnTo>
                    <a:lnTo>
                      <a:pt x="493" y="273"/>
                    </a:lnTo>
                    <a:lnTo>
                      <a:pt x="491" y="274"/>
                    </a:lnTo>
                    <a:lnTo>
                      <a:pt x="491" y="276"/>
                    </a:lnTo>
                    <a:lnTo>
                      <a:pt x="494" y="279"/>
                    </a:lnTo>
                    <a:lnTo>
                      <a:pt x="495" y="280"/>
                    </a:lnTo>
                    <a:lnTo>
                      <a:pt x="497" y="281"/>
                    </a:lnTo>
                    <a:lnTo>
                      <a:pt x="497" y="283"/>
                    </a:lnTo>
                    <a:lnTo>
                      <a:pt x="495" y="289"/>
                    </a:lnTo>
                    <a:lnTo>
                      <a:pt x="495" y="290"/>
                    </a:lnTo>
                    <a:lnTo>
                      <a:pt x="494" y="291"/>
                    </a:lnTo>
                    <a:lnTo>
                      <a:pt x="493" y="290"/>
                    </a:lnTo>
                    <a:lnTo>
                      <a:pt x="491" y="293"/>
                    </a:lnTo>
                    <a:lnTo>
                      <a:pt x="493" y="293"/>
                    </a:lnTo>
                    <a:lnTo>
                      <a:pt x="493" y="296"/>
                    </a:lnTo>
                    <a:lnTo>
                      <a:pt x="494" y="297"/>
                    </a:lnTo>
                    <a:lnTo>
                      <a:pt x="498" y="297"/>
                    </a:lnTo>
                    <a:lnTo>
                      <a:pt x="500" y="298"/>
                    </a:lnTo>
                    <a:lnTo>
                      <a:pt x="501" y="308"/>
                    </a:lnTo>
                    <a:lnTo>
                      <a:pt x="501" y="313"/>
                    </a:lnTo>
                    <a:lnTo>
                      <a:pt x="500" y="314"/>
                    </a:lnTo>
                    <a:lnTo>
                      <a:pt x="497" y="318"/>
                    </a:lnTo>
                    <a:lnTo>
                      <a:pt x="497" y="324"/>
                    </a:lnTo>
                    <a:lnTo>
                      <a:pt x="497" y="327"/>
                    </a:lnTo>
                    <a:lnTo>
                      <a:pt x="495" y="330"/>
                    </a:lnTo>
                    <a:lnTo>
                      <a:pt x="494" y="335"/>
                    </a:lnTo>
                    <a:lnTo>
                      <a:pt x="494" y="337"/>
                    </a:lnTo>
                    <a:lnTo>
                      <a:pt x="493" y="338"/>
                    </a:lnTo>
                    <a:lnTo>
                      <a:pt x="488" y="344"/>
                    </a:lnTo>
                    <a:lnTo>
                      <a:pt x="488" y="347"/>
                    </a:lnTo>
                    <a:lnTo>
                      <a:pt x="488" y="351"/>
                    </a:lnTo>
                    <a:lnTo>
                      <a:pt x="490" y="352"/>
                    </a:lnTo>
                    <a:lnTo>
                      <a:pt x="491" y="351"/>
                    </a:lnTo>
                    <a:lnTo>
                      <a:pt x="493" y="352"/>
                    </a:lnTo>
                    <a:lnTo>
                      <a:pt x="494" y="355"/>
                    </a:lnTo>
                    <a:lnTo>
                      <a:pt x="495" y="358"/>
                    </a:lnTo>
                    <a:lnTo>
                      <a:pt x="498" y="365"/>
                    </a:lnTo>
                    <a:lnTo>
                      <a:pt x="498" y="366"/>
                    </a:lnTo>
                    <a:lnTo>
                      <a:pt x="498" y="368"/>
                    </a:lnTo>
                    <a:lnTo>
                      <a:pt x="498" y="369"/>
                    </a:lnTo>
                    <a:lnTo>
                      <a:pt x="498" y="371"/>
                    </a:lnTo>
                    <a:lnTo>
                      <a:pt x="500" y="372"/>
                    </a:lnTo>
                    <a:lnTo>
                      <a:pt x="501" y="372"/>
                    </a:lnTo>
                    <a:lnTo>
                      <a:pt x="498" y="373"/>
                    </a:lnTo>
                    <a:lnTo>
                      <a:pt x="490" y="371"/>
                    </a:lnTo>
                    <a:lnTo>
                      <a:pt x="488" y="371"/>
                    </a:lnTo>
                    <a:lnTo>
                      <a:pt x="488" y="369"/>
                    </a:lnTo>
                    <a:lnTo>
                      <a:pt x="483" y="361"/>
                    </a:lnTo>
                    <a:lnTo>
                      <a:pt x="483" y="359"/>
                    </a:lnTo>
                    <a:lnTo>
                      <a:pt x="484" y="358"/>
                    </a:lnTo>
                    <a:lnTo>
                      <a:pt x="483" y="356"/>
                    </a:lnTo>
                    <a:lnTo>
                      <a:pt x="483" y="355"/>
                    </a:lnTo>
                    <a:lnTo>
                      <a:pt x="477" y="351"/>
                    </a:lnTo>
                    <a:lnTo>
                      <a:pt x="470" y="348"/>
                    </a:lnTo>
                    <a:lnTo>
                      <a:pt x="467" y="347"/>
                    </a:lnTo>
                    <a:lnTo>
                      <a:pt x="463" y="345"/>
                    </a:lnTo>
                    <a:lnTo>
                      <a:pt x="463" y="344"/>
                    </a:lnTo>
                    <a:lnTo>
                      <a:pt x="460" y="344"/>
                    </a:lnTo>
                    <a:lnTo>
                      <a:pt x="454" y="342"/>
                    </a:lnTo>
                    <a:lnTo>
                      <a:pt x="453" y="341"/>
                    </a:lnTo>
                    <a:lnTo>
                      <a:pt x="452" y="339"/>
                    </a:lnTo>
                    <a:lnTo>
                      <a:pt x="450" y="338"/>
                    </a:lnTo>
                    <a:lnTo>
                      <a:pt x="447" y="335"/>
                    </a:lnTo>
                    <a:lnTo>
                      <a:pt x="443" y="334"/>
                    </a:lnTo>
                    <a:lnTo>
                      <a:pt x="436" y="334"/>
                    </a:lnTo>
                    <a:lnTo>
                      <a:pt x="432" y="335"/>
                    </a:lnTo>
                    <a:lnTo>
                      <a:pt x="429" y="335"/>
                    </a:lnTo>
                    <a:lnTo>
                      <a:pt x="422" y="335"/>
                    </a:lnTo>
                    <a:lnTo>
                      <a:pt x="419" y="335"/>
                    </a:lnTo>
                    <a:lnTo>
                      <a:pt x="413" y="335"/>
                    </a:lnTo>
                    <a:lnTo>
                      <a:pt x="411" y="334"/>
                    </a:lnTo>
                    <a:lnTo>
                      <a:pt x="409" y="332"/>
                    </a:lnTo>
                    <a:lnTo>
                      <a:pt x="408" y="332"/>
                    </a:lnTo>
                    <a:lnTo>
                      <a:pt x="408" y="334"/>
                    </a:lnTo>
                    <a:lnTo>
                      <a:pt x="406" y="334"/>
                    </a:lnTo>
                    <a:lnTo>
                      <a:pt x="406" y="337"/>
                    </a:lnTo>
                    <a:lnTo>
                      <a:pt x="405" y="338"/>
                    </a:lnTo>
                    <a:lnTo>
                      <a:pt x="404" y="339"/>
                    </a:lnTo>
                    <a:lnTo>
                      <a:pt x="402" y="342"/>
                    </a:lnTo>
                    <a:lnTo>
                      <a:pt x="401" y="342"/>
                    </a:lnTo>
                    <a:lnTo>
                      <a:pt x="398" y="344"/>
                    </a:lnTo>
                    <a:lnTo>
                      <a:pt x="396" y="344"/>
                    </a:lnTo>
                    <a:lnTo>
                      <a:pt x="395" y="344"/>
                    </a:lnTo>
                    <a:lnTo>
                      <a:pt x="394" y="342"/>
                    </a:lnTo>
                    <a:lnTo>
                      <a:pt x="388" y="337"/>
                    </a:lnTo>
                    <a:lnTo>
                      <a:pt x="387" y="335"/>
                    </a:lnTo>
                    <a:lnTo>
                      <a:pt x="385" y="334"/>
                    </a:lnTo>
                    <a:lnTo>
                      <a:pt x="378" y="331"/>
                    </a:lnTo>
                    <a:lnTo>
                      <a:pt x="377" y="330"/>
                    </a:lnTo>
                    <a:lnTo>
                      <a:pt x="370" y="325"/>
                    </a:lnTo>
                    <a:lnTo>
                      <a:pt x="368" y="324"/>
                    </a:lnTo>
                    <a:lnTo>
                      <a:pt x="367" y="321"/>
                    </a:lnTo>
                    <a:lnTo>
                      <a:pt x="365" y="320"/>
                    </a:lnTo>
                    <a:lnTo>
                      <a:pt x="365" y="318"/>
                    </a:lnTo>
                    <a:lnTo>
                      <a:pt x="361" y="318"/>
                    </a:lnTo>
                    <a:lnTo>
                      <a:pt x="355" y="318"/>
                    </a:lnTo>
                    <a:lnTo>
                      <a:pt x="354" y="318"/>
                    </a:lnTo>
                    <a:lnTo>
                      <a:pt x="350" y="318"/>
                    </a:lnTo>
                    <a:lnTo>
                      <a:pt x="348" y="318"/>
                    </a:lnTo>
                    <a:lnTo>
                      <a:pt x="346" y="318"/>
                    </a:lnTo>
                    <a:lnTo>
                      <a:pt x="344" y="318"/>
                    </a:lnTo>
                    <a:lnTo>
                      <a:pt x="340" y="318"/>
                    </a:lnTo>
                    <a:lnTo>
                      <a:pt x="338" y="318"/>
                    </a:lnTo>
                    <a:lnTo>
                      <a:pt x="336" y="318"/>
                    </a:lnTo>
                    <a:lnTo>
                      <a:pt x="333" y="318"/>
                    </a:lnTo>
                    <a:lnTo>
                      <a:pt x="331" y="318"/>
                    </a:lnTo>
                    <a:lnTo>
                      <a:pt x="327" y="317"/>
                    </a:lnTo>
                    <a:lnTo>
                      <a:pt x="324" y="317"/>
                    </a:lnTo>
                    <a:lnTo>
                      <a:pt x="323" y="317"/>
                    </a:lnTo>
                    <a:lnTo>
                      <a:pt x="321" y="317"/>
                    </a:lnTo>
                    <a:lnTo>
                      <a:pt x="320" y="317"/>
                    </a:lnTo>
                    <a:lnTo>
                      <a:pt x="317" y="317"/>
                    </a:lnTo>
                    <a:lnTo>
                      <a:pt x="316" y="317"/>
                    </a:lnTo>
                    <a:lnTo>
                      <a:pt x="313" y="317"/>
                    </a:lnTo>
                    <a:lnTo>
                      <a:pt x="310" y="317"/>
                    </a:lnTo>
                    <a:lnTo>
                      <a:pt x="309" y="317"/>
                    </a:lnTo>
                    <a:lnTo>
                      <a:pt x="307" y="317"/>
                    </a:lnTo>
                    <a:lnTo>
                      <a:pt x="306" y="317"/>
                    </a:lnTo>
                    <a:lnTo>
                      <a:pt x="302" y="317"/>
                    </a:lnTo>
                    <a:lnTo>
                      <a:pt x="300" y="317"/>
                    </a:lnTo>
                    <a:lnTo>
                      <a:pt x="297" y="317"/>
                    </a:lnTo>
                    <a:lnTo>
                      <a:pt x="295" y="317"/>
                    </a:lnTo>
                    <a:lnTo>
                      <a:pt x="286" y="315"/>
                    </a:lnTo>
                    <a:lnTo>
                      <a:pt x="285" y="315"/>
                    </a:lnTo>
                    <a:lnTo>
                      <a:pt x="283" y="315"/>
                    </a:lnTo>
                    <a:lnTo>
                      <a:pt x="282" y="315"/>
                    </a:lnTo>
                    <a:lnTo>
                      <a:pt x="280" y="315"/>
                    </a:lnTo>
                    <a:lnTo>
                      <a:pt x="279" y="315"/>
                    </a:lnTo>
                    <a:lnTo>
                      <a:pt x="276" y="315"/>
                    </a:lnTo>
                    <a:lnTo>
                      <a:pt x="275" y="315"/>
                    </a:lnTo>
                    <a:lnTo>
                      <a:pt x="272" y="315"/>
                    </a:lnTo>
                    <a:lnTo>
                      <a:pt x="271" y="315"/>
                    </a:lnTo>
                    <a:lnTo>
                      <a:pt x="269" y="315"/>
                    </a:lnTo>
                    <a:lnTo>
                      <a:pt x="266" y="315"/>
                    </a:lnTo>
                    <a:lnTo>
                      <a:pt x="265" y="315"/>
                    </a:lnTo>
                    <a:lnTo>
                      <a:pt x="259" y="315"/>
                    </a:lnTo>
                    <a:lnTo>
                      <a:pt x="258" y="315"/>
                    </a:lnTo>
                    <a:lnTo>
                      <a:pt x="254" y="314"/>
                    </a:lnTo>
                    <a:lnTo>
                      <a:pt x="248" y="314"/>
                    </a:lnTo>
                    <a:lnTo>
                      <a:pt x="244" y="314"/>
                    </a:lnTo>
                    <a:lnTo>
                      <a:pt x="235" y="314"/>
                    </a:lnTo>
                    <a:lnTo>
                      <a:pt x="231" y="314"/>
                    </a:lnTo>
                    <a:lnTo>
                      <a:pt x="229" y="314"/>
                    </a:lnTo>
                    <a:lnTo>
                      <a:pt x="208" y="313"/>
                    </a:lnTo>
                    <a:lnTo>
                      <a:pt x="207" y="313"/>
                    </a:lnTo>
                    <a:lnTo>
                      <a:pt x="204" y="313"/>
                    </a:lnTo>
                    <a:lnTo>
                      <a:pt x="203" y="313"/>
                    </a:lnTo>
                    <a:lnTo>
                      <a:pt x="186" y="311"/>
                    </a:lnTo>
                    <a:lnTo>
                      <a:pt x="160" y="310"/>
                    </a:lnTo>
                    <a:lnTo>
                      <a:pt x="143" y="308"/>
                    </a:lnTo>
                    <a:lnTo>
                      <a:pt x="129" y="308"/>
                    </a:lnTo>
                    <a:lnTo>
                      <a:pt x="106" y="305"/>
                    </a:lnTo>
                    <a:lnTo>
                      <a:pt x="102" y="305"/>
                    </a:lnTo>
                    <a:lnTo>
                      <a:pt x="82" y="304"/>
                    </a:lnTo>
                    <a:lnTo>
                      <a:pt x="70" y="304"/>
                    </a:lnTo>
                    <a:lnTo>
                      <a:pt x="60" y="303"/>
                    </a:lnTo>
                    <a:lnTo>
                      <a:pt x="47" y="301"/>
                    </a:lnTo>
                    <a:lnTo>
                      <a:pt x="43" y="301"/>
                    </a:lnTo>
                    <a:lnTo>
                      <a:pt x="36" y="301"/>
                    </a:lnTo>
                    <a:lnTo>
                      <a:pt x="31" y="300"/>
                    </a:lnTo>
                    <a:lnTo>
                      <a:pt x="16" y="300"/>
                    </a:lnTo>
                    <a:lnTo>
                      <a:pt x="0" y="298"/>
                    </a:lnTo>
                    <a:lnTo>
                      <a:pt x="2" y="269"/>
                    </a:lnTo>
                    <a:lnTo>
                      <a:pt x="2" y="267"/>
                    </a:lnTo>
                    <a:lnTo>
                      <a:pt x="3" y="264"/>
                    </a:lnTo>
                    <a:lnTo>
                      <a:pt x="3" y="259"/>
                    </a:lnTo>
                    <a:lnTo>
                      <a:pt x="3" y="255"/>
                    </a:lnTo>
                    <a:lnTo>
                      <a:pt x="3" y="249"/>
                    </a:lnTo>
                    <a:lnTo>
                      <a:pt x="5" y="247"/>
                    </a:lnTo>
                    <a:lnTo>
                      <a:pt x="5" y="242"/>
                    </a:lnTo>
                    <a:lnTo>
                      <a:pt x="5" y="239"/>
                    </a:lnTo>
                    <a:lnTo>
                      <a:pt x="6" y="222"/>
                    </a:lnTo>
                    <a:lnTo>
                      <a:pt x="7" y="212"/>
                    </a:lnTo>
                    <a:lnTo>
                      <a:pt x="7" y="204"/>
                    </a:lnTo>
                    <a:lnTo>
                      <a:pt x="7" y="202"/>
                    </a:lnTo>
                    <a:lnTo>
                      <a:pt x="10" y="182"/>
                    </a:lnTo>
                    <a:lnTo>
                      <a:pt x="10" y="178"/>
                    </a:lnTo>
                    <a:lnTo>
                      <a:pt x="13" y="144"/>
                    </a:lnTo>
                    <a:lnTo>
                      <a:pt x="13" y="141"/>
                    </a:lnTo>
                    <a:lnTo>
                      <a:pt x="13" y="139"/>
                    </a:lnTo>
                    <a:lnTo>
                      <a:pt x="14" y="127"/>
                    </a:lnTo>
                    <a:lnTo>
                      <a:pt x="14" y="126"/>
                    </a:lnTo>
                    <a:lnTo>
                      <a:pt x="14" y="123"/>
                    </a:lnTo>
                    <a:lnTo>
                      <a:pt x="14" y="119"/>
                    </a:lnTo>
                    <a:lnTo>
                      <a:pt x="17" y="96"/>
                    </a:lnTo>
                    <a:lnTo>
                      <a:pt x="17" y="95"/>
                    </a:lnTo>
                    <a:lnTo>
                      <a:pt x="20" y="73"/>
                    </a:lnTo>
                    <a:lnTo>
                      <a:pt x="20" y="61"/>
                    </a:lnTo>
                    <a:lnTo>
                      <a:pt x="21" y="61"/>
                    </a:lnTo>
                    <a:lnTo>
                      <a:pt x="21" y="58"/>
                    </a:lnTo>
                    <a:lnTo>
                      <a:pt x="21" y="55"/>
                    </a:lnTo>
                    <a:lnTo>
                      <a:pt x="21" y="45"/>
                    </a:lnTo>
                    <a:lnTo>
                      <a:pt x="21" y="44"/>
                    </a:lnTo>
                    <a:lnTo>
                      <a:pt x="23" y="41"/>
                    </a:lnTo>
                    <a:lnTo>
                      <a:pt x="23" y="40"/>
                    </a:lnTo>
                    <a:lnTo>
                      <a:pt x="23" y="38"/>
                    </a:lnTo>
                    <a:lnTo>
                      <a:pt x="26" y="7"/>
                    </a:lnTo>
                    <a:lnTo>
                      <a:pt x="26" y="6"/>
                    </a:lnTo>
                    <a:lnTo>
                      <a:pt x="26" y="0"/>
                    </a:lnTo>
                    <a:lnTo>
                      <a:pt x="50" y="1"/>
                    </a:lnTo>
                    <a:lnTo>
                      <a:pt x="55" y="1"/>
                    </a:lnTo>
                    <a:lnTo>
                      <a:pt x="55" y="3"/>
                    </a:lnTo>
                    <a:lnTo>
                      <a:pt x="64" y="3"/>
                    </a:lnTo>
                    <a:lnTo>
                      <a:pt x="65" y="3"/>
                    </a:lnTo>
                    <a:lnTo>
                      <a:pt x="74" y="3"/>
                    </a:lnTo>
                    <a:lnTo>
                      <a:pt x="78" y="4"/>
                    </a:lnTo>
                    <a:lnTo>
                      <a:pt x="81" y="4"/>
                    </a:lnTo>
                    <a:lnTo>
                      <a:pt x="82" y="4"/>
                    </a:lnTo>
                    <a:lnTo>
                      <a:pt x="85" y="4"/>
                    </a:lnTo>
                    <a:lnTo>
                      <a:pt x="87" y="4"/>
                    </a:lnTo>
                    <a:lnTo>
                      <a:pt x="88" y="4"/>
                    </a:lnTo>
                    <a:lnTo>
                      <a:pt x="89" y="4"/>
                    </a:lnTo>
                    <a:lnTo>
                      <a:pt x="91" y="4"/>
                    </a:lnTo>
                    <a:lnTo>
                      <a:pt x="92" y="4"/>
                    </a:lnTo>
                    <a:lnTo>
                      <a:pt x="95" y="6"/>
                    </a:lnTo>
                    <a:lnTo>
                      <a:pt x="96" y="6"/>
                    </a:lnTo>
                    <a:lnTo>
                      <a:pt x="99" y="6"/>
                    </a:lnTo>
                    <a:lnTo>
                      <a:pt x="109" y="6"/>
                    </a:lnTo>
                    <a:lnTo>
                      <a:pt x="112" y="6"/>
                    </a:lnTo>
                    <a:lnTo>
                      <a:pt x="113" y="7"/>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8" name="Freeform 93"/>
              <p:cNvSpPr>
                <a:spLocks/>
              </p:cNvSpPr>
              <p:nvPr/>
            </p:nvSpPr>
            <p:spPr bwMode="auto">
              <a:xfrm>
                <a:off x="7126617" y="3646588"/>
                <a:ext cx="1353711" cy="459241"/>
              </a:xfrm>
              <a:custGeom>
                <a:avLst/>
                <a:gdLst>
                  <a:gd name="T0" fmla="*/ 201 w 618"/>
                  <a:gd name="T1" fmla="*/ 48 h 229"/>
                  <a:gd name="T2" fmla="*/ 226 w 618"/>
                  <a:gd name="T3" fmla="*/ 45 h 229"/>
                  <a:gd name="T4" fmla="*/ 259 w 618"/>
                  <a:gd name="T5" fmla="*/ 41 h 229"/>
                  <a:gd name="T6" fmla="*/ 297 w 618"/>
                  <a:gd name="T7" fmla="*/ 39 h 229"/>
                  <a:gd name="T8" fmla="*/ 341 w 618"/>
                  <a:gd name="T9" fmla="*/ 35 h 229"/>
                  <a:gd name="T10" fmla="*/ 392 w 618"/>
                  <a:gd name="T11" fmla="*/ 31 h 229"/>
                  <a:gd name="T12" fmla="*/ 471 w 618"/>
                  <a:gd name="T13" fmla="*/ 21 h 229"/>
                  <a:gd name="T14" fmla="*/ 532 w 618"/>
                  <a:gd name="T15" fmla="*/ 14 h 229"/>
                  <a:gd name="T16" fmla="*/ 574 w 618"/>
                  <a:gd name="T17" fmla="*/ 8 h 229"/>
                  <a:gd name="T18" fmla="*/ 597 w 618"/>
                  <a:gd name="T19" fmla="*/ 3 h 229"/>
                  <a:gd name="T20" fmla="*/ 615 w 618"/>
                  <a:gd name="T21" fmla="*/ 11 h 229"/>
                  <a:gd name="T22" fmla="*/ 611 w 618"/>
                  <a:gd name="T23" fmla="*/ 28 h 229"/>
                  <a:gd name="T24" fmla="*/ 601 w 618"/>
                  <a:gd name="T25" fmla="*/ 42 h 229"/>
                  <a:gd name="T26" fmla="*/ 584 w 618"/>
                  <a:gd name="T27" fmla="*/ 51 h 229"/>
                  <a:gd name="T28" fmla="*/ 570 w 618"/>
                  <a:gd name="T29" fmla="*/ 62 h 229"/>
                  <a:gd name="T30" fmla="*/ 556 w 618"/>
                  <a:gd name="T31" fmla="*/ 71 h 229"/>
                  <a:gd name="T32" fmla="*/ 545 w 618"/>
                  <a:gd name="T33" fmla="*/ 75 h 229"/>
                  <a:gd name="T34" fmla="*/ 536 w 618"/>
                  <a:gd name="T35" fmla="*/ 90 h 229"/>
                  <a:gd name="T36" fmla="*/ 515 w 618"/>
                  <a:gd name="T37" fmla="*/ 105 h 229"/>
                  <a:gd name="T38" fmla="*/ 499 w 618"/>
                  <a:gd name="T39" fmla="*/ 121 h 229"/>
                  <a:gd name="T40" fmla="*/ 467 w 618"/>
                  <a:gd name="T41" fmla="*/ 137 h 229"/>
                  <a:gd name="T42" fmla="*/ 461 w 618"/>
                  <a:gd name="T43" fmla="*/ 158 h 229"/>
                  <a:gd name="T44" fmla="*/ 444 w 618"/>
                  <a:gd name="T45" fmla="*/ 165 h 229"/>
                  <a:gd name="T46" fmla="*/ 414 w 618"/>
                  <a:gd name="T47" fmla="*/ 192 h 229"/>
                  <a:gd name="T48" fmla="*/ 396 w 618"/>
                  <a:gd name="T49" fmla="*/ 195 h 229"/>
                  <a:gd name="T50" fmla="*/ 376 w 618"/>
                  <a:gd name="T51" fmla="*/ 198 h 229"/>
                  <a:gd name="T52" fmla="*/ 334 w 618"/>
                  <a:gd name="T53" fmla="*/ 202 h 229"/>
                  <a:gd name="T54" fmla="*/ 279 w 618"/>
                  <a:gd name="T55" fmla="*/ 208 h 229"/>
                  <a:gd name="T56" fmla="*/ 260 w 618"/>
                  <a:gd name="T57" fmla="*/ 209 h 229"/>
                  <a:gd name="T58" fmla="*/ 231 w 618"/>
                  <a:gd name="T59" fmla="*/ 211 h 229"/>
                  <a:gd name="T60" fmla="*/ 215 w 618"/>
                  <a:gd name="T61" fmla="*/ 212 h 229"/>
                  <a:gd name="T62" fmla="*/ 181 w 618"/>
                  <a:gd name="T63" fmla="*/ 215 h 229"/>
                  <a:gd name="T64" fmla="*/ 137 w 618"/>
                  <a:gd name="T65" fmla="*/ 219 h 229"/>
                  <a:gd name="T66" fmla="*/ 61 w 618"/>
                  <a:gd name="T67" fmla="*/ 225 h 229"/>
                  <a:gd name="T68" fmla="*/ 31 w 618"/>
                  <a:gd name="T69" fmla="*/ 228 h 229"/>
                  <a:gd name="T70" fmla="*/ 14 w 618"/>
                  <a:gd name="T71" fmla="*/ 216 h 229"/>
                  <a:gd name="T72" fmla="*/ 14 w 618"/>
                  <a:gd name="T73" fmla="*/ 202 h 229"/>
                  <a:gd name="T74" fmla="*/ 13 w 618"/>
                  <a:gd name="T75" fmla="*/ 198 h 229"/>
                  <a:gd name="T76" fmla="*/ 8 w 618"/>
                  <a:gd name="T77" fmla="*/ 189 h 229"/>
                  <a:gd name="T78" fmla="*/ 17 w 618"/>
                  <a:gd name="T79" fmla="*/ 181 h 229"/>
                  <a:gd name="T80" fmla="*/ 27 w 618"/>
                  <a:gd name="T81" fmla="*/ 172 h 229"/>
                  <a:gd name="T82" fmla="*/ 23 w 618"/>
                  <a:gd name="T83" fmla="*/ 153 h 229"/>
                  <a:gd name="T84" fmla="*/ 38 w 618"/>
                  <a:gd name="T85" fmla="*/ 141 h 229"/>
                  <a:gd name="T86" fmla="*/ 37 w 618"/>
                  <a:gd name="T87" fmla="*/ 136 h 229"/>
                  <a:gd name="T88" fmla="*/ 38 w 618"/>
                  <a:gd name="T89" fmla="*/ 126 h 229"/>
                  <a:gd name="T90" fmla="*/ 47 w 618"/>
                  <a:gd name="T91" fmla="*/ 110 h 229"/>
                  <a:gd name="T92" fmla="*/ 40 w 618"/>
                  <a:gd name="T93" fmla="*/ 100 h 229"/>
                  <a:gd name="T94" fmla="*/ 44 w 618"/>
                  <a:gd name="T95" fmla="*/ 93 h 229"/>
                  <a:gd name="T96" fmla="*/ 49 w 618"/>
                  <a:gd name="T97" fmla="*/ 90 h 229"/>
                  <a:gd name="T98" fmla="*/ 51 w 618"/>
                  <a:gd name="T99" fmla="*/ 73 h 229"/>
                  <a:gd name="T100" fmla="*/ 59 w 618"/>
                  <a:gd name="T101" fmla="*/ 73 h 229"/>
                  <a:gd name="T102" fmla="*/ 82 w 618"/>
                  <a:gd name="T103" fmla="*/ 71 h 229"/>
                  <a:gd name="T104" fmla="*/ 102 w 618"/>
                  <a:gd name="T105" fmla="*/ 71 h 229"/>
                  <a:gd name="T106" fmla="*/ 123 w 618"/>
                  <a:gd name="T107" fmla="*/ 68 h 229"/>
                  <a:gd name="T108" fmla="*/ 157 w 618"/>
                  <a:gd name="T109" fmla="*/ 62 h 229"/>
                  <a:gd name="T110" fmla="*/ 168 w 618"/>
                  <a:gd name="T111" fmla="*/ 4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8" h="229">
                    <a:moveTo>
                      <a:pt x="168" y="48"/>
                    </a:moveTo>
                    <a:lnTo>
                      <a:pt x="168" y="51"/>
                    </a:lnTo>
                    <a:lnTo>
                      <a:pt x="180" y="49"/>
                    </a:lnTo>
                    <a:lnTo>
                      <a:pt x="184" y="49"/>
                    </a:lnTo>
                    <a:lnTo>
                      <a:pt x="190" y="49"/>
                    </a:lnTo>
                    <a:lnTo>
                      <a:pt x="199" y="48"/>
                    </a:lnTo>
                    <a:lnTo>
                      <a:pt x="201" y="48"/>
                    </a:lnTo>
                    <a:lnTo>
                      <a:pt x="205" y="46"/>
                    </a:lnTo>
                    <a:lnTo>
                      <a:pt x="206" y="46"/>
                    </a:lnTo>
                    <a:lnTo>
                      <a:pt x="211" y="46"/>
                    </a:lnTo>
                    <a:lnTo>
                      <a:pt x="212" y="46"/>
                    </a:lnTo>
                    <a:lnTo>
                      <a:pt x="214" y="46"/>
                    </a:lnTo>
                    <a:lnTo>
                      <a:pt x="222" y="45"/>
                    </a:lnTo>
                    <a:lnTo>
                      <a:pt x="226" y="45"/>
                    </a:lnTo>
                    <a:lnTo>
                      <a:pt x="238" y="44"/>
                    </a:lnTo>
                    <a:lnTo>
                      <a:pt x="240" y="44"/>
                    </a:lnTo>
                    <a:lnTo>
                      <a:pt x="242" y="44"/>
                    </a:lnTo>
                    <a:lnTo>
                      <a:pt x="243" y="42"/>
                    </a:lnTo>
                    <a:lnTo>
                      <a:pt x="245" y="42"/>
                    </a:lnTo>
                    <a:lnTo>
                      <a:pt x="248" y="42"/>
                    </a:lnTo>
                    <a:lnTo>
                      <a:pt x="259" y="41"/>
                    </a:lnTo>
                    <a:lnTo>
                      <a:pt x="262" y="42"/>
                    </a:lnTo>
                    <a:lnTo>
                      <a:pt x="269" y="39"/>
                    </a:lnTo>
                    <a:lnTo>
                      <a:pt x="273" y="39"/>
                    </a:lnTo>
                    <a:lnTo>
                      <a:pt x="279" y="39"/>
                    </a:lnTo>
                    <a:lnTo>
                      <a:pt x="287" y="39"/>
                    </a:lnTo>
                    <a:lnTo>
                      <a:pt x="289" y="39"/>
                    </a:lnTo>
                    <a:lnTo>
                      <a:pt x="297" y="39"/>
                    </a:lnTo>
                    <a:lnTo>
                      <a:pt x="300" y="39"/>
                    </a:lnTo>
                    <a:lnTo>
                      <a:pt x="301" y="39"/>
                    </a:lnTo>
                    <a:lnTo>
                      <a:pt x="304" y="38"/>
                    </a:lnTo>
                    <a:lnTo>
                      <a:pt x="318" y="38"/>
                    </a:lnTo>
                    <a:lnTo>
                      <a:pt x="335" y="37"/>
                    </a:lnTo>
                    <a:lnTo>
                      <a:pt x="339" y="37"/>
                    </a:lnTo>
                    <a:lnTo>
                      <a:pt x="341" y="35"/>
                    </a:lnTo>
                    <a:lnTo>
                      <a:pt x="344" y="35"/>
                    </a:lnTo>
                    <a:lnTo>
                      <a:pt x="354" y="34"/>
                    </a:lnTo>
                    <a:lnTo>
                      <a:pt x="355" y="34"/>
                    </a:lnTo>
                    <a:lnTo>
                      <a:pt x="369" y="32"/>
                    </a:lnTo>
                    <a:lnTo>
                      <a:pt x="378" y="32"/>
                    </a:lnTo>
                    <a:lnTo>
                      <a:pt x="386" y="32"/>
                    </a:lnTo>
                    <a:lnTo>
                      <a:pt x="392" y="31"/>
                    </a:lnTo>
                    <a:lnTo>
                      <a:pt x="429" y="28"/>
                    </a:lnTo>
                    <a:lnTo>
                      <a:pt x="431" y="28"/>
                    </a:lnTo>
                    <a:lnTo>
                      <a:pt x="448" y="25"/>
                    </a:lnTo>
                    <a:lnTo>
                      <a:pt x="453" y="25"/>
                    </a:lnTo>
                    <a:lnTo>
                      <a:pt x="471" y="24"/>
                    </a:lnTo>
                    <a:lnTo>
                      <a:pt x="471" y="22"/>
                    </a:lnTo>
                    <a:lnTo>
                      <a:pt x="471" y="21"/>
                    </a:lnTo>
                    <a:lnTo>
                      <a:pt x="472" y="21"/>
                    </a:lnTo>
                    <a:lnTo>
                      <a:pt x="487" y="20"/>
                    </a:lnTo>
                    <a:lnTo>
                      <a:pt x="501" y="18"/>
                    </a:lnTo>
                    <a:lnTo>
                      <a:pt x="502" y="18"/>
                    </a:lnTo>
                    <a:lnTo>
                      <a:pt x="518" y="15"/>
                    </a:lnTo>
                    <a:lnTo>
                      <a:pt x="522" y="15"/>
                    </a:lnTo>
                    <a:lnTo>
                      <a:pt x="532" y="14"/>
                    </a:lnTo>
                    <a:lnTo>
                      <a:pt x="542" y="13"/>
                    </a:lnTo>
                    <a:lnTo>
                      <a:pt x="543" y="13"/>
                    </a:lnTo>
                    <a:lnTo>
                      <a:pt x="549" y="11"/>
                    </a:lnTo>
                    <a:lnTo>
                      <a:pt x="552" y="11"/>
                    </a:lnTo>
                    <a:lnTo>
                      <a:pt x="553" y="11"/>
                    </a:lnTo>
                    <a:lnTo>
                      <a:pt x="572" y="8"/>
                    </a:lnTo>
                    <a:lnTo>
                      <a:pt x="574" y="8"/>
                    </a:lnTo>
                    <a:lnTo>
                      <a:pt x="576" y="8"/>
                    </a:lnTo>
                    <a:lnTo>
                      <a:pt x="577" y="7"/>
                    </a:lnTo>
                    <a:lnTo>
                      <a:pt x="579" y="7"/>
                    </a:lnTo>
                    <a:lnTo>
                      <a:pt x="580" y="7"/>
                    </a:lnTo>
                    <a:lnTo>
                      <a:pt x="581" y="7"/>
                    </a:lnTo>
                    <a:lnTo>
                      <a:pt x="597" y="4"/>
                    </a:lnTo>
                    <a:lnTo>
                      <a:pt x="597" y="3"/>
                    </a:lnTo>
                    <a:lnTo>
                      <a:pt x="604" y="1"/>
                    </a:lnTo>
                    <a:lnTo>
                      <a:pt x="618" y="0"/>
                    </a:lnTo>
                    <a:lnTo>
                      <a:pt x="615" y="3"/>
                    </a:lnTo>
                    <a:lnTo>
                      <a:pt x="615" y="8"/>
                    </a:lnTo>
                    <a:lnTo>
                      <a:pt x="614" y="8"/>
                    </a:lnTo>
                    <a:lnTo>
                      <a:pt x="615" y="10"/>
                    </a:lnTo>
                    <a:lnTo>
                      <a:pt x="615" y="11"/>
                    </a:lnTo>
                    <a:lnTo>
                      <a:pt x="615" y="13"/>
                    </a:lnTo>
                    <a:lnTo>
                      <a:pt x="615" y="17"/>
                    </a:lnTo>
                    <a:lnTo>
                      <a:pt x="615" y="22"/>
                    </a:lnTo>
                    <a:lnTo>
                      <a:pt x="615" y="28"/>
                    </a:lnTo>
                    <a:lnTo>
                      <a:pt x="614" y="28"/>
                    </a:lnTo>
                    <a:lnTo>
                      <a:pt x="613" y="28"/>
                    </a:lnTo>
                    <a:lnTo>
                      <a:pt x="611" y="28"/>
                    </a:lnTo>
                    <a:lnTo>
                      <a:pt x="611" y="27"/>
                    </a:lnTo>
                    <a:lnTo>
                      <a:pt x="610" y="27"/>
                    </a:lnTo>
                    <a:lnTo>
                      <a:pt x="607" y="30"/>
                    </a:lnTo>
                    <a:lnTo>
                      <a:pt x="604" y="34"/>
                    </a:lnTo>
                    <a:lnTo>
                      <a:pt x="603" y="35"/>
                    </a:lnTo>
                    <a:lnTo>
                      <a:pt x="603" y="38"/>
                    </a:lnTo>
                    <a:lnTo>
                      <a:pt x="601" y="42"/>
                    </a:lnTo>
                    <a:lnTo>
                      <a:pt x="597" y="52"/>
                    </a:lnTo>
                    <a:lnTo>
                      <a:pt x="594" y="55"/>
                    </a:lnTo>
                    <a:lnTo>
                      <a:pt x="590" y="56"/>
                    </a:lnTo>
                    <a:lnTo>
                      <a:pt x="590" y="55"/>
                    </a:lnTo>
                    <a:lnTo>
                      <a:pt x="590" y="54"/>
                    </a:lnTo>
                    <a:lnTo>
                      <a:pt x="589" y="51"/>
                    </a:lnTo>
                    <a:lnTo>
                      <a:pt x="584" y="51"/>
                    </a:lnTo>
                    <a:lnTo>
                      <a:pt x="583" y="52"/>
                    </a:lnTo>
                    <a:lnTo>
                      <a:pt x="581" y="54"/>
                    </a:lnTo>
                    <a:lnTo>
                      <a:pt x="576" y="56"/>
                    </a:lnTo>
                    <a:lnTo>
                      <a:pt x="574" y="56"/>
                    </a:lnTo>
                    <a:lnTo>
                      <a:pt x="573" y="58"/>
                    </a:lnTo>
                    <a:lnTo>
                      <a:pt x="570" y="61"/>
                    </a:lnTo>
                    <a:lnTo>
                      <a:pt x="570" y="62"/>
                    </a:lnTo>
                    <a:lnTo>
                      <a:pt x="567" y="69"/>
                    </a:lnTo>
                    <a:lnTo>
                      <a:pt x="566" y="71"/>
                    </a:lnTo>
                    <a:lnTo>
                      <a:pt x="564" y="72"/>
                    </a:lnTo>
                    <a:lnTo>
                      <a:pt x="562" y="75"/>
                    </a:lnTo>
                    <a:lnTo>
                      <a:pt x="559" y="75"/>
                    </a:lnTo>
                    <a:lnTo>
                      <a:pt x="557" y="73"/>
                    </a:lnTo>
                    <a:lnTo>
                      <a:pt x="556" y="71"/>
                    </a:lnTo>
                    <a:lnTo>
                      <a:pt x="557" y="68"/>
                    </a:lnTo>
                    <a:lnTo>
                      <a:pt x="556" y="66"/>
                    </a:lnTo>
                    <a:lnTo>
                      <a:pt x="555" y="65"/>
                    </a:lnTo>
                    <a:lnTo>
                      <a:pt x="550" y="68"/>
                    </a:lnTo>
                    <a:lnTo>
                      <a:pt x="549" y="71"/>
                    </a:lnTo>
                    <a:lnTo>
                      <a:pt x="546" y="72"/>
                    </a:lnTo>
                    <a:lnTo>
                      <a:pt x="545" y="75"/>
                    </a:lnTo>
                    <a:lnTo>
                      <a:pt x="542" y="80"/>
                    </a:lnTo>
                    <a:lnTo>
                      <a:pt x="540" y="79"/>
                    </a:lnTo>
                    <a:lnTo>
                      <a:pt x="539" y="79"/>
                    </a:lnTo>
                    <a:lnTo>
                      <a:pt x="536" y="79"/>
                    </a:lnTo>
                    <a:lnTo>
                      <a:pt x="536" y="82"/>
                    </a:lnTo>
                    <a:lnTo>
                      <a:pt x="538" y="86"/>
                    </a:lnTo>
                    <a:lnTo>
                      <a:pt x="536" y="90"/>
                    </a:lnTo>
                    <a:lnTo>
                      <a:pt x="535" y="95"/>
                    </a:lnTo>
                    <a:lnTo>
                      <a:pt x="533" y="96"/>
                    </a:lnTo>
                    <a:lnTo>
                      <a:pt x="533" y="97"/>
                    </a:lnTo>
                    <a:lnTo>
                      <a:pt x="532" y="97"/>
                    </a:lnTo>
                    <a:lnTo>
                      <a:pt x="525" y="99"/>
                    </a:lnTo>
                    <a:lnTo>
                      <a:pt x="519" y="100"/>
                    </a:lnTo>
                    <a:lnTo>
                      <a:pt x="515" y="105"/>
                    </a:lnTo>
                    <a:lnTo>
                      <a:pt x="514" y="106"/>
                    </a:lnTo>
                    <a:lnTo>
                      <a:pt x="514" y="107"/>
                    </a:lnTo>
                    <a:lnTo>
                      <a:pt x="514" y="109"/>
                    </a:lnTo>
                    <a:lnTo>
                      <a:pt x="512" y="113"/>
                    </a:lnTo>
                    <a:lnTo>
                      <a:pt x="506" y="114"/>
                    </a:lnTo>
                    <a:lnTo>
                      <a:pt x="501" y="119"/>
                    </a:lnTo>
                    <a:lnTo>
                      <a:pt x="499" y="121"/>
                    </a:lnTo>
                    <a:lnTo>
                      <a:pt x="499" y="123"/>
                    </a:lnTo>
                    <a:lnTo>
                      <a:pt x="498" y="124"/>
                    </a:lnTo>
                    <a:lnTo>
                      <a:pt x="488" y="124"/>
                    </a:lnTo>
                    <a:lnTo>
                      <a:pt x="485" y="124"/>
                    </a:lnTo>
                    <a:lnTo>
                      <a:pt x="480" y="126"/>
                    </a:lnTo>
                    <a:lnTo>
                      <a:pt x="471" y="131"/>
                    </a:lnTo>
                    <a:lnTo>
                      <a:pt x="467" y="137"/>
                    </a:lnTo>
                    <a:lnTo>
                      <a:pt x="465" y="138"/>
                    </a:lnTo>
                    <a:lnTo>
                      <a:pt x="463" y="143"/>
                    </a:lnTo>
                    <a:lnTo>
                      <a:pt x="463" y="150"/>
                    </a:lnTo>
                    <a:lnTo>
                      <a:pt x="461" y="150"/>
                    </a:lnTo>
                    <a:lnTo>
                      <a:pt x="463" y="153"/>
                    </a:lnTo>
                    <a:lnTo>
                      <a:pt x="463" y="155"/>
                    </a:lnTo>
                    <a:lnTo>
                      <a:pt x="461" y="158"/>
                    </a:lnTo>
                    <a:lnTo>
                      <a:pt x="458" y="161"/>
                    </a:lnTo>
                    <a:lnTo>
                      <a:pt x="457" y="161"/>
                    </a:lnTo>
                    <a:lnTo>
                      <a:pt x="456" y="161"/>
                    </a:lnTo>
                    <a:lnTo>
                      <a:pt x="450" y="161"/>
                    </a:lnTo>
                    <a:lnTo>
                      <a:pt x="450" y="160"/>
                    </a:lnTo>
                    <a:lnTo>
                      <a:pt x="448" y="160"/>
                    </a:lnTo>
                    <a:lnTo>
                      <a:pt x="444" y="165"/>
                    </a:lnTo>
                    <a:lnTo>
                      <a:pt x="444" y="167"/>
                    </a:lnTo>
                    <a:lnTo>
                      <a:pt x="444" y="178"/>
                    </a:lnTo>
                    <a:lnTo>
                      <a:pt x="444" y="189"/>
                    </a:lnTo>
                    <a:lnTo>
                      <a:pt x="440" y="189"/>
                    </a:lnTo>
                    <a:lnTo>
                      <a:pt x="431" y="191"/>
                    </a:lnTo>
                    <a:lnTo>
                      <a:pt x="423" y="192"/>
                    </a:lnTo>
                    <a:lnTo>
                      <a:pt x="414" y="192"/>
                    </a:lnTo>
                    <a:lnTo>
                      <a:pt x="412" y="194"/>
                    </a:lnTo>
                    <a:lnTo>
                      <a:pt x="409" y="194"/>
                    </a:lnTo>
                    <a:lnTo>
                      <a:pt x="407" y="194"/>
                    </a:lnTo>
                    <a:lnTo>
                      <a:pt x="405" y="194"/>
                    </a:lnTo>
                    <a:lnTo>
                      <a:pt x="399" y="195"/>
                    </a:lnTo>
                    <a:lnTo>
                      <a:pt x="398" y="195"/>
                    </a:lnTo>
                    <a:lnTo>
                      <a:pt x="396" y="195"/>
                    </a:lnTo>
                    <a:lnTo>
                      <a:pt x="392" y="195"/>
                    </a:lnTo>
                    <a:lnTo>
                      <a:pt x="382" y="196"/>
                    </a:lnTo>
                    <a:lnTo>
                      <a:pt x="381" y="196"/>
                    </a:lnTo>
                    <a:lnTo>
                      <a:pt x="379" y="196"/>
                    </a:lnTo>
                    <a:lnTo>
                      <a:pt x="378" y="196"/>
                    </a:lnTo>
                    <a:lnTo>
                      <a:pt x="378" y="198"/>
                    </a:lnTo>
                    <a:lnTo>
                      <a:pt x="376" y="198"/>
                    </a:lnTo>
                    <a:lnTo>
                      <a:pt x="375" y="198"/>
                    </a:lnTo>
                    <a:lnTo>
                      <a:pt x="373" y="198"/>
                    </a:lnTo>
                    <a:lnTo>
                      <a:pt x="372" y="198"/>
                    </a:lnTo>
                    <a:lnTo>
                      <a:pt x="368" y="199"/>
                    </a:lnTo>
                    <a:lnTo>
                      <a:pt x="359" y="199"/>
                    </a:lnTo>
                    <a:lnTo>
                      <a:pt x="349" y="201"/>
                    </a:lnTo>
                    <a:lnTo>
                      <a:pt x="334" y="202"/>
                    </a:lnTo>
                    <a:lnTo>
                      <a:pt x="331" y="202"/>
                    </a:lnTo>
                    <a:lnTo>
                      <a:pt x="297" y="205"/>
                    </a:lnTo>
                    <a:lnTo>
                      <a:pt x="291" y="206"/>
                    </a:lnTo>
                    <a:lnTo>
                      <a:pt x="289" y="206"/>
                    </a:lnTo>
                    <a:lnTo>
                      <a:pt x="286" y="206"/>
                    </a:lnTo>
                    <a:lnTo>
                      <a:pt x="281" y="206"/>
                    </a:lnTo>
                    <a:lnTo>
                      <a:pt x="279" y="208"/>
                    </a:lnTo>
                    <a:lnTo>
                      <a:pt x="277" y="208"/>
                    </a:lnTo>
                    <a:lnTo>
                      <a:pt x="276" y="208"/>
                    </a:lnTo>
                    <a:lnTo>
                      <a:pt x="273" y="208"/>
                    </a:lnTo>
                    <a:lnTo>
                      <a:pt x="272" y="208"/>
                    </a:lnTo>
                    <a:lnTo>
                      <a:pt x="270" y="208"/>
                    </a:lnTo>
                    <a:lnTo>
                      <a:pt x="262" y="209"/>
                    </a:lnTo>
                    <a:lnTo>
                      <a:pt x="260" y="209"/>
                    </a:lnTo>
                    <a:lnTo>
                      <a:pt x="259" y="209"/>
                    </a:lnTo>
                    <a:lnTo>
                      <a:pt x="257" y="209"/>
                    </a:lnTo>
                    <a:lnTo>
                      <a:pt x="256" y="209"/>
                    </a:lnTo>
                    <a:lnTo>
                      <a:pt x="249" y="209"/>
                    </a:lnTo>
                    <a:lnTo>
                      <a:pt x="248" y="211"/>
                    </a:lnTo>
                    <a:lnTo>
                      <a:pt x="246" y="211"/>
                    </a:lnTo>
                    <a:lnTo>
                      <a:pt x="231" y="211"/>
                    </a:lnTo>
                    <a:lnTo>
                      <a:pt x="229" y="211"/>
                    </a:lnTo>
                    <a:lnTo>
                      <a:pt x="226" y="212"/>
                    </a:lnTo>
                    <a:lnTo>
                      <a:pt x="223" y="212"/>
                    </a:lnTo>
                    <a:lnTo>
                      <a:pt x="221" y="212"/>
                    </a:lnTo>
                    <a:lnTo>
                      <a:pt x="219" y="212"/>
                    </a:lnTo>
                    <a:lnTo>
                      <a:pt x="218" y="212"/>
                    </a:lnTo>
                    <a:lnTo>
                      <a:pt x="215" y="212"/>
                    </a:lnTo>
                    <a:lnTo>
                      <a:pt x="201" y="213"/>
                    </a:lnTo>
                    <a:lnTo>
                      <a:pt x="197" y="213"/>
                    </a:lnTo>
                    <a:lnTo>
                      <a:pt x="194" y="213"/>
                    </a:lnTo>
                    <a:lnTo>
                      <a:pt x="190" y="215"/>
                    </a:lnTo>
                    <a:lnTo>
                      <a:pt x="188" y="215"/>
                    </a:lnTo>
                    <a:lnTo>
                      <a:pt x="182" y="215"/>
                    </a:lnTo>
                    <a:lnTo>
                      <a:pt x="181" y="215"/>
                    </a:lnTo>
                    <a:lnTo>
                      <a:pt x="173" y="215"/>
                    </a:lnTo>
                    <a:lnTo>
                      <a:pt x="158" y="216"/>
                    </a:lnTo>
                    <a:lnTo>
                      <a:pt x="157" y="218"/>
                    </a:lnTo>
                    <a:lnTo>
                      <a:pt x="153" y="218"/>
                    </a:lnTo>
                    <a:lnTo>
                      <a:pt x="146" y="219"/>
                    </a:lnTo>
                    <a:lnTo>
                      <a:pt x="144" y="219"/>
                    </a:lnTo>
                    <a:lnTo>
                      <a:pt x="137" y="219"/>
                    </a:lnTo>
                    <a:lnTo>
                      <a:pt x="113" y="222"/>
                    </a:lnTo>
                    <a:lnTo>
                      <a:pt x="110" y="222"/>
                    </a:lnTo>
                    <a:lnTo>
                      <a:pt x="96" y="223"/>
                    </a:lnTo>
                    <a:lnTo>
                      <a:pt x="88" y="223"/>
                    </a:lnTo>
                    <a:lnTo>
                      <a:pt x="83" y="223"/>
                    </a:lnTo>
                    <a:lnTo>
                      <a:pt x="72" y="225"/>
                    </a:lnTo>
                    <a:lnTo>
                      <a:pt x="61" y="225"/>
                    </a:lnTo>
                    <a:lnTo>
                      <a:pt x="59" y="225"/>
                    </a:lnTo>
                    <a:lnTo>
                      <a:pt x="49" y="226"/>
                    </a:lnTo>
                    <a:lnTo>
                      <a:pt x="44" y="226"/>
                    </a:lnTo>
                    <a:lnTo>
                      <a:pt x="38" y="226"/>
                    </a:lnTo>
                    <a:lnTo>
                      <a:pt x="35" y="228"/>
                    </a:lnTo>
                    <a:lnTo>
                      <a:pt x="32" y="228"/>
                    </a:lnTo>
                    <a:lnTo>
                      <a:pt x="31" y="228"/>
                    </a:lnTo>
                    <a:lnTo>
                      <a:pt x="0" y="229"/>
                    </a:lnTo>
                    <a:lnTo>
                      <a:pt x="0" y="228"/>
                    </a:lnTo>
                    <a:lnTo>
                      <a:pt x="1" y="225"/>
                    </a:lnTo>
                    <a:lnTo>
                      <a:pt x="8" y="222"/>
                    </a:lnTo>
                    <a:lnTo>
                      <a:pt x="10" y="216"/>
                    </a:lnTo>
                    <a:lnTo>
                      <a:pt x="11" y="215"/>
                    </a:lnTo>
                    <a:lnTo>
                      <a:pt x="14" y="216"/>
                    </a:lnTo>
                    <a:lnTo>
                      <a:pt x="15" y="216"/>
                    </a:lnTo>
                    <a:lnTo>
                      <a:pt x="17" y="215"/>
                    </a:lnTo>
                    <a:lnTo>
                      <a:pt x="18" y="213"/>
                    </a:lnTo>
                    <a:lnTo>
                      <a:pt x="17" y="206"/>
                    </a:lnTo>
                    <a:lnTo>
                      <a:pt x="17" y="205"/>
                    </a:lnTo>
                    <a:lnTo>
                      <a:pt x="15" y="205"/>
                    </a:lnTo>
                    <a:lnTo>
                      <a:pt x="14" y="202"/>
                    </a:lnTo>
                    <a:lnTo>
                      <a:pt x="13" y="202"/>
                    </a:lnTo>
                    <a:lnTo>
                      <a:pt x="11" y="202"/>
                    </a:lnTo>
                    <a:lnTo>
                      <a:pt x="10" y="202"/>
                    </a:lnTo>
                    <a:lnTo>
                      <a:pt x="10" y="201"/>
                    </a:lnTo>
                    <a:lnTo>
                      <a:pt x="8" y="199"/>
                    </a:lnTo>
                    <a:lnTo>
                      <a:pt x="10" y="198"/>
                    </a:lnTo>
                    <a:lnTo>
                      <a:pt x="13" y="198"/>
                    </a:lnTo>
                    <a:lnTo>
                      <a:pt x="14" y="191"/>
                    </a:lnTo>
                    <a:lnTo>
                      <a:pt x="14" y="189"/>
                    </a:lnTo>
                    <a:lnTo>
                      <a:pt x="14" y="188"/>
                    </a:lnTo>
                    <a:lnTo>
                      <a:pt x="11" y="189"/>
                    </a:lnTo>
                    <a:lnTo>
                      <a:pt x="10" y="191"/>
                    </a:lnTo>
                    <a:lnTo>
                      <a:pt x="8" y="191"/>
                    </a:lnTo>
                    <a:lnTo>
                      <a:pt x="8" y="189"/>
                    </a:lnTo>
                    <a:lnTo>
                      <a:pt x="7" y="189"/>
                    </a:lnTo>
                    <a:lnTo>
                      <a:pt x="8" y="185"/>
                    </a:lnTo>
                    <a:lnTo>
                      <a:pt x="10" y="184"/>
                    </a:lnTo>
                    <a:lnTo>
                      <a:pt x="13" y="179"/>
                    </a:lnTo>
                    <a:lnTo>
                      <a:pt x="15" y="179"/>
                    </a:lnTo>
                    <a:lnTo>
                      <a:pt x="15" y="181"/>
                    </a:lnTo>
                    <a:lnTo>
                      <a:pt x="17" y="181"/>
                    </a:lnTo>
                    <a:lnTo>
                      <a:pt x="18" y="181"/>
                    </a:lnTo>
                    <a:lnTo>
                      <a:pt x="18" y="179"/>
                    </a:lnTo>
                    <a:lnTo>
                      <a:pt x="17" y="172"/>
                    </a:lnTo>
                    <a:lnTo>
                      <a:pt x="18" y="171"/>
                    </a:lnTo>
                    <a:lnTo>
                      <a:pt x="23" y="174"/>
                    </a:lnTo>
                    <a:lnTo>
                      <a:pt x="25" y="174"/>
                    </a:lnTo>
                    <a:lnTo>
                      <a:pt x="27" y="172"/>
                    </a:lnTo>
                    <a:lnTo>
                      <a:pt x="28" y="161"/>
                    </a:lnTo>
                    <a:lnTo>
                      <a:pt x="27" y="161"/>
                    </a:lnTo>
                    <a:lnTo>
                      <a:pt x="25" y="161"/>
                    </a:lnTo>
                    <a:lnTo>
                      <a:pt x="24" y="160"/>
                    </a:lnTo>
                    <a:lnTo>
                      <a:pt x="23" y="157"/>
                    </a:lnTo>
                    <a:lnTo>
                      <a:pt x="21" y="154"/>
                    </a:lnTo>
                    <a:lnTo>
                      <a:pt x="23" y="153"/>
                    </a:lnTo>
                    <a:lnTo>
                      <a:pt x="25" y="150"/>
                    </a:lnTo>
                    <a:lnTo>
                      <a:pt x="27" y="151"/>
                    </a:lnTo>
                    <a:lnTo>
                      <a:pt x="28" y="151"/>
                    </a:lnTo>
                    <a:lnTo>
                      <a:pt x="31" y="150"/>
                    </a:lnTo>
                    <a:lnTo>
                      <a:pt x="40" y="143"/>
                    </a:lnTo>
                    <a:lnTo>
                      <a:pt x="40" y="141"/>
                    </a:lnTo>
                    <a:lnTo>
                      <a:pt x="38" y="141"/>
                    </a:lnTo>
                    <a:lnTo>
                      <a:pt x="37" y="140"/>
                    </a:lnTo>
                    <a:lnTo>
                      <a:pt x="35" y="140"/>
                    </a:lnTo>
                    <a:lnTo>
                      <a:pt x="34" y="138"/>
                    </a:lnTo>
                    <a:lnTo>
                      <a:pt x="34" y="137"/>
                    </a:lnTo>
                    <a:lnTo>
                      <a:pt x="35" y="137"/>
                    </a:lnTo>
                    <a:lnTo>
                      <a:pt x="35" y="136"/>
                    </a:lnTo>
                    <a:lnTo>
                      <a:pt x="37" y="136"/>
                    </a:lnTo>
                    <a:lnTo>
                      <a:pt x="38" y="134"/>
                    </a:lnTo>
                    <a:lnTo>
                      <a:pt x="41" y="136"/>
                    </a:lnTo>
                    <a:lnTo>
                      <a:pt x="41" y="134"/>
                    </a:lnTo>
                    <a:lnTo>
                      <a:pt x="41" y="130"/>
                    </a:lnTo>
                    <a:lnTo>
                      <a:pt x="38" y="127"/>
                    </a:lnTo>
                    <a:lnTo>
                      <a:pt x="37" y="126"/>
                    </a:lnTo>
                    <a:lnTo>
                      <a:pt x="38" y="126"/>
                    </a:lnTo>
                    <a:lnTo>
                      <a:pt x="40" y="123"/>
                    </a:lnTo>
                    <a:lnTo>
                      <a:pt x="40" y="121"/>
                    </a:lnTo>
                    <a:lnTo>
                      <a:pt x="40" y="120"/>
                    </a:lnTo>
                    <a:lnTo>
                      <a:pt x="44" y="114"/>
                    </a:lnTo>
                    <a:lnTo>
                      <a:pt x="45" y="113"/>
                    </a:lnTo>
                    <a:lnTo>
                      <a:pt x="45" y="112"/>
                    </a:lnTo>
                    <a:lnTo>
                      <a:pt x="47" y="110"/>
                    </a:lnTo>
                    <a:lnTo>
                      <a:pt x="45" y="109"/>
                    </a:lnTo>
                    <a:lnTo>
                      <a:pt x="45" y="107"/>
                    </a:lnTo>
                    <a:lnTo>
                      <a:pt x="44" y="107"/>
                    </a:lnTo>
                    <a:lnTo>
                      <a:pt x="42" y="106"/>
                    </a:lnTo>
                    <a:lnTo>
                      <a:pt x="37" y="100"/>
                    </a:lnTo>
                    <a:lnTo>
                      <a:pt x="38" y="100"/>
                    </a:lnTo>
                    <a:lnTo>
                      <a:pt x="40" y="100"/>
                    </a:lnTo>
                    <a:lnTo>
                      <a:pt x="45" y="100"/>
                    </a:lnTo>
                    <a:lnTo>
                      <a:pt x="49" y="99"/>
                    </a:lnTo>
                    <a:lnTo>
                      <a:pt x="49" y="97"/>
                    </a:lnTo>
                    <a:lnTo>
                      <a:pt x="49" y="96"/>
                    </a:lnTo>
                    <a:lnTo>
                      <a:pt x="48" y="96"/>
                    </a:lnTo>
                    <a:lnTo>
                      <a:pt x="45" y="96"/>
                    </a:lnTo>
                    <a:lnTo>
                      <a:pt x="44" y="93"/>
                    </a:lnTo>
                    <a:lnTo>
                      <a:pt x="42" y="92"/>
                    </a:lnTo>
                    <a:lnTo>
                      <a:pt x="42" y="90"/>
                    </a:lnTo>
                    <a:lnTo>
                      <a:pt x="44" y="90"/>
                    </a:lnTo>
                    <a:lnTo>
                      <a:pt x="45" y="90"/>
                    </a:lnTo>
                    <a:lnTo>
                      <a:pt x="47" y="90"/>
                    </a:lnTo>
                    <a:lnTo>
                      <a:pt x="48" y="90"/>
                    </a:lnTo>
                    <a:lnTo>
                      <a:pt x="49" y="90"/>
                    </a:lnTo>
                    <a:lnTo>
                      <a:pt x="49" y="89"/>
                    </a:lnTo>
                    <a:lnTo>
                      <a:pt x="51" y="88"/>
                    </a:lnTo>
                    <a:lnTo>
                      <a:pt x="51" y="86"/>
                    </a:lnTo>
                    <a:lnTo>
                      <a:pt x="49" y="76"/>
                    </a:lnTo>
                    <a:lnTo>
                      <a:pt x="48" y="76"/>
                    </a:lnTo>
                    <a:lnTo>
                      <a:pt x="48" y="75"/>
                    </a:lnTo>
                    <a:lnTo>
                      <a:pt x="51" y="73"/>
                    </a:lnTo>
                    <a:lnTo>
                      <a:pt x="51" y="76"/>
                    </a:lnTo>
                    <a:lnTo>
                      <a:pt x="51" y="78"/>
                    </a:lnTo>
                    <a:lnTo>
                      <a:pt x="52" y="78"/>
                    </a:lnTo>
                    <a:lnTo>
                      <a:pt x="54" y="78"/>
                    </a:lnTo>
                    <a:lnTo>
                      <a:pt x="55" y="75"/>
                    </a:lnTo>
                    <a:lnTo>
                      <a:pt x="57" y="73"/>
                    </a:lnTo>
                    <a:lnTo>
                      <a:pt x="59" y="73"/>
                    </a:lnTo>
                    <a:lnTo>
                      <a:pt x="61" y="73"/>
                    </a:lnTo>
                    <a:lnTo>
                      <a:pt x="66" y="72"/>
                    </a:lnTo>
                    <a:lnTo>
                      <a:pt x="71" y="72"/>
                    </a:lnTo>
                    <a:lnTo>
                      <a:pt x="75" y="72"/>
                    </a:lnTo>
                    <a:lnTo>
                      <a:pt x="78" y="72"/>
                    </a:lnTo>
                    <a:lnTo>
                      <a:pt x="81" y="72"/>
                    </a:lnTo>
                    <a:lnTo>
                      <a:pt x="82" y="71"/>
                    </a:lnTo>
                    <a:lnTo>
                      <a:pt x="83" y="71"/>
                    </a:lnTo>
                    <a:lnTo>
                      <a:pt x="86" y="71"/>
                    </a:lnTo>
                    <a:lnTo>
                      <a:pt x="89" y="71"/>
                    </a:lnTo>
                    <a:lnTo>
                      <a:pt x="96" y="71"/>
                    </a:lnTo>
                    <a:lnTo>
                      <a:pt x="99" y="71"/>
                    </a:lnTo>
                    <a:lnTo>
                      <a:pt x="100" y="71"/>
                    </a:lnTo>
                    <a:lnTo>
                      <a:pt x="102" y="71"/>
                    </a:lnTo>
                    <a:lnTo>
                      <a:pt x="105" y="69"/>
                    </a:lnTo>
                    <a:lnTo>
                      <a:pt x="107" y="69"/>
                    </a:lnTo>
                    <a:lnTo>
                      <a:pt x="112" y="69"/>
                    </a:lnTo>
                    <a:lnTo>
                      <a:pt x="117" y="69"/>
                    </a:lnTo>
                    <a:lnTo>
                      <a:pt x="120" y="69"/>
                    </a:lnTo>
                    <a:lnTo>
                      <a:pt x="122" y="68"/>
                    </a:lnTo>
                    <a:lnTo>
                      <a:pt x="123" y="68"/>
                    </a:lnTo>
                    <a:lnTo>
                      <a:pt x="124" y="68"/>
                    </a:lnTo>
                    <a:lnTo>
                      <a:pt x="126" y="68"/>
                    </a:lnTo>
                    <a:lnTo>
                      <a:pt x="129" y="68"/>
                    </a:lnTo>
                    <a:lnTo>
                      <a:pt x="136" y="68"/>
                    </a:lnTo>
                    <a:lnTo>
                      <a:pt x="156" y="66"/>
                    </a:lnTo>
                    <a:lnTo>
                      <a:pt x="157" y="65"/>
                    </a:lnTo>
                    <a:lnTo>
                      <a:pt x="157" y="62"/>
                    </a:lnTo>
                    <a:lnTo>
                      <a:pt x="156" y="59"/>
                    </a:lnTo>
                    <a:lnTo>
                      <a:pt x="156" y="55"/>
                    </a:lnTo>
                    <a:lnTo>
                      <a:pt x="154" y="52"/>
                    </a:lnTo>
                    <a:lnTo>
                      <a:pt x="153" y="49"/>
                    </a:lnTo>
                    <a:lnTo>
                      <a:pt x="153" y="48"/>
                    </a:lnTo>
                    <a:lnTo>
                      <a:pt x="157" y="48"/>
                    </a:lnTo>
                    <a:lnTo>
                      <a:pt x="168" y="48"/>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39" name="Freeform 94"/>
              <p:cNvSpPr>
                <a:spLocks noEditPoints="1"/>
              </p:cNvSpPr>
              <p:nvPr/>
            </p:nvSpPr>
            <p:spPr bwMode="auto">
              <a:xfrm>
                <a:off x="4390718" y="3788972"/>
                <a:ext cx="2234280" cy="2161840"/>
              </a:xfrm>
              <a:custGeom>
                <a:avLst/>
                <a:gdLst>
                  <a:gd name="T0" fmla="*/ 713 w 1020"/>
                  <a:gd name="T1" fmla="*/ 950 h 1078"/>
                  <a:gd name="T2" fmla="*/ 727 w 1020"/>
                  <a:gd name="T3" fmla="*/ 1051 h 1078"/>
                  <a:gd name="T4" fmla="*/ 711 w 1020"/>
                  <a:gd name="T5" fmla="*/ 991 h 1078"/>
                  <a:gd name="T6" fmla="*/ 713 w 1020"/>
                  <a:gd name="T7" fmla="*/ 936 h 1078"/>
                  <a:gd name="T8" fmla="*/ 727 w 1020"/>
                  <a:gd name="T9" fmla="*/ 899 h 1078"/>
                  <a:gd name="T10" fmla="*/ 747 w 1020"/>
                  <a:gd name="T11" fmla="*/ 865 h 1078"/>
                  <a:gd name="T12" fmla="*/ 758 w 1020"/>
                  <a:gd name="T13" fmla="*/ 851 h 1078"/>
                  <a:gd name="T14" fmla="*/ 792 w 1020"/>
                  <a:gd name="T15" fmla="*/ 833 h 1078"/>
                  <a:gd name="T16" fmla="*/ 465 w 1020"/>
                  <a:gd name="T17" fmla="*/ 9 h 1078"/>
                  <a:gd name="T18" fmla="*/ 510 w 1020"/>
                  <a:gd name="T19" fmla="*/ 12 h 1078"/>
                  <a:gd name="T20" fmla="*/ 537 w 1020"/>
                  <a:gd name="T21" fmla="*/ 215 h 1078"/>
                  <a:gd name="T22" fmla="*/ 591 w 1020"/>
                  <a:gd name="T23" fmla="*/ 247 h 1078"/>
                  <a:gd name="T24" fmla="*/ 650 w 1020"/>
                  <a:gd name="T25" fmla="*/ 254 h 1078"/>
                  <a:gd name="T26" fmla="*/ 704 w 1020"/>
                  <a:gd name="T27" fmla="*/ 273 h 1078"/>
                  <a:gd name="T28" fmla="*/ 734 w 1020"/>
                  <a:gd name="T29" fmla="*/ 278 h 1078"/>
                  <a:gd name="T30" fmla="*/ 755 w 1020"/>
                  <a:gd name="T31" fmla="*/ 275 h 1078"/>
                  <a:gd name="T32" fmla="*/ 779 w 1020"/>
                  <a:gd name="T33" fmla="*/ 287 h 1078"/>
                  <a:gd name="T34" fmla="*/ 856 w 1020"/>
                  <a:gd name="T35" fmla="*/ 277 h 1078"/>
                  <a:gd name="T36" fmla="*/ 911 w 1020"/>
                  <a:gd name="T37" fmla="*/ 295 h 1078"/>
                  <a:gd name="T38" fmla="*/ 974 w 1020"/>
                  <a:gd name="T39" fmla="*/ 322 h 1078"/>
                  <a:gd name="T40" fmla="*/ 976 w 1020"/>
                  <a:gd name="T41" fmla="*/ 380 h 1078"/>
                  <a:gd name="T42" fmla="*/ 977 w 1020"/>
                  <a:gd name="T43" fmla="*/ 431 h 1078"/>
                  <a:gd name="T44" fmla="*/ 994 w 1020"/>
                  <a:gd name="T45" fmla="*/ 510 h 1078"/>
                  <a:gd name="T46" fmla="*/ 1020 w 1020"/>
                  <a:gd name="T47" fmla="*/ 575 h 1078"/>
                  <a:gd name="T48" fmla="*/ 1001 w 1020"/>
                  <a:gd name="T49" fmla="*/ 670 h 1078"/>
                  <a:gd name="T50" fmla="*/ 926 w 1020"/>
                  <a:gd name="T51" fmla="*/ 732 h 1078"/>
                  <a:gd name="T52" fmla="*/ 943 w 1020"/>
                  <a:gd name="T53" fmla="*/ 717 h 1078"/>
                  <a:gd name="T54" fmla="*/ 926 w 1020"/>
                  <a:gd name="T55" fmla="*/ 711 h 1078"/>
                  <a:gd name="T56" fmla="*/ 905 w 1020"/>
                  <a:gd name="T57" fmla="*/ 704 h 1078"/>
                  <a:gd name="T58" fmla="*/ 915 w 1020"/>
                  <a:gd name="T59" fmla="*/ 727 h 1078"/>
                  <a:gd name="T60" fmla="*/ 897 w 1020"/>
                  <a:gd name="T61" fmla="*/ 761 h 1078"/>
                  <a:gd name="T62" fmla="*/ 806 w 1020"/>
                  <a:gd name="T63" fmla="*/ 822 h 1078"/>
                  <a:gd name="T64" fmla="*/ 827 w 1020"/>
                  <a:gd name="T65" fmla="*/ 803 h 1078"/>
                  <a:gd name="T66" fmla="*/ 807 w 1020"/>
                  <a:gd name="T67" fmla="*/ 799 h 1078"/>
                  <a:gd name="T68" fmla="*/ 779 w 1020"/>
                  <a:gd name="T69" fmla="*/ 799 h 1078"/>
                  <a:gd name="T70" fmla="*/ 785 w 1020"/>
                  <a:gd name="T71" fmla="*/ 816 h 1078"/>
                  <a:gd name="T72" fmla="*/ 764 w 1020"/>
                  <a:gd name="T73" fmla="*/ 827 h 1078"/>
                  <a:gd name="T74" fmla="*/ 747 w 1020"/>
                  <a:gd name="T75" fmla="*/ 856 h 1078"/>
                  <a:gd name="T76" fmla="*/ 728 w 1020"/>
                  <a:gd name="T77" fmla="*/ 885 h 1078"/>
                  <a:gd name="T78" fmla="*/ 721 w 1020"/>
                  <a:gd name="T79" fmla="*/ 899 h 1078"/>
                  <a:gd name="T80" fmla="*/ 699 w 1020"/>
                  <a:gd name="T81" fmla="*/ 939 h 1078"/>
                  <a:gd name="T82" fmla="*/ 690 w 1020"/>
                  <a:gd name="T83" fmla="*/ 939 h 1078"/>
                  <a:gd name="T84" fmla="*/ 701 w 1020"/>
                  <a:gd name="T85" fmla="*/ 957 h 1078"/>
                  <a:gd name="T86" fmla="*/ 703 w 1020"/>
                  <a:gd name="T87" fmla="*/ 990 h 1078"/>
                  <a:gd name="T88" fmla="*/ 710 w 1020"/>
                  <a:gd name="T89" fmla="*/ 1024 h 1078"/>
                  <a:gd name="T90" fmla="*/ 715 w 1020"/>
                  <a:gd name="T91" fmla="*/ 1042 h 1078"/>
                  <a:gd name="T92" fmla="*/ 727 w 1020"/>
                  <a:gd name="T93" fmla="*/ 1063 h 1078"/>
                  <a:gd name="T94" fmla="*/ 686 w 1020"/>
                  <a:gd name="T95" fmla="*/ 1061 h 1078"/>
                  <a:gd name="T96" fmla="*/ 566 w 1020"/>
                  <a:gd name="T97" fmla="*/ 1018 h 1078"/>
                  <a:gd name="T98" fmla="*/ 537 w 1020"/>
                  <a:gd name="T99" fmla="*/ 923 h 1078"/>
                  <a:gd name="T100" fmla="*/ 482 w 1020"/>
                  <a:gd name="T101" fmla="*/ 841 h 1078"/>
                  <a:gd name="T102" fmla="*/ 449 w 1020"/>
                  <a:gd name="T103" fmla="*/ 754 h 1078"/>
                  <a:gd name="T104" fmla="*/ 365 w 1020"/>
                  <a:gd name="T105" fmla="*/ 679 h 1078"/>
                  <a:gd name="T106" fmla="*/ 285 w 1020"/>
                  <a:gd name="T107" fmla="*/ 691 h 1078"/>
                  <a:gd name="T108" fmla="*/ 216 w 1020"/>
                  <a:gd name="T109" fmla="*/ 730 h 1078"/>
                  <a:gd name="T110" fmla="*/ 141 w 1020"/>
                  <a:gd name="T111" fmla="*/ 666 h 1078"/>
                  <a:gd name="T112" fmla="*/ 86 w 1020"/>
                  <a:gd name="T113" fmla="*/ 548 h 1078"/>
                  <a:gd name="T114" fmla="*/ 25 w 1020"/>
                  <a:gd name="T115" fmla="*/ 474 h 1078"/>
                  <a:gd name="T116" fmla="*/ 35 w 1020"/>
                  <a:gd name="T117" fmla="*/ 428 h 1078"/>
                  <a:gd name="T118" fmla="*/ 261 w 1020"/>
                  <a:gd name="T119" fmla="*/ 449 h 1078"/>
                  <a:gd name="T120" fmla="*/ 284 w 1020"/>
                  <a:gd name="T121" fmla="*/ 362 h 1078"/>
                  <a:gd name="T122" fmla="*/ 294 w 1020"/>
                  <a:gd name="T123" fmla="*/ 251 h 1078"/>
                  <a:gd name="T124" fmla="*/ 301 w 1020"/>
                  <a:gd name="T125" fmla="*/ 155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0" h="1078">
                    <a:moveTo>
                      <a:pt x="764" y="854"/>
                    </a:moveTo>
                    <a:lnTo>
                      <a:pt x="757" y="861"/>
                    </a:lnTo>
                    <a:lnTo>
                      <a:pt x="755" y="863"/>
                    </a:lnTo>
                    <a:lnTo>
                      <a:pt x="749" y="870"/>
                    </a:lnTo>
                    <a:lnTo>
                      <a:pt x="747" y="872"/>
                    </a:lnTo>
                    <a:lnTo>
                      <a:pt x="744" y="877"/>
                    </a:lnTo>
                    <a:lnTo>
                      <a:pt x="741" y="881"/>
                    </a:lnTo>
                    <a:lnTo>
                      <a:pt x="740" y="882"/>
                    </a:lnTo>
                    <a:lnTo>
                      <a:pt x="740" y="884"/>
                    </a:lnTo>
                    <a:lnTo>
                      <a:pt x="737" y="888"/>
                    </a:lnTo>
                    <a:lnTo>
                      <a:pt x="734" y="892"/>
                    </a:lnTo>
                    <a:lnTo>
                      <a:pt x="730" y="899"/>
                    </a:lnTo>
                    <a:lnTo>
                      <a:pt x="727" y="906"/>
                    </a:lnTo>
                    <a:lnTo>
                      <a:pt x="725" y="909"/>
                    </a:lnTo>
                    <a:lnTo>
                      <a:pt x="720" y="919"/>
                    </a:lnTo>
                    <a:lnTo>
                      <a:pt x="718" y="926"/>
                    </a:lnTo>
                    <a:lnTo>
                      <a:pt x="715" y="932"/>
                    </a:lnTo>
                    <a:lnTo>
                      <a:pt x="714" y="939"/>
                    </a:lnTo>
                    <a:lnTo>
                      <a:pt x="714" y="940"/>
                    </a:lnTo>
                    <a:lnTo>
                      <a:pt x="713" y="946"/>
                    </a:lnTo>
                    <a:lnTo>
                      <a:pt x="713" y="950"/>
                    </a:lnTo>
                    <a:lnTo>
                      <a:pt x="711" y="956"/>
                    </a:lnTo>
                    <a:lnTo>
                      <a:pt x="711" y="962"/>
                    </a:lnTo>
                    <a:lnTo>
                      <a:pt x="711" y="967"/>
                    </a:lnTo>
                    <a:lnTo>
                      <a:pt x="711" y="974"/>
                    </a:lnTo>
                    <a:lnTo>
                      <a:pt x="713" y="979"/>
                    </a:lnTo>
                    <a:lnTo>
                      <a:pt x="713" y="984"/>
                    </a:lnTo>
                    <a:lnTo>
                      <a:pt x="714" y="993"/>
                    </a:lnTo>
                    <a:lnTo>
                      <a:pt x="717" y="1003"/>
                    </a:lnTo>
                    <a:lnTo>
                      <a:pt x="718" y="1005"/>
                    </a:lnTo>
                    <a:lnTo>
                      <a:pt x="720" y="1008"/>
                    </a:lnTo>
                    <a:lnTo>
                      <a:pt x="720" y="1010"/>
                    </a:lnTo>
                    <a:lnTo>
                      <a:pt x="723" y="1022"/>
                    </a:lnTo>
                    <a:lnTo>
                      <a:pt x="723" y="1024"/>
                    </a:lnTo>
                    <a:lnTo>
                      <a:pt x="725" y="1034"/>
                    </a:lnTo>
                    <a:lnTo>
                      <a:pt x="727" y="1038"/>
                    </a:lnTo>
                    <a:lnTo>
                      <a:pt x="727" y="1045"/>
                    </a:lnTo>
                    <a:lnTo>
                      <a:pt x="728" y="1056"/>
                    </a:lnTo>
                    <a:lnTo>
                      <a:pt x="728" y="1058"/>
                    </a:lnTo>
                    <a:lnTo>
                      <a:pt x="727" y="1056"/>
                    </a:lnTo>
                    <a:lnTo>
                      <a:pt x="727" y="1055"/>
                    </a:lnTo>
                    <a:lnTo>
                      <a:pt x="727" y="1051"/>
                    </a:lnTo>
                    <a:lnTo>
                      <a:pt x="727" y="1046"/>
                    </a:lnTo>
                    <a:lnTo>
                      <a:pt x="727" y="1044"/>
                    </a:lnTo>
                    <a:lnTo>
                      <a:pt x="725" y="1038"/>
                    </a:lnTo>
                    <a:lnTo>
                      <a:pt x="724" y="1030"/>
                    </a:lnTo>
                    <a:lnTo>
                      <a:pt x="723" y="1027"/>
                    </a:lnTo>
                    <a:lnTo>
                      <a:pt x="721" y="1024"/>
                    </a:lnTo>
                    <a:lnTo>
                      <a:pt x="721" y="1022"/>
                    </a:lnTo>
                    <a:lnTo>
                      <a:pt x="721" y="1020"/>
                    </a:lnTo>
                    <a:lnTo>
                      <a:pt x="721" y="1018"/>
                    </a:lnTo>
                    <a:lnTo>
                      <a:pt x="720" y="1017"/>
                    </a:lnTo>
                    <a:lnTo>
                      <a:pt x="718" y="1013"/>
                    </a:lnTo>
                    <a:lnTo>
                      <a:pt x="715" y="1010"/>
                    </a:lnTo>
                    <a:lnTo>
                      <a:pt x="717" y="1008"/>
                    </a:lnTo>
                    <a:lnTo>
                      <a:pt x="715" y="1005"/>
                    </a:lnTo>
                    <a:lnTo>
                      <a:pt x="715" y="1004"/>
                    </a:lnTo>
                    <a:lnTo>
                      <a:pt x="714" y="1001"/>
                    </a:lnTo>
                    <a:lnTo>
                      <a:pt x="714" y="998"/>
                    </a:lnTo>
                    <a:lnTo>
                      <a:pt x="714" y="996"/>
                    </a:lnTo>
                    <a:lnTo>
                      <a:pt x="713" y="994"/>
                    </a:lnTo>
                    <a:lnTo>
                      <a:pt x="711" y="993"/>
                    </a:lnTo>
                    <a:lnTo>
                      <a:pt x="711" y="991"/>
                    </a:lnTo>
                    <a:lnTo>
                      <a:pt x="713" y="990"/>
                    </a:lnTo>
                    <a:lnTo>
                      <a:pt x="713" y="988"/>
                    </a:lnTo>
                    <a:lnTo>
                      <a:pt x="711" y="988"/>
                    </a:lnTo>
                    <a:lnTo>
                      <a:pt x="711" y="987"/>
                    </a:lnTo>
                    <a:lnTo>
                      <a:pt x="711" y="986"/>
                    </a:lnTo>
                    <a:lnTo>
                      <a:pt x="711" y="984"/>
                    </a:lnTo>
                    <a:lnTo>
                      <a:pt x="710" y="984"/>
                    </a:lnTo>
                    <a:lnTo>
                      <a:pt x="710" y="979"/>
                    </a:lnTo>
                    <a:lnTo>
                      <a:pt x="710" y="977"/>
                    </a:lnTo>
                    <a:lnTo>
                      <a:pt x="710" y="976"/>
                    </a:lnTo>
                    <a:lnTo>
                      <a:pt x="710" y="972"/>
                    </a:lnTo>
                    <a:lnTo>
                      <a:pt x="710" y="962"/>
                    </a:lnTo>
                    <a:lnTo>
                      <a:pt x="710" y="959"/>
                    </a:lnTo>
                    <a:lnTo>
                      <a:pt x="711" y="957"/>
                    </a:lnTo>
                    <a:lnTo>
                      <a:pt x="710" y="957"/>
                    </a:lnTo>
                    <a:lnTo>
                      <a:pt x="710" y="950"/>
                    </a:lnTo>
                    <a:lnTo>
                      <a:pt x="711" y="946"/>
                    </a:lnTo>
                    <a:lnTo>
                      <a:pt x="711" y="943"/>
                    </a:lnTo>
                    <a:lnTo>
                      <a:pt x="711" y="942"/>
                    </a:lnTo>
                    <a:lnTo>
                      <a:pt x="713" y="939"/>
                    </a:lnTo>
                    <a:lnTo>
                      <a:pt x="713" y="936"/>
                    </a:lnTo>
                    <a:lnTo>
                      <a:pt x="713" y="933"/>
                    </a:lnTo>
                    <a:lnTo>
                      <a:pt x="713" y="930"/>
                    </a:lnTo>
                    <a:lnTo>
                      <a:pt x="714" y="928"/>
                    </a:lnTo>
                    <a:lnTo>
                      <a:pt x="715" y="926"/>
                    </a:lnTo>
                    <a:lnTo>
                      <a:pt x="715" y="925"/>
                    </a:lnTo>
                    <a:lnTo>
                      <a:pt x="715" y="923"/>
                    </a:lnTo>
                    <a:lnTo>
                      <a:pt x="717" y="921"/>
                    </a:lnTo>
                    <a:lnTo>
                      <a:pt x="718" y="918"/>
                    </a:lnTo>
                    <a:lnTo>
                      <a:pt x="720" y="915"/>
                    </a:lnTo>
                    <a:lnTo>
                      <a:pt x="721" y="914"/>
                    </a:lnTo>
                    <a:lnTo>
                      <a:pt x="723" y="912"/>
                    </a:lnTo>
                    <a:lnTo>
                      <a:pt x="721" y="911"/>
                    </a:lnTo>
                    <a:lnTo>
                      <a:pt x="723" y="909"/>
                    </a:lnTo>
                    <a:lnTo>
                      <a:pt x="724" y="908"/>
                    </a:lnTo>
                    <a:lnTo>
                      <a:pt x="724" y="906"/>
                    </a:lnTo>
                    <a:lnTo>
                      <a:pt x="723" y="906"/>
                    </a:lnTo>
                    <a:lnTo>
                      <a:pt x="724" y="904"/>
                    </a:lnTo>
                    <a:lnTo>
                      <a:pt x="725" y="904"/>
                    </a:lnTo>
                    <a:lnTo>
                      <a:pt x="727" y="902"/>
                    </a:lnTo>
                    <a:lnTo>
                      <a:pt x="727" y="901"/>
                    </a:lnTo>
                    <a:lnTo>
                      <a:pt x="727" y="899"/>
                    </a:lnTo>
                    <a:lnTo>
                      <a:pt x="727" y="898"/>
                    </a:lnTo>
                    <a:lnTo>
                      <a:pt x="728" y="898"/>
                    </a:lnTo>
                    <a:lnTo>
                      <a:pt x="730" y="895"/>
                    </a:lnTo>
                    <a:lnTo>
                      <a:pt x="730" y="894"/>
                    </a:lnTo>
                    <a:lnTo>
                      <a:pt x="731" y="894"/>
                    </a:lnTo>
                    <a:lnTo>
                      <a:pt x="732" y="892"/>
                    </a:lnTo>
                    <a:lnTo>
                      <a:pt x="735" y="889"/>
                    </a:lnTo>
                    <a:lnTo>
                      <a:pt x="735" y="888"/>
                    </a:lnTo>
                    <a:lnTo>
                      <a:pt x="735" y="887"/>
                    </a:lnTo>
                    <a:lnTo>
                      <a:pt x="735" y="885"/>
                    </a:lnTo>
                    <a:lnTo>
                      <a:pt x="732" y="885"/>
                    </a:lnTo>
                    <a:lnTo>
                      <a:pt x="738" y="884"/>
                    </a:lnTo>
                    <a:lnTo>
                      <a:pt x="740" y="882"/>
                    </a:lnTo>
                    <a:lnTo>
                      <a:pt x="742" y="877"/>
                    </a:lnTo>
                    <a:lnTo>
                      <a:pt x="745" y="872"/>
                    </a:lnTo>
                    <a:lnTo>
                      <a:pt x="745" y="871"/>
                    </a:lnTo>
                    <a:lnTo>
                      <a:pt x="745" y="870"/>
                    </a:lnTo>
                    <a:lnTo>
                      <a:pt x="745" y="871"/>
                    </a:lnTo>
                    <a:lnTo>
                      <a:pt x="745" y="870"/>
                    </a:lnTo>
                    <a:lnTo>
                      <a:pt x="745" y="868"/>
                    </a:lnTo>
                    <a:lnTo>
                      <a:pt x="747" y="865"/>
                    </a:lnTo>
                    <a:lnTo>
                      <a:pt x="747" y="867"/>
                    </a:lnTo>
                    <a:lnTo>
                      <a:pt x="748" y="867"/>
                    </a:lnTo>
                    <a:lnTo>
                      <a:pt x="748" y="865"/>
                    </a:lnTo>
                    <a:lnTo>
                      <a:pt x="749" y="864"/>
                    </a:lnTo>
                    <a:lnTo>
                      <a:pt x="749" y="863"/>
                    </a:lnTo>
                    <a:lnTo>
                      <a:pt x="751" y="861"/>
                    </a:lnTo>
                    <a:lnTo>
                      <a:pt x="752" y="861"/>
                    </a:lnTo>
                    <a:lnTo>
                      <a:pt x="752" y="860"/>
                    </a:lnTo>
                    <a:lnTo>
                      <a:pt x="752" y="858"/>
                    </a:lnTo>
                    <a:lnTo>
                      <a:pt x="752" y="857"/>
                    </a:lnTo>
                    <a:lnTo>
                      <a:pt x="754" y="856"/>
                    </a:lnTo>
                    <a:lnTo>
                      <a:pt x="755" y="856"/>
                    </a:lnTo>
                    <a:lnTo>
                      <a:pt x="755" y="857"/>
                    </a:lnTo>
                    <a:lnTo>
                      <a:pt x="757" y="857"/>
                    </a:lnTo>
                    <a:lnTo>
                      <a:pt x="758" y="857"/>
                    </a:lnTo>
                    <a:lnTo>
                      <a:pt x="759" y="857"/>
                    </a:lnTo>
                    <a:lnTo>
                      <a:pt x="759" y="856"/>
                    </a:lnTo>
                    <a:lnTo>
                      <a:pt x="759" y="854"/>
                    </a:lnTo>
                    <a:lnTo>
                      <a:pt x="759" y="853"/>
                    </a:lnTo>
                    <a:lnTo>
                      <a:pt x="758" y="853"/>
                    </a:lnTo>
                    <a:lnTo>
                      <a:pt x="758" y="851"/>
                    </a:lnTo>
                    <a:lnTo>
                      <a:pt x="759" y="851"/>
                    </a:lnTo>
                    <a:lnTo>
                      <a:pt x="761" y="850"/>
                    </a:lnTo>
                    <a:lnTo>
                      <a:pt x="765" y="850"/>
                    </a:lnTo>
                    <a:lnTo>
                      <a:pt x="768" y="848"/>
                    </a:lnTo>
                    <a:lnTo>
                      <a:pt x="768" y="847"/>
                    </a:lnTo>
                    <a:lnTo>
                      <a:pt x="769" y="847"/>
                    </a:lnTo>
                    <a:lnTo>
                      <a:pt x="771" y="846"/>
                    </a:lnTo>
                    <a:lnTo>
                      <a:pt x="772" y="846"/>
                    </a:lnTo>
                    <a:lnTo>
                      <a:pt x="771" y="846"/>
                    </a:lnTo>
                    <a:lnTo>
                      <a:pt x="772" y="844"/>
                    </a:lnTo>
                    <a:lnTo>
                      <a:pt x="776" y="841"/>
                    </a:lnTo>
                    <a:lnTo>
                      <a:pt x="775" y="840"/>
                    </a:lnTo>
                    <a:lnTo>
                      <a:pt x="776" y="840"/>
                    </a:lnTo>
                    <a:lnTo>
                      <a:pt x="778" y="839"/>
                    </a:lnTo>
                    <a:lnTo>
                      <a:pt x="781" y="839"/>
                    </a:lnTo>
                    <a:lnTo>
                      <a:pt x="781" y="837"/>
                    </a:lnTo>
                    <a:lnTo>
                      <a:pt x="782" y="837"/>
                    </a:lnTo>
                    <a:lnTo>
                      <a:pt x="786" y="836"/>
                    </a:lnTo>
                    <a:lnTo>
                      <a:pt x="789" y="836"/>
                    </a:lnTo>
                    <a:lnTo>
                      <a:pt x="790" y="834"/>
                    </a:lnTo>
                    <a:lnTo>
                      <a:pt x="792" y="833"/>
                    </a:lnTo>
                    <a:lnTo>
                      <a:pt x="792" y="831"/>
                    </a:lnTo>
                    <a:lnTo>
                      <a:pt x="793" y="833"/>
                    </a:lnTo>
                    <a:lnTo>
                      <a:pt x="793" y="834"/>
                    </a:lnTo>
                    <a:lnTo>
                      <a:pt x="792" y="836"/>
                    </a:lnTo>
                    <a:lnTo>
                      <a:pt x="789" y="837"/>
                    </a:lnTo>
                    <a:lnTo>
                      <a:pt x="781" y="841"/>
                    </a:lnTo>
                    <a:lnTo>
                      <a:pt x="775" y="846"/>
                    </a:lnTo>
                    <a:lnTo>
                      <a:pt x="769" y="850"/>
                    </a:lnTo>
                    <a:lnTo>
                      <a:pt x="764" y="854"/>
                    </a:lnTo>
                    <a:close/>
                    <a:moveTo>
                      <a:pt x="401" y="7"/>
                    </a:moveTo>
                    <a:lnTo>
                      <a:pt x="404" y="7"/>
                    </a:lnTo>
                    <a:lnTo>
                      <a:pt x="410" y="7"/>
                    </a:lnTo>
                    <a:lnTo>
                      <a:pt x="413" y="7"/>
                    </a:lnTo>
                    <a:lnTo>
                      <a:pt x="414" y="7"/>
                    </a:lnTo>
                    <a:lnTo>
                      <a:pt x="416" y="7"/>
                    </a:lnTo>
                    <a:lnTo>
                      <a:pt x="455" y="9"/>
                    </a:lnTo>
                    <a:lnTo>
                      <a:pt x="457" y="9"/>
                    </a:lnTo>
                    <a:lnTo>
                      <a:pt x="458" y="9"/>
                    </a:lnTo>
                    <a:lnTo>
                      <a:pt x="462" y="9"/>
                    </a:lnTo>
                    <a:lnTo>
                      <a:pt x="464" y="9"/>
                    </a:lnTo>
                    <a:lnTo>
                      <a:pt x="465" y="9"/>
                    </a:lnTo>
                    <a:lnTo>
                      <a:pt x="466" y="9"/>
                    </a:lnTo>
                    <a:lnTo>
                      <a:pt x="469" y="9"/>
                    </a:lnTo>
                    <a:lnTo>
                      <a:pt x="471" y="9"/>
                    </a:lnTo>
                    <a:lnTo>
                      <a:pt x="472" y="9"/>
                    </a:lnTo>
                    <a:lnTo>
                      <a:pt x="474" y="11"/>
                    </a:lnTo>
                    <a:lnTo>
                      <a:pt x="475" y="11"/>
                    </a:lnTo>
                    <a:lnTo>
                      <a:pt x="478" y="11"/>
                    </a:lnTo>
                    <a:lnTo>
                      <a:pt x="481" y="11"/>
                    </a:lnTo>
                    <a:lnTo>
                      <a:pt x="482" y="11"/>
                    </a:lnTo>
                    <a:lnTo>
                      <a:pt x="486" y="11"/>
                    </a:lnTo>
                    <a:lnTo>
                      <a:pt x="491" y="11"/>
                    </a:lnTo>
                    <a:lnTo>
                      <a:pt x="492" y="11"/>
                    </a:lnTo>
                    <a:lnTo>
                      <a:pt x="493" y="11"/>
                    </a:lnTo>
                    <a:lnTo>
                      <a:pt x="495" y="11"/>
                    </a:lnTo>
                    <a:lnTo>
                      <a:pt x="496" y="11"/>
                    </a:lnTo>
                    <a:lnTo>
                      <a:pt x="502" y="11"/>
                    </a:lnTo>
                    <a:lnTo>
                      <a:pt x="503" y="12"/>
                    </a:lnTo>
                    <a:lnTo>
                      <a:pt x="506" y="12"/>
                    </a:lnTo>
                    <a:lnTo>
                      <a:pt x="508" y="12"/>
                    </a:lnTo>
                    <a:lnTo>
                      <a:pt x="509" y="12"/>
                    </a:lnTo>
                    <a:lnTo>
                      <a:pt x="510" y="12"/>
                    </a:lnTo>
                    <a:lnTo>
                      <a:pt x="512" y="12"/>
                    </a:lnTo>
                    <a:lnTo>
                      <a:pt x="520" y="12"/>
                    </a:lnTo>
                    <a:lnTo>
                      <a:pt x="527" y="12"/>
                    </a:lnTo>
                    <a:lnTo>
                      <a:pt x="533" y="12"/>
                    </a:lnTo>
                    <a:lnTo>
                      <a:pt x="534" y="12"/>
                    </a:lnTo>
                    <a:lnTo>
                      <a:pt x="532" y="58"/>
                    </a:lnTo>
                    <a:lnTo>
                      <a:pt x="532" y="76"/>
                    </a:lnTo>
                    <a:lnTo>
                      <a:pt x="530" y="101"/>
                    </a:lnTo>
                    <a:lnTo>
                      <a:pt x="529" y="121"/>
                    </a:lnTo>
                    <a:lnTo>
                      <a:pt x="529" y="145"/>
                    </a:lnTo>
                    <a:lnTo>
                      <a:pt x="527" y="161"/>
                    </a:lnTo>
                    <a:lnTo>
                      <a:pt x="526" y="189"/>
                    </a:lnTo>
                    <a:lnTo>
                      <a:pt x="526" y="209"/>
                    </a:lnTo>
                    <a:lnTo>
                      <a:pt x="526" y="208"/>
                    </a:lnTo>
                    <a:lnTo>
                      <a:pt x="529" y="206"/>
                    </a:lnTo>
                    <a:lnTo>
                      <a:pt x="530" y="206"/>
                    </a:lnTo>
                    <a:lnTo>
                      <a:pt x="532" y="208"/>
                    </a:lnTo>
                    <a:lnTo>
                      <a:pt x="534" y="210"/>
                    </a:lnTo>
                    <a:lnTo>
                      <a:pt x="534" y="212"/>
                    </a:lnTo>
                    <a:lnTo>
                      <a:pt x="536" y="212"/>
                    </a:lnTo>
                    <a:lnTo>
                      <a:pt x="537" y="215"/>
                    </a:lnTo>
                    <a:lnTo>
                      <a:pt x="540" y="220"/>
                    </a:lnTo>
                    <a:lnTo>
                      <a:pt x="543" y="222"/>
                    </a:lnTo>
                    <a:lnTo>
                      <a:pt x="547" y="227"/>
                    </a:lnTo>
                    <a:lnTo>
                      <a:pt x="550" y="229"/>
                    </a:lnTo>
                    <a:lnTo>
                      <a:pt x="554" y="227"/>
                    </a:lnTo>
                    <a:lnTo>
                      <a:pt x="557" y="225"/>
                    </a:lnTo>
                    <a:lnTo>
                      <a:pt x="561" y="225"/>
                    </a:lnTo>
                    <a:lnTo>
                      <a:pt x="563" y="225"/>
                    </a:lnTo>
                    <a:lnTo>
                      <a:pt x="564" y="226"/>
                    </a:lnTo>
                    <a:lnTo>
                      <a:pt x="566" y="227"/>
                    </a:lnTo>
                    <a:lnTo>
                      <a:pt x="567" y="229"/>
                    </a:lnTo>
                    <a:lnTo>
                      <a:pt x="570" y="229"/>
                    </a:lnTo>
                    <a:lnTo>
                      <a:pt x="574" y="222"/>
                    </a:lnTo>
                    <a:lnTo>
                      <a:pt x="581" y="226"/>
                    </a:lnTo>
                    <a:lnTo>
                      <a:pt x="584" y="233"/>
                    </a:lnTo>
                    <a:lnTo>
                      <a:pt x="584" y="234"/>
                    </a:lnTo>
                    <a:lnTo>
                      <a:pt x="584" y="236"/>
                    </a:lnTo>
                    <a:lnTo>
                      <a:pt x="584" y="237"/>
                    </a:lnTo>
                    <a:lnTo>
                      <a:pt x="585" y="246"/>
                    </a:lnTo>
                    <a:lnTo>
                      <a:pt x="588" y="246"/>
                    </a:lnTo>
                    <a:lnTo>
                      <a:pt x="591" y="247"/>
                    </a:lnTo>
                    <a:lnTo>
                      <a:pt x="595" y="247"/>
                    </a:lnTo>
                    <a:lnTo>
                      <a:pt x="602" y="247"/>
                    </a:lnTo>
                    <a:lnTo>
                      <a:pt x="605" y="249"/>
                    </a:lnTo>
                    <a:lnTo>
                      <a:pt x="609" y="253"/>
                    </a:lnTo>
                    <a:lnTo>
                      <a:pt x="616" y="254"/>
                    </a:lnTo>
                    <a:lnTo>
                      <a:pt x="622" y="254"/>
                    </a:lnTo>
                    <a:lnTo>
                      <a:pt x="625" y="253"/>
                    </a:lnTo>
                    <a:lnTo>
                      <a:pt x="625" y="251"/>
                    </a:lnTo>
                    <a:lnTo>
                      <a:pt x="626" y="251"/>
                    </a:lnTo>
                    <a:lnTo>
                      <a:pt x="629" y="251"/>
                    </a:lnTo>
                    <a:lnTo>
                      <a:pt x="629" y="253"/>
                    </a:lnTo>
                    <a:lnTo>
                      <a:pt x="631" y="253"/>
                    </a:lnTo>
                    <a:lnTo>
                      <a:pt x="633" y="254"/>
                    </a:lnTo>
                    <a:lnTo>
                      <a:pt x="636" y="261"/>
                    </a:lnTo>
                    <a:lnTo>
                      <a:pt x="639" y="263"/>
                    </a:lnTo>
                    <a:lnTo>
                      <a:pt x="642" y="258"/>
                    </a:lnTo>
                    <a:lnTo>
                      <a:pt x="645" y="257"/>
                    </a:lnTo>
                    <a:lnTo>
                      <a:pt x="645" y="256"/>
                    </a:lnTo>
                    <a:lnTo>
                      <a:pt x="646" y="254"/>
                    </a:lnTo>
                    <a:lnTo>
                      <a:pt x="648" y="253"/>
                    </a:lnTo>
                    <a:lnTo>
                      <a:pt x="650" y="254"/>
                    </a:lnTo>
                    <a:lnTo>
                      <a:pt x="652" y="256"/>
                    </a:lnTo>
                    <a:lnTo>
                      <a:pt x="659" y="257"/>
                    </a:lnTo>
                    <a:lnTo>
                      <a:pt x="662" y="257"/>
                    </a:lnTo>
                    <a:lnTo>
                      <a:pt x="666" y="266"/>
                    </a:lnTo>
                    <a:lnTo>
                      <a:pt x="667" y="268"/>
                    </a:lnTo>
                    <a:lnTo>
                      <a:pt x="672" y="270"/>
                    </a:lnTo>
                    <a:lnTo>
                      <a:pt x="673" y="270"/>
                    </a:lnTo>
                    <a:lnTo>
                      <a:pt x="676" y="270"/>
                    </a:lnTo>
                    <a:lnTo>
                      <a:pt x="679" y="270"/>
                    </a:lnTo>
                    <a:lnTo>
                      <a:pt x="677" y="275"/>
                    </a:lnTo>
                    <a:lnTo>
                      <a:pt x="676" y="281"/>
                    </a:lnTo>
                    <a:lnTo>
                      <a:pt x="683" y="284"/>
                    </a:lnTo>
                    <a:lnTo>
                      <a:pt x="684" y="285"/>
                    </a:lnTo>
                    <a:lnTo>
                      <a:pt x="687" y="284"/>
                    </a:lnTo>
                    <a:lnTo>
                      <a:pt x="690" y="281"/>
                    </a:lnTo>
                    <a:lnTo>
                      <a:pt x="694" y="275"/>
                    </a:lnTo>
                    <a:lnTo>
                      <a:pt x="697" y="273"/>
                    </a:lnTo>
                    <a:lnTo>
                      <a:pt x="697" y="271"/>
                    </a:lnTo>
                    <a:lnTo>
                      <a:pt x="699" y="271"/>
                    </a:lnTo>
                    <a:lnTo>
                      <a:pt x="700" y="271"/>
                    </a:lnTo>
                    <a:lnTo>
                      <a:pt x="704" y="273"/>
                    </a:lnTo>
                    <a:lnTo>
                      <a:pt x="706" y="274"/>
                    </a:lnTo>
                    <a:lnTo>
                      <a:pt x="706" y="275"/>
                    </a:lnTo>
                    <a:lnTo>
                      <a:pt x="704" y="278"/>
                    </a:lnTo>
                    <a:lnTo>
                      <a:pt x="706" y="280"/>
                    </a:lnTo>
                    <a:lnTo>
                      <a:pt x="707" y="280"/>
                    </a:lnTo>
                    <a:lnTo>
                      <a:pt x="708" y="280"/>
                    </a:lnTo>
                    <a:lnTo>
                      <a:pt x="710" y="278"/>
                    </a:lnTo>
                    <a:lnTo>
                      <a:pt x="711" y="278"/>
                    </a:lnTo>
                    <a:lnTo>
                      <a:pt x="713" y="278"/>
                    </a:lnTo>
                    <a:lnTo>
                      <a:pt x="715" y="280"/>
                    </a:lnTo>
                    <a:lnTo>
                      <a:pt x="715" y="281"/>
                    </a:lnTo>
                    <a:lnTo>
                      <a:pt x="715" y="283"/>
                    </a:lnTo>
                    <a:lnTo>
                      <a:pt x="715" y="284"/>
                    </a:lnTo>
                    <a:lnTo>
                      <a:pt x="714" y="285"/>
                    </a:lnTo>
                    <a:lnTo>
                      <a:pt x="715" y="287"/>
                    </a:lnTo>
                    <a:lnTo>
                      <a:pt x="715" y="288"/>
                    </a:lnTo>
                    <a:lnTo>
                      <a:pt x="717" y="288"/>
                    </a:lnTo>
                    <a:lnTo>
                      <a:pt x="721" y="288"/>
                    </a:lnTo>
                    <a:lnTo>
                      <a:pt x="727" y="283"/>
                    </a:lnTo>
                    <a:lnTo>
                      <a:pt x="732" y="278"/>
                    </a:lnTo>
                    <a:lnTo>
                      <a:pt x="734" y="278"/>
                    </a:lnTo>
                    <a:lnTo>
                      <a:pt x="735" y="280"/>
                    </a:lnTo>
                    <a:lnTo>
                      <a:pt x="737" y="281"/>
                    </a:lnTo>
                    <a:lnTo>
                      <a:pt x="737" y="285"/>
                    </a:lnTo>
                    <a:lnTo>
                      <a:pt x="737" y="287"/>
                    </a:lnTo>
                    <a:lnTo>
                      <a:pt x="735" y="287"/>
                    </a:lnTo>
                    <a:lnTo>
                      <a:pt x="734" y="288"/>
                    </a:lnTo>
                    <a:lnTo>
                      <a:pt x="734" y="291"/>
                    </a:lnTo>
                    <a:lnTo>
                      <a:pt x="737" y="297"/>
                    </a:lnTo>
                    <a:lnTo>
                      <a:pt x="737" y="298"/>
                    </a:lnTo>
                    <a:lnTo>
                      <a:pt x="738" y="298"/>
                    </a:lnTo>
                    <a:lnTo>
                      <a:pt x="740" y="298"/>
                    </a:lnTo>
                    <a:lnTo>
                      <a:pt x="741" y="299"/>
                    </a:lnTo>
                    <a:lnTo>
                      <a:pt x="741" y="298"/>
                    </a:lnTo>
                    <a:lnTo>
                      <a:pt x="742" y="298"/>
                    </a:lnTo>
                    <a:lnTo>
                      <a:pt x="742" y="297"/>
                    </a:lnTo>
                    <a:lnTo>
                      <a:pt x="747" y="288"/>
                    </a:lnTo>
                    <a:lnTo>
                      <a:pt x="749" y="284"/>
                    </a:lnTo>
                    <a:lnTo>
                      <a:pt x="751" y="283"/>
                    </a:lnTo>
                    <a:lnTo>
                      <a:pt x="752" y="277"/>
                    </a:lnTo>
                    <a:lnTo>
                      <a:pt x="754" y="275"/>
                    </a:lnTo>
                    <a:lnTo>
                      <a:pt x="755" y="275"/>
                    </a:lnTo>
                    <a:lnTo>
                      <a:pt x="755" y="274"/>
                    </a:lnTo>
                    <a:lnTo>
                      <a:pt x="757" y="275"/>
                    </a:lnTo>
                    <a:lnTo>
                      <a:pt x="758" y="277"/>
                    </a:lnTo>
                    <a:lnTo>
                      <a:pt x="758" y="281"/>
                    </a:lnTo>
                    <a:lnTo>
                      <a:pt x="758" y="284"/>
                    </a:lnTo>
                    <a:lnTo>
                      <a:pt x="759" y="285"/>
                    </a:lnTo>
                    <a:lnTo>
                      <a:pt x="761" y="285"/>
                    </a:lnTo>
                    <a:lnTo>
                      <a:pt x="768" y="288"/>
                    </a:lnTo>
                    <a:lnTo>
                      <a:pt x="772" y="288"/>
                    </a:lnTo>
                    <a:lnTo>
                      <a:pt x="772" y="287"/>
                    </a:lnTo>
                    <a:lnTo>
                      <a:pt x="774" y="285"/>
                    </a:lnTo>
                    <a:lnTo>
                      <a:pt x="774" y="284"/>
                    </a:lnTo>
                    <a:lnTo>
                      <a:pt x="774" y="283"/>
                    </a:lnTo>
                    <a:lnTo>
                      <a:pt x="774" y="281"/>
                    </a:lnTo>
                    <a:lnTo>
                      <a:pt x="775" y="281"/>
                    </a:lnTo>
                    <a:lnTo>
                      <a:pt x="776" y="281"/>
                    </a:lnTo>
                    <a:lnTo>
                      <a:pt x="778" y="283"/>
                    </a:lnTo>
                    <a:lnTo>
                      <a:pt x="779" y="283"/>
                    </a:lnTo>
                    <a:lnTo>
                      <a:pt x="779" y="284"/>
                    </a:lnTo>
                    <a:lnTo>
                      <a:pt x="779" y="285"/>
                    </a:lnTo>
                    <a:lnTo>
                      <a:pt x="779" y="287"/>
                    </a:lnTo>
                    <a:lnTo>
                      <a:pt x="788" y="294"/>
                    </a:lnTo>
                    <a:lnTo>
                      <a:pt x="792" y="292"/>
                    </a:lnTo>
                    <a:lnTo>
                      <a:pt x="793" y="294"/>
                    </a:lnTo>
                    <a:lnTo>
                      <a:pt x="796" y="298"/>
                    </a:lnTo>
                    <a:lnTo>
                      <a:pt x="798" y="299"/>
                    </a:lnTo>
                    <a:lnTo>
                      <a:pt x="802" y="297"/>
                    </a:lnTo>
                    <a:lnTo>
                      <a:pt x="807" y="297"/>
                    </a:lnTo>
                    <a:lnTo>
                      <a:pt x="809" y="297"/>
                    </a:lnTo>
                    <a:lnTo>
                      <a:pt x="810" y="295"/>
                    </a:lnTo>
                    <a:lnTo>
                      <a:pt x="812" y="295"/>
                    </a:lnTo>
                    <a:lnTo>
                      <a:pt x="813" y="294"/>
                    </a:lnTo>
                    <a:lnTo>
                      <a:pt x="813" y="292"/>
                    </a:lnTo>
                    <a:lnTo>
                      <a:pt x="813" y="290"/>
                    </a:lnTo>
                    <a:lnTo>
                      <a:pt x="815" y="287"/>
                    </a:lnTo>
                    <a:lnTo>
                      <a:pt x="817" y="287"/>
                    </a:lnTo>
                    <a:lnTo>
                      <a:pt x="829" y="285"/>
                    </a:lnTo>
                    <a:lnTo>
                      <a:pt x="837" y="287"/>
                    </a:lnTo>
                    <a:lnTo>
                      <a:pt x="839" y="287"/>
                    </a:lnTo>
                    <a:lnTo>
                      <a:pt x="843" y="287"/>
                    </a:lnTo>
                    <a:lnTo>
                      <a:pt x="844" y="284"/>
                    </a:lnTo>
                    <a:lnTo>
                      <a:pt x="856" y="277"/>
                    </a:lnTo>
                    <a:lnTo>
                      <a:pt x="858" y="278"/>
                    </a:lnTo>
                    <a:lnTo>
                      <a:pt x="860" y="280"/>
                    </a:lnTo>
                    <a:lnTo>
                      <a:pt x="860" y="281"/>
                    </a:lnTo>
                    <a:lnTo>
                      <a:pt x="860" y="283"/>
                    </a:lnTo>
                    <a:lnTo>
                      <a:pt x="867" y="284"/>
                    </a:lnTo>
                    <a:lnTo>
                      <a:pt x="870" y="284"/>
                    </a:lnTo>
                    <a:lnTo>
                      <a:pt x="875" y="284"/>
                    </a:lnTo>
                    <a:lnTo>
                      <a:pt x="878" y="284"/>
                    </a:lnTo>
                    <a:lnTo>
                      <a:pt x="880" y="284"/>
                    </a:lnTo>
                    <a:lnTo>
                      <a:pt x="881" y="283"/>
                    </a:lnTo>
                    <a:lnTo>
                      <a:pt x="882" y="281"/>
                    </a:lnTo>
                    <a:lnTo>
                      <a:pt x="882" y="280"/>
                    </a:lnTo>
                    <a:lnTo>
                      <a:pt x="882" y="278"/>
                    </a:lnTo>
                    <a:lnTo>
                      <a:pt x="882" y="277"/>
                    </a:lnTo>
                    <a:lnTo>
                      <a:pt x="884" y="274"/>
                    </a:lnTo>
                    <a:lnTo>
                      <a:pt x="890" y="277"/>
                    </a:lnTo>
                    <a:lnTo>
                      <a:pt x="891" y="277"/>
                    </a:lnTo>
                    <a:lnTo>
                      <a:pt x="897" y="278"/>
                    </a:lnTo>
                    <a:lnTo>
                      <a:pt x="897" y="280"/>
                    </a:lnTo>
                    <a:lnTo>
                      <a:pt x="898" y="284"/>
                    </a:lnTo>
                    <a:lnTo>
                      <a:pt x="911" y="295"/>
                    </a:lnTo>
                    <a:lnTo>
                      <a:pt x="915" y="297"/>
                    </a:lnTo>
                    <a:lnTo>
                      <a:pt x="919" y="298"/>
                    </a:lnTo>
                    <a:lnTo>
                      <a:pt x="921" y="299"/>
                    </a:lnTo>
                    <a:lnTo>
                      <a:pt x="922" y="301"/>
                    </a:lnTo>
                    <a:lnTo>
                      <a:pt x="928" y="304"/>
                    </a:lnTo>
                    <a:lnTo>
                      <a:pt x="938" y="308"/>
                    </a:lnTo>
                    <a:lnTo>
                      <a:pt x="940" y="308"/>
                    </a:lnTo>
                    <a:lnTo>
                      <a:pt x="940" y="307"/>
                    </a:lnTo>
                    <a:lnTo>
                      <a:pt x="940" y="308"/>
                    </a:lnTo>
                    <a:lnTo>
                      <a:pt x="942" y="309"/>
                    </a:lnTo>
                    <a:lnTo>
                      <a:pt x="942" y="311"/>
                    </a:lnTo>
                    <a:lnTo>
                      <a:pt x="946" y="314"/>
                    </a:lnTo>
                    <a:lnTo>
                      <a:pt x="950" y="315"/>
                    </a:lnTo>
                    <a:lnTo>
                      <a:pt x="957" y="312"/>
                    </a:lnTo>
                    <a:lnTo>
                      <a:pt x="959" y="311"/>
                    </a:lnTo>
                    <a:lnTo>
                      <a:pt x="963" y="311"/>
                    </a:lnTo>
                    <a:lnTo>
                      <a:pt x="972" y="312"/>
                    </a:lnTo>
                    <a:lnTo>
                      <a:pt x="973" y="312"/>
                    </a:lnTo>
                    <a:lnTo>
                      <a:pt x="974" y="315"/>
                    </a:lnTo>
                    <a:lnTo>
                      <a:pt x="974" y="321"/>
                    </a:lnTo>
                    <a:lnTo>
                      <a:pt x="974" y="322"/>
                    </a:lnTo>
                    <a:lnTo>
                      <a:pt x="974" y="326"/>
                    </a:lnTo>
                    <a:lnTo>
                      <a:pt x="974" y="328"/>
                    </a:lnTo>
                    <a:lnTo>
                      <a:pt x="974" y="332"/>
                    </a:lnTo>
                    <a:lnTo>
                      <a:pt x="974" y="333"/>
                    </a:lnTo>
                    <a:lnTo>
                      <a:pt x="974" y="335"/>
                    </a:lnTo>
                    <a:lnTo>
                      <a:pt x="974" y="336"/>
                    </a:lnTo>
                    <a:lnTo>
                      <a:pt x="974" y="342"/>
                    </a:lnTo>
                    <a:lnTo>
                      <a:pt x="974" y="343"/>
                    </a:lnTo>
                    <a:lnTo>
                      <a:pt x="974" y="345"/>
                    </a:lnTo>
                    <a:lnTo>
                      <a:pt x="974" y="346"/>
                    </a:lnTo>
                    <a:lnTo>
                      <a:pt x="974" y="348"/>
                    </a:lnTo>
                    <a:lnTo>
                      <a:pt x="974" y="349"/>
                    </a:lnTo>
                    <a:lnTo>
                      <a:pt x="976" y="355"/>
                    </a:lnTo>
                    <a:lnTo>
                      <a:pt x="976" y="356"/>
                    </a:lnTo>
                    <a:lnTo>
                      <a:pt x="976" y="360"/>
                    </a:lnTo>
                    <a:lnTo>
                      <a:pt x="976" y="362"/>
                    </a:lnTo>
                    <a:lnTo>
                      <a:pt x="976" y="367"/>
                    </a:lnTo>
                    <a:lnTo>
                      <a:pt x="976" y="374"/>
                    </a:lnTo>
                    <a:lnTo>
                      <a:pt x="976" y="376"/>
                    </a:lnTo>
                    <a:lnTo>
                      <a:pt x="976" y="379"/>
                    </a:lnTo>
                    <a:lnTo>
                      <a:pt x="976" y="380"/>
                    </a:lnTo>
                    <a:lnTo>
                      <a:pt x="976" y="382"/>
                    </a:lnTo>
                    <a:lnTo>
                      <a:pt x="976" y="383"/>
                    </a:lnTo>
                    <a:lnTo>
                      <a:pt x="976" y="390"/>
                    </a:lnTo>
                    <a:lnTo>
                      <a:pt x="976" y="391"/>
                    </a:lnTo>
                    <a:lnTo>
                      <a:pt x="976" y="393"/>
                    </a:lnTo>
                    <a:lnTo>
                      <a:pt x="976" y="400"/>
                    </a:lnTo>
                    <a:lnTo>
                      <a:pt x="976" y="404"/>
                    </a:lnTo>
                    <a:lnTo>
                      <a:pt x="976" y="406"/>
                    </a:lnTo>
                    <a:lnTo>
                      <a:pt x="976" y="407"/>
                    </a:lnTo>
                    <a:lnTo>
                      <a:pt x="976" y="408"/>
                    </a:lnTo>
                    <a:lnTo>
                      <a:pt x="976" y="413"/>
                    </a:lnTo>
                    <a:lnTo>
                      <a:pt x="976" y="414"/>
                    </a:lnTo>
                    <a:lnTo>
                      <a:pt x="976" y="418"/>
                    </a:lnTo>
                    <a:lnTo>
                      <a:pt x="976" y="420"/>
                    </a:lnTo>
                    <a:lnTo>
                      <a:pt x="976" y="421"/>
                    </a:lnTo>
                    <a:lnTo>
                      <a:pt x="976" y="423"/>
                    </a:lnTo>
                    <a:lnTo>
                      <a:pt x="977" y="423"/>
                    </a:lnTo>
                    <a:lnTo>
                      <a:pt x="977" y="425"/>
                    </a:lnTo>
                    <a:lnTo>
                      <a:pt x="977" y="427"/>
                    </a:lnTo>
                    <a:lnTo>
                      <a:pt x="977" y="430"/>
                    </a:lnTo>
                    <a:lnTo>
                      <a:pt x="977" y="431"/>
                    </a:lnTo>
                    <a:lnTo>
                      <a:pt x="977" y="432"/>
                    </a:lnTo>
                    <a:lnTo>
                      <a:pt x="977" y="434"/>
                    </a:lnTo>
                    <a:lnTo>
                      <a:pt x="977" y="442"/>
                    </a:lnTo>
                    <a:lnTo>
                      <a:pt x="977" y="448"/>
                    </a:lnTo>
                    <a:lnTo>
                      <a:pt x="977" y="449"/>
                    </a:lnTo>
                    <a:lnTo>
                      <a:pt x="977" y="454"/>
                    </a:lnTo>
                    <a:lnTo>
                      <a:pt x="977" y="457"/>
                    </a:lnTo>
                    <a:lnTo>
                      <a:pt x="977" y="458"/>
                    </a:lnTo>
                    <a:lnTo>
                      <a:pt x="977" y="464"/>
                    </a:lnTo>
                    <a:lnTo>
                      <a:pt x="977" y="469"/>
                    </a:lnTo>
                    <a:lnTo>
                      <a:pt x="980" y="472"/>
                    </a:lnTo>
                    <a:lnTo>
                      <a:pt x="983" y="478"/>
                    </a:lnTo>
                    <a:lnTo>
                      <a:pt x="986" y="481"/>
                    </a:lnTo>
                    <a:lnTo>
                      <a:pt x="987" y="481"/>
                    </a:lnTo>
                    <a:lnTo>
                      <a:pt x="990" y="483"/>
                    </a:lnTo>
                    <a:lnTo>
                      <a:pt x="990" y="485"/>
                    </a:lnTo>
                    <a:lnTo>
                      <a:pt x="994" y="489"/>
                    </a:lnTo>
                    <a:lnTo>
                      <a:pt x="996" y="498"/>
                    </a:lnTo>
                    <a:lnTo>
                      <a:pt x="996" y="502"/>
                    </a:lnTo>
                    <a:lnTo>
                      <a:pt x="996" y="507"/>
                    </a:lnTo>
                    <a:lnTo>
                      <a:pt x="994" y="510"/>
                    </a:lnTo>
                    <a:lnTo>
                      <a:pt x="996" y="513"/>
                    </a:lnTo>
                    <a:lnTo>
                      <a:pt x="997" y="516"/>
                    </a:lnTo>
                    <a:lnTo>
                      <a:pt x="1003" y="520"/>
                    </a:lnTo>
                    <a:lnTo>
                      <a:pt x="1006" y="529"/>
                    </a:lnTo>
                    <a:lnTo>
                      <a:pt x="1008" y="530"/>
                    </a:lnTo>
                    <a:lnTo>
                      <a:pt x="1010" y="532"/>
                    </a:lnTo>
                    <a:lnTo>
                      <a:pt x="1008" y="539"/>
                    </a:lnTo>
                    <a:lnTo>
                      <a:pt x="1010" y="541"/>
                    </a:lnTo>
                    <a:lnTo>
                      <a:pt x="1013" y="541"/>
                    </a:lnTo>
                    <a:lnTo>
                      <a:pt x="1013" y="543"/>
                    </a:lnTo>
                    <a:lnTo>
                      <a:pt x="1013" y="546"/>
                    </a:lnTo>
                    <a:lnTo>
                      <a:pt x="1014" y="548"/>
                    </a:lnTo>
                    <a:lnTo>
                      <a:pt x="1014" y="550"/>
                    </a:lnTo>
                    <a:lnTo>
                      <a:pt x="1014" y="551"/>
                    </a:lnTo>
                    <a:lnTo>
                      <a:pt x="1015" y="553"/>
                    </a:lnTo>
                    <a:lnTo>
                      <a:pt x="1015" y="551"/>
                    </a:lnTo>
                    <a:lnTo>
                      <a:pt x="1018" y="550"/>
                    </a:lnTo>
                    <a:lnTo>
                      <a:pt x="1020" y="550"/>
                    </a:lnTo>
                    <a:lnTo>
                      <a:pt x="1020" y="561"/>
                    </a:lnTo>
                    <a:lnTo>
                      <a:pt x="1020" y="568"/>
                    </a:lnTo>
                    <a:lnTo>
                      <a:pt x="1020" y="575"/>
                    </a:lnTo>
                    <a:lnTo>
                      <a:pt x="1018" y="581"/>
                    </a:lnTo>
                    <a:lnTo>
                      <a:pt x="1018" y="587"/>
                    </a:lnTo>
                    <a:lnTo>
                      <a:pt x="1017" y="588"/>
                    </a:lnTo>
                    <a:lnTo>
                      <a:pt x="1006" y="611"/>
                    </a:lnTo>
                    <a:lnTo>
                      <a:pt x="1004" y="615"/>
                    </a:lnTo>
                    <a:lnTo>
                      <a:pt x="1007" y="618"/>
                    </a:lnTo>
                    <a:lnTo>
                      <a:pt x="1008" y="625"/>
                    </a:lnTo>
                    <a:lnTo>
                      <a:pt x="1008" y="626"/>
                    </a:lnTo>
                    <a:lnTo>
                      <a:pt x="1004" y="628"/>
                    </a:lnTo>
                    <a:lnTo>
                      <a:pt x="1004" y="629"/>
                    </a:lnTo>
                    <a:lnTo>
                      <a:pt x="1003" y="635"/>
                    </a:lnTo>
                    <a:lnTo>
                      <a:pt x="1006" y="639"/>
                    </a:lnTo>
                    <a:lnTo>
                      <a:pt x="1007" y="639"/>
                    </a:lnTo>
                    <a:lnTo>
                      <a:pt x="1007" y="645"/>
                    </a:lnTo>
                    <a:lnTo>
                      <a:pt x="1007" y="649"/>
                    </a:lnTo>
                    <a:lnTo>
                      <a:pt x="1008" y="653"/>
                    </a:lnTo>
                    <a:lnTo>
                      <a:pt x="1008" y="655"/>
                    </a:lnTo>
                    <a:lnTo>
                      <a:pt x="1008" y="662"/>
                    </a:lnTo>
                    <a:lnTo>
                      <a:pt x="1007" y="663"/>
                    </a:lnTo>
                    <a:lnTo>
                      <a:pt x="1004" y="667"/>
                    </a:lnTo>
                    <a:lnTo>
                      <a:pt x="1001" y="670"/>
                    </a:lnTo>
                    <a:lnTo>
                      <a:pt x="998" y="677"/>
                    </a:lnTo>
                    <a:lnTo>
                      <a:pt x="994" y="684"/>
                    </a:lnTo>
                    <a:lnTo>
                      <a:pt x="994" y="691"/>
                    </a:lnTo>
                    <a:lnTo>
                      <a:pt x="998" y="700"/>
                    </a:lnTo>
                    <a:lnTo>
                      <a:pt x="997" y="701"/>
                    </a:lnTo>
                    <a:lnTo>
                      <a:pt x="994" y="701"/>
                    </a:lnTo>
                    <a:lnTo>
                      <a:pt x="991" y="700"/>
                    </a:lnTo>
                    <a:lnTo>
                      <a:pt x="986" y="700"/>
                    </a:lnTo>
                    <a:lnTo>
                      <a:pt x="981" y="701"/>
                    </a:lnTo>
                    <a:lnTo>
                      <a:pt x="976" y="704"/>
                    </a:lnTo>
                    <a:lnTo>
                      <a:pt x="957" y="713"/>
                    </a:lnTo>
                    <a:lnTo>
                      <a:pt x="956" y="714"/>
                    </a:lnTo>
                    <a:lnTo>
                      <a:pt x="946" y="718"/>
                    </a:lnTo>
                    <a:lnTo>
                      <a:pt x="939" y="723"/>
                    </a:lnTo>
                    <a:lnTo>
                      <a:pt x="935" y="724"/>
                    </a:lnTo>
                    <a:lnTo>
                      <a:pt x="932" y="727"/>
                    </a:lnTo>
                    <a:lnTo>
                      <a:pt x="931" y="728"/>
                    </a:lnTo>
                    <a:lnTo>
                      <a:pt x="929" y="730"/>
                    </a:lnTo>
                    <a:lnTo>
                      <a:pt x="928" y="731"/>
                    </a:lnTo>
                    <a:lnTo>
                      <a:pt x="928" y="732"/>
                    </a:lnTo>
                    <a:lnTo>
                      <a:pt x="926" y="732"/>
                    </a:lnTo>
                    <a:lnTo>
                      <a:pt x="925" y="734"/>
                    </a:lnTo>
                    <a:lnTo>
                      <a:pt x="923" y="734"/>
                    </a:lnTo>
                    <a:lnTo>
                      <a:pt x="923" y="732"/>
                    </a:lnTo>
                    <a:lnTo>
                      <a:pt x="925" y="730"/>
                    </a:lnTo>
                    <a:lnTo>
                      <a:pt x="926" y="730"/>
                    </a:lnTo>
                    <a:lnTo>
                      <a:pt x="928" y="727"/>
                    </a:lnTo>
                    <a:lnTo>
                      <a:pt x="929" y="725"/>
                    </a:lnTo>
                    <a:lnTo>
                      <a:pt x="931" y="723"/>
                    </a:lnTo>
                    <a:lnTo>
                      <a:pt x="932" y="723"/>
                    </a:lnTo>
                    <a:lnTo>
                      <a:pt x="932" y="721"/>
                    </a:lnTo>
                    <a:lnTo>
                      <a:pt x="933" y="721"/>
                    </a:lnTo>
                    <a:lnTo>
                      <a:pt x="935" y="723"/>
                    </a:lnTo>
                    <a:lnTo>
                      <a:pt x="936" y="721"/>
                    </a:lnTo>
                    <a:lnTo>
                      <a:pt x="938" y="721"/>
                    </a:lnTo>
                    <a:lnTo>
                      <a:pt x="939" y="720"/>
                    </a:lnTo>
                    <a:lnTo>
                      <a:pt x="938" y="718"/>
                    </a:lnTo>
                    <a:lnTo>
                      <a:pt x="939" y="718"/>
                    </a:lnTo>
                    <a:lnTo>
                      <a:pt x="939" y="717"/>
                    </a:lnTo>
                    <a:lnTo>
                      <a:pt x="940" y="715"/>
                    </a:lnTo>
                    <a:lnTo>
                      <a:pt x="942" y="717"/>
                    </a:lnTo>
                    <a:lnTo>
                      <a:pt x="943" y="717"/>
                    </a:lnTo>
                    <a:lnTo>
                      <a:pt x="945" y="717"/>
                    </a:lnTo>
                    <a:lnTo>
                      <a:pt x="946" y="717"/>
                    </a:lnTo>
                    <a:lnTo>
                      <a:pt x="946" y="715"/>
                    </a:lnTo>
                    <a:lnTo>
                      <a:pt x="945" y="715"/>
                    </a:lnTo>
                    <a:lnTo>
                      <a:pt x="945" y="714"/>
                    </a:lnTo>
                    <a:lnTo>
                      <a:pt x="943" y="714"/>
                    </a:lnTo>
                    <a:lnTo>
                      <a:pt x="942" y="713"/>
                    </a:lnTo>
                    <a:lnTo>
                      <a:pt x="940" y="713"/>
                    </a:lnTo>
                    <a:lnTo>
                      <a:pt x="939" y="713"/>
                    </a:lnTo>
                    <a:lnTo>
                      <a:pt x="938" y="714"/>
                    </a:lnTo>
                    <a:lnTo>
                      <a:pt x="936" y="714"/>
                    </a:lnTo>
                    <a:lnTo>
                      <a:pt x="931" y="715"/>
                    </a:lnTo>
                    <a:lnTo>
                      <a:pt x="928" y="715"/>
                    </a:lnTo>
                    <a:lnTo>
                      <a:pt x="926" y="717"/>
                    </a:lnTo>
                    <a:lnTo>
                      <a:pt x="925" y="717"/>
                    </a:lnTo>
                    <a:lnTo>
                      <a:pt x="923" y="717"/>
                    </a:lnTo>
                    <a:lnTo>
                      <a:pt x="923" y="715"/>
                    </a:lnTo>
                    <a:lnTo>
                      <a:pt x="922" y="715"/>
                    </a:lnTo>
                    <a:lnTo>
                      <a:pt x="923" y="714"/>
                    </a:lnTo>
                    <a:lnTo>
                      <a:pt x="925" y="713"/>
                    </a:lnTo>
                    <a:lnTo>
                      <a:pt x="926" y="711"/>
                    </a:lnTo>
                    <a:lnTo>
                      <a:pt x="929" y="707"/>
                    </a:lnTo>
                    <a:lnTo>
                      <a:pt x="931" y="700"/>
                    </a:lnTo>
                    <a:lnTo>
                      <a:pt x="931" y="697"/>
                    </a:lnTo>
                    <a:lnTo>
                      <a:pt x="928" y="693"/>
                    </a:lnTo>
                    <a:lnTo>
                      <a:pt x="926" y="691"/>
                    </a:lnTo>
                    <a:lnTo>
                      <a:pt x="923" y="693"/>
                    </a:lnTo>
                    <a:lnTo>
                      <a:pt x="922" y="693"/>
                    </a:lnTo>
                    <a:lnTo>
                      <a:pt x="921" y="694"/>
                    </a:lnTo>
                    <a:lnTo>
                      <a:pt x="918" y="697"/>
                    </a:lnTo>
                    <a:lnTo>
                      <a:pt x="916" y="700"/>
                    </a:lnTo>
                    <a:lnTo>
                      <a:pt x="916" y="701"/>
                    </a:lnTo>
                    <a:lnTo>
                      <a:pt x="916" y="703"/>
                    </a:lnTo>
                    <a:lnTo>
                      <a:pt x="914" y="704"/>
                    </a:lnTo>
                    <a:lnTo>
                      <a:pt x="912" y="704"/>
                    </a:lnTo>
                    <a:lnTo>
                      <a:pt x="911" y="703"/>
                    </a:lnTo>
                    <a:lnTo>
                      <a:pt x="911" y="701"/>
                    </a:lnTo>
                    <a:lnTo>
                      <a:pt x="911" y="700"/>
                    </a:lnTo>
                    <a:lnTo>
                      <a:pt x="908" y="700"/>
                    </a:lnTo>
                    <a:lnTo>
                      <a:pt x="908" y="701"/>
                    </a:lnTo>
                    <a:lnTo>
                      <a:pt x="907" y="703"/>
                    </a:lnTo>
                    <a:lnTo>
                      <a:pt x="905" y="704"/>
                    </a:lnTo>
                    <a:lnTo>
                      <a:pt x="905" y="706"/>
                    </a:lnTo>
                    <a:lnTo>
                      <a:pt x="905" y="707"/>
                    </a:lnTo>
                    <a:lnTo>
                      <a:pt x="905" y="708"/>
                    </a:lnTo>
                    <a:lnTo>
                      <a:pt x="907" y="708"/>
                    </a:lnTo>
                    <a:lnTo>
                      <a:pt x="907" y="710"/>
                    </a:lnTo>
                    <a:lnTo>
                      <a:pt x="907" y="711"/>
                    </a:lnTo>
                    <a:lnTo>
                      <a:pt x="905" y="713"/>
                    </a:lnTo>
                    <a:lnTo>
                      <a:pt x="905" y="714"/>
                    </a:lnTo>
                    <a:lnTo>
                      <a:pt x="904" y="714"/>
                    </a:lnTo>
                    <a:lnTo>
                      <a:pt x="904" y="715"/>
                    </a:lnTo>
                    <a:lnTo>
                      <a:pt x="905" y="715"/>
                    </a:lnTo>
                    <a:lnTo>
                      <a:pt x="905" y="718"/>
                    </a:lnTo>
                    <a:lnTo>
                      <a:pt x="908" y="718"/>
                    </a:lnTo>
                    <a:lnTo>
                      <a:pt x="909" y="720"/>
                    </a:lnTo>
                    <a:lnTo>
                      <a:pt x="911" y="720"/>
                    </a:lnTo>
                    <a:lnTo>
                      <a:pt x="914" y="720"/>
                    </a:lnTo>
                    <a:lnTo>
                      <a:pt x="912" y="721"/>
                    </a:lnTo>
                    <a:lnTo>
                      <a:pt x="912" y="723"/>
                    </a:lnTo>
                    <a:lnTo>
                      <a:pt x="911" y="724"/>
                    </a:lnTo>
                    <a:lnTo>
                      <a:pt x="912" y="725"/>
                    </a:lnTo>
                    <a:lnTo>
                      <a:pt x="915" y="727"/>
                    </a:lnTo>
                    <a:lnTo>
                      <a:pt x="915" y="728"/>
                    </a:lnTo>
                    <a:lnTo>
                      <a:pt x="915" y="732"/>
                    </a:lnTo>
                    <a:lnTo>
                      <a:pt x="915" y="735"/>
                    </a:lnTo>
                    <a:lnTo>
                      <a:pt x="915" y="738"/>
                    </a:lnTo>
                    <a:lnTo>
                      <a:pt x="915" y="739"/>
                    </a:lnTo>
                    <a:lnTo>
                      <a:pt x="916" y="739"/>
                    </a:lnTo>
                    <a:lnTo>
                      <a:pt x="918" y="739"/>
                    </a:lnTo>
                    <a:lnTo>
                      <a:pt x="921" y="739"/>
                    </a:lnTo>
                    <a:lnTo>
                      <a:pt x="921" y="737"/>
                    </a:lnTo>
                    <a:lnTo>
                      <a:pt x="921" y="735"/>
                    </a:lnTo>
                    <a:lnTo>
                      <a:pt x="921" y="734"/>
                    </a:lnTo>
                    <a:lnTo>
                      <a:pt x="923" y="735"/>
                    </a:lnTo>
                    <a:lnTo>
                      <a:pt x="926" y="735"/>
                    </a:lnTo>
                    <a:lnTo>
                      <a:pt x="928" y="735"/>
                    </a:lnTo>
                    <a:lnTo>
                      <a:pt x="928" y="737"/>
                    </a:lnTo>
                    <a:lnTo>
                      <a:pt x="925" y="739"/>
                    </a:lnTo>
                    <a:lnTo>
                      <a:pt x="923" y="741"/>
                    </a:lnTo>
                    <a:lnTo>
                      <a:pt x="922" y="741"/>
                    </a:lnTo>
                    <a:lnTo>
                      <a:pt x="904" y="755"/>
                    </a:lnTo>
                    <a:lnTo>
                      <a:pt x="899" y="758"/>
                    </a:lnTo>
                    <a:lnTo>
                      <a:pt x="897" y="761"/>
                    </a:lnTo>
                    <a:lnTo>
                      <a:pt x="897" y="762"/>
                    </a:lnTo>
                    <a:lnTo>
                      <a:pt x="891" y="768"/>
                    </a:lnTo>
                    <a:lnTo>
                      <a:pt x="887" y="771"/>
                    </a:lnTo>
                    <a:lnTo>
                      <a:pt x="884" y="773"/>
                    </a:lnTo>
                    <a:lnTo>
                      <a:pt x="882" y="776"/>
                    </a:lnTo>
                    <a:lnTo>
                      <a:pt x="881" y="776"/>
                    </a:lnTo>
                    <a:lnTo>
                      <a:pt x="878" y="779"/>
                    </a:lnTo>
                    <a:lnTo>
                      <a:pt x="875" y="782"/>
                    </a:lnTo>
                    <a:lnTo>
                      <a:pt x="875" y="783"/>
                    </a:lnTo>
                    <a:lnTo>
                      <a:pt x="873" y="783"/>
                    </a:lnTo>
                    <a:lnTo>
                      <a:pt x="871" y="783"/>
                    </a:lnTo>
                    <a:lnTo>
                      <a:pt x="867" y="786"/>
                    </a:lnTo>
                    <a:lnTo>
                      <a:pt x="865" y="788"/>
                    </a:lnTo>
                    <a:lnTo>
                      <a:pt x="860" y="790"/>
                    </a:lnTo>
                    <a:lnTo>
                      <a:pt x="840" y="803"/>
                    </a:lnTo>
                    <a:lnTo>
                      <a:pt x="834" y="806"/>
                    </a:lnTo>
                    <a:lnTo>
                      <a:pt x="826" y="810"/>
                    </a:lnTo>
                    <a:lnTo>
                      <a:pt x="819" y="813"/>
                    </a:lnTo>
                    <a:lnTo>
                      <a:pt x="810" y="819"/>
                    </a:lnTo>
                    <a:lnTo>
                      <a:pt x="807" y="820"/>
                    </a:lnTo>
                    <a:lnTo>
                      <a:pt x="806" y="822"/>
                    </a:lnTo>
                    <a:lnTo>
                      <a:pt x="803" y="823"/>
                    </a:lnTo>
                    <a:lnTo>
                      <a:pt x="800" y="824"/>
                    </a:lnTo>
                    <a:lnTo>
                      <a:pt x="799" y="826"/>
                    </a:lnTo>
                    <a:lnTo>
                      <a:pt x="799" y="827"/>
                    </a:lnTo>
                    <a:lnTo>
                      <a:pt x="798" y="827"/>
                    </a:lnTo>
                    <a:lnTo>
                      <a:pt x="795" y="829"/>
                    </a:lnTo>
                    <a:lnTo>
                      <a:pt x="795" y="830"/>
                    </a:lnTo>
                    <a:lnTo>
                      <a:pt x="795" y="829"/>
                    </a:lnTo>
                    <a:lnTo>
                      <a:pt x="798" y="826"/>
                    </a:lnTo>
                    <a:lnTo>
                      <a:pt x="803" y="822"/>
                    </a:lnTo>
                    <a:lnTo>
                      <a:pt x="807" y="820"/>
                    </a:lnTo>
                    <a:lnTo>
                      <a:pt x="807" y="819"/>
                    </a:lnTo>
                    <a:lnTo>
                      <a:pt x="813" y="814"/>
                    </a:lnTo>
                    <a:lnTo>
                      <a:pt x="817" y="813"/>
                    </a:lnTo>
                    <a:lnTo>
                      <a:pt x="822" y="810"/>
                    </a:lnTo>
                    <a:lnTo>
                      <a:pt x="823" y="810"/>
                    </a:lnTo>
                    <a:lnTo>
                      <a:pt x="824" y="809"/>
                    </a:lnTo>
                    <a:lnTo>
                      <a:pt x="827" y="809"/>
                    </a:lnTo>
                    <a:lnTo>
                      <a:pt x="827" y="807"/>
                    </a:lnTo>
                    <a:lnTo>
                      <a:pt x="827" y="805"/>
                    </a:lnTo>
                    <a:lnTo>
                      <a:pt x="827" y="803"/>
                    </a:lnTo>
                    <a:lnTo>
                      <a:pt x="826" y="803"/>
                    </a:lnTo>
                    <a:lnTo>
                      <a:pt x="824" y="805"/>
                    </a:lnTo>
                    <a:lnTo>
                      <a:pt x="823" y="805"/>
                    </a:lnTo>
                    <a:lnTo>
                      <a:pt x="822" y="805"/>
                    </a:lnTo>
                    <a:lnTo>
                      <a:pt x="820" y="806"/>
                    </a:lnTo>
                    <a:lnTo>
                      <a:pt x="817" y="807"/>
                    </a:lnTo>
                    <a:lnTo>
                      <a:pt x="813" y="809"/>
                    </a:lnTo>
                    <a:lnTo>
                      <a:pt x="810" y="810"/>
                    </a:lnTo>
                    <a:lnTo>
                      <a:pt x="809" y="810"/>
                    </a:lnTo>
                    <a:lnTo>
                      <a:pt x="807" y="812"/>
                    </a:lnTo>
                    <a:lnTo>
                      <a:pt x="806" y="810"/>
                    </a:lnTo>
                    <a:lnTo>
                      <a:pt x="806" y="809"/>
                    </a:lnTo>
                    <a:lnTo>
                      <a:pt x="807" y="809"/>
                    </a:lnTo>
                    <a:lnTo>
                      <a:pt x="807" y="807"/>
                    </a:lnTo>
                    <a:lnTo>
                      <a:pt x="809" y="807"/>
                    </a:lnTo>
                    <a:lnTo>
                      <a:pt x="806" y="805"/>
                    </a:lnTo>
                    <a:lnTo>
                      <a:pt x="809" y="803"/>
                    </a:lnTo>
                    <a:lnTo>
                      <a:pt x="807" y="803"/>
                    </a:lnTo>
                    <a:lnTo>
                      <a:pt x="810" y="800"/>
                    </a:lnTo>
                    <a:lnTo>
                      <a:pt x="809" y="799"/>
                    </a:lnTo>
                    <a:lnTo>
                      <a:pt x="807" y="799"/>
                    </a:lnTo>
                    <a:lnTo>
                      <a:pt x="806" y="800"/>
                    </a:lnTo>
                    <a:lnTo>
                      <a:pt x="805" y="800"/>
                    </a:lnTo>
                    <a:lnTo>
                      <a:pt x="803" y="800"/>
                    </a:lnTo>
                    <a:lnTo>
                      <a:pt x="802" y="800"/>
                    </a:lnTo>
                    <a:lnTo>
                      <a:pt x="800" y="802"/>
                    </a:lnTo>
                    <a:lnTo>
                      <a:pt x="800" y="803"/>
                    </a:lnTo>
                    <a:lnTo>
                      <a:pt x="800" y="805"/>
                    </a:lnTo>
                    <a:lnTo>
                      <a:pt x="799" y="805"/>
                    </a:lnTo>
                    <a:lnTo>
                      <a:pt x="795" y="806"/>
                    </a:lnTo>
                    <a:lnTo>
                      <a:pt x="795" y="807"/>
                    </a:lnTo>
                    <a:lnTo>
                      <a:pt x="786" y="812"/>
                    </a:lnTo>
                    <a:lnTo>
                      <a:pt x="786" y="809"/>
                    </a:lnTo>
                    <a:lnTo>
                      <a:pt x="786" y="807"/>
                    </a:lnTo>
                    <a:lnTo>
                      <a:pt x="783" y="807"/>
                    </a:lnTo>
                    <a:lnTo>
                      <a:pt x="785" y="806"/>
                    </a:lnTo>
                    <a:lnTo>
                      <a:pt x="781" y="805"/>
                    </a:lnTo>
                    <a:lnTo>
                      <a:pt x="779" y="805"/>
                    </a:lnTo>
                    <a:lnTo>
                      <a:pt x="779" y="802"/>
                    </a:lnTo>
                    <a:lnTo>
                      <a:pt x="781" y="800"/>
                    </a:lnTo>
                    <a:lnTo>
                      <a:pt x="781" y="799"/>
                    </a:lnTo>
                    <a:lnTo>
                      <a:pt x="779" y="799"/>
                    </a:lnTo>
                    <a:lnTo>
                      <a:pt x="778" y="797"/>
                    </a:lnTo>
                    <a:lnTo>
                      <a:pt x="778" y="796"/>
                    </a:lnTo>
                    <a:lnTo>
                      <a:pt x="776" y="797"/>
                    </a:lnTo>
                    <a:lnTo>
                      <a:pt x="774" y="797"/>
                    </a:lnTo>
                    <a:lnTo>
                      <a:pt x="774" y="799"/>
                    </a:lnTo>
                    <a:lnTo>
                      <a:pt x="772" y="799"/>
                    </a:lnTo>
                    <a:lnTo>
                      <a:pt x="772" y="800"/>
                    </a:lnTo>
                    <a:lnTo>
                      <a:pt x="774" y="802"/>
                    </a:lnTo>
                    <a:lnTo>
                      <a:pt x="774" y="803"/>
                    </a:lnTo>
                    <a:lnTo>
                      <a:pt x="775" y="805"/>
                    </a:lnTo>
                    <a:lnTo>
                      <a:pt x="776" y="805"/>
                    </a:lnTo>
                    <a:lnTo>
                      <a:pt x="776" y="806"/>
                    </a:lnTo>
                    <a:lnTo>
                      <a:pt x="775" y="806"/>
                    </a:lnTo>
                    <a:lnTo>
                      <a:pt x="775" y="807"/>
                    </a:lnTo>
                    <a:lnTo>
                      <a:pt x="776" y="810"/>
                    </a:lnTo>
                    <a:lnTo>
                      <a:pt x="779" y="810"/>
                    </a:lnTo>
                    <a:lnTo>
                      <a:pt x="779" y="812"/>
                    </a:lnTo>
                    <a:lnTo>
                      <a:pt x="782" y="813"/>
                    </a:lnTo>
                    <a:lnTo>
                      <a:pt x="783" y="813"/>
                    </a:lnTo>
                    <a:lnTo>
                      <a:pt x="783" y="816"/>
                    </a:lnTo>
                    <a:lnTo>
                      <a:pt x="785" y="816"/>
                    </a:lnTo>
                    <a:lnTo>
                      <a:pt x="789" y="820"/>
                    </a:lnTo>
                    <a:lnTo>
                      <a:pt x="792" y="823"/>
                    </a:lnTo>
                    <a:lnTo>
                      <a:pt x="793" y="824"/>
                    </a:lnTo>
                    <a:lnTo>
                      <a:pt x="792" y="824"/>
                    </a:lnTo>
                    <a:lnTo>
                      <a:pt x="788" y="827"/>
                    </a:lnTo>
                    <a:lnTo>
                      <a:pt x="786" y="829"/>
                    </a:lnTo>
                    <a:lnTo>
                      <a:pt x="785" y="829"/>
                    </a:lnTo>
                    <a:lnTo>
                      <a:pt x="783" y="830"/>
                    </a:lnTo>
                    <a:lnTo>
                      <a:pt x="781" y="830"/>
                    </a:lnTo>
                    <a:lnTo>
                      <a:pt x="779" y="831"/>
                    </a:lnTo>
                    <a:lnTo>
                      <a:pt x="778" y="833"/>
                    </a:lnTo>
                    <a:lnTo>
                      <a:pt x="776" y="833"/>
                    </a:lnTo>
                    <a:lnTo>
                      <a:pt x="772" y="834"/>
                    </a:lnTo>
                    <a:lnTo>
                      <a:pt x="771" y="836"/>
                    </a:lnTo>
                    <a:lnTo>
                      <a:pt x="769" y="834"/>
                    </a:lnTo>
                    <a:lnTo>
                      <a:pt x="768" y="834"/>
                    </a:lnTo>
                    <a:lnTo>
                      <a:pt x="768" y="831"/>
                    </a:lnTo>
                    <a:lnTo>
                      <a:pt x="768" y="829"/>
                    </a:lnTo>
                    <a:lnTo>
                      <a:pt x="766" y="827"/>
                    </a:lnTo>
                    <a:lnTo>
                      <a:pt x="765" y="827"/>
                    </a:lnTo>
                    <a:lnTo>
                      <a:pt x="764" y="827"/>
                    </a:lnTo>
                    <a:lnTo>
                      <a:pt x="762" y="827"/>
                    </a:lnTo>
                    <a:lnTo>
                      <a:pt x="762" y="829"/>
                    </a:lnTo>
                    <a:lnTo>
                      <a:pt x="761" y="830"/>
                    </a:lnTo>
                    <a:lnTo>
                      <a:pt x="761" y="831"/>
                    </a:lnTo>
                    <a:lnTo>
                      <a:pt x="761" y="833"/>
                    </a:lnTo>
                    <a:lnTo>
                      <a:pt x="761" y="834"/>
                    </a:lnTo>
                    <a:lnTo>
                      <a:pt x="761" y="836"/>
                    </a:lnTo>
                    <a:lnTo>
                      <a:pt x="761" y="837"/>
                    </a:lnTo>
                    <a:lnTo>
                      <a:pt x="759" y="839"/>
                    </a:lnTo>
                    <a:lnTo>
                      <a:pt x="759" y="840"/>
                    </a:lnTo>
                    <a:lnTo>
                      <a:pt x="761" y="841"/>
                    </a:lnTo>
                    <a:lnTo>
                      <a:pt x="761" y="843"/>
                    </a:lnTo>
                    <a:lnTo>
                      <a:pt x="761" y="844"/>
                    </a:lnTo>
                    <a:lnTo>
                      <a:pt x="761" y="846"/>
                    </a:lnTo>
                    <a:lnTo>
                      <a:pt x="759" y="847"/>
                    </a:lnTo>
                    <a:lnTo>
                      <a:pt x="757" y="848"/>
                    </a:lnTo>
                    <a:lnTo>
                      <a:pt x="754" y="851"/>
                    </a:lnTo>
                    <a:lnTo>
                      <a:pt x="752" y="853"/>
                    </a:lnTo>
                    <a:lnTo>
                      <a:pt x="751" y="854"/>
                    </a:lnTo>
                    <a:lnTo>
                      <a:pt x="749" y="856"/>
                    </a:lnTo>
                    <a:lnTo>
                      <a:pt x="747" y="856"/>
                    </a:lnTo>
                    <a:lnTo>
                      <a:pt x="744" y="854"/>
                    </a:lnTo>
                    <a:lnTo>
                      <a:pt x="741" y="856"/>
                    </a:lnTo>
                    <a:lnTo>
                      <a:pt x="741" y="857"/>
                    </a:lnTo>
                    <a:lnTo>
                      <a:pt x="742" y="857"/>
                    </a:lnTo>
                    <a:lnTo>
                      <a:pt x="742" y="858"/>
                    </a:lnTo>
                    <a:lnTo>
                      <a:pt x="741" y="858"/>
                    </a:lnTo>
                    <a:lnTo>
                      <a:pt x="741" y="860"/>
                    </a:lnTo>
                    <a:lnTo>
                      <a:pt x="741" y="861"/>
                    </a:lnTo>
                    <a:lnTo>
                      <a:pt x="741" y="863"/>
                    </a:lnTo>
                    <a:lnTo>
                      <a:pt x="741" y="864"/>
                    </a:lnTo>
                    <a:lnTo>
                      <a:pt x="741" y="865"/>
                    </a:lnTo>
                    <a:lnTo>
                      <a:pt x="740" y="865"/>
                    </a:lnTo>
                    <a:lnTo>
                      <a:pt x="738" y="868"/>
                    </a:lnTo>
                    <a:lnTo>
                      <a:pt x="737" y="870"/>
                    </a:lnTo>
                    <a:lnTo>
                      <a:pt x="734" y="875"/>
                    </a:lnTo>
                    <a:lnTo>
                      <a:pt x="732" y="875"/>
                    </a:lnTo>
                    <a:lnTo>
                      <a:pt x="732" y="878"/>
                    </a:lnTo>
                    <a:lnTo>
                      <a:pt x="731" y="878"/>
                    </a:lnTo>
                    <a:lnTo>
                      <a:pt x="731" y="880"/>
                    </a:lnTo>
                    <a:lnTo>
                      <a:pt x="728" y="884"/>
                    </a:lnTo>
                    <a:lnTo>
                      <a:pt x="728" y="885"/>
                    </a:lnTo>
                    <a:lnTo>
                      <a:pt x="727" y="885"/>
                    </a:lnTo>
                    <a:lnTo>
                      <a:pt x="725" y="885"/>
                    </a:lnTo>
                    <a:lnTo>
                      <a:pt x="725" y="884"/>
                    </a:lnTo>
                    <a:lnTo>
                      <a:pt x="724" y="884"/>
                    </a:lnTo>
                    <a:lnTo>
                      <a:pt x="724" y="882"/>
                    </a:lnTo>
                    <a:lnTo>
                      <a:pt x="724" y="881"/>
                    </a:lnTo>
                    <a:lnTo>
                      <a:pt x="723" y="880"/>
                    </a:lnTo>
                    <a:lnTo>
                      <a:pt x="721" y="880"/>
                    </a:lnTo>
                    <a:lnTo>
                      <a:pt x="720" y="880"/>
                    </a:lnTo>
                    <a:lnTo>
                      <a:pt x="718" y="880"/>
                    </a:lnTo>
                    <a:lnTo>
                      <a:pt x="717" y="881"/>
                    </a:lnTo>
                    <a:lnTo>
                      <a:pt x="714" y="882"/>
                    </a:lnTo>
                    <a:lnTo>
                      <a:pt x="713" y="884"/>
                    </a:lnTo>
                    <a:lnTo>
                      <a:pt x="711" y="887"/>
                    </a:lnTo>
                    <a:lnTo>
                      <a:pt x="711" y="889"/>
                    </a:lnTo>
                    <a:lnTo>
                      <a:pt x="711" y="891"/>
                    </a:lnTo>
                    <a:lnTo>
                      <a:pt x="713" y="894"/>
                    </a:lnTo>
                    <a:lnTo>
                      <a:pt x="714" y="895"/>
                    </a:lnTo>
                    <a:lnTo>
                      <a:pt x="717" y="897"/>
                    </a:lnTo>
                    <a:lnTo>
                      <a:pt x="723" y="898"/>
                    </a:lnTo>
                    <a:lnTo>
                      <a:pt x="721" y="899"/>
                    </a:lnTo>
                    <a:lnTo>
                      <a:pt x="718" y="906"/>
                    </a:lnTo>
                    <a:lnTo>
                      <a:pt x="718" y="908"/>
                    </a:lnTo>
                    <a:lnTo>
                      <a:pt x="718" y="909"/>
                    </a:lnTo>
                    <a:lnTo>
                      <a:pt x="717" y="911"/>
                    </a:lnTo>
                    <a:lnTo>
                      <a:pt x="715" y="915"/>
                    </a:lnTo>
                    <a:lnTo>
                      <a:pt x="714" y="915"/>
                    </a:lnTo>
                    <a:lnTo>
                      <a:pt x="714" y="916"/>
                    </a:lnTo>
                    <a:lnTo>
                      <a:pt x="714" y="919"/>
                    </a:lnTo>
                    <a:lnTo>
                      <a:pt x="714" y="921"/>
                    </a:lnTo>
                    <a:lnTo>
                      <a:pt x="713" y="922"/>
                    </a:lnTo>
                    <a:lnTo>
                      <a:pt x="713" y="925"/>
                    </a:lnTo>
                    <a:lnTo>
                      <a:pt x="713" y="926"/>
                    </a:lnTo>
                    <a:lnTo>
                      <a:pt x="711" y="928"/>
                    </a:lnTo>
                    <a:lnTo>
                      <a:pt x="710" y="932"/>
                    </a:lnTo>
                    <a:lnTo>
                      <a:pt x="710" y="933"/>
                    </a:lnTo>
                    <a:lnTo>
                      <a:pt x="708" y="935"/>
                    </a:lnTo>
                    <a:lnTo>
                      <a:pt x="707" y="935"/>
                    </a:lnTo>
                    <a:lnTo>
                      <a:pt x="706" y="935"/>
                    </a:lnTo>
                    <a:lnTo>
                      <a:pt x="703" y="936"/>
                    </a:lnTo>
                    <a:lnTo>
                      <a:pt x="701" y="939"/>
                    </a:lnTo>
                    <a:lnTo>
                      <a:pt x="699" y="939"/>
                    </a:lnTo>
                    <a:lnTo>
                      <a:pt x="699" y="938"/>
                    </a:lnTo>
                    <a:lnTo>
                      <a:pt x="697" y="938"/>
                    </a:lnTo>
                    <a:lnTo>
                      <a:pt x="699" y="938"/>
                    </a:lnTo>
                    <a:lnTo>
                      <a:pt x="700" y="938"/>
                    </a:lnTo>
                    <a:lnTo>
                      <a:pt x="700" y="936"/>
                    </a:lnTo>
                    <a:lnTo>
                      <a:pt x="701" y="936"/>
                    </a:lnTo>
                    <a:lnTo>
                      <a:pt x="701" y="935"/>
                    </a:lnTo>
                    <a:lnTo>
                      <a:pt x="701" y="933"/>
                    </a:lnTo>
                    <a:lnTo>
                      <a:pt x="703" y="933"/>
                    </a:lnTo>
                    <a:lnTo>
                      <a:pt x="703" y="932"/>
                    </a:lnTo>
                    <a:lnTo>
                      <a:pt x="703" y="930"/>
                    </a:lnTo>
                    <a:lnTo>
                      <a:pt x="701" y="930"/>
                    </a:lnTo>
                    <a:lnTo>
                      <a:pt x="700" y="930"/>
                    </a:lnTo>
                    <a:lnTo>
                      <a:pt x="700" y="932"/>
                    </a:lnTo>
                    <a:lnTo>
                      <a:pt x="699" y="933"/>
                    </a:lnTo>
                    <a:lnTo>
                      <a:pt x="696" y="935"/>
                    </a:lnTo>
                    <a:lnTo>
                      <a:pt x="694" y="935"/>
                    </a:lnTo>
                    <a:lnTo>
                      <a:pt x="693" y="938"/>
                    </a:lnTo>
                    <a:lnTo>
                      <a:pt x="691" y="938"/>
                    </a:lnTo>
                    <a:lnTo>
                      <a:pt x="690" y="938"/>
                    </a:lnTo>
                    <a:lnTo>
                      <a:pt x="690" y="939"/>
                    </a:lnTo>
                    <a:lnTo>
                      <a:pt x="690" y="940"/>
                    </a:lnTo>
                    <a:lnTo>
                      <a:pt x="690" y="942"/>
                    </a:lnTo>
                    <a:lnTo>
                      <a:pt x="691" y="942"/>
                    </a:lnTo>
                    <a:lnTo>
                      <a:pt x="693" y="942"/>
                    </a:lnTo>
                    <a:lnTo>
                      <a:pt x="694" y="942"/>
                    </a:lnTo>
                    <a:lnTo>
                      <a:pt x="696" y="942"/>
                    </a:lnTo>
                    <a:lnTo>
                      <a:pt x="696" y="943"/>
                    </a:lnTo>
                    <a:lnTo>
                      <a:pt x="699" y="943"/>
                    </a:lnTo>
                    <a:lnTo>
                      <a:pt x="700" y="943"/>
                    </a:lnTo>
                    <a:lnTo>
                      <a:pt x="701" y="942"/>
                    </a:lnTo>
                    <a:lnTo>
                      <a:pt x="703" y="942"/>
                    </a:lnTo>
                    <a:lnTo>
                      <a:pt x="704" y="940"/>
                    </a:lnTo>
                    <a:lnTo>
                      <a:pt x="706" y="940"/>
                    </a:lnTo>
                    <a:lnTo>
                      <a:pt x="708" y="940"/>
                    </a:lnTo>
                    <a:lnTo>
                      <a:pt x="707" y="946"/>
                    </a:lnTo>
                    <a:lnTo>
                      <a:pt x="706" y="952"/>
                    </a:lnTo>
                    <a:lnTo>
                      <a:pt x="706" y="955"/>
                    </a:lnTo>
                    <a:lnTo>
                      <a:pt x="704" y="956"/>
                    </a:lnTo>
                    <a:lnTo>
                      <a:pt x="703" y="956"/>
                    </a:lnTo>
                    <a:lnTo>
                      <a:pt x="701" y="956"/>
                    </a:lnTo>
                    <a:lnTo>
                      <a:pt x="701" y="957"/>
                    </a:lnTo>
                    <a:lnTo>
                      <a:pt x="701" y="959"/>
                    </a:lnTo>
                    <a:lnTo>
                      <a:pt x="703" y="959"/>
                    </a:lnTo>
                    <a:lnTo>
                      <a:pt x="703" y="960"/>
                    </a:lnTo>
                    <a:lnTo>
                      <a:pt x="703" y="963"/>
                    </a:lnTo>
                    <a:lnTo>
                      <a:pt x="703" y="964"/>
                    </a:lnTo>
                    <a:lnTo>
                      <a:pt x="703" y="966"/>
                    </a:lnTo>
                    <a:lnTo>
                      <a:pt x="699" y="966"/>
                    </a:lnTo>
                    <a:lnTo>
                      <a:pt x="697" y="966"/>
                    </a:lnTo>
                    <a:lnTo>
                      <a:pt x="697" y="967"/>
                    </a:lnTo>
                    <a:lnTo>
                      <a:pt x="697" y="969"/>
                    </a:lnTo>
                    <a:lnTo>
                      <a:pt x="697" y="970"/>
                    </a:lnTo>
                    <a:lnTo>
                      <a:pt x="696" y="972"/>
                    </a:lnTo>
                    <a:lnTo>
                      <a:pt x="697" y="976"/>
                    </a:lnTo>
                    <a:lnTo>
                      <a:pt x="697" y="977"/>
                    </a:lnTo>
                    <a:lnTo>
                      <a:pt x="697" y="979"/>
                    </a:lnTo>
                    <a:lnTo>
                      <a:pt x="696" y="979"/>
                    </a:lnTo>
                    <a:lnTo>
                      <a:pt x="696" y="981"/>
                    </a:lnTo>
                    <a:lnTo>
                      <a:pt x="697" y="983"/>
                    </a:lnTo>
                    <a:lnTo>
                      <a:pt x="700" y="986"/>
                    </a:lnTo>
                    <a:lnTo>
                      <a:pt x="701" y="988"/>
                    </a:lnTo>
                    <a:lnTo>
                      <a:pt x="703" y="990"/>
                    </a:lnTo>
                    <a:lnTo>
                      <a:pt x="703" y="991"/>
                    </a:lnTo>
                    <a:lnTo>
                      <a:pt x="703" y="994"/>
                    </a:lnTo>
                    <a:lnTo>
                      <a:pt x="706" y="1003"/>
                    </a:lnTo>
                    <a:lnTo>
                      <a:pt x="706" y="1004"/>
                    </a:lnTo>
                    <a:lnTo>
                      <a:pt x="706" y="1005"/>
                    </a:lnTo>
                    <a:lnTo>
                      <a:pt x="707" y="1008"/>
                    </a:lnTo>
                    <a:lnTo>
                      <a:pt x="707" y="1010"/>
                    </a:lnTo>
                    <a:lnTo>
                      <a:pt x="707" y="1013"/>
                    </a:lnTo>
                    <a:lnTo>
                      <a:pt x="707" y="1014"/>
                    </a:lnTo>
                    <a:lnTo>
                      <a:pt x="706" y="1014"/>
                    </a:lnTo>
                    <a:lnTo>
                      <a:pt x="706" y="1015"/>
                    </a:lnTo>
                    <a:lnTo>
                      <a:pt x="707" y="1017"/>
                    </a:lnTo>
                    <a:lnTo>
                      <a:pt x="706" y="1017"/>
                    </a:lnTo>
                    <a:lnTo>
                      <a:pt x="706" y="1018"/>
                    </a:lnTo>
                    <a:lnTo>
                      <a:pt x="706" y="1020"/>
                    </a:lnTo>
                    <a:lnTo>
                      <a:pt x="707" y="1021"/>
                    </a:lnTo>
                    <a:lnTo>
                      <a:pt x="707" y="1020"/>
                    </a:lnTo>
                    <a:lnTo>
                      <a:pt x="707" y="1021"/>
                    </a:lnTo>
                    <a:lnTo>
                      <a:pt x="707" y="1024"/>
                    </a:lnTo>
                    <a:lnTo>
                      <a:pt x="708" y="1024"/>
                    </a:lnTo>
                    <a:lnTo>
                      <a:pt x="710" y="1024"/>
                    </a:lnTo>
                    <a:lnTo>
                      <a:pt x="711" y="1025"/>
                    </a:lnTo>
                    <a:lnTo>
                      <a:pt x="711" y="1027"/>
                    </a:lnTo>
                    <a:lnTo>
                      <a:pt x="710" y="1028"/>
                    </a:lnTo>
                    <a:lnTo>
                      <a:pt x="708" y="1031"/>
                    </a:lnTo>
                    <a:lnTo>
                      <a:pt x="710" y="1031"/>
                    </a:lnTo>
                    <a:lnTo>
                      <a:pt x="710" y="1032"/>
                    </a:lnTo>
                    <a:lnTo>
                      <a:pt x="710" y="1031"/>
                    </a:lnTo>
                    <a:lnTo>
                      <a:pt x="711" y="1031"/>
                    </a:lnTo>
                    <a:lnTo>
                      <a:pt x="711" y="1030"/>
                    </a:lnTo>
                    <a:lnTo>
                      <a:pt x="713" y="1030"/>
                    </a:lnTo>
                    <a:lnTo>
                      <a:pt x="714" y="1030"/>
                    </a:lnTo>
                    <a:lnTo>
                      <a:pt x="714" y="1032"/>
                    </a:lnTo>
                    <a:lnTo>
                      <a:pt x="713" y="1032"/>
                    </a:lnTo>
                    <a:lnTo>
                      <a:pt x="713" y="1034"/>
                    </a:lnTo>
                    <a:lnTo>
                      <a:pt x="713" y="1035"/>
                    </a:lnTo>
                    <a:lnTo>
                      <a:pt x="713" y="1038"/>
                    </a:lnTo>
                    <a:lnTo>
                      <a:pt x="714" y="1038"/>
                    </a:lnTo>
                    <a:lnTo>
                      <a:pt x="715" y="1038"/>
                    </a:lnTo>
                    <a:lnTo>
                      <a:pt x="715" y="1039"/>
                    </a:lnTo>
                    <a:lnTo>
                      <a:pt x="715" y="1041"/>
                    </a:lnTo>
                    <a:lnTo>
                      <a:pt x="715" y="1042"/>
                    </a:lnTo>
                    <a:lnTo>
                      <a:pt x="715" y="1045"/>
                    </a:lnTo>
                    <a:lnTo>
                      <a:pt x="717" y="1045"/>
                    </a:lnTo>
                    <a:lnTo>
                      <a:pt x="717" y="1046"/>
                    </a:lnTo>
                    <a:lnTo>
                      <a:pt x="715" y="1049"/>
                    </a:lnTo>
                    <a:lnTo>
                      <a:pt x="717" y="1051"/>
                    </a:lnTo>
                    <a:lnTo>
                      <a:pt x="718" y="1052"/>
                    </a:lnTo>
                    <a:lnTo>
                      <a:pt x="717" y="1054"/>
                    </a:lnTo>
                    <a:lnTo>
                      <a:pt x="718" y="1055"/>
                    </a:lnTo>
                    <a:lnTo>
                      <a:pt x="718" y="1056"/>
                    </a:lnTo>
                    <a:lnTo>
                      <a:pt x="721" y="1056"/>
                    </a:lnTo>
                    <a:lnTo>
                      <a:pt x="724" y="1056"/>
                    </a:lnTo>
                    <a:lnTo>
                      <a:pt x="725" y="1056"/>
                    </a:lnTo>
                    <a:lnTo>
                      <a:pt x="725" y="1061"/>
                    </a:lnTo>
                    <a:lnTo>
                      <a:pt x="724" y="1062"/>
                    </a:lnTo>
                    <a:lnTo>
                      <a:pt x="724" y="1061"/>
                    </a:lnTo>
                    <a:lnTo>
                      <a:pt x="723" y="1062"/>
                    </a:lnTo>
                    <a:lnTo>
                      <a:pt x="723" y="1065"/>
                    </a:lnTo>
                    <a:lnTo>
                      <a:pt x="724" y="1065"/>
                    </a:lnTo>
                    <a:lnTo>
                      <a:pt x="725" y="1065"/>
                    </a:lnTo>
                    <a:lnTo>
                      <a:pt x="727" y="1065"/>
                    </a:lnTo>
                    <a:lnTo>
                      <a:pt x="727" y="1063"/>
                    </a:lnTo>
                    <a:lnTo>
                      <a:pt x="728" y="1063"/>
                    </a:lnTo>
                    <a:lnTo>
                      <a:pt x="728" y="1062"/>
                    </a:lnTo>
                    <a:lnTo>
                      <a:pt x="727" y="1061"/>
                    </a:lnTo>
                    <a:lnTo>
                      <a:pt x="727" y="1059"/>
                    </a:lnTo>
                    <a:lnTo>
                      <a:pt x="728" y="1058"/>
                    </a:lnTo>
                    <a:lnTo>
                      <a:pt x="728" y="1061"/>
                    </a:lnTo>
                    <a:lnTo>
                      <a:pt x="728" y="1062"/>
                    </a:lnTo>
                    <a:lnTo>
                      <a:pt x="730" y="1068"/>
                    </a:lnTo>
                    <a:lnTo>
                      <a:pt x="727" y="1068"/>
                    </a:lnTo>
                    <a:lnTo>
                      <a:pt x="723" y="1068"/>
                    </a:lnTo>
                    <a:lnTo>
                      <a:pt x="718" y="1069"/>
                    </a:lnTo>
                    <a:lnTo>
                      <a:pt x="713" y="1071"/>
                    </a:lnTo>
                    <a:lnTo>
                      <a:pt x="711" y="1072"/>
                    </a:lnTo>
                    <a:lnTo>
                      <a:pt x="710" y="1073"/>
                    </a:lnTo>
                    <a:lnTo>
                      <a:pt x="710" y="1075"/>
                    </a:lnTo>
                    <a:lnTo>
                      <a:pt x="707" y="1078"/>
                    </a:lnTo>
                    <a:lnTo>
                      <a:pt x="700" y="1076"/>
                    </a:lnTo>
                    <a:lnTo>
                      <a:pt x="699" y="1075"/>
                    </a:lnTo>
                    <a:lnTo>
                      <a:pt x="693" y="1071"/>
                    </a:lnTo>
                    <a:lnTo>
                      <a:pt x="686" y="1062"/>
                    </a:lnTo>
                    <a:lnTo>
                      <a:pt x="686" y="1061"/>
                    </a:lnTo>
                    <a:lnTo>
                      <a:pt x="669" y="1058"/>
                    </a:lnTo>
                    <a:lnTo>
                      <a:pt x="667" y="1056"/>
                    </a:lnTo>
                    <a:lnTo>
                      <a:pt x="657" y="1058"/>
                    </a:lnTo>
                    <a:lnTo>
                      <a:pt x="656" y="1058"/>
                    </a:lnTo>
                    <a:lnTo>
                      <a:pt x="653" y="1059"/>
                    </a:lnTo>
                    <a:lnTo>
                      <a:pt x="646" y="1058"/>
                    </a:lnTo>
                    <a:lnTo>
                      <a:pt x="638" y="1055"/>
                    </a:lnTo>
                    <a:lnTo>
                      <a:pt x="635" y="1055"/>
                    </a:lnTo>
                    <a:lnTo>
                      <a:pt x="625" y="1046"/>
                    </a:lnTo>
                    <a:lnTo>
                      <a:pt x="621" y="1042"/>
                    </a:lnTo>
                    <a:lnTo>
                      <a:pt x="619" y="1041"/>
                    </a:lnTo>
                    <a:lnTo>
                      <a:pt x="609" y="1037"/>
                    </a:lnTo>
                    <a:lnTo>
                      <a:pt x="607" y="1037"/>
                    </a:lnTo>
                    <a:lnTo>
                      <a:pt x="605" y="1038"/>
                    </a:lnTo>
                    <a:lnTo>
                      <a:pt x="599" y="1035"/>
                    </a:lnTo>
                    <a:lnTo>
                      <a:pt x="595" y="1030"/>
                    </a:lnTo>
                    <a:lnTo>
                      <a:pt x="591" y="1025"/>
                    </a:lnTo>
                    <a:lnTo>
                      <a:pt x="590" y="1025"/>
                    </a:lnTo>
                    <a:lnTo>
                      <a:pt x="587" y="1025"/>
                    </a:lnTo>
                    <a:lnTo>
                      <a:pt x="571" y="1021"/>
                    </a:lnTo>
                    <a:lnTo>
                      <a:pt x="566" y="1018"/>
                    </a:lnTo>
                    <a:lnTo>
                      <a:pt x="561" y="1005"/>
                    </a:lnTo>
                    <a:lnTo>
                      <a:pt x="561" y="1004"/>
                    </a:lnTo>
                    <a:lnTo>
                      <a:pt x="558" y="993"/>
                    </a:lnTo>
                    <a:lnTo>
                      <a:pt x="556" y="983"/>
                    </a:lnTo>
                    <a:lnTo>
                      <a:pt x="554" y="977"/>
                    </a:lnTo>
                    <a:lnTo>
                      <a:pt x="550" y="972"/>
                    </a:lnTo>
                    <a:lnTo>
                      <a:pt x="546" y="969"/>
                    </a:lnTo>
                    <a:lnTo>
                      <a:pt x="540" y="959"/>
                    </a:lnTo>
                    <a:lnTo>
                      <a:pt x="540" y="956"/>
                    </a:lnTo>
                    <a:lnTo>
                      <a:pt x="540" y="955"/>
                    </a:lnTo>
                    <a:lnTo>
                      <a:pt x="541" y="953"/>
                    </a:lnTo>
                    <a:lnTo>
                      <a:pt x="541" y="945"/>
                    </a:lnTo>
                    <a:lnTo>
                      <a:pt x="541" y="938"/>
                    </a:lnTo>
                    <a:lnTo>
                      <a:pt x="540" y="936"/>
                    </a:lnTo>
                    <a:lnTo>
                      <a:pt x="539" y="935"/>
                    </a:lnTo>
                    <a:lnTo>
                      <a:pt x="539" y="936"/>
                    </a:lnTo>
                    <a:lnTo>
                      <a:pt x="537" y="935"/>
                    </a:lnTo>
                    <a:lnTo>
                      <a:pt x="534" y="932"/>
                    </a:lnTo>
                    <a:lnTo>
                      <a:pt x="533" y="930"/>
                    </a:lnTo>
                    <a:lnTo>
                      <a:pt x="536" y="926"/>
                    </a:lnTo>
                    <a:lnTo>
                      <a:pt x="537" y="923"/>
                    </a:lnTo>
                    <a:lnTo>
                      <a:pt x="537" y="922"/>
                    </a:lnTo>
                    <a:lnTo>
                      <a:pt x="539" y="914"/>
                    </a:lnTo>
                    <a:lnTo>
                      <a:pt x="536" y="905"/>
                    </a:lnTo>
                    <a:lnTo>
                      <a:pt x="534" y="902"/>
                    </a:lnTo>
                    <a:lnTo>
                      <a:pt x="529" y="898"/>
                    </a:lnTo>
                    <a:lnTo>
                      <a:pt x="527" y="898"/>
                    </a:lnTo>
                    <a:lnTo>
                      <a:pt x="524" y="898"/>
                    </a:lnTo>
                    <a:lnTo>
                      <a:pt x="510" y="884"/>
                    </a:lnTo>
                    <a:lnTo>
                      <a:pt x="508" y="881"/>
                    </a:lnTo>
                    <a:lnTo>
                      <a:pt x="506" y="875"/>
                    </a:lnTo>
                    <a:lnTo>
                      <a:pt x="505" y="874"/>
                    </a:lnTo>
                    <a:lnTo>
                      <a:pt x="506" y="871"/>
                    </a:lnTo>
                    <a:lnTo>
                      <a:pt x="505" y="870"/>
                    </a:lnTo>
                    <a:lnTo>
                      <a:pt x="499" y="863"/>
                    </a:lnTo>
                    <a:lnTo>
                      <a:pt x="493" y="851"/>
                    </a:lnTo>
                    <a:lnTo>
                      <a:pt x="492" y="848"/>
                    </a:lnTo>
                    <a:lnTo>
                      <a:pt x="492" y="847"/>
                    </a:lnTo>
                    <a:lnTo>
                      <a:pt x="486" y="844"/>
                    </a:lnTo>
                    <a:lnTo>
                      <a:pt x="485" y="844"/>
                    </a:lnTo>
                    <a:lnTo>
                      <a:pt x="482" y="843"/>
                    </a:lnTo>
                    <a:lnTo>
                      <a:pt x="482" y="841"/>
                    </a:lnTo>
                    <a:lnTo>
                      <a:pt x="478" y="837"/>
                    </a:lnTo>
                    <a:lnTo>
                      <a:pt x="475" y="833"/>
                    </a:lnTo>
                    <a:lnTo>
                      <a:pt x="472" y="820"/>
                    </a:lnTo>
                    <a:lnTo>
                      <a:pt x="474" y="812"/>
                    </a:lnTo>
                    <a:lnTo>
                      <a:pt x="472" y="810"/>
                    </a:lnTo>
                    <a:lnTo>
                      <a:pt x="469" y="809"/>
                    </a:lnTo>
                    <a:lnTo>
                      <a:pt x="468" y="807"/>
                    </a:lnTo>
                    <a:lnTo>
                      <a:pt x="465" y="802"/>
                    </a:lnTo>
                    <a:lnTo>
                      <a:pt x="464" y="800"/>
                    </a:lnTo>
                    <a:lnTo>
                      <a:pt x="461" y="795"/>
                    </a:lnTo>
                    <a:lnTo>
                      <a:pt x="459" y="792"/>
                    </a:lnTo>
                    <a:lnTo>
                      <a:pt x="459" y="790"/>
                    </a:lnTo>
                    <a:lnTo>
                      <a:pt x="459" y="789"/>
                    </a:lnTo>
                    <a:lnTo>
                      <a:pt x="459" y="786"/>
                    </a:lnTo>
                    <a:lnTo>
                      <a:pt x="458" y="781"/>
                    </a:lnTo>
                    <a:lnTo>
                      <a:pt x="457" y="778"/>
                    </a:lnTo>
                    <a:lnTo>
                      <a:pt x="454" y="775"/>
                    </a:lnTo>
                    <a:lnTo>
                      <a:pt x="449" y="769"/>
                    </a:lnTo>
                    <a:lnTo>
                      <a:pt x="449" y="766"/>
                    </a:lnTo>
                    <a:lnTo>
                      <a:pt x="449" y="762"/>
                    </a:lnTo>
                    <a:lnTo>
                      <a:pt x="449" y="754"/>
                    </a:lnTo>
                    <a:lnTo>
                      <a:pt x="448" y="752"/>
                    </a:lnTo>
                    <a:lnTo>
                      <a:pt x="448" y="751"/>
                    </a:lnTo>
                    <a:lnTo>
                      <a:pt x="440" y="735"/>
                    </a:lnTo>
                    <a:lnTo>
                      <a:pt x="427" y="725"/>
                    </a:lnTo>
                    <a:lnTo>
                      <a:pt x="424" y="723"/>
                    </a:lnTo>
                    <a:lnTo>
                      <a:pt x="421" y="718"/>
                    </a:lnTo>
                    <a:lnTo>
                      <a:pt x="420" y="717"/>
                    </a:lnTo>
                    <a:lnTo>
                      <a:pt x="418" y="714"/>
                    </a:lnTo>
                    <a:lnTo>
                      <a:pt x="417" y="713"/>
                    </a:lnTo>
                    <a:lnTo>
                      <a:pt x="413" y="711"/>
                    </a:lnTo>
                    <a:lnTo>
                      <a:pt x="406" y="706"/>
                    </a:lnTo>
                    <a:lnTo>
                      <a:pt x="404" y="697"/>
                    </a:lnTo>
                    <a:lnTo>
                      <a:pt x="404" y="696"/>
                    </a:lnTo>
                    <a:lnTo>
                      <a:pt x="400" y="693"/>
                    </a:lnTo>
                    <a:lnTo>
                      <a:pt x="397" y="691"/>
                    </a:lnTo>
                    <a:lnTo>
                      <a:pt x="393" y="683"/>
                    </a:lnTo>
                    <a:lnTo>
                      <a:pt x="389" y="681"/>
                    </a:lnTo>
                    <a:lnTo>
                      <a:pt x="376" y="680"/>
                    </a:lnTo>
                    <a:lnTo>
                      <a:pt x="375" y="681"/>
                    </a:lnTo>
                    <a:lnTo>
                      <a:pt x="373" y="681"/>
                    </a:lnTo>
                    <a:lnTo>
                      <a:pt x="365" y="679"/>
                    </a:lnTo>
                    <a:lnTo>
                      <a:pt x="363" y="679"/>
                    </a:lnTo>
                    <a:lnTo>
                      <a:pt x="355" y="676"/>
                    </a:lnTo>
                    <a:lnTo>
                      <a:pt x="350" y="676"/>
                    </a:lnTo>
                    <a:lnTo>
                      <a:pt x="342" y="676"/>
                    </a:lnTo>
                    <a:lnTo>
                      <a:pt x="336" y="676"/>
                    </a:lnTo>
                    <a:lnTo>
                      <a:pt x="325" y="669"/>
                    </a:lnTo>
                    <a:lnTo>
                      <a:pt x="324" y="667"/>
                    </a:lnTo>
                    <a:lnTo>
                      <a:pt x="322" y="666"/>
                    </a:lnTo>
                    <a:lnTo>
                      <a:pt x="321" y="666"/>
                    </a:lnTo>
                    <a:lnTo>
                      <a:pt x="316" y="669"/>
                    </a:lnTo>
                    <a:lnTo>
                      <a:pt x="315" y="677"/>
                    </a:lnTo>
                    <a:lnTo>
                      <a:pt x="314" y="677"/>
                    </a:lnTo>
                    <a:lnTo>
                      <a:pt x="311" y="676"/>
                    </a:lnTo>
                    <a:lnTo>
                      <a:pt x="307" y="674"/>
                    </a:lnTo>
                    <a:lnTo>
                      <a:pt x="305" y="674"/>
                    </a:lnTo>
                    <a:lnTo>
                      <a:pt x="301" y="677"/>
                    </a:lnTo>
                    <a:lnTo>
                      <a:pt x="297" y="677"/>
                    </a:lnTo>
                    <a:lnTo>
                      <a:pt x="292" y="677"/>
                    </a:lnTo>
                    <a:lnTo>
                      <a:pt x="290" y="679"/>
                    </a:lnTo>
                    <a:lnTo>
                      <a:pt x="290" y="681"/>
                    </a:lnTo>
                    <a:lnTo>
                      <a:pt x="285" y="691"/>
                    </a:lnTo>
                    <a:lnTo>
                      <a:pt x="281" y="697"/>
                    </a:lnTo>
                    <a:lnTo>
                      <a:pt x="280" y="698"/>
                    </a:lnTo>
                    <a:lnTo>
                      <a:pt x="277" y="707"/>
                    </a:lnTo>
                    <a:lnTo>
                      <a:pt x="277" y="710"/>
                    </a:lnTo>
                    <a:lnTo>
                      <a:pt x="273" y="714"/>
                    </a:lnTo>
                    <a:lnTo>
                      <a:pt x="270" y="721"/>
                    </a:lnTo>
                    <a:lnTo>
                      <a:pt x="271" y="725"/>
                    </a:lnTo>
                    <a:lnTo>
                      <a:pt x="273" y="725"/>
                    </a:lnTo>
                    <a:lnTo>
                      <a:pt x="273" y="727"/>
                    </a:lnTo>
                    <a:lnTo>
                      <a:pt x="271" y="728"/>
                    </a:lnTo>
                    <a:lnTo>
                      <a:pt x="266" y="731"/>
                    </a:lnTo>
                    <a:lnTo>
                      <a:pt x="261" y="732"/>
                    </a:lnTo>
                    <a:lnTo>
                      <a:pt x="251" y="745"/>
                    </a:lnTo>
                    <a:lnTo>
                      <a:pt x="250" y="749"/>
                    </a:lnTo>
                    <a:lnTo>
                      <a:pt x="247" y="751"/>
                    </a:lnTo>
                    <a:lnTo>
                      <a:pt x="237" y="748"/>
                    </a:lnTo>
                    <a:lnTo>
                      <a:pt x="229" y="744"/>
                    </a:lnTo>
                    <a:lnTo>
                      <a:pt x="223" y="738"/>
                    </a:lnTo>
                    <a:lnTo>
                      <a:pt x="220" y="734"/>
                    </a:lnTo>
                    <a:lnTo>
                      <a:pt x="219" y="732"/>
                    </a:lnTo>
                    <a:lnTo>
                      <a:pt x="216" y="730"/>
                    </a:lnTo>
                    <a:lnTo>
                      <a:pt x="212" y="728"/>
                    </a:lnTo>
                    <a:lnTo>
                      <a:pt x="210" y="728"/>
                    </a:lnTo>
                    <a:lnTo>
                      <a:pt x="203" y="727"/>
                    </a:lnTo>
                    <a:lnTo>
                      <a:pt x="200" y="721"/>
                    </a:lnTo>
                    <a:lnTo>
                      <a:pt x="198" y="718"/>
                    </a:lnTo>
                    <a:lnTo>
                      <a:pt x="195" y="715"/>
                    </a:lnTo>
                    <a:lnTo>
                      <a:pt x="188" y="714"/>
                    </a:lnTo>
                    <a:lnTo>
                      <a:pt x="185" y="713"/>
                    </a:lnTo>
                    <a:lnTo>
                      <a:pt x="181" y="711"/>
                    </a:lnTo>
                    <a:lnTo>
                      <a:pt x="171" y="704"/>
                    </a:lnTo>
                    <a:lnTo>
                      <a:pt x="169" y="701"/>
                    </a:lnTo>
                    <a:lnTo>
                      <a:pt x="167" y="696"/>
                    </a:lnTo>
                    <a:lnTo>
                      <a:pt x="165" y="691"/>
                    </a:lnTo>
                    <a:lnTo>
                      <a:pt x="162" y="690"/>
                    </a:lnTo>
                    <a:lnTo>
                      <a:pt x="161" y="689"/>
                    </a:lnTo>
                    <a:lnTo>
                      <a:pt x="158" y="689"/>
                    </a:lnTo>
                    <a:lnTo>
                      <a:pt x="152" y="684"/>
                    </a:lnTo>
                    <a:lnTo>
                      <a:pt x="144" y="676"/>
                    </a:lnTo>
                    <a:lnTo>
                      <a:pt x="142" y="672"/>
                    </a:lnTo>
                    <a:lnTo>
                      <a:pt x="141" y="667"/>
                    </a:lnTo>
                    <a:lnTo>
                      <a:pt x="141" y="666"/>
                    </a:lnTo>
                    <a:lnTo>
                      <a:pt x="141" y="662"/>
                    </a:lnTo>
                    <a:lnTo>
                      <a:pt x="137" y="652"/>
                    </a:lnTo>
                    <a:lnTo>
                      <a:pt x="134" y="648"/>
                    </a:lnTo>
                    <a:lnTo>
                      <a:pt x="133" y="646"/>
                    </a:lnTo>
                    <a:lnTo>
                      <a:pt x="133" y="636"/>
                    </a:lnTo>
                    <a:lnTo>
                      <a:pt x="134" y="629"/>
                    </a:lnTo>
                    <a:lnTo>
                      <a:pt x="135" y="621"/>
                    </a:lnTo>
                    <a:lnTo>
                      <a:pt x="134" y="615"/>
                    </a:lnTo>
                    <a:lnTo>
                      <a:pt x="130" y="608"/>
                    </a:lnTo>
                    <a:lnTo>
                      <a:pt x="128" y="606"/>
                    </a:lnTo>
                    <a:lnTo>
                      <a:pt x="123" y="599"/>
                    </a:lnTo>
                    <a:lnTo>
                      <a:pt x="123" y="588"/>
                    </a:lnTo>
                    <a:lnTo>
                      <a:pt x="120" y="578"/>
                    </a:lnTo>
                    <a:lnTo>
                      <a:pt x="116" y="577"/>
                    </a:lnTo>
                    <a:lnTo>
                      <a:pt x="116" y="575"/>
                    </a:lnTo>
                    <a:lnTo>
                      <a:pt x="111" y="568"/>
                    </a:lnTo>
                    <a:lnTo>
                      <a:pt x="106" y="561"/>
                    </a:lnTo>
                    <a:lnTo>
                      <a:pt x="99" y="556"/>
                    </a:lnTo>
                    <a:lnTo>
                      <a:pt x="96" y="556"/>
                    </a:lnTo>
                    <a:lnTo>
                      <a:pt x="94" y="556"/>
                    </a:lnTo>
                    <a:lnTo>
                      <a:pt x="86" y="548"/>
                    </a:lnTo>
                    <a:lnTo>
                      <a:pt x="84" y="544"/>
                    </a:lnTo>
                    <a:lnTo>
                      <a:pt x="75" y="534"/>
                    </a:lnTo>
                    <a:lnTo>
                      <a:pt x="73" y="532"/>
                    </a:lnTo>
                    <a:lnTo>
                      <a:pt x="73" y="529"/>
                    </a:lnTo>
                    <a:lnTo>
                      <a:pt x="72" y="527"/>
                    </a:lnTo>
                    <a:lnTo>
                      <a:pt x="72" y="524"/>
                    </a:lnTo>
                    <a:lnTo>
                      <a:pt x="67" y="522"/>
                    </a:lnTo>
                    <a:lnTo>
                      <a:pt x="63" y="519"/>
                    </a:lnTo>
                    <a:lnTo>
                      <a:pt x="60" y="516"/>
                    </a:lnTo>
                    <a:lnTo>
                      <a:pt x="58" y="512"/>
                    </a:lnTo>
                    <a:lnTo>
                      <a:pt x="52" y="502"/>
                    </a:lnTo>
                    <a:lnTo>
                      <a:pt x="50" y="500"/>
                    </a:lnTo>
                    <a:lnTo>
                      <a:pt x="49" y="499"/>
                    </a:lnTo>
                    <a:lnTo>
                      <a:pt x="45" y="492"/>
                    </a:lnTo>
                    <a:lnTo>
                      <a:pt x="43" y="492"/>
                    </a:lnTo>
                    <a:lnTo>
                      <a:pt x="43" y="490"/>
                    </a:lnTo>
                    <a:lnTo>
                      <a:pt x="36" y="488"/>
                    </a:lnTo>
                    <a:lnTo>
                      <a:pt x="34" y="486"/>
                    </a:lnTo>
                    <a:lnTo>
                      <a:pt x="28" y="482"/>
                    </a:lnTo>
                    <a:lnTo>
                      <a:pt x="28" y="481"/>
                    </a:lnTo>
                    <a:lnTo>
                      <a:pt x="25" y="474"/>
                    </a:lnTo>
                    <a:lnTo>
                      <a:pt x="19" y="457"/>
                    </a:lnTo>
                    <a:lnTo>
                      <a:pt x="18" y="454"/>
                    </a:lnTo>
                    <a:lnTo>
                      <a:pt x="15" y="451"/>
                    </a:lnTo>
                    <a:lnTo>
                      <a:pt x="14" y="451"/>
                    </a:lnTo>
                    <a:lnTo>
                      <a:pt x="11" y="451"/>
                    </a:lnTo>
                    <a:lnTo>
                      <a:pt x="7" y="448"/>
                    </a:lnTo>
                    <a:lnTo>
                      <a:pt x="7" y="447"/>
                    </a:lnTo>
                    <a:lnTo>
                      <a:pt x="7" y="445"/>
                    </a:lnTo>
                    <a:lnTo>
                      <a:pt x="5" y="445"/>
                    </a:lnTo>
                    <a:lnTo>
                      <a:pt x="4" y="444"/>
                    </a:lnTo>
                    <a:lnTo>
                      <a:pt x="1" y="441"/>
                    </a:lnTo>
                    <a:lnTo>
                      <a:pt x="0" y="440"/>
                    </a:lnTo>
                    <a:lnTo>
                      <a:pt x="2" y="430"/>
                    </a:lnTo>
                    <a:lnTo>
                      <a:pt x="4" y="425"/>
                    </a:lnTo>
                    <a:lnTo>
                      <a:pt x="7" y="425"/>
                    </a:lnTo>
                    <a:lnTo>
                      <a:pt x="18" y="427"/>
                    </a:lnTo>
                    <a:lnTo>
                      <a:pt x="19" y="427"/>
                    </a:lnTo>
                    <a:lnTo>
                      <a:pt x="21" y="427"/>
                    </a:lnTo>
                    <a:lnTo>
                      <a:pt x="25" y="428"/>
                    </a:lnTo>
                    <a:lnTo>
                      <a:pt x="34" y="428"/>
                    </a:lnTo>
                    <a:lnTo>
                      <a:pt x="35" y="428"/>
                    </a:lnTo>
                    <a:lnTo>
                      <a:pt x="36" y="428"/>
                    </a:lnTo>
                    <a:lnTo>
                      <a:pt x="42" y="430"/>
                    </a:lnTo>
                    <a:lnTo>
                      <a:pt x="50" y="430"/>
                    </a:lnTo>
                    <a:lnTo>
                      <a:pt x="58" y="431"/>
                    </a:lnTo>
                    <a:lnTo>
                      <a:pt x="59" y="431"/>
                    </a:lnTo>
                    <a:lnTo>
                      <a:pt x="94" y="435"/>
                    </a:lnTo>
                    <a:lnTo>
                      <a:pt x="97" y="435"/>
                    </a:lnTo>
                    <a:lnTo>
                      <a:pt x="116" y="437"/>
                    </a:lnTo>
                    <a:lnTo>
                      <a:pt x="117" y="437"/>
                    </a:lnTo>
                    <a:lnTo>
                      <a:pt x="118" y="437"/>
                    </a:lnTo>
                    <a:lnTo>
                      <a:pt x="121" y="438"/>
                    </a:lnTo>
                    <a:lnTo>
                      <a:pt x="134" y="438"/>
                    </a:lnTo>
                    <a:lnTo>
                      <a:pt x="140" y="440"/>
                    </a:lnTo>
                    <a:lnTo>
                      <a:pt x="155" y="441"/>
                    </a:lnTo>
                    <a:lnTo>
                      <a:pt x="164" y="441"/>
                    </a:lnTo>
                    <a:lnTo>
                      <a:pt x="203" y="445"/>
                    </a:lnTo>
                    <a:lnTo>
                      <a:pt x="206" y="445"/>
                    </a:lnTo>
                    <a:lnTo>
                      <a:pt x="226" y="447"/>
                    </a:lnTo>
                    <a:lnTo>
                      <a:pt x="257" y="449"/>
                    </a:lnTo>
                    <a:lnTo>
                      <a:pt x="260" y="449"/>
                    </a:lnTo>
                    <a:lnTo>
                      <a:pt x="261" y="449"/>
                    </a:lnTo>
                    <a:lnTo>
                      <a:pt x="266" y="449"/>
                    </a:lnTo>
                    <a:lnTo>
                      <a:pt x="275" y="451"/>
                    </a:lnTo>
                    <a:lnTo>
                      <a:pt x="277" y="451"/>
                    </a:lnTo>
                    <a:lnTo>
                      <a:pt x="278" y="442"/>
                    </a:lnTo>
                    <a:lnTo>
                      <a:pt x="278" y="438"/>
                    </a:lnTo>
                    <a:lnTo>
                      <a:pt x="278" y="437"/>
                    </a:lnTo>
                    <a:lnTo>
                      <a:pt x="281" y="399"/>
                    </a:lnTo>
                    <a:lnTo>
                      <a:pt x="281" y="393"/>
                    </a:lnTo>
                    <a:lnTo>
                      <a:pt x="281" y="391"/>
                    </a:lnTo>
                    <a:lnTo>
                      <a:pt x="281" y="389"/>
                    </a:lnTo>
                    <a:lnTo>
                      <a:pt x="281" y="386"/>
                    </a:lnTo>
                    <a:lnTo>
                      <a:pt x="283" y="383"/>
                    </a:lnTo>
                    <a:lnTo>
                      <a:pt x="283" y="382"/>
                    </a:lnTo>
                    <a:lnTo>
                      <a:pt x="283" y="380"/>
                    </a:lnTo>
                    <a:lnTo>
                      <a:pt x="283" y="379"/>
                    </a:lnTo>
                    <a:lnTo>
                      <a:pt x="283" y="373"/>
                    </a:lnTo>
                    <a:lnTo>
                      <a:pt x="283" y="369"/>
                    </a:lnTo>
                    <a:lnTo>
                      <a:pt x="284" y="366"/>
                    </a:lnTo>
                    <a:lnTo>
                      <a:pt x="284" y="365"/>
                    </a:lnTo>
                    <a:lnTo>
                      <a:pt x="284" y="363"/>
                    </a:lnTo>
                    <a:lnTo>
                      <a:pt x="284" y="362"/>
                    </a:lnTo>
                    <a:lnTo>
                      <a:pt x="284" y="355"/>
                    </a:lnTo>
                    <a:lnTo>
                      <a:pt x="284" y="350"/>
                    </a:lnTo>
                    <a:lnTo>
                      <a:pt x="285" y="348"/>
                    </a:lnTo>
                    <a:lnTo>
                      <a:pt x="287" y="329"/>
                    </a:lnTo>
                    <a:lnTo>
                      <a:pt x="287" y="319"/>
                    </a:lnTo>
                    <a:lnTo>
                      <a:pt x="287" y="318"/>
                    </a:lnTo>
                    <a:lnTo>
                      <a:pt x="288" y="312"/>
                    </a:lnTo>
                    <a:lnTo>
                      <a:pt x="290" y="294"/>
                    </a:lnTo>
                    <a:lnTo>
                      <a:pt x="290" y="288"/>
                    </a:lnTo>
                    <a:lnTo>
                      <a:pt x="290" y="287"/>
                    </a:lnTo>
                    <a:lnTo>
                      <a:pt x="291" y="285"/>
                    </a:lnTo>
                    <a:lnTo>
                      <a:pt x="291" y="284"/>
                    </a:lnTo>
                    <a:lnTo>
                      <a:pt x="291" y="281"/>
                    </a:lnTo>
                    <a:lnTo>
                      <a:pt x="291" y="277"/>
                    </a:lnTo>
                    <a:lnTo>
                      <a:pt x="292" y="268"/>
                    </a:lnTo>
                    <a:lnTo>
                      <a:pt x="292" y="266"/>
                    </a:lnTo>
                    <a:lnTo>
                      <a:pt x="292" y="261"/>
                    </a:lnTo>
                    <a:lnTo>
                      <a:pt x="292" y="260"/>
                    </a:lnTo>
                    <a:lnTo>
                      <a:pt x="292" y="257"/>
                    </a:lnTo>
                    <a:lnTo>
                      <a:pt x="294" y="254"/>
                    </a:lnTo>
                    <a:lnTo>
                      <a:pt x="294" y="251"/>
                    </a:lnTo>
                    <a:lnTo>
                      <a:pt x="294" y="250"/>
                    </a:lnTo>
                    <a:lnTo>
                      <a:pt x="294" y="249"/>
                    </a:lnTo>
                    <a:lnTo>
                      <a:pt x="294" y="247"/>
                    </a:lnTo>
                    <a:lnTo>
                      <a:pt x="294" y="246"/>
                    </a:lnTo>
                    <a:lnTo>
                      <a:pt x="294" y="244"/>
                    </a:lnTo>
                    <a:lnTo>
                      <a:pt x="294" y="243"/>
                    </a:lnTo>
                    <a:lnTo>
                      <a:pt x="295" y="226"/>
                    </a:lnTo>
                    <a:lnTo>
                      <a:pt x="295" y="222"/>
                    </a:lnTo>
                    <a:lnTo>
                      <a:pt x="295" y="220"/>
                    </a:lnTo>
                    <a:lnTo>
                      <a:pt x="297" y="213"/>
                    </a:lnTo>
                    <a:lnTo>
                      <a:pt x="297" y="212"/>
                    </a:lnTo>
                    <a:lnTo>
                      <a:pt x="297" y="210"/>
                    </a:lnTo>
                    <a:lnTo>
                      <a:pt x="297" y="206"/>
                    </a:lnTo>
                    <a:lnTo>
                      <a:pt x="297" y="205"/>
                    </a:lnTo>
                    <a:lnTo>
                      <a:pt x="298" y="189"/>
                    </a:lnTo>
                    <a:lnTo>
                      <a:pt x="298" y="183"/>
                    </a:lnTo>
                    <a:lnTo>
                      <a:pt x="300" y="176"/>
                    </a:lnTo>
                    <a:lnTo>
                      <a:pt x="300" y="172"/>
                    </a:lnTo>
                    <a:lnTo>
                      <a:pt x="300" y="166"/>
                    </a:lnTo>
                    <a:lnTo>
                      <a:pt x="301" y="161"/>
                    </a:lnTo>
                    <a:lnTo>
                      <a:pt x="301" y="155"/>
                    </a:lnTo>
                    <a:lnTo>
                      <a:pt x="302" y="137"/>
                    </a:lnTo>
                    <a:lnTo>
                      <a:pt x="302" y="135"/>
                    </a:lnTo>
                    <a:lnTo>
                      <a:pt x="302" y="133"/>
                    </a:lnTo>
                    <a:lnTo>
                      <a:pt x="302" y="130"/>
                    </a:lnTo>
                    <a:lnTo>
                      <a:pt x="305" y="89"/>
                    </a:lnTo>
                    <a:lnTo>
                      <a:pt x="307" y="76"/>
                    </a:lnTo>
                    <a:lnTo>
                      <a:pt x="309" y="45"/>
                    </a:lnTo>
                    <a:lnTo>
                      <a:pt x="311" y="18"/>
                    </a:lnTo>
                    <a:lnTo>
                      <a:pt x="312" y="2"/>
                    </a:lnTo>
                    <a:lnTo>
                      <a:pt x="315" y="0"/>
                    </a:lnTo>
                    <a:lnTo>
                      <a:pt x="376" y="4"/>
                    </a:lnTo>
                    <a:lnTo>
                      <a:pt x="386" y="5"/>
                    </a:lnTo>
                    <a:lnTo>
                      <a:pt x="40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0" name="Freeform 95"/>
              <p:cNvSpPr>
                <a:spLocks/>
              </p:cNvSpPr>
              <p:nvPr/>
            </p:nvSpPr>
            <p:spPr bwMode="auto">
              <a:xfrm>
                <a:off x="5945952" y="5455475"/>
                <a:ext cx="181810" cy="455230"/>
              </a:xfrm>
              <a:custGeom>
                <a:avLst/>
                <a:gdLst>
                  <a:gd name="T0" fmla="*/ 45 w 83"/>
                  <a:gd name="T1" fmla="*/ 32 h 227"/>
                  <a:gd name="T2" fmla="*/ 34 w 83"/>
                  <a:gd name="T3" fmla="*/ 46 h 227"/>
                  <a:gd name="T4" fmla="*/ 30 w 83"/>
                  <a:gd name="T5" fmla="*/ 53 h 227"/>
                  <a:gd name="T6" fmla="*/ 20 w 83"/>
                  <a:gd name="T7" fmla="*/ 68 h 227"/>
                  <a:gd name="T8" fmla="*/ 10 w 83"/>
                  <a:gd name="T9" fmla="*/ 88 h 227"/>
                  <a:gd name="T10" fmla="*/ 4 w 83"/>
                  <a:gd name="T11" fmla="*/ 108 h 227"/>
                  <a:gd name="T12" fmla="*/ 3 w 83"/>
                  <a:gd name="T13" fmla="*/ 119 h 227"/>
                  <a:gd name="T14" fmla="*/ 1 w 83"/>
                  <a:gd name="T15" fmla="*/ 136 h 227"/>
                  <a:gd name="T16" fmla="*/ 3 w 83"/>
                  <a:gd name="T17" fmla="*/ 153 h 227"/>
                  <a:gd name="T18" fmla="*/ 8 w 83"/>
                  <a:gd name="T19" fmla="*/ 174 h 227"/>
                  <a:gd name="T20" fmla="*/ 13 w 83"/>
                  <a:gd name="T21" fmla="*/ 191 h 227"/>
                  <a:gd name="T22" fmla="*/ 17 w 83"/>
                  <a:gd name="T23" fmla="*/ 207 h 227"/>
                  <a:gd name="T24" fmla="*/ 18 w 83"/>
                  <a:gd name="T25" fmla="*/ 227 h 227"/>
                  <a:gd name="T26" fmla="*/ 17 w 83"/>
                  <a:gd name="T27" fmla="*/ 220 h 227"/>
                  <a:gd name="T28" fmla="*/ 15 w 83"/>
                  <a:gd name="T29" fmla="*/ 207 h 227"/>
                  <a:gd name="T30" fmla="*/ 11 w 83"/>
                  <a:gd name="T31" fmla="*/ 193 h 227"/>
                  <a:gd name="T32" fmla="*/ 11 w 83"/>
                  <a:gd name="T33" fmla="*/ 187 h 227"/>
                  <a:gd name="T34" fmla="*/ 5 w 83"/>
                  <a:gd name="T35" fmla="*/ 179 h 227"/>
                  <a:gd name="T36" fmla="*/ 5 w 83"/>
                  <a:gd name="T37" fmla="*/ 173 h 227"/>
                  <a:gd name="T38" fmla="*/ 4 w 83"/>
                  <a:gd name="T39" fmla="*/ 165 h 227"/>
                  <a:gd name="T40" fmla="*/ 1 w 83"/>
                  <a:gd name="T41" fmla="*/ 160 h 227"/>
                  <a:gd name="T42" fmla="*/ 1 w 83"/>
                  <a:gd name="T43" fmla="*/ 157 h 227"/>
                  <a:gd name="T44" fmla="*/ 1 w 83"/>
                  <a:gd name="T45" fmla="*/ 153 h 227"/>
                  <a:gd name="T46" fmla="*/ 0 w 83"/>
                  <a:gd name="T47" fmla="*/ 146 h 227"/>
                  <a:gd name="T48" fmla="*/ 0 w 83"/>
                  <a:gd name="T49" fmla="*/ 131 h 227"/>
                  <a:gd name="T50" fmla="*/ 0 w 83"/>
                  <a:gd name="T51" fmla="*/ 126 h 227"/>
                  <a:gd name="T52" fmla="*/ 1 w 83"/>
                  <a:gd name="T53" fmla="*/ 112 h 227"/>
                  <a:gd name="T54" fmla="*/ 3 w 83"/>
                  <a:gd name="T55" fmla="*/ 105 h 227"/>
                  <a:gd name="T56" fmla="*/ 4 w 83"/>
                  <a:gd name="T57" fmla="*/ 97 h 227"/>
                  <a:gd name="T58" fmla="*/ 5 w 83"/>
                  <a:gd name="T59" fmla="*/ 92 h 227"/>
                  <a:gd name="T60" fmla="*/ 10 w 83"/>
                  <a:gd name="T61" fmla="*/ 84 h 227"/>
                  <a:gd name="T62" fmla="*/ 11 w 83"/>
                  <a:gd name="T63" fmla="*/ 80 h 227"/>
                  <a:gd name="T64" fmla="*/ 14 w 83"/>
                  <a:gd name="T65" fmla="*/ 75 h 227"/>
                  <a:gd name="T66" fmla="*/ 15 w 83"/>
                  <a:gd name="T67" fmla="*/ 73 h 227"/>
                  <a:gd name="T68" fmla="*/ 17 w 83"/>
                  <a:gd name="T69" fmla="*/ 68 h 227"/>
                  <a:gd name="T70" fmla="*/ 20 w 83"/>
                  <a:gd name="T71" fmla="*/ 64 h 227"/>
                  <a:gd name="T72" fmla="*/ 22 w 83"/>
                  <a:gd name="T73" fmla="*/ 61 h 227"/>
                  <a:gd name="T74" fmla="*/ 25 w 83"/>
                  <a:gd name="T75" fmla="*/ 56 h 227"/>
                  <a:gd name="T76" fmla="*/ 28 w 83"/>
                  <a:gd name="T77" fmla="*/ 53 h 227"/>
                  <a:gd name="T78" fmla="*/ 35 w 83"/>
                  <a:gd name="T79" fmla="*/ 41 h 227"/>
                  <a:gd name="T80" fmla="*/ 35 w 83"/>
                  <a:gd name="T81" fmla="*/ 40 h 227"/>
                  <a:gd name="T82" fmla="*/ 37 w 83"/>
                  <a:gd name="T83" fmla="*/ 34 h 227"/>
                  <a:gd name="T84" fmla="*/ 38 w 83"/>
                  <a:gd name="T85" fmla="*/ 34 h 227"/>
                  <a:gd name="T86" fmla="*/ 41 w 83"/>
                  <a:gd name="T87" fmla="*/ 30 h 227"/>
                  <a:gd name="T88" fmla="*/ 42 w 83"/>
                  <a:gd name="T89" fmla="*/ 27 h 227"/>
                  <a:gd name="T90" fmla="*/ 45 w 83"/>
                  <a:gd name="T91" fmla="*/ 25 h 227"/>
                  <a:gd name="T92" fmla="*/ 48 w 83"/>
                  <a:gd name="T93" fmla="*/ 26 h 227"/>
                  <a:gd name="T94" fmla="*/ 49 w 83"/>
                  <a:gd name="T95" fmla="*/ 23 h 227"/>
                  <a:gd name="T96" fmla="*/ 48 w 83"/>
                  <a:gd name="T97" fmla="*/ 20 h 227"/>
                  <a:gd name="T98" fmla="*/ 55 w 83"/>
                  <a:gd name="T99" fmla="*/ 19 h 227"/>
                  <a:gd name="T100" fmla="*/ 59 w 83"/>
                  <a:gd name="T101" fmla="*/ 16 h 227"/>
                  <a:gd name="T102" fmla="*/ 61 w 83"/>
                  <a:gd name="T103" fmla="*/ 15 h 227"/>
                  <a:gd name="T104" fmla="*/ 65 w 83"/>
                  <a:gd name="T105" fmla="*/ 9 h 227"/>
                  <a:gd name="T106" fmla="*/ 71 w 83"/>
                  <a:gd name="T107" fmla="*/ 8 h 227"/>
                  <a:gd name="T108" fmla="*/ 76 w 83"/>
                  <a:gd name="T109" fmla="*/ 5 h 227"/>
                  <a:gd name="T110" fmla="*/ 82 w 83"/>
                  <a:gd name="T111" fmla="*/ 2 h 227"/>
                  <a:gd name="T112" fmla="*/ 83 w 83"/>
                  <a:gd name="T113" fmla="*/ 3 h 227"/>
                  <a:gd name="T114" fmla="*/ 71 w 83"/>
                  <a:gd name="T115" fmla="*/ 10 h 227"/>
                  <a:gd name="T116" fmla="*/ 54 w 83"/>
                  <a:gd name="T117" fmla="*/ 2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227">
                    <a:moveTo>
                      <a:pt x="54" y="23"/>
                    </a:moveTo>
                    <a:lnTo>
                      <a:pt x="47" y="30"/>
                    </a:lnTo>
                    <a:lnTo>
                      <a:pt x="45" y="32"/>
                    </a:lnTo>
                    <a:lnTo>
                      <a:pt x="39" y="39"/>
                    </a:lnTo>
                    <a:lnTo>
                      <a:pt x="37" y="41"/>
                    </a:lnTo>
                    <a:lnTo>
                      <a:pt x="34" y="46"/>
                    </a:lnTo>
                    <a:lnTo>
                      <a:pt x="31" y="50"/>
                    </a:lnTo>
                    <a:lnTo>
                      <a:pt x="30" y="51"/>
                    </a:lnTo>
                    <a:lnTo>
                      <a:pt x="30" y="53"/>
                    </a:lnTo>
                    <a:lnTo>
                      <a:pt x="27" y="57"/>
                    </a:lnTo>
                    <a:lnTo>
                      <a:pt x="24" y="61"/>
                    </a:lnTo>
                    <a:lnTo>
                      <a:pt x="20" y="68"/>
                    </a:lnTo>
                    <a:lnTo>
                      <a:pt x="17" y="75"/>
                    </a:lnTo>
                    <a:lnTo>
                      <a:pt x="15" y="78"/>
                    </a:lnTo>
                    <a:lnTo>
                      <a:pt x="10" y="88"/>
                    </a:lnTo>
                    <a:lnTo>
                      <a:pt x="8" y="95"/>
                    </a:lnTo>
                    <a:lnTo>
                      <a:pt x="5" y="101"/>
                    </a:lnTo>
                    <a:lnTo>
                      <a:pt x="4" y="108"/>
                    </a:lnTo>
                    <a:lnTo>
                      <a:pt x="4" y="109"/>
                    </a:lnTo>
                    <a:lnTo>
                      <a:pt x="3" y="115"/>
                    </a:lnTo>
                    <a:lnTo>
                      <a:pt x="3" y="119"/>
                    </a:lnTo>
                    <a:lnTo>
                      <a:pt x="1" y="125"/>
                    </a:lnTo>
                    <a:lnTo>
                      <a:pt x="1" y="131"/>
                    </a:lnTo>
                    <a:lnTo>
                      <a:pt x="1" y="136"/>
                    </a:lnTo>
                    <a:lnTo>
                      <a:pt x="1" y="143"/>
                    </a:lnTo>
                    <a:lnTo>
                      <a:pt x="3" y="148"/>
                    </a:lnTo>
                    <a:lnTo>
                      <a:pt x="3" y="153"/>
                    </a:lnTo>
                    <a:lnTo>
                      <a:pt x="4" y="162"/>
                    </a:lnTo>
                    <a:lnTo>
                      <a:pt x="7" y="172"/>
                    </a:lnTo>
                    <a:lnTo>
                      <a:pt x="8" y="174"/>
                    </a:lnTo>
                    <a:lnTo>
                      <a:pt x="10" y="177"/>
                    </a:lnTo>
                    <a:lnTo>
                      <a:pt x="10" y="179"/>
                    </a:lnTo>
                    <a:lnTo>
                      <a:pt x="13" y="191"/>
                    </a:lnTo>
                    <a:lnTo>
                      <a:pt x="13" y="193"/>
                    </a:lnTo>
                    <a:lnTo>
                      <a:pt x="15" y="203"/>
                    </a:lnTo>
                    <a:lnTo>
                      <a:pt x="17" y="207"/>
                    </a:lnTo>
                    <a:lnTo>
                      <a:pt x="17" y="214"/>
                    </a:lnTo>
                    <a:lnTo>
                      <a:pt x="18" y="225"/>
                    </a:lnTo>
                    <a:lnTo>
                      <a:pt x="18" y="227"/>
                    </a:lnTo>
                    <a:lnTo>
                      <a:pt x="17" y="225"/>
                    </a:lnTo>
                    <a:lnTo>
                      <a:pt x="17" y="224"/>
                    </a:lnTo>
                    <a:lnTo>
                      <a:pt x="17" y="220"/>
                    </a:lnTo>
                    <a:lnTo>
                      <a:pt x="17" y="215"/>
                    </a:lnTo>
                    <a:lnTo>
                      <a:pt x="17" y="213"/>
                    </a:lnTo>
                    <a:lnTo>
                      <a:pt x="15" y="207"/>
                    </a:lnTo>
                    <a:lnTo>
                      <a:pt x="14" y="199"/>
                    </a:lnTo>
                    <a:lnTo>
                      <a:pt x="13" y="196"/>
                    </a:lnTo>
                    <a:lnTo>
                      <a:pt x="11" y="193"/>
                    </a:lnTo>
                    <a:lnTo>
                      <a:pt x="11" y="191"/>
                    </a:lnTo>
                    <a:lnTo>
                      <a:pt x="11" y="189"/>
                    </a:lnTo>
                    <a:lnTo>
                      <a:pt x="11" y="187"/>
                    </a:lnTo>
                    <a:lnTo>
                      <a:pt x="10" y="186"/>
                    </a:lnTo>
                    <a:lnTo>
                      <a:pt x="8" y="182"/>
                    </a:lnTo>
                    <a:lnTo>
                      <a:pt x="5" y="179"/>
                    </a:lnTo>
                    <a:lnTo>
                      <a:pt x="7" y="177"/>
                    </a:lnTo>
                    <a:lnTo>
                      <a:pt x="5" y="174"/>
                    </a:lnTo>
                    <a:lnTo>
                      <a:pt x="5" y="173"/>
                    </a:lnTo>
                    <a:lnTo>
                      <a:pt x="4" y="170"/>
                    </a:lnTo>
                    <a:lnTo>
                      <a:pt x="4" y="167"/>
                    </a:lnTo>
                    <a:lnTo>
                      <a:pt x="4" y="165"/>
                    </a:lnTo>
                    <a:lnTo>
                      <a:pt x="3" y="163"/>
                    </a:lnTo>
                    <a:lnTo>
                      <a:pt x="1" y="162"/>
                    </a:lnTo>
                    <a:lnTo>
                      <a:pt x="1" y="160"/>
                    </a:lnTo>
                    <a:lnTo>
                      <a:pt x="3" y="159"/>
                    </a:lnTo>
                    <a:lnTo>
                      <a:pt x="3" y="157"/>
                    </a:lnTo>
                    <a:lnTo>
                      <a:pt x="1" y="157"/>
                    </a:lnTo>
                    <a:lnTo>
                      <a:pt x="1" y="156"/>
                    </a:lnTo>
                    <a:lnTo>
                      <a:pt x="1" y="155"/>
                    </a:lnTo>
                    <a:lnTo>
                      <a:pt x="1" y="153"/>
                    </a:lnTo>
                    <a:lnTo>
                      <a:pt x="0" y="153"/>
                    </a:lnTo>
                    <a:lnTo>
                      <a:pt x="0" y="148"/>
                    </a:lnTo>
                    <a:lnTo>
                      <a:pt x="0" y="146"/>
                    </a:lnTo>
                    <a:lnTo>
                      <a:pt x="0" y="145"/>
                    </a:lnTo>
                    <a:lnTo>
                      <a:pt x="0" y="141"/>
                    </a:lnTo>
                    <a:lnTo>
                      <a:pt x="0" y="131"/>
                    </a:lnTo>
                    <a:lnTo>
                      <a:pt x="0" y="128"/>
                    </a:lnTo>
                    <a:lnTo>
                      <a:pt x="1" y="126"/>
                    </a:lnTo>
                    <a:lnTo>
                      <a:pt x="0" y="126"/>
                    </a:lnTo>
                    <a:lnTo>
                      <a:pt x="0" y="119"/>
                    </a:lnTo>
                    <a:lnTo>
                      <a:pt x="1" y="115"/>
                    </a:lnTo>
                    <a:lnTo>
                      <a:pt x="1" y="112"/>
                    </a:lnTo>
                    <a:lnTo>
                      <a:pt x="1" y="111"/>
                    </a:lnTo>
                    <a:lnTo>
                      <a:pt x="3" y="108"/>
                    </a:lnTo>
                    <a:lnTo>
                      <a:pt x="3" y="105"/>
                    </a:lnTo>
                    <a:lnTo>
                      <a:pt x="3" y="102"/>
                    </a:lnTo>
                    <a:lnTo>
                      <a:pt x="3" y="99"/>
                    </a:lnTo>
                    <a:lnTo>
                      <a:pt x="4" y="97"/>
                    </a:lnTo>
                    <a:lnTo>
                      <a:pt x="5" y="95"/>
                    </a:lnTo>
                    <a:lnTo>
                      <a:pt x="5" y="94"/>
                    </a:lnTo>
                    <a:lnTo>
                      <a:pt x="5" y="92"/>
                    </a:lnTo>
                    <a:lnTo>
                      <a:pt x="7" y="90"/>
                    </a:lnTo>
                    <a:lnTo>
                      <a:pt x="8" y="87"/>
                    </a:lnTo>
                    <a:lnTo>
                      <a:pt x="10" y="84"/>
                    </a:lnTo>
                    <a:lnTo>
                      <a:pt x="11" y="83"/>
                    </a:lnTo>
                    <a:lnTo>
                      <a:pt x="13" y="81"/>
                    </a:lnTo>
                    <a:lnTo>
                      <a:pt x="11" y="80"/>
                    </a:lnTo>
                    <a:lnTo>
                      <a:pt x="13" y="78"/>
                    </a:lnTo>
                    <a:lnTo>
                      <a:pt x="14" y="77"/>
                    </a:lnTo>
                    <a:lnTo>
                      <a:pt x="14" y="75"/>
                    </a:lnTo>
                    <a:lnTo>
                      <a:pt x="13" y="75"/>
                    </a:lnTo>
                    <a:lnTo>
                      <a:pt x="14" y="73"/>
                    </a:lnTo>
                    <a:lnTo>
                      <a:pt x="15" y="73"/>
                    </a:lnTo>
                    <a:lnTo>
                      <a:pt x="17" y="71"/>
                    </a:lnTo>
                    <a:lnTo>
                      <a:pt x="17" y="70"/>
                    </a:lnTo>
                    <a:lnTo>
                      <a:pt x="17" y="68"/>
                    </a:lnTo>
                    <a:lnTo>
                      <a:pt x="17" y="67"/>
                    </a:lnTo>
                    <a:lnTo>
                      <a:pt x="18" y="67"/>
                    </a:lnTo>
                    <a:lnTo>
                      <a:pt x="20" y="64"/>
                    </a:lnTo>
                    <a:lnTo>
                      <a:pt x="20" y="63"/>
                    </a:lnTo>
                    <a:lnTo>
                      <a:pt x="21" y="63"/>
                    </a:lnTo>
                    <a:lnTo>
                      <a:pt x="22" y="61"/>
                    </a:lnTo>
                    <a:lnTo>
                      <a:pt x="25" y="58"/>
                    </a:lnTo>
                    <a:lnTo>
                      <a:pt x="25" y="57"/>
                    </a:lnTo>
                    <a:lnTo>
                      <a:pt x="25" y="56"/>
                    </a:lnTo>
                    <a:lnTo>
                      <a:pt x="25" y="54"/>
                    </a:lnTo>
                    <a:lnTo>
                      <a:pt x="22" y="54"/>
                    </a:lnTo>
                    <a:lnTo>
                      <a:pt x="28" y="53"/>
                    </a:lnTo>
                    <a:lnTo>
                      <a:pt x="30" y="51"/>
                    </a:lnTo>
                    <a:lnTo>
                      <a:pt x="32" y="46"/>
                    </a:lnTo>
                    <a:lnTo>
                      <a:pt x="35" y="41"/>
                    </a:lnTo>
                    <a:lnTo>
                      <a:pt x="35" y="40"/>
                    </a:lnTo>
                    <a:lnTo>
                      <a:pt x="35" y="39"/>
                    </a:lnTo>
                    <a:lnTo>
                      <a:pt x="35" y="40"/>
                    </a:lnTo>
                    <a:lnTo>
                      <a:pt x="35" y="39"/>
                    </a:lnTo>
                    <a:lnTo>
                      <a:pt x="35" y="37"/>
                    </a:lnTo>
                    <a:lnTo>
                      <a:pt x="37" y="34"/>
                    </a:lnTo>
                    <a:lnTo>
                      <a:pt x="37" y="36"/>
                    </a:lnTo>
                    <a:lnTo>
                      <a:pt x="38" y="36"/>
                    </a:lnTo>
                    <a:lnTo>
                      <a:pt x="38" y="34"/>
                    </a:lnTo>
                    <a:lnTo>
                      <a:pt x="39" y="33"/>
                    </a:lnTo>
                    <a:lnTo>
                      <a:pt x="39" y="32"/>
                    </a:lnTo>
                    <a:lnTo>
                      <a:pt x="41" y="30"/>
                    </a:lnTo>
                    <a:lnTo>
                      <a:pt x="42" y="30"/>
                    </a:lnTo>
                    <a:lnTo>
                      <a:pt x="42" y="29"/>
                    </a:lnTo>
                    <a:lnTo>
                      <a:pt x="42" y="27"/>
                    </a:lnTo>
                    <a:lnTo>
                      <a:pt x="42" y="26"/>
                    </a:lnTo>
                    <a:lnTo>
                      <a:pt x="44" y="25"/>
                    </a:lnTo>
                    <a:lnTo>
                      <a:pt x="45" y="25"/>
                    </a:lnTo>
                    <a:lnTo>
                      <a:pt x="45" y="26"/>
                    </a:lnTo>
                    <a:lnTo>
                      <a:pt x="47" y="26"/>
                    </a:lnTo>
                    <a:lnTo>
                      <a:pt x="48" y="26"/>
                    </a:lnTo>
                    <a:lnTo>
                      <a:pt x="49" y="26"/>
                    </a:lnTo>
                    <a:lnTo>
                      <a:pt x="49" y="25"/>
                    </a:lnTo>
                    <a:lnTo>
                      <a:pt x="49" y="23"/>
                    </a:lnTo>
                    <a:lnTo>
                      <a:pt x="49" y="22"/>
                    </a:lnTo>
                    <a:lnTo>
                      <a:pt x="48" y="22"/>
                    </a:lnTo>
                    <a:lnTo>
                      <a:pt x="48" y="20"/>
                    </a:lnTo>
                    <a:lnTo>
                      <a:pt x="49" y="20"/>
                    </a:lnTo>
                    <a:lnTo>
                      <a:pt x="51" y="19"/>
                    </a:lnTo>
                    <a:lnTo>
                      <a:pt x="55" y="19"/>
                    </a:lnTo>
                    <a:lnTo>
                      <a:pt x="58" y="17"/>
                    </a:lnTo>
                    <a:lnTo>
                      <a:pt x="58" y="16"/>
                    </a:lnTo>
                    <a:lnTo>
                      <a:pt x="59" y="16"/>
                    </a:lnTo>
                    <a:lnTo>
                      <a:pt x="61" y="15"/>
                    </a:lnTo>
                    <a:lnTo>
                      <a:pt x="62" y="15"/>
                    </a:lnTo>
                    <a:lnTo>
                      <a:pt x="61" y="15"/>
                    </a:lnTo>
                    <a:lnTo>
                      <a:pt x="62" y="13"/>
                    </a:lnTo>
                    <a:lnTo>
                      <a:pt x="66" y="10"/>
                    </a:lnTo>
                    <a:lnTo>
                      <a:pt x="65" y="9"/>
                    </a:lnTo>
                    <a:lnTo>
                      <a:pt x="66" y="9"/>
                    </a:lnTo>
                    <a:lnTo>
                      <a:pt x="68" y="8"/>
                    </a:lnTo>
                    <a:lnTo>
                      <a:pt x="71" y="8"/>
                    </a:lnTo>
                    <a:lnTo>
                      <a:pt x="71" y="6"/>
                    </a:lnTo>
                    <a:lnTo>
                      <a:pt x="72" y="6"/>
                    </a:lnTo>
                    <a:lnTo>
                      <a:pt x="76" y="5"/>
                    </a:lnTo>
                    <a:lnTo>
                      <a:pt x="79" y="5"/>
                    </a:lnTo>
                    <a:lnTo>
                      <a:pt x="80" y="3"/>
                    </a:lnTo>
                    <a:lnTo>
                      <a:pt x="82" y="2"/>
                    </a:lnTo>
                    <a:lnTo>
                      <a:pt x="82" y="0"/>
                    </a:lnTo>
                    <a:lnTo>
                      <a:pt x="83" y="2"/>
                    </a:lnTo>
                    <a:lnTo>
                      <a:pt x="83" y="3"/>
                    </a:lnTo>
                    <a:lnTo>
                      <a:pt x="82" y="5"/>
                    </a:lnTo>
                    <a:lnTo>
                      <a:pt x="79" y="6"/>
                    </a:lnTo>
                    <a:lnTo>
                      <a:pt x="71" y="10"/>
                    </a:lnTo>
                    <a:lnTo>
                      <a:pt x="65" y="15"/>
                    </a:lnTo>
                    <a:lnTo>
                      <a:pt x="59" y="19"/>
                    </a:lnTo>
                    <a:lnTo>
                      <a:pt x="54" y="2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1" name="Freeform 96"/>
              <p:cNvSpPr>
                <a:spLocks/>
              </p:cNvSpPr>
              <p:nvPr/>
            </p:nvSpPr>
            <p:spPr bwMode="auto">
              <a:xfrm>
                <a:off x="4550623" y="3803011"/>
                <a:ext cx="2074377" cy="2147803"/>
              </a:xfrm>
              <a:custGeom>
                <a:avLst/>
                <a:gdLst>
                  <a:gd name="T0" fmla="*/ 401 w 947"/>
                  <a:gd name="T1" fmla="*/ 4 h 1071"/>
                  <a:gd name="T2" fmla="*/ 439 w 947"/>
                  <a:gd name="T3" fmla="*/ 5 h 1071"/>
                  <a:gd name="T4" fmla="*/ 461 w 947"/>
                  <a:gd name="T5" fmla="*/ 203 h 1071"/>
                  <a:gd name="T6" fmla="*/ 508 w 947"/>
                  <a:gd name="T7" fmla="*/ 219 h 1071"/>
                  <a:gd name="T8" fmla="*/ 556 w 947"/>
                  <a:gd name="T9" fmla="*/ 244 h 1071"/>
                  <a:gd name="T10" fmla="*/ 599 w 947"/>
                  <a:gd name="T11" fmla="*/ 263 h 1071"/>
                  <a:gd name="T12" fmla="*/ 633 w 947"/>
                  <a:gd name="T13" fmla="*/ 268 h 1071"/>
                  <a:gd name="T14" fmla="*/ 654 w 947"/>
                  <a:gd name="T15" fmla="*/ 276 h 1071"/>
                  <a:gd name="T16" fmla="*/ 669 w 947"/>
                  <a:gd name="T17" fmla="*/ 290 h 1071"/>
                  <a:gd name="T18" fmla="*/ 701 w 947"/>
                  <a:gd name="T19" fmla="*/ 278 h 1071"/>
                  <a:gd name="T20" fmla="*/ 734 w 947"/>
                  <a:gd name="T21" fmla="*/ 290 h 1071"/>
                  <a:gd name="T22" fmla="*/ 787 w 947"/>
                  <a:gd name="T23" fmla="*/ 274 h 1071"/>
                  <a:gd name="T24" fmla="*/ 825 w 947"/>
                  <a:gd name="T25" fmla="*/ 277 h 1071"/>
                  <a:gd name="T26" fmla="*/ 890 w 947"/>
                  <a:gd name="T27" fmla="*/ 304 h 1071"/>
                  <a:gd name="T28" fmla="*/ 901 w 947"/>
                  <a:gd name="T29" fmla="*/ 342 h 1071"/>
                  <a:gd name="T30" fmla="*/ 903 w 947"/>
                  <a:gd name="T31" fmla="*/ 399 h 1071"/>
                  <a:gd name="T32" fmla="*/ 904 w 947"/>
                  <a:gd name="T33" fmla="*/ 441 h 1071"/>
                  <a:gd name="T34" fmla="*/ 921 w 947"/>
                  <a:gd name="T35" fmla="*/ 503 h 1071"/>
                  <a:gd name="T36" fmla="*/ 945 w 947"/>
                  <a:gd name="T37" fmla="*/ 543 h 1071"/>
                  <a:gd name="T38" fmla="*/ 934 w 947"/>
                  <a:gd name="T39" fmla="*/ 632 h 1071"/>
                  <a:gd name="T40" fmla="*/ 908 w 947"/>
                  <a:gd name="T41" fmla="*/ 694 h 1071"/>
                  <a:gd name="T42" fmla="*/ 853 w 947"/>
                  <a:gd name="T43" fmla="*/ 723 h 1071"/>
                  <a:gd name="T44" fmla="*/ 872 w 947"/>
                  <a:gd name="T45" fmla="*/ 710 h 1071"/>
                  <a:gd name="T46" fmla="*/ 849 w 947"/>
                  <a:gd name="T47" fmla="*/ 708 h 1071"/>
                  <a:gd name="T48" fmla="*/ 839 w 947"/>
                  <a:gd name="T49" fmla="*/ 697 h 1071"/>
                  <a:gd name="T50" fmla="*/ 831 w 947"/>
                  <a:gd name="T51" fmla="*/ 708 h 1071"/>
                  <a:gd name="T52" fmla="*/ 843 w 947"/>
                  <a:gd name="T53" fmla="*/ 732 h 1071"/>
                  <a:gd name="T54" fmla="*/ 818 w 947"/>
                  <a:gd name="T55" fmla="*/ 761 h 1071"/>
                  <a:gd name="T56" fmla="*/ 737 w 947"/>
                  <a:gd name="T57" fmla="*/ 812 h 1071"/>
                  <a:gd name="T58" fmla="*/ 749 w 947"/>
                  <a:gd name="T59" fmla="*/ 803 h 1071"/>
                  <a:gd name="T60" fmla="*/ 733 w 947"/>
                  <a:gd name="T61" fmla="*/ 803 h 1071"/>
                  <a:gd name="T62" fmla="*/ 727 w 947"/>
                  <a:gd name="T63" fmla="*/ 798 h 1071"/>
                  <a:gd name="T64" fmla="*/ 703 w 947"/>
                  <a:gd name="T65" fmla="*/ 790 h 1071"/>
                  <a:gd name="T66" fmla="*/ 710 w 947"/>
                  <a:gd name="T67" fmla="*/ 809 h 1071"/>
                  <a:gd name="T68" fmla="*/ 695 w 947"/>
                  <a:gd name="T69" fmla="*/ 827 h 1071"/>
                  <a:gd name="T70" fmla="*/ 688 w 947"/>
                  <a:gd name="T71" fmla="*/ 836 h 1071"/>
                  <a:gd name="T72" fmla="*/ 668 w 947"/>
                  <a:gd name="T73" fmla="*/ 854 h 1071"/>
                  <a:gd name="T74" fmla="*/ 651 w 947"/>
                  <a:gd name="T75" fmla="*/ 877 h 1071"/>
                  <a:gd name="T76" fmla="*/ 648 w 947"/>
                  <a:gd name="T77" fmla="*/ 892 h 1071"/>
                  <a:gd name="T78" fmla="*/ 634 w 947"/>
                  <a:gd name="T79" fmla="*/ 928 h 1071"/>
                  <a:gd name="T80" fmla="*/ 627 w 947"/>
                  <a:gd name="T81" fmla="*/ 923 h 1071"/>
                  <a:gd name="T82" fmla="*/ 627 w 947"/>
                  <a:gd name="T83" fmla="*/ 936 h 1071"/>
                  <a:gd name="T84" fmla="*/ 630 w 947"/>
                  <a:gd name="T85" fmla="*/ 957 h 1071"/>
                  <a:gd name="T86" fmla="*/ 630 w 947"/>
                  <a:gd name="T87" fmla="*/ 984 h 1071"/>
                  <a:gd name="T88" fmla="*/ 634 w 947"/>
                  <a:gd name="T89" fmla="*/ 1014 h 1071"/>
                  <a:gd name="T90" fmla="*/ 640 w 947"/>
                  <a:gd name="T91" fmla="*/ 1027 h 1071"/>
                  <a:gd name="T92" fmla="*/ 648 w 947"/>
                  <a:gd name="T93" fmla="*/ 1049 h 1071"/>
                  <a:gd name="T94" fmla="*/ 655 w 947"/>
                  <a:gd name="T95" fmla="*/ 1054 h 1071"/>
                  <a:gd name="T96" fmla="*/ 594 w 947"/>
                  <a:gd name="T97" fmla="*/ 1049 h 1071"/>
                  <a:gd name="T98" fmla="*/ 514 w 947"/>
                  <a:gd name="T99" fmla="*/ 1018 h 1071"/>
                  <a:gd name="T100" fmla="*/ 466 w 947"/>
                  <a:gd name="T101" fmla="*/ 928 h 1071"/>
                  <a:gd name="T102" fmla="*/ 432 w 947"/>
                  <a:gd name="T103" fmla="*/ 867 h 1071"/>
                  <a:gd name="T104" fmla="*/ 395 w 947"/>
                  <a:gd name="T105" fmla="*/ 800 h 1071"/>
                  <a:gd name="T106" fmla="*/ 367 w 947"/>
                  <a:gd name="T107" fmla="*/ 728 h 1071"/>
                  <a:gd name="T108" fmla="*/ 300 w 947"/>
                  <a:gd name="T109" fmla="*/ 674 h 1071"/>
                  <a:gd name="T110" fmla="*/ 228 w 947"/>
                  <a:gd name="T111" fmla="*/ 670 h 1071"/>
                  <a:gd name="T112" fmla="*/ 188 w 947"/>
                  <a:gd name="T113" fmla="*/ 725 h 1071"/>
                  <a:gd name="T114" fmla="*/ 112 w 947"/>
                  <a:gd name="T115" fmla="*/ 706 h 1071"/>
                  <a:gd name="T116" fmla="*/ 60 w 947"/>
                  <a:gd name="T117" fmla="*/ 639 h 1071"/>
                  <a:gd name="T118" fmla="*/ 13 w 947"/>
                  <a:gd name="T119" fmla="*/ 541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7" h="1071">
                    <a:moveTo>
                      <a:pt x="328" y="0"/>
                    </a:moveTo>
                    <a:lnTo>
                      <a:pt x="331" y="0"/>
                    </a:lnTo>
                    <a:lnTo>
                      <a:pt x="337" y="0"/>
                    </a:lnTo>
                    <a:lnTo>
                      <a:pt x="340" y="0"/>
                    </a:lnTo>
                    <a:lnTo>
                      <a:pt x="341" y="0"/>
                    </a:lnTo>
                    <a:lnTo>
                      <a:pt x="343" y="0"/>
                    </a:lnTo>
                    <a:lnTo>
                      <a:pt x="382" y="2"/>
                    </a:lnTo>
                    <a:lnTo>
                      <a:pt x="384" y="2"/>
                    </a:lnTo>
                    <a:lnTo>
                      <a:pt x="385" y="2"/>
                    </a:lnTo>
                    <a:lnTo>
                      <a:pt x="389" y="2"/>
                    </a:lnTo>
                    <a:lnTo>
                      <a:pt x="391" y="2"/>
                    </a:lnTo>
                    <a:lnTo>
                      <a:pt x="392" y="2"/>
                    </a:lnTo>
                    <a:lnTo>
                      <a:pt x="393" y="2"/>
                    </a:lnTo>
                    <a:lnTo>
                      <a:pt x="396" y="2"/>
                    </a:lnTo>
                    <a:lnTo>
                      <a:pt x="398" y="2"/>
                    </a:lnTo>
                    <a:lnTo>
                      <a:pt x="399" y="2"/>
                    </a:lnTo>
                    <a:lnTo>
                      <a:pt x="401" y="4"/>
                    </a:lnTo>
                    <a:lnTo>
                      <a:pt x="402" y="4"/>
                    </a:lnTo>
                    <a:lnTo>
                      <a:pt x="405" y="4"/>
                    </a:lnTo>
                    <a:lnTo>
                      <a:pt x="408" y="4"/>
                    </a:lnTo>
                    <a:lnTo>
                      <a:pt x="409" y="4"/>
                    </a:lnTo>
                    <a:lnTo>
                      <a:pt x="413" y="4"/>
                    </a:lnTo>
                    <a:lnTo>
                      <a:pt x="418" y="4"/>
                    </a:lnTo>
                    <a:lnTo>
                      <a:pt x="419" y="4"/>
                    </a:lnTo>
                    <a:lnTo>
                      <a:pt x="420" y="4"/>
                    </a:lnTo>
                    <a:lnTo>
                      <a:pt x="422" y="4"/>
                    </a:lnTo>
                    <a:lnTo>
                      <a:pt x="423" y="4"/>
                    </a:lnTo>
                    <a:lnTo>
                      <a:pt x="429" y="4"/>
                    </a:lnTo>
                    <a:lnTo>
                      <a:pt x="430" y="5"/>
                    </a:lnTo>
                    <a:lnTo>
                      <a:pt x="433" y="5"/>
                    </a:lnTo>
                    <a:lnTo>
                      <a:pt x="435" y="5"/>
                    </a:lnTo>
                    <a:lnTo>
                      <a:pt x="436" y="5"/>
                    </a:lnTo>
                    <a:lnTo>
                      <a:pt x="437" y="5"/>
                    </a:lnTo>
                    <a:lnTo>
                      <a:pt x="439" y="5"/>
                    </a:lnTo>
                    <a:lnTo>
                      <a:pt x="447" y="5"/>
                    </a:lnTo>
                    <a:lnTo>
                      <a:pt x="454" y="5"/>
                    </a:lnTo>
                    <a:lnTo>
                      <a:pt x="460" y="5"/>
                    </a:lnTo>
                    <a:lnTo>
                      <a:pt x="461" y="5"/>
                    </a:lnTo>
                    <a:lnTo>
                      <a:pt x="459" y="51"/>
                    </a:lnTo>
                    <a:lnTo>
                      <a:pt x="459" y="69"/>
                    </a:lnTo>
                    <a:lnTo>
                      <a:pt x="457" y="94"/>
                    </a:lnTo>
                    <a:lnTo>
                      <a:pt x="456" y="114"/>
                    </a:lnTo>
                    <a:lnTo>
                      <a:pt x="456" y="138"/>
                    </a:lnTo>
                    <a:lnTo>
                      <a:pt x="454" y="154"/>
                    </a:lnTo>
                    <a:lnTo>
                      <a:pt x="453" y="182"/>
                    </a:lnTo>
                    <a:lnTo>
                      <a:pt x="453" y="202"/>
                    </a:lnTo>
                    <a:lnTo>
                      <a:pt x="453" y="201"/>
                    </a:lnTo>
                    <a:lnTo>
                      <a:pt x="456" y="199"/>
                    </a:lnTo>
                    <a:lnTo>
                      <a:pt x="457" y="199"/>
                    </a:lnTo>
                    <a:lnTo>
                      <a:pt x="459" y="201"/>
                    </a:lnTo>
                    <a:lnTo>
                      <a:pt x="461" y="203"/>
                    </a:lnTo>
                    <a:lnTo>
                      <a:pt x="461" y="205"/>
                    </a:lnTo>
                    <a:lnTo>
                      <a:pt x="463" y="205"/>
                    </a:lnTo>
                    <a:lnTo>
                      <a:pt x="464" y="208"/>
                    </a:lnTo>
                    <a:lnTo>
                      <a:pt x="467" y="213"/>
                    </a:lnTo>
                    <a:lnTo>
                      <a:pt x="470" y="215"/>
                    </a:lnTo>
                    <a:lnTo>
                      <a:pt x="474" y="220"/>
                    </a:lnTo>
                    <a:lnTo>
                      <a:pt x="477" y="222"/>
                    </a:lnTo>
                    <a:lnTo>
                      <a:pt x="481" y="220"/>
                    </a:lnTo>
                    <a:lnTo>
                      <a:pt x="484" y="218"/>
                    </a:lnTo>
                    <a:lnTo>
                      <a:pt x="488" y="218"/>
                    </a:lnTo>
                    <a:lnTo>
                      <a:pt x="490" y="218"/>
                    </a:lnTo>
                    <a:lnTo>
                      <a:pt x="491" y="219"/>
                    </a:lnTo>
                    <a:lnTo>
                      <a:pt x="493" y="220"/>
                    </a:lnTo>
                    <a:lnTo>
                      <a:pt x="494" y="222"/>
                    </a:lnTo>
                    <a:lnTo>
                      <a:pt x="497" y="222"/>
                    </a:lnTo>
                    <a:lnTo>
                      <a:pt x="501" y="215"/>
                    </a:lnTo>
                    <a:lnTo>
                      <a:pt x="508" y="219"/>
                    </a:lnTo>
                    <a:lnTo>
                      <a:pt x="511" y="226"/>
                    </a:lnTo>
                    <a:lnTo>
                      <a:pt x="511" y="227"/>
                    </a:lnTo>
                    <a:lnTo>
                      <a:pt x="511" y="229"/>
                    </a:lnTo>
                    <a:lnTo>
                      <a:pt x="511" y="230"/>
                    </a:lnTo>
                    <a:lnTo>
                      <a:pt x="512" y="239"/>
                    </a:lnTo>
                    <a:lnTo>
                      <a:pt x="515" y="239"/>
                    </a:lnTo>
                    <a:lnTo>
                      <a:pt x="518" y="240"/>
                    </a:lnTo>
                    <a:lnTo>
                      <a:pt x="522" y="240"/>
                    </a:lnTo>
                    <a:lnTo>
                      <a:pt x="529" y="240"/>
                    </a:lnTo>
                    <a:lnTo>
                      <a:pt x="532" y="242"/>
                    </a:lnTo>
                    <a:lnTo>
                      <a:pt x="536" y="246"/>
                    </a:lnTo>
                    <a:lnTo>
                      <a:pt x="543" y="247"/>
                    </a:lnTo>
                    <a:lnTo>
                      <a:pt x="549" y="247"/>
                    </a:lnTo>
                    <a:lnTo>
                      <a:pt x="552" y="246"/>
                    </a:lnTo>
                    <a:lnTo>
                      <a:pt x="552" y="244"/>
                    </a:lnTo>
                    <a:lnTo>
                      <a:pt x="553" y="244"/>
                    </a:lnTo>
                    <a:lnTo>
                      <a:pt x="556" y="244"/>
                    </a:lnTo>
                    <a:lnTo>
                      <a:pt x="556" y="246"/>
                    </a:lnTo>
                    <a:lnTo>
                      <a:pt x="558" y="246"/>
                    </a:lnTo>
                    <a:lnTo>
                      <a:pt x="560" y="247"/>
                    </a:lnTo>
                    <a:lnTo>
                      <a:pt x="563" y="254"/>
                    </a:lnTo>
                    <a:lnTo>
                      <a:pt x="566" y="256"/>
                    </a:lnTo>
                    <a:lnTo>
                      <a:pt x="569" y="251"/>
                    </a:lnTo>
                    <a:lnTo>
                      <a:pt x="572" y="250"/>
                    </a:lnTo>
                    <a:lnTo>
                      <a:pt x="572" y="249"/>
                    </a:lnTo>
                    <a:lnTo>
                      <a:pt x="573" y="247"/>
                    </a:lnTo>
                    <a:lnTo>
                      <a:pt x="575" y="246"/>
                    </a:lnTo>
                    <a:lnTo>
                      <a:pt x="577" y="247"/>
                    </a:lnTo>
                    <a:lnTo>
                      <a:pt x="579" y="249"/>
                    </a:lnTo>
                    <a:lnTo>
                      <a:pt x="586" y="250"/>
                    </a:lnTo>
                    <a:lnTo>
                      <a:pt x="589" y="250"/>
                    </a:lnTo>
                    <a:lnTo>
                      <a:pt x="593" y="259"/>
                    </a:lnTo>
                    <a:lnTo>
                      <a:pt x="594" y="261"/>
                    </a:lnTo>
                    <a:lnTo>
                      <a:pt x="599" y="263"/>
                    </a:lnTo>
                    <a:lnTo>
                      <a:pt x="600" y="263"/>
                    </a:lnTo>
                    <a:lnTo>
                      <a:pt x="603" y="263"/>
                    </a:lnTo>
                    <a:lnTo>
                      <a:pt x="606" y="263"/>
                    </a:lnTo>
                    <a:lnTo>
                      <a:pt x="604" y="268"/>
                    </a:lnTo>
                    <a:lnTo>
                      <a:pt x="603" y="274"/>
                    </a:lnTo>
                    <a:lnTo>
                      <a:pt x="610" y="277"/>
                    </a:lnTo>
                    <a:lnTo>
                      <a:pt x="611" y="278"/>
                    </a:lnTo>
                    <a:lnTo>
                      <a:pt x="614" y="277"/>
                    </a:lnTo>
                    <a:lnTo>
                      <a:pt x="617" y="274"/>
                    </a:lnTo>
                    <a:lnTo>
                      <a:pt x="621" y="268"/>
                    </a:lnTo>
                    <a:lnTo>
                      <a:pt x="624" y="266"/>
                    </a:lnTo>
                    <a:lnTo>
                      <a:pt x="624" y="264"/>
                    </a:lnTo>
                    <a:lnTo>
                      <a:pt x="626" y="264"/>
                    </a:lnTo>
                    <a:lnTo>
                      <a:pt x="627" y="264"/>
                    </a:lnTo>
                    <a:lnTo>
                      <a:pt x="631" y="266"/>
                    </a:lnTo>
                    <a:lnTo>
                      <a:pt x="633" y="267"/>
                    </a:lnTo>
                    <a:lnTo>
                      <a:pt x="633" y="268"/>
                    </a:lnTo>
                    <a:lnTo>
                      <a:pt x="631" y="271"/>
                    </a:lnTo>
                    <a:lnTo>
                      <a:pt x="633" y="273"/>
                    </a:lnTo>
                    <a:lnTo>
                      <a:pt x="634" y="273"/>
                    </a:lnTo>
                    <a:lnTo>
                      <a:pt x="635" y="273"/>
                    </a:lnTo>
                    <a:lnTo>
                      <a:pt x="637" y="271"/>
                    </a:lnTo>
                    <a:lnTo>
                      <a:pt x="638" y="271"/>
                    </a:lnTo>
                    <a:lnTo>
                      <a:pt x="640" y="271"/>
                    </a:lnTo>
                    <a:lnTo>
                      <a:pt x="642" y="273"/>
                    </a:lnTo>
                    <a:lnTo>
                      <a:pt x="642" y="274"/>
                    </a:lnTo>
                    <a:lnTo>
                      <a:pt x="642" y="276"/>
                    </a:lnTo>
                    <a:lnTo>
                      <a:pt x="642" y="277"/>
                    </a:lnTo>
                    <a:lnTo>
                      <a:pt x="641" y="278"/>
                    </a:lnTo>
                    <a:lnTo>
                      <a:pt x="642" y="280"/>
                    </a:lnTo>
                    <a:lnTo>
                      <a:pt x="642" y="281"/>
                    </a:lnTo>
                    <a:lnTo>
                      <a:pt x="644" y="281"/>
                    </a:lnTo>
                    <a:lnTo>
                      <a:pt x="648" y="281"/>
                    </a:lnTo>
                    <a:lnTo>
                      <a:pt x="654" y="276"/>
                    </a:lnTo>
                    <a:lnTo>
                      <a:pt x="659" y="271"/>
                    </a:lnTo>
                    <a:lnTo>
                      <a:pt x="661" y="271"/>
                    </a:lnTo>
                    <a:lnTo>
                      <a:pt x="662" y="273"/>
                    </a:lnTo>
                    <a:lnTo>
                      <a:pt x="664" y="274"/>
                    </a:lnTo>
                    <a:lnTo>
                      <a:pt x="664" y="278"/>
                    </a:lnTo>
                    <a:lnTo>
                      <a:pt x="664" y="280"/>
                    </a:lnTo>
                    <a:lnTo>
                      <a:pt x="662" y="280"/>
                    </a:lnTo>
                    <a:lnTo>
                      <a:pt x="661" y="281"/>
                    </a:lnTo>
                    <a:lnTo>
                      <a:pt x="661" y="284"/>
                    </a:lnTo>
                    <a:lnTo>
                      <a:pt x="664" y="290"/>
                    </a:lnTo>
                    <a:lnTo>
                      <a:pt x="664" y="291"/>
                    </a:lnTo>
                    <a:lnTo>
                      <a:pt x="665" y="291"/>
                    </a:lnTo>
                    <a:lnTo>
                      <a:pt x="667" y="291"/>
                    </a:lnTo>
                    <a:lnTo>
                      <a:pt x="668" y="292"/>
                    </a:lnTo>
                    <a:lnTo>
                      <a:pt x="668" y="291"/>
                    </a:lnTo>
                    <a:lnTo>
                      <a:pt x="669" y="291"/>
                    </a:lnTo>
                    <a:lnTo>
                      <a:pt x="669" y="290"/>
                    </a:lnTo>
                    <a:lnTo>
                      <a:pt x="674" y="281"/>
                    </a:lnTo>
                    <a:lnTo>
                      <a:pt x="676" y="277"/>
                    </a:lnTo>
                    <a:lnTo>
                      <a:pt x="678" y="276"/>
                    </a:lnTo>
                    <a:lnTo>
                      <a:pt x="679" y="270"/>
                    </a:lnTo>
                    <a:lnTo>
                      <a:pt x="681" y="268"/>
                    </a:lnTo>
                    <a:lnTo>
                      <a:pt x="682" y="268"/>
                    </a:lnTo>
                    <a:lnTo>
                      <a:pt x="682" y="267"/>
                    </a:lnTo>
                    <a:lnTo>
                      <a:pt x="684" y="268"/>
                    </a:lnTo>
                    <a:lnTo>
                      <a:pt x="685" y="270"/>
                    </a:lnTo>
                    <a:lnTo>
                      <a:pt x="685" y="274"/>
                    </a:lnTo>
                    <a:lnTo>
                      <a:pt x="685" y="277"/>
                    </a:lnTo>
                    <a:lnTo>
                      <a:pt x="686" y="278"/>
                    </a:lnTo>
                    <a:lnTo>
                      <a:pt x="688" y="278"/>
                    </a:lnTo>
                    <a:lnTo>
                      <a:pt x="695" y="281"/>
                    </a:lnTo>
                    <a:lnTo>
                      <a:pt x="699" y="281"/>
                    </a:lnTo>
                    <a:lnTo>
                      <a:pt x="699" y="280"/>
                    </a:lnTo>
                    <a:lnTo>
                      <a:pt x="701" y="278"/>
                    </a:lnTo>
                    <a:lnTo>
                      <a:pt x="701" y="277"/>
                    </a:lnTo>
                    <a:lnTo>
                      <a:pt x="701" y="276"/>
                    </a:lnTo>
                    <a:lnTo>
                      <a:pt x="701" y="274"/>
                    </a:lnTo>
                    <a:lnTo>
                      <a:pt x="702" y="274"/>
                    </a:lnTo>
                    <a:lnTo>
                      <a:pt x="703" y="274"/>
                    </a:lnTo>
                    <a:lnTo>
                      <a:pt x="705" y="276"/>
                    </a:lnTo>
                    <a:lnTo>
                      <a:pt x="706" y="276"/>
                    </a:lnTo>
                    <a:lnTo>
                      <a:pt x="706" y="277"/>
                    </a:lnTo>
                    <a:lnTo>
                      <a:pt x="706" y="278"/>
                    </a:lnTo>
                    <a:lnTo>
                      <a:pt x="706" y="280"/>
                    </a:lnTo>
                    <a:lnTo>
                      <a:pt x="715" y="287"/>
                    </a:lnTo>
                    <a:lnTo>
                      <a:pt x="719" y="285"/>
                    </a:lnTo>
                    <a:lnTo>
                      <a:pt x="720" y="287"/>
                    </a:lnTo>
                    <a:lnTo>
                      <a:pt x="723" y="291"/>
                    </a:lnTo>
                    <a:lnTo>
                      <a:pt x="725" y="292"/>
                    </a:lnTo>
                    <a:lnTo>
                      <a:pt x="729" y="290"/>
                    </a:lnTo>
                    <a:lnTo>
                      <a:pt x="734" y="290"/>
                    </a:lnTo>
                    <a:lnTo>
                      <a:pt x="736" y="290"/>
                    </a:lnTo>
                    <a:lnTo>
                      <a:pt x="737" y="288"/>
                    </a:lnTo>
                    <a:lnTo>
                      <a:pt x="739" y="288"/>
                    </a:lnTo>
                    <a:lnTo>
                      <a:pt x="740" y="287"/>
                    </a:lnTo>
                    <a:lnTo>
                      <a:pt x="740" y="285"/>
                    </a:lnTo>
                    <a:lnTo>
                      <a:pt x="740" y="283"/>
                    </a:lnTo>
                    <a:lnTo>
                      <a:pt x="742" y="280"/>
                    </a:lnTo>
                    <a:lnTo>
                      <a:pt x="744" y="280"/>
                    </a:lnTo>
                    <a:lnTo>
                      <a:pt x="756" y="278"/>
                    </a:lnTo>
                    <a:lnTo>
                      <a:pt x="764" y="280"/>
                    </a:lnTo>
                    <a:lnTo>
                      <a:pt x="766" y="280"/>
                    </a:lnTo>
                    <a:lnTo>
                      <a:pt x="770" y="280"/>
                    </a:lnTo>
                    <a:lnTo>
                      <a:pt x="771" y="277"/>
                    </a:lnTo>
                    <a:lnTo>
                      <a:pt x="783" y="270"/>
                    </a:lnTo>
                    <a:lnTo>
                      <a:pt x="785" y="271"/>
                    </a:lnTo>
                    <a:lnTo>
                      <a:pt x="787" y="273"/>
                    </a:lnTo>
                    <a:lnTo>
                      <a:pt x="787" y="274"/>
                    </a:lnTo>
                    <a:lnTo>
                      <a:pt x="787" y="276"/>
                    </a:lnTo>
                    <a:lnTo>
                      <a:pt x="794" y="277"/>
                    </a:lnTo>
                    <a:lnTo>
                      <a:pt x="797" y="277"/>
                    </a:lnTo>
                    <a:lnTo>
                      <a:pt x="802" y="277"/>
                    </a:lnTo>
                    <a:lnTo>
                      <a:pt x="805" y="277"/>
                    </a:lnTo>
                    <a:lnTo>
                      <a:pt x="807" y="277"/>
                    </a:lnTo>
                    <a:lnTo>
                      <a:pt x="808" y="276"/>
                    </a:lnTo>
                    <a:lnTo>
                      <a:pt x="809" y="274"/>
                    </a:lnTo>
                    <a:lnTo>
                      <a:pt x="809" y="273"/>
                    </a:lnTo>
                    <a:lnTo>
                      <a:pt x="809" y="271"/>
                    </a:lnTo>
                    <a:lnTo>
                      <a:pt x="809" y="270"/>
                    </a:lnTo>
                    <a:lnTo>
                      <a:pt x="811" y="267"/>
                    </a:lnTo>
                    <a:lnTo>
                      <a:pt x="817" y="270"/>
                    </a:lnTo>
                    <a:lnTo>
                      <a:pt x="818" y="270"/>
                    </a:lnTo>
                    <a:lnTo>
                      <a:pt x="824" y="271"/>
                    </a:lnTo>
                    <a:lnTo>
                      <a:pt x="824" y="273"/>
                    </a:lnTo>
                    <a:lnTo>
                      <a:pt x="825" y="277"/>
                    </a:lnTo>
                    <a:lnTo>
                      <a:pt x="838" y="288"/>
                    </a:lnTo>
                    <a:lnTo>
                      <a:pt x="842" y="290"/>
                    </a:lnTo>
                    <a:lnTo>
                      <a:pt x="846" y="291"/>
                    </a:lnTo>
                    <a:lnTo>
                      <a:pt x="848" y="292"/>
                    </a:lnTo>
                    <a:lnTo>
                      <a:pt x="849" y="294"/>
                    </a:lnTo>
                    <a:lnTo>
                      <a:pt x="855" y="297"/>
                    </a:lnTo>
                    <a:lnTo>
                      <a:pt x="865" y="301"/>
                    </a:lnTo>
                    <a:lnTo>
                      <a:pt x="867" y="301"/>
                    </a:lnTo>
                    <a:lnTo>
                      <a:pt x="867" y="300"/>
                    </a:lnTo>
                    <a:lnTo>
                      <a:pt x="867" y="301"/>
                    </a:lnTo>
                    <a:lnTo>
                      <a:pt x="869" y="302"/>
                    </a:lnTo>
                    <a:lnTo>
                      <a:pt x="869" y="304"/>
                    </a:lnTo>
                    <a:lnTo>
                      <a:pt x="873" y="307"/>
                    </a:lnTo>
                    <a:lnTo>
                      <a:pt x="877" y="308"/>
                    </a:lnTo>
                    <a:lnTo>
                      <a:pt x="884" y="305"/>
                    </a:lnTo>
                    <a:lnTo>
                      <a:pt x="886" y="304"/>
                    </a:lnTo>
                    <a:lnTo>
                      <a:pt x="890" y="304"/>
                    </a:lnTo>
                    <a:lnTo>
                      <a:pt x="899" y="305"/>
                    </a:lnTo>
                    <a:lnTo>
                      <a:pt x="900" y="305"/>
                    </a:lnTo>
                    <a:lnTo>
                      <a:pt x="901" y="308"/>
                    </a:lnTo>
                    <a:lnTo>
                      <a:pt x="901" y="314"/>
                    </a:lnTo>
                    <a:lnTo>
                      <a:pt x="901" y="315"/>
                    </a:lnTo>
                    <a:lnTo>
                      <a:pt x="901" y="319"/>
                    </a:lnTo>
                    <a:lnTo>
                      <a:pt x="901" y="321"/>
                    </a:lnTo>
                    <a:lnTo>
                      <a:pt x="901" y="325"/>
                    </a:lnTo>
                    <a:lnTo>
                      <a:pt x="901" y="326"/>
                    </a:lnTo>
                    <a:lnTo>
                      <a:pt x="901" y="328"/>
                    </a:lnTo>
                    <a:lnTo>
                      <a:pt x="901" y="329"/>
                    </a:lnTo>
                    <a:lnTo>
                      <a:pt x="901" y="335"/>
                    </a:lnTo>
                    <a:lnTo>
                      <a:pt x="901" y="336"/>
                    </a:lnTo>
                    <a:lnTo>
                      <a:pt x="901" y="338"/>
                    </a:lnTo>
                    <a:lnTo>
                      <a:pt x="901" y="339"/>
                    </a:lnTo>
                    <a:lnTo>
                      <a:pt x="901" y="341"/>
                    </a:lnTo>
                    <a:lnTo>
                      <a:pt x="901" y="342"/>
                    </a:lnTo>
                    <a:lnTo>
                      <a:pt x="903" y="348"/>
                    </a:lnTo>
                    <a:lnTo>
                      <a:pt x="903" y="349"/>
                    </a:lnTo>
                    <a:lnTo>
                      <a:pt x="903" y="353"/>
                    </a:lnTo>
                    <a:lnTo>
                      <a:pt x="903" y="355"/>
                    </a:lnTo>
                    <a:lnTo>
                      <a:pt x="903" y="360"/>
                    </a:lnTo>
                    <a:lnTo>
                      <a:pt x="903" y="367"/>
                    </a:lnTo>
                    <a:lnTo>
                      <a:pt x="903" y="369"/>
                    </a:lnTo>
                    <a:lnTo>
                      <a:pt x="903" y="372"/>
                    </a:lnTo>
                    <a:lnTo>
                      <a:pt x="903" y="373"/>
                    </a:lnTo>
                    <a:lnTo>
                      <a:pt x="903" y="375"/>
                    </a:lnTo>
                    <a:lnTo>
                      <a:pt x="903" y="376"/>
                    </a:lnTo>
                    <a:lnTo>
                      <a:pt x="903" y="383"/>
                    </a:lnTo>
                    <a:lnTo>
                      <a:pt x="903" y="384"/>
                    </a:lnTo>
                    <a:lnTo>
                      <a:pt x="903" y="386"/>
                    </a:lnTo>
                    <a:lnTo>
                      <a:pt x="903" y="393"/>
                    </a:lnTo>
                    <a:lnTo>
                      <a:pt x="903" y="397"/>
                    </a:lnTo>
                    <a:lnTo>
                      <a:pt x="903" y="399"/>
                    </a:lnTo>
                    <a:lnTo>
                      <a:pt x="903" y="400"/>
                    </a:lnTo>
                    <a:lnTo>
                      <a:pt x="903" y="401"/>
                    </a:lnTo>
                    <a:lnTo>
                      <a:pt x="903" y="406"/>
                    </a:lnTo>
                    <a:lnTo>
                      <a:pt x="903" y="407"/>
                    </a:lnTo>
                    <a:lnTo>
                      <a:pt x="903" y="411"/>
                    </a:lnTo>
                    <a:lnTo>
                      <a:pt x="903" y="413"/>
                    </a:lnTo>
                    <a:lnTo>
                      <a:pt x="903" y="414"/>
                    </a:lnTo>
                    <a:lnTo>
                      <a:pt x="903" y="416"/>
                    </a:lnTo>
                    <a:lnTo>
                      <a:pt x="904" y="416"/>
                    </a:lnTo>
                    <a:lnTo>
                      <a:pt x="904" y="418"/>
                    </a:lnTo>
                    <a:lnTo>
                      <a:pt x="904" y="420"/>
                    </a:lnTo>
                    <a:lnTo>
                      <a:pt x="904" y="423"/>
                    </a:lnTo>
                    <a:lnTo>
                      <a:pt x="904" y="424"/>
                    </a:lnTo>
                    <a:lnTo>
                      <a:pt x="904" y="425"/>
                    </a:lnTo>
                    <a:lnTo>
                      <a:pt x="904" y="427"/>
                    </a:lnTo>
                    <a:lnTo>
                      <a:pt x="904" y="435"/>
                    </a:lnTo>
                    <a:lnTo>
                      <a:pt x="904" y="441"/>
                    </a:lnTo>
                    <a:lnTo>
                      <a:pt x="904" y="442"/>
                    </a:lnTo>
                    <a:lnTo>
                      <a:pt x="904" y="447"/>
                    </a:lnTo>
                    <a:lnTo>
                      <a:pt x="904" y="450"/>
                    </a:lnTo>
                    <a:lnTo>
                      <a:pt x="904" y="451"/>
                    </a:lnTo>
                    <a:lnTo>
                      <a:pt x="904" y="457"/>
                    </a:lnTo>
                    <a:lnTo>
                      <a:pt x="904" y="462"/>
                    </a:lnTo>
                    <a:lnTo>
                      <a:pt x="907" y="465"/>
                    </a:lnTo>
                    <a:lnTo>
                      <a:pt x="910" y="471"/>
                    </a:lnTo>
                    <a:lnTo>
                      <a:pt x="913" y="474"/>
                    </a:lnTo>
                    <a:lnTo>
                      <a:pt x="914" y="474"/>
                    </a:lnTo>
                    <a:lnTo>
                      <a:pt x="917" y="476"/>
                    </a:lnTo>
                    <a:lnTo>
                      <a:pt x="917" y="478"/>
                    </a:lnTo>
                    <a:lnTo>
                      <a:pt x="921" y="482"/>
                    </a:lnTo>
                    <a:lnTo>
                      <a:pt x="923" y="491"/>
                    </a:lnTo>
                    <a:lnTo>
                      <a:pt x="923" y="495"/>
                    </a:lnTo>
                    <a:lnTo>
                      <a:pt x="923" y="500"/>
                    </a:lnTo>
                    <a:lnTo>
                      <a:pt x="921" y="503"/>
                    </a:lnTo>
                    <a:lnTo>
                      <a:pt x="923" y="506"/>
                    </a:lnTo>
                    <a:lnTo>
                      <a:pt x="924" y="509"/>
                    </a:lnTo>
                    <a:lnTo>
                      <a:pt x="930" y="513"/>
                    </a:lnTo>
                    <a:lnTo>
                      <a:pt x="933" y="522"/>
                    </a:lnTo>
                    <a:lnTo>
                      <a:pt x="935" y="523"/>
                    </a:lnTo>
                    <a:lnTo>
                      <a:pt x="937" y="525"/>
                    </a:lnTo>
                    <a:lnTo>
                      <a:pt x="935" y="532"/>
                    </a:lnTo>
                    <a:lnTo>
                      <a:pt x="937" y="534"/>
                    </a:lnTo>
                    <a:lnTo>
                      <a:pt x="940" y="534"/>
                    </a:lnTo>
                    <a:lnTo>
                      <a:pt x="940" y="536"/>
                    </a:lnTo>
                    <a:lnTo>
                      <a:pt x="940" y="539"/>
                    </a:lnTo>
                    <a:lnTo>
                      <a:pt x="941" y="541"/>
                    </a:lnTo>
                    <a:lnTo>
                      <a:pt x="941" y="543"/>
                    </a:lnTo>
                    <a:lnTo>
                      <a:pt x="941" y="544"/>
                    </a:lnTo>
                    <a:lnTo>
                      <a:pt x="942" y="546"/>
                    </a:lnTo>
                    <a:lnTo>
                      <a:pt x="942" y="544"/>
                    </a:lnTo>
                    <a:lnTo>
                      <a:pt x="945" y="543"/>
                    </a:lnTo>
                    <a:lnTo>
                      <a:pt x="947" y="543"/>
                    </a:lnTo>
                    <a:lnTo>
                      <a:pt x="947" y="554"/>
                    </a:lnTo>
                    <a:lnTo>
                      <a:pt x="947" y="561"/>
                    </a:lnTo>
                    <a:lnTo>
                      <a:pt x="947" y="568"/>
                    </a:lnTo>
                    <a:lnTo>
                      <a:pt x="945" y="574"/>
                    </a:lnTo>
                    <a:lnTo>
                      <a:pt x="945" y="580"/>
                    </a:lnTo>
                    <a:lnTo>
                      <a:pt x="944" y="581"/>
                    </a:lnTo>
                    <a:lnTo>
                      <a:pt x="933" y="604"/>
                    </a:lnTo>
                    <a:lnTo>
                      <a:pt x="931" y="608"/>
                    </a:lnTo>
                    <a:lnTo>
                      <a:pt x="934" y="611"/>
                    </a:lnTo>
                    <a:lnTo>
                      <a:pt x="935" y="618"/>
                    </a:lnTo>
                    <a:lnTo>
                      <a:pt x="935" y="619"/>
                    </a:lnTo>
                    <a:lnTo>
                      <a:pt x="931" y="621"/>
                    </a:lnTo>
                    <a:lnTo>
                      <a:pt x="931" y="622"/>
                    </a:lnTo>
                    <a:lnTo>
                      <a:pt x="930" y="628"/>
                    </a:lnTo>
                    <a:lnTo>
                      <a:pt x="933" y="632"/>
                    </a:lnTo>
                    <a:lnTo>
                      <a:pt x="934" y="632"/>
                    </a:lnTo>
                    <a:lnTo>
                      <a:pt x="934" y="638"/>
                    </a:lnTo>
                    <a:lnTo>
                      <a:pt x="934" y="642"/>
                    </a:lnTo>
                    <a:lnTo>
                      <a:pt x="935" y="646"/>
                    </a:lnTo>
                    <a:lnTo>
                      <a:pt x="935" y="648"/>
                    </a:lnTo>
                    <a:lnTo>
                      <a:pt x="935" y="655"/>
                    </a:lnTo>
                    <a:lnTo>
                      <a:pt x="934" y="656"/>
                    </a:lnTo>
                    <a:lnTo>
                      <a:pt x="931" y="660"/>
                    </a:lnTo>
                    <a:lnTo>
                      <a:pt x="928" y="663"/>
                    </a:lnTo>
                    <a:lnTo>
                      <a:pt x="925" y="670"/>
                    </a:lnTo>
                    <a:lnTo>
                      <a:pt x="921" y="677"/>
                    </a:lnTo>
                    <a:lnTo>
                      <a:pt x="921" y="684"/>
                    </a:lnTo>
                    <a:lnTo>
                      <a:pt x="925" y="693"/>
                    </a:lnTo>
                    <a:lnTo>
                      <a:pt x="924" y="694"/>
                    </a:lnTo>
                    <a:lnTo>
                      <a:pt x="921" y="694"/>
                    </a:lnTo>
                    <a:lnTo>
                      <a:pt x="918" y="693"/>
                    </a:lnTo>
                    <a:lnTo>
                      <a:pt x="913" y="693"/>
                    </a:lnTo>
                    <a:lnTo>
                      <a:pt x="908" y="694"/>
                    </a:lnTo>
                    <a:lnTo>
                      <a:pt x="903" y="697"/>
                    </a:lnTo>
                    <a:lnTo>
                      <a:pt x="884" y="706"/>
                    </a:lnTo>
                    <a:lnTo>
                      <a:pt x="883" y="707"/>
                    </a:lnTo>
                    <a:lnTo>
                      <a:pt x="873" y="711"/>
                    </a:lnTo>
                    <a:lnTo>
                      <a:pt x="866" y="716"/>
                    </a:lnTo>
                    <a:lnTo>
                      <a:pt x="862" y="717"/>
                    </a:lnTo>
                    <a:lnTo>
                      <a:pt x="859" y="720"/>
                    </a:lnTo>
                    <a:lnTo>
                      <a:pt x="858" y="721"/>
                    </a:lnTo>
                    <a:lnTo>
                      <a:pt x="856" y="723"/>
                    </a:lnTo>
                    <a:lnTo>
                      <a:pt x="855" y="724"/>
                    </a:lnTo>
                    <a:lnTo>
                      <a:pt x="855" y="725"/>
                    </a:lnTo>
                    <a:lnTo>
                      <a:pt x="853" y="725"/>
                    </a:lnTo>
                    <a:lnTo>
                      <a:pt x="852" y="727"/>
                    </a:lnTo>
                    <a:lnTo>
                      <a:pt x="850" y="727"/>
                    </a:lnTo>
                    <a:lnTo>
                      <a:pt x="850" y="725"/>
                    </a:lnTo>
                    <a:lnTo>
                      <a:pt x="852" y="723"/>
                    </a:lnTo>
                    <a:lnTo>
                      <a:pt x="853" y="723"/>
                    </a:lnTo>
                    <a:lnTo>
                      <a:pt x="855" y="720"/>
                    </a:lnTo>
                    <a:lnTo>
                      <a:pt x="856" y="718"/>
                    </a:lnTo>
                    <a:lnTo>
                      <a:pt x="858" y="716"/>
                    </a:lnTo>
                    <a:lnTo>
                      <a:pt x="859" y="716"/>
                    </a:lnTo>
                    <a:lnTo>
                      <a:pt x="859" y="714"/>
                    </a:lnTo>
                    <a:lnTo>
                      <a:pt x="860" y="714"/>
                    </a:lnTo>
                    <a:lnTo>
                      <a:pt x="862" y="716"/>
                    </a:lnTo>
                    <a:lnTo>
                      <a:pt x="863" y="714"/>
                    </a:lnTo>
                    <a:lnTo>
                      <a:pt x="865" y="714"/>
                    </a:lnTo>
                    <a:lnTo>
                      <a:pt x="866" y="713"/>
                    </a:lnTo>
                    <a:lnTo>
                      <a:pt x="865" y="711"/>
                    </a:lnTo>
                    <a:lnTo>
                      <a:pt x="866" y="711"/>
                    </a:lnTo>
                    <a:lnTo>
                      <a:pt x="866" y="710"/>
                    </a:lnTo>
                    <a:lnTo>
                      <a:pt x="867" y="708"/>
                    </a:lnTo>
                    <a:lnTo>
                      <a:pt x="869" y="710"/>
                    </a:lnTo>
                    <a:lnTo>
                      <a:pt x="870" y="710"/>
                    </a:lnTo>
                    <a:lnTo>
                      <a:pt x="872" y="710"/>
                    </a:lnTo>
                    <a:lnTo>
                      <a:pt x="873" y="710"/>
                    </a:lnTo>
                    <a:lnTo>
                      <a:pt x="873" y="708"/>
                    </a:lnTo>
                    <a:lnTo>
                      <a:pt x="872" y="708"/>
                    </a:lnTo>
                    <a:lnTo>
                      <a:pt x="872" y="707"/>
                    </a:lnTo>
                    <a:lnTo>
                      <a:pt x="870" y="707"/>
                    </a:lnTo>
                    <a:lnTo>
                      <a:pt x="869" y="706"/>
                    </a:lnTo>
                    <a:lnTo>
                      <a:pt x="867" y="706"/>
                    </a:lnTo>
                    <a:lnTo>
                      <a:pt x="866" y="706"/>
                    </a:lnTo>
                    <a:lnTo>
                      <a:pt x="865" y="707"/>
                    </a:lnTo>
                    <a:lnTo>
                      <a:pt x="863" y="707"/>
                    </a:lnTo>
                    <a:lnTo>
                      <a:pt x="858" y="708"/>
                    </a:lnTo>
                    <a:lnTo>
                      <a:pt x="855" y="708"/>
                    </a:lnTo>
                    <a:lnTo>
                      <a:pt x="853" y="710"/>
                    </a:lnTo>
                    <a:lnTo>
                      <a:pt x="852" y="710"/>
                    </a:lnTo>
                    <a:lnTo>
                      <a:pt x="850" y="710"/>
                    </a:lnTo>
                    <a:lnTo>
                      <a:pt x="850" y="708"/>
                    </a:lnTo>
                    <a:lnTo>
                      <a:pt x="849" y="708"/>
                    </a:lnTo>
                    <a:lnTo>
                      <a:pt x="850" y="707"/>
                    </a:lnTo>
                    <a:lnTo>
                      <a:pt x="852" y="706"/>
                    </a:lnTo>
                    <a:lnTo>
                      <a:pt x="853" y="704"/>
                    </a:lnTo>
                    <a:lnTo>
                      <a:pt x="856" y="700"/>
                    </a:lnTo>
                    <a:lnTo>
                      <a:pt x="858" y="693"/>
                    </a:lnTo>
                    <a:lnTo>
                      <a:pt x="858" y="690"/>
                    </a:lnTo>
                    <a:lnTo>
                      <a:pt x="855" y="686"/>
                    </a:lnTo>
                    <a:lnTo>
                      <a:pt x="853" y="684"/>
                    </a:lnTo>
                    <a:lnTo>
                      <a:pt x="850" y="686"/>
                    </a:lnTo>
                    <a:lnTo>
                      <a:pt x="849" y="686"/>
                    </a:lnTo>
                    <a:lnTo>
                      <a:pt x="848" y="687"/>
                    </a:lnTo>
                    <a:lnTo>
                      <a:pt x="845" y="690"/>
                    </a:lnTo>
                    <a:lnTo>
                      <a:pt x="843" y="693"/>
                    </a:lnTo>
                    <a:lnTo>
                      <a:pt x="843" y="694"/>
                    </a:lnTo>
                    <a:lnTo>
                      <a:pt x="843" y="696"/>
                    </a:lnTo>
                    <a:lnTo>
                      <a:pt x="841" y="697"/>
                    </a:lnTo>
                    <a:lnTo>
                      <a:pt x="839" y="697"/>
                    </a:lnTo>
                    <a:lnTo>
                      <a:pt x="838" y="696"/>
                    </a:lnTo>
                    <a:lnTo>
                      <a:pt x="838" y="694"/>
                    </a:lnTo>
                    <a:lnTo>
                      <a:pt x="838" y="693"/>
                    </a:lnTo>
                    <a:lnTo>
                      <a:pt x="835" y="693"/>
                    </a:lnTo>
                    <a:lnTo>
                      <a:pt x="835" y="694"/>
                    </a:lnTo>
                    <a:lnTo>
                      <a:pt x="834" y="696"/>
                    </a:lnTo>
                    <a:lnTo>
                      <a:pt x="832" y="697"/>
                    </a:lnTo>
                    <a:lnTo>
                      <a:pt x="832" y="699"/>
                    </a:lnTo>
                    <a:lnTo>
                      <a:pt x="832" y="700"/>
                    </a:lnTo>
                    <a:lnTo>
                      <a:pt x="832" y="701"/>
                    </a:lnTo>
                    <a:lnTo>
                      <a:pt x="834" y="701"/>
                    </a:lnTo>
                    <a:lnTo>
                      <a:pt x="834" y="703"/>
                    </a:lnTo>
                    <a:lnTo>
                      <a:pt x="834" y="704"/>
                    </a:lnTo>
                    <a:lnTo>
                      <a:pt x="832" y="706"/>
                    </a:lnTo>
                    <a:lnTo>
                      <a:pt x="832" y="707"/>
                    </a:lnTo>
                    <a:lnTo>
                      <a:pt x="831" y="707"/>
                    </a:lnTo>
                    <a:lnTo>
                      <a:pt x="831" y="708"/>
                    </a:lnTo>
                    <a:lnTo>
                      <a:pt x="832" y="708"/>
                    </a:lnTo>
                    <a:lnTo>
                      <a:pt x="832" y="711"/>
                    </a:lnTo>
                    <a:lnTo>
                      <a:pt x="835" y="711"/>
                    </a:lnTo>
                    <a:lnTo>
                      <a:pt x="836" y="713"/>
                    </a:lnTo>
                    <a:lnTo>
                      <a:pt x="838" y="713"/>
                    </a:lnTo>
                    <a:lnTo>
                      <a:pt x="841" y="713"/>
                    </a:lnTo>
                    <a:lnTo>
                      <a:pt x="839" y="714"/>
                    </a:lnTo>
                    <a:lnTo>
                      <a:pt x="839" y="716"/>
                    </a:lnTo>
                    <a:lnTo>
                      <a:pt x="838" y="717"/>
                    </a:lnTo>
                    <a:lnTo>
                      <a:pt x="839" y="718"/>
                    </a:lnTo>
                    <a:lnTo>
                      <a:pt x="842" y="720"/>
                    </a:lnTo>
                    <a:lnTo>
                      <a:pt x="842" y="721"/>
                    </a:lnTo>
                    <a:lnTo>
                      <a:pt x="842" y="725"/>
                    </a:lnTo>
                    <a:lnTo>
                      <a:pt x="842" y="728"/>
                    </a:lnTo>
                    <a:lnTo>
                      <a:pt x="842" y="731"/>
                    </a:lnTo>
                    <a:lnTo>
                      <a:pt x="842" y="732"/>
                    </a:lnTo>
                    <a:lnTo>
                      <a:pt x="843" y="732"/>
                    </a:lnTo>
                    <a:lnTo>
                      <a:pt x="845" y="732"/>
                    </a:lnTo>
                    <a:lnTo>
                      <a:pt x="848" y="732"/>
                    </a:lnTo>
                    <a:lnTo>
                      <a:pt x="848" y="730"/>
                    </a:lnTo>
                    <a:lnTo>
                      <a:pt x="848" y="728"/>
                    </a:lnTo>
                    <a:lnTo>
                      <a:pt x="848" y="727"/>
                    </a:lnTo>
                    <a:lnTo>
                      <a:pt x="850" y="728"/>
                    </a:lnTo>
                    <a:lnTo>
                      <a:pt x="853" y="728"/>
                    </a:lnTo>
                    <a:lnTo>
                      <a:pt x="855" y="728"/>
                    </a:lnTo>
                    <a:lnTo>
                      <a:pt x="855" y="730"/>
                    </a:lnTo>
                    <a:lnTo>
                      <a:pt x="852" y="732"/>
                    </a:lnTo>
                    <a:lnTo>
                      <a:pt x="850" y="734"/>
                    </a:lnTo>
                    <a:lnTo>
                      <a:pt x="849" y="734"/>
                    </a:lnTo>
                    <a:lnTo>
                      <a:pt x="831" y="748"/>
                    </a:lnTo>
                    <a:lnTo>
                      <a:pt x="826" y="751"/>
                    </a:lnTo>
                    <a:lnTo>
                      <a:pt x="824" y="754"/>
                    </a:lnTo>
                    <a:lnTo>
                      <a:pt x="824" y="755"/>
                    </a:lnTo>
                    <a:lnTo>
                      <a:pt x="818" y="761"/>
                    </a:lnTo>
                    <a:lnTo>
                      <a:pt x="814" y="764"/>
                    </a:lnTo>
                    <a:lnTo>
                      <a:pt x="811" y="766"/>
                    </a:lnTo>
                    <a:lnTo>
                      <a:pt x="809" y="769"/>
                    </a:lnTo>
                    <a:lnTo>
                      <a:pt x="808" y="769"/>
                    </a:lnTo>
                    <a:lnTo>
                      <a:pt x="805" y="772"/>
                    </a:lnTo>
                    <a:lnTo>
                      <a:pt x="802" y="775"/>
                    </a:lnTo>
                    <a:lnTo>
                      <a:pt x="802" y="776"/>
                    </a:lnTo>
                    <a:lnTo>
                      <a:pt x="800" y="776"/>
                    </a:lnTo>
                    <a:lnTo>
                      <a:pt x="798" y="776"/>
                    </a:lnTo>
                    <a:lnTo>
                      <a:pt x="794" y="779"/>
                    </a:lnTo>
                    <a:lnTo>
                      <a:pt x="792" y="781"/>
                    </a:lnTo>
                    <a:lnTo>
                      <a:pt x="787" y="783"/>
                    </a:lnTo>
                    <a:lnTo>
                      <a:pt x="767" y="796"/>
                    </a:lnTo>
                    <a:lnTo>
                      <a:pt x="761" y="799"/>
                    </a:lnTo>
                    <a:lnTo>
                      <a:pt x="753" y="803"/>
                    </a:lnTo>
                    <a:lnTo>
                      <a:pt x="746" y="806"/>
                    </a:lnTo>
                    <a:lnTo>
                      <a:pt x="737" y="812"/>
                    </a:lnTo>
                    <a:lnTo>
                      <a:pt x="734" y="813"/>
                    </a:lnTo>
                    <a:lnTo>
                      <a:pt x="733" y="815"/>
                    </a:lnTo>
                    <a:lnTo>
                      <a:pt x="730" y="816"/>
                    </a:lnTo>
                    <a:lnTo>
                      <a:pt x="727" y="817"/>
                    </a:lnTo>
                    <a:lnTo>
                      <a:pt x="726" y="819"/>
                    </a:lnTo>
                    <a:lnTo>
                      <a:pt x="726" y="820"/>
                    </a:lnTo>
                    <a:lnTo>
                      <a:pt x="725" y="820"/>
                    </a:lnTo>
                    <a:lnTo>
                      <a:pt x="722" y="822"/>
                    </a:lnTo>
                    <a:lnTo>
                      <a:pt x="722" y="823"/>
                    </a:lnTo>
                    <a:lnTo>
                      <a:pt x="722" y="822"/>
                    </a:lnTo>
                    <a:lnTo>
                      <a:pt x="725" y="819"/>
                    </a:lnTo>
                    <a:lnTo>
                      <a:pt x="730" y="815"/>
                    </a:lnTo>
                    <a:lnTo>
                      <a:pt x="734" y="813"/>
                    </a:lnTo>
                    <a:lnTo>
                      <a:pt x="734" y="812"/>
                    </a:lnTo>
                    <a:lnTo>
                      <a:pt x="740" y="807"/>
                    </a:lnTo>
                    <a:lnTo>
                      <a:pt x="744" y="806"/>
                    </a:lnTo>
                    <a:lnTo>
                      <a:pt x="749" y="803"/>
                    </a:lnTo>
                    <a:lnTo>
                      <a:pt x="750" y="803"/>
                    </a:lnTo>
                    <a:lnTo>
                      <a:pt x="751" y="802"/>
                    </a:lnTo>
                    <a:lnTo>
                      <a:pt x="754" y="802"/>
                    </a:lnTo>
                    <a:lnTo>
                      <a:pt x="754" y="800"/>
                    </a:lnTo>
                    <a:lnTo>
                      <a:pt x="754" y="798"/>
                    </a:lnTo>
                    <a:lnTo>
                      <a:pt x="754" y="796"/>
                    </a:lnTo>
                    <a:lnTo>
                      <a:pt x="753" y="796"/>
                    </a:lnTo>
                    <a:lnTo>
                      <a:pt x="751" y="798"/>
                    </a:lnTo>
                    <a:lnTo>
                      <a:pt x="750" y="798"/>
                    </a:lnTo>
                    <a:lnTo>
                      <a:pt x="749" y="798"/>
                    </a:lnTo>
                    <a:lnTo>
                      <a:pt x="747" y="799"/>
                    </a:lnTo>
                    <a:lnTo>
                      <a:pt x="744" y="800"/>
                    </a:lnTo>
                    <a:lnTo>
                      <a:pt x="740" y="802"/>
                    </a:lnTo>
                    <a:lnTo>
                      <a:pt x="737" y="803"/>
                    </a:lnTo>
                    <a:lnTo>
                      <a:pt x="736" y="803"/>
                    </a:lnTo>
                    <a:lnTo>
                      <a:pt x="734" y="805"/>
                    </a:lnTo>
                    <a:lnTo>
                      <a:pt x="733" y="803"/>
                    </a:lnTo>
                    <a:lnTo>
                      <a:pt x="733" y="802"/>
                    </a:lnTo>
                    <a:lnTo>
                      <a:pt x="734" y="802"/>
                    </a:lnTo>
                    <a:lnTo>
                      <a:pt x="734" y="800"/>
                    </a:lnTo>
                    <a:lnTo>
                      <a:pt x="736" y="800"/>
                    </a:lnTo>
                    <a:lnTo>
                      <a:pt x="733" y="798"/>
                    </a:lnTo>
                    <a:lnTo>
                      <a:pt x="736" y="796"/>
                    </a:lnTo>
                    <a:lnTo>
                      <a:pt x="734" y="796"/>
                    </a:lnTo>
                    <a:lnTo>
                      <a:pt x="737" y="793"/>
                    </a:lnTo>
                    <a:lnTo>
                      <a:pt x="736" y="792"/>
                    </a:lnTo>
                    <a:lnTo>
                      <a:pt x="734" y="792"/>
                    </a:lnTo>
                    <a:lnTo>
                      <a:pt x="733" y="793"/>
                    </a:lnTo>
                    <a:lnTo>
                      <a:pt x="732" y="793"/>
                    </a:lnTo>
                    <a:lnTo>
                      <a:pt x="730" y="793"/>
                    </a:lnTo>
                    <a:lnTo>
                      <a:pt x="729" y="793"/>
                    </a:lnTo>
                    <a:lnTo>
                      <a:pt x="727" y="795"/>
                    </a:lnTo>
                    <a:lnTo>
                      <a:pt x="727" y="796"/>
                    </a:lnTo>
                    <a:lnTo>
                      <a:pt x="727" y="798"/>
                    </a:lnTo>
                    <a:lnTo>
                      <a:pt x="726" y="798"/>
                    </a:lnTo>
                    <a:lnTo>
                      <a:pt x="722" y="799"/>
                    </a:lnTo>
                    <a:lnTo>
                      <a:pt x="722" y="800"/>
                    </a:lnTo>
                    <a:lnTo>
                      <a:pt x="713" y="805"/>
                    </a:lnTo>
                    <a:lnTo>
                      <a:pt x="713" y="802"/>
                    </a:lnTo>
                    <a:lnTo>
                      <a:pt x="713" y="800"/>
                    </a:lnTo>
                    <a:lnTo>
                      <a:pt x="710" y="800"/>
                    </a:lnTo>
                    <a:lnTo>
                      <a:pt x="712" y="799"/>
                    </a:lnTo>
                    <a:lnTo>
                      <a:pt x="708" y="798"/>
                    </a:lnTo>
                    <a:lnTo>
                      <a:pt x="706" y="798"/>
                    </a:lnTo>
                    <a:lnTo>
                      <a:pt x="706" y="795"/>
                    </a:lnTo>
                    <a:lnTo>
                      <a:pt x="708" y="793"/>
                    </a:lnTo>
                    <a:lnTo>
                      <a:pt x="708" y="792"/>
                    </a:lnTo>
                    <a:lnTo>
                      <a:pt x="706" y="792"/>
                    </a:lnTo>
                    <a:lnTo>
                      <a:pt x="705" y="790"/>
                    </a:lnTo>
                    <a:lnTo>
                      <a:pt x="705" y="789"/>
                    </a:lnTo>
                    <a:lnTo>
                      <a:pt x="703" y="790"/>
                    </a:lnTo>
                    <a:lnTo>
                      <a:pt x="701" y="790"/>
                    </a:lnTo>
                    <a:lnTo>
                      <a:pt x="701" y="792"/>
                    </a:lnTo>
                    <a:lnTo>
                      <a:pt x="699" y="792"/>
                    </a:lnTo>
                    <a:lnTo>
                      <a:pt x="699" y="793"/>
                    </a:lnTo>
                    <a:lnTo>
                      <a:pt x="701" y="795"/>
                    </a:lnTo>
                    <a:lnTo>
                      <a:pt x="701" y="796"/>
                    </a:lnTo>
                    <a:lnTo>
                      <a:pt x="702" y="798"/>
                    </a:lnTo>
                    <a:lnTo>
                      <a:pt x="703" y="798"/>
                    </a:lnTo>
                    <a:lnTo>
                      <a:pt x="703" y="799"/>
                    </a:lnTo>
                    <a:lnTo>
                      <a:pt x="702" y="799"/>
                    </a:lnTo>
                    <a:lnTo>
                      <a:pt x="702" y="800"/>
                    </a:lnTo>
                    <a:lnTo>
                      <a:pt x="703" y="803"/>
                    </a:lnTo>
                    <a:lnTo>
                      <a:pt x="706" y="803"/>
                    </a:lnTo>
                    <a:lnTo>
                      <a:pt x="706" y="805"/>
                    </a:lnTo>
                    <a:lnTo>
                      <a:pt x="709" y="806"/>
                    </a:lnTo>
                    <a:lnTo>
                      <a:pt x="710" y="806"/>
                    </a:lnTo>
                    <a:lnTo>
                      <a:pt x="710" y="809"/>
                    </a:lnTo>
                    <a:lnTo>
                      <a:pt x="712" y="809"/>
                    </a:lnTo>
                    <a:lnTo>
                      <a:pt x="716" y="813"/>
                    </a:lnTo>
                    <a:lnTo>
                      <a:pt x="719" y="816"/>
                    </a:lnTo>
                    <a:lnTo>
                      <a:pt x="720" y="817"/>
                    </a:lnTo>
                    <a:lnTo>
                      <a:pt x="719" y="817"/>
                    </a:lnTo>
                    <a:lnTo>
                      <a:pt x="715" y="820"/>
                    </a:lnTo>
                    <a:lnTo>
                      <a:pt x="713" y="822"/>
                    </a:lnTo>
                    <a:lnTo>
                      <a:pt x="712" y="822"/>
                    </a:lnTo>
                    <a:lnTo>
                      <a:pt x="710" y="823"/>
                    </a:lnTo>
                    <a:lnTo>
                      <a:pt x="708" y="823"/>
                    </a:lnTo>
                    <a:lnTo>
                      <a:pt x="706" y="824"/>
                    </a:lnTo>
                    <a:lnTo>
                      <a:pt x="705" y="826"/>
                    </a:lnTo>
                    <a:lnTo>
                      <a:pt x="703" y="826"/>
                    </a:lnTo>
                    <a:lnTo>
                      <a:pt x="699" y="827"/>
                    </a:lnTo>
                    <a:lnTo>
                      <a:pt x="698" y="829"/>
                    </a:lnTo>
                    <a:lnTo>
                      <a:pt x="696" y="827"/>
                    </a:lnTo>
                    <a:lnTo>
                      <a:pt x="695" y="827"/>
                    </a:lnTo>
                    <a:lnTo>
                      <a:pt x="695" y="824"/>
                    </a:lnTo>
                    <a:lnTo>
                      <a:pt x="695" y="822"/>
                    </a:lnTo>
                    <a:lnTo>
                      <a:pt x="693" y="820"/>
                    </a:lnTo>
                    <a:lnTo>
                      <a:pt x="692" y="820"/>
                    </a:lnTo>
                    <a:lnTo>
                      <a:pt x="691" y="820"/>
                    </a:lnTo>
                    <a:lnTo>
                      <a:pt x="689" y="820"/>
                    </a:lnTo>
                    <a:lnTo>
                      <a:pt x="689" y="822"/>
                    </a:lnTo>
                    <a:lnTo>
                      <a:pt x="688" y="823"/>
                    </a:lnTo>
                    <a:lnTo>
                      <a:pt x="688" y="824"/>
                    </a:lnTo>
                    <a:lnTo>
                      <a:pt x="688" y="826"/>
                    </a:lnTo>
                    <a:lnTo>
                      <a:pt x="688" y="827"/>
                    </a:lnTo>
                    <a:lnTo>
                      <a:pt x="688" y="829"/>
                    </a:lnTo>
                    <a:lnTo>
                      <a:pt x="688" y="830"/>
                    </a:lnTo>
                    <a:lnTo>
                      <a:pt x="686" y="832"/>
                    </a:lnTo>
                    <a:lnTo>
                      <a:pt x="686" y="833"/>
                    </a:lnTo>
                    <a:lnTo>
                      <a:pt x="688" y="834"/>
                    </a:lnTo>
                    <a:lnTo>
                      <a:pt x="688" y="836"/>
                    </a:lnTo>
                    <a:lnTo>
                      <a:pt x="688" y="837"/>
                    </a:lnTo>
                    <a:lnTo>
                      <a:pt x="688" y="839"/>
                    </a:lnTo>
                    <a:lnTo>
                      <a:pt x="686" y="840"/>
                    </a:lnTo>
                    <a:lnTo>
                      <a:pt x="684" y="841"/>
                    </a:lnTo>
                    <a:lnTo>
                      <a:pt x="681" y="844"/>
                    </a:lnTo>
                    <a:lnTo>
                      <a:pt x="679" y="846"/>
                    </a:lnTo>
                    <a:lnTo>
                      <a:pt x="678" y="847"/>
                    </a:lnTo>
                    <a:lnTo>
                      <a:pt x="676" y="849"/>
                    </a:lnTo>
                    <a:lnTo>
                      <a:pt x="674" y="849"/>
                    </a:lnTo>
                    <a:lnTo>
                      <a:pt x="671" y="847"/>
                    </a:lnTo>
                    <a:lnTo>
                      <a:pt x="668" y="849"/>
                    </a:lnTo>
                    <a:lnTo>
                      <a:pt x="668" y="850"/>
                    </a:lnTo>
                    <a:lnTo>
                      <a:pt x="669" y="850"/>
                    </a:lnTo>
                    <a:lnTo>
                      <a:pt x="669" y="851"/>
                    </a:lnTo>
                    <a:lnTo>
                      <a:pt x="668" y="851"/>
                    </a:lnTo>
                    <a:lnTo>
                      <a:pt x="668" y="853"/>
                    </a:lnTo>
                    <a:lnTo>
                      <a:pt x="668" y="854"/>
                    </a:lnTo>
                    <a:lnTo>
                      <a:pt x="668" y="856"/>
                    </a:lnTo>
                    <a:lnTo>
                      <a:pt x="668" y="857"/>
                    </a:lnTo>
                    <a:lnTo>
                      <a:pt x="668" y="858"/>
                    </a:lnTo>
                    <a:lnTo>
                      <a:pt x="667" y="858"/>
                    </a:lnTo>
                    <a:lnTo>
                      <a:pt x="665" y="861"/>
                    </a:lnTo>
                    <a:lnTo>
                      <a:pt x="664" y="863"/>
                    </a:lnTo>
                    <a:lnTo>
                      <a:pt x="661" y="868"/>
                    </a:lnTo>
                    <a:lnTo>
                      <a:pt x="659" y="868"/>
                    </a:lnTo>
                    <a:lnTo>
                      <a:pt x="659" y="871"/>
                    </a:lnTo>
                    <a:lnTo>
                      <a:pt x="658" y="871"/>
                    </a:lnTo>
                    <a:lnTo>
                      <a:pt x="658" y="873"/>
                    </a:lnTo>
                    <a:lnTo>
                      <a:pt x="655" y="877"/>
                    </a:lnTo>
                    <a:lnTo>
                      <a:pt x="655" y="878"/>
                    </a:lnTo>
                    <a:lnTo>
                      <a:pt x="654" y="878"/>
                    </a:lnTo>
                    <a:lnTo>
                      <a:pt x="652" y="878"/>
                    </a:lnTo>
                    <a:lnTo>
                      <a:pt x="652" y="877"/>
                    </a:lnTo>
                    <a:lnTo>
                      <a:pt x="651" y="877"/>
                    </a:lnTo>
                    <a:lnTo>
                      <a:pt x="651" y="875"/>
                    </a:lnTo>
                    <a:lnTo>
                      <a:pt x="651" y="874"/>
                    </a:lnTo>
                    <a:lnTo>
                      <a:pt x="650" y="873"/>
                    </a:lnTo>
                    <a:lnTo>
                      <a:pt x="648" y="873"/>
                    </a:lnTo>
                    <a:lnTo>
                      <a:pt x="647" y="873"/>
                    </a:lnTo>
                    <a:lnTo>
                      <a:pt x="645" y="873"/>
                    </a:lnTo>
                    <a:lnTo>
                      <a:pt x="644" y="874"/>
                    </a:lnTo>
                    <a:lnTo>
                      <a:pt x="641" y="875"/>
                    </a:lnTo>
                    <a:lnTo>
                      <a:pt x="640" y="877"/>
                    </a:lnTo>
                    <a:lnTo>
                      <a:pt x="638" y="880"/>
                    </a:lnTo>
                    <a:lnTo>
                      <a:pt x="638" y="882"/>
                    </a:lnTo>
                    <a:lnTo>
                      <a:pt x="638" y="884"/>
                    </a:lnTo>
                    <a:lnTo>
                      <a:pt x="640" y="887"/>
                    </a:lnTo>
                    <a:lnTo>
                      <a:pt x="641" y="888"/>
                    </a:lnTo>
                    <a:lnTo>
                      <a:pt x="644" y="890"/>
                    </a:lnTo>
                    <a:lnTo>
                      <a:pt x="650" y="891"/>
                    </a:lnTo>
                    <a:lnTo>
                      <a:pt x="648" y="892"/>
                    </a:lnTo>
                    <a:lnTo>
                      <a:pt x="645" y="899"/>
                    </a:lnTo>
                    <a:lnTo>
                      <a:pt x="645" y="901"/>
                    </a:lnTo>
                    <a:lnTo>
                      <a:pt x="645" y="902"/>
                    </a:lnTo>
                    <a:lnTo>
                      <a:pt x="644" y="904"/>
                    </a:lnTo>
                    <a:lnTo>
                      <a:pt x="642" y="908"/>
                    </a:lnTo>
                    <a:lnTo>
                      <a:pt x="641" y="908"/>
                    </a:lnTo>
                    <a:lnTo>
                      <a:pt x="641" y="909"/>
                    </a:lnTo>
                    <a:lnTo>
                      <a:pt x="641" y="912"/>
                    </a:lnTo>
                    <a:lnTo>
                      <a:pt x="641" y="914"/>
                    </a:lnTo>
                    <a:lnTo>
                      <a:pt x="640" y="915"/>
                    </a:lnTo>
                    <a:lnTo>
                      <a:pt x="640" y="918"/>
                    </a:lnTo>
                    <a:lnTo>
                      <a:pt x="640" y="919"/>
                    </a:lnTo>
                    <a:lnTo>
                      <a:pt x="638" y="921"/>
                    </a:lnTo>
                    <a:lnTo>
                      <a:pt x="637" y="925"/>
                    </a:lnTo>
                    <a:lnTo>
                      <a:pt x="637" y="926"/>
                    </a:lnTo>
                    <a:lnTo>
                      <a:pt x="635" y="928"/>
                    </a:lnTo>
                    <a:lnTo>
                      <a:pt x="634" y="928"/>
                    </a:lnTo>
                    <a:lnTo>
                      <a:pt x="633" y="928"/>
                    </a:lnTo>
                    <a:lnTo>
                      <a:pt x="630" y="929"/>
                    </a:lnTo>
                    <a:lnTo>
                      <a:pt x="628" y="932"/>
                    </a:lnTo>
                    <a:lnTo>
                      <a:pt x="626" y="932"/>
                    </a:lnTo>
                    <a:lnTo>
                      <a:pt x="626" y="931"/>
                    </a:lnTo>
                    <a:lnTo>
                      <a:pt x="624" y="931"/>
                    </a:lnTo>
                    <a:lnTo>
                      <a:pt x="626" y="931"/>
                    </a:lnTo>
                    <a:lnTo>
                      <a:pt x="627" y="931"/>
                    </a:lnTo>
                    <a:lnTo>
                      <a:pt x="627" y="929"/>
                    </a:lnTo>
                    <a:lnTo>
                      <a:pt x="628" y="929"/>
                    </a:lnTo>
                    <a:lnTo>
                      <a:pt x="628" y="928"/>
                    </a:lnTo>
                    <a:lnTo>
                      <a:pt x="628" y="926"/>
                    </a:lnTo>
                    <a:lnTo>
                      <a:pt x="630" y="926"/>
                    </a:lnTo>
                    <a:lnTo>
                      <a:pt x="630" y="925"/>
                    </a:lnTo>
                    <a:lnTo>
                      <a:pt x="630" y="923"/>
                    </a:lnTo>
                    <a:lnTo>
                      <a:pt x="628" y="923"/>
                    </a:lnTo>
                    <a:lnTo>
                      <a:pt x="627" y="923"/>
                    </a:lnTo>
                    <a:lnTo>
                      <a:pt x="627" y="925"/>
                    </a:lnTo>
                    <a:lnTo>
                      <a:pt x="626" y="926"/>
                    </a:lnTo>
                    <a:lnTo>
                      <a:pt x="623" y="928"/>
                    </a:lnTo>
                    <a:lnTo>
                      <a:pt x="621" y="928"/>
                    </a:lnTo>
                    <a:lnTo>
                      <a:pt x="620" y="931"/>
                    </a:lnTo>
                    <a:lnTo>
                      <a:pt x="618" y="931"/>
                    </a:lnTo>
                    <a:lnTo>
                      <a:pt x="617" y="931"/>
                    </a:lnTo>
                    <a:lnTo>
                      <a:pt x="617" y="932"/>
                    </a:lnTo>
                    <a:lnTo>
                      <a:pt x="617" y="933"/>
                    </a:lnTo>
                    <a:lnTo>
                      <a:pt x="617" y="935"/>
                    </a:lnTo>
                    <a:lnTo>
                      <a:pt x="618" y="935"/>
                    </a:lnTo>
                    <a:lnTo>
                      <a:pt x="620" y="935"/>
                    </a:lnTo>
                    <a:lnTo>
                      <a:pt x="621" y="935"/>
                    </a:lnTo>
                    <a:lnTo>
                      <a:pt x="623" y="935"/>
                    </a:lnTo>
                    <a:lnTo>
                      <a:pt x="623" y="936"/>
                    </a:lnTo>
                    <a:lnTo>
                      <a:pt x="626" y="936"/>
                    </a:lnTo>
                    <a:lnTo>
                      <a:pt x="627" y="936"/>
                    </a:lnTo>
                    <a:lnTo>
                      <a:pt x="628" y="935"/>
                    </a:lnTo>
                    <a:lnTo>
                      <a:pt x="630" y="935"/>
                    </a:lnTo>
                    <a:lnTo>
                      <a:pt x="631" y="933"/>
                    </a:lnTo>
                    <a:lnTo>
                      <a:pt x="633" y="933"/>
                    </a:lnTo>
                    <a:lnTo>
                      <a:pt x="635" y="933"/>
                    </a:lnTo>
                    <a:lnTo>
                      <a:pt x="634" y="939"/>
                    </a:lnTo>
                    <a:lnTo>
                      <a:pt x="633" y="945"/>
                    </a:lnTo>
                    <a:lnTo>
                      <a:pt x="633" y="948"/>
                    </a:lnTo>
                    <a:lnTo>
                      <a:pt x="631" y="949"/>
                    </a:lnTo>
                    <a:lnTo>
                      <a:pt x="630" y="949"/>
                    </a:lnTo>
                    <a:lnTo>
                      <a:pt x="628" y="949"/>
                    </a:lnTo>
                    <a:lnTo>
                      <a:pt x="628" y="950"/>
                    </a:lnTo>
                    <a:lnTo>
                      <a:pt x="628" y="952"/>
                    </a:lnTo>
                    <a:lnTo>
                      <a:pt x="630" y="952"/>
                    </a:lnTo>
                    <a:lnTo>
                      <a:pt x="630" y="953"/>
                    </a:lnTo>
                    <a:lnTo>
                      <a:pt x="630" y="956"/>
                    </a:lnTo>
                    <a:lnTo>
                      <a:pt x="630" y="957"/>
                    </a:lnTo>
                    <a:lnTo>
                      <a:pt x="630" y="959"/>
                    </a:lnTo>
                    <a:lnTo>
                      <a:pt x="626" y="959"/>
                    </a:lnTo>
                    <a:lnTo>
                      <a:pt x="624" y="959"/>
                    </a:lnTo>
                    <a:lnTo>
                      <a:pt x="624" y="960"/>
                    </a:lnTo>
                    <a:lnTo>
                      <a:pt x="624" y="962"/>
                    </a:lnTo>
                    <a:lnTo>
                      <a:pt x="624" y="963"/>
                    </a:lnTo>
                    <a:lnTo>
                      <a:pt x="623" y="965"/>
                    </a:lnTo>
                    <a:lnTo>
                      <a:pt x="624" y="969"/>
                    </a:lnTo>
                    <a:lnTo>
                      <a:pt x="624" y="970"/>
                    </a:lnTo>
                    <a:lnTo>
                      <a:pt x="624" y="972"/>
                    </a:lnTo>
                    <a:lnTo>
                      <a:pt x="623" y="972"/>
                    </a:lnTo>
                    <a:lnTo>
                      <a:pt x="623" y="974"/>
                    </a:lnTo>
                    <a:lnTo>
                      <a:pt x="624" y="976"/>
                    </a:lnTo>
                    <a:lnTo>
                      <a:pt x="627" y="979"/>
                    </a:lnTo>
                    <a:lnTo>
                      <a:pt x="628" y="981"/>
                    </a:lnTo>
                    <a:lnTo>
                      <a:pt x="630" y="983"/>
                    </a:lnTo>
                    <a:lnTo>
                      <a:pt x="630" y="984"/>
                    </a:lnTo>
                    <a:lnTo>
                      <a:pt x="630" y="987"/>
                    </a:lnTo>
                    <a:lnTo>
                      <a:pt x="633" y="996"/>
                    </a:lnTo>
                    <a:lnTo>
                      <a:pt x="633" y="997"/>
                    </a:lnTo>
                    <a:lnTo>
                      <a:pt x="633" y="998"/>
                    </a:lnTo>
                    <a:lnTo>
                      <a:pt x="634" y="1001"/>
                    </a:lnTo>
                    <a:lnTo>
                      <a:pt x="634" y="1003"/>
                    </a:lnTo>
                    <a:lnTo>
                      <a:pt x="634" y="1006"/>
                    </a:lnTo>
                    <a:lnTo>
                      <a:pt x="634" y="1007"/>
                    </a:lnTo>
                    <a:lnTo>
                      <a:pt x="633" y="1007"/>
                    </a:lnTo>
                    <a:lnTo>
                      <a:pt x="633" y="1008"/>
                    </a:lnTo>
                    <a:lnTo>
                      <a:pt x="634" y="1010"/>
                    </a:lnTo>
                    <a:lnTo>
                      <a:pt x="633" y="1010"/>
                    </a:lnTo>
                    <a:lnTo>
                      <a:pt x="633" y="1011"/>
                    </a:lnTo>
                    <a:lnTo>
                      <a:pt x="633" y="1013"/>
                    </a:lnTo>
                    <a:lnTo>
                      <a:pt x="634" y="1014"/>
                    </a:lnTo>
                    <a:lnTo>
                      <a:pt x="634" y="1013"/>
                    </a:lnTo>
                    <a:lnTo>
                      <a:pt x="634" y="1014"/>
                    </a:lnTo>
                    <a:lnTo>
                      <a:pt x="634" y="1017"/>
                    </a:lnTo>
                    <a:lnTo>
                      <a:pt x="635" y="1017"/>
                    </a:lnTo>
                    <a:lnTo>
                      <a:pt x="637" y="1017"/>
                    </a:lnTo>
                    <a:lnTo>
                      <a:pt x="638" y="1018"/>
                    </a:lnTo>
                    <a:lnTo>
                      <a:pt x="638" y="1020"/>
                    </a:lnTo>
                    <a:lnTo>
                      <a:pt x="637" y="1021"/>
                    </a:lnTo>
                    <a:lnTo>
                      <a:pt x="635" y="1024"/>
                    </a:lnTo>
                    <a:lnTo>
                      <a:pt x="637" y="1024"/>
                    </a:lnTo>
                    <a:lnTo>
                      <a:pt x="637" y="1025"/>
                    </a:lnTo>
                    <a:lnTo>
                      <a:pt x="637" y="1024"/>
                    </a:lnTo>
                    <a:lnTo>
                      <a:pt x="638" y="1024"/>
                    </a:lnTo>
                    <a:lnTo>
                      <a:pt x="638" y="1023"/>
                    </a:lnTo>
                    <a:lnTo>
                      <a:pt x="640" y="1023"/>
                    </a:lnTo>
                    <a:lnTo>
                      <a:pt x="641" y="1023"/>
                    </a:lnTo>
                    <a:lnTo>
                      <a:pt x="641" y="1025"/>
                    </a:lnTo>
                    <a:lnTo>
                      <a:pt x="640" y="1025"/>
                    </a:lnTo>
                    <a:lnTo>
                      <a:pt x="640" y="1027"/>
                    </a:lnTo>
                    <a:lnTo>
                      <a:pt x="640" y="1028"/>
                    </a:lnTo>
                    <a:lnTo>
                      <a:pt x="640" y="1031"/>
                    </a:lnTo>
                    <a:lnTo>
                      <a:pt x="641" y="1031"/>
                    </a:lnTo>
                    <a:lnTo>
                      <a:pt x="642" y="1031"/>
                    </a:lnTo>
                    <a:lnTo>
                      <a:pt x="642" y="1032"/>
                    </a:lnTo>
                    <a:lnTo>
                      <a:pt x="642" y="1034"/>
                    </a:lnTo>
                    <a:lnTo>
                      <a:pt x="642" y="1035"/>
                    </a:lnTo>
                    <a:lnTo>
                      <a:pt x="642" y="1038"/>
                    </a:lnTo>
                    <a:lnTo>
                      <a:pt x="644" y="1038"/>
                    </a:lnTo>
                    <a:lnTo>
                      <a:pt x="644" y="1039"/>
                    </a:lnTo>
                    <a:lnTo>
                      <a:pt x="642" y="1042"/>
                    </a:lnTo>
                    <a:lnTo>
                      <a:pt x="644" y="1044"/>
                    </a:lnTo>
                    <a:lnTo>
                      <a:pt x="645" y="1045"/>
                    </a:lnTo>
                    <a:lnTo>
                      <a:pt x="644" y="1047"/>
                    </a:lnTo>
                    <a:lnTo>
                      <a:pt x="645" y="1048"/>
                    </a:lnTo>
                    <a:lnTo>
                      <a:pt x="645" y="1049"/>
                    </a:lnTo>
                    <a:lnTo>
                      <a:pt x="648" y="1049"/>
                    </a:lnTo>
                    <a:lnTo>
                      <a:pt x="651" y="1049"/>
                    </a:lnTo>
                    <a:lnTo>
                      <a:pt x="652" y="1049"/>
                    </a:lnTo>
                    <a:lnTo>
                      <a:pt x="652" y="1054"/>
                    </a:lnTo>
                    <a:lnTo>
                      <a:pt x="651" y="1055"/>
                    </a:lnTo>
                    <a:lnTo>
                      <a:pt x="651" y="1054"/>
                    </a:lnTo>
                    <a:lnTo>
                      <a:pt x="650" y="1055"/>
                    </a:lnTo>
                    <a:lnTo>
                      <a:pt x="650" y="1058"/>
                    </a:lnTo>
                    <a:lnTo>
                      <a:pt x="651" y="1058"/>
                    </a:lnTo>
                    <a:lnTo>
                      <a:pt x="652" y="1058"/>
                    </a:lnTo>
                    <a:lnTo>
                      <a:pt x="654" y="1058"/>
                    </a:lnTo>
                    <a:lnTo>
                      <a:pt x="654" y="1056"/>
                    </a:lnTo>
                    <a:lnTo>
                      <a:pt x="655" y="1056"/>
                    </a:lnTo>
                    <a:lnTo>
                      <a:pt x="655" y="1055"/>
                    </a:lnTo>
                    <a:lnTo>
                      <a:pt x="654" y="1054"/>
                    </a:lnTo>
                    <a:lnTo>
                      <a:pt x="654" y="1052"/>
                    </a:lnTo>
                    <a:lnTo>
                      <a:pt x="655" y="1051"/>
                    </a:lnTo>
                    <a:lnTo>
                      <a:pt x="655" y="1054"/>
                    </a:lnTo>
                    <a:lnTo>
                      <a:pt x="655" y="1055"/>
                    </a:lnTo>
                    <a:lnTo>
                      <a:pt x="657" y="1061"/>
                    </a:lnTo>
                    <a:lnTo>
                      <a:pt x="654" y="1061"/>
                    </a:lnTo>
                    <a:lnTo>
                      <a:pt x="650" y="1061"/>
                    </a:lnTo>
                    <a:lnTo>
                      <a:pt x="645" y="1062"/>
                    </a:lnTo>
                    <a:lnTo>
                      <a:pt x="640" y="1064"/>
                    </a:lnTo>
                    <a:lnTo>
                      <a:pt x="638" y="1065"/>
                    </a:lnTo>
                    <a:lnTo>
                      <a:pt x="637" y="1066"/>
                    </a:lnTo>
                    <a:lnTo>
                      <a:pt x="637" y="1068"/>
                    </a:lnTo>
                    <a:lnTo>
                      <a:pt x="634" y="1071"/>
                    </a:lnTo>
                    <a:lnTo>
                      <a:pt x="627" y="1069"/>
                    </a:lnTo>
                    <a:lnTo>
                      <a:pt x="626" y="1068"/>
                    </a:lnTo>
                    <a:lnTo>
                      <a:pt x="620" y="1064"/>
                    </a:lnTo>
                    <a:lnTo>
                      <a:pt x="613" y="1055"/>
                    </a:lnTo>
                    <a:lnTo>
                      <a:pt x="613" y="1054"/>
                    </a:lnTo>
                    <a:lnTo>
                      <a:pt x="596" y="1051"/>
                    </a:lnTo>
                    <a:lnTo>
                      <a:pt x="594" y="1049"/>
                    </a:lnTo>
                    <a:lnTo>
                      <a:pt x="584" y="1051"/>
                    </a:lnTo>
                    <a:lnTo>
                      <a:pt x="583" y="1051"/>
                    </a:lnTo>
                    <a:lnTo>
                      <a:pt x="580" y="1052"/>
                    </a:lnTo>
                    <a:lnTo>
                      <a:pt x="573" y="1051"/>
                    </a:lnTo>
                    <a:lnTo>
                      <a:pt x="565" y="1048"/>
                    </a:lnTo>
                    <a:lnTo>
                      <a:pt x="562" y="1048"/>
                    </a:lnTo>
                    <a:lnTo>
                      <a:pt x="552" y="1039"/>
                    </a:lnTo>
                    <a:lnTo>
                      <a:pt x="548" y="1035"/>
                    </a:lnTo>
                    <a:lnTo>
                      <a:pt x="546" y="1034"/>
                    </a:lnTo>
                    <a:lnTo>
                      <a:pt x="536" y="1030"/>
                    </a:lnTo>
                    <a:lnTo>
                      <a:pt x="534" y="1030"/>
                    </a:lnTo>
                    <a:lnTo>
                      <a:pt x="532" y="1031"/>
                    </a:lnTo>
                    <a:lnTo>
                      <a:pt x="526" y="1028"/>
                    </a:lnTo>
                    <a:lnTo>
                      <a:pt x="522" y="1023"/>
                    </a:lnTo>
                    <a:lnTo>
                      <a:pt x="518" y="1018"/>
                    </a:lnTo>
                    <a:lnTo>
                      <a:pt x="517" y="1018"/>
                    </a:lnTo>
                    <a:lnTo>
                      <a:pt x="514" y="1018"/>
                    </a:lnTo>
                    <a:lnTo>
                      <a:pt x="498" y="1014"/>
                    </a:lnTo>
                    <a:lnTo>
                      <a:pt x="493" y="1011"/>
                    </a:lnTo>
                    <a:lnTo>
                      <a:pt x="488" y="998"/>
                    </a:lnTo>
                    <a:lnTo>
                      <a:pt x="488" y="997"/>
                    </a:lnTo>
                    <a:lnTo>
                      <a:pt x="485" y="986"/>
                    </a:lnTo>
                    <a:lnTo>
                      <a:pt x="483" y="976"/>
                    </a:lnTo>
                    <a:lnTo>
                      <a:pt x="481" y="970"/>
                    </a:lnTo>
                    <a:lnTo>
                      <a:pt x="477" y="965"/>
                    </a:lnTo>
                    <a:lnTo>
                      <a:pt x="473" y="962"/>
                    </a:lnTo>
                    <a:lnTo>
                      <a:pt x="467" y="952"/>
                    </a:lnTo>
                    <a:lnTo>
                      <a:pt x="467" y="949"/>
                    </a:lnTo>
                    <a:lnTo>
                      <a:pt x="467" y="948"/>
                    </a:lnTo>
                    <a:lnTo>
                      <a:pt x="468" y="946"/>
                    </a:lnTo>
                    <a:lnTo>
                      <a:pt x="468" y="938"/>
                    </a:lnTo>
                    <a:lnTo>
                      <a:pt x="468" y="931"/>
                    </a:lnTo>
                    <a:lnTo>
                      <a:pt x="467" y="929"/>
                    </a:lnTo>
                    <a:lnTo>
                      <a:pt x="466" y="928"/>
                    </a:lnTo>
                    <a:lnTo>
                      <a:pt x="466" y="929"/>
                    </a:lnTo>
                    <a:lnTo>
                      <a:pt x="464" y="928"/>
                    </a:lnTo>
                    <a:lnTo>
                      <a:pt x="461" y="925"/>
                    </a:lnTo>
                    <a:lnTo>
                      <a:pt x="460" y="923"/>
                    </a:lnTo>
                    <a:lnTo>
                      <a:pt x="463" y="919"/>
                    </a:lnTo>
                    <a:lnTo>
                      <a:pt x="464" y="916"/>
                    </a:lnTo>
                    <a:lnTo>
                      <a:pt x="464" y="915"/>
                    </a:lnTo>
                    <a:lnTo>
                      <a:pt x="466" y="907"/>
                    </a:lnTo>
                    <a:lnTo>
                      <a:pt x="463" y="898"/>
                    </a:lnTo>
                    <a:lnTo>
                      <a:pt x="461" y="895"/>
                    </a:lnTo>
                    <a:lnTo>
                      <a:pt x="456" y="891"/>
                    </a:lnTo>
                    <a:lnTo>
                      <a:pt x="454" y="891"/>
                    </a:lnTo>
                    <a:lnTo>
                      <a:pt x="451" y="891"/>
                    </a:lnTo>
                    <a:lnTo>
                      <a:pt x="437" y="877"/>
                    </a:lnTo>
                    <a:lnTo>
                      <a:pt x="435" y="874"/>
                    </a:lnTo>
                    <a:lnTo>
                      <a:pt x="433" y="868"/>
                    </a:lnTo>
                    <a:lnTo>
                      <a:pt x="432" y="867"/>
                    </a:lnTo>
                    <a:lnTo>
                      <a:pt x="433" y="864"/>
                    </a:lnTo>
                    <a:lnTo>
                      <a:pt x="432" y="863"/>
                    </a:lnTo>
                    <a:lnTo>
                      <a:pt x="426" y="856"/>
                    </a:lnTo>
                    <a:lnTo>
                      <a:pt x="420" y="844"/>
                    </a:lnTo>
                    <a:lnTo>
                      <a:pt x="419" y="841"/>
                    </a:lnTo>
                    <a:lnTo>
                      <a:pt x="419" y="840"/>
                    </a:lnTo>
                    <a:lnTo>
                      <a:pt x="413" y="837"/>
                    </a:lnTo>
                    <a:lnTo>
                      <a:pt x="412" y="837"/>
                    </a:lnTo>
                    <a:lnTo>
                      <a:pt x="409" y="836"/>
                    </a:lnTo>
                    <a:lnTo>
                      <a:pt x="409" y="834"/>
                    </a:lnTo>
                    <a:lnTo>
                      <a:pt x="405" y="830"/>
                    </a:lnTo>
                    <a:lnTo>
                      <a:pt x="402" y="826"/>
                    </a:lnTo>
                    <a:lnTo>
                      <a:pt x="399" y="813"/>
                    </a:lnTo>
                    <a:lnTo>
                      <a:pt x="401" y="805"/>
                    </a:lnTo>
                    <a:lnTo>
                      <a:pt x="399" y="803"/>
                    </a:lnTo>
                    <a:lnTo>
                      <a:pt x="396" y="802"/>
                    </a:lnTo>
                    <a:lnTo>
                      <a:pt x="395" y="800"/>
                    </a:lnTo>
                    <a:lnTo>
                      <a:pt x="392" y="795"/>
                    </a:lnTo>
                    <a:lnTo>
                      <a:pt x="391" y="793"/>
                    </a:lnTo>
                    <a:lnTo>
                      <a:pt x="388" y="788"/>
                    </a:lnTo>
                    <a:lnTo>
                      <a:pt x="386" y="785"/>
                    </a:lnTo>
                    <a:lnTo>
                      <a:pt x="386" y="783"/>
                    </a:lnTo>
                    <a:lnTo>
                      <a:pt x="386" y="782"/>
                    </a:lnTo>
                    <a:lnTo>
                      <a:pt x="386" y="779"/>
                    </a:lnTo>
                    <a:lnTo>
                      <a:pt x="385" y="774"/>
                    </a:lnTo>
                    <a:lnTo>
                      <a:pt x="384" y="771"/>
                    </a:lnTo>
                    <a:lnTo>
                      <a:pt x="381" y="768"/>
                    </a:lnTo>
                    <a:lnTo>
                      <a:pt x="376" y="762"/>
                    </a:lnTo>
                    <a:lnTo>
                      <a:pt x="376" y="759"/>
                    </a:lnTo>
                    <a:lnTo>
                      <a:pt x="376" y="755"/>
                    </a:lnTo>
                    <a:lnTo>
                      <a:pt x="376" y="747"/>
                    </a:lnTo>
                    <a:lnTo>
                      <a:pt x="375" y="745"/>
                    </a:lnTo>
                    <a:lnTo>
                      <a:pt x="375" y="744"/>
                    </a:lnTo>
                    <a:lnTo>
                      <a:pt x="367" y="728"/>
                    </a:lnTo>
                    <a:lnTo>
                      <a:pt x="354" y="718"/>
                    </a:lnTo>
                    <a:lnTo>
                      <a:pt x="351" y="716"/>
                    </a:lnTo>
                    <a:lnTo>
                      <a:pt x="348" y="711"/>
                    </a:lnTo>
                    <a:lnTo>
                      <a:pt x="347" y="710"/>
                    </a:lnTo>
                    <a:lnTo>
                      <a:pt x="345" y="707"/>
                    </a:lnTo>
                    <a:lnTo>
                      <a:pt x="344" y="706"/>
                    </a:lnTo>
                    <a:lnTo>
                      <a:pt x="340" y="704"/>
                    </a:lnTo>
                    <a:lnTo>
                      <a:pt x="333" y="699"/>
                    </a:lnTo>
                    <a:lnTo>
                      <a:pt x="331" y="690"/>
                    </a:lnTo>
                    <a:lnTo>
                      <a:pt x="331" y="689"/>
                    </a:lnTo>
                    <a:lnTo>
                      <a:pt x="327" y="686"/>
                    </a:lnTo>
                    <a:lnTo>
                      <a:pt x="324" y="684"/>
                    </a:lnTo>
                    <a:lnTo>
                      <a:pt x="320" y="676"/>
                    </a:lnTo>
                    <a:lnTo>
                      <a:pt x="316" y="674"/>
                    </a:lnTo>
                    <a:lnTo>
                      <a:pt x="303" y="673"/>
                    </a:lnTo>
                    <a:lnTo>
                      <a:pt x="302" y="674"/>
                    </a:lnTo>
                    <a:lnTo>
                      <a:pt x="300" y="674"/>
                    </a:lnTo>
                    <a:lnTo>
                      <a:pt x="292" y="672"/>
                    </a:lnTo>
                    <a:lnTo>
                      <a:pt x="290" y="672"/>
                    </a:lnTo>
                    <a:lnTo>
                      <a:pt x="282" y="669"/>
                    </a:lnTo>
                    <a:lnTo>
                      <a:pt x="277" y="669"/>
                    </a:lnTo>
                    <a:lnTo>
                      <a:pt x="269" y="669"/>
                    </a:lnTo>
                    <a:lnTo>
                      <a:pt x="263" y="669"/>
                    </a:lnTo>
                    <a:lnTo>
                      <a:pt x="252" y="662"/>
                    </a:lnTo>
                    <a:lnTo>
                      <a:pt x="251" y="660"/>
                    </a:lnTo>
                    <a:lnTo>
                      <a:pt x="249" y="659"/>
                    </a:lnTo>
                    <a:lnTo>
                      <a:pt x="248" y="659"/>
                    </a:lnTo>
                    <a:lnTo>
                      <a:pt x="243" y="662"/>
                    </a:lnTo>
                    <a:lnTo>
                      <a:pt x="242" y="670"/>
                    </a:lnTo>
                    <a:lnTo>
                      <a:pt x="241" y="670"/>
                    </a:lnTo>
                    <a:lnTo>
                      <a:pt x="238" y="669"/>
                    </a:lnTo>
                    <a:lnTo>
                      <a:pt x="234" y="667"/>
                    </a:lnTo>
                    <a:lnTo>
                      <a:pt x="232" y="667"/>
                    </a:lnTo>
                    <a:lnTo>
                      <a:pt x="228" y="670"/>
                    </a:lnTo>
                    <a:lnTo>
                      <a:pt x="224" y="670"/>
                    </a:lnTo>
                    <a:lnTo>
                      <a:pt x="219" y="670"/>
                    </a:lnTo>
                    <a:lnTo>
                      <a:pt x="217" y="672"/>
                    </a:lnTo>
                    <a:lnTo>
                      <a:pt x="217" y="674"/>
                    </a:lnTo>
                    <a:lnTo>
                      <a:pt x="212" y="684"/>
                    </a:lnTo>
                    <a:lnTo>
                      <a:pt x="208" y="690"/>
                    </a:lnTo>
                    <a:lnTo>
                      <a:pt x="207" y="691"/>
                    </a:lnTo>
                    <a:lnTo>
                      <a:pt x="204" y="700"/>
                    </a:lnTo>
                    <a:lnTo>
                      <a:pt x="204" y="703"/>
                    </a:lnTo>
                    <a:lnTo>
                      <a:pt x="200" y="707"/>
                    </a:lnTo>
                    <a:lnTo>
                      <a:pt x="197" y="714"/>
                    </a:lnTo>
                    <a:lnTo>
                      <a:pt x="198" y="718"/>
                    </a:lnTo>
                    <a:lnTo>
                      <a:pt x="200" y="718"/>
                    </a:lnTo>
                    <a:lnTo>
                      <a:pt x="200" y="720"/>
                    </a:lnTo>
                    <a:lnTo>
                      <a:pt x="198" y="721"/>
                    </a:lnTo>
                    <a:lnTo>
                      <a:pt x="193" y="724"/>
                    </a:lnTo>
                    <a:lnTo>
                      <a:pt x="188" y="725"/>
                    </a:lnTo>
                    <a:lnTo>
                      <a:pt x="178" y="738"/>
                    </a:lnTo>
                    <a:lnTo>
                      <a:pt x="177" y="742"/>
                    </a:lnTo>
                    <a:lnTo>
                      <a:pt x="174" y="744"/>
                    </a:lnTo>
                    <a:lnTo>
                      <a:pt x="164" y="741"/>
                    </a:lnTo>
                    <a:lnTo>
                      <a:pt x="156" y="737"/>
                    </a:lnTo>
                    <a:lnTo>
                      <a:pt x="150" y="731"/>
                    </a:lnTo>
                    <a:lnTo>
                      <a:pt x="147" y="727"/>
                    </a:lnTo>
                    <a:lnTo>
                      <a:pt x="146" y="725"/>
                    </a:lnTo>
                    <a:lnTo>
                      <a:pt x="143" y="723"/>
                    </a:lnTo>
                    <a:lnTo>
                      <a:pt x="139" y="721"/>
                    </a:lnTo>
                    <a:lnTo>
                      <a:pt x="137" y="721"/>
                    </a:lnTo>
                    <a:lnTo>
                      <a:pt x="130" y="720"/>
                    </a:lnTo>
                    <a:lnTo>
                      <a:pt x="127" y="714"/>
                    </a:lnTo>
                    <a:lnTo>
                      <a:pt x="125" y="711"/>
                    </a:lnTo>
                    <a:lnTo>
                      <a:pt x="122" y="708"/>
                    </a:lnTo>
                    <a:lnTo>
                      <a:pt x="115" y="707"/>
                    </a:lnTo>
                    <a:lnTo>
                      <a:pt x="112" y="706"/>
                    </a:lnTo>
                    <a:lnTo>
                      <a:pt x="108" y="704"/>
                    </a:lnTo>
                    <a:lnTo>
                      <a:pt x="98" y="697"/>
                    </a:lnTo>
                    <a:lnTo>
                      <a:pt x="96" y="694"/>
                    </a:lnTo>
                    <a:lnTo>
                      <a:pt x="94" y="689"/>
                    </a:lnTo>
                    <a:lnTo>
                      <a:pt x="92" y="684"/>
                    </a:lnTo>
                    <a:lnTo>
                      <a:pt x="89" y="683"/>
                    </a:lnTo>
                    <a:lnTo>
                      <a:pt x="88" y="682"/>
                    </a:lnTo>
                    <a:lnTo>
                      <a:pt x="85" y="682"/>
                    </a:lnTo>
                    <a:lnTo>
                      <a:pt x="79" y="677"/>
                    </a:lnTo>
                    <a:lnTo>
                      <a:pt x="71" y="669"/>
                    </a:lnTo>
                    <a:lnTo>
                      <a:pt x="69" y="665"/>
                    </a:lnTo>
                    <a:lnTo>
                      <a:pt x="68" y="660"/>
                    </a:lnTo>
                    <a:lnTo>
                      <a:pt x="68" y="659"/>
                    </a:lnTo>
                    <a:lnTo>
                      <a:pt x="68" y="655"/>
                    </a:lnTo>
                    <a:lnTo>
                      <a:pt x="64" y="645"/>
                    </a:lnTo>
                    <a:lnTo>
                      <a:pt x="61" y="641"/>
                    </a:lnTo>
                    <a:lnTo>
                      <a:pt x="60" y="639"/>
                    </a:lnTo>
                    <a:lnTo>
                      <a:pt x="60" y="629"/>
                    </a:lnTo>
                    <a:lnTo>
                      <a:pt x="61" y="622"/>
                    </a:lnTo>
                    <a:lnTo>
                      <a:pt x="62" y="614"/>
                    </a:lnTo>
                    <a:lnTo>
                      <a:pt x="61" y="608"/>
                    </a:lnTo>
                    <a:lnTo>
                      <a:pt x="57" y="601"/>
                    </a:lnTo>
                    <a:lnTo>
                      <a:pt x="55" y="599"/>
                    </a:lnTo>
                    <a:lnTo>
                      <a:pt x="50" y="592"/>
                    </a:lnTo>
                    <a:lnTo>
                      <a:pt x="50" y="581"/>
                    </a:lnTo>
                    <a:lnTo>
                      <a:pt x="47" y="571"/>
                    </a:lnTo>
                    <a:lnTo>
                      <a:pt x="43" y="570"/>
                    </a:lnTo>
                    <a:lnTo>
                      <a:pt x="43" y="568"/>
                    </a:lnTo>
                    <a:lnTo>
                      <a:pt x="38" y="561"/>
                    </a:lnTo>
                    <a:lnTo>
                      <a:pt x="33" y="554"/>
                    </a:lnTo>
                    <a:lnTo>
                      <a:pt x="26" y="549"/>
                    </a:lnTo>
                    <a:lnTo>
                      <a:pt x="23" y="549"/>
                    </a:lnTo>
                    <a:lnTo>
                      <a:pt x="21" y="549"/>
                    </a:lnTo>
                    <a:lnTo>
                      <a:pt x="13" y="541"/>
                    </a:lnTo>
                    <a:lnTo>
                      <a:pt x="11" y="537"/>
                    </a:lnTo>
                    <a:lnTo>
                      <a:pt x="2" y="527"/>
                    </a:lnTo>
                    <a:lnTo>
                      <a:pt x="0" y="525"/>
                    </a:lnTo>
                    <a:lnTo>
                      <a:pt x="0" y="5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97"/>
              <p:cNvSpPr>
                <a:spLocks/>
              </p:cNvSpPr>
              <p:nvPr/>
            </p:nvSpPr>
            <p:spPr bwMode="auto">
              <a:xfrm>
                <a:off x="4390718" y="3788972"/>
                <a:ext cx="878380" cy="1060867"/>
              </a:xfrm>
              <a:custGeom>
                <a:avLst/>
                <a:gdLst>
                  <a:gd name="T0" fmla="*/ 72 w 401"/>
                  <a:gd name="T1" fmla="*/ 524 h 529"/>
                  <a:gd name="T2" fmla="*/ 60 w 401"/>
                  <a:gd name="T3" fmla="*/ 516 h 529"/>
                  <a:gd name="T4" fmla="*/ 50 w 401"/>
                  <a:gd name="T5" fmla="*/ 500 h 529"/>
                  <a:gd name="T6" fmla="*/ 43 w 401"/>
                  <a:gd name="T7" fmla="*/ 492 h 529"/>
                  <a:gd name="T8" fmla="*/ 34 w 401"/>
                  <a:gd name="T9" fmla="*/ 486 h 529"/>
                  <a:gd name="T10" fmla="*/ 25 w 401"/>
                  <a:gd name="T11" fmla="*/ 474 h 529"/>
                  <a:gd name="T12" fmla="*/ 15 w 401"/>
                  <a:gd name="T13" fmla="*/ 451 h 529"/>
                  <a:gd name="T14" fmla="*/ 7 w 401"/>
                  <a:gd name="T15" fmla="*/ 448 h 529"/>
                  <a:gd name="T16" fmla="*/ 5 w 401"/>
                  <a:gd name="T17" fmla="*/ 445 h 529"/>
                  <a:gd name="T18" fmla="*/ 0 w 401"/>
                  <a:gd name="T19" fmla="*/ 440 h 529"/>
                  <a:gd name="T20" fmla="*/ 7 w 401"/>
                  <a:gd name="T21" fmla="*/ 425 h 529"/>
                  <a:gd name="T22" fmla="*/ 21 w 401"/>
                  <a:gd name="T23" fmla="*/ 427 h 529"/>
                  <a:gd name="T24" fmla="*/ 35 w 401"/>
                  <a:gd name="T25" fmla="*/ 428 h 529"/>
                  <a:gd name="T26" fmla="*/ 50 w 401"/>
                  <a:gd name="T27" fmla="*/ 430 h 529"/>
                  <a:gd name="T28" fmla="*/ 94 w 401"/>
                  <a:gd name="T29" fmla="*/ 435 h 529"/>
                  <a:gd name="T30" fmla="*/ 117 w 401"/>
                  <a:gd name="T31" fmla="*/ 437 h 529"/>
                  <a:gd name="T32" fmla="*/ 134 w 401"/>
                  <a:gd name="T33" fmla="*/ 438 h 529"/>
                  <a:gd name="T34" fmla="*/ 164 w 401"/>
                  <a:gd name="T35" fmla="*/ 441 h 529"/>
                  <a:gd name="T36" fmla="*/ 226 w 401"/>
                  <a:gd name="T37" fmla="*/ 447 h 529"/>
                  <a:gd name="T38" fmla="*/ 261 w 401"/>
                  <a:gd name="T39" fmla="*/ 449 h 529"/>
                  <a:gd name="T40" fmla="*/ 277 w 401"/>
                  <a:gd name="T41" fmla="*/ 451 h 529"/>
                  <a:gd name="T42" fmla="*/ 278 w 401"/>
                  <a:gd name="T43" fmla="*/ 437 h 529"/>
                  <a:gd name="T44" fmla="*/ 281 w 401"/>
                  <a:gd name="T45" fmla="*/ 391 h 529"/>
                  <a:gd name="T46" fmla="*/ 283 w 401"/>
                  <a:gd name="T47" fmla="*/ 383 h 529"/>
                  <a:gd name="T48" fmla="*/ 283 w 401"/>
                  <a:gd name="T49" fmla="*/ 379 h 529"/>
                  <a:gd name="T50" fmla="*/ 284 w 401"/>
                  <a:gd name="T51" fmla="*/ 366 h 529"/>
                  <a:gd name="T52" fmla="*/ 284 w 401"/>
                  <a:gd name="T53" fmla="*/ 362 h 529"/>
                  <a:gd name="T54" fmla="*/ 285 w 401"/>
                  <a:gd name="T55" fmla="*/ 348 h 529"/>
                  <a:gd name="T56" fmla="*/ 287 w 401"/>
                  <a:gd name="T57" fmla="*/ 318 h 529"/>
                  <a:gd name="T58" fmla="*/ 290 w 401"/>
                  <a:gd name="T59" fmla="*/ 288 h 529"/>
                  <a:gd name="T60" fmla="*/ 291 w 401"/>
                  <a:gd name="T61" fmla="*/ 284 h 529"/>
                  <a:gd name="T62" fmla="*/ 292 w 401"/>
                  <a:gd name="T63" fmla="*/ 268 h 529"/>
                  <a:gd name="T64" fmla="*/ 292 w 401"/>
                  <a:gd name="T65" fmla="*/ 260 h 529"/>
                  <a:gd name="T66" fmla="*/ 294 w 401"/>
                  <a:gd name="T67" fmla="*/ 251 h 529"/>
                  <a:gd name="T68" fmla="*/ 294 w 401"/>
                  <a:gd name="T69" fmla="*/ 247 h 529"/>
                  <a:gd name="T70" fmla="*/ 294 w 401"/>
                  <a:gd name="T71" fmla="*/ 243 h 529"/>
                  <a:gd name="T72" fmla="*/ 295 w 401"/>
                  <a:gd name="T73" fmla="*/ 220 h 529"/>
                  <a:gd name="T74" fmla="*/ 297 w 401"/>
                  <a:gd name="T75" fmla="*/ 210 h 529"/>
                  <a:gd name="T76" fmla="*/ 298 w 401"/>
                  <a:gd name="T77" fmla="*/ 189 h 529"/>
                  <a:gd name="T78" fmla="*/ 300 w 401"/>
                  <a:gd name="T79" fmla="*/ 172 h 529"/>
                  <a:gd name="T80" fmla="*/ 301 w 401"/>
                  <a:gd name="T81" fmla="*/ 155 h 529"/>
                  <a:gd name="T82" fmla="*/ 302 w 401"/>
                  <a:gd name="T83" fmla="*/ 133 h 529"/>
                  <a:gd name="T84" fmla="*/ 307 w 401"/>
                  <a:gd name="T85" fmla="*/ 76 h 529"/>
                  <a:gd name="T86" fmla="*/ 312 w 401"/>
                  <a:gd name="T87" fmla="*/ 2 h 529"/>
                  <a:gd name="T88" fmla="*/ 386 w 401"/>
                  <a:gd name="T89" fmla="*/ 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529">
                    <a:moveTo>
                      <a:pt x="73" y="529"/>
                    </a:moveTo>
                    <a:lnTo>
                      <a:pt x="72" y="527"/>
                    </a:lnTo>
                    <a:lnTo>
                      <a:pt x="72" y="524"/>
                    </a:lnTo>
                    <a:lnTo>
                      <a:pt x="67" y="522"/>
                    </a:lnTo>
                    <a:lnTo>
                      <a:pt x="63" y="519"/>
                    </a:lnTo>
                    <a:lnTo>
                      <a:pt x="60" y="516"/>
                    </a:lnTo>
                    <a:lnTo>
                      <a:pt x="58" y="512"/>
                    </a:lnTo>
                    <a:lnTo>
                      <a:pt x="52" y="502"/>
                    </a:lnTo>
                    <a:lnTo>
                      <a:pt x="50" y="500"/>
                    </a:lnTo>
                    <a:lnTo>
                      <a:pt x="49" y="499"/>
                    </a:lnTo>
                    <a:lnTo>
                      <a:pt x="45" y="492"/>
                    </a:lnTo>
                    <a:lnTo>
                      <a:pt x="43" y="492"/>
                    </a:lnTo>
                    <a:lnTo>
                      <a:pt x="43" y="490"/>
                    </a:lnTo>
                    <a:lnTo>
                      <a:pt x="36" y="488"/>
                    </a:lnTo>
                    <a:lnTo>
                      <a:pt x="34" y="486"/>
                    </a:lnTo>
                    <a:lnTo>
                      <a:pt x="28" y="482"/>
                    </a:lnTo>
                    <a:lnTo>
                      <a:pt x="28" y="481"/>
                    </a:lnTo>
                    <a:lnTo>
                      <a:pt x="25" y="474"/>
                    </a:lnTo>
                    <a:lnTo>
                      <a:pt x="19" y="457"/>
                    </a:lnTo>
                    <a:lnTo>
                      <a:pt x="18" y="454"/>
                    </a:lnTo>
                    <a:lnTo>
                      <a:pt x="15" y="451"/>
                    </a:lnTo>
                    <a:lnTo>
                      <a:pt x="14" y="451"/>
                    </a:lnTo>
                    <a:lnTo>
                      <a:pt x="11" y="451"/>
                    </a:lnTo>
                    <a:lnTo>
                      <a:pt x="7" y="448"/>
                    </a:lnTo>
                    <a:lnTo>
                      <a:pt x="7" y="447"/>
                    </a:lnTo>
                    <a:lnTo>
                      <a:pt x="7" y="445"/>
                    </a:lnTo>
                    <a:lnTo>
                      <a:pt x="5" y="445"/>
                    </a:lnTo>
                    <a:lnTo>
                      <a:pt x="4" y="444"/>
                    </a:lnTo>
                    <a:lnTo>
                      <a:pt x="1" y="441"/>
                    </a:lnTo>
                    <a:lnTo>
                      <a:pt x="0" y="440"/>
                    </a:lnTo>
                    <a:lnTo>
                      <a:pt x="2" y="430"/>
                    </a:lnTo>
                    <a:lnTo>
                      <a:pt x="4" y="425"/>
                    </a:lnTo>
                    <a:lnTo>
                      <a:pt x="7" y="425"/>
                    </a:lnTo>
                    <a:lnTo>
                      <a:pt x="18" y="427"/>
                    </a:lnTo>
                    <a:lnTo>
                      <a:pt x="19" y="427"/>
                    </a:lnTo>
                    <a:lnTo>
                      <a:pt x="21" y="427"/>
                    </a:lnTo>
                    <a:lnTo>
                      <a:pt x="25" y="428"/>
                    </a:lnTo>
                    <a:lnTo>
                      <a:pt x="34" y="428"/>
                    </a:lnTo>
                    <a:lnTo>
                      <a:pt x="35" y="428"/>
                    </a:lnTo>
                    <a:lnTo>
                      <a:pt x="36" y="428"/>
                    </a:lnTo>
                    <a:lnTo>
                      <a:pt x="42" y="430"/>
                    </a:lnTo>
                    <a:lnTo>
                      <a:pt x="50" y="430"/>
                    </a:lnTo>
                    <a:lnTo>
                      <a:pt x="58" y="431"/>
                    </a:lnTo>
                    <a:lnTo>
                      <a:pt x="59" y="431"/>
                    </a:lnTo>
                    <a:lnTo>
                      <a:pt x="94" y="435"/>
                    </a:lnTo>
                    <a:lnTo>
                      <a:pt x="97" y="435"/>
                    </a:lnTo>
                    <a:lnTo>
                      <a:pt x="116" y="437"/>
                    </a:lnTo>
                    <a:lnTo>
                      <a:pt x="117" y="437"/>
                    </a:lnTo>
                    <a:lnTo>
                      <a:pt x="118" y="437"/>
                    </a:lnTo>
                    <a:lnTo>
                      <a:pt x="121" y="438"/>
                    </a:lnTo>
                    <a:lnTo>
                      <a:pt x="134" y="438"/>
                    </a:lnTo>
                    <a:lnTo>
                      <a:pt x="140" y="440"/>
                    </a:lnTo>
                    <a:lnTo>
                      <a:pt x="155" y="441"/>
                    </a:lnTo>
                    <a:lnTo>
                      <a:pt x="164" y="441"/>
                    </a:lnTo>
                    <a:lnTo>
                      <a:pt x="203" y="445"/>
                    </a:lnTo>
                    <a:lnTo>
                      <a:pt x="206" y="445"/>
                    </a:lnTo>
                    <a:lnTo>
                      <a:pt x="226" y="447"/>
                    </a:lnTo>
                    <a:lnTo>
                      <a:pt x="257" y="449"/>
                    </a:lnTo>
                    <a:lnTo>
                      <a:pt x="260" y="449"/>
                    </a:lnTo>
                    <a:lnTo>
                      <a:pt x="261" y="449"/>
                    </a:lnTo>
                    <a:lnTo>
                      <a:pt x="266" y="449"/>
                    </a:lnTo>
                    <a:lnTo>
                      <a:pt x="275" y="451"/>
                    </a:lnTo>
                    <a:lnTo>
                      <a:pt x="277" y="451"/>
                    </a:lnTo>
                    <a:lnTo>
                      <a:pt x="278" y="442"/>
                    </a:lnTo>
                    <a:lnTo>
                      <a:pt x="278" y="438"/>
                    </a:lnTo>
                    <a:lnTo>
                      <a:pt x="278" y="437"/>
                    </a:lnTo>
                    <a:lnTo>
                      <a:pt x="281" y="399"/>
                    </a:lnTo>
                    <a:lnTo>
                      <a:pt x="281" y="393"/>
                    </a:lnTo>
                    <a:lnTo>
                      <a:pt x="281" y="391"/>
                    </a:lnTo>
                    <a:lnTo>
                      <a:pt x="281" y="389"/>
                    </a:lnTo>
                    <a:lnTo>
                      <a:pt x="281" y="386"/>
                    </a:lnTo>
                    <a:lnTo>
                      <a:pt x="283" y="383"/>
                    </a:lnTo>
                    <a:lnTo>
                      <a:pt x="283" y="382"/>
                    </a:lnTo>
                    <a:lnTo>
                      <a:pt x="283" y="380"/>
                    </a:lnTo>
                    <a:lnTo>
                      <a:pt x="283" y="379"/>
                    </a:lnTo>
                    <a:lnTo>
                      <a:pt x="283" y="373"/>
                    </a:lnTo>
                    <a:lnTo>
                      <a:pt x="283" y="369"/>
                    </a:lnTo>
                    <a:lnTo>
                      <a:pt x="284" y="366"/>
                    </a:lnTo>
                    <a:lnTo>
                      <a:pt x="284" y="365"/>
                    </a:lnTo>
                    <a:lnTo>
                      <a:pt x="284" y="363"/>
                    </a:lnTo>
                    <a:lnTo>
                      <a:pt x="284" y="362"/>
                    </a:lnTo>
                    <a:lnTo>
                      <a:pt x="284" y="355"/>
                    </a:lnTo>
                    <a:lnTo>
                      <a:pt x="284" y="350"/>
                    </a:lnTo>
                    <a:lnTo>
                      <a:pt x="285" y="348"/>
                    </a:lnTo>
                    <a:lnTo>
                      <a:pt x="287" y="329"/>
                    </a:lnTo>
                    <a:lnTo>
                      <a:pt x="287" y="319"/>
                    </a:lnTo>
                    <a:lnTo>
                      <a:pt x="287" y="318"/>
                    </a:lnTo>
                    <a:lnTo>
                      <a:pt x="288" y="312"/>
                    </a:lnTo>
                    <a:lnTo>
                      <a:pt x="290" y="294"/>
                    </a:lnTo>
                    <a:lnTo>
                      <a:pt x="290" y="288"/>
                    </a:lnTo>
                    <a:lnTo>
                      <a:pt x="290" y="287"/>
                    </a:lnTo>
                    <a:lnTo>
                      <a:pt x="291" y="285"/>
                    </a:lnTo>
                    <a:lnTo>
                      <a:pt x="291" y="284"/>
                    </a:lnTo>
                    <a:lnTo>
                      <a:pt x="291" y="281"/>
                    </a:lnTo>
                    <a:lnTo>
                      <a:pt x="291" y="277"/>
                    </a:lnTo>
                    <a:lnTo>
                      <a:pt x="292" y="268"/>
                    </a:lnTo>
                    <a:lnTo>
                      <a:pt x="292" y="266"/>
                    </a:lnTo>
                    <a:lnTo>
                      <a:pt x="292" y="261"/>
                    </a:lnTo>
                    <a:lnTo>
                      <a:pt x="292" y="260"/>
                    </a:lnTo>
                    <a:lnTo>
                      <a:pt x="292" y="257"/>
                    </a:lnTo>
                    <a:lnTo>
                      <a:pt x="294" y="254"/>
                    </a:lnTo>
                    <a:lnTo>
                      <a:pt x="294" y="251"/>
                    </a:lnTo>
                    <a:lnTo>
                      <a:pt x="294" y="250"/>
                    </a:lnTo>
                    <a:lnTo>
                      <a:pt x="294" y="249"/>
                    </a:lnTo>
                    <a:lnTo>
                      <a:pt x="294" y="247"/>
                    </a:lnTo>
                    <a:lnTo>
                      <a:pt x="294" y="246"/>
                    </a:lnTo>
                    <a:lnTo>
                      <a:pt x="294" y="244"/>
                    </a:lnTo>
                    <a:lnTo>
                      <a:pt x="294" y="243"/>
                    </a:lnTo>
                    <a:lnTo>
                      <a:pt x="295" y="226"/>
                    </a:lnTo>
                    <a:lnTo>
                      <a:pt x="295" y="222"/>
                    </a:lnTo>
                    <a:lnTo>
                      <a:pt x="295" y="220"/>
                    </a:lnTo>
                    <a:lnTo>
                      <a:pt x="297" y="213"/>
                    </a:lnTo>
                    <a:lnTo>
                      <a:pt x="297" y="212"/>
                    </a:lnTo>
                    <a:lnTo>
                      <a:pt x="297" y="210"/>
                    </a:lnTo>
                    <a:lnTo>
                      <a:pt x="297" y="206"/>
                    </a:lnTo>
                    <a:lnTo>
                      <a:pt x="297" y="205"/>
                    </a:lnTo>
                    <a:lnTo>
                      <a:pt x="298" y="189"/>
                    </a:lnTo>
                    <a:lnTo>
                      <a:pt x="298" y="183"/>
                    </a:lnTo>
                    <a:lnTo>
                      <a:pt x="300" y="176"/>
                    </a:lnTo>
                    <a:lnTo>
                      <a:pt x="300" y="172"/>
                    </a:lnTo>
                    <a:lnTo>
                      <a:pt x="300" y="166"/>
                    </a:lnTo>
                    <a:lnTo>
                      <a:pt x="301" y="161"/>
                    </a:lnTo>
                    <a:lnTo>
                      <a:pt x="301" y="155"/>
                    </a:lnTo>
                    <a:lnTo>
                      <a:pt x="302" y="137"/>
                    </a:lnTo>
                    <a:lnTo>
                      <a:pt x="302" y="135"/>
                    </a:lnTo>
                    <a:lnTo>
                      <a:pt x="302" y="133"/>
                    </a:lnTo>
                    <a:lnTo>
                      <a:pt x="302" y="130"/>
                    </a:lnTo>
                    <a:lnTo>
                      <a:pt x="305" y="89"/>
                    </a:lnTo>
                    <a:lnTo>
                      <a:pt x="307" y="76"/>
                    </a:lnTo>
                    <a:lnTo>
                      <a:pt x="309" y="45"/>
                    </a:lnTo>
                    <a:lnTo>
                      <a:pt x="311" y="18"/>
                    </a:lnTo>
                    <a:lnTo>
                      <a:pt x="312" y="2"/>
                    </a:lnTo>
                    <a:lnTo>
                      <a:pt x="315" y="0"/>
                    </a:lnTo>
                    <a:lnTo>
                      <a:pt x="376" y="4"/>
                    </a:lnTo>
                    <a:lnTo>
                      <a:pt x="386" y="5"/>
                    </a:lnTo>
                    <a:lnTo>
                      <a:pt x="401"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98"/>
              <p:cNvSpPr>
                <a:spLocks/>
              </p:cNvSpPr>
              <p:nvPr/>
            </p:nvSpPr>
            <p:spPr bwMode="auto">
              <a:xfrm>
                <a:off x="3354626" y="2479435"/>
                <a:ext cx="902474" cy="1115012"/>
              </a:xfrm>
              <a:custGeom>
                <a:avLst/>
                <a:gdLst>
                  <a:gd name="T0" fmla="*/ 284 w 412"/>
                  <a:gd name="T1" fmla="*/ 97 h 556"/>
                  <a:gd name="T2" fmla="*/ 277 w 412"/>
                  <a:gd name="T3" fmla="*/ 135 h 556"/>
                  <a:gd name="T4" fmla="*/ 348 w 412"/>
                  <a:gd name="T5" fmla="*/ 146 h 556"/>
                  <a:gd name="T6" fmla="*/ 358 w 412"/>
                  <a:gd name="T7" fmla="*/ 147 h 556"/>
                  <a:gd name="T8" fmla="*/ 371 w 412"/>
                  <a:gd name="T9" fmla="*/ 149 h 556"/>
                  <a:gd name="T10" fmla="*/ 407 w 412"/>
                  <a:gd name="T11" fmla="*/ 188 h 556"/>
                  <a:gd name="T12" fmla="*/ 406 w 412"/>
                  <a:gd name="T13" fmla="*/ 201 h 556"/>
                  <a:gd name="T14" fmla="*/ 400 w 412"/>
                  <a:gd name="T15" fmla="*/ 237 h 556"/>
                  <a:gd name="T16" fmla="*/ 393 w 412"/>
                  <a:gd name="T17" fmla="*/ 289 h 556"/>
                  <a:gd name="T18" fmla="*/ 386 w 412"/>
                  <a:gd name="T19" fmla="*/ 344 h 556"/>
                  <a:gd name="T20" fmla="*/ 383 w 412"/>
                  <a:gd name="T21" fmla="*/ 365 h 556"/>
                  <a:gd name="T22" fmla="*/ 376 w 412"/>
                  <a:gd name="T23" fmla="*/ 406 h 556"/>
                  <a:gd name="T24" fmla="*/ 374 w 412"/>
                  <a:gd name="T25" fmla="*/ 442 h 556"/>
                  <a:gd name="T26" fmla="*/ 371 w 412"/>
                  <a:gd name="T27" fmla="*/ 459 h 556"/>
                  <a:gd name="T28" fmla="*/ 369 w 412"/>
                  <a:gd name="T29" fmla="*/ 473 h 556"/>
                  <a:gd name="T30" fmla="*/ 366 w 412"/>
                  <a:gd name="T31" fmla="*/ 494 h 556"/>
                  <a:gd name="T32" fmla="*/ 365 w 412"/>
                  <a:gd name="T33" fmla="*/ 504 h 556"/>
                  <a:gd name="T34" fmla="*/ 362 w 412"/>
                  <a:gd name="T35" fmla="*/ 520 h 556"/>
                  <a:gd name="T36" fmla="*/ 358 w 412"/>
                  <a:gd name="T37" fmla="*/ 545 h 556"/>
                  <a:gd name="T38" fmla="*/ 358 w 412"/>
                  <a:gd name="T39" fmla="*/ 549 h 556"/>
                  <a:gd name="T40" fmla="*/ 347 w 412"/>
                  <a:gd name="T41" fmla="*/ 555 h 556"/>
                  <a:gd name="T42" fmla="*/ 341 w 412"/>
                  <a:gd name="T43" fmla="*/ 555 h 556"/>
                  <a:gd name="T44" fmla="*/ 332 w 412"/>
                  <a:gd name="T45" fmla="*/ 554 h 556"/>
                  <a:gd name="T46" fmla="*/ 265 w 412"/>
                  <a:gd name="T47" fmla="*/ 544 h 556"/>
                  <a:gd name="T48" fmla="*/ 204 w 412"/>
                  <a:gd name="T49" fmla="*/ 534 h 556"/>
                  <a:gd name="T50" fmla="*/ 188 w 412"/>
                  <a:gd name="T51" fmla="*/ 531 h 556"/>
                  <a:gd name="T52" fmla="*/ 108 w 412"/>
                  <a:gd name="T53" fmla="*/ 517 h 556"/>
                  <a:gd name="T54" fmla="*/ 106 w 412"/>
                  <a:gd name="T55" fmla="*/ 517 h 556"/>
                  <a:gd name="T56" fmla="*/ 82 w 412"/>
                  <a:gd name="T57" fmla="*/ 512 h 556"/>
                  <a:gd name="T58" fmla="*/ 6 w 412"/>
                  <a:gd name="T59" fmla="*/ 498 h 556"/>
                  <a:gd name="T60" fmla="*/ 1 w 412"/>
                  <a:gd name="T61" fmla="*/ 488 h 556"/>
                  <a:gd name="T62" fmla="*/ 6 w 412"/>
                  <a:gd name="T63" fmla="*/ 469 h 556"/>
                  <a:gd name="T64" fmla="*/ 7 w 412"/>
                  <a:gd name="T65" fmla="*/ 460 h 556"/>
                  <a:gd name="T66" fmla="*/ 10 w 412"/>
                  <a:gd name="T67" fmla="*/ 446 h 556"/>
                  <a:gd name="T68" fmla="*/ 14 w 412"/>
                  <a:gd name="T69" fmla="*/ 423 h 556"/>
                  <a:gd name="T70" fmla="*/ 14 w 412"/>
                  <a:gd name="T71" fmla="*/ 422 h 556"/>
                  <a:gd name="T72" fmla="*/ 21 w 412"/>
                  <a:gd name="T73" fmla="*/ 384 h 556"/>
                  <a:gd name="T74" fmla="*/ 30 w 412"/>
                  <a:gd name="T75" fmla="*/ 344 h 556"/>
                  <a:gd name="T76" fmla="*/ 31 w 412"/>
                  <a:gd name="T77" fmla="*/ 331 h 556"/>
                  <a:gd name="T78" fmla="*/ 59 w 412"/>
                  <a:gd name="T79" fmla="*/ 187 h 556"/>
                  <a:gd name="T80" fmla="*/ 66 w 412"/>
                  <a:gd name="T81" fmla="*/ 149 h 556"/>
                  <a:gd name="T82" fmla="*/ 72 w 412"/>
                  <a:gd name="T83" fmla="*/ 123 h 556"/>
                  <a:gd name="T84" fmla="*/ 93 w 412"/>
                  <a:gd name="T85" fmla="*/ 14 h 556"/>
                  <a:gd name="T86" fmla="*/ 106 w 412"/>
                  <a:gd name="T87" fmla="*/ 3 h 556"/>
                  <a:gd name="T88" fmla="*/ 136 w 412"/>
                  <a:gd name="T89" fmla="*/ 7 h 556"/>
                  <a:gd name="T90" fmla="*/ 164 w 412"/>
                  <a:gd name="T91" fmla="*/ 13 h 556"/>
                  <a:gd name="T92" fmla="*/ 171 w 412"/>
                  <a:gd name="T93" fmla="*/ 13 h 556"/>
                  <a:gd name="T94" fmla="*/ 175 w 412"/>
                  <a:gd name="T95" fmla="*/ 14 h 556"/>
                  <a:gd name="T96" fmla="*/ 184 w 412"/>
                  <a:gd name="T97" fmla="*/ 16 h 556"/>
                  <a:gd name="T98" fmla="*/ 201 w 412"/>
                  <a:gd name="T99" fmla="*/ 19 h 556"/>
                  <a:gd name="T100" fmla="*/ 215 w 412"/>
                  <a:gd name="T101" fmla="*/ 22 h 556"/>
                  <a:gd name="T102" fmla="*/ 236 w 412"/>
                  <a:gd name="T103" fmla="*/ 24 h 556"/>
                  <a:gd name="T104" fmla="*/ 263 w 412"/>
                  <a:gd name="T105" fmla="*/ 30 h 556"/>
                  <a:gd name="T106" fmla="*/ 269 w 412"/>
                  <a:gd name="T107" fmla="*/ 3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2" h="556">
                    <a:moveTo>
                      <a:pt x="294" y="34"/>
                    </a:moveTo>
                    <a:lnTo>
                      <a:pt x="287" y="77"/>
                    </a:lnTo>
                    <a:lnTo>
                      <a:pt x="284" y="97"/>
                    </a:lnTo>
                    <a:lnTo>
                      <a:pt x="283" y="98"/>
                    </a:lnTo>
                    <a:lnTo>
                      <a:pt x="282" y="109"/>
                    </a:lnTo>
                    <a:lnTo>
                      <a:pt x="277" y="135"/>
                    </a:lnTo>
                    <a:lnTo>
                      <a:pt x="314" y="140"/>
                    </a:lnTo>
                    <a:lnTo>
                      <a:pt x="345" y="146"/>
                    </a:lnTo>
                    <a:lnTo>
                      <a:pt x="348" y="146"/>
                    </a:lnTo>
                    <a:lnTo>
                      <a:pt x="348" y="146"/>
                    </a:lnTo>
                    <a:lnTo>
                      <a:pt x="358" y="147"/>
                    </a:lnTo>
                    <a:lnTo>
                      <a:pt x="358" y="147"/>
                    </a:lnTo>
                    <a:lnTo>
                      <a:pt x="368" y="149"/>
                    </a:lnTo>
                    <a:lnTo>
                      <a:pt x="368" y="149"/>
                    </a:lnTo>
                    <a:lnTo>
                      <a:pt x="371" y="149"/>
                    </a:lnTo>
                    <a:lnTo>
                      <a:pt x="402" y="153"/>
                    </a:lnTo>
                    <a:lnTo>
                      <a:pt x="412" y="155"/>
                    </a:lnTo>
                    <a:lnTo>
                      <a:pt x="407" y="188"/>
                    </a:lnTo>
                    <a:lnTo>
                      <a:pt x="407" y="190"/>
                    </a:lnTo>
                    <a:lnTo>
                      <a:pt x="406" y="201"/>
                    </a:lnTo>
                    <a:lnTo>
                      <a:pt x="406" y="201"/>
                    </a:lnTo>
                    <a:lnTo>
                      <a:pt x="402" y="234"/>
                    </a:lnTo>
                    <a:lnTo>
                      <a:pt x="400" y="237"/>
                    </a:lnTo>
                    <a:lnTo>
                      <a:pt x="400" y="237"/>
                    </a:lnTo>
                    <a:lnTo>
                      <a:pt x="399" y="249"/>
                    </a:lnTo>
                    <a:lnTo>
                      <a:pt x="399" y="249"/>
                    </a:lnTo>
                    <a:lnTo>
                      <a:pt x="393" y="289"/>
                    </a:lnTo>
                    <a:lnTo>
                      <a:pt x="392" y="306"/>
                    </a:lnTo>
                    <a:lnTo>
                      <a:pt x="389" y="319"/>
                    </a:lnTo>
                    <a:lnTo>
                      <a:pt x="386" y="344"/>
                    </a:lnTo>
                    <a:lnTo>
                      <a:pt x="383" y="361"/>
                    </a:lnTo>
                    <a:lnTo>
                      <a:pt x="383" y="361"/>
                    </a:lnTo>
                    <a:lnTo>
                      <a:pt x="383" y="365"/>
                    </a:lnTo>
                    <a:lnTo>
                      <a:pt x="383" y="365"/>
                    </a:lnTo>
                    <a:lnTo>
                      <a:pt x="379" y="384"/>
                    </a:lnTo>
                    <a:lnTo>
                      <a:pt x="376" y="406"/>
                    </a:lnTo>
                    <a:lnTo>
                      <a:pt x="374" y="429"/>
                    </a:lnTo>
                    <a:lnTo>
                      <a:pt x="374" y="440"/>
                    </a:lnTo>
                    <a:lnTo>
                      <a:pt x="374" y="442"/>
                    </a:lnTo>
                    <a:lnTo>
                      <a:pt x="371" y="456"/>
                    </a:lnTo>
                    <a:lnTo>
                      <a:pt x="371" y="457"/>
                    </a:lnTo>
                    <a:lnTo>
                      <a:pt x="371" y="459"/>
                    </a:lnTo>
                    <a:lnTo>
                      <a:pt x="369" y="469"/>
                    </a:lnTo>
                    <a:lnTo>
                      <a:pt x="369" y="473"/>
                    </a:lnTo>
                    <a:lnTo>
                      <a:pt x="369" y="473"/>
                    </a:lnTo>
                    <a:lnTo>
                      <a:pt x="366" y="486"/>
                    </a:lnTo>
                    <a:lnTo>
                      <a:pt x="366" y="486"/>
                    </a:lnTo>
                    <a:lnTo>
                      <a:pt x="366" y="494"/>
                    </a:lnTo>
                    <a:lnTo>
                      <a:pt x="366" y="496"/>
                    </a:lnTo>
                    <a:lnTo>
                      <a:pt x="365" y="496"/>
                    </a:lnTo>
                    <a:lnTo>
                      <a:pt x="365" y="504"/>
                    </a:lnTo>
                    <a:lnTo>
                      <a:pt x="365" y="504"/>
                    </a:lnTo>
                    <a:lnTo>
                      <a:pt x="364" y="508"/>
                    </a:lnTo>
                    <a:lnTo>
                      <a:pt x="362" y="520"/>
                    </a:lnTo>
                    <a:lnTo>
                      <a:pt x="358" y="545"/>
                    </a:lnTo>
                    <a:lnTo>
                      <a:pt x="358" y="545"/>
                    </a:lnTo>
                    <a:lnTo>
                      <a:pt x="358" y="545"/>
                    </a:lnTo>
                    <a:lnTo>
                      <a:pt x="358" y="546"/>
                    </a:lnTo>
                    <a:lnTo>
                      <a:pt x="358" y="548"/>
                    </a:lnTo>
                    <a:lnTo>
                      <a:pt x="358" y="549"/>
                    </a:lnTo>
                    <a:lnTo>
                      <a:pt x="358" y="549"/>
                    </a:lnTo>
                    <a:lnTo>
                      <a:pt x="357" y="556"/>
                    </a:lnTo>
                    <a:lnTo>
                      <a:pt x="347" y="555"/>
                    </a:lnTo>
                    <a:lnTo>
                      <a:pt x="344" y="555"/>
                    </a:lnTo>
                    <a:lnTo>
                      <a:pt x="342" y="555"/>
                    </a:lnTo>
                    <a:lnTo>
                      <a:pt x="341" y="555"/>
                    </a:lnTo>
                    <a:lnTo>
                      <a:pt x="341" y="555"/>
                    </a:lnTo>
                    <a:lnTo>
                      <a:pt x="341" y="555"/>
                    </a:lnTo>
                    <a:lnTo>
                      <a:pt x="332" y="554"/>
                    </a:lnTo>
                    <a:lnTo>
                      <a:pt x="332" y="554"/>
                    </a:lnTo>
                    <a:lnTo>
                      <a:pt x="289" y="546"/>
                    </a:lnTo>
                    <a:lnTo>
                      <a:pt x="265" y="544"/>
                    </a:lnTo>
                    <a:lnTo>
                      <a:pt x="253" y="541"/>
                    </a:lnTo>
                    <a:lnTo>
                      <a:pt x="235" y="538"/>
                    </a:lnTo>
                    <a:lnTo>
                      <a:pt x="204" y="534"/>
                    </a:lnTo>
                    <a:lnTo>
                      <a:pt x="188" y="531"/>
                    </a:lnTo>
                    <a:lnTo>
                      <a:pt x="188" y="531"/>
                    </a:lnTo>
                    <a:lnTo>
                      <a:pt x="188" y="531"/>
                    </a:lnTo>
                    <a:lnTo>
                      <a:pt x="120" y="520"/>
                    </a:lnTo>
                    <a:lnTo>
                      <a:pt x="119" y="520"/>
                    </a:lnTo>
                    <a:lnTo>
                      <a:pt x="108" y="517"/>
                    </a:lnTo>
                    <a:lnTo>
                      <a:pt x="108" y="517"/>
                    </a:lnTo>
                    <a:lnTo>
                      <a:pt x="108" y="517"/>
                    </a:lnTo>
                    <a:lnTo>
                      <a:pt x="106" y="517"/>
                    </a:lnTo>
                    <a:lnTo>
                      <a:pt x="106" y="517"/>
                    </a:lnTo>
                    <a:lnTo>
                      <a:pt x="102" y="517"/>
                    </a:lnTo>
                    <a:lnTo>
                      <a:pt x="82" y="512"/>
                    </a:lnTo>
                    <a:lnTo>
                      <a:pt x="76" y="512"/>
                    </a:lnTo>
                    <a:lnTo>
                      <a:pt x="6" y="498"/>
                    </a:lnTo>
                    <a:lnTo>
                      <a:pt x="6" y="498"/>
                    </a:lnTo>
                    <a:lnTo>
                      <a:pt x="0" y="497"/>
                    </a:lnTo>
                    <a:lnTo>
                      <a:pt x="1" y="488"/>
                    </a:lnTo>
                    <a:lnTo>
                      <a:pt x="1" y="488"/>
                    </a:lnTo>
                    <a:lnTo>
                      <a:pt x="4" y="469"/>
                    </a:lnTo>
                    <a:lnTo>
                      <a:pt x="4" y="469"/>
                    </a:lnTo>
                    <a:lnTo>
                      <a:pt x="6" y="469"/>
                    </a:lnTo>
                    <a:lnTo>
                      <a:pt x="6" y="469"/>
                    </a:lnTo>
                    <a:lnTo>
                      <a:pt x="7" y="460"/>
                    </a:lnTo>
                    <a:lnTo>
                      <a:pt x="7" y="460"/>
                    </a:lnTo>
                    <a:lnTo>
                      <a:pt x="8" y="449"/>
                    </a:lnTo>
                    <a:lnTo>
                      <a:pt x="8" y="447"/>
                    </a:lnTo>
                    <a:lnTo>
                      <a:pt x="10" y="446"/>
                    </a:lnTo>
                    <a:lnTo>
                      <a:pt x="10" y="446"/>
                    </a:lnTo>
                    <a:lnTo>
                      <a:pt x="11" y="437"/>
                    </a:lnTo>
                    <a:lnTo>
                      <a:pt x="14" y="423"/>
                    </a:lnTo>
                    <a:lnTo>
                      <a:pt x="14" y="423"/>
                    </a:lnTo>
                    <a:lnTo>
                      <a:pt x="14" y="423"/>
                    </a:lnTo>
                    <a:lnTo>
                      <a:pt x="14" y="422"/>
                    </a:lnTo>
                    <a:lnTo>
                      <a:pt x="16" y="418"/>
                    </a:lnTo>
                    <a:lnTo>
                      <a:pt x="18" y="398"/>
                    </a:lnTo>
                    <a:lnTo>
                      <a:pt x="21" y="384"/>
                    </a:lnTo>
                    <a:lnTo>
                      <a:pt x="27" y="358"/>
                    </a:lnTo>
                    <a:lnTo>
                      <a:pt x="27" y="358"/>
                    </a:lnTo>
                    <a:lnTo>
                      <a:pt x="30" y="344"/>
                    </a:lnTo>
                    <a:lnTo>
                      <a:pt x="30" y="344"/>
                    </a:lnTo>
                    <a:lnTo>
                      <a:pt x="30" y="341"/>
                    </a:lnTo>
                    <a:lnTo>
                      <a:pt x="31" y="331"/>
                    </a:lnTo>
                    <a:lnTo>
                      <a:pt x="48" y="245"/>
                    </a:lnTo>
                    <a:lnTo>
                      <a:pt x="55" y="208"/>
                    </a:lnTo>
                    <a:lnTo>
                      <a:pt x="59" y="187"/>
                    </a:lnTo>
                    <a:lnTo>
                      <a:pt x="66" y="150"/>
                    </a:lnTo>
                    <a:lnTo>
                      <a:pt x="66" y="150"/>
                    </a:lnTo>
                    <a:lnTo>
                      <a:pt x="66" y="149"/>
                    </a:lnTo>
                    <a:lnTo>
                      <a:pt x="72" y="126"/>
                    </a:lnTo>
                    <a:lnTo>
                      <a:pt x="72" y="123"/>
                    </a:lnTo>
                    <a:lnTo>
                      <a:pt x="72" y="123"/>
                    </a:lnTo>
                    <a:lnTo>
                      <a:pt x="76" y="99"/>
                    </a:lnTo>
                    <a:lnTo>
                      <a:pt x="91" y="26"/>
                    </a:lnTo>
                    <a:lnTo>
                      <a:pt x="93" y="14"/>
                    </a:lnTo>
                    <a:lnTo>
                      <a:pt x="93" y="14"/>
                    </a:lnTo>
                    <a:lnTo>
                      <a:pt x="96" y="0"/>
                    </a:lnTo>
                    <a:lnTo>
                      <a:pt x="106" y="3"/>
                    </a:lnTo>
                    <a:lnTo>
                      <a:pt x="112" y="3"/>
                    </a:lnTo>
                    <a:lnTo>
                      <a:pt x="115" y="5"/>
                    </a:lnTo>
                    <a:lnTo>
                      <a:pt x="136" y="7"/>
                    </a:lnTo>
                    <a:lnTo>
                      <a:pt x="139" y="7"/>
                    </a:lnTo>
                    <a:lnTo>
                      <a:pt x="139" y="9"/>
                    </a:lnTo>
                    <a:lnTo>
                      <a:pt x="164" y="13"/>
                    </a:lnTo>
                    <a:lnTo>
                      <a:pt x="164" y="13"/>
                    </a:lnTo>
                    <a:lnTo>
                      <a:pt x="166" y="13"/>
                    </a:lnTo>
                    <a:lnTo>
                      <a:pt x="171" y="13"/>
                    </a:lnTo>
                    <a:lnTo>
                      <a:pt x="173" y="14"/>
                    </a:lnTo>
                    <a:lnTo>
                      <a:pt x="173" y="14"/>
                    </a:lnTo>
                    <a:lnTo>
                      <a:pt x="175" y="14"/>
                    </a:lnTo>
                    <a:lnTo>
                      <a:pt x="175" y="14"/>
                    </a:lnTo>
                    <a:lnTo>
                      <a:pt x="178" y="14"/>
                    </a:lnTo>
                    <a:lnTo>
                      <a:pt x="184" y="16"/>
                    </a:lnTo>
                    <a:lnTo>
                      <a:pt x="188" y="16"/>
                    </a:lnTo>
                    <a:lnTo>
                      <a:pt x="201" y="19"/>
                    </a:lnTo>
                    <a:lnTo>
                      <a:pt x="201" y="19"/>
                    </a:lnTo>
                    <a:lnTo>
                      <a:pt x="205" y="20"/>
                    </a:lnTo>
                    <a:lnTo>
                      <a:pt x="214" y="22"/>
                    </a:lnTo>
                    <a:lnTo>
                      <a:pt x="215" y="22"/>
                    </a:lnTo>
                    <a:lnTo>
                      <a:pt x="219" y="23"/>
                    </a:lnTo>
                    <a:lnTo>
                      <a:pt x="224" y="23"/>
                    </a:lnTo>
                    <a:lnTo>
                      <a:pt x="236" y="24"/>
                    </a:lnTo>
                    <a:lnTo>
                      <a:pt x="236" y="24"/>
                    </a:lnTo>
                    <a:lnTo>
                      <a:pt x="239" y="26"/>
                    </a:lnTo>
                    <a:lnTo>
                      <a:pt x="263" y="30"/>
                    </a:lnTo>
                    <a:lnTo>
                      <a:pt x="269" y="30"/>
                    </a:lnTo>
                    <a:lnTo>
                      <a:pt x="269" y="30"/>
                    </a:lnTo>
                    <a:lnTo>
                      <a:pt x="269" y="30"/>
                    </a:lnTo>
                    <a:lnTo>
                      <a:pt x="294" y="34"/>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99"/>
              <p:cNvSpPr>
                <a:spLocks/>
              </p:cNvSpPr>
              <p:nvPr/>
            </p:nvSpPr>
            <p:spPr bwMode="auto">
              <a:xfrm>
                <a:off x="9336801" y="1689300"/>
                <a:ext cx="269429" cy="507371"/>
              </a:xfrm>
              <a:custGeom>
                <a:avLst/>
                <a:gdLst>
                  <a:gd name="T0" fmla="*/ 62 w 123"/>
                  <a:gd name="T1" fmla="*/ 15 h 253"/>
                  <a:gd name="T2" fmla="*/ 97 w 123"/>
                  <a:gd name="T3" fmla="*/ 5 h 253"/>
                  <a:gd name="T4" fmla="*/ 116 w 123"/>
                  <a:gd name="T5" fmla="*/ 1 h 253"/>
                  <a:gd name="T6" fmla="*/ 112 w 123"/>
                  <a:gd name="T7" fmla="*/ 2 h 253"/>
                  <a:gd name="T8" fmla="*/ 112 w 123"/>
                  <a:gd name="T9" fmla="*/ 4 h 253"/>
                  <a:gd name="T10" fmla="*/ 117 w 123"/>
                  <a:gd name="T11" fmla="*/ 11 h 253"/>
                  <a:gd name="T12" fmla="*/ 113 w 123"/>
                  <a:gd name="T13" fmla="*/ 29 h 253"/>
                  <a:gd name="T14" fmla="*/ 120 w 123"/>
                  <a:gd name="T15" fmla="*/ 39 h 253"/>
                  <a:gd name="T16" fmla="*/ 121 w 123"/>
                  <a:gd name="T17" fmla="*/ 55 h 253"/>
                  <a:gd name="T18" fmla="*/ 114 w 123"/>
                  <a:gd name="T19" fmla="*/ 65 h 253"/>
                  <a:gd name="T20" fmla="*/ 113 w 123"/>
                  <a:gd name="T21" fmla="*/ 65 h 253"/>
                  <a:gd name="T22" fmla="*/ 110 w 123"/>
                  <a:gd name="T23" fmla="*/ 69 h 253"/>
                  <a:gd name="T24" fmla="*/ 100 w 123"/>
                  <a:gd name="T25" fmla="*/ 77 h 253"/>
                  <a:gd name="T26" fmla="*/ 97 w 123"/>
                  <a:gd name="T27" fmla="*/ 83 h 253"/>
                  <a:gd name="T28" fmla="*/ 102 w 123"/>
                  <a:gd name="T29" fmla="*/ 94 h 253"/>
                  <a:gd name="T30" fmla="*/ 102 w 123"/>
                  <a:gd name="T31" fmla="*/ 99 h 253"/>
                  <a:gd name="T32" fmla="*/ 102 w 123"/>
                  <a:gd name="T33" fmla="*/ 113 h 253"/>
                  <a:gd name="T34" fmla="*/ 103 w 123"/>
                  <a:gd name="T35" fmla="*/ 116 h 253"/>
                  <a:gd name="T36" fmla="*/ 102 w 123"/>
                  <a:gd name="T37" fmla="*/ 128 h 253"/>
                  <a:gd name="T38" fmla="*/ 102 w 123"/>
                  <a:gd name="T39" fmla="*/ 134 h 253"/>
                  <a:gd name="T40" fmla="*/ 99 w 123"/>
                  <a:gd name="T41" fmla="*/ 140 h 253"/>
                  <a:gd name="T42" fmla="*/ 97 w 123"/>
                  <a:gd name="T43" fmla="*/ 151 h 253"/>
                  <a:gd name="T44" fmla="*/ 96 w 123"/>
                  <a:gd name="T45" fmla="*/ 162 h 253"/>
                  <a:gd name="T46" fmla="*/ 97 w 123"/>
                  <a:gd name="T47" fmla="*/ 171 h 253"/>
                  <a:gd name="T48" fmla="*/ 99 w 123"/>
                  <a:gd name="T49" fmla="*/ 178 h 253"/>
                  <a:gd name="T50" fmla="*/ 100 w 123"/>
                  <a:gd name="T51" fmla="*/ 192 h 253"/>
                  <a:gd name="T52" fmla="*/ 103 w 123"/>
                  <a:gd name="T53" fmla="*/ 200 h 253"/>
                  <a:gd name="T54" fmla="*/ 106 w 123"/>
                  <a:gd name="T55" fmla="*/ 213 h 253"/>
                  <a:gd name="T56" fmla="*/ 102 w 123"/>
                  <a:gd name="T57" fmla="*/ 230 h 253"/>
                  <a:gd name="T58" fmla="*/ 107 w 123"/>
                  <a:gd name="T59" fmla="*/ 237 h 253"/>
                  <a:gd name="T60" fmla="*/ 112 w 123"/>
                  <a:gd name="T61" fmla="*/ 242 h 253"/>
                  <a:gd name="T62" fmla="*/ 82 w 123"/>
                  <a:gd name="T63" fmla="*/ 249 h 253"/>
                  <a:gd name="T64" fmla="*/ 75 w 123"/>
                  <a:gd name="T65" fmla="*/ 250 h 253"/>
                  <a:gd name="T66" fmla="*/ 59 w 123"/>
                  <a:gd name="T67" fmla="*/ 253 h 253"/>
                  <a:gd name="T68" fmla="*/ 56 w 123"/>
                  <a:gd name="T69" fmla="*/ 244 h 253"/>
                  <a:gd name="T70" fmla="*/ 54 w 123"/>
                  <a:gd name="T71" fmla="*/ 233 h 253"/>
                  <a:gd name="T72" fmla="*/ 46 w 123"/>
                  <a:gd name="T73" fmla="*/ 196 h 253"/>
                  <a:gd name="T74" fmla="*/ 45 w 123"/>
                  <a:gd name="T75" fmla="*/ 191 h 253"/>
                  <a:gd name="T76" fmla="*/ 42 w 123"/>
                  <a:gd name="T77" fmla="*/ 175 h 253"/>
                  <a:gd name="T78" fmla="*/ 35 w 123"/>
                  <a:gd name="T79" fmla="*/ 167 h 253"/>
                  <a:gd name="T80" fmla="*/ 31 w 123"/>
                  <a:gd name="T81" fmla="*/ 174 h 253"/>
                  <a:gd name="T82" fmla="*/ 28 w 123"/>
                  <a:gd name="T83" fmla="*/ 167 h 253"/>
                  <a:gd name="T84" fmla="*/ 28 w 123"/>
                  <a:gd name="T85" fmla="*/ 157 h 253"/>
                  <a:gd name="T86" fmla="*/ 28 w 123"/>
                  <a:gd name="T87" fmla="*/ 151 h 253"/>
                  <a:gd name="T88" fmla="*/ 25 w 123"/>
                  <a:gd name="T89" fmla="*/ 147 h 253"/>
                  <a:gd name="T90" fmla="*/ 21 w 123"/>
                  <a:gd name="T91" fmla="*/ 135 h 253"/>
                  <a:gd name="T92" fmla="*/ 17 w 123"/>
                  <a:gd name="T93" fmla="*/ 127 h 253"/>
                  <a:gd name="T94" fmla="*/ 17 w 123"/>
                  <a:gd name="T95" fmla="*/ 116 h 253"/>
                  <a:gd name="T96" fmla="*/ 20 w 123"/>
                  <a:gd name="T97" fmla="*/ 106 h 253"/>
                  <a:gd name="T98" fmla="*/ 17 w 123"/>
                  <a:gd name="T99" fmla="*/ 87 h 253"/>
                  <a:gd name="T100" fmla="*/ 14 w 123"/>
                  <a:gd name="T101" fmla="*/ 80 h 253"/>
                  <a:gd name="T102" fmla="*/ 10 w 123"/>
                  <a:gd name="T103" fmla="*/ 75 h 253"/>
                  <a:gd name="T104" fmla="*/ 7 w 123"/>
                  <a:gd name="T105" fmla="*/ 69 h 253"/>
                  <a:gd name="T106" fmla="*/ 3 w 123"/>
                  <a:gd name="T107" fmla="*/ 48 h 253"/>
                  <a:gd name="T108" fmla="*/ 0 w 123"/>
                  <a:gd name="T109" fmla="*/ 31 h 253"/>
                  <a:gd name="T110" fmla="*/ 20 w 123"/>
                  <a:gd name="T111" fmla="*/ 25 h 253"/>
                  <a:gd name="T112" fmla="*/ 41 w 123"/>
                  <a:gd name="T113" fmla="*/ 1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3" h="253">
                    <a:moveTo>
                      <a:pt x="41" y="19"/>
                    </a:moveTo>
                    <a:lnTo>
                      <a:pt x="48" y="18"/>
                    </a:lnTo>
                    <a:lnTo>
                      <a:pt x="62" y="15"/>
                    </a:lnTo>
                    <a:lnTo>
                      <a:pt x="76" y="11"/>
                    </a:lnTo>
                    <a:lnTo>
                      <a:pt x="89" y="8"/>
                    </a:lnTo>
                    <a:lnTo>
                      <a:pt x="97" y="5"/>
                    </a:lnTo>
                    <a:lnTo>
                      <a:pt x="113" y="1"/>
                    </a:lnTo>
                    <a:lnTo>
                      <a:pt x="116" y="0"/>
                    </a:lnTo>
                    <a:lnTo>
                      <a:pt x="116" y="1"/>
                    </a:lnTo>
                    <a:lnTo>
                      <a:pt x="114" y="1"/>
                    </a:lnTo>
                    <a:lnTo>
                      <a:pt x="113" y="1"/>
                    </a:lnTo>
                    <a:lnTo>
                      <a:pt x="112" y="2"/>
                    </a:lnTo>
                    <a:lnTo>
                      <a:pt x="112" y="4"/>
                    </a:lnTo>
                    <a:lnTo>
                      <a:pt x="112" y="4"/>
                    </a:lnTo>
                    <a:lnTo>
                      <a:pt x="112" y="4"/>
                    </a:lnTo>
                    <a:lnTo>
                      <a:pt x="114" y="8"/>
                    </a:lnTo>
                    <a:lnTo>
                      <a:pt x="117" y="11"/>
                    </a:lnTo>
                    <a:lnTo>
                      <a:pt x="117" y="11"/>
                    </a:lnTo>
                    <a:lnTo>
                      <a:pt x="114" y="22"/>
                    </a:lnTo>
                    <a:lnTo>
                      <a:pt x="113" y="28"/>
                    </a:lnTo>
                    <a:lnTo>
                      <a:pt x="113" y="29"/>
                    </a:lnTo>
                    <a:lnTo>
                      <a:pt x="113" y="31"/>
                    </a:lnTo>
                    <a:lnTo>
                      <a:pt x="116" y="34"/>
                    </a:lnTo>
                    <a:lnTo>
                      <a:pt x="120" y="39"/>
                    </a:lnTo>
                    <a:lnTo>
                      <a:pt x="123" y="43"/>
                    </a:lnTo>
                    <a:lnTo>
                      <a:pt x="121" y="52"/>
                    </a:lnTo>
                    <a:lnTo>
                      <a:pt x="121" y="55"/>
                    </a:lnTo>
                    <a:lnTo>
                      <a:pt x="117" y="62"/>
                    </a:lnTo>
                    <a:lnTo>
                      <a:pt x="116" y="63"/>
                    </a:lnTo>
                    <a:lnTo>
                      <a:pt x="114" y="65"/>
                    </a:lnTo>
                    <a:lnTo>
                      <a:pt x="113" y="65"/>
                    </a:lnTo>
                    <a:lnTo>
                      <a:pt x="113" y="65"/>
                    </a:lnTo>
                    <a:lnTo>
                      <a:pt x="113" y="65"/>
                    </a:lnTo>
                    <a:lnTo>
                      <a:pt x="112" y="66"/>
                    </a:lnTo>
                    <a:lnTo>
                      <a:pt x="110" y="68"/>
                    </a:lnTo>
                    <a:lnTo>
                      <a:pt x="110" y="69"/>
                    </a:lnTo>
                    <a:lnTo>
                      <a:pt x="109" y="70"/>
                    </a:lnTo>
                    <a:lnTo>
                      <a:pt x="100" y="77"/>
                    </a:lnTo>
                    <a:lnTo>
                      <a:pt x="100" y="77"/>
                    </a:lnTo>
                    <a:lnTo>
                      <a:pt x="97" y="82"/>
                    </a:lnTo>
                    <a:lnTo>
                      <a:pt x="97" y="83"/>
                    </a:lnTo>
                    <a:lnTo>
                      <a:pt x="97" y="83"/>
                    </a:lnTo>
                    <a:lnTo>
                      <a:pt x="100" y="92"/>
                    </a:lnTo>
                    <a:lnTo>
                      <a:pt x="102" y="93"/>
                    </a:lnTo>
                    <a:lnTo>
                      <a:pt x="102" y="94"/>
                    </a:lnTo>
                    <a:lnTo>
                      <a:pt x="102" y="94"/>
                    </a:lnTo>
                    <a:lnTo>
                      <a:pt x="102" y="94"/>
                    </a:lnTo>
                    <a:lnTo>
                      <a:pt x="102" y="99"/>
                    </a:lnTo>
                    <a:lnTo>
                      <a:pt x="102" y="107"/>
                    </a:lnTo>
                    <a:lnTo>
                      <a:pt x="102" y="111"/>
                    </a:lnTo>
                    <a:lnTo>
                      <a:pt x="102" y="113"/>
                    </a:lnTo>
                    <a:lnTo>
                      <a:pt x="103" y="113"/>
                    </a:lnTo>
                    <a:lnTo>
                      <a:pt x="103" y="114"/>
                    </a:lnTo>
                    <a:lnTo>
                      <a:pt x="103" y="116"/>
                    </a:lnTo>
                    <a:lnTo>
                      <a:pt x="103" y="118"/>
                    </a:lnTo>
                    <a:lnTo>
                      <a:pt x="102" y="123"/>
                    </a:lnTo>
                    <a:lnTo>
                      <a:pt x="102" y="128"/>
                    </a:lnTo>
                    <a:lnTo>
                      <a:pt x="102" y="131"/>
                    </a:lnTo>
                    <a:lnTo>
                      <a:pt x="102" y="134"/>
                    </a:lnTo>
                    <a:lnTo>
                      <a:pt x="102" y="134"/>
                    </a:lnTo>
                    <a:lnTo>
                      <a:pt x="100" y="137"/>
                    </a:lnTo>
                    <a:lnTo>
                      <a:pt x="99" y="140"/>
                    </a:lnTo>
                    <a:lnTo>
                      <a:pt x="99" y="140"/>
                    </a:lnTo>
                    <a:lnTo>
                      <a:pt x="97" y="142"/>
                    </a:lnTo>
                    <a:lnTo>
                      <a:pt x="97" y="150"/>
                    </a:lnTo>
                    <a:lnTo>
                      <a:pt x="97" y="151"/>
                    </a:lnTo>
                    <a:lnTo>
                      <a:pt x="97" y="152"/>
                    </a:lnTo>
                    <a:lnTo>
                      <a:pt x="97" y="154"/>
                    </a:lnTo>
                    <a:lnTo>
                      <a:pt x="96" y="162"/>
                    </a:lnTo>
                    <a:lnTo>
                      <a:pt x="96" y="164"/>
                    </a:lnTo>
                    <a:lnTo>
                      <a:pt x="97" y="167"/>
                    </a:lnTo>
                    <a:lnTo>
                      <a:pt x="97" y="171"/>
                    </a:lnTo>
                    <a:lnTo>
                      <a:pt x="97" y="171"/>
                    </a:lnTo>
                    <a:lnTo>
                      <a:pt x="99" y="175"/>
                    </a:lnTo>
                    <a:lnTo>
                      <a:pt x="99" y="178"/>
                    </a:lnTo>
                    <a:lnTo>
                      <a:pt x="100" y="181"/>
                    </a:lnTo>
                    <a:lnTo>
                      <a:pt x="100" y="182"/>
                    </a:lnTo>
                    <a:lnTo>
                      <a:pt x="100" y="192"/>
                    </a:lnTo>
                    <a:lnTo>
                      <a:pt x="100" y="193"/>
                    </a:lnTo>
                    <a:lnTo>
                      <a:pt x="102" y="199"/>
                    </a:lnTo>
                    <a:lnTo>
                      <a:pt x="103" y="200"/>
                    </a:lnTo>
                    <a:lnTo>
                      <a:pt x="103" y="202"/>
                    </a:lnTo>
                    <a:lnTo>
                      <a:pt x="103" y="203"/>
                    </a:lnTo>
                    <a:lnTo>
                      <a:pt x="106" y="213"/>
                    </a:lnTo>
                    <a:lnTo>
                      <a:pt x="102" y="229"/>
                    </a:lnTo>
                    <a:lnTo>
                      <a:pt x="102" y="229"/>
                    </a:lnTo>
                    <a:lnTo>
                      <a:pt x="102" y="230"/>
                    </a:lnTo>
                    <a:lnTo>
                      <a:pt x="102" y="230"/>
                    </a:lnTo>
                    <a:lnTo>
                      <a:pt x="104" y="234"/>
                    </a:lnTo>
                    <a:lnTo>
                      <a:pt x="107" y="237"/>
                    </a:lnTo>
                    <a:lnTo>
                      <a:pt x="109" y="237"/>
                    </a:lnTo>
                    <a:lnTo>
                      <a:pt x="109" y="239"/>
                    </a:lnTo>
                    <a:lnTo>
                      <a:pt x="112" y="242"/>
                    </a:lnTo>
                    <a:lnTo>
                      <a:pt x="112" y="242"/>
                    </a:lnTo>
                    <a:lnTo>
                      <a:pt x="85" y="247"/>
                    </a:lnTo>
                    <a:lnTo>
                      <a:pt x="82" y="249"/>
                    </a:lnTo>
                    <a:lnTo>
                      <a:pt x="80" y="249"/>
                    </a:lnTo>
                    <a:lnTo>
                      <a:pt x="75" y="249"/>
                    </a:lnTo>
                    <a:lnTo>
                      <a:pt x="75" y="250"/>
                    </a:lnTo>
                    <a:lnTo>
                      <a:pt x="68" y="251"/>
                    </a:lnTo>
                    <a:lnTo>
                      <a:pt x="59" y="253"/>
                    </a:lnTo>
                    <a:lnTo>
                      <a:pt x="59" y="253"/>
                    </a:lnTo>
                    <a:lnTo>
                      <a:pt x="56" y="247"/>
                    </a:lnTo>
                    <a:lnTo>
                      <a:pt x="56" y="244"/>
                    </a:lnTo>
                    <a:lnTo>
                      <a:pt x="56" y="244"/>
                    </a:lnTo>
                    <a:lnTo>
                      <a:pt x="54" y="233"/>
                    </a:lnTo>
                    <a:lnTo>
                      <a:pt x="54" y="233"/>
                    </a:lnTo>
                    <a:lnTo>
                      <a:pt x="54" y="233"/>
                    </a:lnTo>
                    <a:lnTo>
                      <a:pt x="52" y="225"/>
                    </a:lnTo>
                    <a:lnTo>
                      <a:pt x="48" y="206"/>
                    </a:lnTo>
                    <a:lnTo>
                      <a:pt x="46" y="196"/>
                    </a:lnTo>
                    <a:lnTo>
                      <a:pt x="45" y="192"/>
                    </a:lnTo>
                    <a:lnTo>
                      <a:pt x="45" y="192"/>
                    </a:lnTo>
                    <a:lnTo>
                      <a:pt x="45" y="191"/>
                    </a:lnTo>
                    <a:lnTo>
                      <a:pt x="45" y="191"/>
                    </a:lnTo>
                    <a:lnTo>
                      <a:pt x="42" y="176"/>
                    </a:lnTo>
                    <a:lnTo>
                      <a:pt x="42" y="175"/>
                    </a:lnTo>
                    <a:lnTo>
                      <a:pt x="41" y="174"/>
                    </a:lnTo>
                    <a:lnTo>
                      <a:pt x="35" y="167"/>
                    </a:lnTo>
                    <a:lnTo>
                      <a:pt x="35" y="167"/>
                    </a:lnTo>
                    <a:lnTo>
                      <a:pt x="31" y="168"/>
                    </a:lnTo>
                    <a:lnTo>
                      <a:pt x="31" y="168"/>
                    </a:lnTo>
                    <a:lnTo>
                      <a:pt x="31" y="174"/>
                    </a:lnTo>
                    <a:lnTo>
                      <a:pt x="28" y="172"/>
                    </a:lnTo>
                    <a:lnTo>
                      <a:pt x="28" y="172"/>
                    </a:lnTo>
                    <a:lnTo>
                      <a:pt x="28" y="167"/>
                    </a:lnTo>
                    <a:lnTo>
                      <a:pt x="28" y="164"/>
                    </a:lnTo>
                    <a:lnTo>
                      <a:pt x="28" y="162"/>
                    </a:lnTo>
                    <a:lnTo>
                      <a:pt x="28" y="157"/>
                    </a:lnTo>
                    <a:lnTo>
                      <a:pt x="29" y="155"/>
                    </a:lnTo>
                    <a:lnTo>
                      <a:pt x="29" y="152"/>
                    </a:lnTo>
                    <a:lnTo>
                      <a:pt x="28" y="151"/>
                    </a:lnTo>
                    <a:lnTo>
                      <a:pt x="27" y="150"/>
                    </a:lnTo>
                    <a:lnTo>
                      <a:pt x="27" y="150"/>
                    </a:lnTo>
                    <a:lnTo>
                      <a:pt x="25" y="147"/>
                    </a:lnTo>
                    <a:lnTo>
                      <a:pt x="22" y="140"/>
                    </a:lnTo>
                    <a:lnTo>
                      <a:pt x="21" y="138"/>
                    </a:lnTo>
                    <a:lnTo>
                      <a:pt x="21" y="135"/>
                    </a:lnTo>
                    <a:lnTo>
                      <a:pt x="20" y="130"/>
                    </a:lnTo>
                    <a:lnTo>
                      <a:pt x="20" y="128"/>
                    </a:lnTo>
                    <a:lnTo>
                      <a:pt x="17" y="127"/>
                    </a:lnTo>
                    <a:lnTo>
                      <a:pt x="17" y="127"/>
                    </a:lnTo>
                    <a:lnTo>
                      <a:pt x="17" y="124"/>
                    </a:lnTo>
                    <a:lnTo>
                      <a:pt x="17" y="116"/>
                    </a:lnTo>
                    <a:lnTo>
                      <a:pt x="17" y="111"/>
                    </a:lnTo>
                    <a:lnTo>
                      <a:pt x="18" y="107"/>
                    </a:lnTo>
                    <a:lnTo>
                      <a:pt x="20" y="106"/>
                    </a:lnTo>
                    <a:lnTo>
                      <a:pt x="20" y="103"/>
                    </a:lnTo>
                    <a:lnTo>
                      <a:pt x="17" y="92"/>
                    </a:lnTo>
                    <a:lnTo>
                      <a:pt x="17" y="87"/>
                    </a:lnTo>
                    <a:lnTo>
                      <a:pt x="17" y="86"/>
                    </a:lnTo>
                    <a:lnTo>
                      <a:pt x="15" y="82"/>
                    </a:lnTo>
                    <a:lnTo>
                      <a:pt x="14" y="80"/>
                    </a:lnTo>
                    <a:lnTo>
                      <a:pt x="11" y="76"/>
                    </a:lnTo>
                    <a:lnTo>
                      <a:pt x="11" y="76"/>
                    </a:lnTo>
                    <a:lnTo>
                      <a:pt x="10" y="75"/>
                    </a:lnTo>
                    <a:lnTo>
                      <a:pt x="10" y="75"/>
                    </a:lnTo>
                    <a:lnTo>
                      <a:pt x="8" y="73"/>
                    </a:lnTo>
                    <a:lnTo>
                      <a:pt x="7" y="69"/>
                    </a:lnTo>
                    <a:lnTo>
                      <a:pt x="5" y="60"/>
                    </a:lnTo>
                    <a:lnTo>
                      <a:pt x="5" y="53"/>
                    </a:lnTo>
                    <a:lnTo>
                      <a:pt x="3" y="48"/>
                    </a:lnTo>
                    <a:lnTo>
                      <a:pt x="1" y="39"/>
                    </a:lnTo>
                    <a:lnTo>
                      <a:pt x="0" y="32"/>
                    </a:lnTo>
                    <a:lnTo>
                      <a:pt x="0" y="31"/>
                    </a:lnTo>
                    <a:lnTo>
                      <a:pt x="10" y="28"/>
                    </a:lnTo>
                    <a:lnTo>
                      <a:pt x="15" y="25"/>
                    </a:lnTo>
                    <a:lnTo>
                      <a:pt x="20" y="25"/>
                    </a:lnTo>
                    <a:lnTo>
                      <a:pt x="20" y="25"/>
                    </a:lnTo>
                    <a:lnTo>
                      <a:pt x="31" y="22"/>
                    </a:lnTo>
                    <a:lnTo>
                      <a:pt x="41" y="19"/>
                    </a:lnTo>
                    <a:close/>
                  </a:path>
                </a:pathLst>
              </a:custGeom>
              <a:solidFill>
                <a:srgbClr val="118997"/>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100"/>
              <p:cNvSpPr>
                <a:spLocks noEditPoints="1"/>
              </p:cNvSpPr>
              <p:nvPr/>
            </p:nvSpPr>
            <p:spPr bwMode="auto">
              <a:xfrm>
                <a:off x="8158328" y="2996833"/>
                <a:ext cx="1255141" cy="691870"/>
              </a:xfrm>
              <a:custGeom>
                <a:avLst/>
                <a:gdLst>
                  <a:gd name="T0" fmla="*/ 522 w 573"/>
                  <a:gd name="T1" fmla="*/ 119 h 345"/>
                  <a:gd name="T2" fmla="*/ 563 w 573"/>
                  <a:gd name="T3" fmla="*/ 117 h 345"/>
                  <a:gd name="T4" fmla="*/ 559 w 573"/>
                  <a:gd name="T5" fmla="*/ 148 h 345"/>
                  <a:gd name="T6" fmla="*/ 553 w 573"/>
                  <a:gd name="T7" fmla="*/ 178 h 345"/>
                  <a:gd name="T8" fmla="*/ 548 w 573"/>
                  <a:gd name="T9" fmla="*/ 198 h 345"/>
                  <a:gd name="T10" fmla="*/ 538 w 573"/>
                  <a:gd name="T11" fmla="*/ 188 h 345"/>
                  <a:gd name="T12" fmla="*/ 535 w 573"/>
                  <a:gd name="T13" fmla="*/ 167 h 345"/>
                  <a:gd name="T14" fmla="*/ 538 w 573"/>
                  <a:gd name="T15" fmla="*/ 140 h 345"/>
                  <a:gd name="T16" fmla="*/ 545 w 573"/>
                  <a:gd name="T17" fmla="*/ 123 h 345"/>
                  <a:gd name="T18" fmla="*/ 548 w 573"/>
                  <a:gd name="T19" fmla="*/ 107 h 345"/>
                  <a:gd name="T20" fmla="*/ 374 w 573"/>
                  <a:gd name="T21" fmla="*/ 11 h 345"/>
                  <a:gd name="T22" fmla="*/ 393 w 573"/>
                  <a:gd name="T23" fmla="*/ 17 h 345"/>
                  <a:gd name="T24" fmla="*/ 416 w 573"/>
                  <a:gd name="T25" fmla="*/ 34 h 345"/>
                  <a:gd name="T26" fmla="*/ 433 w 573"/>
                  <a:gd name="T27" fmla="*/ 52 h 345"/>
                  <a:gd name="T28" fmla="*/ 425 w 573"/>
                  <a:gd name="T29" fmla="*/ 66 h 345"/>
                  <a:gd name="T30" fmla="*/ 420 w 573"/>
                  <a:gd name="T31" fmla="*/ 80 h 345"/>
                  <a:gd name="T32" fmla="*/ 433 w 573"/>
                  <a:gd name="T33" fmla="*/ 95 h 345"/>
                  <a:gd name="T34" fmla="*/ 444 w 573"/>
                  <a:gd name="T35" fmla="*/ 97 h 345"/>
                  <a:gd name="T36" fmla="*/ 460 w 573"/>
                  <a:gd name="T37" fmla="*/ 109 h 345"/>
                  <a:gd name="T38" fmla="*/ 477 w 573"/>
                  <a:gd name="T39" fmla="*/ 109 h 345"/>
                  <a:gd name="T40" fmla="*/ 498 w 573"/>
                  <a:gd name="T41" fmla="*/ 123 h 345"/>
                  <a:gd name="T42" fmla="*/ 507 w 573"/>
                  <a:gd name="T43" fmla="*/ 144 h 345"/>
                  <a:gd name="T44" fmla="*/ 508 w 573"/>
                  <a:gd name="T45" fmla="*/ 154 h 345"/>
                  <a:gd name="T46" fmla="*/ 487 w 573"/>
                  <a:gd name="T47" fmla="*/ 146 h 345"/>
                  <a:gd name="T48" fmla="*/ 470 w 573"/>
                  <a:gd name="T49" fmla="*/ 136 h 345"/>
                  <a:gd name="T50" fmla="*/ 485 w 573"/>
                  <a:gd name="T51" fmla="*/ 148 h 345"/>
                  <a:gd name="T52" fmla="*/ 509 w 573"/>
                  <a:gd name="T53" fmla="*/ 160 h 345"/>
                  <a:gd name="T54" fmla="*/ 517 w 573"/>
                  <a:gd name="T55" fmla="*/ 174 h 345"/>
                  <a:gd name="T56" fmla="*/ 509 w 573"/>
                  <a:gd name="T57" fmla="*/ 179 h 345"/>
                  <a:gd name="T58" fmla="*/ 512 w 573"/>
                  <a:gd name="T59" fmla="*/ 189 h 345"/>
                  <a:gd name="T60" fmla="*/ 511 w 573"/>
                  <a:gd name="T61" fmla="*/ 196 h 345"/>
                  <a:gd name="T62" fmla="*/ 519 w 573"/>
                  <a:gd name="T63" fmla="*/ 204 h 345"/>
                  <a:gd name="T64" fmla="*/ 515 w 573"/>
                  <a:gd name="T65" fmla="*/ 221 h 345"/>
                  <a:gd name="T66" fmla="*/ 497 w 573"/>
                  <a:gd name="T67" fmla="*/ 209 h 345"/>
                  <a:gd name="T68" fmla="*/ 487 w 573"/>
                  <a:gd name="T69" fmla="*/ 201 h 345"/>
                  <a:gd name="T70" fmla="*/ 490 w 573"/>
                  <a:gd name="T71" fmla="*/ 205 h 345"/>
                  <a:gd name="T72" fmla="*/ 495 w 573"/>
                  <a:gd name="T73" fmla="*/ 216 h 345"/>
                  <a:gd name="T74" fmla="*/ 511 w 573"/>
                  <a:gd name="T75" fmla="*/ 226 h 345"/>
                  <a:gd name="T76" fmla="*/ 521 w 573"/>
                  <a:gd name="T77" fmla="*/ 225 h 345"/>
                  <a:gd name="T78" fmla="*/ 541 w 573"/>
                  <a:gd name="T79" fmla="*/ 219 h 345"/>
                  <a:gd name="T80" fmla="*/ 559 w 573"/>
                  <a:gd name="T81" fmla="*/ 254 h 345"/>
                  <a:gd name="T82" fmla="*/ 463 w 573"/>
                  <a:gd name="T83" fmla="*/ 274 h 345"/>
                  <a:gd name="T84" fmla="*/ 372 w 573"/>
                  <a:gd name="T85" fmla="*/ 293 h 345"/>
                  <a:gd name="T86" fmla="*/ 306 w 573"/>
                  <a:gd name="T87" fmla="*/ 305 h 345"/>
                  <a:gd name="T88" fmla="*/ 222 w 573"/>
                  <a:gd name="T89" fmla="*/ 317 h 345"/>
                  <a:gd name="T90" fmla="*/ 133 w 573"/>
                  <a:gd name="T91" fmla="*/ 325 h 345"/>
                  <a:gd name="T92" fmla="*/ 72 w 573"/>
                  <a:gd name="T93" fmla="*/ 337 h 345"/>
                  <a:gd name="T94" fmla="*/ 16 w 573"/>
                  <a:gd name="T95" fmla="*/ 337 h 345"/>
                  <a:gd name="T96" fmla="*/ 52 w 573"/>
                  <a:gd name="T97" fmla="*/ 311 h 345"/>
                  <a:gd name="T98" fmla="*/ 57 w 573"/>
                  <a:gd name="T99" fmla="*/ 298 h 345"/>
                  <a:gd name="T100" fmla="*/ 86 w 573"/>
                  <a:gd name="T101" fmla="*/ 266 h 345"/>
                  <a:gd name="T102" fmla="*/ 115 w 573"/>
                  <a:gd name="T103" fmla="*/ 247 h 345"/>
                  <a:gd name="T104" fmla="*/ 127 w 573"/>
                  <a:gd name="T105" fmla="*/ 259 h 345"/>
                  <a:gd name="T106" fmla="*/ 156 w 573"/>
                  <a:gd name="T107" fmla="*/ 250 h 345"/>
                  <a:gd name="T108" fmla="*/ 193 w 573"/>
                  <a:gd name="T109" fmla="*/ 242 h 345"/>
                  <a:gd name="T110" fmla="*/ 228 w 573"/>
                  <a:gd name="T111" fmla="*/ 221 h 345"/>
                  <a:gd name="T112" fmla="*/ 228 w 573"/>
                  <a:gd name="T113" fmla="*/ 196 h 345"/>
                  <a:gd name="T114" fmla="*/ 245 w 573"/>
                  <a:gd name="T115" fmla="*/ 155 h 345"/>
                  <a:gd name="T116" fmla="*/ 256 w 573"/>
                  <a:gd name="T117" fmla="*/ 117 h 345"/>
                  <a:gd name="T118" fmla="*/ 284 w 573"/>
                  <a:gd name="T119" fmla="*/ 113 h 345"/>
                  <a:gd name="T120" fmla="*/ 297 w 573"/>
                  <a:gd name="T121" fmla="*/ 69 h 345"/>
                  <a:gd name="T122" fmla="*/ 323 w 573"/>
                  <a:gd name="T123" fmla="*/ 47 h 345"/>
                  <a:gd name="T124" fmla="*/ 330 w 573"/>
                  <a:gd name="T125" fmla="*/ 2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3" h="345">
                    <a:moveTo>
                      <a:pt x="526" y="131"/>
                    </a:moveTo>
                    <a:lnTo>
                      <a:pt x="525" y="131"/>
                    </a:lnTo>
                    <a:lnTo>
                      <a:pt x="525" y="129"/>
                    </a:lnTo>
                    <a:lnTo>
                      <a:pt x="525" y="127"/>
                    </a:lnTo>
                    <a:lnTo>
                      <a:pt x="526" y="129"/>
                    </a:lnTo>
                    <a:lnTo>
                      <a:pt x="526" y="130"/>
                    </a:lnTo>
                    <a:lnTo>
                      <a:pt x="526" y="131"/>
                    </a:lnTo>
                    <a:close/>
                    <a:moveTo>
                      <a:pt x="519" y="117"/>
                    </a:moveTo>
                    <a:lnTo>
                      <a:pt x="521" y="117"/>
                    </a:lnTo>
                    <a:lnTo>
                      <a:pt x="522" y="117"/>
                    </a:lnTo>
                    <a:lnTo>
                      <a:pt x="524" y="117"/>
                    </a:lnTo>
                    <a:lnTo>
                      <a:pt x="522" y="117"/>
                    </a:lnTo>
                    <a:lnTo>
                      <a:pt x="522" y="119"/>
                    </a:lnTo>
                    <a:lnTo>
                      <a:pt x="521" y="121"/>
                    </a:lnTo>
                    <a:lnTo>
                      <a:pt x="521" y="120"/>
                    </a:lnTo>
                    <a:lnTo>
                      <a:pt x="519" y="117"/>
                    </a:lnTo>
                    <a:close/>
                    <a:moveTo>
                      <a:pt x="572" y="106"/>
                    </a:moveTo>
                    <a:lnTo>
                      <a:pt x="570" y="110"/>
                    </a:lnTo>
                    <a:lnTo>
                      <a:pt x="570" y="113"/>
                    </a:lnTo>
                    <a:lnTo>
                      <a:pt x="570" y="114"/>
                    </a:lnTo>
                    <a:lnTo>
                      <a:pt x="569" y="116"/>
                    </a:lnTo>
                    <a:lnTo>
                      <a:pt x="569" y="117"/>
                    </a:lnTo>
                    <a:lnTo>
                      <a:pt x="567" y="116"/>
                    </a:lnTo>
                    <a:lnTo>
                      <a:pt x="566" y="116"/>
                    </a:lnTo>
                    <a:lnTo>
                      <a:pt x="565" y="116"/>
                    </a:lnTo>
                    <a:lnTo>
                      <a:pt x="563" y="117"/>
                    </a:lnTo>
                    <a:lnTo>
                      <a:pt x="562" y="119"/>
                    </a:lnTo>
                    <a:lnTo>
                      <a:pt x="560" y="121"/>
                    </a:lnTo>
                    <a:lnTo>
                      <a:pt x="560" y="124"/>
                    </a:lnTo>
                    <a:lnTo>
                      <a:pt x="559" y="131"/>
                    </a:lnTo>
                    <a:lnTo>
                      <a:pt x="559" y="133"/>
                    </a:lnTo>
                    <a:lnTo>
                      <a:pt x="558" y="136"/>
                    </a:lnTo>
                    <a:lnTo>
                      <a:pt x="558" y="137"/>
                    </a:lnTo>
                    <a:lnTo>
                      <a:pt x="558" y="140"/>
                    </a:lnTo>
                    <a:lnTo>
                      <a:pt x="558" y="144"/>
                    </a:lnTo>
                    <a:lnTo>
                      <a:pt x="558" y="146"/>
                    </a:lnTo>
                    <a:lnTo>
                      <a:pt x="558" y="147"/>
                    </a:lnTo>
                    <a:lnTo>
                      <a:pt x="558" y="148"/>
                    </a:lnTo>
                    <a:lnTo>
                      <a:pt x="559" y="148"/>
                    </a:lnTo>
                    <a:lnTo>
                      <a:pt x="559" y="150"/>
                    </a:lnTo>
                    <a:lnTo>
                      <a:pt x="558" y="154"/>
                    </a:lnTo>
                    <a:lnTo>
                      <a:pt x="556" y="160"/>
                    </a:lnTo>
                    <a:lnTo>
                      <a:pt x="556" y="161"/>
                    </a:lnTo>
                    <a:lnTo>
                      <a:pt x="558" y="161"/>
                    </a:lnTo>
                    <a:lnTo>
                      <a:pt x="558" y="163"/>
                    </a:lnTo>
                    <a:lnTo>
                      <a:pt x="556" y="164"/>
                    </a:lnTo>
                    <a:lnTo>
                      <a:pt x="555" y="167"/>
                    </a:lnTo>
                    <a:lnTo>
                      <a:pt x="555" y="170"/>
                    </a:lnTo>
                    <a:lnTo>
                      <a:pt x="555" y="171"/>
                    </a:lnTo>
                    <a:lnTo>
                      <a:pt x="555" y="172"/>
                    </a:lnTo>
                    <a:lnTo>
                      <a:pt x="555" y="174"/>
                    </a:lnTo>
                    <a:lnTo>
                      <a:pt x="553" y="178"/>
                    </a:lnTo>
                    <a:lnTo>
                      <a:pt x="552" y="178"/>
                    </a:lnTo>
                    <a:lnTo>
                      <a:pt x="550" y="178"/>
                    </a:lnTo>
                    <a:lnTo>
                      <a:pt x="550" y="179"/>
                    </a:lnTo>
                    <a:lnTo>
                      <a:pt x="552" y="181"/>
                    </a:lnTo>
                    <a:lnTo>
                      <a:pt x="552" y="184"/>
                    </a:lnTo>
                    <a:lnTo>
                      <a:pt x="552" y="185"/>
                    </a:lnTo>
                    <a:lnTo>
                      <a:pt x="553" y="185"/>
                    </a:lnTo>
                    <a:lnTo>
                      <a:pt x="553" y="187"/>
                    </a:lnTo>
                    <a:lnTo>
                      <a:pt x="552" y="188"/>
                    </a:lnTo>
                    <a:lnTo>
                      <a:pt x="553" y="189"/>
                    </a:lnTo>
                    <a:lnTo>
                      <a:pt x="550" y="192"/>
                    </a:lnTo>
                    <a:lnTo>
                      <a:pt x="549" y="196"/>
                    </a:lnTo>
                    <a:lnTo>
                      <a:pt x="548" y="198"/>
                    </a:lnTo>
                    <a:lnTo>
                      <a:pt x="546" y="199"/>
                    </a:lnTo>
                    <a:lnTo>
                      <a:pt x="546" y="198"/>
                    </a:lnTo>
                    <a:lnTo>
                      <a:pt x="545" y="196"/>
                    </a:lnTo>
                    <a:lnTo>
                      <a:pt x="545" y="198"/>
                    </a:lnTo>
                    <a:lnTo>
                      <a:pt x="543" y="199"/>
                    </a:lnTo>
                    <a:lnTo>
                      <a:pt x="542" y="199"/>
                    </a:lnTo>
                    <a:lnTo>
                      <a:pt x="542" y="198"/>
                    </a:lnTo>
                    <a:lnTo>
                      <a:pt x="541" y="195"/>
                    </a:lnTo>
                    <a:lnTo>
                      <a:pt x="539" y="192"/>
                    </a:lnTo>
                    <a:lnTo>
                      <a:pt x="538" y="192"/>
                    </a:lnTo>
                    <a:lnTo>
                      <a:pt x="538" y="191"/>
                    </a:lnTo>
                    <a:lnTo>
                      <a:pt x="538" y="189"/>
                    </a:lnTo>
                    <a:lnTo>
                      <a:pt x="538" y="188"/>
                    </a:lnTo>
                    <a:lnTo>
                      <a:pt x="536" y="188"/>
                    </a:lnTo>
                    <a:lnTo>
                      <a:pt x="535" y="187"/>
                    </a:lnTo>
                    <a:lnTo>
                      <a:pt x="535" y="185"/>
                    </a:lnTo>
                    <a:lnTo>
                      <a:pt x="536" y="184"/>
                    </a:lnTo>
                    <a:lnTo>
                      <a:pt x="535" y="184"/>
                    </a:lnTo>
                    <a:lnTo>
                      <a:pt x="535" y="181"/>
                    </a:lnTo>
                    <a:lnTo>
                      <a:pt x="535" y="178"/>
                    </a:lnTo>
                    <a:lnTo>
                      <a:pt x="535" y="177"/>
                    </a:lnTo>
                    <a:lnTo>
                      <a:pt x="536" y="175"/>
                    </a:lnTo>
                    <a:lnTo>
                      <a:pt x="535" y="171"/>
                    </a:lnTo>
                    <a:lnTo>
                      <a:pt x="535" y="170"/>
                    </a:lnTo>
                    <a:lnTo>
                      <a:pt x="535" y="168"/>
                    </a:lnTo>
                    <a:lnTo>
                      <a:pt x="535" y="167"/>
                    </a:lnTo>
                    <a:lnTo>
                      <a:pt x="535" y="164"/>
                    </a:lnTo>
                    <a:lnTo>
                      <a:pt x="535" y="163"/>
                    </a:lnTo>
                    <a:lnTo>
                      <a:pt x="535" y="161"/>
                    </a:lnTo>
                    <a:lnTo>
                      <a:pt x="535" y="160"/>
                    </a:lnTo>
                    <a:lnTo>
                      <a:pt x="536" y="158"/>
                    </a:lnTo>
                    <a:lnTo>
                      <a:pt x="535" y="155"/>
                    </a:lnTo>
                    <a:lnTo>
                      <a:pt x="535" y="154"/>
                    </a:lnTo>
                    <a:lnTo>
                      <a:pt x="535" y="151"/>
                    </a:lnTo>
                    <a:lnTo>
                      <a:pt x="536" y="148"/>
                    </a:lnTo>
                    <a:lnTo>
                      <a:pt x="538" y="144"/>
                    </a:lnTo>
                    <a:lnTo>
                      <a:pt x="538" y="143"/>
                    </a:lnTo>
                    <a:lnTo>
                      <a:pt x="538" y="141"/>
                    </a:lnTo>
                    <a:lnTo>
                      <a:pt x="538" y="140"/>
                    </a:lnTo>
                    <a:lnTo>
                      <a:pt x="539" y="138"/>
                    </a:lnTo>
                    <a:lnTo>
                      <a:pt x="539" y="137"/>
                    </a:lnTo>
                    <a:lnTo>
                      <a:pt x="539" y="136"/>
                    </a:lnTo>
                    <a:lnTo>
                      <a:pt x="541" y="134"/>
                    </a:lnTo>
                    <a:lnTo>
                      <a:pt x="541" y="133"/>
                    </a:lnTo>
                    <a:lnTo>
                      <a:pt x="539" y="131"/>
                    </a:lnTo>
                    <a:lnTo>
                      <a:pt x="539" y="130"/>
                    </a:lnTo>
                    <a:lnTo>
                      <a:pt x="541" y="129"/>
                    </a:lnTo>
                    <a:lnTo>
                      <a:pt x="542" y="129"/>
                    </a:lnTo>
                    <a:lnTo>
                      <a:pt x="543" y="127"/>
                    </a:lnTo>
                    <a:lnTo>
                      <a:pt x="545" y="126"/>
                    </a:lnTo>
                    <a:lnTo>
                      <a:pt x="545" y="124"/>
                    </a:lnTo>
                    <a:lnTo>
                      <a:pt x="545" y="123"/>
                    </a:lnTo>
                    <a:lnTo>
                      <a:pt x="546" y="121"/>
                    </a:lnTo>
                    <a:lnTo>
                      <a:pt x="546" y="120"/>
                    </a:lnTo>
                    <a:lnTo>
                      <a:pt x="546" y="119"/>
                    </a:lnTo>
                    <a:lnTo>
                      <a:pt x="543" y="117"/>
                    </a:lnTo>
                    <a:lnTo>
                      <a:pt x="543" y="119"/>
                    </a:lnTo>
                    <a:lnTo>
                      <a:pt x="541" y="119"/>
                    </a:lnTo>
                    <a:lnTo>
                      <a:pt x="543" y="114"/>
                    </a:lnTo>
                    <a:lnTo>
                      <a:pt x="545" y="114"/>
                    </a:lnTo>
                    <a:lnTo>
                      <a:pt x="546" y="113"/>
                    </a:lnTo>
                    <a:lnTo>
                      <a:pt x="546" y="112"/>
                    </a:lnTo>
                    <a:lnTo>
                      <a:pt x="546" y="110"/>
                    </a:lnTo>
                    <a:lnTo>
                      <a:pt x="548" y="109"/>
                    </a:lnTo>
                    <a:lnTo>
                      <a:pt x="548" y="107"/>
                    </a:lnTo>
                    <a:lnTo>
                      <a:pt x="560" y="103"/>
                    </a:lnTo>
                    <a:lnTo>
                      <a:pt x="562" y="103"/>
                    </a:lnTo>
                    <a:lnTo>
                      <a:pt x="563" y="102"/>
                    </a:lnTo>
                    <a:lnTo>
                      <a:pt x="565" y="102"/>
                    </a:lnTo>
                    <a:lnTo>
                      <a:pt x="572" y="99"/>
                    </a:lnTo>
                    <a:lnTo>
                      <a:pt x="573" y="99"/>
                    </a:lnTo>
                    <a:lnTo>
                      <a:pt x="572" y="106"/>
                    </a:lnTo>
                    <a:close/>
                    <a:moveTo>
                      <a:pt x="355" y="15"/>
                    </a:moveTo>
                    <a:lnTo>
                      <a:pt x="372" y="25"/>
                    </a:lnTo>
                    <a:lnTo>
                      <a:pt x="374" y="15"/>
                    </a:lnTo>
                    <a:lnTo>
                      <a:pt x="374" y="14"/>
                    </a:lnTo>
                    <a:lnTo>
                      <a:pt x="374" y="13"/>
                    </a:lnTo>
                    <a:lnTo>
                      <a:pt x="374" y="11"/>
                    </a:lnTo>
                    <a:lnTo>
                      <a:pt x="374" y="10"/>
                    </a:lnTo>
                    <a:lnTo>
                      <a:pt x="376" y="5"/>
                    </a:lnTo>
                    <a:lnTo>
                      <a:pt x="379" y="5"/>
                    </a:lnTo>
                    <a:lnTo>
                      <a:pt x="385" y="5"/>
                    </a:lnTo>
                    <a:lnTo>
                      <a:pt x="388" y="7"/>
                    </a:lnTo>
                    <a:lnTo>
                      <a:pt x="389" y="8"/>
                    </a:lnTo>
                    <a:lnTo>
                      <a:pt x="392" y="10"/>
                    </a:lnTo>
                    <a:lnTo>
                      <a:pt x="393" y="10"/>
                    </a:lnTo>
                    <a:lnTo>
                      <a:pt x="395" y="11"/>
                    </a:lnTo>
                    <a:lnTo>
                      <a:pt x="396" y="11"/>
                    </a:lnTo>
                    <a:lnTo>
                      <a:pt x="396" y="13"/>
                    </a:lnTo>
                    <a:lnTo>
                      <a:pt x="395" y="15"/>
                    </a:lnTo>
                    <a:lnTo>
                      <a:pt x="393" y="17"/>
                    </a:lnTo>
                    <a:lnTo>
                      <a:pt x="392" y="18"/>
                    </a:lnTo>
                    <a:lnTo>
                      <a:pt x="392" y="21"/>
                    </a:lnTo>
                    <a:lnTo>
                      <a:pt x="393" y="22"/>
                    </a:lnTo>
                    <a:lnTo>
                      <a:pt x="399" y="27"/>
                    </a:lnTo>
                    <a:lnTo>
                      <a:pt x="400" y="27"/>
                    </a:lnTo>
                    <a:lnTo>
                      <a:pt x="405" y="27"/>
                    </a:lnTo>
                    <a:lnTo>
                      <a:pt x="408" y="27"/>
                    </a:lnTo>
                    <a:lnTo>
                      <a:pt x="410" y="27"/>
                    </a:lnTo>
                    <a:lnTo>
                      <a:pt x="413" y="28"/>
                    </a:lnTo>
                    <a:lnTo>
                      <a:pt x="415" y="30"/>
                    </a:lnTo>
                    <a:lnTo>
                      <a:pt x="413" y="31"/>
                    </a:lnTo>
                    <a:lnTo>
                      <a:pt x="415" y="32"/>
                    </a:lnTo>
                    <a:lnTo>
                      <a:pt x="416" y="34"/>
                    </a:lnTo>
                    <a:lnTo>
                      <a:pt x="417" y="34"/>
                    </a:lnTo>
                    <a:lnTo>
                      <a:pt x="419" y="34"/>
                    </a:lnTo>
                    <a:lnTo>
                      <a:pt x="420" y="34"/>
                    </a:lnTo>
                    <a:lnTo>
                      <a:pt x="422" y="34"/>
                    </a:lnTo>
                    <a:lnTo>
                      <a:pt x="423" y="34"/>
                    </a:lnTo>
                    <a:lnTo>
                      <a:pt x="425" y="35"/>
                    </a:lnTo>
                    <a:lnTo>
                      <a:pt x="426" y="38"/>
                    </a:lnTo>
                    <a:lnTo>
                      <a:pt x="427" y="38"/>
                    </a:lnTo>
                    <a:lnTo>
                      <a:pt x="429" y="38"/>
                    </a:lnTo>
                    <a:lnTo>
                      <a:pt x="432" y="41"/>
                    </a:lnTo>
                    <a:lnTo>
                      <a:pt x="433" y="44"/>
                    </a:lnTo>
                    <a:lnTo>
                      <a:pt x="433" y="49"/>
                    </a:lnTo>
                    <a:lnTo>
                      <a:pt x="433" y="52"/>
                    </a:lnTo>
                    <a:lnTo>
                      <a:pt x="433" y="55"/>
                    </a:lnTo>
                    <a:lnTo>
                      <a:pt x="432" y="58"/>
                    </a:lnTo>
                    <a:lnTo>
                      <a:pt x="430" y="59"/>
                    </a:lnTo>
                    <a:lnTo>
                      <a:pt x="429" y="61"/>
                    </a:lnTo>
                    <a:lnTo>
                      <a:pt x="429" y="62"/>
                    </a:lnTo>
                    <a:lnTo>
                      <a:pt x="429" y="65"/>
                    </a:lnTo>
                    <a:lnTo>
                      <a:pt x="430" y="66"/>
                    </a:lnTo>
                    <a:lnTo>
                      <a:pt x="427" y="66"/>
                    </a:lnTo>
                    <a:lnTo>
                      <a:pt x="427" y="68"/>
                    </a:lnTo>
                    <a:lnTo>
                      <a:pt x="426" y="69"/>
                    </a:lnTo>
                    <a:lnTo>
                      <a:pt x="425" y="69"/>
                    </a:lnTo>
                    <a:lnTo>
                      <a:pt x="425" y="68"/>
                    </a:lnTo>
                    <a:lnTo>
                      <a:pt x="425" y="66"/>
                    </a:lnTo>
                    <a:lnTo>
                      <a:pt x="423" y="66"/>
                    </a:lnTo>
                    <a:lnTo>
                      <a:pt x="422" y="66"/>
                    </a:lnTo>
                    <a:lnTo>
                      <a:pt x="422" y="68"/>
                    </a:lnTo>
                    <a:lnTo>
                      <a:pt x="422" y="69"/>
                    </a:lnTo>
                    <a:lnTo>
                      <a:pt x="423" y="71"/>
                    </a:lnTo>
                    <a:lnTo>
                      <a:pt x="423" y="72"/>
                    </a:lnTo>
                    <a:lnTo>
                      <a:pt x="422" y="73"/>
                    </a:lnTo>
                    <a:lnTo>
                      <a:pt x="422" y="75"/>
                    </a:lnTo>
                    <a:lnTo>
                      <a:pt x="422" y="76"/>
                    </a:lnTo>
                    <a:lnTo>
                      <a:pt x="422" y="78"/>
                    </a:lnTo>
                    <a:lnTo>
                      <a:pt x="422" y="79"/>
                    </a:lnTo>
                    <a:lnTo>
                      <a:pt x="422" y="80"/>
                    </a:lnTo>
                    <a:lnTo>
                      <a:pt x="420" y="80"/>
                    </a:lnTo>
                    <a:lnTo>
                      <a:pt x="420" y="82"/>
                    </a:lnTo>
                    <a:lnTo>
                      <a:pt x="420" y="85"/>
                    </a:lnTo>
                    <a:lnTo>
                      <a:pt x="420" y="88"/>
                    </a:lnTo>
                    <a:lnTo>
                      <a:pt x="422" y="90"/>
                    </a:lnTo>
                    <a:lnTo>
                      <a:pt x="422" y="92"/>
                    </a:lnTo>
                    <a:lnTo>
                      <a:pt x="422" y="93"/>
                    </a:lnTo>
                    <a:lnTo>
                      <a:pt x="423" y="95"/>
                    </a:lnTo>
                    <a:lnTo>
                      <a:pt x="425" y="96"/>
                    </a:lnTo>
                    <a:lnTo>
                      <a:pt x="426" y="97"/>
                    </a:lnTo>
                    <a:lnTo>
                      <a:pt x="429" y="97"/>
                    </a:lnTo>
                    <a:lnTo>
                      <a:pt x="432" y="96"/>
                    </a:lnTo>
                    <a:lnTo>
                      <a:pt x="433" y="96"/>
                    </a:lnTo>
                    <a:lnTo>
                      <a:pt x="433" y="95"/>
                    </a:lnTo>
                    <a:lnTo>
                      <a:pt x="434" y="95"/>
                    </a:lnTo>
                    <a:lnTo>
                      <a:pt x="434" y="92"/>
                    </a:lnTo>
                    <a:lnTo>
                      <a:pt x="437" y="92"/>
                    </a:lnTo>
                    <a:lnTo>
                      <a:pt x="439" y="92"/>
                    </a:lnTo>
                    <a:lnTo>
                      <a:pt x="439" y="90"/>
                    </a:lnTo>
                    <a:lnTo>
                      <a:pt x="440" y="89"/>
                    </a:lnTo>
                    <a:lnTo>
                      <a:pt x="440" y="88"/>
                    </a:lnTo>
                    <a:lnTo>
                      <a:pt x="442" y="89"/>
                    </a:lnTo>
                    <a:lnTo>
                      <a:pt x="443" y="90"/>
                    </a:lnTo>
                    <a:lnTo>
                      <a:pt x="444" y="93"/>
                    </a:lnTo>
                    <a:lnTo>
                      <a:pt x="443" y="95"/>
                    </a:lnTo>
                    <a:lnTo>
                      <a:pt x="443" y="96"/>
                    </a:lnTo>
                    <a:lnTo>
                      <a:pt x="444" y="97"/>
                    </a:lnTo>
                    <a:lnTo>
                      <a:pt x="446" y="99"/>
                    </a:lnTo>
                    <a:lnTo>
                      <a:pt x="447" y="100"/>
                    </a:lnTo>
                    <a:lnTo>
                      <a:pt x="447" y="99"/>
                    </a:lnTo>
                    <a:lnTo>
                      <a:pt x="449" y="102"/>
                    </a:lnTo>
                    <a:lnTo>
                      <a:pt x="450" y="102"/>
                    </a:lnTo>
                    <a:lnTo>
                      <a:pt x="450" y="103"/>
                    </a:lnTo>
                    <a:lnTo>
                      <a:pt x="450" y="105"/>
                    </a:lnTo>
                    <a:lnTo>
                      <a:pt x="450" y="106"/>
                    </a:lnTo>
                    <a:lnTo>
                      <a:pt x="451" y="106"/>
                    </a:lnTo>
                    <a:lnTo>
                      <a:pt x="453" y="106"/>
                    </a:lnTo>
                    <a:lnTo>
                      <a:pt x="454" y="106"/>
                    </a:lnTo>
                    <a:lnTo>
                      <a:pt x="457" y="109"/>
                    </a:lnTo>
                    <a:lnTo>
                      <a:pt x="460" y="109"/>
                    </a:lnTo>
                    <a:lnTo>
                      <a:pt x="461" y="109"/>
                    </a:lnTo>
                    <a:lnTo>
                      <a:pt x="463" y="107"/>
                    </a:lnTo>
                    <a:lnTo>
                      <a:pt x="466" y="107"/>
                    </a:lnTo>
                    <a:lnTo>
                      <a:pt x="467" y="107"/>
                    </a:lnTo>
                    <a:lnTo>
                      <a:pt x="467" y="109"/>
                    </a:lnTo>
                    <a:lnTo>
                      <a:pt x="468" y="109"/>
                    </a:lnTo>
                    <a:lnTo>
                      <a:pt x="470" y="107"/>
                    </a:lnTo>
                    <a:lnTo>
                      <a:pt x="471" y="107"/>
                    </a:lnTo>
                    <a:lnTo>
                      <a:pt x="473" y="107"/>
                    </a:lnTo>
                    <a:lnTo>
                      <a:pt x="474" y="107"/>
                    </a:lnTo>
                    <a:lnTo>
                      <a:pt x="474" y="106"/>
                    </a:lnTo>
                    <a:lnTo>
                      <a:pt x="475" y="107"/>
                    </a:lnTo>
                    <a:lnTo>
                      <a:pt x="477" y="109"/>
                    </a:lnTo>
                    <a:lnTo>
                      <a:pt x="477" y="110"/>
                    </a:lnTo>
                    <a:lnTo>
                      <a:pt x="480" y="112"/>
                    </a:lnTo>
                    <a:lnTo>
                      <a:pt x="483" y="113"/>
                    </a:lnTo>
                    <a:lnTo>
                      <a:pt x="484" y="116"/>
                    </a:lnTo>
                    <a:lnTo>
                      <a:pt x="484" y="117"/>
                    </a:lnTo>
                    <a:lnTo>
                      <a:pt x="485" y="117"/>
                    </a:lnTo>
                    <a:lnTo>
                      <a:pt x="487" y="119"/>
                    </a:lnTo>
                    <a:lnTo>
                      <a:pt x="488" y="119"/>
                    </a:lnTo>
                    <a:lnTo>
                      <a:pt x="490" y="120"/>
                    </a:lnTo>
                    <a:lnTo>
                      <a:pt x="492" y="121"/>
                    </a:lnTo>
                    <a:lnTo>
                      <a:pt x="494" y="121"/>
                    </a:lnTo>
                    <a:lnTo>
                      <a:pt x="495" y="123"/>
                    </a:lnTo>
                    <a:lnTo>
                      <a:pt x="498" y="123"/>
                    </a:lnTo>
                    <a:lnTo>
                      <a:pt x="505" y="126"/>
                    </a:lnTo>
                    <a:lnTo>
                      <a:pt x="508" y="127"/>
                    </a:lnTo>
                    <a:lnTo>
                      <a:pt x="508" y="130"/>
                    </a:lnTo>
                    <a:lnTo>
                      <a:pt x="508" y="133"/>
                    </a:lnTo>
                    <a:lnTo>
                      <a:pt x="507" y="134"/>
                    </a:lnTo>
                    <a:lnTo>
                      <a:pt x="507" y="136"/>
                    </a:lnTo>
                    <a:lnTo>
                      <a:pt x="505" y="136"/>
                    </a:lnTo>
                    <a:lnTo>
                      <a:pt x="505" y="134"/>
                    </a:lnTo>
                    <a:lnTo>
                      <a:pt x="504" y="136"/>
                    </a:lnTo>
                    <a:lnTo>
                      <a:pt x="504" y="137"/>
                    </a:lnTo>
                    <a:lnTo>
                      <a:pt x="505" y="138"/>
                    </a:lnTo>
                    <a:lnTo>
                      <a:pt x="505" y="141"/>
                    </a:lnTo>
                    <a:lnTo>
                      <a:pt x="507" y="144"/>
                    </a:lnTo>
                    <a:lnTo>
                      <a:pt x="505" y="144"/>
                    </a:lnTo>
                    <a:lnTo>
                      <a:pt x="507" y="146"/>
                    </a:lnTo>
                    <a:lnTo>
                      <a:pt x="507" y="147"/>
                    </a:lnTo>
                    <a:lnTo>
                      <a:pt x="507" y="148"/>
                    </a:lnTo>
                    <a:lnTo>
                      <a:pt x="505" y="148"/>
                    </a:lnTo>
                    <a:lnTo>
                      <a:pt x="505" y="150"/>
                    </a:lnTo>
                    <a:lnTo>
                      <a:pt x="505" y="151"/>
                    </a:lnTo>
                    <a:lnTo>
                      <a:pt x="505" y="153"/>
                    </a:lnTo>
                    <a:lnTo>
                      <a:pt x="508" y="153"/>
                    </a:lnTo>
                    <a:lnTo>
                      <a:pt x="509" y="153"/>
                    </a:lnTo>
                    <a:lnTo>
                      <a:pt x="509" y="154"/>
                    </a:lnTo>
                    <a:lnTo>
                      <a:pt x="509" y="155"/>
                    </a:lnTo>
                    <a:lnTo>
                      <a:pt x="508" y="154"/>
                    </a:lnTo>
                    <a:lnTo>
                      <a:pt x="504" y="157"/>
                    </a:lnTo>
                    <a:lnTo>
                      <a:pt x="502" y="155"/>
                    </a:lnTo>
                    <a:lnTo>
                      <a:pt x="501" y="155"/>
                    </a:lnTo>
                    <a:lnTo>
                      <a:pt x="498" y="154"/>
                    </a:lnTo>
                    <a:lnTo>
                      <a:pt x="495" y="153"/>
                    </a:lnTo>
                    <a:lnTo>
                      <a:pt x="494" y="153"/>
                    </a:lnTo>
                    <a:lnTo>
                      <a:pt x="494" y="155"/>
                    </a:lnTo>
                    <a:lnTo>
                      <a:pt x="491" y="154"/>
                    </a:lnTo>
                    <a:lnTo>
                      <a:pt x="491" y="153"/>
                    </a:lnTo>
                    <a:lnTo>
                      <a:pt x="491" y="151"/>
                    </a:lnTo>
                    <a:lnTo>
                      <a:pt x="490" y="150"/>
                    </a:lnTo>
                    <a:lnTo>
                      <a:pt x="488" y="148"/>
                    </a:lnTo>
                    <a:lnTo>
                      <a:pt x="487" y="146"/>
                    </a:lnTo>
                    <a:lnTo>
                      <a:pt x="485" y="144"/>
                    </a:lnTo>
                    <a:lnTo>
                      <a:pt x="484" y="144"/>
                    </a:lnTo>
                    <a:lnTo>
                      <a:pt x="483" y="143"/>
                    </a:lnTo>
                    <a:lnTo>
                      <a:pt x="481" y="143"/>
                    </a:lnTo>
                    <a:lnTo>
                      <a:pt x="480" y="143"/>
                    </a:lnTo>
                    <a:lnTo>
                      <a:pt x="480" y="141"/>
                    </a:lnTo>
                    <a:lnTo>
                      <a:pt x="478" y="140"/>
                    </a:lnTo>
                    <a:lnTo>
                      <a:pt x="477" y="140"/>
                    </a:lnTo>
                    <a:lnTo>
                      <a:pt x="474" y="140"/>
                    </a:lnTo>
                    <a:lnTo>
                      <a:pt x="474" y="138"/>
                    </a:lnTo>
                    <a:lnTo>
                      <a:pt x="473" y="137"/>
                    </a:lnTo>
                    <a:lnTo>
                      <a:pt x="471" y="136"/>
                    </a:lnTo>
                    <a:lnTo>
                      <a:pt x="470" y="136"/>
                    </a:lnTo>
                    <a:lnTo>
                      <a:pt x="470" y="137"/>
                    </a:lnTo>
                    <a:lnTo>
                      <a:pt x="471" y="140"/>
                    </a:lnTo>
                    <a:lnTo>
                      <a:pt x="473" y="141"/>
                    </a:lnTo>
                    <a:lnTo>
                      <a:pt x="474" y="143"/>
                    </a:lnTo>
                    <a:lnTo>
                      <a:pt x="475" y="144"/>
                    </a:lnTo>
                    <a:lnTo>
                      <a:pt x="478" y="144"/>
                    </a:lnTo>
                    <a:lnTo>
                      <a:pt x="478" y="146"/>
                    </a:lnTo>
                    <a:lnTo>
                      <a:pt x="478" y="147"/>
                    </a:lnTo>
                    <a:lnTo>
                      <a:pt x="480" y="147"/>
                    </a:lnTo>
                    <a:lnTo>
                      <a:pt x="483" y="147"/>
                    </a:lnTo>
                    <a:lnTo>
                      <a:pt x="484" y="147"/>
                    </a:lnTo>
                    <a:lnTo>
                      <a:pt x="484" y="148"/>
                    </a:lnTo>
                    <a:lnTo>
                      <a:pt x="485" y="148"/>
                    </a:lnTo>
                    <a:lnTo>
                      <a:pt x="485" y="150"/>
                    </a:lnTo>
                    <a:lnTo>
                      <a:pt x="485" y="151"/>
                    </a:lnTo>
                    <a:lnTo>
                      <a:pt x="488" y="154"/>
                    </a:lnTo>
                    <a:lnTo>
                      <a:pt x="488" y="155"/>
                    </a:lnTo>
                    <a:lnTo>
                      <a:pt x="491" y="158"/>
                    </a:lnTo>
                    <a:lnTo>
                      <a:pt x="492" y="158"/>
                    </a:lnTo>
                    <a:lnTo>
                      <a:pt x="500" y="157"/>
                    </a:lnTo>
                    <a:lnTo>
                      <a:pt x="501" y="158"/>
                    </a:lnTo>
                    <a:lnTo>
                      <a:pt x="501" y="160"/>
                    </a:lnTo>
                    <a:lnTo>
                      <a:pt x="504" y="161"/>
                    </a:lnTo>
                    <a:lnTo>
                      <a:pt x="505" y="160"/>
                    </a:lnTo>
                    <a:lnTo>
                      <a:pt x="507" y="160"/>
                    </a:lnTo>
                    <a:lnTo>
                      <a:pt x="509" y="160"/>
                    </a:lnTo>
                    <a:lnTo>
                      <a:pt x="509" y="161"/>
                    </a:lnTo>
                    <a:lnTo>
                      <a:pt x="508" y="164"/>
                    </a:lnTo>
                    <a:lnTo>
                      <a:pt x="508" y="163"/>
                    </a:lnTo>
                    <a:lnTo>
                      <a:pt x="507" y="164"/>
                    </a:lnTo>
                    <a:lnTo>
                      <a:pt x="507" y="165"/>
                    </a:lnTo>
                    <a:lnTo>
                      <a:pt x="507" y="167"/>
                    </a:lnTo>
                    <a:lnTo>
                      <a:pt x="509" y="167"/>
                    </a:lnTo>
                    <a:lnTo>
                      <a:pt x="511" y="167"/>
                    </a:lnTo>
                    <a:lnTo>
                      <a:pt x="511" y="165"/>
                    </a:lnTo>
                    <a:lnTo>
                      <a:pt x="512" y="165"/>
                    </a:lnTo>
                    <a:lnTo>
                      <a:pt x="514" y="168"/>
                    </a:lnTo>
                    <a:lnTo>
                      <a:pt x="515" y="171"/>
                    </a:lnTo>
                    <a:lnTo>
                      <a:pt x="517" y="174"/>
                    </a:lnTo>
                    <a:lnTo>
                      <a:pt x="517" y="175"/>
                    </a:lnTo>
                    <a:lnTo>
                      <a:pt x="518" y="177"/>
                    </a:lnTo>
                    <a:lnTo>
                      <a:pt x="518" y="178"/>
                    </a:lnTo>
                    <a:lnTo>
                      <a:pt x="517" y="179"/>
                    </a:lnTo>
                    <a:lnTo>
                      <a:pt x="517" y="182"/>
                    </a:lnTo>
                    <a:lnTo>
                      <a:pt x="517" y="184"/>
                    </a:lnTo>
                    <a:lnTo>
                      <a:pt x="517" y="185"/>
                    </a:lnTo>
                    <a:lnTo>
                      <a:pt x="517" y="184"/>
                    </a:lnTo>
                    <a:lnTo>
                      <a:pt x="515" y="184"/>
                    </a:lnTo>
                    <a:lnTo>
                      <a:pt x="514" y="184"/>
                    </a:lnTo>
                    <a:lnTo>
                      <a:pt x="514" y="182"/>
                    </a:lnTo>
                    <a:lnTo>
                      <a:pt x="511" y="181"/>
                    </a:lnTo>
                    <a:lnTo>
                      <a:pt x="509" y="179"/>
                    </a:lnTo>
                    <a:lnTo>
                      <a:pt x="508" y="179"/>
                    </a:lnTo>
                    <a:lnTo>
                      <a:pt x="507" y="178"/>
                    </a:lnTo>
                    <a:lnTo>
                      <a:pt x="505" y="178"/>
                    </a:lnTo>
                    <a:lnTo>
                      <a:pt x="505" y="179"/>
                    </a:lnTo>
                    <a:lnTo>
                      <a:pt x="504" y="181"/>
                    </a:lnTo>
                    <a:lnTo>
                      <a:pt x="504" y="182"/>
                    </a:lnTo>
                    <a:lnTo>
                      <a:pt x="505" y="182"/>
                    </a:lnTo>
                    <a:lnTo>
                      <a:pt x="507" y="185"/>
                    </a:lnTo>
                    <a:lnTo>
                      <a:pt x="509" y="187"/>
                    </a:lnTo>
                    <a:lnTo>
                      <a:pt x="509" y="188"/>
                    </a:lnTo>
                    <a:lnTo>
                      <a:pt x="509" y="189"/>
                    </a:lnTo>
                    <a:lnTo>
                      <a:pt x="511" y="189"/>
                    </a:lnTo>
                    <a:lnTo>
                      <a:pt x="512" y="189"/>
                    </a:lnTo>
                    <a:lnTo>
                      <a:pt x="511" y="189"/>
                    </a:lnTo>
                    <a:lnTo>
                      <a:pt x="509" y="191"/>
                    </a:lnTo>
                    <a:lnTo>
                      <a:pt x="508" y="191"/>
                    </a:lnTo>
                    <a:lnTo>
                      <a:pt x="508" y="192"/>
                    </a:lnTo>
                    <a:lnTo>
                      <a:pt x="507" y="192"/>
                    </a:lnTo>
                    <a:lnTo>
                      <a:pt x="504" y="194"/>
                    </a:lnTo>
                    <a:lnTo>
                      <a:pt x="502" y="194"/>
                    </a:lnTo>
                    <a:lnTo>
                      <a:pt x="502" y="195"/>
                    </a:lnTo>
                    <a:lnTo>
                      <a:pt x="502" y="196"/>
                    </a:lnTo>
                    <a:lnTo>
                      <a:pt x="504" y="196"/>
                    </a:lnTo>
                    <a:lnTo>
                      <a:pt x="505" y="196"/>
                    </a:lnTo>
                    <a:lnTo>
                      <a:pt x="511" y="195"/>
                    </a:lnTo>
                    <a:lnTo>
                      <a:pt x="511" y="196"/>
                    </a:lnTo>
                    <a:lnTo>
                      <a:pt x="511" y="198"/>
                    </a:lnTo>
                    <a:lnTo>
                      <a:pt x="511" y="199"/>
                    </a:lnTo>
                    <a:lnTo>
                      <a:pt x="511" y="201"/>
                    </a:lnTo>
                    <a:lnTo>
                      <a:pt x="511" y="202"/>
                    </a:lnTo>
                    <a:lnTo>
                      <a:pt x="512" y="202"/>
                    </a:lnTo>
                    <a:lnTo>
                      <a:pt x="512" y="201"/>
                    </a:lnTo>
                    <a:lnTo>
                      <a:pt x="514" y="201"/>
                    </a:lnTo>
                    <a:lnTo>
                      <a:pt x="515" y="199"/>
                    </a:lnTo>
                    <a:lnTo>
                      <a:pt x="515" y="201"/>
                    </a:lnTo>
                    <a:lnTo>
                      <a:pt x="515" y="202"/>
                    </a:lnTo>
                    <a:lnTo>
                      <a:pt x="517" y="202"/>
                    </a:lnTo>
                    <a:lnTo>
                      <a:pt x="518" y="202"/>
                    </a:lnTo>
                    <a:lnTo>
                      <a:pt x="519" y="204"/>
                    </a:lnTo>
                    <a:lnTo>
                      <a:pt x="521" y="206"/>
                    </a:lnTo>
                    <a:lnTo>
                      <a:pt x="522" y="208"/>
                    </a:lnTo>
                    <a:lnTo>
                      <a:pt x="521" y="212"/>
                    </a:lnTo>
                    <a:lnTo>
                      <a:pt x="521" y="215"/>
                    </a:lnTo>
                    <a:lnTo>
                      <a:pt x="521" y="216"/>
                    </a:lnTo>
                    <a:lnTo>
                      <a:pt x="521" y="215"/>
                    </a:lnTo>
                    <a:lnTo>
                      <a:pt x="519" y="215"/>
                    </a:lnTo>
                    <a:lnTo>
                      <a:pt x="518" y="215"/>
                    </a:lnTo>
                    <a:lnTo>
                      <a:pt x="518" y="216"/>
                    </a:lnTo>
                    <a:lnTo>
                      <a:pt x="517" y="218"/>
                    </a:lnTo>
                    <a:lnTo>
                      <a:pt x="515" y="218"/>
                    </a:lnTo>
                    <a:lnTo>
                      <a:pt x="515" y="219"/>
                    </a:lnTo>
                    <a:lnTo>
                      <a:pt x="515" y="221"/>
                    </a:lnTo>
                    <a:lnTo>
                      <a:pt x="514" y="222"/>
                    </a:lnTo>
                    <a:lnTo>
                      <a:pt x="514" y="221"/>
                    </a:lnTo>
                    <a:lnTo>
                      <a:pt x="511" y="218"/>
                    </a:lnTo>
                    <a:lnTo>
                      <a:pt x="509" y="216"/>
                    </a:lnTo>
                    <a:lnTo>
                      <a:pt x="509" y="215"/>
                    </a:lnTo>
                    <a:lnTo>
                      <a:pt x="505" y="213"/>
                    </a:lnTo>
                    <a:lnTo>
                      <a:pt x="504" y="213"/>
                    </a:lnTo>
                    <a:lnTo>
                      <a:pt x="504" y="212"/>
                    </a:lnTo>
                    <a:lnTo>
                      <a:pt x="502" y="211"/>
                    </a:lnTo>
                    <a:lnTo>
                      <a:pt x="502" y="212"/>
                    </a:lnTo>
                    <a:lnTo>
                      <a:pt x="501" y="212"/>
                    </a:lnTo>
                    <a:lnTo>
                      <a:pt x="500" y="211"/>
                    </a:lnTo>
                    <a:lnTo>
                      <a:pt x="497" y="209"/>
                    </a:lnTo>
                    <a:lnTo>
                      <a:pt x="495" y="208"/>
                    </a:lnTo>
                    <a:lnTo>
                      <a:pt x="495" y="206"/>
                    </a:lnTo>
                    <a:lnTo>
                      <a:pt x="497" y="206"/>
                    </a:lnTo>
                    <a:lnTo>
                      <a:pt x="497" y="205"/>
                    </a:lnTo>
                    <a:lnTo>
                      <a:pt x="497" y="204"/>
                    </a:lnTo>
                    <a:lnTo>
                      <a:pt x="495" y="204"/>
                    </a:lnTo>
                    <a:lnTo>
                      <a:pt x="495" y="202"/>
                    </a:lnTo>
                    <a:lnTo>
                      <a:pt x="495" y="201"/>
                    </a:lnTo>
                    <a:lnTo>
                      <a:pt x="494" y="201"/>
                    </a:lnTo>
                    <a:lnTo>
                      <a:pt x="492" y="199"/>
                    </a:lnTo>
                    <a:lnTo>
                      <a:pt x="490" y="199"/>
                    </a:lnTo>
                    <a:lnTo>
                      <a:pt x="488" y="201"/>
                    </a:lnTo>
                    <a:lnTo>
                      <a:pt x="487" y="201"/>
                    </a:lnTo>
                    <a:lnTo>
                      <a:pt x="487" y="202"/>
                    </a:lnTo>
                    <a:lnTo>
                      <a:pt x="487" y="204"/>
                    </a:lnTo>
                    <a:lnTo>
                      <a:pt x="485" y="204"/>
                    </a:lnTo>
                    <a:lnTo>
                      <a:pt x="484" y="202"/>
                    </a:lnTo>
                    <a:lnTo>
                      <a:pt x="483" y="202"/>
                    </a:lnTo>
                    <a:lnTo>
                      <a:pt x="481" y="204"/>
                    </a:lnTo>
                    <a:lnTo>
                      <a:pt x="483" y="204"/>
                    </a:lnTo>
                    <a:lnTo>
                      <a:pt x="483" y="205"/>
                    </a:lnTo>
                    <a:lnTo>
                      <a:pt x="485" y="206"/>
                    </a:lnTo>
                    <a:lnTo>
                      <a:pt x="487" y="208"/>
                    </a:lnTo>
                    <a:lnTo>
                      <a:pt x="488" y="208"/>
                    </a:lnTo>
                    <a:lnTo>
                      <a:pt x="490" y="208"/>
                    </a:lnTo>
                    <a:lnTo>
                      <a:pt x="490" y="205"/>
                    </a:lnTo>
                    <a:lnTo>
                      <a:pt x="490" y="204"/>
                    </a:lnTo>
                    <a:lnTo>
                      <a:pt x="490" y="202"/>
                    </a:lnTo>
                    <a:lnTo>
                      <a:pt x="491" y="204"/>
                    </a:lnTo>
                    <a:lnTo>
                      <a:pt x="492" y="204"/>
                    </a:lnTo>
                    <a:lnTo>
                      <a:pt x="492" y="205"/>
                    </a:lnTo>
                    <a:lnTo>
                      <a:pt x="492" y="206"/>
                    </a:lnTo>
                    <a:lnTo>
                      <a:pt x="492" y="208"/>
                    </a:lnTo>
                    <a:lnTo>
                      <a:pt x="494" y="211"/>
                    </a:lnTo>
                    <a:lnTo>
                      <a:pt x="494" y="212"/>
                    </a:lnTo>
                    <a:lnTo>
                      <a:pt x="494" y="213"/>
                    </a:lnTo>
                    <a:lnTo>
                      <a:pt x="494" y="215"/>
                    </a:lnTo>
                    <a:lnTo>
                      <a:pt x="494" y="216"/>
                    </a:lnTo>
                    <a:lnTo>
                      <a:pt x="495" y="216"/>
                    </a:lnTo>
                    <a:lnTo>
                      <a:pt x="495" y="218"/>
                    </a:lnTo>
                    <a:lnTo>
                      <a:pt x="497" y="218"/>
                    </a:lnTo>
                    <a:lnTo>
                      <a:pt x="498" y="218"/>
                    </a:lnTo>
                    <a:lnTo>
                      <a:pt x="501" y="218"/>
                    </a:lnTo>
                    <a:lnTo>
                      <a:pt x="502" y="219"/>
                    </a:lnTo>
                    <a:lnTo>
                      <a:pt x="504" y="219"/>
                    </a:lnTo>
                    <a:lnTo>
                      <a:pt x="505" y="221"/>
                    </a:lnTo>
                    <a:lnTo>
                      <a:pt x="507" y="221"/>
                    </a:lnTo>
                    <a:lnTo>
                      <a:pt x="507" y="222"/>
                    </a:lnTo>
                    <a:lnTo>
                      <a:pt x="508" y="222"/>
                    </a:lnTo>
                    <a:lnTo>
                      <a:pt x="509" y="223"/>
                    </a:lnTo>
                    <a:lnTo>
                      <a:pt x="509" y="226"/>
                    </a:lnTo>
                    <a:lnTo>
                      <a:pt x="511" y="226"/>
                    </a:lnTo>
                    <a:lnTo>
                      <a:pt x="511" y="229"/>
                    </a:lnTo>
                    <a:lnTo>
                      <a:pt x="512" y="230"/>
                    </a:lnTo>
                    <a:lnTo>
                      <a:pt x="512" y="229"/>
                    </a:lnTo>
                    <a:lnTo>
                      <a:pt x="514" y="229"/>
                    </a:lnTo>
                    <a:lnTo>
                      <a:pt x="512" y="229"/>
                    </a:lnTo>
                    <a:lnTo>
                      <a:pt x="514" y="228"/>
                    </a:lnTo>
                    <a:lnTo>
                      <a:pt x="517" y="228"/>
                    </a:lnTo>
                    <a:lnTo>
                      <a:pt x="518" y="228"/>
                    </a:lnTo>
                    <a:lnTo>
                      <a:pt x="517" y="225"/>
                    </a:lnTo>
                    <a:lnTo>
                      <a:pt x="519" y="225"/>
                    </a:lnTo>
                    <a:lnTo>
                      <a:pt x="519" y="223"/>
                    </a:lnTo>
                    <a:lnTo>
                      <a:pt x="519" y="225"/>
                    </a:lnTo>
                    <a:lnTo>
                      <a:pt x="521" y="225"/>
                    </a:lnTo>
                    <a:lnTo>
                      <a:pt x="521" y="222"/>
                    </a:lnTo>
                    <a:lnTo>
                      <a:pt x="521" y="221"/>
                    </a:lnTo>
                    <a:lnTo>
                      <a:pt x="522" y="219"/>
                    </a:lnTo>
                    <a:lnTo>
                      <a:pt x="524" y="219"/>
                    </a:lnTo>
                    <a:lnTo>
                      <a:pt x="525" y="219"/>
                    </a:lnTo>
                    <a:lnTo>
                      <a:pt x="528" y="221"/>
                    </a:lnTo>
                    <a:lnTo>
                      <a:pt x="531" y="221"/>
                    </a:lnTo>
                    <a:lnTo>
                      <a:pt x="532" y="221"/>
                    </a:lnTo>
                    <a:lnTo>
                      <a:pt x="535" y="221"/>
                    </a:lnTo>
                    <a:lnTo>
                      <a:pt x="538" y="222"/>
                    </a:lnTo>
                    <a:lnTo>
                      <a:pt x="539" y="222"/>
                    </a:lnTo>
                    <a:lnTo>
                      <a:pt x="541" y="221"/>
                    </a:lnTo>
                    <a:lnTo>
                      <a:pt x="541" y="219"/>
                    </a:lnTo>
                    <a:lnTo>
                      <a:pt x="542" y="219"/>
                    </a:lnTo>
                    <a:lnTo>
                      <a:pt x="543" y="219"/>
                    </a:lnTo>
                    <a:lnTo>
                      <a:pt x="545" y="219"/>
                    </a:lnTo>
                    <a:lnTo>
                      <a:pt x="545" y="221"/>
                    </a:lnTo>
                    <a:lnTo>
                      <a:pt x="548" y="226"/>
                    </a:lnTo>
                    <a:lnTo>
                      <a:pt x="549" y="229"/>
                    </a:lnTo>
                    <a:lnTo>
                      <a:pt x="552" y="235"/>
                    </a:lnTo>
                    <a:lnTo>
                      <a:pt x="555" y="240"/>
                    </a:lnTo>
                    <a:lnTo>
                      <a:pt x="559" y="246"/>
                    </a:lnTo>
                    <a:lnTo>
                      <a:pt x="560" y="250"/>
                    </a:lnTo>
                    <a:lnTo>
                      <a:pt x="562" y="253"/>
                    </a:lnTo>
                    <a:lnTo>
                      <a:pt x="560" y="254"/>
                    </a:lnTo>
                    <a:lnTo>
                      <a:pt x="559" y="254"/>
                    </a:lnTo>
                    <a:lnTo>
                      <a:pt x="558" y="254"/>
                    </a:lnTo>
                    <a:lnTo>
                      <a:pt x="556" y="254"/>
                    </a:lnTo>
                    <a:lnTo>
                      <a:pt x="555" y="254"/>
                    </a:lnTo>
                    <a:lnTo>
                      <a:pt x="550" y="256"/>
                    </a:lnTo>
                    <a:lnTo>
                      <a:pt x="543" y="257"/>
                    </a:lnTo>
                    <a:lnTo>
                      <a:pt x="529" y="260"/>
                    </a:lnTo>
                    <a:lnTo>
                      <a:pt x="517" y="263"/>
                    </a:lnTo>
                    <a:lnTo>
                      <a:pt x="514" y="264"/>
                    </a:lnTo>
                    <a:lnTo>
                      <a:pt x="497" y="267"/>
                    </a:lnTo>
                    <a:lnTo>
                      <a:pt x="495" y="267"/>
                    </a:lnTo>
                    <a:lnTo>
                      <a:pt x="487" y="270"/>
                    </a:lnTo>
                    <a:lnTo>
                      <a:pt x="470" y="273"/>
                    </a:lnTo>
                    <a:lnTo>
                      <a:pt x="463" y="274"/>
                    </a:lnTo>
                    <a:lnTo>
                      <a:pt x="460" y="276"/>
                    </a:lnTo>
                    <a:lnTo>
                      <a:pt x="426" y="283"/>
                    </a:lnTo>
                    <a:lnTo>
                      <a:pt x="419" y="284"/>
                    </a:lnTo>
                    <a:lnTo>
                      <a:pt x="417" y="284"/>
                    </a:lnTo>
                    <a:lnTo>
                      <a:pt x="416" y="284"/>
                    </a:lnTo>
                    <a:lnTo>
                      <a:pt x="406" y="286"/>
                    </a:lnTo>
                    <a:lnTo>
                      <a:pt x="400" y="287"/>
                    </a:lnTo>
                    <a:lnTo>
                      <a:pt x="392" y="288"/>
                    </a:lnTo>
                    <a:lnTo>
                      <a:pt x="386" y="290"/>
                    </a:lnTo>
                    <a:lnTo>
                      <a:pt x="378" y="291"/>
                    </a:lnTo>
                    <a:lnTo>
                      <a:pt x="376" y="291"/>
                    </a:lnTo>
                    <a:lnTo>
                      <a:pt x="376" y="293"/>
                    </a:lnTo>
                    <a:lnTo>
                      <a:pt x="372" y="293"/>
                    </a:lnTo>
                    <a:lnTo>
                      <a:pt x="371" y="293"/>
                    </a:lnTo>
                    <a:lnTo>
                      <a:pt x="362" y="294"/>
                    </a:lnTo>
                    <a:lnTo>
                      <a:pt x="357" y="296"/>
                    </a:lnTo>
                    <a:lnTo>
                      <a:pt x="355" y="296"/>
                    </a:lnTo>
                    <a:lnTo>
                      <a:pt x="352" y="297"/>
                    </a:lnTo>
                    <a:lnTo>
                      <a:pt x="344" y="298"/>
                    </a:lnTo>
                    <a:lnTo>
                      <a:pt x="342" y="298"/>
                    </a:lnTo>
                    <a:lnTo>
                      <a:pt x="340" y="298"/>
                    </a:lnTo>
                    <a:lnTo>
                      <a:pt x="328" y="301"/>
                    </a:lnTo>
                    <a:lnTo>
                      <a:pt x="323" y="301"/>
                    </a:lnTo>
                    <a:lnTo>
                      <a:pt x="323" y="303"/>
                    </a:lnTo>
                    <a:lnTo>
                      <a:pt x="313" y="304"/>
                    </a:lnTo>
                    <a:lnTo>
                      <a:pt x="306" y="305"/>
                    </a:lnTo>
                    <a:lnTo>
                      <a:pt x="304" y="305"/>
                    </a:lnTo>
                    <a:lnTo>
                      <a:pt x="301" y="305"/>
                    </a:lnTo>
                    <a:lnTo>
                      <a:pt x="290" y="308"/>
                    </a:lnTo>
                    <a:lnTo>
                      <a:pt x="287" y="308"/>
                    </a:lnTo>
                    <a:lnTo>
                      <a:pt x="272" y="311"/>
                    </a:lnTo>
                    <a:lnTo>
                      <a:pt x="269" y="311"/>
                    </a:lnTo>
                    <a:lnTo>
                      <a:pt x="265" y="312"/>
                    </a:lnTo>
                    <a:lnTo>
                      <a:pt x="262" y="312"/>
                    </a:lnTo>
                    <a:lnTo>
                      <a:pt x="253" y="314"/>
                    </a:lnTo>
                    <a:lnTo>
                      <a:pt x="251" y="314"/>
                    </a:lnTo>
                    <a:lnTo>
                      <a:pt x="249" y="314"/>
                    </a:lnTo>
                    <a:lnTo>
                      <a:pt x="235" y="317"/>
                    </a:lnTo>
                    <a:lnTo>
                      <a:pt x="222" y="317"/>
                    </a:lnTo>
                    <a:lnTo>
                      <a:pt x="217" y="318"/>
                    </a:lnTo>
                    <a:lnTo>
                      <a:pt x="212" y="318"/>
                    </a:lnTo>
                    <a:lnTo>
                      <a:pt x="205" y="320"/>
                    </a:lnTo>
                    <a:lnTo>
                      <a:pt x="201" y="321"/>
                    </a:lnTo>
                    <a:lnTo>
                      <a:pt x="198" y="321"/>
                    </a:lnTo>
                    <a:lnTo>
                      <a:pt x="190" y="322"/>
                    </a:lnTo>
                    <a:lnTo>
                      <a:pt x="171" y="324"/>
                    </a:lnTo>
                    <a:lnTo>
                      <a:pt x="168" y="324"/>
                    </a:lnTo>
                    <a:lnTo>
                      <a:pt x="156" y="325"/>
                    </a:lnTo>
                    <a:lnTo>
                      <a:pt x="150" y="325"/>
                    </a:lnTo>
                    <a:lnTo>
                      <a:pt x="144" y="327"/>
                    </a:lnTo>
                    <a:lnTo>
                      <a:pt x="147" y="324"/>
                    </a:lnTo>
                    <a:lnTo>
                      <a:pt x="133" y="325"/>
                    </a:lnTo>
                    <a:lnTo>
                      <a:pt x="126" y="327"/>
                    </a:lnTo>
                    <a:lnTo>
                      <a:pt x="126" y="328"/>
                    </a:lnTo>
                    <a:lnTo>
                      <a:pt x="110" y="331"/>
                    </a:lnTo>
                    <a:lnTo>
                      <a:pt x="109" y="331"/>
                    </a:lnTo>
                    <a:lnTo>
                      <a:pt x="108" y="331"/>
                    </a:lnTo>
                    <a:lnTo>
                      <a:pt x="106" y="331"/>
                    </a:lnTo>
                    <a:lnTo>
                      <a:pt x="105" y="332"/>
                    </a:lnTo>
                    <a:lnTo>
                      <a:pt x="103" y="332"/>
                    </a:lnTo>
                    <a:lnTo>
                      <a:pt x="101" y="332"/>
                    </a:lnTo>
                    <a:lnTo>
                      <a:pt x="82" y="335"/>
                    </a:lnTo>
                    <a:lnTo>
                      <a:pt x="81" y="335"/>
                    </a:lnTo>
                    <a:lnTo>
                      <a:pt x="78" y="335"/>
                    </a:lnTo>
                    <a:lnTo>
                      <a:pt x="72" y="337"/>
                    </a:lnTo>
                    <a:lnTo>
                      <a:pt x="71" y="337"/>
                    </a:lnTo>
                    <a:lnTo>
                      <a:pt x="61" y="338"/>
                    </a:lnTo>
                    <a:lnTo>
                      <a:pt x="51" y="339"/>
                    </a:lnTo>
                    <a:lnTo>
                      <a:pt x="47" y="339"/>
                    </a:lnTo>
                    <a:lnTo>
                      <a:pt x="31" y="342"/>
                    </a:lnTo>
                    <a:lnTo>
                      <a:pt x="30" y="342"/>
                    </a:lnTo>
                    <a:lnTo>
                      <a:pt x="16" y="344"/>
                    </a:lnTo>
                    <a:lnTo>
                      <a:pt x="1" y="345"/>
                    </a:lnTo>
                    <a:lnTo>
                      <a:pt x="0" y="345"/>
                    </a:lnTo>
                    <a:lnTo>
                      <a:pt x="1" y="344"/>
                    </a:lnTo>
                    <a:lnTo>
                      <a:pt x="10" y="338"/>
                    </a:lnTo>
                    <a:lnTo>
                      <a:pt x="13" y="337"/>
                    </a:lnTo>
                    <a:lnTo>
                      <a:pt x="16" y="337"/>
                    </a:lnTo>
                    <a:lnTo>
                      <a:pt x="23" y="334"/>
                    </a:lnTo>
                    <a:lnTo>
                      <a:pt x="23" y="332"/>
                    </a:lnTo>
                    <a:lnTo>
                      <a:pt x="33" y="328"/>
                    </a:lnTo>
                    <a:lnTo>
                      <a:pt x="35" y="327"/>
                    </a:lnTo>
                    <a:lnTo>
                      <a:pt x="37" y="327"/>
                    </a:lnTo>
                    <a:lnTo>
                      <a:pt x="38" y="325"/>
                    </a:lnTo>
                    <a:lnTo>
                      <a:pt x="38" y="324"/>
                    </a:lnTo>
                    <a:lnTo>
                      <a:pt x="37" y="324"/>
                    </a:lnTo>
                    <a:lnTo>
                      <a:pt x="37" y="322"/>
                    </a:lnTo>
                    <a:lnTo>
                      <a:pt x="38" y="318"/>
                    </a:lnTo>
                    <a:lnTo>
                      <a:pt x="41" y="314"/>
                    </a:lnTo>
                    <a:lnTo>
                      <a:pt x="48" y="312"/>
                    </a:lnTo>
                    <a:lnTo>
                      <a:pt x="52" y="311"/>
                    </a:lnTo>
                    <a:lnTo>
                      <a:pt x="54" y="308"/>
                    </a:lnTo>
                    <a:lnTo>
                      <a:pt x="54" y="307"/>
                    </a:lnTo>
                    <a:lnTo>
                      <a:pt x="55" y="305"/>
                    </a:lnTo>
                    <a:lnTo>
                      <a:pt x="55" y="304"/>
                    </a:lnTo>
                    <a:lnTo>
                      <a:pt x="54" y="304"/>
                    </a:lnTo>
                    <a:lnTo>
                      <a:pt x="54" y="303"/>
                    </a:lnTo>
                    <a:lnTo>
                      <a:pt x="55" y="303"/>
                    </a:lnTo>
                    <a:lnTo>
                      <a:pt x="54" y="303"/>
                    </a:lnTo>
                    <a:lnTo>
                      <a:pt x="54" y="301"/>
                    </a:lnTo>
                    <a:lnTo>
                      <a:pt x="54" y="300"/>
                    </a:lnTo>
                    <a:lnTo>
                      <a:pt x="55" y="300"/>
                    </a:lnTo>
                    <a:lnTo>
                      <a:pt x="55" y="298"/>
                    </a:lnTo>
                    <a:lnTo>
                      <a:pt x="57" y="298"/>
                    </a:lnTo>
                    <a:lnTo>
                      <a:pt x="55" y="297"/>
                    </a:lnTo>
                    <a:lnTo>
                      <a:pt x="57" y="297"/>
                    </a:lnTo>
                    <a:lnTo>
                      <a:pt x="58" y="297"/>
                    </a:lnTo>
                    <a:lnTo>
                      <a:pt x="58" y="296"/>
                    </a:lnTo>
                    <a:lnTo>
                      <a:pt x="60" y="296"/>
                    </a:lnTo>
                    <a:lnTo>
                      <a:pt x="62" y="291"/>
                    </a:lnTo>
                    <a:lnTo>
                      <a:pt x="62" y="288"/>
                    </a:lnTo>
                    <a:lnTo>
                      <a:pt x="62" y="286"/>
                    </a:lnTo>
                    <a:lnTo>
                      <a:pt x="68" y="279"/>
                    </a:lnTo>
                    <a:lnTo>
                      <a:pt x="72" y="276"/>
                    </a:lnTo>
                    <a:lnTo>
                      <a:pt x="72" y="274"/>
                    </a:lnTo>
                    <a:lnTo>
                      <a:pt x="75" y="273"/>
                    </a:lnTo>
                    <a:lnTo>
                      <a:pt x="86" y="266"/>
                    </a:lnTo>
                    <a:lnTo>
                      <a:pt x="89" y="263"/>
                    </a:lnTo>
                    <a:lnTo>
                      <a:pt x="89" y="262"/>
                    </a:lnTo>
                    <a:lnTo>
                      <a:pt x="91" y="260"/>
                    </a:lnTo>
                    <a:lnTo>
                      <a:pt x="109" y="235"/>
                    </a:lnTo>
                    <a:lnTo>
                      <a:pt x="113" y="238"/>
                    </a:lnTo>
                    <a:lnTo>
                      <a:pt x="112" y="238"/>
                    </a:lnTo>
                    <a:lnTo>
                      <a:pt x="109" y="240"/>
                    </a:lnTo>
                    <a:lnTo>
                      <a:pt x="109" y="242"/>
                    </a:lnTo>
                    <a:lnTo>
                      <a:pt x="109" y="243"/>
                    </a:lnTo>
                    <a:lnTo>
                      <a:pt x="110" y="243"/>
                    </a:lnTo>
                    <a:lnTo>
                      <a:pt x="112" y="243"/>
                    </a:lnTo>
                    <a:lnTo>
                      <a:pt x="113" y="245"/>
                    </a:lnTo>
                    <a:lnTo>
                      <a:pt x="115" y="247"/>
                    </a:lnTo>
                    <a:lnTo>
                      <a:pt x="115" y="250"/>
                    </a:lnTo>
                    <a:lnTo>
                      <a:pt x="115" y="252"/>
                    </a:lnTo>
                    <a:lnTo>
                      <a:pt x="116" y="252"/>
                    </a:lnTo>
                    <a:lnTo>
                      <a:pt x="116" y="253"/>
                    </a:lnTo>
                    <a:lnTo>
                      <a:pt x="118" y="253"/>
                    </a:lnTo>
                    <a:lnTo>
                      <a:pt x="118" y="254"/>
                    </a:lnTo>
                    <a:lnTo>
                      <a:pt x="119" y="254"/>
                    </a:lnTo>
                    <a:lnTo>
                      <a:pt x="120" y="256"/>
                    </a:lnTo>
                    <a:lnTo>
                      <a:pt x="122" y="257"/>
                    </a:lnTo>
                    <a:lnTo>
                      <a:pt x="122" y="259"/>
                    </a:lnTo>
                    <a:lnTo>
                      <a:pt x="125" y="259"/>
                    </a:lnTo>
                    <a:lnTo>
                      <a:pt x="126" y="259"/>
                    </a:lnTo>
                    <a:lnTo>
                      <a:pt x="127" y="259"/>
                    </a:lnTo>
                    <a:lnTo>
                      <a:pt x="129" y="259"/>
                    </a:lnTo>
                    <a:lnTo>
                      <a:pt x="129" y="260"/>
                    </a:lnTo>
                    <a:lnTo>
                      <a:pt x="130" y="262"/>
                    </a:lnTo>
                    <a:lnTo>
                      <a:pt x="132" y="262"/>
                    </a:lnTo>
                    <a:lnTo>
                      <a:pt x="134" y="264"/>
                    </a:lnTo>
                    <a:lnTo>
                      <a:pt x="136" y="266"/>
                    </a:lnTo>
                    <a:lnTo>
                      <a:pt x="143" y="263"/>
                    </a:lnTo>
                    <a:lnTo>
                      <a:pt x="144" y="263"/>
                    </a:lnTo>
                    <a:lnTo>
                      <a:pt x="147" y="260"/>
                    </a:lnTo>
                    <a:lnTo>
                      <a:pt x="147" y="259"/>
                    </a:lnTo>
                    <a:lnTo>
                      <a:pt x="153" y="254"/>
                    </a:lnTo>
                    <a:lnTo>
                      <a:pt x="154" y="250"/>
                    </a:lnTo>
                    <a:lnTo>
                      <a:pt x="156" y="250"/>
                    </a:lnTo>
                    <a:lnTo>
                      <a:pt x="156" y="249"/>
                    </a:lnTo>
                    <a:lnTo>
                      <a:pt x="160" y="252"/>
                    </a:lnTo>
                    <a:lnTo>
                      <a:pt x="167" y="257"/>
                    </a:lnTo>
                    <a:lnTo>
                      <a:pt x="168" y="256"/>
                    </a:lnTo>
                    <a:lnTo>
                      <a:pt x="171" y="253"/>
                    </a:lnTo>
                    <a:lnTo>
                      <a:pt x="174" y="252"/>
                    </a:lnTo>
                    <a:lnTo>
                      <a:pt x="177" y="250"/>
                    </a:lnTo>
                    <a:lnTo>
                      <a:pt x="180" y="249"/>
                    </a:lnTo>
                    <a:lnTo>
                      <a:pt x="184" y="249"/>
                    </a:lnTo>
                    <a:lnTo>
                      <a:pt x="185" y="247"/>
                    </a:lnTo>
                    <a:lnTo>
                      <a:pt x="188" y="246"/>
                    </a:lnTo>
                    <a:lnTo>
                      <a:pt x="190" y="245"/>
                    </a:lnTo>
                    <a:lnTo>
                      <a:pt x="193" y="242"/>
                    </a:lnTo>
                    <a:lnTo>
                      <a:pt x="190" y="239"/>
                    </a:lnTo>
                    <a:lnTo>
                      <a:pt x="190" y="235"/>
                    </a:lnTo>
                    <a:lnTo>
                      <a:pt x="190" y="233"/>
                    </a:lnTo>
                    <a:lnTo>
                      <a:pt x="194" y="235"/>
                    </a:lnTo>
                    <a:lnTo>
                      <a:pt x="195" y="236"/>
                    </a:lnTo>
                    <a:lnTo>
                      <a:pt x="197" y="238"/>
                    </a:lnTo>
                    <a:lnTo>
                      <a:pt x="207" y="230"/>
                    </a:lnTo>
                    <a:lnTo>
                      <a:pt x="214" y="225"/>
                    </a:lnTo>
                    <a:lnTo>
                      <a:pt x="217" y="229"/>
                    </a:lnTo>
                    <a:lnTo>
                      <a:pt x="218" y="229"/>
                    </a:lnTo>
                    <a:lnTo>
                      <a:pt x="219" y="228"/>
                    </a:lnTo>
                    <a:lnTo>
                      <a:pt x="221" y="226"/>
                    </a:lnTo>
                    <a:lnTo>
                      <a:pt x="228" y="221"/>
                    </a:lnTo>
                    <a:lnTo>
                      <a:pt x="226" y="216"/>
                    </a:lnTo>
                    <a:lnTo>
                      <a:pt x="226" y="215"/>
                    </a:lnTo>
                    <a:lnTo>
                      <a:pt x="228" y="212"/>
                    </a:lnTo>
                    <a:lnTo>
                      <a:pt x="231" y="208"/>
                    </a:lnTo>
                    <a:lnTo>
                      <a:pt x="232" y="206"/>
                    </a:lnTo>
                    <a:lnTo>
                      <a:pt x="231" y="205"/>
                    </a:lnTo>
                    <a:lnTo>
                      <a:pt x="229" y="205"/>
                    </a:lnTo>
                    <a:lnTo>
                      <a:pt x="228" y="205"/>
                    </a:lnTo>
                    <a:lnTo>
                      <a:pt x="226" y="201"/>
                    </a:lnTo>
                    <a:lnTo>
                      <a:pt x="225" y="201"/>
                    </a:lnTo>
                    <a:lnTo>
                      <a:pt x="226" y="199"/>
                    </a:lnTo>
                    <a:lnTo>
                      <a:pt x="228" y="198"/>
                    </a:lnTo>
                    <a:lnTo>
                      <a:pt x="228" y="196"/>
                    </a:lnTo>
                    <a:lnTo>
                      <a:pt x="228" y="195"/>
                    </a:lnTo>
                    <a:lnTo>
                      <a:pt x="228" y="194"/>
                    </a:lnTo>
                    <a:lnTo>
                      <a:pt x="228" y="189"/>
                    </a:lnTo>
                    <a:lnTo>
                      <a:pt x="229" y="189"/>
                    </a:lnTo>
                    <a:lnTo>
                      <a:pt x="232" y="181"/>
                    </a:lnTo>
                    <a:lnTo>
                      <a:pt x="232" y="179"/>
                    </a:lnTo>
                    <a:lnTo>
                      <a:pt x="234" y="179"/>
                    </a:lnTo>
                    <a:lnTo>
                      <a:pt x="234" y="178"/>
                    </a:lnTo>
                    <a:lnTo>
                      <a:pt x="238" y="172"/>
                    </a:lnTo>
                    <a:lnTo>
                      <a:pt x="242" y="167"/>
                    </a:lnTo>
                    <a:lnTo>
                      <a:pt x="242" y="163"/>
                    </a:lnTo>
                    <a:lnTo>
                      <a:pt x="243" y="160"/>
                    </a:lnTo>
                    <a:lnTo>
                      <a:pt x="245" y="155"/>
                    </a:lnTo>
                    <a:lnTo>
                      <a:pt x="243" y="153"/>
                    </a:lnTo>
                    <a:lnTo>
                      <a:pt x="243" y="151"/>
                    </a:lnTo>
                    <a:lnTo>
                      <a:pt x="243" y="150"/>
                    </a:lnTo>
                    <a:lnTo>
                      <a:pt x="243" y="147"/>
                    </a:lnTo>
                    <a:lnTo>
                      <a:pt x="245" y="144"/>
                    </a:lnTo>
                    <a:lnTo>
                      <a:pt x="252" y="137"/>
                    </a:lnTo>
                    <a:lnTo>
                      <a:pt x="249" y="134"/>
                    </a:lnTo>
                    <a:lnTo>
                      <a:pt x="249" y="133"/>
                    </a:lnTo>
                    <a:lnTo>
                      <a:pt x="253" y="126"/>
                    </a:lnTo>
                    <a:lnTo>
                      <a:pt x="255" y="119"/>
                    </a:lnTo>
                    <a:lnTo>
                      <a:pt x="256" y="119"/>
                    </a:lnTo>
                    <a:lnTo>
                      <a:pt x="255" y="117"/>
                    </a:lnTo>
                    <a:lnTo>
                      <a:pt x="256" y="117"/>
                    </a:lnTo>
                    <a:lnTo>
                      <a:pt x="255" y="116"/>
                    </a:lnTo>
                    <a:lnTo>
                      <a:pt x="255" y="114"/>
                    </a:lnTo>
                    <a:lnTo>
                      <a:pt x="256" y="112"/>
                    </a:lnTo>
                    <a:lnTo>
                      <a:pt x="256" y="103"/>
                    </a:lnTo>
                    <a:lnTo>
                      <a:pt x="259" y="105"/>
                    </a:lnTo>
                    <a:lnTo>
                      <a:pt x="263" y="105"/>
                    </a:lnTo>
                    <a:lnTo>
                      <a:pt x="265" y="106"/>
                    </a:lnTo>
                    <a:lnTo>
                      <a:pt x="266" y="107"/>
                    </a:lnTo>
                    <a:lnTo>
                      <a:pt x="270" y="114"/>
                    </a:lnTo>
                    <a:lnTo>
                      <a:pt x="283" y="117"/>
                    </a:lnTo>
                    <a:lnTo>
                      <a:pt x="283" y="116"/>
                    </a:lnTo>
                    <a:lnTo>
                      <a:pt x="284" y="114"/>
                    </a:lnTo>
                    <a:lnTo>
                      <a:pt x="284" y="113"/>
                    </a:lnTo>
                    <a:lnTo>
                      <a:pt x="286" y="113"/>
                    </a:lnTo>
                    <a:lnTo>
                      <a:pt x="286" y="110"/>
                    </a:lnTo>
                    <a:lnTo>
                      <a:pt x="287" y="110"/>
                    </a:lnTo>
                    <a:lnTo>
                      <a:pt x="287" y="109"/>
                    </a:lnTo>
                    <a:lnTo>
                      <a:pt x="289" y="107"/>
                    </a:lnTo>
                    <a:lnTo>
                      <a:pt x="289" y="100"/>
                    </a:lnTo>
                    <a:lnTo>
                      <a:pt x="290" y="93"/>
                    </a:lnTo>
                    <a:lnTo>
                      <a:pt x="290" y="92"/>
                    </a:lnTo>
                    <a:lnTo>
                      <a:pt x="293" y="85"/>
                    </a:lnTo>
                    <a:lnTo>
                      <a:pt x="294" y="79"/>
                    </a:lnTo>
                    <a:lnTo>
                      <a:pt x="293" y="76"/>
                    </a:lnTo>
                    <a:lnTo>
                      <a:pt x="296" y="69"/>
                    </a:lnTo>
                    <a:lnTo>
                      <a:pt x="297" y="69"/>
                    </a:lnTo>
                    <a:lnTo>
                      <a:pt x="307" y="76"/>
                    </a:lnTo>
                    <a:lnTo>
                      <a:pt x="309" y="71"/>
                    </a:lnTo>
                    <a:lnTo>
                      <a:pt x="310" y="66"/>
                    </a:lnTo>
                    <a:lnTo>
                      <a:pt x="310" y="63"/>
                    </a:lnTo>
                    <a:lnTo>
                      <a:pt x="311" y="62"/>
                    </a:lnTo>
                    <a:lnTo>
                      <a:pt x="313" y="61"/>
                    </a:lnTo>
                    <a:lnTo>
                      <a:pt x="314" y="58"/>
                    </a:lnTo>
                    <a:lnTo>
                      <a:pt x="314" y="59"/>
                    </a:lnTo>
                    <a:lnTo>
                      <a:pt x="316" y="59"/>
                    </a:lnTo>
                    <a:lnTo>
                      <a:pt x="321" y="52"/>
                    </a:lnTo>
                    <a:lnTo>
                      <a:pt x="324" y="48"/>
                    </a:lnTo>
                    <a:lnTo>
                      <a:pt x="324" y="47"/>
                    </a:lnTo>
                    <a:lnTo>
                      <a:pt x="323" y="47"/>
                    </a:lnTo>
                    <a:lnTo>
                      <a:pt x="323" y="45"/>
                    </a:lnTo>
                    <a:lnTo>
                      <a:pt x="324" y="42"/>
                    </a:lnTo>
                    <a:lnTo>
                      <a:pt x="326" y="39"/>
                    </a:lnTo>
                    <a:lnTo>
                      <a:pt x="328" y="37"/>
                    </a:lnTo>
                    <a:lnTo>
                      <a:pt x="330" y="34"/>
                    </a:lnTo>
                    <a:lnTo>
                      <a:pt x="331" y="31"/>
                    </a:lnTo>
                    <a:lnTo>
                      <a:pt x="331" y="30"/>
                    </a:lnTo>
                    <a:lnTo>
                      <a:pt x="330" y="28"/>
                    </a:lnTo>
                    <a:lnTo>
                      <a:pt x="328" y="27"/>
                    </a:lnTo>
                    <a:lnTo>
                      <a:pt x="330" y="27"/>
                    </a:lnTo>
                    <a:lnTo>
                      <a:pt x="330" y="25"/>
                    </a:lnTo>
                    <a:lnTo>
                      <a:pt x="331" y="22"/>
                    </a:lnTo>
                    <a:lnTo>
                      <a:pt x="330" y="22"/>
                    </a:lnTo>
                    <a:lnTo>
                      <a:pt x="331" y="14"/>
                    </a:lnTo>
                    <a:lnTo>
                      <a:pt x="333" y="11"/>
                    </a:lnTo>
                    <a:lnTo>
                      <a:pt x="331" y="10"/>
                    </a:lnTo>
                    <a:lnTo>
                      <a:pt x="330" y="0"/>
                    </a:lnTo>
                    <a:lnTo>
                      <a:pt x="340" y="5"/>
                    </a:lnTo>
                    <a:lnTo>
                      <a:pt x="355" y="15"/>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101"/>
              <p:cNvSpPr>
                <a:spLocks noEditPoints="1"/>
              </p:cNvSpPr>
              <p:nvPr/>
            </p:nvSpPr>
            <p:spPr bwMode="auto">
              <a:xfrm>
                <a:off x="2412723" y="822960"/>
                <a:ext cx="1066760" cy="780108"/>
              </a:xfrm>
              <a:custGeom>
                <a:avLst/>
                <a:gdLst>
                  <a:gd name="T0" fmla="*/ 147 w 487"/>
                  <a:gd name="T1" fmla="*/ 76 h 389"/>
                  <a:gd name="T2" fmla="*/ 141 w 487"/>
                  <a:gd name="T3" fmla="*/ 102 h 389"/>
                  <a:gd name="T4" fmla="*/ 150 w 487"/>
                  <a:gd name="T5" fmla="*/ 116 h 389"/>
                  <a:gd name="T6" fmla="*/ 137 w 487"/>
                  <a:gd name="T7" fmla="*/ 102 h 389"/>
                  <a:gd name="T8" fmla="*/ 136 w 487"/>
                  <a:gd name="T9" fmla="*/ 78 h 389"/>
                  <a:gd name="T10" fmla="*/ 154 w 487"/>
                  <a:gd name="T11" fmla="*/ 54 h 389"/>
                  <a:gd name="T12" fmla="*/ 146 w 487"/>
                  <a:gd name="T13" fmla="*/ 47 h 389"/>
                  <a:gd name="T14" fmla="*/ 124 w 487"/>
                  <a:gd name="T15" fmla="*/ 31 h 389"/>
                  <a:gd name="T16" fmla="*/ 138 w 487"/>
                  <a:gd name="T17" fmla="*/ 54 h 389"/>
                  <a:gd name="T18" fmla="*/ 130 w 487"/>
                  <a:gd name="T19" fmla="*/ 55 h 389"/>
                  <a:gd name="T20" fmla="*/ 124 w 487"/>
                  <a:gd name="T21" fmla="*/ 35 h 389"/>
                  <a:gd name="T22" fmla="*/ 131 w 487"/>
                  <a:gd name="T23" fmla="*/ 35 h 389"/>
                  <a:gd name="T24" fmla="*/ 130 w 487"/>
                  <a:gd name="T25" fmla="*/ 30 h 389"/>
                  <a:gd name="T26" fmla="*/ 151 w 487"/>
                  <a:gd name="T27" fmla="*/ 33 h 389"/>
                  <a:gd name="T28" fmla="*/ 332 w 487"/>
                  <a:gd name="T29" fmla="*/ 54 h 389"/>
                  <a:gd name="T30" fmla="*/ 464 w 487"/>
                  <a:gd name="T31" fmla="*/ 185 h 389"/>
                  <a:gd name="T32" fmla="*/ 447 w 487"/>
                  <a:gd name="T33" fmla="*/ 263 h 389"/>
                  <a:gd name="T34" fmla="*/ 429 w 487"/>
                  <a:gd name="T35" fmla="*/ 365 h 389"/>
                  <a:gd name="T36" fmla="*/ 331 w 487"/>
                  <a:gd name="T37" fmla="*/ 367 h 389"/>
                  <a:gd name="T38" fmla="*/ 274 w 487"/>
                  <a:gd name="T39" fmla="*/ 361 h 389"/>
                  <a:gd name="T40" fmla="*/ 199 w 487"/>
                  <a:gd name="T41" fmla="*/ 365 h 389"/>
                  <a:gd name="T42" fmla="*/ 155 w 487"/>
                  <a:gd name="T43" fmla="*/ 357 h 389"/>
                  <a:gd name="T44" fmla="*/ 112 w 487"/>
                  <a:gd name="T45" fmla="*/ 347 h 389"/>
                  <a:gd name="T46" fmla="*/ 62 w 487"/>
                  <a:gd name="T47" fmla="*/ 327 h 389"/>
                  <a:gd name="T48" fmla="*/ 37 w 487"/>
                  <a:gd name="T49" fmla="*/ 269 h 389"/>
                  <a:gd name="T50" fmla="*/ 18 w 487"/>
                  <a:gd name="T51" fmla="*/ 252 h 389"/>
                  <a:gd name="T52" fmla="*/ 4 w 487"/>
                  <a:gd name="T53" fmla="*/ 238 h 389"/>
                  <a:gd name="T54" fmla="*/ 11 w 487"/>
                  <a:gd name="T55" fmla="*/ 231 h 389"/>
                  <a:gd name="T56" fmla="*/ 21 w 487"/>
                  <a:gd name="T57" fmla="*/ 212 h 389"/>
                  <a:gd name="T58" fmla="*/ 15 w 487"/>
                  <a:gd name="T59" fmla="*/ 205 h 389"/>
                  <a:gd name="T60" fmla="*/ 20 w 487"/>
                  <a:gd name="T61" fmla="*/ 190 h 389"/>
                  <a:gd name="T62" fmla="*/ 25 w 487"/>
                  <a:gd name="T63" fmla="*/ 178 h 389"/>
                  <a:gd name="T64" fmla="*/ 18 w 487"/>
                  <a:gd name="T65" fmla="*/ 168 h 389"/>
                  <a:gd name="T66" fmla="*/ 21 w 487"/>
                  <a:gd name="T67" fmla="*/ 119 h 389"/>
                  <a:gd name="T68" fmla="*/ 18 w 487"/>
                  <a:gd name="T69" fmla="*/ 82 h 389"/>
                  <a:gd name="T70" fmla="*/ 20 w 487"/>
                  <a:gd name="T71" fmla="*/ 60 h 389"/>
                  <a:gd name="T72" fmla="*/ 27 w 487"/>
                  <a:gd name="T73" fmla="*/ 31 h 389"/>
                  <a:gd name="T74" fmla="*/ 48 w 487"/>
                  <a:gd name="T75" fmla="*/ 52 h 389"/>
                  <a:gd name="T76" fmla="*/ 68 w 487"/>
                  <a:gd name="T77" fmla="*/ 69 h 389"/>
                  <a:gd name="T78" fmla="*/ 88 w 487"/>
                  <a:gd name="T79" fmla="*/ 78 h 389"/>
                  <a:gd name="T80" fmla="*/ 110 w 487"/>
                  <a:gd name="T81" fmla="*/ 81 h 389"/>
                  <a:gd name="T82" fmla="*/ 124 w 487"/>
                  <a:gd name="T83" fmla="*/ 95 h 389"/>
                  <a:gd name="T84" fmla="*/ 134 w 487"/>
                  <a:gd name="T85" fmla="*/ 93 h 389"/>
                  <a:gd name="T86" fmla="*/ 131 w 487"/>
                  <a:gd name="T87" fmla="*/ 115 h 389"/>
                  <a:gd name="T88" fmla="*/ 127 w 487"/>
                  <a:gd name="T89" fmla="*/ 123 h 389"/>
                  <a:gd name="T90" fmla="*/ 138 w 487"/>
                  <a:gd name="T91" fmla="*/ 120 h 389"/>
                  <a:gd name="T92" fmla="*/ 133 w 487"/>
                  <a:gd name="T93" fmla="*/ 142 h 389"/>
                  <a:gd name="T94" fmla="*/ 131 w 487"/>
                  <a:gd name="T95" fmla="*/ 157 h 389"/>
                  <a:gd name="T96" fmla="*/ 123 w 487"/>
                  <a:gd name="T97" fmla="*/ 168 h 389"/>
                  <a:gd name="T98" fmla="*/ 136 w 487"/>
                  <a:gd name="T99" fmla="*/ 174 h 389"/>
                  <a:gd name="T100" fmla="*/ 138 w 487"/>
                  <a:gd name="T101" fmla="*/ 150 h 389"/>
                  <a:gd name="T102" fmla="*/ 144 w 487"/>
                  <a:gd name="T103" fmla="*/ 129 h 389"/>
                  <a:gd name="T104" fmla="*/ 160 w 487"/>
                  <a:gd name="T105" fmla="*/ 109 h 389"/>
                  <a:gd name="T106" fmla="*/ 153 w 487"/>
                  <a:gd name="T107" fmla="*/ 86 h 389"/>
                  <a:gd name="T108" fmla="*/ 147 w 487"/>
                  <a:gd name="T109" fmla="*/ 96 h 389"/>
                  <a:gd name="T110" fmla="*/ 157 w 487"/>
                  <a:gd name="T111" fmla="*/ 76 h 389"/>
                  <a:gd name="T112" fmla="*/ 147 w 487"/>
                  <a:gd name="T113" fmla="*/ 61 h 389"/>
                  <a:gd name="T114" fmla="*/ 158 w 487"/>
                  <a:gd name="T115" fmla="*/ 62 h 389"/>
                  <a:gd name="T116" fmla="*/ 161 w 487"/>
                  <a:gd name="T117" fmla="*/ 43 h 389"/>
                  <a:gd name="T118" fmla="*/ 154 w 487"/>
                  <a:gd name="T119" fmla="*/ 35 h 389"/>
                  <a:gd name="T120" fmla="*/ 154 w 487"/>
                  <a:gd name="T121" fmla="*/ 1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 h="389">
                    <a:moveTo>
                      <a:pt x="154" y="110"/>
                    </a:moveTo>
                    <a:lnTo>
                      <a:pt x="154" y="109"/>
                    </a:lnTo>
                    <a:lnTo>
                      <a:pt x="153" y="108"/>
                    </a:lnTo>
                    <a:lnTo>
                      <a:pt x="154" y="108"/>
                    </a:lnTo>
                    <a:lnTo>
                      <a:pt x="154" y="110"/>
                    </a:lnTo>
                    <a:close/>
                    <a:moveTo>
                      <a:pt x="150" y="68"/>
                    </a:moveTo>
                    <a:lnTo>
                      <a:pt x="148" y="71"/>
                    </a:lnTo>
                    <a:lnTo>
                      <a:pt x="148" y="72"/>
                    </a:lnTo>
                    <a:lnTo>
                      <a:pt x="150" y="74"/>
                    </a:lnTo>
                    <a:lnTo>
                      <a:pt x="151" y="75"/>
                    </a:lnTo>
                    <a:lnTo>
                      <a:pt x="151" y="76"/>
                    </a:lnTo>
                    <a:lnTo>
                      <a:pt x="151" y="78"/>
                    </a:lnTo>
                    <a:lnTo>
                      <a:pt x="150" y="79"/>
                    </a:lnTo>
                    <a:lnTo>
                      <a:pt x="148" y="79"/>
                    </a:lnTo>
                    <a:lnTo>
                      <a:pt x="147" y="79"/>
                    </a:lnTo>
                    <a:lnTo>
                      <a:pt x="147" y="78"/>
                    </a:lnTo>
                    <a:lnTo>
                      <a:pt x="147" y="76"/>
                    </a:lnTo>
                    <a:lnTo>
                      <a:pt x="146" y="76"/>
                    </a:lnTo>
                    <a:lnTo>
                      <a:pt x="144" y="76"/>
                    </a:lnTo>
                    <a:lnTo>
                      <a:pt x="144" y="78"/>
                    </a:lnTo>
                    <a:lnTo>
                      <a:pt x="143" y="79"/>
                    </a:lnTo>
                    <a:lnTo>
                      <a:pt x="141" y="79"/>
                    </a:lnTo>
                    <a:lnTo>
                      <a:pt x="140" y="81"/>
                    </a:lnTo>
                    <a:lnTo>
                      <a:pt x="140" y="82"/>
                    </a:lnTo>
                    <a:lnTo>
                      <a:pt x="141" y="84"/>
                    </a:lnTo>
                    <a:lnTo>
                      <a:pt x="143" y="85"/>
                    </a:lnTo>
                    <a:lnTo>
                      <a:pt x="143" y="88"/>
                    </a:lnTo>
                    <a:lnTo>
                      <a:pt x="143" y="89"/>
                    </a:lnTo>
                    <a:lnTo>
                      <a:pt x="143" y="91"/>
                    </a:lnTo>
                    <a:lnTo>
                      <a:pt x="143" y="92"/>
                    </a:lnTo>
                    <a:lnTo>
                      <a:pt x="143" y="95"/>
                    </a:lnTo>
                    <a:lnTo>
                      <a:pt x="141" y="96"/>
                    </a:lnTo>
                    <a:lnTo>
                      <a:pt x="141" y="99"/>
                    </a:lnTo>
                    <a:lnTo>
                      <a:pt x="141" y="102"/>
                    </a:lnTo>
                    <a:lnTo>
                      <a:pt x="143" y="102"/>
                    </a:lnTo>
                    <a:lnTo>
                      <a:pt x="144" y="102"/>
                    </a:lnTo>
                    <a:lnTo>
                      <a:pt x="144" y="101"/>
                    </a:lnTo>
                    <a:lnTo>
                      <a:pt x="144" y="99"/>
                    </a:lnTo>
                    <a:lnTo>
                      <a:pt x="144" y="98"/>
                    </a:lnTo>
                    <a:lnTo>
                      <a:pt x="146" y="98"/>
                    </a:lnTo>
                    <a:lnTo>
                      <a:pt x="147" y="101"/>
                    </a:lnTo>
                    <a:lnTo>
                      <a:pt x="147" y="103"/>
                    </a:lnTo>
                    <a:lnTo>
                      <a:pt x="148" y="103"/>
                    </a:lnTo>
                    <a:lnTo>
                      <a:pt x="150" y="105"/>
                    </a:lnTo>
                    <a:lnTo>
                      <a:pt x="151" y="106"/>
                    </a:lnTo>
                    <a:lnTo>
                      <a:pt x="150" y="109"/>
                    </a:lnTo>
                    <a:lnTo>
                      <a:pt x="150" y="110"/>
                    </a:lnTo>
                    <a:lnTo>
                      <a:pt x="151" y="112"/>
                    </a:lnTo>
                    <a:lnTo>
                      <a:pt x="151" y="113"/>
                    </a:lnTo>
                    <a:lnTo>
                      <a:pt x="150" y="115"/>
                    </a:lnTo>
                    <a:lnTo>
                      <a:pt x="150" y="116"/>
                    </a:lnTo>
                    <a:lnTo>
                      <a:pt x="148" y="116"/>
                    </a:lnTo>
                    <a:lnTo>
                      <a:pt x="148" y="118"/>
                    </a:lnTo>
                    <a:lnTo>
                      <a:pt x="147" y="119"/>
                    </a:lnTo>
                    <a:lnTo>
                      <a:pt x="147" y="118"/>
                    </a:lnTo>
                    <a:lnTo>
                      <a:pt x="146" y="118"/>
                    </a:lnTo>
                    <a:lnTo>
                      <a:pt x="144" y="116"/>
                    </a:lnTo>
                    <a:lnTo>
                      <a:pt x="144" y="115"/>
                    </a:lnTo>
                    <a:lnTo>
                      <a:pt x="146" y="113"/>
                    </a:lnTo>
                    <a:lnTo>
                      <a:pt x="146" y="112"/>
                    </a:lnTo>
                    <a:lnTo>
                      <a:pt x="144" y="109"/>
                    </a:lnTo>
                    <a:lnTo>
                      <a:pt x="143" y="109"/>
                    </a:lnTo>
                    <a:lnTo>
                      <a:pt x="141" y="109"/>
                    </a:lnTo>
                    <a:lnTo>
                      <a:pt x="140" y="109"/>
                    </a:lnTo>
                    <a:lnTo>
                      <a:pt x="140" y="108"/>
                    </a:lnTo>
                    <a:lnTo>
                      <a:pt x="140" y="106"/>
                    </a:lnTo>
                    <a:lnTo>
                      <a:pt x="138" y="105"/>
                    </a:lnTo>
                    <a:lnTo>
                      <a:pt x="137" y="102"/>
                    </a:lnTo>
                    <a:lnTo>
                      <a:pt x="138" y="102"/>
                    </a:lnTo>
                    <a:lnTo>
                      <a:pt x="138" y="101"/>
                    </a:lnTo>
                    <a:lnTo>
                      <a:pt x="138" y="98"/>
                    </a:lnTo>
                    <a:lnTo>
                      <a:pt x="140" y="96"/>
                    </a:lnTo>
                    <a:lnTo>
                      <a:pt x="140" y="95"/>
                    </a:lnTo>
                    <a:lnTo>
                      <a:pt x="141" y="92"/>
                    </a:lnTo>
                    <a:lnTo>
                      <a:pt x="141" y="91"/>
                    </a:lnTo>
                    <a:lnTo>
                      <a:pt x="141" y="89"/>
                    </a:lnTo>
                    <a:lnTo>
                      <a:pt x="140" y="89"/>
                    </a:lnTo>
                    <a:lnTo>
                      <a:pt x="138" y="89"/>
                    </a:lnTo>
                    <a:lnTo>
                      <a:pt x="137" y="89"/>
                    </a:lnTo>
                    <a:lnTo>
                      <a:pt x="137" y="86"/>
                    </a:lnTo>
                    <a:lnTo>
                      <a:pt x="136" y="85"/>
                    </a:lnTo>
                    <a:lnTo>
                      <a:pt x="136" y="84"/>
                    </a:lnTo>
                    <a:lnTo>
                      <a:pt x="134" y="82"/>
                    </a:lnTo>
                    <a:lnTo>
                      <a:pt x="134" y="81"/>
                    </a:lnTo>
                    <a:lnTo>
                      <a:pt x="136" y="78"/>
                    </a:lnTo>
                    <a:lnTo>
                      <a:pt x="137" y="76"/>
                    </a:lnTo>
                    <a:lnTo>
                      <a:pt x="138" y="74"/>
                    </a:lnTo>
                    <a:lnTo>
                      <a:pt x="140" y="74"/>
                    </a:lnTo>
                    <a:lnTo>
                      <a:pt x="143" y="69"/>
                    </a:lnTo>
                    <a:lnTo>
                      <a:pt x="144" y="68"/>
                    </a:lnTo>
                    <a:lnTo>
                      <a:pt x="144" y="65"/>
                    </a:lnTo>
                    <a:lnTo>
                      <a:pt x="146" y="65"/>
                    </a:lnTo>
                    <a:lnTo>
                      <a:pt x="147" y="65"/>
                    </a:lnTo>
                    <a:lnTo>
                      <a:pt x="147" y="67"/>
                    </a:lnTo>
                    <a:lnTo>
                      <a:pt x="146" y="67"/>
                    </a:lnTo>
                    <a:lnTo>
                      <a:pt x="147" y="67"/>
                    </a:lnTo>
                    <a:lnTo>
                      <a:pt x="147" y="65"/>
                    </a:lnTo>
                    <a:lnTo>
                      <a:pt x="148" y="65"/>
                    </a:lnTo>
                    <a:lnTo>
                      <a:pt x="148" y="67"/>
                    </a:lnTo>
                    <a:lnTo>
                      <a:pt x="150" y="68"/>
                    </a:lnTo>
                    <a:close/>
                    <a:moveTo>
                      <a:pt x="154" y="52"/>
                    </a:moveTo>
                    <a:lnTo>
                      <a:pt x="154" y="54"/>
                    </a:lnTo>
                    <a:lnTo>
                      <a:pt x="153" y="54"/>
                    </a:lnTo>
                    <a:lnTo>
                      <a:pt x="151" y="54"/>
                    </a:lnTo>
                    <a:lnTo>
                      <a:pt x="150" y="54"/>
                    </a:lnTo>
                    <a:lnTo>
                      <a:pt x="150" y="52"/>
                    </a:lnTo>
                    <a:lnTo>
                      <a:pt x="150" y="51"/>
                    </a:lnTo>
                    <a:lnTo>
                      <a:pt x="151" y="48"/>
                    </a:lnTo>
                    <a:lnTo>
                      <a:pt x="151" y="47"/>
                    </a:lnTo>
                    <a:lnTo>
                      <a:pt x="151" y="48"/>
                    </a:lnTo>
                    <a:lnTo>
                      <a:pt x="151" y="50"/>
                    </a:lnTo>
                    <a:lnTo>
                      <a:pt x="153" y="51"/>
                    </a:lnTo>
                    <a:lnTo>
                      <a:pt x="153" y="52"/>
                    </a:lnTo>
                    <a:lnTo>
                      <a:pt x="154" y="52"/>
                    </a:lnTo>
                    <a:close/>
                    <a:moveTo>
                      <a:pt x="147" y="51"/>
                    </a:moveTo>
                    <a:lnTo>
                      <a:pt x="146" y="51"/>
                    </a:lnTo>
                    <a:lnTo>
                      <a:pt x="146" y="50"/>
                    </a:lnTo>
                    <a:lnTo>
                      <a:pt x="146" y="48"/>
                    </a:lnTo>
                    <a:lnTo>
                      <a:pt x="146" y="47"/>
                    </a:lnTo>
                    <a:lnTo>
                      <a:pt x="147" y="45"/>
                    </a:lnTo>
                    <a:lnTo>
                      <a:pt x="147" y="44"/>
                    </a:lnTo>
                    <a:lnTo>
                      <a:pt x="148" y="45"/>
                    </a:lnTo>
                    <a:lnTo>
                      <a:pt x="148" y="47"/>
                    </a:lnTo>
                    <a:lnTo>
                      <a:pt x="148" y="50"/>
                    </a:lnTo>
                    <a:lnTo>
                      <a:pt x="147" y="51"/>
                    </a:lnTo>
                    <a:close/>
                    <a:moveTo>
                      <a:pt x="151" y="45"/>
                    </a:moveTo>
                    <a:lnTo>
                      <a:pt x="150" y="45"/>
                    </a:lnTo>
                    <a:lnTo>
                      <a:pt x="150" y="44"/>
                    </a:lnTo>
                    <a:lnTo>
                      <a:pt x="148" y="44"/>
                    </a:lnTo>
                    <a:lnTo>
                      <a:pt x="148" y="43"/>
                    </a:lnTo>
                    <a:lnTo>
                      <a:pt x="151" y="43"/>
                    </a:lnTo>
                    <a:lnTo>
                      <a:pt x="151" y="45"/>
                    </a:lnTo>
                    <a:close/>
                    <a:moveTo>
                      <a:pt x="122" y="28"/>
                    </a:moveTo>
                    <a:lnTo>
                      <a:pt x="123" y="28"/>
                    </a:lnTo>
                    <a:lnTo>
                      <a:pt x="123" y="30"/>
                    </a:lnTo>
                    <a:lnTo>
                      <a:pt x="124" y="31"/>
                    </a:lnTo>
                    <a:lnTo>
                      <a:pt x="126" y="33"/>
                    </a:lnTo>
                    <a:lnTo>
                      <a:pt x="126" y="34"/>
                    </a:lnTo>
                    <a:lnTo>
                      <a:pt x="126" y="35"/>
                    </a:lnTo>
                    <a:lnTo>
                      <a:pt x="124" y="34"/>
                    </a:lnTo>
                    <a:lnTo>
                      <a:pt x="120" y="30"/>
                    </a:lnTo>
                    <a:lnTo>
                      <a:pt x="120" y="28"/>
                    </a:lnTo>
                    <a:lnTo>
                      <a:pt x="122" y="28"/>
                    </a:lnTo>
                    <a:close/>
                    <a:moveTo>
                      <a:pt x="143" y="43"/>
                    </a:moveTo>
                    <a:lnTo>
                      <a:pt x="143" y="44"/>
                    </a:lnTo>
                    <a:lnTo>
                      <a:pt x="143" y="45"/>
                    </a:lnTo>
                    <a:lnTo>
                      <a:pt x="143" y="47"/>
                    </a:lnTo>
                    <a:lnTo>
                      <a:pt x="143" y="48"/>
                    </a:lnTo>
                    <a:lnTo>
                      <a:pt x="141" y="50"/>
                    </a:lnTo>
                    <a:lnTo>
                      <a:pt x="141" y="51"/>
                    </a:lnTo>
                    <a:lnTo>
                      <a:pt x="141" y="52"/>
                    </a:lnTo>
                    <a:lnTo>
                      <a:pt x="140" y="54"/>
                    </a:lnTo>
                    <a:lnTo>
                      <a:pt x="138" y="54"/>
                    </a:lnTo>
                    <a:lnTo>
                      <a:pt x="138" y="55"/>
                    </a:lnTo>
                    <a:lnTo>
                      <a:pt x="137" y="57"/>
                    </a:lnTo>
                    <a:lnTo>
                      <a:pt x="137" y="58"/>
                    </a:lnTo>
                    <a:lnTo>
                      <a:pt x="137" y="60"/>
                    </a:lnTo>
                    <a:lnTo>
                      <a:pt x="137" y="61"/>
                    </a:lnTo>
                    <a:lnTo>
                      <a:pt x="136" y="61"/>
                    </a:lnTo>
                    <a:lnTo>
                      <a:pt x="133" y="61"/>
                    </a:lnTo>
                    <a:lnTo>
                      <a:pt x="133" y="60"/>
                    </a:lnTo>
                    <a:lnTo>
                      <a:pt x="131" y="60"/>
                    </a:lnTo>
                    <a:lnTo>
                      <a:pt x="133" y="58"/>
                    </a:lnTo>
                    <a:lnTo>
                      <a:pt x="131" y="58"/>
                    </a:lnTo>
                    <a:lnTo>
                      <a:pt x="131" y="57"/>
                    </a:lnTo>
                    <a:lnTo>
                      <a:pt x="131" y="58"/>
                    </a:lnTo>
                    <a:lnTo>
                      <a:pt x="130" y="57"/>
                    </a:lnTo>
                    <a:lnTo>
                      <a:pt x="131" y="57"/>
                    </a:lnTo>
                    <a:lnTo>
                      <a:pt x="131" y="55"/>
                    </a:lnTo>
                    <a:lnTo>
                      <a:pt x="130" y="55"/>
                    </a:lnTo>
                    <a:lnTo>
                      <a:pt x="129" y="55"/>
                    </a:lnTo>
                    <a:lnTo>
                      <a:pt x="124" y="54"/>
                    </a:lnTo>
                    <a:lnTo>
                      <a:pt x="124" y="52"/>
                    </a:lnTo>
                    <a:lnTo>
                      <a:pt x="124" y="51"/>
                    </a:lnTo>
                    <a:lnTo>
                      <a:pt x="122" y="48"/>
                    </a:lnTo>
                    <a:lnTo>
                      <a:pt x="120" y="47"/>
                    </a:lnTo>
                    <a:lnTo>
                      <a:pt x="120" y="44"/>
                    </a:lnTo>
                    <a:lnTo>
                      <a:pt x="120" y="43"/>
                    </a:lnTo>
                    <a:lnTo>
                      <a:pt x="120" y="41"/>
                    </a:lnTo>
                    <a:lnTo>
                      <a:pt x="120" y="40"/>
                    </a:lnTo>
                    <a:lnTo>
                      <a:pt x="120" y="38"/>
                    </a:lnTo>
                    <a:lnTo>
                      <a:pt x="119" y="38"/>
                    </a:lnTo>
                    <a:lnTo>
                      <a:pt x="119" y="37"/>
                    </a:lnTo>
                    <a:lnTo>
                      <a:pt x="120" y="37"/>
                    </a:lnTo>
                    <a:lnTo>
                      <a:pt x="122" y="35"/>
                    </a:lnTo>
                    <a:lnTo>
                      <a:pt x="123" y="35"/>
                    </a:lnTo>
                    <a:lnTo>
                      <a:pt x="124" y="35"/>
                    </a:lnTo>
                    <a:lnTo>
                      <a:pt x="126" y="37"/>
                    </a:lnTo>
                    <a:lnTo>
                      <a:pt x="126" y="38"/>
                    </a:lnTo>
                    <a:lnTo>
                      <a:pt x="127" y="40"/>
                    </a:lnTo>
                    <a:lnTo>
                      <a:pt x="127" y="41"/>
                    </a:lnTo>
                    <a:lnTo>
                      <a:pt x="127" y="43"/>
                    </a:lnTo>
                    <a:lnTo>
                      <a:pt x="129" y="44"/>
                    </a:lnTo>
                    <a:lnTo>
                      <a:pt x="130" y="44"/>
                    </a:lnTo>
                    <a:lnTo>
                      <a:pt x="131" y="44"/>
                    </a:lnTo>
                    <a:lnTo>
                      <a:pt x="131" y="43"/>
                    </a:lnTo>
                    <a:lnTo>
                      <a:pt x="130" y="43"/>
                    </a:lnTo>
                    <a:lnTo>
                      <a:pt x="129" y="41"/>
                    </a:lnTo>
                    <a:lnTo>
                      <a:pt x="130" y="41"/>
                    </a:lnTo>
                    <a:lnTo>
                      <a:pt x="130" y="40"/>
                    </a:lnTo>
                    <a:lnTo>
                      <a:pt x="129" y="38"/>
                    </a:lnTo>
                    <a:lnTo>
                      <a:pt x="129" y="37"/>
                    </a:lnTo>
                    <a:lnTo>
                      <a:pt x="130" y="37"/>
                    </a:lnTo>
                    <a:lnTo>
                      <a:pt x="131" y="35"/>
                    </a:lnTo>
                    <a:lnTo>
                      <a:pt x="134" y="34"/>
                    </a:lnTo>
                    <a:lnTo>
                      <a:pt x="137" y="33"/>
                    </a:lnTo>
                    <a:lnTo>
                      <a:pt x="137" y="31"/>
                    </a:lnTo>
                    <a:lnTo>
                      <a:pt x="138" y="31"/>
                    </a:lnTo>
                    <a:lnTo>
                      <a:pt x="140" y="31"/>
                    </a:lnTo>
                    <a:lnTo>
                      <a:pt x="141" y="31"/>
                    </a:lnTo>
                    <a:lnTo>
                      <a:pt x="143" y="34"/>
                    </a:lnTo>
                    <a:lnTo>
                      <a:pt x="144" y="35"/>
                    </a:lnTo>
                    <a:lnTo>
                      <a:pt x="147" y="38"/>
                    </a:lnTo>
                    <a:lnTo>
                      <a:pt x="147" y="40"/>
                    </a:lnTo>
                    <a:lnTo>
                      <a:pt x="144" y="41"/>
                    </a:lnTo>
                    <a:lnTo>
                      <a:pt x="143" y="41"/>
                    </a:lnTo>
                    <a:lnTo>
                      <a:pt x="143" y="43"/>
                    </a:lnTo>
                    <a:close/>
                    <a:moveTo>
                      <a:pt x="131" y="33"/>
                    </a:moveTo>
                    <a:lnTo>
                      <a:pt x="131" y="31"/>
                    </a:lnTo>
                    <a:lnTo>
                      <a:pt x="131" y="30"/>
                    </a:lnTo>
                    <a:lnTo>
                      <a:pt x="130" y="30"/>
                    </a:lnTo>
                    <a:lnTo>
                      <a:pt x="131" y="28"/>
                    </a:lnTo>
                    <a:lnTo>
                      <a:pt x="133" y="28"/>
                    </a:lnTo>
                    <a:lnTo>
                      <a:pt x="134" y="28"/>
                    </a:lnTo>
                    <a:lnTo>
                      <a:pt x="133" y="31"/>
                    </a:lnTo>
                    <a:lnTo>
                      <a:pt x="131" y="33"/>
                    </a:lnTo>
                    <a:close/>
                    <a:moveTo>
                      <a:pt x="153" y="33"/>
                    </a:moveTo>
                    <a:lnTo>
                      <a:pt x="153" y="35"/>
                    </a:lnTo>
                    <a:lnTo>
                      <a:pt x="153" y="37"/>
                    </a:lnTo>
                    <a:lnTo>
                      <a:pt x="154" y="37"/>
                    </a:lnTo>
                    <a:lnTo>
                      <a:pt x="155" y="40"/>
                    </a:lnTo>
                    <a:lnTo>
                      <a:pt x="154" y="43"/>
                    </a:lnTo>
                    <a:lnTo>
                      <a:pt x="154" y="41"/>
                    </a:lnTo>
                    <a:lnTo>
                      <a:pt x="153" y="38"/>
                    </a:lnTo>
                    <a:lnTo>
                      <a:pt x="151" y="34"/>
                    </a:lnTo>
                    <a:lnTo>
                      <a:pt x="150" y="34"/>
                    </a:lnTo>
                    <a:lnTo>
                      <a:pt x="150" y="33"/>
                    </a:lnTo>
                    <a:lnTo>
                      <a:pt x="151" y="33"/>
                    </a:lnTo>
                    <a:lnTo>
                      <a:pt x="151" y="31"/>
                    </a:lnTo>
                    <a:lnTo>
                      <a:pt x="153" y="31"/>
                    </a:lnTo>
                    <a:lnTo>
                      <a:pt x="153" y="33"/>
                    </a:lnTo>
                    <a:close/>
                    <a:moveTo>
                      <a:pt x="140" y="0"/>
                    </a:moveTo>
                    <a:lnTo>
                      <a:pt x="140" y="3"/>
                    </a:lnTo>
                    <a:lnTo>
                      <a:pt x="138" y="3"/>
                    </a:lnTo>
                    <a:lnTo>
                      <a:pt x="137" y="3"/>
                    </a:lnTo>
                    <a:lnTo>
                      <a:pt x="137" y="1"/>
                    </a:lnTo>
                    <a:lnTo>
                      <a:pt x="137" y="0"/>
                    </a:lnTo>
                    <a:lnTo>
                      <a:pt x="140" y="0"/>
                    </a:lnTo>
                    <a:close/>
                    <a:moveTo>
                      <a:pt x="157" y="6"/>
                    </a:moveTo>
                    <a:lnTo>
                      <a:pt x="177" y="11"/>
                    </a:lnTo>
                    <a:lnTo>
                      <a:pt x="194" y="16"/>
                    </a:lnTo>
                    <a:lnTo>
                      <a:pt x="213" y="23"/>
                    </a:lnTo>
                    <a:lnTo>
                      <a:pt x="250" y="31"/>
                    </a:lnTo>
                    <a:lnTo>
                      <a:pt x="266" y="35"/>
                    </a:lnTo>
                    <a:lnTo>
                      <a:pt x="332" y="54"/>
                    </a:lnTo>
                    <a:lnTo>
                      <a:pt x="346" y="57"/>
                    </a:lnTo>
                    <a:lnTo>
                      <a:pt x="348" y="58"/>
                    </a:lnTo>
                    <a:lnTo>
                      <a:pt x="365" y="61"/>
                    </a:lnTo>
                    <a:lnTo>
                      <a:pt x="365" y="62"/>
                    </a:lnTo>
                    <a:lnTo>
                      <a:pt x="382" y="67"/>
                    </a:lnTo>
                    <a:lnTo>
                      <a:pt x="419" y="75"/>
                    </a:lnTo>
                    <a:lnTo>
                      <a:pt x="464" y="85"/>
                    </a:lnTo>
                    <a:lnTo>
                      <a:pt x="472" y="88"/>
                    </a:lnTo>
                    <a:lnTo>
                      <a:pt x="487" y="91"/>
                    </a:lnTo>
                    <a:lnTo>
                      <a:pt x="482" y="106"/>
                    </a:lnTo>
                    <a:lnTo>
                      <a:pt x="478" y="127"/>
                    </a:lnTo>
                    <a:lnTo>
                      <a:pt x="474" y="147"/>
                    </a:lnTo>
                    <a:lnTo>
                      <a:pt x="472" y="153"/>
                    </a:lnTo>
                    <a:lnTo>
                      <a:pt x="468" y="171"/>
                    </a:lnTo>
                    <a:lnTo>
                      <a:pt x="468" y="173"/>
                    </a:lnTo>
                    <a:lnTo>
                      <a:pt x="465" y="181"/>
                    </a:lnTo>
                    <a:lnTo>
                      <a:pt x="464" y="185"/>
                    </a:lnTo>
                    <a:lnTo>
                      <a:pt x="463" y="191"/>
                    </a:lnTo>
                    <a:lnTo>
                      <a:pt x="458" y="212"/>
                    </a:lnTo>
                    <a:lnTo>
                      <a:pt x="458" y="215"/>
                    </a:lnTo>
                    <a:lnTo>
                      <a:pt x="457" y="217"/>
                    </a:lnTo>
                    <a:lnTo>
                      <a:pt x="457" y="218"/>
                    </a:lnTo>
                    <a:lnTo>
                      <a:pt x="457" y="221"/>
                    </a:lnTo>
                    <a:lnTo>
                      <a:pt x="454" y="234"/>
                    </a:lnTo>
                    <a:lnTo>
                      <a:pt x="453" y="235"/>
                    </a:lnTo>
                    <a:lnTo>
                      <a:pt x="453" y="236"/>
                    </a:lnTo>
                    <a:lnTo>
                      <a:pt x="453" y="241"/>
                    </a:lnTo>
                    <a:lnTo>
                      <a:pt x="451" y="242"/>
                    </a:lnTo>
                    <a:lnTo>
                      <a:pt x="451" y="245"/>
                    </a:lnTo>
                    <a:lnTo>
                      <a:pt x="450" y="248"/>
                    </a:lnTo>
                    <a:lnTo>
                      <a:pt x="450" y="249"/>
                    </a:lnTo>
                    <a:lnTo>
                      <a:pt x="450" y="252"/>
                    </a:lnTo>
                    <a:lnTo>
                      <a:pt x="448" y="253"/>
                    </a:lnTo>
                    <a:lnTo>
                      <a:pt x="447" y="263"/>
                    </a:lnTo>
                    <a:lnTo>
                      <a:pt x="447" y="266"/>
                    </a:lnTo>
                    <a:lnTo>
                      <a:pt x="446" y="269"/>
                    </a:lnTo>
                    <a:lnTo>
                      <a:pt x="446" y="270"/>
                    </a:lnTo>
                    <a:lnTo>
                      <a:pt x="444" y="273"/>
                    </a:lnTo>
                    <a:lnTo>
                      <a:pt x="444" y="276"/>
                    </a:lnTo>
                    <a:lnTo>
                      <a:pt x="437" y="306"/>
                    </a:lnTo>
                    <a:lnTo>
                      <a:pt x="437" y="307"/>
                    </a:lnTo>
                    <a:lnTo>
                      <a:pt x="431" y="334"/>
                    </a:lnTo>
                    <a:lnTo>
                      <a:pt x="430" y="341"/>
                    </a:lnTo>
                    <a:lnTo>
                      <a:pt x="429" y="341"/>
                    </a:lnTo>
                    <a:lnTo>
                      <a:pt x="429" y="345"/>
                    </a:lnTo>
                    <a:lnTo>
                      <a:pt x="427" y="350"/>
                    </a:lnTo>
                    <a:lnTo>
                      <a:pt x="426" y="351"/>
                    </a:lnTo>
                    <a:lnTo>
                      <a:pt x="426" y="354"/>
                    </a:lnTo>
                    <a:lnTo>
                      <a:pt x="429" y="358"/>
                    </a:lnTo>
                    <a:lnTo>
                      <a:pt x="429" y="359"/>
                    </a:lnTo>
                    <a:lnTo>
                      <a:pt x="429" y="365"/>
                    </a:lnTo>
                    <a:lnTo>
                      <a:pt x="430" y="374"/>
                    </a:lnTo>
                    <a:lnTo>
                      <a:pt x="426" y="382"/>
                    </a:lnTo>
                    <a:lnTo>
                      <a:pt x="426" y="389"/>
                    </a:lnTo>
                    <a:lnTo>
                      <a:pt x="409" y="385"/>
                    </a:lnTo>
                    <a:lnTo>
                      <a:pt x="407" y="385"/>
                    </a:lnTo>
                    <a:lnTo>
                      <a:pt x="392" y="382"/>
                    </a:lnTo>
                    <a:lnTo>
                      <a:pt x="390" y="381"/>
                    </a:lnTo>
                    <a:lnTo>
                      <a:pt x="385" y="379"/>
                    </a:lnTo>
                    <a:lnTo>
                      <a:pt x="362" y="374"/>
                    </a:lnTo>
                    <a:lnTo>
                      <a:pt x="361" y="374"/>
                    </a:lnTo>
                    <a:lnTo>
                      <a:pt x="352" y="372"/>
                    </a:lnTo>
                    <a:lnTo>
                      <a:pt x="346" y="371"/>
                    </a:lnTo>
                    <a:lnTo>
                      <a:pt x="345" y="371"/>
                    </a:lnTo>
                    <a:lnTo>
                      <a:pt x="341" y="369"/>
                    </a:lnTo>
                    <a:lnTo>
                      <a:pt x="338" y="368"/>
                    </a:lnTo>
                    <a:lnTo>
                      <a:pt x="337" y="368"/>
                    </a:lnTo>
                    <a:lnTo>
                      <a:pt x="331" y="367"/>
                    </a:lnTo>
                    <a:lnTo>
                      <a:pt x="330" y="367"/>
                    </a:lnTo>
                    <a:lnTo>
                      <a:pt x="328" y="367"/>
                    </a:lnTo>
                    <a:lnTo>
                      <a:pt x="325" y="365"/>
                    </a:lnTo>
                    <a:lnTo>
                      <a:pt x="321" y="365"/>
                    </a:lnTo>
                    <a:lnTo>
                      <a:pt x="320" y="364"/>
                    </a:lnTo>
                    <a:lnTo>
                      <a:pt x="318" y="364"/>
                    </a:lnTo>
                    <a:lnTo>
                      <a:pt x="300" y="359"/>
                    </a:lnTo>
                    <a:lnTo>
                      <a:pt x="298" y="361"/>
                    </a:lnTo>
                    <a:lnTo>
                      <a:pt x="297" y="362"/>
                    </a:lnTo>
                    <a:lnTo>
                      <a:pt x="293" y="364"/>
                    </a:lnTo>
                    <a:lnTo>
                      <a:pt x="290" y="364"/>
                    </a:lnTo>
                    <a:lnTo>
                      <a:pt x="287" y="364"/>
                    </a:lnTo>
                    <a:lnTo>
                      <a:pt x="286" y="364"/>
                    </a:lnTo>
                    <a:lnTo>
                      <a:pt x="284" y="362"/>
                    </a:lnTo>
                    <a:lnTo>
                      <a:pt x="281" y="361"/>
                    </a:lnTo>
                    <a:lnTo>
                      <a:pt x="279" y="361"/>
                    </a:lnTo>
                    <a:lnTo>
                      <a:pt x="274" y="361"/>
                    </a:lnTo>
                    <a:lnTo>
                      <a:pt x="270" y="361"/>
                    </a:lnTo>
                    <a:lnTo>
                      <a:pt x="267" y="361"/>
                    </a:lnTo>
                    <a:lnTo>
                      <a:pt x="264" y="361"/>
                    </a:lnTo>
                    <a:lnTo>
                      <a:pt x="263" y="358"/>
                    </a:lnTo>
                    <a:lnTo>
                      <a:pt x="260" y="358"/>
                    </a:lnTo>
                    <a:lnTo>
                      <a:pt x="259" y="359"/>
                    </a:lnTo>
                    <a:lnTo>
                      <a:pt x="255" y="364"/>
                    </a:lnTo>
                    <a:lnTo>
                      <a:pt x="249" y="362"/>
                    </a:lnTo>
                    <a:lnTo>
                      <a:pt x="246" y="362"/>
                    </a:lnTo>
                    <a:lnTo>
                      <a:pt x="242" y="362"/>
                    </a:lnTo>
                    <a:lnTo>
                      <a:pt x="233" y="362"/>
                    </a:lnTo>
                    <a:lnTo>
                      <a:pt x="223" y="364"/>
                    </a:lnTo>
                    <a:lnTo>
                      <a:pt x="222" y="365"/>
                    </a:lnTo>
                    <a:lnTo>
                      <a:pt x="219" y="368"/>
                    </a:lnTo>
                    <a:lnTo>
                      <a:pt x="206" y="367"/>
                    </a:lnTo>
                    <a:lnTo>
                      <a:pt x="201" y="367"/>
                    </a:lnTo>
                    <a:lnTo>
                      <a:pt x="199" y="365"/>
                    </a:lnTo>
                    <a:lnTo>
                      <a:pt x="199" y="364"/>
                    </a:lnTo>
                    <a:lnTo>
                      <a:pt x="198" y="361"/>
                    </a:lnTo>
                    <a:lnTo>
                      <a:pt x="197" y="359"/>
                    </a:lnTo>
                    <a:lnTo>
                      <a:pt x="194" y="358"/>
                    </a:lnTo>
                    <a:lnTo>
                      <a:pt x="192" y="359"/>
                    </a:lnTo>
                    <a:lnTo>
                      <a:pt x="191" y="359"/>
                    </a:lnTo>
                    <a:lnTo>
                      <a:pt x="189" y="361"/>
                    </a:lnTo>
                    <a:lnTo>
                      <a:pt x="182" y="362"/>
                    </a:lnTo>
                    <a:lnTo>
                      <a:pt x="178" y="362"/>
                    </a:lnTo>
                    <a:lnTo>
                      <a:pt x="177" y="364"/>
                    </a:lnTo>
                    <a:lnTo>
                      <a:pt x="174" y="364"/>
                    </a:lnTo>
                    <a:lnTo>
                      <a:pt x="172" y="362"/>
                    </a:lnTo>
                    <a:lnTo>
                      <a:pt x="164" y="361"/>
                    </a:lnTo>
                    <a:lnTo>
                      <a:pt x="163" y="361"/>
                    </a:lnTo>
                    <a:lnTo>
                      <a:pt x="155" y="361"/>
                    </a:lnTo>
                    <a:lnTo>
                      <a:pt x="155" y="359"/>
                    </a:lnTo>
                    <a:lnTo>
                      <a:pt x="155" y="357"/>
                    </a:lnTo>
                    <a:lnTo>
                      <a:pt x="151" y="352"/>
                    </a:lnTo>
                    <a:lnTo>
                      <a:pt x="150" y="351"/>
                    </a:lnTo>
                    <a:lnTo>
                      <a:pt x="147" y="351"/>
                    </a:lnTo>
                    <a:lnTo>
                      <a:pt x="146" y="351"/>
                    </a:lnTo>
                    <a:lnTo>
                      <a:pt x="144" y="351"/>
                    </a:lnTo>
                    <a:lnTo>
                      <a:pt x="143" y="350"/>
                    </a:lnTo>
                    <a:lnTo>
                      <a:pt x="141" y="350"/>
                    </a:lnTo>
                    <a:lnTo>
                      <a:pt x="138" y="347"/>
                    </a:lnTo>
                    <a:lnTo>
                      <a:pt x="138" y="345"/>
                    </a:lnTo>
                    <a:lnTo>
                      <a:pt x="131" y="347"/>
                    </a:lnTo>
                    <a:lnTo>
                      <a:pt x="127" y="345"/>
                    </a:lnTo>
                    <a:lnTo>
                      <a:pt x="124" y="345"/>
                    </a:lnTo>
                    <a:lnTo>
                      <a:pt x="120" y="342"/>
                    </a:lnTo>
                    <a:lnTo>
                      <a:pt x="117" y="344"/>
                    </a:lnTo>
                    <a:lnTo>
                      <a:pt x="114" y="345"/>
                    </a:lnTo>
                    <a:lnTo>
                      <a:pt x="113" y="347"/>
                    </a:lnTo>
                    <a:lnTo>
                      <a:pt x="112" y="347"/>
                    </a:lnTo>
                    <a:lnTo>
                      <a:pt x="107" y="348"/>
                    </a:lnTo>
                    <a:lnTo>
                      <a:pt x="99" y="350"/>
                    </a:lnTo>
                    <a:lnTo>
                      <a:pt x="97" y="350"/>
                    </a:lnTo>
                    <a:lnTo>
                      <a:pt x="95" y="350"/>
                    </a:lnTo>
                    <a:lnTo>
                      <a:pt x="93" y="350"/>
                    </a:lnTo>
                    <a:lnTo>
                      <a:pt x="89" y="351"/>
                    </a:lnTo>
                    <a:lnTo>
                      <a:pt x="86" y="351"/>
                    </a:lnTo>
                    <a:lnTo>
                      <a:pt x="85" y="350"/>
                    </a:lnTo>
                    <a:lnTo>
                      <a:pt x="83" y="347"/>
                    </a:lnTo>
                    <a:lnTo>
                      <a:pt x="82" y="345"/>
                    </a:lnTo>
                    <a:lnTo>
                      <a:pt x="76" y="344"/>
                    </a:lnTo>
                    <a:lnTo>
                      <a:pt x="68" y="338"/>
                    </a:lnTo>
                    <a:lnTo>
                      <a:pt x="66" y="337"/>
                    </a:lnTo>
                    <a:lnTo>
                      <a:pt x="62" y="333"/>
                    </a:lnTo>
                    <a:lnTo>
                      <a:pt x="61" y="331"/>
                    </a:lnTo>
                    <a:lnTo>
                      <a:pt x="61" y="328"/>
                    </a:lnTo>
                    <a:lnTo>
                      <a:pt x="62" y="327"/>
                    </a:lnTo>
                    <a:lnTo>
                      <a:pt x="64" y="324"/>
                    </a:lnTo>
                    <a:lnTo>
                      <a:pt x="65" y="321"/>
                    </a:lnTo>
                    <a:lnTo>
                      <a:pt x="65" y="320"/>
                    </a:lnTo>
                    <a:lnTo>
                      <a:pt x="64" y="316"/>
                    </a:lnTo>
                    <a:lnTo>
                      <a:pt x="64" y="314"/>
                    </a:lnTo>
                    <a:lnTo>
                      <a:pt x="65" y="313"/>
                    </a:lnTo>
                    <a:lnTo>
                      <a:pt x="66" y="310"/>
                    </a:lnTo>
                    <a:lnTo>
                      <a:pt x="66" y="301"/>
                    </a:lnTo>
                    <a:lnTo>
                      <a:pt x="65" y="290"/>
                    </a:lnTo>
                    <a:lnTo>
                      <a:pt x="65" y="287"/>
                    </a:lnTo>
                    <a:lnTo>
                      <a:pt x="55" y="273"/>
                    </a:lnTo>
                    <a:lnTo>
                      <a:pt x="52" y="272"/>
                    </a:lnTo>
                    <a:lnTo>
                      <a:pt x="49" y="273"/>
                    </a:lnTo>
                    <a:lnTo>
                      <a:pt x="44" y="275"/>
                    </a:lnTo>
                    <a:lnTo>
                      <a:pt x="39" y="273"/>
                    </a:lnTo>
                    <a:lnTo>
                      <a:pt x="38" y="273"/>
                    </a:lnTo>
                    <a:lnTo>
                      <a:pt x="37" y="269"/>
                    </a:lnTo>
                    <a:lnTo>
                      <a:pt x="38" y="263"/>
                    </a:lnTo>
                    <a:lnTo>
                      <a:pt x="37" y="262"/>
                    </a:lnTo>
                    <a:lnTo>
                      <a:pt x="37" y="259"/>
                    </a:lnTo>
                    <a:lnTo>
                      <a:pt x="35" y="259"/>
                    </a:lnTo>
                    <a:lnTo>
                      <a:pt x="31" y="259"/>
                    </a:lnTo>
                    <a:lnTo>
                      <a:pt x="31" y="258"/>
                    </a:lnTo>
                    <a:lnTo>
                      <a:pt x="30" y="258"/>
                    </a:lnTo>
                    <a:lnTo>
                      <a:pt x="28" y="258"/>
                    </a:lnTo>
                    <a:lnTo>
                      <a:pt x="24" y="256"/>
                    </a:lnTo>
                    <a:lnTo>
                      <a:pt x="24" y="255"/>
                    </a:lnTo>
                    <a:lnTo>
                      <a:pt x="24" y="253"/>
                    </a:lnTo>
                    <a:lnTo>
                      <a:pt x="24" y="252"/>
                    </a:lnTo>
                    <a:lnTo>
                      <a:pt x="22" y="252"/>
                    </a:lnTo>
                    <a:lnTo>
                      <a:pt x="21" y="252"/>
                    </a:lnTo>
                    <a:lnTo>
                      <a:pt x="20" y="253"/>
                    </a:lnTo>
                    <a:lnTo>
                      <a:pt x="18" y="253"/>
                    </a:lnTo>
                    <a:lnTo>
                      <a:pt x="18" y="252"/>
                    </a:lnTo>
                    <a:lnTo>
                      <a:pt x="17" y="252"/>
                    </a:lnTo>
                    <a:lnTo>
                      <a:pt x="11" y="255"/>
                    </a:lnTo>
                    <a:lnTo>
                      <a:pt x="10" y="253"/>
                    </a:lnTo>
                    <a:lnTo>
                      <a:pt x="8" y="253"/>
                    </a:lnTo>
                    <a:lnTo>
                      <a:pt x="8" y="249"/>
                    </a:lnTo>
                    <a:lnTo>
                      <a:pt x="7" y="248"/>
                    </a:lnTo>
                    <a:lnTo>
                      <a:pt x="7" y="246"/>
                    </a:lnTo>
                    <a:lnTo>
                      <a:pt x="5" y="245"/>
                    </a:lnTo>
                    <a:lnTo>
                      <a:pt x="4" y="245"/>
                    </a:lnTo>
                    <a:lnTo>
                      <a:pt x="3" y="246"/>
                    </a:lnTo>
                    <a:lnTo>
                      <a:pt x="3" y="248"/>
                    </a:lnTo>
                    <a:lnTo>
                      <a:pt x="1" y="248"/>
                    </a:lnTo>
                    <a:lnTo>
                      <a:pt x="0" y="248"/>
                    </a:lnTo>
                    <a:lnTo>
                      <a:pt x="1" y="246"/>
                    </a:lnTo>
                    <a:lnTo>
                      <a:pt x="1" y="245"/>
                    </a:lnTo>
                    <a:lnTo>
                      <a:pt x="3" y="243"/>
                    </a:lnTo>
                    <a:lnTo>
                      <a:pt x="4" y="238"/>
                    </a:lnTo>
                    <a:lnTo>
                      <a:pt x="5" y="235"/>
                    </a:lnTo>
                    <a:lnTo>
                      <a:pt x="8" y="226"/>
                    </a:lnTo>
                    <a:lnTo>
                      <a:pt x="10" y="221"/>
                    </a:lnTo>
                    <a:lnTo>
                      <a:pt x="10" y="217"/>
                    </a:lnTo>
                    <a:lnTo>
                      <a:pt x="11" y="214"/>
                    </a:lnTo>
                    <a:lnTo>
                      <a:pt x="11" y="212"/>
                    </a:lnTo>
                    <a:lnTo>
                      <a:pt x="13" y="212"/>
                    </a:lnTo>
                    <a:lnTo>
                      <a:pt x="13" y="214"/>
                    </a:lnTo>
                    <a:lnTo>
                      <a:pt x="13" y="215"/>
                    </a:lnTo>
                    <a:lnTo>
                      <a:pt x="13" y="218"/>
                    </a:lnTo>
                    <a:lnTo>
                      <a:pt x="13" y="219"/>
                    </a:lnTo>
                    <a:lnTo>
                      <a:pt x="13" y="221"/>
                    </a:lnTo>
                    <a:lnTo>
                      <a:pt x="11" y="224"/>
                    </a:lnTo>
                    <a:lnTo>
                      <a:pt x="10" y="226"/>
                    </a:lnTo>
                    <a:lnTo>
                      <a:pt x="8" y="231"/>
                    </a:lnTo>
                    <a:lnTo>
                      <a:pt x="10" y="231"/>
                    </a:lnTo>
                    <a:lnTo>
                      <a:pt x="11" y="231"/>
                    </a:lnTo>
                    <a:lnTo>
                      <a:pt x="11" y="228"/>
                    </a:lnTo>
                    <a:lnTo>
                      <a:pt x="13" y="228"/>
                    </a:lnTo>
                    <a:lnTo>
                      <a:pt x="13" y="231"/>
                    </a:lnTo>
                    <a:lnTo>
                      <a:pt x="14" y="231"/>
                    </a:lnTo>
                    <a:lnTo>
                      <a:pt x="17" y="228"/>
                    </a:lnTo>
                    <a:lnTo>
                      <a:pt x="18" y="226"/>
                    </a:lnTo>
                    <a:lnTo>
                      <a:pt x="18" y="225"/>
                    </a:lnTo>
                    <a:lnTo>
                      <a:pt x="18" y="224"/>
                    </a:lnTo>
                    <a:lnTo>
                      <a:pt x="18" y="222"/>
                    </a:lnTo>
                    <a:lnTo>
                      <a:pt x="18" y="221"/>
                    </a:lnTo>
                    <a:lnTo>
                      <a:pt x="18" y="219"/>
                    </a:lnTo>
                    <a:lnTo>
                      <a:pt x="17" y="218"/>
                    </a:lnTo>
                    <a:lnTo>
                      <a:pt x="17" y="217"/>
                    </a:lnTo>
                    <a:lnTo>
                      <a:pt x="18" y="215"/>
                    </a:lnTo>
                    <a:lnTo>
                      <a:pt x="20" y="215"/>
                    </a:lnTo>
                    <a:lnTo>
                      <a:pt x="21" y="214"/>
                    </a:lnTo>
                    <a:lnTo>
                      <a:pt x="21" y="212"/>
                    </a:lnTo>
                    <a:lnTo>
                      <a:pt x="22" y="211"/>
                    </a:lnTo>
                    <a:lnTo>
                      <a:pt x="25" y="211"/>
                    </a:lnTo>
                    <a:lnTo>
                      <a:pt x="27" y="209"/>
                    </a:lnTo>
                    <a:lnTo>
                      <a:pt x="27" y="208"/>
                    </a:lnTo>
                    <a:lnTo>
                      <a:pt x="25" y="207"/>
                    </a:lnTo>
                    <a:lnTo>
                      <a:pt x="25" y="205"/>
                    </a:lnTo>
                    <a:lnTo>
                      <a:pt x="24" y="205"/>
                    </a:lnTo>
                    <a:lnTo>
                      <a:pt x="24" y="207"/>
                    </a:lnTo>
                    <a:lnTo>
                      <a:pt x="22" y="207"/>
                    </a:lnTo>
                    <a:lnTo>
                      <a:pt x="21" y="207"/>
                    </a:lnTo>
                    <a:lnTo>
                      <a:pt x="20" y="205"/>
                    </a:lnTo>
                    <a:lnTo>
                      <a:pt x="20" y="207"/>
                    </a:lnTo>
                    <a:lnTo>
                      <a:pt x="20" y="208"/>
                    </a:lnTo>
                    <a:lnTo>
                      <a:pt x="18" y="207"/>
                    </a:lnTo>
                    <a:lnTo>
                      <a:pt x="17" y="208"/>
                    </a:lnTo>
                    <a:lnTo>
                      <a:pt x="17" y="207"/>
                    </a:lnTo>
                    <a:lnTo>
                      <a:pt x="15" y="205"/>
                    </a:lnTo>
                    <a:lnTo>
                      <a:pt x="15" y="204"/>
                    </a:lnTo>
                    <a:lnTo>
                      <a:pt x="14" y="204"/>
                    </a:lnTo>
                    <a:lnTo>
                      <a:pt x="14" y="202"/>
                    </a:lnTo>
                    <a:lnTo>
                      <a:pt x="13" y="202"/>
                    </a:lnTo>
                    <a:lnTo>
                      <a:pt x="13" y="201"/>
                    </a:lnTo>
                    <a:lnTo>
                      <a:pt x="14" y="201"/>
                    </a:lnTo>
                    <a:lnTo>
                      <a:pt x="14" y="198"/>
                    </a:lnTo>
                    <a:lnTo>
                      <a:pt x="14" y="197"/>
                    </a:lnTo>
                    <a:lnTo>
                      <a:pt x="14" y="195"/>
                    </a:lnTo>
                    <a:lnTo>
                      <a:pt x="15" y="192"/>
                    </a:lnTo>
                    <a:lnTo>
                      <a:pt x="15" y="188"/>
                    </a:lnTo>
                    <a:lnTo>
                      <a:pt x="15" y="185"/>
                    </a:lnTo>
                    <a:lnTo>
                      <a:pt x="17" y="185"/>
                    </a:lnTo>
                    <a:lnTo>
                      <a:pt x="18" y="187"/>
                    </a:lnTo>
                    <a:lnTo>
                      <a:pt x="17" y="190"/>
                    </a:lnTo>
                    <a:lnTo>
                      <a:pt x="18" y="191"/>
                    </a:lnTo>
                    <a:lnTo>
                      <a:pt x="20" y="190"/>
                    </a:lnTo>
                    <a:lnTo>
                      <a:pt x="20" y="188"/>
                    </a:lnTo>
                    <a:lnTo>
                      <a:pt x="21" y="188"/>
                    </a:lnTo>
                    <a:lnTo>
                      <a:pt x="22" y="188"/>
                    </a:lnTo>
                    <a:lnTo>
                      <a:pt x="22" y="187"/>
                    </a:lnTo>
                    <a:lnTo>
                      <a:pt x="25" y="187"/>
                    </a:lnTo>
                    <a:lnTo>
                      <a:pt x="27" y="187"/>
                    </a:lnTo>
                    <a:lnTo>
                      <a:pt x="30" y="187"/>
                    </a:lnTo>
                    <a:lnTo>
                      <a:pt x="31" y="187"/>
                    </a:lnTo>
                    <a:lnTo>
                      <a:pt x="32" y="185"/>
                    </a:lnTo>
                    <a:lnTo>
                      <a:pt x="32" y="184"/>
                    </a:lnTo>
                    <a:lnTo>
                      <a:pt x="31" y="183"/>
                    </a:lnTo>
                    <a:lnTo>
                      <a:pt x="30" y="183"/>
                    </a:lnTo>
                    <a:lnTo>
                      <a:pt x="28" y="183"/>
                    </a:lnTo>
                    <a:lnTo>
                      <a:pt x="28" y="181"/>
                    </a:lnTo>
                    <a:lnTo>
                      <a:pt x="27" y="181"/>
                    </a:lnTo>
                    <a:lnTo>
                      <a:pt x="25" y="180"/>
                    </a:lnTo>
                    <a:lnTo>
                      <a:pt x="25" y="178"/>
                    </a:lnTo>
                    <a:lnTo>
                      <a:pt x="27" y="178"/>
                    </a:lnTo>
                    <a:lnTo>
                      <a:pt x="25" y="177"/>
                    </a:lnTo>
                    <a:lnTo>
                      <a:pt x="25" y="176"/>
                    </a:lnTo>
                    <a:lnTo>
                      <a:pt x="24" y="173"/>
                    </a:lnTo>
                    <a:lnTo>
                      <a:pt x="21" y="173"/>
                    </a:lnTo>
                    <a:lnTo>
                      <a:pt x="20" y="173"/>
                    </a:lnTo>
                    <a:lnTo>
                      <a:pt x="18" y="173"/>
                    </a:lnTo>
                    <a:lnTo>
                      <a:pt x="18" y="174"/>
                    </a:lnTo>
                    <a:lnTo>
                      <a:pt x="18" y="177"/>
                    </a:lnTo>
                    <a:lnTo>
                      <a:pt x="17" y="178"/>
                    </a:lnTo>
                    <a:lnTo>
                      <a:pt x="17" y="181"/>
                    </a:lnTo>
                    <a:lnTo>
                      <a:pt x="15" y="183"/>
                    </a:lnTo>
                    <a:lnTo>
                      <a:pt x="14" y="183"/>
                    </a:lnTo>
                    <a:lnTo>
                      <a:pt x="14" y="181"/>
                    </a:lnTo>
                    <a:lnTo>
                      <a:pt x="15" y="180"/>
                    </a:lnTo>
                    <a:lnTo>
                      <a:pt x="17" y="176"/>
                    </a:lnTo>
                    <a:lnTo>
                      <a:pt x="18" y="168"/>
                    </a:lnTo>
                    <a:lnTo>
                      <a:pt x="18" y="167"/>
                    </a:lnTo>
                    <a:lnTo>
                      <a:pt x="20" y="163"/>
                    </a:lnTo>
                    <a:lnTo>
                      <a:pt x="20" y="161"/>
                    </a:lnTo>
                    <a:lnTo>
                      <a:pt x="20" y="159"/>
                    </a:lnTo>
                    <a:lnTo>
                      <a:pt x="21" y="154"/>
                    </a:lnTo>
                    <a:lnTo>
                      <a:pt x="21" y="146"/>
                    </a:lnTo>
                    <a:lnTo>
                      <a:pt x="20" y="144"/>
                    </a:lnTo>
                    <a:lnTo>
                      <a:pt x="20" y="142"/>
                    </a:lnTo>
                    <a:lnTo>
                      <a:pt x="20" y="140"/>
                    </a:lnTo>
                    <a:lnTo>
                      <a:pt x="20" y="139"/>
                    </a:lnTo>
                    <a:lnTo>
                      <a:pt x="18" y="139"/>
                    </a:lnTo>
                    <a:lnTo>
                      <a:pt x="18" y="137"/>
                    </a:lnTo>
                    <a:lnTo>
                      <a:pt x="18" y="134"/>
                    </a:lnTo>
                    <a:lnTo>
                      <a:pt x="18" y="132"/>
                    </a:lnTo>
                    <a:lnTo>
                      <a:pt x="21" y="125"/>
                    </a:lnTo>
                    <a:lnTo>
                      <a:pt x="21" y="120"/>
                    </a:lnTo>
                    <a:lnTo>
                      <a:pt x="21" y="119"/>
                    </a:lnTo>
                    <a:lnTo>
                      <a:pt x="22" y="116"/>
                    </a:lnTo>
                    <a:lnTo>
                      <a:pt x="22" y="113"/>
                    </a:lnTo>
                    <a:lnTo>
                      <a:pt x="22" y="110"/>
                    </a:lnTo>
                    <a:lnTo>
                      <a:pt x="22" y="106"/>
                    </a:lnTo>
                    <a:lnTo>
                      <a:pt x="22" y="103"/>
                    </a:lnTo>
                    <a:lnTo>
                      <a:pt x="24" y="101"/>
                    </a:lnTo>
                    <a:lnTo>
                      <a:pt x="24" y="99"/>
                    </a:lnTo>
                    <a:lnTo>
                      <a:pt x="24" y="98"/>
                    </a:lnTo>
                    <a:lnTo>
                      <a:pt x="22" y="96"/>
                    </a:lnTo>
                    <a:lnTo>
                      <a:pt x="21" y="96"/>
                    </a:lnTo>
                    <a:lnTo>
                      <a:pt x="21" y="95"/>
                    </a:lnTo>
                    <a:lnTo>
                      <a:pt x="22" y="92"/>
                    </a:lnTo>
                    <a:lnTo>
                      <a:pt x="22" y="91"/>
                    </a:lnTo>
                    <a:lnTo>
                      <a:pt x="21" y="89"/>
                    </a:lnTo>
                    <a:lnTo>
                      <a:pt x="20" y="88"/>
                    </a:lnTo>
                    <a:lnTo>
                      <a:pt x="20" y="85"/>
                    </a:lnTo>
                    <a:lnTo>
                      <a:pt x="18" y="82"/>
                    </a:lnTo>
                    <a:lnTo>
                      <a:pt x="17" y="82"/>
                    </a:lnTo>
                    <a:lnTo>
                      <a:pt x="17" y="81"/>
                    </a:lnTo>
                    <a:lnTo>
                      <a:pt x="15" y="81"/>
                    </a:lnTo>
                    <a:lnTo>
                      <a:pt x="17" y="81"/>
                    </a:lnTo>
                    <a:lnTo>
                      <a:pt x="17" y="76"/>
                    </a:lnTo>
                    <a:lnTo>
                      <a:pt x="17" y="75"/>
                    </a:lnTo>
                    <a:lnTo>
                      <a:pt x="15" y="74"/>
                    </a:lnTo>
                    <a:lnTo>
                      <a:pt x="15" y="72"/>
                    </a:lnTo>
                    <a:lnTo>
                      <a:pt x="17" y="71"/>
                    </a:lnTo>
                    <a:lnTo>
                      <a:pt x="17" y="68"/>
                    </a:lnTo>
                    <a:lnTo>
                      <a:pt x="17" y="65"/>
                    </a:lnTo>
                    <a:lnTo>
                      <a:pt x="18" y="64"/>
                    </a:lnTo>
                    <a:lnTo>
                      <a:pt x="17" y="64"/>
                    </a:lnTo>
                    <a:lnTo>
                      <a:pt x="18" y="62"/>
                    </a:lnTo>
                    <a:lnTo>
                      <a:pt x="18" y="61"/>
                    </a:lnTo>
                    <a:lnTo>
                      <a:pt x="18" y="60"/>
                    </a:lnTo>
                    <a:lnTo>
                      <a:pt x="20" y="60"/>
                    </a:lnTo>
                    <a:lnTo>
                      <a:pt x="20" y="58"/>
                    </a:lnTo>
                    <a:lnTo>
                      <a:pt x="18" y="54"/>
                    </a:lnTo>
                    <a:lnTo>
                      <a:pt x="18" y="52"/>
                    </a:lnTo>
                    <a:lnTo>
                      <a:pt x="21" y="51"/>
                    </a:lnTo>
                    <a:lnTo>
                      <a:pt x="21" y="50"/>
                    </a:lnTo>
                    <a:lnTo>
                      <a:pt x="22" y="48"/>
                    </a:lnTo>
                    <a:lnTo>
                      <a:pt x="22" y="45"/>
                    </a:lnTo>
                    <a:lnTo>
                      <a:pt x="24" y="44"/>
                    </a:lnTo>
                    <a:lnTo>
                      <a:pt x="25" y="41"/>
                    </a:lnTo>
                    <a:lnTo>
                      <a:pt x="27" y="41"/>
                    </a:lnTo>
                    <a:lnTo>
                      <a:pt x="27" y="40"/>
                    </a:lnTo>
                    <a:lnTo>
                      <a:pt x="28" y="38"/>
                    </a:lnTo>
                    <a:lnTo>
                      <a:pt x="27" y="37"/>
                    </a:lnTo>
                    <a:lnTo>
                      <a:pt x="27" y="35"/>
                    </a:lnTo>
                    <a:lnTo>
                      <a:pt x="25" y="33"/>
                    </a:lnTo>
                    <a:lnTo>
                      <a:pt x="25" y="31"/>
                    </a:lnTo>
                    <a:lnTo>
                      <a:pt x="27" y="31"/>
                    </a:lnTo>
                    <a:lnTo>
                      <a:pt x="30" y="33"/>
                    </a:lnTo>
                    <a:lnTo>
                      <a:pt x="31" y="33"/>
                    </a:lnTo>
                    <a:lnTo>
                      <a:pt x="31" y="34"/>
                    </a:lnTo>
                    <a:lnTo>
                      <a:pt x="32" y="34"/>
                    </a:lnTo>
                    <a:lnTo>
                      <a:pt x="32" y="35"/>
                    </a:lnTo>
                    <a:lnTo>
                      <a:pt x="34" y="35"/>
                    </a:lnTo>
                    <a:lnTo>
                      <a:pt x="35" y="37"/>
                    </a:lnTo>
                    <a:lnTo>
                      <a:pt x="35" y="38"/>
                    </a:lnTo>
                    <a:lnTo>
                      <a:pt x="37" y="40"/>
                    </a:lnTo>
                    <a:lnTo>
                      <a:pt x="41" y="45"/>
                    </a:lnTo>
                    <a:lnTo>
                      <a:pt x="41" y="47"/>
                    </a:lnTo>
                    <a:lnTo>
                      <a:pt x="42" y="47"/>
                    </a:lnTo>
                    <a:lnTo>
                      <a:pt x="44" y="47"/>
                    </a:lnTo>
                    <a:lnTo>
                      <a:pt x="44" y="48"/>
                    </a:lnTo>
                    <a:lnTo>
                      <a:pt x="47" y="50"/>
                    </a:lnTo>
                    <a:lnTo>
                      <a:pt x="47" y="51"/>
                    </a:lnTo>
                    <a:lnTo>
                      <a:pt x="48" y="52"/>
                    </a:lnTo>
                    <a:lnTo>
                      <a:pt x="49" y="52"/>
                    </a:lnTo>
                    <a:lnTo>
                      <a:pt x="49" y="51"/>
                    </a:lnTo>
                    <a:lnTo>
                      <a:pt x="49" y="52"/>
                    </a:lnTo>
                    <a:lnTo>
                      <a:pt x="51" y="52"/>
                    </a:lnTo>
                    <a:lnTo>
                      <a:pt x="52" y="54"/>
                    </a:lnTo>
                    <a:lnTo>
                      <a:pt x="55" y="57"/>
                    </a:lnTo>
                    <a:lnTo>
                      <a:pt x="56" y="58"/>
                    </a:lnTo>
                    <a:lnTo>
                      <a:pt x="55" y="60"/>
                    </a:lnTo>
                    <a:lnTo>
                      <a:pt x="56" y="61"/>
                    </a:lnTo>
                    <a:lnTo>
                      <a:pt x="58" y="62"/>
                    </a:lnTo>
                    <a:lnTo>
                      <a:pt x="58" y="64"/>
                    </a:lnTo>
                    <a:lnTo>
                      <a:pt x="62" y="65"/>
                    </a:lnTo>
                    <a:lnTo>
                      <a:pt x="64" y="67"/>
                    </a:lnTo>
                    <a:lnTo>
                      <a:pt x="65" y="67"/>
                    </a:lnTo>
                    <a:lnTo>
                      <a:pt x="65" y="68"/>
                    </a:lnTo>
                    <a:lnTo>
                      <a:pt x="68" y="68"/>
                    </a:lnTo>
                    <a:lnTo>
                      <a:pt x="68" y="69"/>
                    </a:lnTo>
                    <a:lnTo>
                      <a:pt x="69" y="69"/>
                    </a:lnTo>
                    <a:lnTo>
                      <a:pt x="71" y="69"/>
                    </a:lnTo>
                    <a:lnTo>
                      <a:pt x="73" y="71"/>
                    </a:lnTo>
                    <a:lnTo>
                      <a:pt x="75" y="69"/>
                    </a:lnTo>
                    <a:lnTo>
                      <a:pt x="76" y="71"/>
                    </a:lnTo>
                    <a:lnTo>
                      <a:pt x="78" y="71"/>
                    </a:lnTo>
                    <a:lnTo>
                      <a:pt x="79" y="71"/>
                    </a:lnTo>
                    <a:lnTo>
                      <a:pt x="80" y="72"/>
                    </a:lnTo>
                    <a:lnTo>
                      <a:pt x="82" y="74"/>
                    </a:lnTo>
                    <a:lnTo>
                      <a:pt x="80" y="74"/>
                    </a:lnTo>
                    <a:lnTo>
                      <a:pt x="82" y="75"/>
                    </a:lnTo>
                    <a:lnTo>
                      <a:pt x="83" y="75"/>
                    </a:lnTo>
                    <a:lnTo>
                      <a:pt x="85" y="75"/>
                    </a:lnTo>
                    <a:lnTo>
                      <a:pt x="86" y="75"/>
                    </a:lnTo>
                    <a:lnTo>
                      <a:pt x="88" y="75"/>
                    </a:lnTo>
                    <a:lnTo>
                      <a:pt x="88" y="76"/>
                    </a:lnTo>
                    <a:lnTo>
                      <a:pt x="88" y="78"/>
                    </a:lnTo>
                    <a:lnTo>
                      <a:pt x="90" y="78"/>
                    </a:lnTo>
                    <a:lnTo>
                      <a:pt x="92" y="78"/>
                    </a:lnTo>
                    <a:lnTo>
                      <a:pt x="92" y="79"/>
                    </a:lnTo>
                    <a:lnTo>
                      <a:pt x="93" y="81"/>
                    </a:lnTo>
                    <a:lnTo>
                      <a:pt x="95" y="81"/>
                    </a:lnTo>
                    <a:lnTo>
                      <a:pt x="96" y="81"/>
                    </a:lnTo>
                    <a:lnTo>
                      <a:pt x="97" y="82"/>
                    </a:lnTo>
                    <a:lnTo>
                      <a:pt x="99" y="82"/>
                    </a:lnTo>
                    <a:lnTo>
                      <a:pt x="100" y="82"/>
                    </a:lnTo>
                    <a:lnTo>
                      <a:pt x="102" y="84"/>
                    </a:lnTo>
                    <a:lnTo>
                      <a:pt x="103" y="84"/>
                    </a:lnTo>
                    <a:lnTo>
                      <a:pt x="105" y="82"/>
                    </a:lnTo>
                    <a:lnTo>
                      <a:pt x="107" y="82"/>
                    </a:lnTo>
                    <a:lnTo>
                      <a:pt x="109" y="79"/>
                    </a:lnTo>
                    <a:lnTo>
                      <a:pt x="110" y="79"/>
                    </a:lnTo>
                    <a:lnTo>
                      <a:pt x="112" y="79"/>
                    </a:lnTo>
                    <a:lnTo>
                      <a:pt x="110" y="81"/>
                    </a:lnTo>
                    <a:lnTo>
                      <a:pt x="110" y="82"/>
                    </a:lnTo>
                    <a:lnTo>
                      <a:pt x="112" y="82"/>
                    </a:lnTo>
                    <a:lnTo>
                      <a:pt x="113" y="85"/>
                    </a:lnTo>
                    <a:lnTo>
                      <a:pt x="113" y="86"/>
                    </a:lnTo>
                    <a:lnTo>
                      <a:pt x="114" y="88"/>
                    </a:lnTo>
                    <a:lnTo>
                      <a:pt x="114" y="91"/>
                    </a:lnTo>
                    <a:lnTo>
                      <a:pt x="116" y="91"/>
                    </a:lnTo>
                    <a:lnTo>
                      <a:pt x="116" y="89"/>
                    </a:lnTo>
                    <a:lnTo>
                      <a:pt x="117" y="89"/>
                    </a:lnTo>
                    <a:lnTo>
                      <a:pt x="120" y="91"/>
                    </a:lnTo>
                    <a:lnTo>
                      <a:pt x="122" y="91"/>
                    </a:lnTo>
                    <a:lnTo>
                      <a:pt x="122" y="92"/>
                    </a:lnTo>
                    <a:lnTo>
                      <a:pt x="120" y="93"/>
                    </a:lnTo>
                    <a:lnTo>
                      <a:pt x="120" y="95"/>
                    </a:lnTo>
                    <a:lnTo>
                      <a:pt x="123" y="96"/>
                    </a:lnTo>
                    <a:lnTo>
                      <a:pt x="124" y="96"/>
                    </a:lnTo>
                    <a:lnTo>
                      <a:pt x="124" y="95"/>
                    </a:lnTo>
                    <a:lnTo>
                      <a:pt x="123" y="93"/>
                    </a:lnTo>
                    <a:lnTo>
                      <a:pt x="123" y="91"/>
                    </a:lnTo>
                    <a:lnTo>
                      <a:pt x="124" y="91"/>
                    </a:lnTo>
                    <a:lnTo>
                      <a:pt x="127" y="89"/>
                    </a:lnTo>
                    <a:lnTo>
                      <a:pt x="130" y="89"/>
                    </a:lnTo>
                    <a:lnTo>
                      <a:pt x="131" y="89"/>
                    </a:lnTo>
                    <a:lnTo>
                      <a:pt x="131" y="92"/>
                    </a:lnTo>
                    <a:lnTo>
                      <a:pt x="130" y="92"/>
                    </a:lnTo>
                    <a:lnTo>
                      <a:pt x="129" y="93"/>
                    </a:lnTo>
                    <a:lnTo>
                      <a:pt x="129" y="98"/>
                    </a:lnTo>
                    <a:lnTo>
                      <a:pt x="129" y="99"/>
                    </a:lnTo>
                    <a:lnTo>
                      <a:pt x="130" y="98"/>
                    </a:lnTo>
                    <a:lnTo>
                      <a:pt x="131" y="96"/>
                    </a:lnTo>
                    <a:lnTo>
                      <a:pt x="130" y="96"/>
                    </a:lnTo>
                    <a:lnTo>
                      <a:pt x="131" y="95"/>
                    </a:lnTo>
                    <a:lnTo>
                      <a:pt x="133" y="93"/>
                    </a:lnTo>
                    <a:lnTo>
                      <a:pt x="134" y="93"/>
                    </a:lnTo>
                    <a:lnTo>
                      <a:pt x="136" y="95"/>
                    </a:lnTo>
                    <a:lnTo>
                      <a:pt x="134" y="95"/>
                    </a:lnTo>
                    <a:lnTo>
                      <a:pt x="134" y="101"/>
                    </a:lnTo>
                    <a:lnTo>
                      <a:pt x="134" y="102"/>
                    </a:lnTo>
                    <a:lnTo>
                      <a:pt x="134" y="103"/>
                    </a:lnTo>
                    <a:lnTo>
                      <a:pt x="133" y="103"/>
                    </a:lnTo>
                    <a:lnTo>
                      <a:pt x="131" y="102"/>
                    </a:lnTo>
                    <a:lnTo>
                      <a:pt x="130" y="103"/>
                    </a:lnTo>
                    <a:lnTo>
                      <a:pt x="130" y="105"/>
                    </a:lnTo>
                    <a:lnTo>
                      <a:pt x="130" y="106"/>
                    </a:lnTo>
                    <a:lnTo>
                      <a:pt x="131" y="106"/>
                    </a:lnTo>
                    <a:lnTo>
                      <a:pt x="131" y="108"/>
                    </a:lnTo>
                    <a:lnTo>
                      <a:pt x="130" y="109"/>
                    </a:lnTo>
                    <a:lnTo>
                      <a:pt x="130" y="110"/>
                    </a:lnTo>
                    <a:lnTo>
                      <a:pt x="131" y="112"/>
                    </a:lnTo>
                    <a:lnTo>
                      <a:pt x="131" y="113"/>
                    </a:lnTo>
                    <a:lnTo>
                      <a:pt x="131" y="115"/>
                    </a:lnTo>
                    <a:lnTo>
                      <a:pt x="131" y="116"/>
                    </a:lnTo>
                    <a:lnTo>
                      <a:pt x="133" y="116"/>
                    </a:lnTo>
                    <a:lnTo>
                      <a:pt x="131" y="118"/>
                    </a:lnTo>
                    <a:lnTo>
                      <a:pt x="130" y="118"/>
                    </a:lnTo>
                    <a:lnTo>
                      <a:pt x="129" y="118"/>
                    </a:lnTo>
                    <a:lnTo>
                      <a:pt x="129" y="119"/>
                    </a:lnTo>
                    <a:lnTo>
                      <a:pt x="127" y="120"/>
                    </a:lnTo>
                    <a:lnTo>
                      <a:pt x="124" y="122"/>
                    </a:lnTo>
                    <a:lnTo>
                      <a:pt x="123" y="123"/>
                    </a:lnTo>
                    <a:lnTo>
                      <a:pt x="122" y="125"/>
                    </a:lnTo>
                    <a:lnTo>
                      <a:pt x="122" y="126"/>
                    </a:lnTo>
                    <a:lnTo>
                      <a:pt x="120" y="127"/>
                    </a:lnTo>
                    <a:lnTo>
                      <a:pt x="122" y="129"/>
                    </a:lnTo>
                    <a:lnTo>
                      <a:pt x="123" y="127"/>
                    </a:lnTo>
                    <a:lnTo>
                      <a:pt x="124" y="126"/>
                    </a:lnTo>
                    <a:lnTo>
                      <a:pt x="126" y="126"/>
                    </a:lnTo>
                    <a:lnTo>
                      <a:pt x="127" y="123"/>
                    </a:lnTo>
                    <a:lnTo>
                      <a:pt x="130" y="122"/>
                    </a:lnTo>
                    <a:lnTo>
                      <a:pt x="131" y="122"/>
                    </a:lnTo>
                    <a:lnTo>
                      <a:pt x="133" y="120"/>
                    </a:lnTo>
                    <a:lnTo>
                      <a:pt x="133" y="119"/>
                    </a:lnTo>
                    <a:lnTo>
                      <a:pt x="134" y="120"/>
                    </a:lnTo>
                    <a:lnTo>
                      <a:pt x="136" y="119"/>
                    </a:lnTo>
                    <a:lnTo>
                      <a:pt x="136" y="115"/>
                    </a:lnTo>
                    <a:lnTo>
                      <a:pt x="136" y="113"/>
                    </a:lnTo>
                    <a:lnTo>
                      <a:pt x="134" y="113"/>
                    </a:lnTo>
                    <a:lnTo>
                      <a:pt x="134" y="112"/>
                    </a:lnTo>
                    <a:lnTo>
                      <a:pt x="134" y="110"/>
                    </a:lnTo>
                    <a:lnTo>
                      <a:pt x="136" y="112"/>
                    </a:lnTo>
                    <a:lnTo>
                      <a:pt x="136" y="113"/>
                    </a:lnTo>
                    <a:lnTo>
                      <a:pt x="138" y="115"/>
                    </a:lnTo>
                    <a:lnTo>
                      <a:pt x="138" y="116"/>
                    </a:lnTo>
                    <a:lnTo>
                      <a:pt x="138" y="119"/>
                    </a:lnTo>
                    <a:lnTo>
                      <a:pt x="138" y="120"/>
                    </a:lnTo>
                    <a:lnTo>
                      <a:pt x="138" y="123"/>
                    </a:lnTo>
                    <a:lnTo>
                      <a:pt x="138" y="125"/>
                    </a:lnTo>
                    <a:lnTo>
                      <a:pt x="138" y="126"/>
                    </a:lnTo>
                    <a:lnTo>
                      <a:pt x="137" y="127"/>
                    </a:lnTo>
                    <a:lnTo>
                      <a:pt x="138" y="130"/>
                    </a:lnTo>
                    <a:lnTo>
                      <a:pt x="138" y="132"/>
                    </a:lnTo>
                    <a:lnTo>
                      <a:pt x="137" y="132"/>
                    </a:lnTo>
                    <a:lnTo>
                      <a:pt x="137" y="133"/>
                    </a:lnTo>
                    <a:lnTo>
                      <a:pt x="136" y="132"/>
                    </a:lnTo>
                    <a:lnTo>
                      <a:pt x="134" y="132"/>
                    </a:lnTo>
                    <a:lnTo>
                      <a:pt x="133" y="132"/>
                    </a:lnTo>
                    <a:lnTo>
                      <a:pt x="133" y="134"/>
                    </a:lnTo>
                    <a:lnTo>
                      <a:pt x="133" y="136"/>
                    </a:lnTo>
                    <a:lnTo>
                      <a:pt x="134" y="136"/>
                    </a:lnTo>
                    <a:lnTo>
                      <a:pt x="134" y="137"/>
                    </a:lnTo>
                    <a:lnTo>
                      <a:pt x="133" y="139"/>
                    </a:lnTo>
                    <a:lnTo>
                      <a:pt x="133" y="142"/>
                    </a:lnTo>
                    <a:lnTo>
                      <a:pt x="133" y="143"/>
                    </a:lnTo>
                    <a:lnTo>
                      <a:pt x="133" y="144"/>
                    </a:lnTo>
                    <a:lnTo>
                      <a:pt x="131" y="146"/>
                    </a:lnTo>
                    <a:lnTo>
                      <a:pt x="131" y="147"/>
                    </a:lnTo>
                    <a:lnTo>
                      <a:pt x="133" y="147"/>
                    </a:lnTo>
                    <a:lnTo>
                      <a:pt x="133" y="149"/>
                    </a:lnTo>
                    <a:lnTo>
                      <a:pt x="131" y="149"/>
                    </a:lnTo>
                    <a:lnTo>
                      <a:pt x="130" y="149"/>
                    </a:lnTo>
                    <a:lnTo>
                      <a:pt x="129" y="149"/>
                    </a:lnTo>
                    <a:lnTo>
                      <a:pt x="129" y="150"/>
                    </a:lnTo>
                    <a:lnTo>
                      <a:pt x="127" y="151"/>
                    </a:lnTo>
                    <a:lnTo>
                      <a:pt x="127" y="153"/>
                    </a:lnTo>
                    <a:lnTo>
                      <a:pt x="129" y="153"/>
                    </a:lnTo>
                    <a:lnTo>
                      <a:pt x="130" y="154"/>
                    </a:lnTo>
                    <a:lnTo>
                      <a:pt x="130" y="156"/>
                    </a:lnTo>
                    <a:lnTo>
                      <a:pt x="131" y="156"/>
                    </a:lnTo>
                    <a:lnTo>
                      <a:pt x="131" y="157"/>
                    </a:lnTo>
                    <a:lnTo>
                      <a:pt x="131" y="159"/>
                    </a:lnTo>
                    <a:lnTo>
                      <a:pt x="131" y="160"/>
                    </a:lnTo>
                    <a:lnTo>
                      <a:pt x="131" y="161"/>
                    </a:lnTo>
                    <a:lnTo>
                      <a:pt x="130" y="166"/>
                    </a:lnTo>
                    <a:lnTo>
                      <a:pt x="130" y="167"/>
                    </a:lnTo>
                    <a:lnTo>
                      <a:pt x="133" y="167"/>
                    </a:lnTo>
                    <a:lnTo>
                      <a:pt x="133" y="168"/>
                    </a:lnTo>
                    <a:lnTo>
                      <a:pt x="133" y="170"/>
                    </a:lnTo>
                    <a:lnTo>
                      <a:pt x="131" y="170"/>
                    </a:lnTo>
                    <a:lnTo>
                      <a:pt x="129" y="170"/>
                    </a:lnTo>
                    <a:lnTo>
                      <a:pt x="129" y="171"/>
                    </a:lnTo>
                    <a:lnTo>
                      <a:pt x="127" y="173"/>
                    </a:lnTo>
                    <a:lnTo>
                      <a:pt x="126" y="171"/>
                    </a:lnTo>
                    <a:lnTo>
                      <a:pt x="124" y="173"/>
                    </a:lnTo>
                    <a:lnTo>
                      <a:pt x="123" y="171"/>
                    </a:lnTo>
                    <a:lnTo>
                      <a:pt x="123" y="170"/>
                    </a:lnTo>
                    <a:lnTo>
                      <a:pt x="123" y="168"/>
                    </a:lnTo>
                    <a:lnTo>
                      <a:pt x="122" y="168"/>
                    </a:lnTo>
                    <a:lnTo>
                      <a:pt x="122" y="170"/>
                    </a:lnTo>
                    <a:lnTo>
                      <a:pt x="120" y="171"/>
                    </a:lnTo>
                    <a:lnTo>
                      <a:pt x="120" y="173"/>
                    </a:lnTo>
                    <a:lnTo>
                      <a:pt x="122" y="173"/>
                    </a:lnTo>
                    <a:lnTo>
                      <a:pt x="124" y="178"/>
                    </a:lnTo>
                    <a:lnTo>
                      <a:pt x="126" y="180"/>
                    </a:lnTo>
                    <a:lnTo>
                      <a:pt x="127" y="180"/>
                    </a:lnTo>
                    <a:lnTo>
                      <a:pt x="127" y="178"/>
                    </a:lnTo>
                    <a:lnTo>
                      <a:pt x="129" y="178"/>
                    </a:lnTo>
                    <a:lnTo>
                      <a:pt x="129" y="177"/>
                    </a:lnTo>
                    <a:lnTo>
                      <a:pt x="127" y="177"/>
                    </a:lnTo>
                    <a:lnTo>
                      <a:pt x="127" y="176"/>
                    </a:lnTo>
                    <a:lnTo>
                      <a:pt x="129" y="176"/>
                    </a:lnTo>
                    <a:lnTo>
                      <a:pt x="133" y="174"/>
                    </a:lnTo>
                    <a:lnTo>
                      <a:pt x="134" y="174"/>
                    </a:lnTo>
                    <a:lnTo>
                      <a:pt x="136" y="174"/>
                    </a:lnTo>
                    <a:lnTo>
                      <a:pt x="136" y="170"/>
                    </a:lnTo>
                    <a:lnTo>
                      <a:pt x="136" y="168"/>
                    </a:lnTo>
                    <a:lnTo>
                      <a:pt x="136" y="167"/>
                    </a:lnTo>
                    <a:lnTo>
                      <a:pt x="136" y="164"/>
                    </a:lnTo>
                    <a:lnTo>
                      <a:pt x="136" y="163"/>
                    </a:lnTo>
                    <a:lnTo>
                      <a:pt x="134" y="163"/>
                    </a:lnTo>
                    <a:lnTo>
                      <a:pt x="136" y="163"/>
                    </a:lnTo>
                    <a:lnTo>
                      <a:pt x="137" y="161"/>
                    </a:lnTo>
                    <a:lnTo>
                      <a:pt x="137" y="160"/>
                    </a:lnTo>
                    <a:lnTo>
                      <a:pt x="136" y="157"/>
                    </a:lnTo>
                    <a:lnTo>
                      <a:pt x="136" y="156"/>
                    </a:lnTo>
                    <a:lnTo>
                      <a:pt x="137" y="153"/>
                    </a:lnTo>
                    <a:lnTo>
                      <a:pt x="136" y="151"/>
                    </a:lnTo>
                    <a:lnTo>
                      <a:pt x="136" y="150"/>
                    </a:lnTo>
                    <a:lnTo>
                      <a:pt x="137" y="150"/>
                    </a:lnTo>
                    <a:lnTo>
                      <a:pt x="138" y="149"/>
                    </a:lnTo>
                    <a:lnTo>
                      <a:pt x="138" y="150"/>
                    </a:lnTo>
                    <a:lnTo>
                      <a:pt x="140" y="150"/>
                    </a:lnTo>
                    <a:lnTo>
                      <a:pt x="141" y="150"/>
                    </a:lnTo>
                    <a:lnTo>
                      <a:pt x="141" y="149"/>
                    </a:lnTo>
                    <a:lnTo>
                      <a:pt x="140" y="146"/>
                    </a:lnTo>
                    <a:lnTo>
                      <a:pt x="140" y="144"/>
                    </a:lnTo>
                    <a:lnTo>
                      <a:pt x="138" y="144"/>
                    </a:lnTo>
                    <a:lnTo>
                      <a:pt x="137" y="142"/>
                    </a:lnTo>
                    <a:lnTo>
                      <a:pt x="140" y="140"/>
                    </a:lnTo>
                    <a:lnTo>
                      <a:pt x="140" y="139"/>
                    </a:lnTo>
                    <a:lnTo>
                      <a:pt x="141" y="139"/>
                    </a:lnTo>
                    <a:lnTo>
                      <a:pt x="141" y="137"/>
                    </a:lnTo>
                    <a:lnTo>
                      <a:pt x="143" y="137"/>
                    </a:lnTo>
                    <a:lnTo>
                      <a:pt x="143" y="136"/>
                    </a:lnTo>
                    <a:lnTo>
                      <a:pt x="143" y="133"/>
                    </a:lnTo>
                    <a:lnTo>
                      <a:pt x="143" y="132"/>
                    </a:lnTo>
                    <a:lnTo>
                      <a:pt x="143" y="130"/>
                    </a:lnTo>
                    <a:lnTo>
                      <a:pt x="144" y="129"/>
                    </a:lnTo>
                    <a:lnTo>
                      <a:pt x="144" y="127"/>
                    </a:lnTo>
                    <a:lnTo>
                      <a:pt x="147" y="125"/>
                    </a:lnTo>
                    <a:lnTo>
                      <a:pt x="148" y="125"/>
                    </a:lnTo>
                    <a:lnTo>
                      <a:pt x="150" y="123"/>
                    </a:lnTo>
                    <a:lnTo>
                      <a:pt x="150" y="122"/>
                    </a:lnTo>
                    <a:lnTo>
                      <a:pt x="150" y="120"/>
                    </a:lnTo>
                    <a:lnTo>
                      <a:pt x="151" y="119"/>
                    </a:lnTo>
                    <a:lnTo>
                      <a:pt x="151" y="118"/>
                    </a:lnTo>
                    <a:lnTo>
                      <a:pt x="153" y="118"/>
                    </a:lnTo>
                    <a:lnTo>
                      <a:pt x="153" y="116"/>
                    </a:lnTo>
                    <a:lnTo>
                      <a:pt x="154" y="115"/>
                    </a:lnTo>
                    <a:lnTo>
                      <a:pt x="157" y="115"/>
                    </a:lnTo>
                    <a:lnTo>
                      <a:pt x="158" y="115"/>
                    </a:lnTo>
                    <a:lnTo>
                      <a:pt x="158" y="113"/>
                    </a:lnTo>
                    <a:lnTo>
                      <a:pt x="158" y="110"/>
                    </a:lnTo>
                    <a:lnTo>
                      <a:pt x="160" y="110"/>
                    </a:lnTo>
                    <a:lnTo>
                      <a:pt x="160" y="109"/>
                    </a:lnTo>
                    <a:lnTo>
                      <a:pt x="157" y="106"/>
                    </a:lnTo>
                    <a:lnTo>
                      <a:pt x="157" y="103"/>
                    </a:lnTo>
                    <a:lnTo>
                      <a:pt x="155" y="102"/>
                    </a:lnTo>
                    <a:lnTo>
                      <a:pt x="155" y="101"/>
                    </a:lnTo>
                    <a:lnTo>
                      <a:pt x="154" y="98"/>
                    </a:lnTo>
                    <a:lnTo>
                      <a:pt x="155" y="95"/>
                    </a:lnTo>
                    <a:lnTo>
                      <a:pt x="155" y="93"/>
                    </a:lnTo>
                    <a:lnTo>
                      <a:pt x="155" y="92"/>
                    </a:lnTo>
                    <a:lnTo>
                      <a:pt x="157" y="91"/>
                    </a:lnTo>
                    <a:lnTo>
                      <a:pt x="155" y="91"/>
                    </a:lnTo>
                    <a:lnTo>
                      <a:pt x="155" y="89"/>
                    </a:lnTo>
                    <a:lnTo>
                      <a:pt x="155" y="88"/>
                    </a:lnTo>
                    <a:lnTo>
                      <a:pt x="155" y="86"/>
                    </a:lnTo>
                    <a:lnTo>
                      <a:pt x="154" y="86"/>
                    </a:lnTo>
                    <a:lnTo>
                      <a:pt x="154" y="85"/>
                    </a:lnTo>
                    <a:lnTo>
                      <a:pt x="153" y="85"/>
                    </a:lnTo>
                    <a:lnTo>
                      <a:pt x="153" y="86"/>
                    </a:lnTo>
                    <a:lnTo>
                      <a:pt x="153" y="88"/>
                    </a:lnTo>
                    <a:lnTo>
                      <a:pt x="151" y="89"/>
                    </a:lnTo>
                    <a:lnTo>
                      <a:pt x="150" y="89"/>
                    </a:lnTo>
                    <a:lnTo>
                      <a:pt x="150" y="91"/>
                    </a:lnTo>
                    <a:lnTo>
                      <a:pt x="148" y="92"/>
                    </a:lnTo>
                    <a:lnTo>
                      <a:pt x="150" y="95"/>
                    </a:lnTo>
                    <a:lnTo>
                      <a:pt x="151" y="98"/>
                    </a:lnTo>
                    <a:lnTo>
                      <a:pt x="153" y="101"/>
                    </a:lnTo>
                    <a:lnTo>
                      <a:pt x="153" y="103"/>
                    </a:lnTo>
                    <a:lnTo>
                      <a:pt x="153" y="105"/>
                    </a:lnTo>
                    <a:lnTo>
                      <a:pt x="151" y="103"/>
                    </a:lnTo>
                    <a:lnTo>
                      <a:pt x="151" y="102"/>
                    </a:lnTo>
                    <a:lnTo>
                      <a:pt x="151" y="101"/>
                    </a:lnTo>
                    <a:lnTo>
                      <a:pt x="150" y="99"/>
                    </a:lnTo>
                    <a:lnTo>
                      <a:pt x="150" y="96"/>
                    </a:lnTo>
                    <a:lnTo>
                      <a:pt x="148" y="95"/>
                    </a:lnTo>
                    <a:lnTo>
                      <a:pt x="147" y="96"/>
                    </a:lnTo>
                    <a:lnTo>
                      <a:pt x="146" y="93"/>
                    </a:lnTo>
                    <a:lnTo>
                      <a:pt x="146" y="91"/>
                    </a:lnTo>
                    <a:lnTo>
                      <a:pt x="146" y="89"/>
                    </a:lnTo>
                    <a:lnTo>
                      <a:pt x="147" y="86"/>
                    </a:lnTo>
                    <a:lnTo>
                      <a:pt x="147" y="85"/>
                    </a:lnTo>
                    <a:lnTo>
                      <a:pt x="148" y="84"/>
                    </a:lnTo>
                    <a:lnTo>
                      <a:pt x="148" y="82"/>
                    </a:lnTo>
                    <a:lnTo>
                      <a:pt x="150" y="82"/>
                    </a:lnTo>
                    <a:lnTo>
                      <a:pt x="151" y="84"/>
                    </a:lnTo>
                    <a:lnTo>
                      <a:pt x="151" y="82"/>
                    </a:lnTo>
                    <a:lnTo>
                      <a:pt x="153" y="82"/>
                    </a:lnTo>
                    <a:lnTo>
                      <a:pt x="155" y="84"/>
                    </a:lnTo>
                    <a:lnTo>
                      <a:pt x="157" y="84"/>
                    </a:lnTo>
                    <a:lnTo>
                      <a:pt x="157" y="82"/>
                    </a:lnTo>
                    <a:lnTo>
                      <a:pt x="158" y="81"/>
                    </a:lnTo>
                    <a:lnTo>
                      <a:pt x="158" y="79"/>
                    </a:lnTo>
                    <a:lnTo>
                      <a:pt x="157" y="76"/>
                    </a:lnTo>
                    <a:lnTo>
                      <a:pt x="155" y="75"/>
                    </a:lnTo>
                    <a:lnTo>
                      <a:pt x="154" y="72"/>
                    </a:lnTo>
                    <a:lnTo>
                      <a:pt x="153" y="72"/>
                    </a:lnTo>
                    <a:lnTo>
                      <a:pt x="151" y="69"/>
                    </a:lnTo>
                    <a:lnTo>
                      <a:pt x="151" y="68"/>
                    </a:lnTo>
                    <a:lnTo>
                      <a:pt x="151" y="67"/>
                    </a:lnTo>
                    <a:lnTo>
                      <a:pt x="151" y="65"/>
                    </a:lnTo>
                    <a:lnTo>
                      <a:pt x="153" y="64"/>
                    </a:lnTo>
                    <a:lnTo>
                      <a:pt x="153" y="62"/>
                    </a:lnTo>
                    <a:lnTo>
                      <a:pt x="151" y="62"/>
                    </a:lnTo>
                    <a:lnTo>
                      <a:pt x="150" y="64"/>
                    </a:lnTo>
                    <a:lnTo>
                      <a:pt x="148" y="65"/>
                    </a:lnTo>
                    <a:lnTo>
                      <a:pt x="146" y="65"/>
                    </a:lnTo>
                    <a:lnTo>
                      <a:pt x="146" y="64"/>
                    </a:lnTo>
                    <a:lnTo>
                      <a:pt x="144" y="62"/>
                    </a:lnTo>
                    <a:lnTo>
                      <a:pt x="146" y="61"/>
                    </a:lnTo>
                    <a:lnTo>
                      <a:pt x="147" y="61"/>
                    </a:lnTo>
                    <a:lnTo>
                      <a:pt x="147" y="58"/>
                    </a:lnTo>
                    <a:lnTo>
                      <a:pt x="146" y="58"/>
                    </a:lnTo>
                    <a:lnTo>
                      <a:pt x="144" y="58"/>
                    </a:lnTo>
                    <a:lnTo>
                      <a:pt x="144" y="60"/>
                    </a:lnTo>
                    <a:lnTo>
                      <a:pt x="144" y="58"/>
                    </a:lnTo>
                    <a:lnTo>
                      <a:pt x="144" y="57"/>
                    </a:lnTo>
                    <a:lnTo>
                      <a:pt x="146" y="55"/>
                    </a:lnTo>
                    <a:lnTo>
                      <a:pt x="147" y="54"/>
                    </a:lnTo>
                    <a:lnTo>
                      <a:pt x="147" y="55"/>
                    </a:lnTo>
                    <a:lnTo>
                      <a:pt x="151" y="54"/>
                    </a:lnTo>
                    <a:lnTo>
                      <a:pt x="151" y="55"/>
                    </a:lnTo>
                    <a:lnTo>
                      <a:pt x="153" y="57"/>
                    </a:lnTo>
                    <a:lnTo>
                      <a:pt x="154" y="58"/>
                    </a:lnTo>
                    <a:lnTo>
                      <a:pt x="154" y="61"/>
                    </a:lnTo>
                    <a:lnTo>
                      <a:pt x="155" y="61"/>
                    </a:lnTo>
                    <a:lnTo>
                      <a:pt x="155" y="62"/>
                    </a:lnTo>
                    <a:lnTo>
                      <a:pt x="158" y="62"/>
                    </a:lnTo>
                    <a:lnTo>
                      <a:pt x="158" y="61"/>
                    </a:lnTo>
                    <a:lnTo>
                      <a:pt x="158" y="60"/>
                    </a:lnTo>
                    <a:lnTo>
                      <a:pt x="158" y="58"/>
                    </a:lnTo>
                    <a:lnTo>
                      <a:pt x="158" y="57"/>
                    </a:lnTo>
                    <a:lnTo>
                      <a:pt x="158" y="52"/>
                    </a:lnTo>
                    <a:lnTo>
                      <a:pt x="157" y="51"/>
                    </a:lnTo>
                    <a:lnTo>
                      <a:pt x="158" y="51"/>
                    </a:lnTo>
                    <a:lnTo>
                      <a:pt x="160" y="51"/>
                    </a:lnTo>
                    <a:lnTo>
                      <a:pt x="160" y="52"/>
                    </a:lnTo>
                    <a:lnTo>
                      <a:pt x="163" y="52"/>
                    </a:lnTo>
                    <a:lnTo>
                      <a:pt x="163" y="51"/>
                    </a:lnTo>
                    <a:lnTo>
                      <a:pt x="164" y="50"/>
                    </a:lnTo>
                    <a:lnTo>
                      <a:pt x="164" y="47"/>
                    </a:lnTo>
                    <a:lnTo>
                      <a:pt x="163" y="47"/>
                    </a:lnTo>
                    <a:lnTo>
                      <a:pt x="161" y="45"/>
                    </a:lnTo>
                    <a:lnTo>
                      <a:pt x="161" y="44"/>
                    </a:lnTo>
                    <a:lnTo>
                      <a:pt x="161" y="43"/>
                    </a:lnTo>
                    <a:lnTo>
                      <a:pt x="163" y="37"/>
                    </a:lnTo>
                    <a:lnTo>
                      <a:pt x="164" y="35"/>
                    </a:lnTo>
                    <a:lnTo>
                      <a:pt x="164" y="34"/>
                    </a:lnTo>
                    <a:lnTo>
                      <a:pt x="164" y="33"/>
                    </a:lnTo>
                    <a:lnTo>
                      <a:pt x="163" y="31"/>
                    </a:lnTo>
                    <a:lnTo>
                      <a:pt x="161" y="30"/>
                    </a:lnTo>
                    <a:lnTo>
                      <a:pt x="160" y="30"/>
                    </a:lnTo>
                    <a:lnTo>
                      <a:pt x="158" y="31"/>
                    </a:lnTo>
                    <a:lnTo>
                      <a:pt x="157" y="33"/>
                    </a:lnTo>
                    <a:lnTo>
                      <a:pt x="155" y="33"/>
                    </a:lnTo>
                    <a:lnTo>
                      <a:pt x="155" y="34"/>
                    </a:lnTo>
                    <a:lnTo>
                      <a:pt x="155" y="35"/>
                    </a:lnTo>
                    <a:lnTo>
                      <a:pt x="157" y="35"/>
                    </a:lnTo>
                    <a:lnTo>
                      <a:pt x="157" y="37"/>
                    </a:lnTo>
                    <a:lnTo>
                      <a:pt x="155" y="38"/>
                    </a:lnTo>
                    <a:lnTo>
                      <a:pt x="155" y="37"/>
                    </a:lnTo>
                    <a:lnTo>
                      <a:pt x="154" y="35"/>
                    </a:lnTo>
                    <a:lnTo>
                      <a:pt x="154" y="33"/>
                    </a:lnTo>
                    <a:lnTo>
                      <a:pt x="154" y="31"/>
                    </a:lnTo>
                    <a:lnTo>
                      <a:pt x="155" y="31"/>
                    </a:lnTo>
                    <a:lnTo>
                      <a:pt x="157" y="30"/>
                    </a:lnTo>
                    <a:lnTo>
                      <a:pt x="157" y="28"/>
                    </a:lnTo>
                    <a:lnTo>
                      <a:pt x="155" y="28"/>
                    </a:lnTo>
                    <a:lnTo>
                      <a:pt x="155" y="26"/>
                    </a:lnTo>
                    <a:lnTo>
                      <a:pt x="154" y="26"/>
                    </a:lnTo>
                    <a:lnTo>
                      <a:pt x="154" y="27"/>
                    </a:lnTo>
                    <a:lnTo>
                      <a:pt x="153" y="27"/>
                    </a:lnTo>
                    <a:lnTo>
                      <a:pt x="154" y="24"/>
                    </a:lnTo>
                    <a:lnTo>
                      <a:pt x="154" y="23"/>
                    </a:lnTo>
                    <a:lnTo>
                      <a:pt x="154" y="21"/>
                    </a:lnTo>
                    <a:lnTo>
                      <a:pt x="154" y="20"/>
                    </a:lnTo>
                    <a:lnTo>
                      <a:pt x="151" y="16"/>
                    </a:lnTo>
                    <a:lnTo>
                      <a:pt x="154" y="14"/>
                    </a:lnTo>
                    <a:lnTo>
                      <a:pt x="154" y="13"/>
                    </a:lnTo>
                    <a:lnTo>
                      <a:pt x="155" y="13"/>
                    </a:lnTo>
                    <a:lnTo>
                      <a:pt x="154" y="11"/>
                    </a:lnTo>
                    <a:lnTo>
                      <a:pt x="153" y="11"/>
                    </a:lnTo>
                    <a:lnTo>
                      <a:pt x="151" y="10"/>
                    </a:lnTo>
                    <a:lnTo>
                      <a:pt x="151" y="9"/>
                    </a:lnTo>
                    <a:lnTo>
                      <a:pt x="153" y="7"/>
                    </a:lnTo>
                    <a:lnTo>
                      <a:pt x="155" y="6"/>
                    </a:lnTo>
                    <a:lnTo>
                      <a:pt x="157" y="6"/>
                    </a:lnTo>
                    <a:close/>
                  </a:path>
                </a:pathLst>
              </a:custGeom>
              <a:solidFill>
                <a:srgbClr val="118997"/>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102"/>
              <p:cNvSpPr>
                <a:spLocks/>
              </p:cNvSpPr>
              <p:nvPr/>
            </p:nvSpPr>
            <p:spPr bwMode="auto">
              <a:xfrm>
                <a:off x="2747865" y="1039545"/>
                <a:ext cx="2191" cy="4011"/>
              </a:xfrm>
              <a:custGeom>
                <a:avLst/>
                <a:gdLst>
                  <a:gd name="T0" fmla="*/ 1 w 1"/>
                  <a:gd name="T1" fmla="*/ 2 h 2"/>
                  <a:gd name="T2" fmla="*/ 1 w 1"/>
                  <a:gd name="T3" fmla="*/ 1 h 2"/>
                  <a:gd name="T4" fmla="*/ 0 w 1"/>
                  <a:gd name="T5" fmla="*/ 0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1"/>
                    </a:lnTo>
                    <a:lnTo>
                      <a:pt x="0" y="0"/>
                    </a:lnTo>
                    <a:lnTo>
                      <a:pt x="1" y="0"/>
                    </a:lnTo>
                    <a:lnTo>
                      <a:pt x="1"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103"/>
              <p:cNvSpPr>
                <a:spLocks/>
              </p:cNvSpPr>
              <p:nvPr/>
            </p:nvSpPr>
            <p:spPr bwMode="auto">
              <a:xfrm>
                <a:off x="2706247" y="953312"/>
                <a:ext cx="37239" cy="108293"/>
              </a:xfrm>
              <a:custGeom>
                <a:avLst/>
                <a:gdLst>
                  <a:gd name="T0" fmla="*/ 14 w 17"/>
                  <a:gd name="T1" fmla="*/ 6 h 54"/>
                  <a:gd name="T2" fmla="*/ 16 w 17"/>
                  <a:gd name="T3" fmla="*/ 9 h 54"/>
                  <a:gd name="T4" fmla="*/ 17 w 17"/>
                  <a:gd name="T5" fmla="*/ 11 h 54"/>
                  <a:gd name="T6" fmla="*/ 16 w 17"/>
                  <a:gd name="T7" fmla="*/ 14 h 54"/>
                  <a:gd name="T8" fmla="*/ 13 w 17"/>
                  <a:gd name="T9" fmla="*/ 14 h 54"/>
                  <a:gd name="T10" fmla="*/ 13 w 17"/>
                  <a:gd name="T11" fmla="*/ 11 h 54"/>
                  <a:gd name="T12" fmla="*/ 10 w 17"/>
                  <a:gd name="T13" fmla="*/ 11 h 54"/>
                  <a:gd name="T14" fmla="*/ 9 w 17"/>
                  <a:gd name="T15" fmla="*/ 14 h 54"/>
                  <a:gd name="T16" fmla="*/ 6 w 17"/>
                  <a:gd name="T17" fmla="*/ 16 h 54"/>
                  <a:gd name="T18" fmla="*/ 7 w 17"/>
                  <a:gd name="T19" fmla="*/ 19 h 54"/>
                  <a:gd name="T20" fmla="*/ 9 w 17"/>
                  <a:gd name="T21" fmla="*/ 23 h 54"/>
                  <a:gd name="T22" fmla="*/ 9 w 17"/>
                  <a:gd name="T23" fmla="*/ 26 h 54"/>
                  <a:gd name="T24" fmla="*/ 9 w 17"/>
                  <a:gd name="T25" fmla="*/ 30 h 54"/>
                  <a:gd name="T26" fmla="*/ 7 w 17"/>
                  <a:gd name="T27" fmla="*/ 34 h 54"/>
                  <a:gd name="T28" fmla="*/ 9 w 17"/>
                  <a:gd name="T29" fmla="*/ 37 h 54"/>
                  <a:gd name="T30" fmla="*/ 10 w 17"/>
                  <a:gd name="T31" fmla="*/ 36 h 54"/>
                  <a:gd name="T32" fmla="*/ 10 w 17"/>
                  <a:gd name="T33" fmla="*/ 33 h 54"/>
                  <a:gd name="T34" fmla="*/ 13 w 17"/>
                  <a:gd name="T35" fmla="*/ 36 h 54"/>
                  <a:gd name="T36" fmla="*/ 14 w 17"/>
                  <a:gd name="T37" fmla="*/ 38 h 54"/>
                  <a:gd name="T38" fmla="*/ 17 w 17"/>
                  <a:gd name="T39" fmla="*/ 41 h 54"/>
                  <a:gd name="T40" fmla="*/ 16 w 17"/>
                  <a:gd name="T41" fmla="*/ 45 h 54"/>
                  <a:gd name="T42" fmla="*/ 17 w 17"/>
                  <a:gd name="T43" fmla="*/ 48 h 54"/>
                  <a:gd name="T44" fmla="*/ 16 w 17"/>
                  <a:gd name="T45" fmla="*/ 51 h 54"/>
                  <a:gd name="T46" fmla="*/ 14 w 17"/>
                  <a:gd name="T47" fmla="*/ 53 h 54"/>
                  <a:gd name="T48" fmla="*/ 13 w 17"/>
                  <a:gd name="T49" fmla="*/ 53 h 54"/>
                  <a:gd name="T50" fmla="*/ 10 w 17"/>
                  <a:gd name="T51" fmla="*/ 51 h 54"/>
                  <a:gd name="T52" fmla="*/ 12 w 17"/>
                  <a:gd name="T53" fmla="*/ 48 h 54"/>
                  <a:gd name="T54" fmla="*/ 10 w 17"/>
                  <a:gd name="T55" fmla="*/ 44 h 54"/>
                  <a:gd name="T56" fmla="*/ 7 w 17"/>
                  <a:gd name="T57" fmla="*/ 44 h 54"/>
                  <a:gd name="T58" fmla="*/ 6 w 17"/>
                  <a:gd name="T59" fmla="*/ 43 h 54"/>
                  <a:gd name="T60" fmla="*/ 4 w 17"/>
                  <a:gd name="T61" fmla="*/ 40 h 54"/>
                  <a:gd name="T62" fmla="*/ 4 w 17"/>
                  <a:gd name="T63" fmla="*/ 37 h 54"/>
                  <a:gd name="T64" fmla="*/ 4 w 17"/>
                  <a:gd name="T65" fmla="*/ 33 h 54"/>
                  <a:gd name="T66" fmla="*/ 6 w 17"/>
                  <a:gd name="T67" fmla="*/ 30 h 54"/>
                  <a:gd name="T68" fmla="*/ 7 w 17"/>
                  <a:gd name="T69" fmla="*/ 26 h 54"/>
                  <a:gd name="T70" fmla="*/ 6 w 17"/>
                  <a:gd name="T71" fmla="*/ 24 h 54"/>
                  <a:gd name="T72" fmla="*/ 3 w 17"/>
                  <a:gd name="T73" fmla="*/ 24 h 54"/>
                  <a:gd name="T74" fmla="*/ 2 w 17"/>
                  <a:gd name="T75" fmla="*/ 20 h 54"/>
                  <a:gd name="T76" fmla="*/ 0 w 17"/>
                  <a:gd name="T77" fmla="*/ 17 h 54"/>
                  <a:gd name="T78" fmla="*/ 2 w 17"/>
                  <a:gd name="T79" fmla="*/ 13 h 54"/>
                  <a:gd name="T80" fmla="*/ 4 w 17"/>
                  <a:gd name="T81" fmla="*/ 9 h 54"/>
                  <a:gd name="T82" fmla="*/ 9 w 17"/>
                  <a:gd name="T83" fmla="*/ 4 h 54"/>
                  <a:gd name="T84" fmla="*/ 10 w 17"/>
                  <a:gd name="T85" fmla="*/ 0 h 54"/>
                  <a:gd name="T86" fmla="*/ 13 w 17"/>
                  <a:gd name="T87" fmla="*/ 0 h 54"/>
                  <a:gd name="T88" fmla="*/ 12 w 17"/>
                  <a:gd name="T89" fmla="*/ 2 h 54"/>
                  <a:gd name="T90" fmla="*/ 13 w 17"/>
                  <a:gd name="T91" fmla="*/ 0 h 54"/>
                  <a:gd name="T92" fmla="*/ 14 w 17"/>
                  <a:gd name="T93"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 h="54">
                    <a:moveTo>
                      <a:pt x="16" y="3"/>
                    </a:moveTo>
                    <a:lnTo>
                      <a:pt x="14" y="6"/>
                    </a:lnTo>
                    <a:lnTo>
                      <a:pt x="14" y="7"/>
                    </a:lnTo>
                    <a:lnTo>
                      <a:pt x="16" y="9"/>
                    </a:lnTo>
                    <a:lnTo>
                      <a:pt x="17" y="10"/>
                    </a:lnTo>
                    <a:lnTo>
                      <a:pt x="17" y="11"/>
                    </a:lnTo>
                    <a:lnTo>
                      <a:pt x="17" y="13"/>
                    </a:lnTo>
                    <a:lnTo>
                      <a:pt x="16" y="14"/>
                    </a:lnTo>
                    <a:lnTo>
                      <a:pt x="14" y="14"/>
                    </a:lnTo>
                    <a:lnTo>
                      <a:pt x="13" y="14"/>
                    </a:lnTo>
                    <a:lnTo>
                      <a:pt x="13" y="13"/>
                    </a:lnTo>
                    <a:lnTo>
                      <a:pt x="13" y="11"/>
                    </a:lnTo>
                    <a:lnTo>
                      <a:pt x="12" y="11"/>
                    </a:lnTo>
                    <a:lnTo>
                      <a:pt x="10" y="11"/>
                    </a:lnTo>
                    <a:lnTo>
                      <a:pt x="10" y="13"/>
                    </a:lnTo>
                    <a:lnTo>
                      <a:pt x="9" y="14"/>
                    </a:lnTo>
                    <a:lnTo>
                      <a:pt x="7" y="14"/>
                    </a:lnTo>
                    <a:lnTo>
                      <a:pt x="6" y="16"/>
                    </a:lnTo>
                    <a:lnTo>
                      <a:pt x="6" y="17"/>
                    </a:lnTo>
                    <a:lnTo>
                      <a:pt x="7" y="19"/>
                    </a:lnTo>
                    <a:lnTo>
                      <a:pt x="9" y="20"/>
                    </a:lnTo>
                    <a:lnTo>
                      <a:pt x="9" y="23"/>
                    </a:lnTo>
                    <a:lnTo>
                      <a:pt x="9" y="24"/>
                    </a:lnTo>
                    <a:lnTo>
                      <a:pt x="9" y="26"/>
                    </a:lnTo>
                    <a:lnTo>
                      <a:pt x="9" y="27"/>
                    </a:lnTo>
                    <a:lnTo>
                      <a:pt x="9" y="30"/>
                    </a:lnTo>
                    <a:lnTo>
                      <a:pt x="7" y="31"/>
                    </a:lnTo>
                    <a:lnTo>
                      <a:pt x="7" y="34"/>
                    </a:lnTo>
                    <a:lnTo>
                      <a:pt x="7" y="37"/>
                    </a:lnTo>
                    <a:lnTo>
                      <a:pt x="9" y="37"/>
                    </a:lnTo>
                    <a:lnTo>
                      <a:pt x="10" y="37"/>
                    </a:lnTo>
                    <a:lnTo>
                      <a:pt x="10" y="36"/>
                    </a:lnTo>
                    <a:lnTo>
                      <a:pt x="10" y="34"/>
                    </a:lnTo>
                    <a:lnTo>
                      <a:pt x="10" y="33"/>
                    </a:lnTo>
                    <a:lnTo>
                      <a:pt x="12" y="33"/>
                    </a:lnTo>
                    <a:lnTo>
                      <a:pt x="13" y="36"/>
                    </a:lnTo>
                    <a:lnTo>
                      <a:pt x="13" y="38"/>
                    </a:lnTo>
                    <a:lnTo>
                      <a:pt x="14" y="38"/>
                    </a:lnTo>
                    <a:lnTo>
                      <a:pt x="16" y="40"/>
                    </a:lnTo>
                    <a:lnTo>
                      <a:pt x="17" y="41"/>
                    </a:lnTo>
                    <a:lnTo>
                      <a:pt x="16" y="44"/>
                    </a:lnTo>
                    <a:lnTo>
                      <a:pt x="16" y="45"/>
                    </a:lnTo>
                    <a:lnTo>
                      <a:pt x="17" y="47"/>
                    </a:lnTo>
                    <a:lnTo>
                      <a:pt x="17" y="48"/>
                    </a:lnTo>
                    <a:lnTo>
                      <a:pt x="16" y="50"/>
                    </a:lnTo>
                    <a:lnTo>
                      <a:pt x="16" y="51"/>
                    </a:lnTo>
                    <a:lnTo>
                      <a:pt x="14" y="51"/>
                    </a:lnTo>
                    <a:lnTo>
                      <a:pt x="14" y="53"/>
                    </a:lnTo>
                    <a:lnTo>
                      <a:pt x="13" y="54"/>
                    </a:lnTo>
                    <a:lnTo>
                      <a:pt x="13" y="53"/>
                    </a:lnTo>
                    <a:lnTo>
                      <a:pt x="12" y="53"/>
                    </a:lnTo>
                    <a:lnTo>
                      <a:pt x="10" y="51"/>
                    </a:lnTo>
                    <a:lnTo>
                      <a:pt x="10" y="50"/>
                    </a:lnTo>
                    <a:lnTo>
                      <a:pt x="12" y="48"/>
                    </a:lnTo>
                    <a:lnTo>
                      <a:pt x="12" y="47"/>
                    </a:lnTo>
                    <a:lnTo>
                      <a:pt x="10" y="44"/>
                    </a:lnTo>
                    <a:lnTo>
                      <a:pt x="9" y="44"/>
                    </a:lnTo>
                    <a:lnTo>
                      <a:pt x="7" y="44"/>
                    </a:lnTo>
                    <a:lnTo>
                      <a:pt x="6" y="44"/>
                    </a:lnTo>
                    <a:lnTo>
                      <a:pt x="6" y="43"/>
                    </a:lnTo>
                    <a:lnTo>
                      <a:pt x="6" y="41"/>
                    </a:lnTo>
                    <a:lnTo>
                      <a:pt x="4" y="40"/>
                    </a:lnTo>
                    <a:lnTo>
                      <a:pt x="3" y="37"/>
                    </a:lnTo>
                    <a:lnTo>
                      <a:pt x="4" y="37"/>
                    </a:lnTo>
                    <a:lnTo>
                      <a:pt x="4" y="36"/>
                    </a:lnTo>
                    <a:lnTo>
                      <a:pt x="4" y="33"/>
                    </a:lnTo>
                    <a:lnTo>
                      <a:pt x="6" y="31"/>
                    </a:lnTo>
                    <a:lnTo>
                      <a:pt x="6" y="30"/>
                    </a:lnTo>
                    <a:lnTo>
                      <a:pt x="7" y="27"/>
                    </a:lnTo>
                    <a:lnTo>
                      <a:pt x="7" y="26"/>
                    </a:lnTo>
                    <a:lnTo>
                      <a:pt x="7" y="24"/>
                    </a:lnTo>
                    <a:lnTo>
                      <a:pt x="6" y="24"/>
                    </a:lnTo>
                    <a:lnTo>
                      <a:pt x="4" y="24"/>
                    </a:lnTo>
                    <a:lnTo>
                      <a:pt x="3" y="24"/>
                    </a:lnTo>
                    <a:lnTo>
                      <a:pt x="3" y="21"/>
                    </a:lnTo>
                    <a:lnTo>
                      <a:pt x="2" y="20"/>
                    </a:lnTo>
                    <a:lnTo>
                      <a:pt x="2" y="19"/>
                    </a:lnTo>
                    <a:lnTo>
                      <a:pt x="0" y="17"/>
                    </a:lnTo>
                    <a:lnTo>
                      <a:pt x="0" y="16"/>
                    </a:lnTo>
                    <a:lnTo>
                      <a:pt x="2" y="13"/>
                    </a:lnTo>
                    <a:lnTo>
                      <a:pt x="3" y="11"/>
                    </a:lnTo>
                    <a:lnTo>
                      <a:pt x="4" y="9"/>
                    </a:lnTo>
                    <a:lnTo>
                      <a:pt x="6" y="9"/>
                    </a:lnTo>
                    <a:lnTo>
                      <a:pt x="9" y="4"/>
                    </a:lnTo>
                    <a:lnTo>
                      <a:pt x="10" y="3"/>
                    </a:lnTo>
                    <a:lnTo>
                      <a:pt x="10" y="0"/>
                    </a:lnTo>
                    <a:lnTo>
                      <a:pt x="12" y="0"/>
                    </a:lnTo>
                    <a:lnTo>
                      <a:pt x="13" y="0"/>
                    </a:lnTo>
                    <a:lnTo>
                      <a:pt x="13" y="2"/>
                    </a:lnTo>
                    <a:lnTo>
                      <a:pt x="12" y="2"/>
                    </a:lnTo>
                    <a:lnTo>
                      <a:pt x="13" y="2"/>
                    </a:lnTo>
                    <a:lnTo>
                      <a:pt x="13" y="0"/>
                    </a:lnTo>
                    <a:lnTo>
                      <a:pt x="14" y="0"/>
                    </a:lnTo>
                    <a:lnTo>
                      <a:pt x="14" y="2"/>
                    </a:lnTo>
                    <a:lnTo>
                      <a:pt x="16"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104"/>
              <p:cNvSpPr>
                <a:spLocks/>
              </p:cNvSpPr>
              <p:nvPr/>
            </p:nvSpPr>
            <p:spPr bwMode="auto">
              <a:xfrm>
                <a:off x="2741294" y="917214"/>
                <a:ext cx="8762" cy="14039"/>
              </a:xfrm>
              <a:custGeom>
                <a:avLst/>
                <a:gdLst>
                  <a:gd name="T0" fmla="*/ 4 w 4"/>
                  <a:gd name="T1" fmla="*/ 5 h 7"/>
                  <a:gd name="T2" fmla="*/ 4 w 4"/>
                  <a:gd name="T3" fmla="*/ 7 h 7"/>
                  <a:gd name="T4" fmla="*/ 3 w 4"/>
                  <a:gd name="T5" fmla="*/ 7 h 7"/>
                  <a:gd name="T6" fmla="*/ 1 w 4"/>
                  <a:gd name="T7" fmla="*/ 7 h 7"/>
                  <a:gd name="T8" fmla="*/ 0 w 4"/>
                  <a:gd name="T9" fmla="*/ 7 h 7"/>
                  <a:gd name="T10" fmla="*/ 0 w 4"/>
                  <a:gd name="T11" fmla="*/ 5 h 7"/>
                  <a:gd name="T12" fmla="*/ 0 w 4"/>
                  <a:gd name="T13" fmla="*/ 4 h 7"/>
                  <a:gd name="T14" fmla="*/ 1 w 4"/>
                  <a:gd name="T15" fmla="*/ 1 h 7"/>
                  <a:gd name="T16" fmla="*/ 1 w 4"/>
                  <a:gd name="T17" fmla="*/ 0 h 7"/>
                  <a:gd name="T18" fmla="*/ 1 w 4"/>
                  <a:gd name="T19" fmla="*/ 1 h 7"/>
                  <a:gd name="T20" fmla="*/ 1 w 4"/>
                  <a:gd name="T21" fmla="*/ 3 h 7"/>
                  <a:gd name="T22" fmla="*/ 3 w 4"/>
                  <a:gd name="T23" fmla="*/ 4 h 7"/>
                  <a:gd name="T24" fmla="*/ 3 w 4"/>
                  <a:gd name="T25" fmla="*/ 5 h 7"/>
                  <a:gd name="T26" fmla="*/ 4 w 4"/>
                  <a:gd name="T2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4" y="5"/>
                    </a:moveTo>
                    <a:lnTo>
                      <a:pt x="4" y="7"/>
                    </a:lnTo>
                    <a:lnTo>
                      <a:pt x="3" y="7"/>
                    </a:lnTo>
                    <a:lnTo>
                      <a:pt x="1" y="7"/>
                    </a:lnTo>
                    <a:lnTo>
                      <a:pt x="0" y="7"/>
                    </a:lnTo>
                    <a:lnTo>
                      <a:pt x="0" y="5"/>
                    </a:lnTo>
                    <a:lnTo>
                      <a:pt x="0" y="4"/>
                    </a:lnTo>
                    <a:lnTo>
                      <a:pt x="1" y="1"/>
                    </a:lnTo>
                    <a:lnTo>
                      <a:pt x="1" y="0"/>
                    </a:lnTo>
                    <a:lnTo>
                      <a:pt x="1" y="1"/>
                    </a:lnTo>
                    <a:lnTo>
                      <a:pt x="1" y="3"/>
                    </a:lnTo>
                    <a:lnTo>
                      <a:pt x="3" y="4"/>
                    </a:lnTo>
                    <a:lnTo>
                      <a:pt x="3" y="5"/>
                    </a:lnTo>
                    <a:lnTo>
                      <a:pt x="4"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105"/>
              <p:cNvSpPr>
                <a:spLocks/>
              </p:cNvSpPr>
              <p:nvPr/>
            </p:nvSpPr>
            <p:spPr bwMode="auto">
              <a:xfrm>
                <a:off x="2732532" y="911198"/>
                <a:ext cx="4381" cy="14039"/>
              </a:xfrm>
              <a:custGeom>
                <a:avLst/>
                <a:gdLst>
                  <a:gd name="T0" fmla="*/ 1 w 2"/>
                  <a:gd name="T1" fmla="*/ 7 h 7"/>
                  <a:gd name="T2" fmla="*/ 0 w 2"/>
                  <a:gd name="T3" fmla="*/ 7 h 7"/>
                  <a:gd name="T4" fmla="*/ 0 w 2"/>
                  <a:gd name="T5" fmla="*/ 6 h 7"/>
                  <a:gd name="T6" fmla="*/ 0 w 2"/>
                  <a:gd name="T7" fmla="*/ 4 h 7"/>
                  <a:gd name="T8" fmla="*/ 0 w 2"/>
                  <a:gd name="T9" fmla="*/ 3 h 7"/>
                  <a:gd name="T10" fmla="*/ 1 w 2"/>
                  <a:gd name="T11" fmla="*/ 1 h 7"/>
                  <a:gd name="T12" fmla="*/ 1 w 2"/>
                  <a:gd name="T13" fmla="*/ 0 h 7"/>
                  <a:gd name="T14" fmla="*/ 2 w 2"/>
                  <a:gd name="T15" fmla="*/ 1 h 7"/>
                  <a:gd name="T16" fmla="*/ 2 w 2"/>
                  <a:gd name="T17" fmla="*/ 3 h 7"/>
                  <a:gd name="T18" fmla="*/ 2 w 2"/>
                  <a:gd name="T19" fmla="*/ 6 h 7"/>
                  <a:gd name="T20" fmla="*/ 1 w 2"/>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7">
                    <a:moveTo>
                      <a:pt x="1" y="7"/>
                    </a:moveTo>
                    <a:lnTo>
                      <a:pt x="0" y="7"/>
                    </a:lnTo>
                    <a:lnTo>
                      <a:pt x="0" y="6"/>
                    </a:lnTo>
                    <a:lnTo>
                      <a:pt x="0" y="4"/>
                    </a:lnTo>
                    <a:lnTo>
                      <a:pt x="0" y="3"/>
                    </a:lnTo>
                    <a:lnTo>
                      <a:pt x="1" y="1"/>
                    </a:lnTo>
                    <a:lnTo>
                      <a:pt x="1" y="0"/>
                    </a:lnTo>
                    <a:lnTo>
                      <a:pt x="2" y="1"/>
                    </a:lnTo>
                    <a:lnTo>
                      <a:pt x="2" y="3"/>
                    </a:lnTo>
                    <a:lnTo>
                      <a:pt x="2" y="6"/>
                    </a:lnTo>
                    <a:lnTo>
                      <a:pt x="1"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106"/>
              <p:cNvSpPr>
                <a:spLocks/>
              </p:cNvSpPr>
              <p:nvPr/>
            </p:nvSpPr>
            <p:spPr bwMode="auto">
              <a:xfrm>
                <a:off x="2736913" y="909192"/>
                <a:ext cx="6572" cy="4011"/>
              </a:xfrm>
              <a:custGeom>
                <a:avLst/>
                <a:gdLst>
                  <a:gd name="T0" fmla="*/ 3 w 3"/>
                  <a:gd name="T1" fmla="*/ 2 h 2"/>
                  <a:gd name="T2" fmla="*/ 2 w 3"/>
                  <a:gd name="T3" fmla="*/ 2 h 2"/>
                  <a:gd name="T4" fmla="*/ 2 w 3"/>
                  <a:gd name="T5" fmla="*/ 1 h 2"/>
                  <a:gd name="T6" fmla="*/ 0 w 3"/>
                  <a:gd name="T7" fmla="*/ 1 h 2"/>
                  <a:gd name="T8" fmla="*/ 0 w 3"/>
                  <a:gd name="T9" fmla="*/ 0 h 2"/>
                  <a:gd name="T10" fmla="*/ 3 w 3"/>
                  <a:gd name="T11" fmla="*/ 0 h 2"/>
                  <a:gd name="T12" fmla="*/ 3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2"/>
                    </a:moveTo>
                    <a:lnTo>
                      <a:pt x="2" y="2"/>
                    </a:lnTo>
                    <a:lnTo>
                      <a:pt x="2" y="1"/>
                    </a:lnTo>
                    <a:lnTo>
                      <a:pt x="0" y="1"/>
                    </a:lnTo>
                    <a:lnTo>
                      <a:pt x="0" y="0"/>
                    </a:lnTo>
                    <a:lnTo>
                      <a:pt x="3" y="0"/>
                    </a:lnTo>
                    <a:lnTo>
                      <a:pt x="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107"/>
              <p:cNvSpPr>
                <a:spLocks/>
              </p:cNvSpPr>
              <p:nvPr/>
            </p:nvSpPr>
            <p:spPr bwMode="auto">
              <a:xfrm>
                <a:off x="2675580" y="879112"/>
                <a:ext cx="13143" cy="14039"/>
              </a:xfrm>
              <a:custGeom>
                <a:avLst/>
                <a:gdLst>
                  <a:gd name="T0" fmla="*/ 2 w 6"/>
                  <a:gd name="T1" fmla="*/ 0 h 7"/>
                  <a:gd name="T2" fmla="*/ 3 w 6"/>
                  <a:gd name="T3" fmla="*/ 0 h 7"/>
                  <a:gd name="T4" fmla="*/ 3 w 6"/>
                  <a:gd name="T5" fmla="*/ 2 h 7"/>
                  <a:gd name="T6" fmla="*/ 4 w 6"/>
                  <a:gd name="T7" fmla="*/ 3 h 7"/>
                  <a:gd name="T8" fmla="*/ 6 w 6"/>
                  <a:gd name="T9" fmla="*/ 5 h 7"/>
                  <a:gd name="T10" fmla="*/ 6 w 6"/>
                  <a:gd name="T11" fmla="*/ 6 h 7"/>
                  <a:gd name="T12" fmla="*/ 6 w 6"/>
                  <a:gd name="T13" fmla="*/ 7 h 7"/>
                  <a:gd name="T14" fmla="*/ 4 w 6"/>
                  <a:gd name="T15" fmla="*/ 6 h 7"/>
                  <a:gd name="T16" fmla="*/ 0 w 6"/>
                  <a:gd name="T17" fmla="*/ 2 h 7"/>
                  <a:gd name="T18" fmla="*/ 0 w 6"/>
                  <a:gd name="T19" fmla="*/ 0 h 7"/>
                  <a:gd name="T20" fmla="*/ 2 w 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2" y="0"/>
                    </a:moveTo>
                    <a:lnTo>
                      <a:pt x="3" y="0"/>
                    </a:lnTo>
                    <a:lnTo>
                      <a:pt x="3" y="2"/>
                    </a:lnTo>
                    <a:lnTo>
                      <a:pt x="4" y="3"/>
                    </a:lnTo>
                    <a:lnTo>
                      <a:pt x="6" y="5"/>
                    </a:lnTo>
                    <a:lnTo>
                      <a:pt x="6" y="6"/>
                    </a:lnTo>
                    <a:lnTo>
                      <a:pt x="6" y="7"/>
                    </a:lnTo>
                    <a:lnTo>
                      <a:pt x="4" y="6"/>
                    </a:lnTo>
                    <a:lnTo>
                      <a:pt x="0" y="2"/>
                    </a:lnTo>
                    <a:lnTo>
                      <a:pt x="0" y="0"/>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108"/>
              <p:cNvSpPr>
                <a:spLocks/>
              </p:cNvSpPr>
              <p:nvPr/>
            </p:nvSpPr>
            <p:spPr bwMode="auto">
              <a:xfrm>
                <a:off x="2673389" y="885127"/>
                <a:ext cx="61333" cy="60163"/>
              </a:xfrm>
              <a:custGeom>
                <a:avLst/>
                <a:gdLst>
                  <a:gd name="T0" fmla="*/ 24 w 28"/>
                  <a:gd name="T1" fmla="*/ 13 h 30"/>
                  <a:gd name="T2" fmla="*/ 24 w 28"/>
                  <a:gd name="T3" fmla="*/ 16 h 30"/>
                  <a:gd name="T4" fmla="*/ 22 w 28"/>
                  <a:gd name="T5" fmla="*/ 19 h 30"/>
                  <a:gd name="T6" fmla="*/ 22 w 28"/>
                  <a:gd name="T7" fmla="*/ 21 h 30"/>
                  <a:gd name="T8" fmla="*/ 19 w 28"/>
                  <a:gd name="T9" fmla="*/ 23 h 30"/>
                  <a:gd name="T10" fmla="*/ 18 w 28"/>
                  <a:gd name="T11" fmla="*/ 26 h 30"/>
                  <a:gd name="T12" fmla="*/ 18 w 28"/>
                  <a:gd name="T13" fmla="*/ 29 h 30"/>
                  <a:gd name="T14" fmla="*/ 17 w 28"/>
                  <a:gd name="T15" fmla="*/ 30 h 30"/>
                  <a:gd name="T16" fmla="*/ 14 w 28"/>
                  <a:gd name="T17" fmla="*/ 29 h 30"/>
                  <a:gd name="T18" fmla="*/ 14 w 28"/>
                  <a:gd name="T19" fmla="*/ 27 h 30"/>
                  <a:gd name="T20" fmla="*/ 12 w 28"/>
                  <a:gd name="T21" fmla="*/ 26 h 30"/>
                  <a:gd name="T22" fmla="*/ 11 w 28"/>
                  <a:gd name="T23" fmla="*/ 26 h 30"/>
                  <a:gd name="T24" fmla="*/ 12 w 28"/>
                  <a:gd name="T25" fmla="*/ 24 h 30"/>
                  <a:gd name="T26" fmla="*/ 10 w 28"/>
                  <a:gd name="T27" fmla="*/ 24 h 30"/>
                  <a:gd name="T28" fmla="*/ 5 w 28"/>
                  <a:gd name="T29" fmla="*/ 21 h 30"/>
                  <a:gd name="T30" fmla="*/ 3 w 28"/>
                  <a:gd name="T31" fmla="*/ 17 h 30"/>
                  <a:gd name="T32" fmla="*/ 1 w 28"/>
                  <a:gd name="T33" fmla="*/ 13 h 30"/>
                  <a:gd name="T34" fmla="*/ 1 w 28"/>
                  <a:gd name="T35" fmla="*/ 10 h 30"/>
                  <a:gd name="T36" fmla="*/ 1 w 28"/>
                  <a:gd name="T37" fmla="*/ 7 h 30"/>
                  <a:gd name="T38" fmla="*/ 0 w 28"/>
                  <a:gd name="T39" fmla="*/ 6 h 30"/>
                  <a:gd name="T40" fmla="*/ 3 w 28"/>
                  <a:gd name="T41" fmla="*/ 4 h 30"/>
                  <a:gd name="T42" fmla="*/ 5 w 28"/>
                  <a:gd name="T43" fmla="*/ 4 h 30"/>
                  <a:gd name="T44" fmla="*/ 7 w 28"/>
                  <a:gd name="T45" fmla="*/ 7 h 30"/>
                  <a:gd name="T46" fmla="*/ 8 w 28"/>
                  <a:gd name="T47" fmla="*/ 10 h 30"/>
                  <a:gd name="T48" fmla="*/ 10 w 28"/>
                  <a:gd name="T49" fmla="*/ 13 h 30"/>
                  <a:gd name="T50" fmla="*/ 12 w 28"/>
                  <a:gd name="T51" fmla="*/ 13 h 30"/>
                  <a:gd name="T52" fmla="*/ 11 w 28"/>
                  <a:gd name="T53" fmla="*/ 12 h 30"/>
                  <a:gd name="T54" fmla="*/ 11 w 28"/>
                  <a:gd name="T55" fmla="*/ 10 h 30"/>
                  <a:gd name="T56" fmla="*/ 10 w 28"/>
                  <a:gd name="T57" fmla="*/ 7 h 30"/>
                  <a:gd name="T58" fmla="*/ 11 w 28"/>
                  <a:gd name="T59" fmla="*/ 6 h 30"/>
                  <a:gd name="T60" fmla="*/ 15 w 28"/>
                  <a:gd name="T61" fmla="*/ 3 h 30"/>
                  <a:gd name="T62" fmla="*/ 18 w 28"/>
                  <a:gd name="T63" fmla="*/ 0 h 30"/>
                  <a:gd name="T64" fmla="*/ 21 w 28"/>
                  <a:gd name="T65" fmla="*/ 0 h 30"/>
                  <a:gd name="T66" fmla="*/ 24 w 28"/>
                  <a:gd name="T67" fmla="*/ 3 h 30"/>
                  <a:gd name="T68" fmla="*/ 28 w 28"/>
                  <a:gd name="T69" fmla="*/ 7 h 30"/>
                  <a:gd name="T70" fmla="*/ 25 w 28"/>
                  <a:gd name="T71" fmla="*/ 10 h 30"/>
                  <a:gd name="T72" fmla="*/ 24 w 28"/>
                  <a:gd name="T7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30">
                    <a:moveTo>
                      <a:pt x="24" y="12"/>
                    </a:moveTo>
                    <a:lnTo>
                      <a:pt x="24" y="13"/>
                    </a:lnTo>
                    <a:lnTo>
                      <a:pt x="24" y="14"/>
                    </a:lnTo>
                    <a:lnTo>
                      <a:pt x="24" y="16"/>
                    </a:lnTo>
                    <a:lnTo>
                      <a:pt x="24" y="17"/>
                    </a:lnTo>
                    <a:lnTo>
                      <a:pt x="22" y="19"/>
                    </a:lnTo>
                    <a:lnTo>
                      <a:pt x="22" y="20"/>
                    </a:lnTo>
                    <a:lnTo>
                      <a:pt x="22" y="21"/>
                    </a:lnTo>
                    <a:lnTo>
                      <a:pt x="21" y="23"/>
                    </a:lnTo>
                    <a:lnTo>
                      <a:pt x="19" y="23"/>
                    </a:lnTo>
                    <a:lnTo>
                      <a:pt x="19" y="24"/>
                    </a:lnTo>
                    <a:lnTo>
                      <a:pt x="18" y="26"/>
                    </a:lnTo>
                    <a:lnTo>
                      <a:pt x="18" y="27"/>
                    </a:lnTo>
                    <a:lnTo>
                      <a:pt x="18" y="29"/>
                    </a:lnTo>
                    <a:lnTo>
                      <a:pt x="18" y="30"/>
                    </a:lnTo>
                    <a:lnTo>
                      <a:pt x="17" y="30"/>
                    </a:lnTo>
                    <a:lnTo>
                      <a:pt x="14" y="30"/>
                    </a:lnTo>
                    <a:lnTo>
                      <a:pt x="14" y="29"/>
                    </a:lnTo>
                    <a:lnTo>
                      <a:pt x="12" y="29"/>
                    </a:lnTo>
                    <a:lnTo>
                      <a:pt x="14" y="27"/>
                    </a:lnTo>
                    <a:lnTo>
                      <a:pt x="12" y="27"/>
                    </a:lnTo>
                    <a:lnTo>
                      <a:pt x="12" y="26"/>
                    </a:lnTo>
                    <a:lnTo>
                      <a:pt x="12" y="27"/>
                    </a:lnTo>
                    <a:lnTo>
                      <a:pt x="11" y="26"/>
                    </a:lnTo>
                    <a:lnTo>
                      <a:pt x="12" y="26"/>
                    </a:lnTo>
                    <a:lnTo>
                      <a:pt x="12" y="24"/>
                    </a:lnTo>
                    <a:lnTo>
                      <a:pt x="11" y="24"/>
                    </a:lnTo>
                    <a:lnTo>
                      <a:pt x="10" y="24"/>
                    </a:lnTo>
                    <a:lnTo>
                      <a:pt x="5" y="23"/>
                    </a:lnTo>
                    <a:lnTo>
                      <a:pt x="5" y="21"/>
                    </a:lnTo>
                    <a:lnTo>
                      <a:pt x="5" y="20"/>
                    </a:lnTo>
                    <a:lnTo>
                      <a:pt x="3" y="17"/>
                    </a:lnTo>
                    <a:lnTo>
                      <a:pt x="1" y="16"/>
                    </a:lnTo>
                    <a:lnTo>
                      <a:pt x="1" y="13"/>
                    </a:lnTo>
                    <a:lnTo>
                      <a:pt x="1" y="12"/>
                    </a:lnTo>
                    <a:lnTo>
                      <a:pt x="1" y="10"/>
                    </a:lnTo>
                    <a:lnTo>
                      <a:pt x="1" y="9"/>
                    </a:lnTo>
                    <a:lnTo>
                      <a:pt x="1" y="7"/>
                    </a:lnTo>
                    <a:lnTo>
                      <a:pt x="0" y="7"/>
                    </a:lnTo>
                    <a:lnTo>
                      <a:pt x="0" y="6"/>
                    </a:lnTo>
                    <a:lnTo>
                      <a:pt x="1" y="6"/>
                    </a:lnTo>
                    <a:lnTo>
                      <a:pt x="3" y="4"/>
                    </a:lnTo>
                    <a:lnTo>
                      <a:pt x="4" y="4"/>
                    </a:lnTo>
                    <a:lnTo>
                      <a:pt x="5" y="4"/>
                    </a:lnTo>
                    <a:lnTo>
                      <a:pt x="7" y="6"/>
                    </a:lnTo>
                    <a:lnTo>
                      <a:pt x="7" y="7"/>
                    </a:lnTo>
                    <a:lnTo>
                      <a:pt x="8" y="9"/>
                    </a:lnTo>
                    <a:lnTo>
                      <a:pt x="8" y="10"/>
                    </a:lnTo>
                    <a:lnTo>
                      <a:pt x="8" y="12"/>
                    </a:lnTo>
                    <a:lnTo>
                      <a:pt x="10" y="13"/>
                    </a:lnTo>
                    <a:lnTo>
                      <a:pt x="11" y="13"/>
                    </a:lnTo>
                    <a:lnTo>
                      <a:pt x="12" y="13"/>
                    </a:lnTo>
                    <a:lnTo>
                      <a:pt x="12" y="12"/>
                    </a:lnTo>
                    <a:lnTo>
                      <a:pt x="11" y="12"/>
                    </a:lnTo>
                    <a:lnTo>
                      <a:pt x="10" y="10"/>
                    </a:lnTo>
                    <a:lnTo>
                      <a:pt x="11" y="10"/>
                    </a:lnTo>
                    <a:lnTo>
                      <a:pt x="11" y="9"/>
                    </a:lnTo>
                    <a:lnTo>
                      <a:pt x="10" y="7"/>
                    </a:lnTo>
                    <a:lnTo>
                      <a:pt x="10" y="6"/>
                    </a:lnTo>
                    <a:lnTo>
                      <a:pt x="11" y="6"/>
                    </a:lnTo>
                    <a:lnTo>
                      <a:pt x="12" y="4"/>
                    </a:lnTo>
                    <a:lnTo>
                      <a:pt x="15" y="3"/>
                    </a:lnTo>
                    <a:lnTo>
                      <a:pt x="18" y="2"/>
                    </a:lnTo>
                    <a:lnTo>
                      <a:pt x="18" y="0"/>
                    </a:lnTo>
                    <a:lnTo>
                      <a:pt x="19" y="0"/>
                    </a:lnTo>
                    <a:lnTo>
                      <a:pt x="21" y="0"/>
                    </a:lnTo>
                    <a:lnTo>
                      <a:pt x="22" y="0"/>
                    </a:lnTo>
                    <a:lnTo>
                      <a:pt x="24" y="3"/>
                    </a:lnTo>
                    <a:lnTo>
                      <a:pt x="25" y="4"/>
                    </a:lnTo>
                    <a:lnTo>
                      <a:pt x="28" y="7"/>
                    </a:lnTo>
                    <a:lnTo>
                      <a:pt x="28" y="9"/>
                    </a:lnTo>
                    <a:lnTo>
                      <a:pt x="25" y="10"/>
                    </a:lnTo>
                    <a:lnTo>
                      <a:pt x="24" y="10"/>
                    </a:lnTo>
                    <a:lnTo>
                      <a:pt x="24"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109"/>
              <p:cNvSpPr>
                <a:spLocks/>
              </p:cNvSpPr>
              <p:nvPr/>
            </p:nvSpPr>
            <p:spPr bwMode="auto">
              <a:xfrm>
                <a:off x="2697485" y="879112"/>
                <a:ext cx="8762" cy="10028"/>
              </a:xfrm>
              <a:custGeom>
                <a:avLst/>
                <a:gdLst>
                  <a:gd name="T0" fmla="*/ 1 w 4"/>
                  <a:gd name="T1" fmla="*/ 5 h 5"/>
                  <a:gd name="T2" fmla="*/ 1 w 4"/>
                  <a:gd name="T3" fmla="*/ 3 h 5"/>
                  <a:gd name="T4" fmla="*/ 1 w 4"/>
                  <a:gd name="T5" fmla="*/ 2 h 5"/>
                  <a:gd name="T6" fmla="*/ 0 w 4"/>
                  <a:gd name="T7" fmla="*/ 2 h 5"/>
                  <a:gd name="T8" fmla="*/ 1 w 4"/>
                  <a:gd name="T9" fmla="*/ 0 h 5"/>
                  <a:gd name="T10" fmla="*/ 3 w 4"/>
                  <a:gd name="T11" fmla="*/ 0 h 5"/>
                  <a:gd name="T12" fmla="*/ 4 w 4"/>
                  <a:gd name="T13" fmla="*/ 0 h 5"/>
                  <a:gd name="T14" fmla="*/ 3 w 4"/>
                  <a:gd name="T15" fmla="*/ 3 h 5"/>
                  <a:gd name="T16" fmla="*/ 1 w 4"/>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1" y="5"/>
                    </a:moveTo>
                    <a:lnTo>
                      <a:pt x="1" y="3"/>
                    </a:lnTo>
                    <a:lnTo>
                      <a:pt x="1" y="2"/>
                    </a:lnTo>
                    <a:lnTo>
                      <a:pt x="0" y="2"/>
                    </a:lnTo>
                    <a:lnTo>
                      <a:pt x="1" y="0"/>
                    </a:lnTo>
                    <a:lnTo>
                      <a:pt x="3" y="0"/>
                    </a:lnTo>
                    <a:lnTo>
                      <a:pt x="4" y="0"/>
                    </a:lnTo>
                    <a:lnTo>
                      <a:pt x="3" y="3"/>
                    </a:lnTo>
                    <a:lnTo>
                      <a:pt x="1"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110"/>
              <p:cNvSpPr>
                <a:spLocks/>
              </p:cNvSpPr>
              <p:nvPr/>
            </p:nvSpPr>
            <p:spPr bwMode="auto">
              <a:xfrm>
                <a:off x="2741294" y="885127"/>
                <a:ext cx="10953" cy="24065"/>
              </a:xfrm>
              <a:custGeom>
                <a:avLst/>
                <a:gdLst>
                  <a:gd name="T0" fmla="*/ 3 w 5"/>
                  <a:gd name="T1" fmla="*/ 2 h 12"/>
                  <a:gd name="T2" fmla="*/ 3 w 5"/>
                  <a:gd name="T3" fmla="*/ 4 h 12"/>
                  <a:gd name="T4" fmla="*/ 3 w 5"/>
                  <a:gd name="T5" fmla="*/ 6 h 12"/>
                  <a:gd name="T6" fmla="*/ 4 w 5"/>
                  <a:gd name="T7" fmla="*/ 6 h 12"/>
                  <a:gd name="T8" fmla="*/ 5 w 5"/>
                  <a:gd name="T9" fmla="*/ 9 h 12"/>
                  <a:gd name="T10" fmla="*/ 4 w 5"/>
                  <a:gd name="T11" fmla="*/ 12 h 12"/>
                  <a:gd name="T12" fmla="*/ 4 w 5"/>
                  <a:gd name="T13" fmla="*/ 10 h 12"/>
                  <a:gd name="T14" fmla="*/ 3 w 5"/>
                  <a:gd name="T15" fmla="*/ 7 h 12"/>
                  <a:gd name="T16" fmla="*/ 1 w 5"/>
                  <a:gd name="T17" fmla="*/ 3 h 12"/>
                  <a:gd name="T18" fmla="*/ 0 w 5"/>
                  <a:gd name="T19" fmla="*/ 3 h 12"/>
                  <a:gd name="T20" fmla="*/ 0 w 5"/>
                  <a:gd name="T21" fmla="*/ 2 h 12"/>
                  <a:gd name="T22" fmla="*/ 1 w 5"/>
                  <a:gd name="T23" fmla="*/ 2 h 12"/>
                  <a:gd name="T24" fmla="*/ 1 w 5"/>
                  <a:gd name="T25" fmla="*/ 0 h 12"/>
                  <a:gd name="T26" fmla="*/ 3 w 5"/>
                  <a:gd name="T27" fmla="*/ 0 h 12"/>
                  <a:gd name="T28" fmla="*/ 3 w 5"/>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2">
                    <a:moveTo>
                      <a:pt x="3" y="2"/>
                    </a:moveTo>
                    <a:lnTo>
                      <a:pt x="3" y="4"/>
                    </a:lnTo>
                    <a:lnTo>
                      <a:pt x="3" y="6"/>
                    </a:lnTo>
                    <a:lnTo>
                      <a:pt x="4" y="6"/>
                    </a:lnTo>
                    <a:lnTo>
                      <a:pt x="5" y="9"/>
                    </a:lnTo>
                    <a:lnTo>
                      <a:pt x="4" y="12"/>
                    </a:lnTo>
                    <a:lnTo>
                      <a:pt x="4" y="10"/>
                    </a:lnTo>
                    <a:lnTo>
                      <a:pt x="3" y="7"/>
                    </a:lnTo>
                    <a:lnTo>
                      <a:pt x="1" y="3"/>
                    </a:lnTo>
                    <a:lnTo>
                      <a:pt x="0" y="3"/>
                    </a:lnTo>
                    <a:lnTo>
                      <a:pt x="0" y="2"/>
                    </a:lnTo>
                    <a:lnTo>
                      <a:pt x="1" y="2"/>
                    </a:lnTo>
                    <a:lnTo>
                      <a:pt x="1" y="0"/>
                    </a:lnTo>
                    <a:lnTo>
                      <a:pt x="3" y="0"/>
                    </a:lnTo>
                    <a:lnTo>
                      <a:pt x="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6" name="Freeform 111"/>
              <p:cNvSpPr>
                <a:spLocks/>
              </p:cNvSpPr>
              <p:nvPr/>
            </p:nvSpPr>
            <p:spPr bwMode="auto">
              <a:xfrm>
                <a:off x="2712817" y="822960"/>
                <a:ext cx="6572" cy="6017"/>
              </a:xfrm>
              <a:custGeom>
                <a:avLst/>
                <a:gdLst>
                  <a:gd name="T0" fmla="*/ 3 w 3"/>
                  <a:gd name="T1" fmla="*/ 0 h 3"/>
                  <a:gd name="T2" fmla="*/ 3 w 3"/>
                  <a:gd name="T3" fmla="*/ 3 h 3"/>
                  <a:gd name="T4" fmla="*/ 1 w 3"/>
                  <a:gd name="T5" fmla="*/ 3 h 3"/>
                  <a:gd name="T6" fmla="*/ 0 w 3"/>
                  <a:gd name="T7" fmla="*/ 3 h 3"/>
                  <a:gd name="T8" fmla="*/ 0 w 3"/>
                  <a:gd name="T9" fmla="*/ 1 h 3"/>
                  <a:gd name="T10" fmla="*/ 0 w 3"/>
                  <a:gd name="T11" fmla="*/ 0 h 3"/>
                  <a:gd name="T12" fmla="*/ 3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0"/>
                    </a:moveTo>
                    <a:lnTo>
                      <a:pt x="3" y="3"/>
                    </a:lnTo>
                    <a:lnTo>
                      <a:pt x="1" y="3"/>
                    </a:lnTo>
                    <a:lnTo>
                      <a:pt x="0" y="3"/>
                    </a:lnTo>
                    <a:lnTo>
                      <a:pt x="0" y="1"/>
                    </a:lnTo>
                    <a:lnTo>
                      <a:pt x="0"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7" name="Freeform 112"/>
              <p:cNvSpPr>
                <a:spLocks/>
              </p:cNvSpPr>
              <p:nvPr/>
            </p:nvSpPr>
            <p:spPr bwMode="auto">
              <a:xfrm>
                <a:off x="2412723" y="834992"/>
                <a:ext cx="1066759" cy="768077"/>
              </a:xfrm>
              <a:custGeom>
                <a:avLst/>
                <a:gdLst>
                  <a:gd name="T0" fmla="*/ 419 w 487"/>
                  <a:gd name="T1" fmla="*/ 69 h 383"/>
                  <a:gd name="T2" fmla="*/ 458 w 487"/>
                  <a:gd name="T3" fmla="*/ 206 h 383"/>
                  <a:gd name="T4" fmla="*/ 450 w 487"/>
                  <a:gd name="T5" fmla="*/ 246 h 383"/>
                  <a:gd name="T6" fmla="*/ 429 w 487"/>
                  <a:gd name="T7" fmla="*/ 339 h 383"/>
                  <a:gd name="T8" fmla="*/ 390 w 487"/>
                  <a:gd name="T9" fmla="*/ 375 h 383"/>
                  <a:gd name="T10" fmla="*/ 325 w 487"/>
                  <a:gd name="T11" fmla="*/ 359 h 383"/>
                  <a:gd name="T12" fmla="*/ 279 w 487"/>
                  <a:gd name="T13" fmla="*/ 355 h 383"/>
                  <a:gd name="T14" fmla="*/ 223 w 487"/>
                  <a:gd name="T15" fmla="*/ 358 h 383"/>
                  <a:gd name="T16" fmla="*/ 182 w 487"/>
                  <a:gd name="T17" fmla="*/ 356 h 383"/>
                  <a:gd name="T18" fmla="*/ 146 w 487"/>
                  <a:gd name="T19" fmla="*/ 345 h 383"/>
                  <a:gd name="T20" fmla="*/ 112 w 487"/>
                  <a:gd name="T21" fmla="*/ 341 h 383"/>
                  <a:gd name="T22" fmla="*/ 66 w 487"/>
                  <a:gd name="T23" fmla="*/ 331 h 383"/>
                  <a:gd name="T24" fmla="*/ 65 w 487"/>
                  <a:gd name="T25" fmla="*/ 284 h 383"/>
                  <a:gd name="T26" fmla="*/ 31 w 487"/>
                  <a:gd name="T27" fmla="*/ 253 h 383"/>
                  <a:gd name="T28" fmla="*/ 17 w 487"/>
                  <a:gd name="T29" fmla="*/ 246 h 383"/>
                  <a:gd name="T30" fmla="*/ 1 w 487"/>
                  <a:gd name="T31" fmla="*/ 240 h 383"/>
                  <a:gd name="T32" fmla="*/ 13 w 487"/>
                  <a:gd name="T33" fmla="*/ 212 h 383"/>
                  <a:gd name="T34" fmla="*/ 18 w 487"/>
                  <a:gd name="T35" fmla="*/ 220 h 383"/>
                  <a:gd name="T36" fmla="*/ 25 w 487"/>
                  <a:gd name="T37" fmla="*/ 205 h 383"/>
                  <a:gd name="T38" fmla="*/ 17 w 487"/>
                  <a:gd name="T39" fmla="*/ 202 h 383"/>
                  <a:gd name="T40" fmla="*/ 15 w 487"/>
                  <a:gd name="T41" fmla="*/ 182 h 383"/>
                  <a:gd name="T42" fmla="*/ 30 w 487"/>
                  <a:gd name="T43" fmla="*/ 181 h 383"/>
                  <a:gd name="T44" fmla="*/ 25 w 487"/>
                  <a:gd name="T45" fmla="*/ 170 h 383"/>
                  <a:gd name="T46" fmla="*/ 17 w 487"/>
                  <a:gd name="T47" fmla="*/ 170 h 383"/>
                  <a:gd name="T48" fmla="*/ 18 w 487"/>
                  <a:gd name="T49" fmla="*/ 131 h 383"/>
                  <a:gd name="T50" fmla="*/ 24 w 487"/>
                  <a:gd name="T51" fmla="*/ 92 h 383"/>
                  <a:gd name="T52" fmla="*/ 17 w 487"/>
                  <a:gd name="T53" fmla="*/ 75 h 383"/>
                  <a:gd name="T54" fmla="*/ 20 w 487"/>
                  <a:gd name="T55" fmla="*/ 54 h 383"/>
                  <a:gd name="T56" fmla="*/ 27 w 487"/>
                  <a:gd name="T57" fmla="*/ 31 h 383"/>
                  <a:gd name="T58" fmla="*/ 37 w 487"/>
                  <a:gd name="T59" fmla="*/ 34 h 383"/>
                  <a:gd name="T60" fmla="*/ 52 w 487"/>
                  <a:gd name="T61" fmla="*/ 48 h 383"/>
                  <a:gd name="T62" fmla="*/ 69 w 487"/>
                  <a:gd name="T63" fmla="*/ 63 h 383"/>
                  <a:gd name="T64" fmla="*/ 86 w 487"/>
                  <a:gd name="T65" fmla="*/ 69 h 383"/>
                  <a:gd name="T66" fmla="*/ 102 w 487"/>
                  <a:gd name="T67" fmla="*/ 78 h 383"/>
                  <a:gd name="T68" fmla="*/ 114 w 487"/>
                  <a:gd name="T69" fmla="*/ 85 h 383"/>
                  <a:gd name="T70" fmla="*/ 123 w 487"/>
                  <a:gd name="T71" fmla="*/ 85 h 383"/>
                  <a:gd name="T72" fmla="*/ 131 w 487"/>
                  <a:gd name="T73" fmla="*/ 89 h 383"/>
                  <a:gd name="T74" fmla="*/ 131 w 487"/>
                  <a:gd name="T75" fmla="*/ 100 h 383"/>
                  <a:gd name="T76" fmla="*/ 127 w 487"/>
                  <a:gd name="T77" fmla="*/ 114 h 383"/>
                  <a:gd name="T78" fmla="*/ 133 w 487"/>
                  <a:gd name="T79" fmla="*/ 114 h 383"/>
                  <a:gd name="T80" fmla="*/ 138 w 487"/>
                  <a:gd name="T81" fmla="*/ 113 h 383"/>
                  <a:gd name="T82" fmla="*/ 133 w 487"/>
                  <a:gd name="T83" fmla="*/ 128 h 383"/>
                  <a:gd name="T84" fmla="*/ 130 w 487"/>
                  <a:gd name="T85" fmla="*/ 143 h 383"/>
                  <a:gd name="T86" fmla="*/ 130 w 487"/>
                  <a:gd name="T87" fmla="*/ 160 h 383"/>
                  <a:gd name="T88" fmla="*/ 123 w 487"/>
                  <a:gd name="T89" fmla="*/ 162 h 383"/>
                  <a:gd name="T90" fmla="*/ 127 w 487"/>
                  <a:gd name="T91" fmla="*/ 170 h 383"/>
                  <a:gd name="T92" fmla="*/ 137 w 487"/>
                  <a:gd name="T93" fmla="*/ 154 h 383"/>
                  <a:gd name="T94" fmla="*/ 140 w 487"/>
                  <a:gd name="T95" fmla="*/ 138 h 383"/>
                  <a:gd name="T96" fmla="*/ 144 w 487"/>
                  <a:gd name="T97" fmla="*/ 121 h 383"/>
                  <a:gd name="T98" fmla="*/ 158 w 487"/>
                  <a:gd name="T99" fmla="*/ 107 h 383"/>
                  <a:gd name="T100" fmla="*/ 155 w 487"/>
                  <a:gd name="T101" fmla="*/ 85 h 383"/>
                  <a:gd name="T102" fmla="*/ 150 w 487"/>
                  <a:gd name="T103" fmla="*/ 89 h 383"/>
                  <a:gd name="T104" fmla="*/ 146 w 487"/>
                  <a:gd name="T105" fmla="*/ 85 h 383"/>
                  <a:gd name="T106" fmla="*/ 158 w 487"/>
                  <a:gd name="T107" fmla="*/ 75 h 383"/>
                  <a:gd name="T108" fmla="*/ 150 w 487"/>
                  <a:gd name="T109" fmla="*/ 58 h 383"/>
                  <a:gd name="T110" fmla="*/ 146 w 487"/>
                  <a:gd name="T111" fmla="*/ 49 h 383"/>
                  <a:gd name="T112" fmla="*/ 158 w 487"/>
                  <a:gd name="T113" fmla="*/ 52 h 383"/>
                  <a:gd name="T114" fmla="*/ 161 w 487"/>
                  <a:gd name="T115" fmla="*/ 38 h 383"/>
                  <a:gd name="T116" fmla="*/ 155 w 487"/>
                  <a:gd name="T117" fmla="*/ 29 h 383"/>
                  <a:gd name="T118" fmla="*/ 154 w 487"/>
                  <a:gd name="T119" fmla="*/ 20 h 383"/>
                  <a:gd name="T120" fmla="*/ 151 w 487"/>
                  <a:gd name="T121" fmla="*/ 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 h="383">
                    <a:moveTo>
                      <a:pt x="157" y="0"/>
                    </a:moveTo>
                    <a:lnTo>
                      <a:pt x="177" y="5"/>
                    </a:lnTo>
                    <a:lnTo>
                      <a:pt x="194" y="10"/>
                    </a:lnTo>
                    <a:lnTo>
                      <a:pt x="213" y="17"/>
                    </a:lnTo>
                    <a:lnTo>
                      <a:pt x="250" y="25"/>
                    </a:lnTo>
                    <a:lnTo>
                      <a:pt x="266" y="29"/>
                    </a:lnTo>
                    <a:lnTo>
                      <a:pt x="332" y="48"/>
                    </a:lnTo>
                    <a:lnTo>
                      <a:pt x="346" y="51"/>
                    </a:lnTo>
                    <a:lnTo>
                      <a:pt x="348" y="52"/>
                    </a:lnTo>
                    <a:lnTo>
                      <a:pt x="365" y="55"/>
                    </a:lnTo>
                    <a:lnTo>
                      <a:pt x="365" y="56"/>
                    </a:lnTo>
                    <a:lnTo>
                      <a:pt x="382" y="61"/>
                    </a:lnTo>
                    <a:lnTo>
                      <a:pt x="419" y="69"/>
                    </a:lnTo>
                    <a:lnTo>
                      <a:pt x="464" y="79"/>
                    </a:lnTo>
                    <a:lnTo>
                      <a:pt x="472" y="82"/>
                    </a:lnTo>
                    <a:lnTo>
                      <a:pt x="487" y="85"/>
                    </a:lnTo>
                    <a:lnTo>
                      <a:pt x="482" y="100"/>
                    </a:lnTo>
                    <a:lnTo>
                      <a:pt x="478" y="121"/>
                    </a:lnTo>
                    <a:lnTo>
                      <a:pt x="474" y="141"/>
                    </a:lnTo>
                    <a:lnTo>
                      <a:pt x="472" y="147"/>
                    </a:lnTo>
                    <a:lnTo>
                      <a:pt x="468" y="165"/>
                    </a:lnTo>
                    <a:lnTo>
                      <a:pt x="468" y="167"/>
                    </a:lnTo>
                    <a:lnTo>
                      <a:pt x="465" y="175"/>
                    </a:lnTo>
                    <a:lnTo>
                      <a:pt x="464" y="179"/>
                    </a:lnTo>
                    <a:lnTo>
                      <a:pt x="463" y="185"/>
                    </a:lnTo>
                    <a:lnTo>
                      <a:pt x="458" y="206"/>
                    </a:lnTo>
                    <a:lnTo>
                      <a:pt x="458" y="209"/>
                    </a:lnTo>
                    <a:lnTo>
                      <a:pt x="457" y="211"/>
                    </a:lnTo>
                    <a:lnTo>
                      <a:pt x="457" y="212"/>
                    </a:lnTo>
                    <a:lnTo>
                      <a:pt x="457" y="215"/>
                    </a:lnTo>
                    <a:lnTo>
                      <a:pt x="454" y="228"/>
                    </a:lnTo>
                    <a:lnTo>
                      <a:pt x="453" y="229"/>
                    </a:lnTo>
                    <a:lnTo>
                      <a:pt x="453" y="230"/>
                    </a:lnTo>
                    <a:lnTo>
                      <a:pt x="453" y="235"/>
                    </a:lnTo>
                    <a:lnTo>
                      <a:pt x="451" y="236"/>
                    </a:lnTo>
                    <a:lnTo>
                      <a:pt x="451" y="239"/>
                    </a:lnTo>
                    <a:lnTo>
                      <a:pt x="450" y="242"/>
                    </a:lnTo>
                    <a:lnTo>
                      <a:pt x="450" y="243"/>
                    </a:lnTo>
                    <a:lnTo>
                      <a:pt x="450" y="246"/>
                    </a:lnTo>
                    <a:lnTo>
                      <a:pt x="448" y="247"/>
                    </a:lnTo>
                    <a:lnTo>
                      <a:pt x="447" y="257"/>
                    </a:lnTo>
                    <a:lnTo>
                      <a:pt x="447" y="260"/>
                    </a:lnTo>
                    <a:lnTo>
                      <a:pt x="446" y="263"/>
                    </a:lnTo>
                    <a:lnTo>
                      <a:pt x="446" y="264"/>
                    </a:lnTo>
                    <a:lnTo>
                      <a:pt x="444" y="267"/>
                    </a:lnTo>
                    <a:lnTo>
                      <a:pt x="444" y="270"/>
                    </a:lnTo>
                    <a:lnTo>
                      <a:pt x="437" y="300"/>
                    </a:lnTo>
                    <a:lnTo>
                      <a:pt x="437" y="301"/>
                    </a:lnTo>
                    <a:lnTo>
                      <a:pt x="431" y="328"/>
                    </a:lnTo>
                    <a:lnTo>
                      <a:pt x="430" y="335"/>
                    </a:lnTo>
                    <a:lnTo>
                      <a:pt x="429" y="335"/>
                    </a:lnTo>
                    <a:lnTo>
                      <a:pt x="429" y="339"/>
                    </a:lnTo>
                    <a:lnTo>
                      <a:pt x="427" y="344"/>
                    </a:lnTo>
                    <a:lnTo>
                      <a:pt x="426" y="345"/>
                    </a:lnTo>
                    <a:lnTo>
                      <a:pt x="426" y="348"/>
                    </a:lnTo>
                    <a:lnTo>
                      <a:pt x="429" y="352"/>
                    </a:lnTo>
                    <a:lnTo>
                      <a:pt x="429" y="353"/>
                    </a:lnTo>
                    <a:lnTo>
                      <a:pt x="429" y="359"/>
                    </a:lnTo>
                    <a:lnTo>
                      <a:pt x="430" y="368"/>
                    </a:lnTo>
                    <a:lnTo>
                      <a:pt x="426" y="376"/>
                    </a:lnTo>
                    <a:lnTo>
                      <a:pt x="426" y="383"/>
                    </a:lnTo>
                    <a:lnTo>
                      <a:pt x="409" y="379"/>
                    </a:lnTo>
                    <a:lnTo>
                      <a:pt x="407" y="379"/>
                    </a:lnTo>
                    <a:lnTo>
                      <a:pt x="392" y="376"/>
                    </a:lnTo>
                    <a:lnTo>
                      <a:pt x="390" y="375"/>
                    </a:lnTo>
                    <a:lnTo>
                      <a:pt x="385" y="373"/>
                    </a:lnTo>
                    <a:lnTo>
                      <a:pt x="362" y="368"/>
                    </a:lnTo>
                    <a:lnTo>
                      <a:pt x="361" y="368"/>
                    </a:lnTo>
                    <a:lnTo>
                      <a:pt x="352" y="366"/>
                    </a:lnTo>
                    <a:lnTo>
                      <a:pt x="346" y="365"/>
                    </a:lnTo>
                    <a:lnTo>
                      <a:pt x="345" y="365"/>
                    </a:lnTo>
                    <a:lnTo>
                      <a:pt x="341" y="363"/>
                    </a:lnTo>
                    <a:lnTo>
                      <a:pt x="338" y="362"/>
                    </a:lnTo>
                    <a:lnTo>
                      <a:pt x="337" y="362"/>
                    </a:lnTo>
                    <a:lnTo>
                      <a:pt x="331" y="361"/>
                    </a:lnTo>
                    <a:lnTo>
                      <a:pt x="330" y="361"/>
                    </a:lnTo>
                    <a:lnTo>
                      <a:pt x="328" y="361"/>
                    </a:lnTo>
                    <a:lnTo>
                      <a:pt x="325" y="359"/>
                    </a:lnTo>
                    <a:lnTo>
                      <a:pt x="321" y="359"/>
                    </a:lnTo>
                    <a:lnTo>
                      <a:pt x="320" y="358"/>
                    </a:lnTo>
                    <a:lnTo>
                      <a:pt x="318" y="358"/>
                    </a:lnTo>
                    <a:lnTo>
                      <a:pt x="300" y="353"/>
                    </a:lnTo>
                    <a:lnTo>
                      <a:pt x="298" y="355"/>
                    </a:lnTo>
                    <a:lnTo>
                      <a:pt x="297" y="356"/>
                    </a:lnTo>
                    <a:lnTo>
                      <a:pt x="293" y="358"/>
                    </a:lnTo>
                    <a:lnTo>
                      <a:pt x="290" y="358"/>
                    </a:lnTo>
                    <a:lnTo>
                      <a:pt x="287" y="358"/>
                    </a:lnTo>
                    <a:lnTo>
                      <a:pt x="286" y="358"/>
                    </a:lnTo>
                    <a:lnTo>
                      <a:pt x="284" y="356"/>
                    </a:lnTo>
                    <a:lnTo>
                      <a:pt x="281" y="355"/>
                    </a:lnTo>
                    <a:lnTo>
                      <a:pt x="279" y="355"/>
                    </a:lnTo>
                    <a:lnTo>
                      <a:pt x="274" y="355"/>
                    </a:lnTo>
                    <a:lnTo>
                      <a:pt x="270" y="355"/>
                    </a:lnTo>
                    <a:lnTo>
                      <a:pt x="267" y="355"/>
                    </a:lnTo>
                    <a:lnTo>
                      <a:pt x="264" y="355"/>
                    </a:lnTo>
                    <a:lnTo>
                      <a:pt x="263" y="352"/>
                    </a:lnTo>
                    <a:lnTo>
                      <a:pt x="260" y="352"/>
                    </a:lnTo>
                    <a:lnTo>
                      <a:pt x="259" y="353"/>
                    </a:lnTo>
                    <a:lnTo>
                      <a:pt x="255" y="358"/>
                    </a:lnTo>
                    <a:lnTo>
                      <a:pt x="249" y="356"/>
                    </a:lnTo>
                    <a:lnTo>
                      <a:pt x="246" y="356"/>
                    </a:lnTo>
                    <a:lnTo>
                      <a:pt x="242" y="356"/>
                    </a:lnTo>
                    <a:lnTo>
                      <a:pt x="233" y="356"/>
                    </a:lnTo>
                    <a:lnTo>
                      <a:pt x="223" y="358"/>
                    </a:lnTo>
                    <a:lnTo>
                      <a:pt x="222" y="359"/>
                    </a:lnTo>
                    <a:lnTo>
                      <a:pt x="219" y="362"/>
                    </a:lnTo>
                    <a:lnTo>
                      <a:pt x="206" y="361"/>
                    </a:lnTo>
                    <a:lnTo>
                      <a:pt x="201" y="361"/>
                    </a:lnTo>
                    <a:lnTo>
                      <a:pt x="199" y="359"/>
                    </a:lnTo>
                    <a:lnTo>
                      <a:pt x="199" y="358"/>
                    </a:lnTo>
                    <a:lnTo>
                      <a:pt x="198" y="355"/>
                    </a:lnTo>
                    <a:lnTo>
                      <a:pt x="197" y="353"/>
                    </a:lnTo>
                    <a:lnTo>
                      <a:pt x="194" y="352"/>
                    </a:lnTo>
                    <a:lnTo>
                      <a:pt x="192" y="353"/>
                    </a:lnTo>
                    <a:lnTo>
                      <a:pt x="191" y="353"/>
                    </a:lnTo>
                    <a:lnTo>
                      <a:pt x="189" y="355"/>
                    </a:lnTo>
                    <a:lnTo>
                      <a:pt x="182" y="356"/>
                    </a:lnTo>
                    <a:lnTo>
                      <a:pt x="178" y="356"/>
                    </a:lnTo>
                    <a:lnTo>
                      <a:pt x="177" y="358"/>
                    </a:lnTo>
                    <a:lnTo>
                      <a:pt x="174" y="358"/>
                    </a:lnTo>
                    <a:lnTo>
                      <a:pt x="172" y="356"/>
                    </a:lnTo>
                    <a:lnTo>
                      <a:pt x="164" y="355"/>
                    </a:lnTo>
                    <a:lnTo>
                      <a:pt x="163" y="355"/>
                    </a:lnTo>
                    <a:lnTo>
                      <a:pt x="155" y="355"/>
                    </a:lnTo>
                    <a:lnTo>
                      <a:pt x="155" y="353"/>
                    </a:lnTo>
                    <a:lnTo>
                      <a:pt x="155" y="351"/>
                    </a:lnTo>
                    <a:lnTo>
                      <a:pt x="151" y="346"/>
                    </a:lnTo>
                    <a:lnTo>
                      <a:pt x="150" y="345"/>
                    </a:lnTo>
                    <a:lnTo>
                      <a:pt x="147" y="345"/>
                    </a:lnTo>
                    <a:lnTo>
                      <a:pt x="146" y="345"/>
                    </a:lnTo>
                    <a:lnTo>
                      <a:pt x="144" y="345"/>
                    </a:lnTo>
                    <a:lnTo>
                      <a:pt x="143" y="344"/>
                    </a:lnTo>
                    <a:lnTo>
                      <a:pt x="141" y="344"/>
                    </a:lnTo>
                    <a:lnTo>
                      <a:pt x="138" y="341"/>
                    </a:lnTo>
                    <a:lnTo>
                      <a:pt x="138" y="339"/>
                    </a:lnTo>
                    <a:lnTo>
                      <a:pt x="131" y="341"/>
                    </a:lnTo>
                    <a:lnTo>
                      <a:pt x="127" y="339"/>
                    </a:lnTo>
                    <a:lnTo>
                      <a:pt x="124" y="339"/>
                    </a:lnTo>
                    <a:lnTo>
                      <a:pt x="120" y="336"/>
                    </a:lnTo>
                    <a:lnTo>
                      <a:pt x="117" y="338"/>
                    </a:lnTo>
                    <a:lnTo>
                      <a:pt x="114" y="339"/>
                    </a:lnTo>
                    <a:lnTo>
                      <a:pt x="113" y="341"/>
                    </a:lnTo>
                    <a:lnTo>
                      <a:pt x="112" y="341"/>
                    </a:lnTo>
                    <a:lnTo>
                      <a:pt x="107" y="342"/>
                    </a:lnTo>
                    <a:lnTo>
                      <a:pt x="99" y="344"/>
                    </a:lnTo>
                    <a:lnTo>
                      <a:pt x="97" y="344"/>
                    </a:lnTo>
                    <a:lnTo>
                      <a:pt x="95" y="344"/>
                    </a:lnTo>
                    <a:lnTo>
                      <a:pt x="93" y="344"/>
                    </a:lnTo>
                    <a:lnTo>
                      <a:pt x="89" y="345"/>
                    </a:lnTo>
                    <a:lnTo>
                      <a:pt x="86" y="345"/>
                    </a:lnTo>
                    <a:lnTo>
                      <a:pt x="85" y="344"/>
                    </a:lnTo>
                    <a:lnTo>
                      <a:pt x="83" y="341"/>
                    </a:lnTo>
                    <a:lnTo>
                      <a:pt x="82" y="339"/>
                    </a:lnTo>
                    <a:lnTo>
                      <a:pt x="76" y="338"/>
                    </a:lnTo>
                    <a:lnTo>
                      <a:pt x="68" y="332"/>
                    </a:lnTo>
                    <a:lnTo>
                      <a:pt x="66" y="331"/>
                    </a:lnTo>
                    <a:lnTo>
                      <a:pt x="62" y="327"/>
                    </a:lnTo>
                    <a:lnTo>
                      <a:pt x="61" y="325"/>
                    </a:lnTo>
                    <a:lnTo>
                      <a:pt x="61" y="322"/>
                    </a:lnTo>
                    <a:lnTo>
                      <a:pt x="62" y="321"/>
                    </a:lnTo>
                    <a:lnTo>
                      <a:pt x="64" y="318"/>
                    </a:lnTo>
                    <a:lnTo>
                      <a:pt x="65" y="315"/>
                    </a:lnTo>
                    <a:lnTo>
                      <a:pt x="65" y="314"/>
                    </a:lnTo>
                    <a:lnTo>
                      <a:pt x="64" y="310"/>
                    </a:lnTo>
                    <a:lnTo>
                      <a:pt x="64" y="308"/>
                    </a:lnTo>
                    <a:lnTo>
                      <a:pt x="65" y="307"/>
                    </a:lnTo>
                    <a:lnTo>
                      <a:pt x="66" y="304"/>
                    </a:lnTo>
                    <a:lnTo>
                      <a:pt x="66" y="295"/>
                    </a:lnTo>
                    <a:lnTo>
                      <a:pt x="65" y="284"/>
                    </a:lnTo>
                    <a:lnTo>
                      <a:pt x="65" y="281"/>
                    </a:lnTo>
                    <a:lnTo>
                      <a:pt x="55" y="267"/>
                    </a:lnTo>
                    <a:lnTo>
                      <a:pt x="52" y="266"/>
                    </a:lnTo>
                    <a:lnTo>
                      <a:pt x="49" y="267"/>
                    </a:lnTo>
                    <a:lnTo>
                      <a:pt x="44" y="269"/>
                    </a:lnTo>
                    <a:lnTo>
                      <a:pt x="39" y="267"/>
                    </a:lnTo>
                    <a:lnTo>
                      <a:pt x="38" y="267"/>
                    </a:lnTo>
                    <a:lnTo>
                      <a:pt x="37" y="263"/>
                    </a:lnTo>
                    <a:lnTo>
                      <a:pt x="38" y="257"/>
                    </a:lnTo>
                    <a:lnTo>
                      <a:pt x="37" y="256"/>
                    </a:lnTo>
                    <a:lnTo>
                      <a:pt x="37" y="253"/>
                    </a:lnTo>
                    <a:lnTo>
                      <a:pt x="35" y="253"/>
                    </a:lnTo>
                    <a:lnTo>
                      <a:pt x="31" y="253"/>
                    </a:lnTo>
                    <a:lnTo>
                      <a:pt x="31" y="252"/>
                    </a:lnTo>
                    <a:lnTo>
                      <a:pt x="30" y="252"/>
                    </a:lnTo>
                    <a:lnTo>
                      <a:pt x="28" y="252"/>
                    </a:lnTo>
                    <a:lnTo>
                      <a:pt x="24" y="250"/>
                    </a:lnTo>
                    <a:lnTo>
                      <a:pt x="24" y="249"/>
                    </a:lnTo>
                    <a:lnTo>
                      <a:pt x="24" y="247"/>
                    </a:lnTo>
                    <a:lnTo>
                      <a:pt x="24" y="246"/>
                    </a:lnTo>
                    <a:lnTo>
                      <a:pt x="22" y="246"/>
                    </a:lnTo>
                    <a:lnTo>
                      <a:pt x="21" y="246"/>
                    </a:lnTo>
                    <a:lnTo>
                      <a:pt x="20" y="247"/>
                    </a:lnTo>
                    <a:lnTo>
                      <a:pt x="18" y="247"/>
                    </a:lnTo>
                    <a:lnTo>
                      <a:pt x="18" y="246"/>
                    </a:lnTo>
                    <a:lnTo>
                      <a:pt x="17" y="246"/>
                    </a:lnTo>
                    <a:lnTo>
                      <a:pt x="11" y="249"/>
                    </a:lnTo>
                    <a:lnTo>
                      <a:pt x="10" y="247"/>
                    </a:lnTo>
                    <a:lnTo>
                      <a:pt x="8" y="247"/>
                    </a:lnTo>
                    <a:lnTo>
                      <a:pt x="8" y="243"/>
                    </a:lnTo>
                    <a:lnTo>
                      <a:pt x="7" y="242"/>
                    </a:lnTo>
                    <a:lnTo>
                      <a:pt x="7" y="240"/>
                    </a:lnTo>
                    <a:lnTo>
                      <a:pt x="5" y="239"/>
                    </a:lnTo>
                    <a:lnTo>
                      <a:pt x="4" y="239"/>
                    </a:lnTo>
                    <a:lnTo>
                      <a:pt x="3" y="240"/>
                    </a:lnTo>
                    <a:lnTo>
                      <a:pt x="3" y="242"/>
                    </a:lnTo>
                    <a:lnTo>
                      <a:pt x="1" y="242"/>
                    </a:lnTo>
                    <a:lnTo>
                      <a:pt x="0" y="242"/>
                    </a:lnTo>
                    <a:lnTo>
                      <a:pt x="1" y="240"/>
                    </a:lnTo>
                    <a:lnTo>
                      <a:pt x="1" y="239"/>
                    </a:lnTo>
                    <a:lnTo>
                      <a:pt x="3" y="237"/>
                    </a:lnTo>
                    <a:lnTo>
                      <a:pt x="4" y="232"/>
                    </a:lnTo>
                    <a:lnTo>
                      <a:pt x="5" y="229"/>
                    </a:lnTo>
                    <a:lnTo>
                      <a:pt x="8" y="220"/>
                    </a:lnTo>
                    <a:lnTo>
                      <a:pt x="10" y="215"/>
                    </a:lnTo>
                    <a:lnTo>
                      <a:pt x="10" y="211"/>
                    </a:lnTo>
                    <a:lnTo>
                      <a:pt x="11" y="208"/>
                    </a:lnTo>
                    <a:lnTo>
                      <a:pt x="11" y="206"/>
                    </a:lnTo>
                    <a:lnTo>
                      <a:pt x="13" y="206"/>
                    </a:lnTo>
                    <a:lnTo>
                      <a:pt x="13" y="208"/>
                    </a:lnTo>
                    <a:lnTo>
                      <a:pt x="13" y="209"/>
                    </a:lnTo>
                    <a:lnTo>
                      <a:pt x="13" y="212"/>
                    </a:lnTo>
                    <a:lnTo>
                      <a:pt x="13" y="213"/>
                    </a:lnTo>
                    <a:lnTo>
                      <a:pt x="13" y="215"/>
                    </a:lnTo>
                    <a:lnTo>
                      <a:pt x="11" y="218"/>
                    </a:lnTo>
                    <a:lnTo>
                      <a:pt x="10" y="220"/>
                    </a:lnTo>
                    <a:lnTo>
                      <a:pt x="8" y="225"/>
                    </a:lnTo>
                    <a:lnTo>
                      <a:pt x="10" y="225"/>
                    </a:lnTo>
                    <a:lnTo>
                      <a:pt x="11" y="225"/>
                    </a:lnTo>
                    <a:lnTo>
                      <a:pt x="11" y="222"/>
                    </a:lnTo>
                    <a:lnTo>
                      <a:pt x="13" y="222"/>
                    </a:lnTo>
                    <a:lnTo>
                      <a:pt x="13" y="225"/>
                    </a:lnTo>
                    <a:lnTo>
                      <a:pt x="14" y="225"/>
                    </a:lnTo>
                    <a:lnTo>
                      <a:pt x="17" y="222"/>
                    </a:lnTo>
                    <a:lnTo>
                      <a:pt x="18" y="220"/>
                    </a:lnTo>
                    <a:lnTo>
                      <a:pt x="18" y="219"/>
                    </a:lnTo>
                    <a:lnTo>
                      <a:pt x="18" y="218"/>
                    </a:lnTo>
                    <a:lnTo>
                      <a:pt x="18" y="216"/>
                    </a:lnTo>
                    <a:lnTo>
                      <a:pt x="18" y="215"/>
                    </a:lnTo>
                    <a:lnTo>
                      <a:pt x="18" y="213"/>
                    </a:lnTo>
                    <a:lnTo>
                      <a:pt x="17" y="212"/>
                    </a:lnTo>
                    <a:lnTo>
                      <a:pt x="17" y="211"/>
                    </a:lnTo>
                    <a:lnTo>
                      <a:pt x="18" y="209"/>
                    </a:lnTo>
                    <a:lnTo>
                      <a:pt x="20" y="209"/>
                    </a:lnTo>
                    <a:lnTo>
                      <a:pt x="21" y="208"/>
                    </a:lnTo>
                    <a:lnTo>
                      <a:pt x="21" y="206"/>
                    </a:lnTo>
                    <a:lnTo>
                      <a:pt x="22" y="205"/>
                    </a:lnTo>
                    <a:lnTo>
                      <a:pt x="25" y="205"/>
                    </a:lnTo>
                    <a:lnTo>
                      <a:pt x="27" y="203"/>
                    </a:lnTo>
                    <a:lnTo>
                      <a:pt x="27" y="202"/>
                    </a:lnTo>
                    <a:lnTo>
                      <a:pt x="25" y="201"/>
                    </a:lnTo>
                    <a:lnTo>
                      <a:pt x="25" y="199"/>
                    </a:lnTo>
                    <a:lnTo>
                      <a:pt x="24" y="199"/>
                    </a:lnTo>
                    <a:lnTo>
                      <a:pt x="24" y="201"/>
                    </a:lnTo>
                    <a:lnTo>
                      <a:pt x="22" y="201"/>
                    </a:lnTo>
                    <a:lnTo>
                      <a:pt x="21" y="201"/>
                    </a:lnTo>
                    <a:lnTo>
                      <a:pt x="20" y="199"/>
                    </a:lnTo>
                    <a:lnTo>
                      <a:pt x="20" y="201"/>
                    </a:lnTo>
                    <a:lnTo>
                      <a:pt x="20" y="202"/>
                    </a:lnTo>
                    <a:lnTo>
                      <a:pt x="18" y="201"/>
                    </a:lnTo>
                    <a:lnTo>
                      <a:pt x="17" y="202"/>
                    </a:lnTo>
                    <a:lnTo>
                      <a:pt x="17" y="201"/>
                    </a:lnTo>
                    <a:lnTo>
                      <a:pt x="15" y="199"/>
                    </a:lnTo>
                    <a:lnTo>
                      <a:pt x="15" y="198"/>
                    </a:lnTo>
                    <a:lnTo>
                      <a:pt x="14" y="198"/>
                    </a:lnTo>
                    <a:lnTo>
                      <a:pt x="14" y="196"/>
                    </a:lnTo>
                    <a:lnTo>
                      <a:pt x="13" y="196"/>
                    </a:lnTo>
                    <a:lnTo>
                      <a:pt x="13" y="195"/>
                    </a:lnTo>
                    <a:lnTo>
                      <a:pt x="14" y="195"/>
                    </a:lnTo>
                    <a:lnTo>
                      <a:pt x="14" y="192"/>
                    </a:lnTo>
                    <a:lnTo>
                      <a:pt x="14" y="191"/>
                    </a:lnTo>
                    <a:lnTo>
                      <a:pt x="14" y="189"/>
                    </a:lnTo>
                    <a:lnTo>
                      <a:pt x="15" y="186"/>
                    </a:lnTo>
                    <a:lnTo>
                      <a:pt x="15" y="182"/>
                    </a:lnTo>
                    <a:lnTo>
                      <a:pt x="15" y="179"/>
                    </a:lnTo>
                    <a:lnTo>
                      <a:pt x="17" y="179"/>
                    </a:lnTo>
                    <a:lnTo>
                      <a:pt x="18" y="181"/>
                    </a:lnTo>
                    <a:lnTo>
                      <a:pt x="17" y="184"/>
                    </a:lnTo>
                    <a:lnTo>
                      <a:pt x="18" y="185"/>
                    </a:lnTo>
                    <a:lnTo>
                      <a:pt x="20" y="184"/>
                    </a:lnTo>
                    <a:lnTo>
                      <a:pt x="20" y="182"/>
                    </a:lnTo>
                    <a:lnTo>
                      <a:pt x="21" y="182"/>
                    </a:lnTo>
                    <a:lnTo>
                      <a:pt x="22" y="182"/>
                    </a:lnTo>
                    <a:lnTo>
                      <a:pt x="22" y="181"/>
                    </a:lnTo>
                    <a:lnTo>
                      <a:pt x="25" y="181"/>
                    </a:lnTo>
                    <a:lnTo>
                      <a:pt x="27" y="181"/>
                    </a:lnTo>
                    <a:lnTo>
                      <a:pt x="30" y="181"/>
                    </a:lnTo>
                    <a:lnTo>
                      <a:pt x="31" y="181"/>
                    </a:lnTo>
                    <a:lnTo>
                      <a:pt x="32" y="179"/>
                    </a:lnTo>
                    <a:lnTo>
                      <a:pt x="32" y="178"/>
                    </a:lnTo>
                    <a:lnTo>
                      <a:pt x="31" y="177"/>
                    </a:lnTo>
                    <a:lnTo>
                      <a:pt x="30" y="177"/>
                    </a:lnTo>
                    <a:lnTo>
                      <a:pt x="28" y="177"/>
                    </a:lnTo>
                    <a:lnTo>
                      <a:pt x="28" y="175"/>
                    </a:lnTo>
                    <a:lnTo>
                      <a:pt x="27" y="175"/>
                    </a:lnTo>
                    <a:lnTo>
                      <a:pt x="25" y="174"/>
                    </a:lnTo>
                    <a:lnTo>
                      <a:pt x="25" y="172"/>
                    </a:lnTo>
                    <a:lnTo>
                      <a:pt x="27" y="172"/>
                    </a:lnTo>
                    <a:lnTo>
                      <a:pt x="25" y="171"/>
                    </a:lnTo>
                    <a:lnTo>
                      <a:pt x="25" y="170"/>
                    </a:lnTo>
                    <a:lnTo>
                      <a:pt x="24" y="167"/>
                    </a:lnTo>
                    <a:lnTo>
                      <a:pt x="21" y="167"/>
                    </a:lnTo>
                    <a:lnTo>
                      <a:pt x="20" y="167"/>
                    </a:lnTo>
                    <a:lnTo>
                      <a:pt x="18" y="167"/>
                    </a:lnTo>
                    <a:lnTo>
                      <a:pt x="18" y="168"/>
                    </a:lnTo>
                    <a:lnTo>
                      <a:pt x="18" y="171"/>
                    </a:lnTo>
                    <a:lnTo>
                      <a:pt x="17" y="172"/>
                    </a:lnTo>
                    <a:lnTo>
                      <a:pt x="17" y="175"/>
                    </a:lnTo>
                    <a:lnTo>
                      <a:pt x="15" y="177"/>
                    </a:lnTo>
                    <a:lnTo>
                      <a:pt x="14" y="177"/>
                    </a:lnTo>
                    <a:lnTo>
                      <a:pt x="14" y="175"/>
                    </a:lnTo>
                    <a:lnTo>
                      <a:pt x="15" y="174"/>
                    </a:lnTo>
                    <a:lnTo>
                      <a:pt x="17" y="170"/>
                    </a:lnTo>
                    <a:lnTo>
                      <a:pt x="18" y="162"/>
                    </a:lnTo>
                    <a:lnTo>
                      <a:pt x="18" y="161"/>
                    </a:lnTo>
                    <a:lnTo>
                      <a:pt x="20" y="157"/>
                    </a:lnTo>
                    <a:lnTo>
                      <a:pt x="20" y="155"/>
                    </a:lnTo>
                    <a:lnTo>
                      <a:pt x="20" y="153"/>
                    </a:lnTo>
                    <a:lnTo>
                      <a:pt x="21" y="148"/>
                    </a:lnTo>
                    <a:lnTo>
                      <a:pt x="21" y="140"/>
                    </a:lnTo>
                    <a:lnTo>
                      <a:pt x="20" y="138"/>
                    </a:lnTo>
                    <a:lnTo>
                      <a:pt x="20" y="136"/>
                    </a:lnTo>
                    <a:lnTo>
                      <a:pt x="20" y="134"/>
                    </a:lnTo>
                    <a:lnTo>
                      <a:pt x="20" y="133"/>
                    </a:lnTo>
                    <a:lnTo>
                      <a:pt x="18" y="133"/>
                    </a:lnTo>
                    <a:lnTo>
                      <a:pt x="18" y="131"/>
                    </a:lnTo>
                    <a:lnTo>
                      <a:pt x="18" y="128"/>
                    </a:lnTo>
                    <a:lnTo>
                      <a:pt x="18" y="126"/>
                    </a:lnTo>
                    <a:lnTo>
                      <a:pt x="21" y="119"/>
                    </a:lnTo>
                    <a:lnTo>
                      <a:pt x="21" y="114"/>
                    </a:lnTo>
                    <a:lnTo>
                      <a:pt x="21" y="113"/>
                    </a:lnTo>
                    <a:lnTo>
                      <a:pt x="22" y="110"/>
                    </a:lnTo>
                    <a:lnTo>
                      <a:pt x="22" y="107"/>
                    </a:lnTo>
                    <a:lnTo>
                      <a:pt x="22" y="104"/>
                    </a:lnTo>
                    <a:lnTo>
                      <a:pt x="22" y="100"/>
                    </a:lnTo>
                    <a:lnTo>
                      <a:pt x="22" y="97"/>
                    </a:lnTo>
                    <a:lnTo>
                      <a:pt x="24" y="95"/>
                    </a:lnTo>
                    <a:lnTo>
                      <a:pt x="24" y="93"/>
                    </a:lnTo>
                    <a:lnTo>
                      <a:pt x="24" y="92"/>
                    </a:lnTo>
                    <a:lnTo>
                      <a:pt x="22" y="90"/>
                    </a:lnTo>
                    <a:lnTo>
                      <a:pt x="21" y="90"/>
                    </a:lnTo>
                    <a:lnTo>
                      <a:pt x="21" y="89"/>
                    </a:lnTo>
                    <a:lnTo>
                      <a:pt x="22" y="86"/>
                    </a:lnTo>
                    <a:lnTo>
                      <a:pt x="22" y="85"/>
                    </a:lnTo>
                    <a:lnTo>
                      <a:pt x="21" y="83"/>
                    </a:lnTo>
                    <a:lnTo>
                      <a:pt x="20" y="82"/>
                    </a:lnTo>
                    <a:lnTo>
                      <a:pt x="20" y="79"/>
                    </a:lnTo>
                    <a:lnTo>
                      <a:pt x="18" y="76"/>
                    </a:lnTo>
                    <a:lnTo>
                      <a:pt x="17" y="76"/>
                    </a:lnTo>
                    <a:lnTo>
                      <a:pt x="17" y="75"/>
                    </a:lnTo>
                    <a:lnTo>
                      <a:pt x="15" y="75"/>
                    </a:lnTo>
                    <a:lnTo>
                      <a:pt x="17" y="75"/>
                    </a:lnTo>
                    <a:lnTo>
                      <a:pt x="17" y="70"/>
                    </a:lnTo>
                    <a:lnTo>
                      <a:pt x="17" y="69"/>
                    </a:lnTo>
                    <a:lnTo>
                      <a:pt x="15" y="68"/>
                    </a:lnTo>
                    <a:lnTo>
                      <a:pt x="15" y="66"/>
                    </a:lnTo>
                    <a:lnTo>
                      <a:pt x="17" y="65"/>
                    </a:lnTo>
                    <a:lnTo>
                      <a:pt x="17" y="62"/>
                    </a:lnTo>
                    <a:lnTo>
                      <a:pt x="17" y="59"/>
                    </a:lnTo>
                    <a:lnTo>
                      <a:pt x="18" y="58"/>
                    </a:lnTo>
                    <a:lnTo>
                      <a:pt x="17" y="58"/>
                    </a:lnTo>
                    <a:lnTo>
                      <a:pt x="18" y="56"/>
                    </a:lnTo>
                    <a:lnTo>
                      <a:pt x="18" y="55"/>
                    </a:lnTo>
                    <a:lnTo>
                      <a:pt x="18" y="54"/>
                    </a:lnTo>
                    <a:lnTo>
                      <a:pt x="20" y="54"/>
                    </a:lnTo>
                    <a:lnTo>
                      <a:pt x="20" y="52"/>
                    </a:lnTo>
                    <a:lnTo>
                      <a:pt x="18" y="48"/>
                    </a:lnTo>
                    <a:lnTo>
                      <a:pt x="18" y="46"/>
                    </a:lnTo>
                    <a:lnTo>
                      <a:pt x="21" y="45"/>
                    </a:lnTo>
                    <a:lnTo>
                      <a:pt x="21" y="44"/>
                    </a:lnTo>
                    <a:lnTo>
                      <a:pt x="22" y="42"/>
                    </a:lnTo>
                    <a:lnTo>
                      <a:pt x="22" y="39"/>
                    </a:lnTo>
                    <a:lnTo>
                      <a:pt x="24" y="38"/>
                    </a:lnTo>
                    <a:lnTo>
                      <a:pt x="25" y="35"/>
                    </a:lnTo>
                    <a:lnTo>
                      <a:pt x="27" y="35"/>
                    </a:lnTo>
                    <a:lnTo>
                      <a:pt x="27" y="34"/>
                    </a:lnTo>
                    <a:lnTo>
                      <a:pt x="28" y="32"/>
                    </a:lnTo>
                    <a:lnTo>
                      <a:pt x="27" y="31"/>
                    </a:lnTo>
                    <a:lnTo>
                      <a:pt x="27" y="29"/>
                    </a:lnTo>
                    <a:lnTo>
                      <a:pt x="25" y="27"/>
                    </a:lnTo>
                    <a:lnTo>
                      <a:pt x="25" y="25"/>
                    </a:lnTo>
                    <a:lnTo>
                      <a:pt x="27" y="25"/>
                    </a:lnTo>
                    <a:lnTo>
                      <a:pt x="30" y="27"/>
                    </a:lnTo>
                    <a:lnTo>
                      <a:pt x="31" y="27"/>
                    </a:lnTo>
                    <a:lnTo>
                      <a:pt x="31" y="28"/>
                    </a:lnTo>
                    <a:lnTo>
                      <a:pt x="32" y="28"/>
                    </a:lnTo>
                    <a:lnTo>
                      <a:pt x="32" y="29"/>
                    </a:lnTo>
                    <a:lnTo>
                      <a:pt x="34" y="29"/>
                    </a:lnTo>
                    <a:lnTo>
                      <a:pt x="35" y="31"/>
                    </a:lnTo>
                    <a:lnTo>
                      <a:pt x="35" y="32"/>
                    </a:lnTo>
                    <a:lnTo>
                      <a:pt x="37" y="34"/>
                    </a:lnTo>
                    <a:lnTo>
                      <a:pt x="41" y="39"/>
                    </a:lnTo>
                    <a:lnTo>
                      <a:pt x="41" y="41"/>
                    </a:lnTo>
                    <a:lnTo>
                      <a:pt x="42" y="41"/>
                    </a:lnTo>
                    <a:lnTo>
                      <a:pt x="44" y="41"/>
                    </a:lnTo>
                    <a:lnTo>
                      <a:pt x="44" y="42"/>
                    </a:lnTo>
                    <a:lnTo>
                      <a:pt x="47" y="44"/>
                    </a:lnTo>
                    <a:lnTo>
                      <a:pt x="47" y="45"/>
                    </a:lnTo>
                    <a:lnTo>
                      <a:pt x="48" y="46"/>
                    </a:lnTo>
                    <a:lnTo>
                      <a:pt x="49" y="46"/>
                    </a:lnTo>
                    <a:lnTo>
                      <a:pt x="49" y="45"/>
                    </a:lnTo>
                    <a:lnTo>
                      <a:pt x="49" y="46"/>
                    </a:lnTo>
                    <a:lnTo>
                      <a:pt x="51" y="46"/>
                    </a:lnTo>
                    <a:lnTo>
                      <a:pt x="52" y="48"/>
                    </a:lnTo>
                    <a:lnTo>
                      <a:pt x="55" y="51"/>
                    </a:lnTo>
                    <a:lnTo>
                      <a:pt x="56" y="52"/>
                    </a:lnTo>
                    <a:lnTo>
                      <a:pt x="55" y="54"/>
                    </a:lnTo>
                    <a:lnTo>
                      <a:pt x="56" y="55"/>
                    </a:lnTo>
                    <a:lnTo>
                      <a:pt x="58" y="56"/>
                    </a:lnTo>
                    <a:lnTo>
                      <a:pt x="58" y="58"/>
                    </a:lnTo>
                    <a:lnTo>
                      <a:pt x="62" y="59"/>
                    </a:lnTo>
                    <a:lnTo>
                      <a:pt x="64" y="61"/>
                    </a:lnTo>
                    <a:lnTo>
                      <a:pt x="65" y="61"/>
                    </a:lnTo>
                    <a:lnTo>
                      <a:pt x="65" y="62"/>
                    </a:lnTo>
                    <a:lnTo>
                      <a:pt x="68" y="62"/>
                    </a:lnTo>
                    <a:lnTo>
                      <a:pt x="68" y="63"/>
                    </a:lnTo>
                    <a:lnTo>
                      <a:pt x="69" y="63"/>
                    </a:lnTo>
                    <a:lnTo>
                      <a:pt x="71" y="63"/>
                    </a:lnTo>
                    <a:lnTo>
                      <a:pt x="73" y="65"/>
                    </a:lnTo>
                    <a:lnTo>
                      <a:pt x="75" y="63"/>
                    </a:lnTo>
                    <a:lnTo>
                      <a:pt x="76" y="65"/>
                    </a:lnTo>
                    <a:lnTo>
                      <a:pt x="78" y="65"/>
                    </a:lnTo>
                    <a:lnTo>
                      <a:pt x="79" y="65"/>
                    </a:lnTo>
                    <a:lnTo>
                      <a:pt x="80" y="66"/>
                    </a:lnTo>
                    <a:lnTo>
                      <a:pt x="82" y="68"/>
                    </a:lnTo>
                    <a:lnTo>
                      <a:pt x="80" y="68"/>
                    </a:lnTo>
                    <a:lnTo>
                      <a:pt x="82" y="69"/>
                    </a:lnTo>
                    <a:lnTo>
                      <a:pt x="83" y="69"/>
                    </a:lnTo>
                    <a:lnTo>
                      <a:pt x="85" y="69"/>
                    </a:lnTo>
                    <a:lnTo>
                      <a:pt x="86" y="69"/>
                    </a:lnTo>
                    <a:lnTo>
                      <a:pt x="88" y="69"/>
                    </a:lnTo>
                    <a:lnTo>
                      <a:pt x="88" y="70"/>
                    </a:lnTo>
                    <a:lnTo>
                      <a:pt x="88" y="72"/>
                    </a:lnTo>
                    <a:lnTo>
                      <a:pt x="90" y="72"/>
                    </a:lnTo>
                    <a:lnTo>
                      <a:pt x="92" y="72"/>
                    </a:lnTo>
                    <a:lnTo>
                      <a:pt x="92" y="73"/>
                    </a:lnTo>
                    <a:lnTo>
                      <a:pt x="93" y="75"/>
                    </a:lnTo>
                    <a:lnTo>
                      <a:pt x="95" y="75"/>
                    </a:lnTo>
                    <a:lnTo>
                      <a:pt x="96" y="75"/>
                    </a:lnTo>
                    <a:lnTo>
                      <a:pt x="97" y="76"/>
                    </a:lnTo>
                    <a:lnTo>
                      <a:pt x="99" y="76"/>
                    </a:lnTo>
                    <a:lnTo>
                      <a:pt x="100" y="76"/>
                    </a:lnTo>
                    <a:lnTo>
                      <a:pt x="102" y="78"/>
                    </a:lnTo>
                    <a:lnTo>
                      <a:pt x="103" y="78"/>
                    </a:lnTo>
                    <a:lnTo>
                      <a:pt x="105" y="76"/>
                    </a:lnTo>
                    <a:lnTo>
                      <a:pt x="107" y="76"/>
                    </a:lnTo>
                    <a:lnTo>
                      <a:pt x="109" y="73"/>
                    </a:lnTo>
                    <a:lnTo>
                      <a:pt x="110" y="73"/>
                    </a:lnTo>
                    <a:lnTo>
                      <a:pt x="112" y="73"/>
                    </a:lnTo>
                    <a:lnTo>
                      <a:pt x="110" y="75"/>
                    </a:lnTo>
                    <a:lnTo>
                      <a:pt x="110" y="76"/>
                    </a:lnTo>
                    <a:lnTo>
                      <a:pt x="112" y="76"/>
                    </a:lnTo>
                    <a:lnTo>
                      <a:pt x="113" y="79"/>
                    </a:lnTo>
                    <a:lnTo>
                      <a:pt x="113" y="80"/>
                    </a:lnTo>
                    <a:lnTo>
                      <a:pt x="114" y="82"/>
                    </a:lnTo>
                    <a:lnTo>
                      <a:pt x="114" y="85"/>
                    </a:lnTo>
                    <a:lnTo>
                      <a:pt x="116" y="85"/>
                    </a:lnTo>
                    <a:lnTo>
                      <a:pt x="116" y="83"/>
                    </a:lnTo>
                    <a:lnTo>
                      <a:pt x="117" y="83"/>
                    </a:lnTo>
                    <a:lnTo>
                      <a:pt x="120" y="85"/>
                    </a:lnTo>
                    <a:lnTo>
                      <a:pt x="122" y="85"/>
                    </a:lnTo>
                    <a:lnTo>
                      <a:pt x="122" y="86"/>
                    </a:lnTo>
                    <a:lnTo>
                      <a:pt x="120" y="87"/>
                    </a:lnTo>
                    <a:lnTo>
                      <a:pt x="120" y="89"/>
                    </a:lnTo>
                    <a:lnTo>
                      <a:pt x="123" y="90"/>
                    </a:lnTo>
                    <a:lnTo>
                      <a:pt x="124" y="90"/>
                    </a:lnTo>
                    <a:lnTo>
                      <a:pt x="124" y="89"/>
                    </a:lnTo>
                    <a:lnTo>
                      <a:pt x="123" y="87"/>
                    </a:lnTo>
                    <a:lnTo>
                      <a:pt x="123" y="85"/>
                    </a:lnTo>
                    <a:lnTo>
                      <a:pt x="124" y="85"/>
                    </a:lnTo>
                    <a:lnTo>
                      <a:pt x="127" y="83"/>
                    </a:lnTo>
                    <a:lnTo>
                      <a:pt x="130" y="83"/>
                    </a:lnTo>
                    <a:lnTo>
                      <a:pt x="131" y="83"/>
                    </a:lnTo>
                    <a:lnTo>
                      <a:pt x="131" y="86"/>
                    </a:lnTo>
                    <a:lnTo>
                      <a:pt x="130" y="86"/>
                    </a:lnTo>
                    <a:lnTo>
                      <a:pt x="129" y="87"/>
                    </a:lnTo>
                    <a:lnTo>
                      <a:pt x="129" y="92"/>
                    </a:lnTo>
                    <a:lnTo>
                      <a:pt x="129" y="93"/>
                    </a:lnTo>
                    <a:lnTo>
                      <a:pt x="130" y="92"/>
                    </a:lnTo>
                    <a:lnTo>
                      <a:pt x="131" y="90"/>
                    </a:lnTo>
                    <a:lnTo>
                      <a:pt x="130" y="90"/>
                    </a:lnTo>
                    <a:lnTo>
                      <a:pt x="131" y="89"/>
                    </a:lnTo>
                    <a:lnTo>
                      <a:pt x="133" y="87"/>
                    </a:lnTo>
                    <a:lnTo>
                      <a:pt x="134" y="87"/>
                    </a:lnTo>
                    <a:lnTo>
                      <a:pt x="136" y="89"/>
                    </a:lnTo>
                    <a:lnTo>
                      <a:pt x="134" y="89"/>
                    </a:lnTo>
                    <a:lnTo>
                      <a:pt x="134" y="95"/>
                    </a:lnTo>
                    <a:lnTo>
                      <a:pt x="134" y="96"/>
                    </a:lnTo>
                    <a:lnTo>
                      <a:pt x="134" y="97"/>
                    </a:lnTo>
                    <a:lnTo>
                      <a:pt x="133" y="97"/>
                    </a:lnTo>
                    <a:lnTo>
                      <a:pt x="131" y="96"/>
                    </a:lnTo>
                    <a:lnTo>
                      <a:pt x="130" y="97"/>
                    </a:lnTo>
                    <a:lnTo>
                      <a:pt x="130" y="99"/>
                    </a:lnTo>
                    <a:lnTo>
                      <a:pt x="130" y="100"/>
                    </a:lnTo>
                    <a:lnTo>
                      <a:pt x="131" y="100"/>
                    </a:lnTo>
                    <a:lnTo>
                      <a:pt x="131" y="102"/>
                    </a:lnTo>
                    <a:lnTo>
                      <a:pt x="130" y="103"/>
                    </a:lnTo>
                    <a:lnTo>
                      <a:pt x="130" y="104"/>
                    </a:lnTo>
                    <a:lnTo>
                      <a:pt x="131" y="106"/>
                    </a:lnTo>
                    <a:lnTo>
                      <a:pt x="131" y="107"/>
                    </a:lnTo>
                    <a:lnTo>
                      <a:pt x="131" y="109"/>
                    </a:lnTo>
                    <a:lnTo>
                      <a:pt x="131" y="110"/>
                    </a:lnTo>
                    <a:lnTo>
                      <a:pt x="133" y="110"/>
                    </a:lnTo>
                    <a:lnTo>
                      <a:pt x="131" y="112"/>
                    </a:lnTo>
                    <a:lnTo>
                      <a:pt x="130" y="112"/>
                    </a:lnTo>
                    <a:lnTo>
                      <a:pt x="129" y="112"/>
                    </a:lnTo>
                    <a:lnTo>
                      <a:pt x="129" y="113"/>
                    </a:lnTo>
                    <a:lnTo>
                      <a:pt x="127" y="114"/>
                    </a:lnTo>
                    <a:lnTo>
                      <a:pt x="124" y="116"/>
                    </a:lnTo>
                    <a:lnTo>
                      <a:pt x="123" y="117"/>
                    </a:lnTo>
                    <a:lnTo>
                      <a:pt x="122" y="119"/>
                    </a:lnTo>
                    <a:lnTo>
                      <a:pt x="122" y="120"/>
                    </a:lnTo>
                    <a:lnTo>
                      <a:pt x="120" y="121"/>
                    </a:lnTo>
                    <a:lnTo>
                      <a:pt x="122" y="123"/>
                    </a:lnTo>
                    <a:lnTo>
                      <a:pt x="123" y="121"/>
                    </a:lnTo>
                    <a:lnTo>
                      <a:pt x="124" y="120"/>
                    </a:lnTo>
                    <a:lnTo>
                      <a:pt x="126" y="120"/>
                    </a:lnTo>
                    <a:lnTo>
                      <a:pt x="127" y="117"/>
                    </a:lnTo>
                    <a:lnTo>
                      <a:pt x="130" y="116"/>
                    </a:lnTo>
                    <a:lnTo>
                      <a:pt x="131" y="116"/>
                    </a:lnTo>
                    <a:lnTo>
                      <a:pt x="133" y="114"/>
                    </a:lnTo>
                    <a:lnTo>
                      <a:pt x="133" y="113"/>
                    </a:lnTo>
                    <a:lnTo>
                      <a:pt x="134" y="114"/>
                    </a:lnTo>
                    <a:lnTo>
                      <a:pt x="136" y="113"/>
                    </a:lnTo>
                    <a:lnTo>
                      <a:pt x="136" y="109"/>
                    </a:lnTo>
                    <a:lnTo>
                      <a:pt x="136" y="107"/>
                    </a:lnTo>
                    <a:lnTo>
                      <a:pt x="134" y="107"/>
                    </a:lnTo>
                    <a:lnTo>
                      <a:pt x="134" y="106"/>
                    </a:lnTo>
                    <a:lnTo>
                      <a:pt x="134" y="104"/>
                    </a:lnTo>
                    <a:lnTo>
                      <a:pt x="136" y="106"/>
                    </a:lnTo>
                    <a:lnTo>
                      <a:pt x="136" y="107"/>
                    </a:lnTo>
                    <a:lnTo>
                      <a:pt x="138" y="109"/>
                    </a:lnTo>
                    <a:lnTo>
                      <a:pt x="138" y="110"/>
                    </a:lnTo>
                    <a:lnTo>
                      <a:pt x="138" y="113"/>
                    </a:lnTo>
                    <a:lnTo>
                      <a:pt x="138" y="114"/>
                    </a:lnTo>
                    <a:lnTo>
                      <a:pt x="138" y="117"/>
                    </a:lnTo>
                    <a:lnTo>
                      <a:pt x="138" y="119"/>
                    </a:lnTo>
                    <a:lnTo>
                      <a:pt x="138" y="120"/>
                    </a:lnTo>
                    <a:lnTo>
                      <a:pt x="137" y="121"/>
                    </a:lnTo>
                    <a:lnTo>
                      <a:pt x="138" y="124"/>
                    </a:lnTo>
                    <a:lnTo>
                      <a:pt x="138" y="126"/>
                    </a:lnTo>
                    <a:lnTo>
                      <a:pt x="137" y="126"/>
                    </a:lnTo>
                    <a:lnTo>
                      <a:pt x="137" y="127"/>
                    </a:lnTo>
                    <a:lnTo>
                      <a:pt x="136" y="126"/>
                    </a:lnTo>
                    <a:lnTo>
                      <a:pt x="134" y="126"/>
                    </a:lnTo>
                    <a:lnTo>
                      <a:pt x="133" y="126"/>
                    </a:lnTo>
                    <a:lnTo>
                      <a:pt x="133" y="128"/>
                    </a:lnTo>
                    <a:lnTo>
                      <a:pt x="133" y="130"/>
                    </a:lnTo>
                    <a:lnTo>
                      <a:pt x="134" y="130"/>
                    </a:lnTo>
                    <a:lnTo>
                      <a:pt x="134" y="131"/>
                    </a:lnTo>
                    <a:lnTo>
                      <a:pt x="133" y="133"/>
                    </a:lnTo>
                    <a:lnTo>
                      <a:pt x="133" y="136"/>
                    </a:lnTo>
                    <a:lnTo>
                      <a:pt x="133" y="137"/>
                    </a:lnTo>
                    <a:lnTo>
                      <a:pt x="133" y="138"/>
                    </a:lnTo>
                    <a:lnTo>
                      <a:pt x="131" y="140"/>
                    </a:lnTo>
                    <a:lnTo>
                      <a:pt x="131" y="141"/>
                    </a:lnTo>
                    <a:lnTo>
                      <a:pt x="133" y="141"/>
                    </a:lnTo>
                    <a:lnTo>
                      <a:pt x="133" y="143"/>
                    </a:lnTo>
                    <a:lnTo>
                      <a:pt x="131" y="143"/>
                    </a:lnTo>
                    <a:lnTo>
                      <a:pt x="130" y="143"/>
                    </a:lnTo>
                    <a:lnTo>
                      <a:pt x="129" y="143"/>
                    </a:lnTo>
                    <a:lnTo>
                      <a:pt x="129" y="144"/>
                    </a:lnTo>
                    <a:lnTo>
                      <a:pt x="127" y="145"/>
                    </a:lnTo>
                    <a:lnTo>
                      <a:pt x="127" y="147"/>
                    </a:lnTo>
                    <a:lnTo>
                      <a:pt x="129" y="147"/>
                    </a:lnTo>
                    <a:lnTo>
                      <a:pt x="130" y="148"/>
                    </a:lnTo>
                    <a:lnTo>
                      <a:pt x="130" y="150"/>
                    </a:lnTo>
                    <a:lnTo>
                      <a:pt x="131" y="150"/>
                    </a:lnTo>
                    <a:lnTo>
                      <a:pt x="131" y="151"/>
                    </a:lnTo>
                    <a:lnTo>
                      <a:pt x="131" y="153"/>
                    </a:lnTo>
                    <a:lnTo>
                      <a:pt x="131" y="154"/>
                    </a:lnTo>
                    <a:lnTo>
                      <a:pt x="131" y="155"/>
                    </a:lnTo>
                    <a:lnTo>
                      <a:pt x="130" y="160"/>
                    </a:lnTo>
                    <a:lnTo>
                      <a:pt x="130" y="161"/>
                    </a:lnTo>
                    <a:lnTo>
                      <a:pt x="133" y="161"/>
                    </a:lnTo>
                    <a:lnTo>
                      <a:pt x="133" y="162"/>
                    </a:lnTo>
                    <a:lnTo>
                      <a:pt x="133" y="164"/>
                    </a:lnTo>
                    <a:lnTo>
                      <a:pt x="131" y="164"/>
                    </a:lnTo>
                    <a:lnTo>
                      <a:pt x="129" y="164"/>
                    </a:lnTo>
                    <a:lnTo>
                      <a:pt x="129" y="165"/>
                    </a:lnTo>
                    <a:lnTo>
                      <a:pt x="127" y="167"/>
                    </a:lnTo>
                    <a:lnTo>
                      <a:pt x="126" y="165"/>
                    </a:lnTo>
                    <a:lnTo>
                      <a:pt x="124" y="167"/>
                    </a:lnTo>
                    <a:lnTo>
                      <a:pt x="123" y="165"/>
                    </a:lnTo>
                    <a:lnTo>
                      <a:pt x="123" y="164"/>
                    </a:lnTo>
                    <a:lnTo>
                      <a:pt x="123" y="162"/>
                    </a:lnTo>
                    <a:lnTo>
                      <a:pt x="122" y="162"/>
                    </a:lnTo>
                    <a:lnTo>
                      <a:pt x="122" y="164"/>
                    </a:lnTo>
                    <a:lnTo>
                      <a:pt x="120" y="165"/>
                    </a:lnTo>
                    <a:lnTo>
                      <a:pt x="120" y="167"/>
                    </a:lnTo>
                    <a:lnTo>
                      <a:pt x="122" y="167"/>
                    </a:lnTo>
                    <a:lnTo>
                      <a:pt x="124" y="172"/>
                    </a:lnTo>
                    <a:lnTo>
                      <a:pt x="126" y="174"/>
                    </a:lnTo>
                    <a:lnTo>
                      <a:pt x="127" y="174"/>
                    </a:lnTo>
                    <a:lnTo>
                      <a:pt x="127" y="172"/>
                    </a:lnTo>
                    <a:lnTo>
                      <a:pt x="129" y="172"/>
                    </a:lnTo>
                    <a:lnTo>
                      <a:pt x="129" y="171"/>
                    </a:lnTo>
                    <a:lnTo>
                      <a:pt x="127" y="171"/>
                    </a:lnTo>
                    <a:lnTo>
                      <a:pt x="127" y="170"/>
                    </a:lnTo>
                    <a:lnTo>
                      <a:pt x="129" y="170"/>
                    </a:lnTo>
                    <a:lnTo>
                      <a:pt x="133" y="168"/>
                    </a:lnTo>
                    <a:lnTo>
                      <a:pt x="134" y="168"/>
                    </a:lnTo>
                    <a:lnTo>
                      <a:pt x="136" y="168"/>
                    </a:lnTo>
                    <a:lnTo>
                      <a:pt x="136" y="164"/>
                    </a:lnTo>
                    <a:lnTo>
                      <a:pt x="136" y="162"/>
                    </a:lnTo>
                    <a:lnTo>
                      <a:pt x="136" y="161"/>
                    </a:lnTo>
                    <a:lnTo>
                      <a:pt x="136" y="158"/>
                    </a:lnTo>
                    <a:lnTo>
                      <a:pt x="136" y="157"/>
                    </a:lnTo>
                    <a:lnTo>
                      <a:pt x="134" y="157"/>
                    </a:lnTo>
                    <a:lnTo>
                      <a:pt x="136" y="157"/>
                    </a:lnTo>
                    <a:lnTo>
                      <a:pt x="137" y="155"/>
                    </a:lnTo>
                    <a:lnTo>
                      <a:pt x="137" y="154"/>
                    </a:lnTo>
                    <a:lnTo>
                      <a:pt x="136" y="151"/>
                    </a:lnTo>
                    <a:lnTo>
                      <a:pt x="136" y="150"/>
                    </a:lnTo>
                    <a:lnTo>
                      <a:pt x="137" y="147"/>
                    </a:lnTo>
                    <a:lnTo>
                      <a:pt x="136" y="145"/>
                    </a:lnTo>
                    <a:lnTo>
                      <a:pt x="136" y="144"/>
                    </a:lnTo>
                    <a:lnTo>
                      <a:pt x="137" y="144"/>
                    </a:lnTo>
                    <a:lnTo>
                      <a:pt x="138" y="143"/>
                    </a:lnTo>
                    <a:lnTo>
                      <a:pt x="138" y="144"/>
                    </a:lnTo>
                    <a:lnTo>
                      <a:pt x="140" y="144"/>
                    </a:lnTo>
                    <a:lnTo>
                      <a:pt x="141" y="144"/>
                    </a:lnTo>
                    <a:lnTo>
                      <a:pt x="141" y="143"/>
                    </a:lnTo>
                    <a:lnTo>
                      <a:pt x="140" y="140"/>
                    </a:lnTo>
                    <a:lnTo>
                      <a:pt x="140" y="138"/>
                    </a:lnTo>
                    <a:lnTo>
                      <a:pt x="138" y="138"/>
                    </a:lnTo>
                    <a:lnTo>
                      <a:pt x="137" y="136"/>
                    </a:lnTo>
                    <a:lnTo>
                      <a:pt x="140" y="134"/>
                    </a:lnTo>
                    <a:lnTo>
                      <a:pt x="140" y="133"/>
                    </a:lnTo>
                    <a:lnTo>
                      <a:pt x="141" y="133"/>
                    </a:lnTo>
                    <a:lnTo>
                      <a:pt x="141" y="131"/>
                    </a:lnTo>
                    <a:lnTo>
                      <a:pt x="143" y="131"/>
                    </a:lnTo>
                    <a:lnTo>
                      <a:pt x="143" y="130"/>
                    </a:lnTo>
                    <a:lnTo>
                      <a:pt x="143" y="127"/>
                    </a:lnTo>
                    <a:lnTo>
                      <a:pt x="143" y="126"/>
                    </a:lnTo>
                    <a:lnTo>
                      <a:pt x="143" y="124"/>
                    </a:lnTo>
                    <a:lnTo>
                      <a:pt x="144" y="123"/>
                    </a:lnTo>
                    <a:lnTo>
                      <a:pt x="144" y="121"/>
                    </a:lnTo>
                    <a:lnTo>
                      <a:pt x="147" y="119"/>
                    </a:lnTo>
                    <a:lnTo>
                      <a:pt x="148" y="119"/>
                    </a:lnTo>
                    <a:lnTo>
                      <a:pt x="150" y="117"/>
                    </a:lnTo>
                    <a:lnTo>
                      <a:pt x="150" y="116"/>
                    </a:lnTo>
                    <a:lnTo>
                      <a:pt x="150" y="114"/>
                    </a:lnTo>
                    <a:lnTo>
                      <a:pt x="151" y="113"/>
                    </a:lnTo>
                    <a:lnTo>
                      <a:pt x="151" y="112"/>
                    </a:lnTo>
                    <a:lnTo>
                      <a:pt x="153" y="112"/>
                    </a:lnTo>
                    <a:lnTo>
                      <a:pt x="153" y="110"/>
                    </a:lnTo>
                    <a:lnTo>
                      <a:pt x="154" y="109"/>
                    </a:lnTo>
                    <a:lnTo>
                      <a:pt x="157" y="109"/>
                    </a:lnTo>
                    <a:lnTo>
                      <a:pt x="158" y="109"/>
                    </a:lnTo>
                    <a:lnTo>
                      <a:pt x="158" y="107"/>
                    </a:lnTo>
                    <a:lnTo>
                      <a:pt x="158" y="104"/>
                    </a:lnTo>
                    <a:lnTo>
                      <a:pt x="160" y="104"/>
                    </a:lnTo>
                    <a:lnTo>
                      <a:pt x="160" y="103"/>
                    </a:lnTo>
                    <a:lnTo>
                      <a:pt x="157" y="100"/>
                    </a:lnTo>
                    <a:lnTo>
                      <a:pt x="157" y="97"/>
                    </a:lnTo>
                    <a:lnTo>
                      <a:pt x="155" y="96"/>
                    </a:lnTo>
                    <a:lnTo>
                      <a:pt x="155" y="95"/>
                    </a:lnTo>
                    <a:lnTo>
                      <a:pt x="154" y="92"/>
                    </a:lnTo>
                    <a:lnTo>
                      <a:pt x="155" y="89"/>
                    </a:lnTo>
                    <a:lnTo>
                      <a:pt x="155" y="87"/>
                    </a:lnTo>
                    <a:lnTo>
                      <a:pt x="155" y="86"/>
                    </a:lnTo>
                    <a:lnTo>
                      <a:pt x="157" y="85"/>
                    </a:lnTo>
                    <a:lnTo>
                      <a:pt x="155" y="85"/>
                    </a:lnTo>
                    <a:lnTo>
                      <a:pt x="155" y="83"/>
                    </a:lnTo>
                    <a:lnTo>
                      <a:pt x="155" y="82"/>
                    </a:lnTo>
                    <a:lnTo>
                      <a:pt x="155" y="80"/>
                    </a:lnTo>
                    <a:lnTo>
                      <a:pt x="154" y="80"/>
                    </a:lnTo>
                    <a:lnTo>
                      <a:pt x="154" y="79"/>
                    </a:lnTo>
                    <a:lnTo>
                      <a:pt x="153" y="79"/>
                    </a:lnTo>
                    <a:lnTo>
                      <a:pt x="153" y="80"/>
                    </a:lnTo>
                    <a:lnTo>
                      <a:pt x="153" y="82"/>
                    </a:lnTo>
                    <a:lnTo>
                      <a:pt x="151" y="83"/>
                    </a:lnTo>
                    <a:lnTo>
                      <a:pt x="150" y="83"/>
                    </a:lnTo>
                    <a:lnTo>
                      <a:pt x="150" y="85"/>
                    </a:lnTo>
                    <a:lnTo>
                      <a:pt x="148" y="86"/>
                    </a:lnTo>
                    <a:lnTo>
                      <a:pt x="150" y="89"/>
                    </a:lnTo>
                    <a:lnTo>
                      <a:pt x="151" y="92"/>
                    </a:lnTo>
                    <a:lnTo>
                      <a:pt x="153" y="95"/>
                    </a:lnTo>
                    <a:lnTo>
                      <a:pt x="153" y="97"/>
                    </a:lnTo>
                    <a:lnTo>
                      <a:pt x="153" y="99"/>
                    </a:lnTo>
                    <a:lnTo>
                      <a:pt x="151" y="97"/>
                    </a:lnTo>
                    <a:lnTo>
                      <a:pt x="151" y="96"/>
                    </a:lnTo>
                    <a:lnTo>
                      <a:pt x="151" y="95"/>
                    </a:lnTo>
                    <a:lnTo>
                      <a:pt x="150" y="93"/>
                    </a:lnTo>
                    <a:lnTo>
                      <a:pt x="150" y="90"/>
                    </a:lnTo>
                    <a:lnTo>
                      <a:pt x="148" y="89"/>
                    </a:lnTo>
                    <a:lnTo>
                      <a:pt x="147" y="90"/>
                    </a:lnTo>
                    <a:lnTo>
                      <a:pt x="146" y="87"/>
                    </a:lnTo>
                    <a:lnTo>
                      <a:pt x="146" y="85"/>
                    </a:lnTo>
                    <a:lnTo>
                      <a:pt x="146" y="83"/>
                    </a:lnTo>
                    <a:lnTo>
                      <a:pt x="147" y="80"/>
                    </a:lnTo>
                    <a:lnTo>
                      <a:pt x="147" y="79"/>
                    </a:lnTo>
                    <a:lnTo>
                      <a:pt x="148" y="78"/>
                    </a:lnTo>
                    <a:lnTo>
                      <a:pt x="148" y="76"/>
                    </a:lnTo>
                    <a:lnTo>
                      <a:pt x="150" y="76"/>
                    </a:lnTo>
                    <a:lnTo>
                      <a:pt x="151" y="78"/>
                    </a:lnTo>
                    <a:lnTo>
                      <a:pt x="151" y="76"/>
                    </a:lnTo>
                    <a:lnTo>
                      <a:pt x="153" y="76"/>
                    </a:lnTo>
                    <a:lnTo>
                      <a:pt x="155" y="78"/>
                    </a:lnTo>
                    <a:lnTo>
                      <a:pt x="157" y="78"/>
                    </a:lnTo>
                    <a:lnTo>
                      <a:pt x="157" y="76"/>
                    </a:lnTo>
                    <a:lnTo>
                      <a:pt x="158" y="75"/>
                    </a:lnTo>
                    <a:lnTo>
                      <a:pt x="158" y="73"/>
                    </a:lnTo>
                    <a:lnTo>
                      <a:pt x="157" y="70"/>
                    </a:lnTo>
                    <a:lnTo>
                      <a:pt x="155" y="69"/>
                    </a:lnTo>
                    <a:lnTo>
                      <a:pt x="154" y="66"/>
                    </a:lnTo>
                    <a:lnTo>
                      <a:pt x="153" y="66"/>
                    </a:lnTo>
                    <a:lnTo>
                      <a:pt x="151" y="63"/>
                    </a:lnTo>
                    <a:lnTo>
                      <a:pt x="151" y="62"/>
                    </a:lnTo>
                    <a:lnTo>
                      <a:pt x="151" y="61"/>
                    </a:lnTo>
                    <a:lnTo>
                      <a:pt x="151" y="59"/>
                    </a:lnTo>
                    <a:lnTo>
                      <a:pt x="153" y="58"/>
                    </a:lnTo>
                    <a:lnTo>
                      <a:pt x="153" y="56"/>
                    </a:lnTo>
                    <a:lnTo>
                      <a:pt x="151" y="56"/>
                    </a:lnTo>
                    <a:lnTo>
                      <a:pt x="150" y="58"/>
                    </a:lnTo>
                    <a:lnTo>
                      <a:pt x="148" y="59"/>
                    </a:lnTo>
                    <a:lnTo>
                      <a:pt x="146" y="59"/>
                    </a:lnTo>
                    <a:lnTo>
                      <a:pt x="146" y="58"/>
                    </a:lnTo>
                    <a:lnTo>
                      <a:pt x="144" y="56"/>
                    </a:lnTo>
                    <a:lnTo>
                      <a:pt x="146" y="55"/>
                    </a:lnTo>
                    <a:lnTo>
                      <a:pt x="147" y="55"/>
                    </a:lnTo>
                    <a:lnTo>
                      <a:pt x="147" y="52"/>
                    </a:lnTo>
                    <a:lnTo>
                      <a:pt x="146" y="52"/>
                    </a:lnTo>
                    <a:lnTo>
                      <a:pt x="144" y="52"/>
                    </a:lnTo>
                    <a:lnTo>
                      <a:pt x="144" y="54"/>
                    </a:lnTo>
                    <a:lnTo>
                      <a:pt x="144" y="52"/>
                    </a:lnTo>
                    <a:lnTo>
                      <a:pt x="144" y="51"/>
                    </a:lnTo>
                    <a:lnTo>
                      <a:pt x="146" y="49"/>
                    </a:lnTo>
                    <a:lnTo>
                      <a:pt x="147" y="48"/>
                    </a:lnTo>
                    <a:lnTo>
                      <a:pt x="147" y="49"/>
                    </a:lnTo>
                    <a:lnTo>
                      <a:pt x="151" y="48"/>
                    </a:lnTo>
                    <a:lnTo>
                      <a:pt x="151" y="49"/>
                    </a:lnTo>
                    <a:lnTo>
                      <a:pt x="153" y="51"/>
                    </a:lnTo>
                    <a:lnTo>
                      <a:pt x="154" y="52"/>
                    </a:lnTo>
                    <a:lnTo>
                      <a:pt x="154" y="55"/>
                    </a:lnTo>
                    <a:lnTo>
                      <a:pt x="155" y="55"/>
                    </a:lnTo>
                    <a:lnTo>
                      <a:pt x="155" y="56"/>
                    </a:lnTo>
                    <a:lnTo>
                      <a:pt x="158" y="56"/>
                    </a:lnTo>
                    <a:lnTo>
                      <a:pt x="158" y="55"/>
                    </a:lnTo>
                    <a:lnTo>
                      <a:pt x="158" y="54"/>
                    </a:lnTo>
                    <a:lnTo>
                      <a:pt x="158" y="52"/>
                    </a:lnTo>
                    <a:lnTo>
                      <a:pt x="158" y="51"/>
                    </a:lnTo>
                    <a:lnTo>
                      <a:pt x="158" y="46"/>
                    </a:lnTo>
                    <a:lnTo>
                      <a:pt x="157" y="45"/>
                    </a:lnTo>
                    <a:lnTo>
                      <a:pt x="158" y="45"/>
                    </a:lnTo>
                    <a:lnTo>
                      <a:pt x="160" y="45"/>
                    </a:lnTo>
                    <a:lnTo>
                      <a:pt x="160" y="46"/>
                    </a:lnTo>
                    <a:lnTo>
                      <a:pt x="163" y="46"/>
                    </a:lnTo>
                    <a:lnTo>
                      <a:pt x="163" y="45"/>
                    </a:lnTo>
                    <a:lnTo>
                      <a:pt x="164" y="44"/>
                    </a:lnTo>
                    <a:lnTo>
                      <a:pt x="164" y="41"/>
                    </a:lnTo>
                    <a:lnTo>
                      <a:pt x="163" y="41"/>
                    </a:lnTo>
                    <a:lnTo>
                      <a:pt x="161" y="39"/>
                    </a:lnTo>
                    <a:lnTo>
                      <a:pt x="161" y="38"/>
                    </a:lnTo>
                    <a:lnTo>
                      <a:pt x="161" y="37"/>
                    </a:lnTo>
                    <a:lnTo>
                      <a:pt x="163" y="31"/>
                    </a:lnTo>
                    <a:lnTo>
                      <a:pt x="164" y="29"/>
                    </a:lnTo>
                    <a:lnTo>
                      <a:pt x="164" y="28"/>
                    </a:lnTo>
                    <a:lnTo>
                      <a:pt x="164" y="27"/>
                    </a:lnTo>
                    <a:lnTo>
                      <a:pt x="163" y="25"/>
                    </a:lnTo>
                    <a:lnTo>
                      <a:pt x="161" y="24"/>
                    </a:lnTo>
                    <a:lnTo>
                      <a:pt x="160" y="24"/>
                    </a:lnTo>
                    <a:lnTo>
                      <a:pt x="158" y="25"/>
                    </a:lnTo>
                    <a:lnTo>
                      <a:pt x="157" y="27"/>
                    </a:lnTo>
                    <a:lnTo>
                      <a:pt x="155" y="27"/>
                    </a:lnTo>
                    <a:lnTo>
                      <a:pt x="155" y="28"/>
                    </a:lnTo>
                    <a:lnTo>
                      <a:pt x="155" y="29"/>
                    </a:lnTo>
                    <a:lnTo>
                      <a:pt x="157" y="29"/>
                    </a:lnTo>
                    <a:lnTo>
                      <a:pt x="157" y="31"/>
                    </a:lnTo>
                    <a:lnTo>
                      <a:pt x="155" y="32"/>
                    </a:lnTo>
                    <a:lnTo>
                      <a:pt x="155" y="31"/>
                    </a:lnTo>
                    <a:lnTo>
                      <a:pt x="154" y="29"/>
                    </a:lnTo>
                    <a:lnTo>
                      <a:pt x="154" y="27"/>
                    </a:lnTo>
                    <a:lnTo>
                      <a:pt x="154" y="25"/>
                    </a:lnTo>
                    <a:lnTo>
                      <a:pt x="155" y="25"/>
                    </a:lnTo>
                    <a:lnTo>
                      <a:pt x="157" y="24"/>
                    </a:lnTo>
                    <a:lnTo>
                      <a:pt x="157" y="22"/>
                    </a:lnTo>
                    <a:lnTo>
                      <a:pt x="155" y="22"/>
                    </a:lnTo>
                    <a:lnTo>
                      <a:pt x="155" y="20"/>
                    </a:lnTo>
                    <a:lnTo>
                      <a:pt x="154" y="20"/>
                    </a:lnTo>
                    <a:lnTo>
                      <a:pt x="154" y="21"/>
                    </a:lnTo>
                    <a:lnTo>
                      <a:pt x="153" y="21"/>
                    </a:lnTo>
                    <a:lnTo>
                      <a:pt x="154" y="18"/>
                    </a:lnTo>
                    <a:lnTo>
                      <a:pt x="154" y="17"/>
                    </a:lnTo>
                    <a:lnTo>
                      <a:pt x="154" y="15"/>
                    </a:lnTo>
                    <a:lnTo>
                      <a:pt x="154" y="14"/>
                    </a:lnTo>
                    <a:lnTo>
                      <a:pt x="151" y="10"/>
                    </a:lnTo>
                    <a:lnTo>
                      <a:pt x="154" y="8"/>
                    </a:lnTo>
                    <a:lnTo>
                      <a:pt x="154" y="7"/>
                    </a:lnTo>
                    <a:lnTo>
                      <a:pt x="155" y="7"/>
                    </a:lnTo>
                    <a:lnTo>
                      <a:pt x="154" y="5"/>
                    </a:lnTo>
                    <a:lnTo>
                      <a:pt x="153" y="5"/>
                    </a:lnTo>
                    <a:lnTo>
                      <a:pt x="151" y="4"/>
                    </a:lnTo>
                    <a:lnTo>
                      <a:pt x="151" y="3"/>
                    </a:lnTo>
                    <a:lnTo>
                      <a:pt x="153" y="1"/>
                    </a:lnTo>
                    <a:lnTo>
                      <a:pt x="155" y="0"/>
                    </a:lnTo>
                    <a:lnTo>
                      <a:pt x="15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8" name="Freeform 113"/>
              <p:cNvSpPr>
                <a:spLocks/>
              </p:cNvSpPr>
              <p:nvPr/>
            </p:nvSpPr>
            <p:spPr bwMode="auto">
              <a:xfrm>
                <a:off x="8272233" y="2812334"/>
                <a:ext cx="709713" cy="717940"/>
              </a:xfrm>
              <a:custGeom>
                <a:avLst/>
                <a:gdLst>
                  <a:gd name="T0" fmla="*/ 116 w 324"/>
                  <a:gd name="T1" fmla="*/ 47 h 358"/>
                  <a:gd name="T2" fmla="*/ 125 w 324"/>
                  <a:gd name="T3" fmla="*/ 92 h 358"/>
                  <a:gd name="T4" fmla="*/ 196 w 324"/>
                  <a:gd name="T5" fmla="*/ 80 h 358"/>
                  <a:gd name="T6" fmla="*/ 211 w 324"/>
                  <a:gd name="T7" fmla="*/ 124 h 358"/>
                  <a:gd name="T8" fmla="*/ 230 w 324"/>
                  <a:gd name="T9" fmla="*/ 99 h 358"/>
                  <a:gd name="T10" fmla="*/ 247 w 324"/>
                  <a:gd name="T11" fmla="*/ 83 h 358"/>
                  <a:gd name="T12" fmla="*/ 269 w 324"/>
                  <a:gd name="T13" fmla="*/ 88 h 358"/>
                  <a:gd name="T14" fmla="*/ 274 w 324"/>
                  <a:gd name="T15" fmla="*/ 73 h 358"/>
                  <a:gd name="T16" fmla="*/ 288 w 324"/>
                  <a:gd name="T17" fmla="*/ 66 h 358"/>
                  <a:gd name="T18" fmla="*/ 306 w 324"/>
                  <a:gd name="T19" fmla="*/ 73 h 358"/>
                  <a:gd name="T20" fmla="*/ 319 w 324"/>
                  <a:gd name="T21" fmla="*/ 88 h 358"/>
                  <a:gd name="T22" fmla="*/ 322 w 324"/>
                  <a:gd name="T23" fmla="*/ 103 h 358"/>
                  <a:gd name="T24" fmla="*/ 278 w 324"/>
                  <a:gd name="T25" fmla="*/ 92 h 358"/>
                  <a:gd name="T26" fmla="*/ 278 w 324"/>
                  <a:gd name="T27" fmla="*/ 119 h 358"/>
                  <a:gd name="T28" fmla="*/ 274 w 324"/>
                  <a:gd name="T29" fmla="*/ 131 h 358"/>
                  <a:gd name="T30" fmla="*/ 264 w 324"/>
                  <a:gd name="T31" fmla="*/ 151 h 358"/>
                  <a:gd name="T32" fmla="*/ 257 w 324"/>
                  <a:gd name="T33" fmla="*/ 163 h 358"/>
                  <a:gd name="T34" fmla="*/ 238 w 324"/>
                  <a:gd name="T35" fmla="*/ 184 h 358"/>
                  <a:gd name="T36" fmla="*/ 234 w 324"/>
                  <a:gd name="T37" fmla="*/ 205 h 358"/>
                  <a:gd name="T38" fmla="*/ 213 w 324"/>
                  <a:gd name="T39" fmla="*/ 198 h 358"/>
                  <a:gd name="T40" fmla="*/ 204 w 324"/>
                  <a:gd name="T41" fmla="*/ 209 h 358"/>
                  <a:gd name="T42" fmla="*/ 200 w 324"/>
                  <a:gd name="T43" fmla="*/ 229 h 358"/>
                  <a:gd name="T44" fmla="*/ 191 w 324"/>
                  <a:gd name="T45" fmla="*/ 252 h 358"/>
                  <a:gd name="T46" fmla="*/ 180 w 324"/>
                  <a:gd name="T47" fmla="*/ 273 h 358"/>
                  <a:gd name="T48" fmla="*/ 174 w 324"/>
                  <a:gd name="T49" fmla="*/ 291 h 358"/>
                  <a:gd name="T50" fmla="*/ 179 w 324"/>
                  <a:gd name="T51" fmla="*/ 300 h 358"/>
                  <a:gd name="T52" fmla="*/ 166 w 324"/>
                  <a:gd name="T53" fmla="*/ 321 h 358"/>
                  <a:gd name="T54" fmla="*/ 138 w 324"/>
                  <a:gd name="T55" fmla="*/ 325 h 358"/>
                  <a:gd name="T56" fmla="*/ 132 w 324"/>
                  <a:gd name="T57" fmla="*/ 341 h 358"/>
                  <a:gd name="T58" fmla="*/ 108 w 324"/>
                  <a:gd name="T59" fmla="*/ 344 h 358"/>
                  <a:gd name="T60" fmla="*/ 92 w 324"/>
                  <a:gd name="T61" fmla="*/ 355 h 358"/>
                  <a:gd name="T62" fmla="*/ 77 w 324"/>
                  <a:gd name="T63" fmla="*/ 351 h 358"/>
                  <a:gd name="T64" fmla="*/ 67 w 324"/>
                  <a:gd name="T65" fmla="*/ 346 h 358"/>
                  <a:gd name="T66" fmla="*/ 63 w 324"/>
                  <a:gd name="T67" fmla="*/ 339 h 358"/>
                  <a:gd name="T68" fmla="*/ 60 w 324"/>
                  <a:gd name="T69" fmla="*/ 330 h 358"/>
                  <a:gd name="T70" fmla="*/ 46 w 324"/>
                  <a:gd name="T71" fmla="*/ 325 h 358"/>
                  <a:gd name="T72" fmla="*/ 29 w 324"/>
                  <a:gd name="T73" fmla="*/ 311 h 358"/>
                  <a:gd name="T74" fmla="*/ 15 w 324"/>
                  <a:gd name="T75" fmla="*/ 293 h 358"/>
                  <a:gd name="T76" fmla="*/ 10 w 324"/>
                  <a:gd name="T77" fmla="*/ 283 h 358"/>
                  <a:gd name="T78" fmla="*/ 3 w 324"/>
                  <a:gd name="T79" fmla="*/ 262 h 358"/>
                  <a:gd name="T80" fmla="*/ 0 w 324"/>
                  <a:gd name="T81" fmla="*/ 245 h 358"/>
                  <a:gd name="T82" fmla="*/ 20 w 324"/>
                  <a:gd name="T83" fmla="*/ 229 h 358"/>
                  <a:gd name="T84" fmla="*/ 24 w 324"/>
                  <a:gd name="T85" fmla="*/ 223 h 358"/>
                  <a:gd name="T86" fmla="*/ 23 w 324"/>
                  <a:gd name="T87" fmla="*/ 206 h 358"/>
                  <a:gd name="T88" fmla="*/ 30 w 324"/>
                  <a:gd name="T89" fmla="*/ 181 h 358"/>
                  <a:gd name="T90" fmla="*/ 41 w 324"/>
                  <a:gd name="T91" fmla="*/ 185 h 358"/>
                  <a:gd name="T92" fmla="*/ 50 w 324"/>
                  <a:gd name="T93" fmla="*/ 177 h 358"/>
                  <a:gd name="T94" fmla="*/ 49 w 324"/>
                  <a:gd name="T95" fmla="*/ 160 h 358"/>
                  <a:gd name="T96" fmla="*/ 66 w 324"/>
                  <a:gd name="T97" fmla="*/ 134 h 358"/>
                  <a:gd name="T98" fmla="*/ 73 w 324"/>
                  <a:gd name="T99" fmla="*/ 140 h 358"/>
                  <a:gd name="T100" fmla="*/ 87 w 324"/>
                  <a:gd name="T101" fmla="*/ 124 h 358"/>
                  <a:gd name="T102" fmla="*/ 104 w 324"/>
                  <a:gd name="T103" fmla="*/ 97 h 358"/>
                  <a:gd name="T104" fmla="*/ 104 w 324"/>
                  <a:gd name="T105" fmla="*/ 71 h 358"/>
                  <a:gd name="T106" fmla="*/ 105 w 324"/>
                  <a:gd name="T107" fmla="*/ 48 h 358"/>
                  <a:gd name="T108" fmla="*/ 107 w 324"/>
                  <a:gd name="T109" fmla="*/ 25 h 358"/>
                  <a:gd name="T110" fmla="*/ 102 w 324"/>
                  <a:gd name="T111" fmla="*/ 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4" h="358">
                    <a:moveTo>
                      <a:pt x="109" y="0"/>
                    </a:moveTo>
                    <a:lnTo>
                      <a:pt x="109" y="3"/>
                    </a:lnTo>
                    <a:lnTo>
                      <a:pt x="111" y="6"/>
                    </a:lnTo>
                    <a:lnTo>
                      <a:pt x="111" y="13"/>
                    </a:lnTo>
                    <a:lnTo>
                      <a:pt x="112" y="17"/>
                    </a:lnTo>
                    <a:lnTo>
                      <a:pt x="114" y="24"/>
                    </a:lnTo>
                    <a:lnTo>
                      <a:pt x="116" y="47"/>
                    </a:lnTo>
                    <a:lnTo>
                      <a:pt x="118" y="48"/>
                    </a:lnTo>
                    <a:lnTo>
                      <a:pt x="119" y="56"/>
                    </a:lnTo>
                    <a:lnTo>
                      <a:pt x="119" y="62"/>
                    </a:lnTo>
                    <a:lnTo>
                      <a:pt x="121" y="68"/>
                    </a:lnTo>
                    <a:lnTo>
                      <a:pt x="121" y="69"/>
                    </a:lnTo>
                    <a:lnTo>
                      <a:pt x="121" y="71"/>
                    </a:lnTo>
                    <a:lnTo>
                      <a:pt x="125" y="92"/>
                    </a:lnTo>
                    <a:lnTo>
                      <a:pt x="131" y="90"/>
                    </a:lnTo>
                    <a:lnTo>
                      <a:pt x="139" y="90"/>
                    </a:lnTo>
                    <a:lnTo>
                      <a:pt x="166" y="85"/>
                    </a:lnTo>
                    <a:lnTo>
                      <a:pt x="170" y="85"/>
                    </a:lnTo>
                    <a:lnTo>
                      <a:pt x="176" y="83"/>
                    </a:lnTo>
                    <a:lnTo>
                      <a:pt x="187" y="82"/>
                    </a:lnTo>
                    <a:lnTo>
                      <a:pt x="196" y="80"/>
                    </a:lnTo>
                    <a:lnTo>
                      <a:pt x="199" y="99"/>
                    </a:lnTo>
                    <a:lnTo>
                      <a:pt x="199" y="100"/>
                    </a:lnTo>
                    <a:lnTo>
                      <a:pt x="203" y="124"/>
                    </a:lnTo>
                    <a:lnTo>
                      <a:pt x="203" y="126"/>
                    </a:lnTo>
                    <a:lnTo>
                      <a:pt x="204" y="131"/>
                    </a:lnTo>
                    <a:lnTo>
                      <a:pt x="210" y="126"/>
                    </a:lnTo>
                    <a:lnTo>
                      <a:pt x="211" y="124"/>
                    </a:lnTo>
                    <a:lnTo>
                      <a:pt x="215" y="116"/>
                    </a:lnTo>
                    <a:lnTo>
                      <a:pt x="217" y="114"/>
                    </a:lnTo>
                    <a:lnTo>
                      <a:pt x="220" y="112"/>
                    </a:lnTo>
                    <a:lnTo>
                      <a:pt x="221" y="110"/>
                    </a:lnTo>
                    <a:lnTo>
                      <a:pt x="227" y="100"/>
                    </a:lnTo>
                    <a:lnTo>
                      <a:pt x="228" y="100"/>
                    </a:lnTo>
                    <a:lnTo>
                      <a:pt x="230" y="99"/>
                    </a:lnTo>
                    <a:lnTo>
                      <a:pt x="231" y="100"/>
                    </a:lnTo>
                    <a:lnTo>
                      <a:pt x="235" y="102"/>
                    </a:lnTo>
                    <a:lnTo>
                      <a:pt x="241" y="92"/>
                    </a:lnTo>
                    <a:lnTo>
                      <a:pt x="242" y="85"/>
                    </a:lnTo>
                    <a:lnTo>
                      <a:pt x="245" y="80"/>
                    </a:lnTo>
                    <a:lnTo>
                      <a:pt x="247" y="82"/>
                    </a:lnTo>
                    <a:lnTo>
                      <a:pt x="247" y="83"/>
                    </a:lnTo>
                    <a:lnTo>
                      <a:pt x="247" y="85"/>
                    </a:lnTo>
                    <a:lnTo>
                      <a:pt x="248" y="85"/>
                    </a:lnTo>
                    <a:lnTo>
                      <a:pt x="252" y="88"/>
                    </a:lnTo>
                    <a:lnTo>
                      <a:pt x="254" y="88"/>
                    </a:lnTo>
                    <a:lnTo>
                      <a:pt x="255" y="89"/>
                    </a:lnTo>
                    <a:lnTo>
                      <a:pt x="262" y="89"/>
                    </a:lnTo>
                    <a:lnTo>
                      <a:pt x="269" y="88"/>
                    </a:lnTo>
                    <a:lnTo>
                      <a:pt x="271" y="85"/>
                    </a:lnTo>
                    <a:lnTo>
                      <a:pt x="271" y="83"/>
                    </a:lnTo>
                    <a:lnTo>
                      <a:pt x="269" y="82"/>
                    </a:lnTo>
                    <a:lnTo>
                      <a:pt x="268" y="82"/>
                    </a:lnTo>
                    <a:lnTo>
                      <a:pt x="268" y="80"/>
                    </a:lnTo>
                    <a:lnTo>
                      <a:pt x="269" y="76"/>
                    </a:lnTo>
                    <a:lnTo>
                      <a:pt x="274" y="73"/>
                    </a:lnTo>
                    <a:lnTo>
                      <a:pt x="275" y="75"/>
                    </a:lnTo>
                    <a:lnTo>
                      <a:pt x="278" y="75"/>
                    </a:lnTo>
                    <a:lnTo>
                      <a:pt x="279" y="75"/>
                    </a:lnTo>
                    <a:lnTo>
                      <a:pt x="281" y="75"/>
                    </a:lnTo>
                    <a:lnTo>
                      <a:pt x="282" y="71"/>
                    </a:lnTo>
                    <a:lnTo>
                      <a:pt x="285" y="66"/>
                    </a:lnTo>
                    <a:lnTo>
                      <a:pt x="288" y="66"/>
                    </a:lnTo>
                    <a:lnTo>
                      <a:pt x="290" y="66"/>
                    </a:lnTo>
                    <a:lnTo>
                      <a:pt x="293" y="68"/>
                    </a:lnTo>
                    <a:lnTo>
                      <a:pt x="296" y="71"/>
                    </a:lnTo>
                    <a:lnTo>
                      <a:pt x="298" y="72"/>
                    </a:lnTo>
                    <a:lnTo>
                      <a:pt x="299" y="73"/>
                    </a:lnTo>
                    <a:lnTo>
                      <a:pt x="303" y="75"/>
                    </a:lnTo>
                    <a:lnTo>
                      <a:pt x="306" y="73"/>
                    </a:lnTo>
                    <a:lnTo>
                      <a:pt x="307" y="75"/>
                    </a:lnTo>
                    <a:lnTo>
                      <a:pt x="307" y="76"/>
                    </a:lnTo>
                    <a:lnTo>
                      <a:pt x="310" y="80"/>
                    </a:lnTo>
                    <a:lnTo>
                      <a:pt x="312" y="82"/>
                    </a:lnTo>
                    <a:lnTo>
                      <a:pt x="313" y="82"/>
                    </a:lnTo>
                    <a:lnTo>
                      <a:pt x="315" y="82"/>
                    </a:lnTo>
                    <a:lnTo>
                      <a:pt x="319" y="88"/>
                    </a:lnTo>
                    <a:lnTo>
                      <a:pt x="322" y="92"/>
                    </a:lnTo>
                    <a:lnTo>
                      <a:pt x="320" y="96"/>
                    </a:lnTo>
                    <a:lnTo>
                      <a:pt x="322" y="97"/>
                    </a:lnTo>
                    <a:lnTo>
                      <a:pt x="323" y="97"/>
                    </a:lnTo>
                    <a:lnTo>
                      <a:pt x="324" y="97"/>
                    </a:lnTo>
                    <a:lnTo>
                      <a:pt x="322" y="102"/>
                    </a:lnTo>
                    <a:lnTo>
                      <a:pt x="322" y="103"/>
                    </a:lnTo>
                    <a:lnTo>
                      <a:pt x="322" y="105"/>
                    </a:lnTo>
                    <a:lnTo>
                      <a:pt x="322" y="106"/>
                    </a:lnTo>
                    <a:lnTo>
                      <a:pt x="322" y="107"/>
                    </a:lnTo>
                    <a:lnTo>
                      <a:pt x="320" y="117"/>
                    </a:lnTo>
                    <a:lnTo>
                      <a:pt x="303" y="107"/>
                    </a:lnTo>
                    <a:lnTo>
                      <a:pt x="288" y="97"/>
                    </a:lnTo>
                    <a:lnTo>
                      <a:pt x="278" y="92"/>
                    </a:lnTo>
                    <a:lnTo>
                      <a:pt x="279" y="102"/>
                    </a:lnTo>
                    <a:lnTo>
                      <a:pt x="281" y="103"/>
                    </a:lnTo>
                    <a:lnTo>
                      <a:pt x="279" y="106"/>
                    </a:lnTo>
                    <a:lnTo>
                      <a:pt x="278" y="114"/>
                    </a:lnTo>
                    <a:lnTo>
                      <a:pt x="279" y="114"/>
                    </a:lnTo>
                    <a:lnTo>
                      <a:pt x="278" y="117"/>
                    </a:lnTo>
                    <a:lnTo>
                      <a:pt x="278" y="119"/>
                    </a:lnTo>
                    <a:lnTo>
                      <a:pt x="276" y="119"/>
                    </a:lnTo>
                    <a:lnTo>
                      <a:pt x="278" y="120"/>
                    </a:lnTo>
                    <a:lnTo>
                      <a:pt x="279" y="122"/>
                    </a:lnTo>
                    <a:lnTo>
                      <a:pt x="279" y="123"/>
                    </a:lnTo>
                    <a:lnTo>
                      <a:pt x="278" y="126"/>
                    </a:lnTo>
                    <a:lnTo>
                      <a:pt x="276" y="129"/>
                    </a:lnTo>
                    <a:lnTo>
                      <a:pt x="274" y="131"/>
                    </a:lnTo>
                    <a:lnTo>
                      <a:pt x="272" y="134"/>
                    </a:lnTo>
                    <a:lnTo>
                      <a:pt x="271" y="137"/>
                    </a:lnTo>
                    <a:lnTo>
                      <a:pt x="271" y="139"/>
                    </a:lnTo>
                    <a:lnTo>
                      <a:pt x="272" y="139"/>
                    </a:lnTo>
                    <a:lnTo>
                      <a:pt x="272" y="140"/>
                    </a:lnTo>
                    <a:lnTo>
                      <a:pt x="269" y="144"/>
                    </a:lnTo>
                    <a:lnTo>
                      <a:pt x="264" y="151"/>
                    </a:lnTo>
                    <a:lnTo>
                      <a:pt x="262" y="151"/>
                    </a:lnTo>
                    <a:lnTo>
                      <a:pt x="262" y="150"/>
                    </a:lnTo>
                    <a:lnTo>
                      <a:pt x="261" y="153"/>
                    </a:lnTo>
                    <a:lnTo>
                      <a:pt x="259" y="154"/>
                    </a:lnTo>
                    <a:lnTo>
                      <a:pt x="258" y="155"/>
                    </a:lnTo>
                    <a:lnTo>
                      <a:pt x="258" y="158"/>
                    </a:lnTo>
                    <a:lnTo>
                      <a:pt x="257" y="163"/>
                    </a:lnTo>
                    <a:lnTo>
                      <a:pt x="255" y="168"/>
                    </a:lnTo>
                    <a:lnTo>
                      <a:pt x="245" y="161"/>
                    </a:lnTo>
                    <a:lnTo>
                      <a:pt x="244" y="161"/>
                    </a:lnTo>
                    <a:lnTo>
                      <a:pt x="241" y="168"/>
                    </a:lnTo>
                    <a:lnTo>
                      <a:pt x="242" y="171"/>
                    </a:lnTo>
                    <a:lnTo>
                      <a:pt x="241" y="177"/>
                    </a:lnTo>
                    <a:lnTo>
                      <a:pt x="238" y="184"/>
                    </a:lnTo>
                    <a:lnTo>
                      <a:pt x="238" y="185"/>
                    </a:lnTo>
                    <a:lnTo>
                      <a:pt x="237" y="192"/>
                    </a:lnTo>
                    <a:lnTo>
                      <a:pt x="237" y="199"/>
                    </a:lnTo>
                    <a:lnTo>
                      <a:pt x="235" y="201"/>
                    </a:lnTo>
                    <a:lnTo>
                      <a:pt x="235" y="202"/>
                    </a:lnTo>
                    <a:lnTo>
                      <a:pt x="234" y="202"/>
                    </a:lnTo>
                    <a:lnTo>
                      <a:pt x="234" y="205"/>
                    </a:lnTo>
                    <a:lnTo>
                      <a:pt x="232" y="205"/>
                    </a:lnTo>
                    <a:lnTo>
                      <a:pt x="232" y="206"/>
                    </a:lnTo>
                    <a:lnTo>
                      <a:pt x="231" y="208"/>
                    </a:lnTo>
                    <a:lnTo>
                      <a:pt x="231" y="209"/>
                    </a:lnTo>
                    <a:lnTo>
                      <a:pt x="218" y="206"/>
                    </a:lnTo>
                    <a:lnTo>
                      <a:pt x="214" y="199"/>
                    </a:lnTo>
                    <a:lnTo>
                      <a:pt x="213" y="198"/>
                    </a:lnTo>
                    <a:lnTo>
                      <a:pt x="211" y="197"/>
                    </a:lnTo>
                    <a:lnTo>
                      <a:pt x="207" y="197"/>
                    </a:lnTo>
                    <a:lnTo>
                      <a:pt x="204" y="195"/>
                    </a:lnTo>
                    <a:lnTo>
                      <a:pt x="204" y="204"/>
                    </a:lnTo>
                    <a:lnTo>
                      <a:pt x="203" y="206"/>
                    </a:lnTo>
                    <a:lnTo>
                      <a:pt x="203" y="208"/>
                    </a:lnTo>
                    <a:lnTo>
                      <a:pt x="204" y="209"/>
                    </a:lnTo>
                    <a:lnTo>
                      <a:pt x="203" y="209"/>
                    </a:lnTo>
                    <a:lnTo>
                      <a:pt x="204" y="211"/>
                    </a:lnTo>
                    <a:lnTo>
                      <a:pt x="203" y="211"/>
                    </a:lnTo>
                    <a:lnTo>
                      <a:pt x="201" y="218"/>
                    </a:lnTo>
                    <a:lnTo>
                      <a:pt x="197" y="225"/>
                    </a:lnTo>
                    <a:lnTo>
                      <a:pt x="197" y="226"/>
                    </a:lnTo>
                    <a:lnTo>
                      <a:pt x="200" y="229"/>
                    </a:lnTo>
                    <a:lnTo>
                      <a:pt x="193" y="236"/>
                    </a:lnTo>
                    <a:lnTo>
                      <a:pt x="191" y="239"/>
                    </a:lnTo>
                    <a:lnTo>
                      <a:pt x="191" y="242"/>
                    </a:lnTo>
                    <a:lnTo>
                      <a:pt x="191" y="243"/>
                    </a:lnTo>
                    <a:lnTo>
                      <a:pt x="191" y="245"/>
                    </a:lnTo>
                    <a:lnTo>
                      <a:pt x="193" y="247"/>
                    </a:lnTo>
                    <a:lnTo>
                      <a:pt x="191" y="252"/>
                    </a:lnTo>
                    <a:lnTo>
                      <a:pt x="190" y="255"/>
                    </a:lnTo>
                    <a:lnTo>
                      <a:pt x="190" y="259"/>
                    </a:lnTo>
                    <a:lnTo>
                      <a:pt x="186" y="264"/>
                    </a:lnTo>
                    <a:lnTo>
                      <a:pt x="182" y="270"/>
                    </a:lnTo>
                    <a:lnTo>
                      <a:pt x="182" y="271"/>
                    </a:lnTo>
                    <a:lnTo>
                      <a:pt x="180" y="271"/>
                    </a:lnTo>
                    <a:lnTo>
                      <a:pt x="180" y="273"/>
                    </a:lnTo>
                    <a:lnTo>
                      <a:pt x="177" y="281"/>
                    </a:lnTo>
                    <a:lnTo>
                      <a:pt x="176" y="281"/>
                    </a:lnTo>
                    <a:lnTo>
                      <a:pt x="176" y="286"/>
                    </a:lnTo>
                    <a:lnTo>
                      <a:pt x="176" y="287"/>
                    </a:lnTo>
                    <a:lnTo>
                      <a:pt x="176" y="288"/>
                    </a:lnTo>
                    <a:lnTo>
                      <a:pt x="176" y="290"/>
                    </a:lnTo>
                    <a:lnTo>
                      <a:pt x="174" y="291"/>
                    </a:lnTo>
                    <a:lnTo>
                      <a:pt x="173" y="293"/>
                    </a:lnTo>
                    <a:lnTo>
                      <a:pt x="174" y="293"/>
                    </a:lnTo>
                    <a:lnTo>
                      <a:pt x="176" y="297"/>
                    </a:lnTo>
                    <a:lnTo>
                      <a:pt x="177" y="297"/>
                    </a:lnTo>
                    <a:lnTo>
                      <a:pt x="179" y="297"/>
                    </a:lnTo>
                    <a:lnTo>
                      <a:pt x="180" y="298"/>
                    </a:lnTo>
                    <a:lnTo>
                      <a:pt x="179" y="300"/>
                    </a:lnTo>
                    <a:lnTo>
                      <a:pt x="176" y="304"/>
                    </a:lnTo>
                    <a:lnTo>
                      <a:pt x="174" y="307"/>
                    </a:lnTo>
                    <a:lnTo>
                      <a:pt x="174" y="308"/>
                    </a:lnTo>
                    <a:lnTo>
                      <a:pt x="176" y="313"/>
                    </a:lnTo>
                    <a:lnTo>
                      <a:pt x="169" y="318"/>
                    </a:lnTo>
                    <a:lnTo>
                      <a:pt x="167" y="320"/>
                    </a:lnTo>
                    <a:lnTo>
                      <a:pt x="166" y="321"/>
                    </a:lnTo>
                    <a:lnTo>
                      <a:pt x="165" y="321"/>
                    </a:lnTo>
                    <a:lnTo>
                      <a:pt x="162" y="317"/>
                    </a:lnTo>
                    <a:lnTo>
                      <a:pt x="155" y="322"/>
                    </a:lnTo>
                    <a:lnTo>
                      <a:pt x="145" y="330"/>
                    </a:lnTo>
                    <a:lnTo>
                      <a:pt x="143" y="328"/>
                    </a:lnTo>
                    <a:lnTo>
                      <a:pt x="142" y="327"/>
                    </a:lnTo>
                    <a:lnTo>
                      <a:pt x="138" y="325"/>
                    </a:lnTo>
                    <a:lnTo>
                      <a:pt x="138" y="327"/>
                    </a:lnTo>
                    <a:lnTo>
                      <a:pt x="138" y="331"/>
                    </a:lnTo>
                    <a:lnTo>
                      <a:pt x="141" y="334"/>
                    </a:lnTo>
                    <a:lnTo>
                      <a:pt x="138" y="337"/>
                    </a:lnTo>
                    <a:lnTo>
                      <a:pt x="136" y="338"/>
                    </a:lnTo>
                    <a:lnTo>
                      <a:pt x="133" y="339"/>
                    </a:lnTo>
                    <a:lnTo>
                      <a:pt x="132" y="341"/>
                    </a:lnTo>
                    <a:lnTo>
                      <a:pt x="128" y="341"/>
                    </a:lnTo>
                    <a:lnTo>
                      <a:pt x="125" y="342"/>
                    </a:lnTo>
                    <a:lnTo>
                      <a:pt x="122" y="344"/>
                    </a:lnTo>
                    <a:lnTo>
                      <a:pt x="119" y="345"/>
                    </a:lnTo>
                    <a:lnTo>
                      <a:pt x="116" y="348"/>
                    </a:lnTo>
                    <a:lnTo>
                      <a:pt x="115" y="349"/>
                    </a:lnTo>
                    <a:lnTo>
                      <a:pt x="108" y="344"/>
                    </a:lnTo>
                    <a:lnTo>
                      <a:pt x="104" y="341"/>
                    </a:lnTo>
                    <a:lnTo>
                      <a:pt x="104" y="342"/>
                    </a:lnTo>
                    <a:lnTo>
                      <a:pt x="102" y="342"/>
                    </a:lnTo>
                    <a:lnTo>
                      <a:pt x="101" y="346"/>
                    </a:lnTo>
                    <a:lnTo>
                      <a:pt x="95" y="351"/>
                    </a:lnTo>
                    <a:lnTo>
                      <a:pt x="95" y="352"/>
                    </a:lnTo>
                    <a:lnTo>
                      <a:pt x="92" y="355"/>
                    </a:lnTo>
                    <a:lnTo>
                      <a:pt x="91" y="355"/>
                    </a:lnTo>
                    <a:lnTo>
                      <a:pt x="84" y="358"/>
                    </a:lnTo>
                    <a:lnTo>
                      <a:pt x="82" y="356"/>
                    </a:lnTo>
                    <a:lnTo>
                      <a:pt x="80" y="354"/>
                    </a:lnTo>
                    <a:lnTo>
                      <a:pt x="78" y="354"/>
                    </a:lnTo>
                    <a:lnTo>
                      <a:pt x="77" y="352"/>
                    </a:lnTo>
                    <a:lnTo>
                      <a:pt x="77" y="351"/>
                    </a:lnTo>
                    <a:lnTo>
                      <a:pt x="75" y="351"/>
                    </a:lnTo>
                    <a:lnTo>
                      <a:pt x="74" y="351"/>
                    </a:lnTo>
                    <a:lnTo>
                      <a:pt x="73" y="351"/>
                    </a:lnTo>
                    <a:lnTo>
                      <a:pt x="70" y="351"/>
                    </a:lnTo>
                    <a:lnTo>
                      <a:pt x="70" y="349"/>
                    </a:lnTo>
                    <a:lnTo>
                      <a:pt x="68" y="348"/>
                    </a:lnTo>
                    <a:lnTo>
                      <a:pt x="67" y="346"/>
                    </a:lnTo>
                    <a:lnTo>
                      <a:pt x="66" y="346"/>
                    </a:lnTo>
                    <a:lnTo>
                      <a:pt x="66" y="345"/>
                    </a:lnTo>
                    <a:lnTo>
                      <a:pt x="64" y="345"/>
                    </a:lnTo>
                    <a:lnTo>
                      <a:pt x="64" y="344"/>
                    </a:lnTo>
                    <a:lnTo>
                      <a:pt x="63" y="344"/>
                    </a:lnTo>
                    <a:lnTo>
                      <a:pt x="63" y="342"/>
                    </a:lnTo>
                    <a:lnTo>
                      <a:pt x="63" y="339"/>
                    </a:lnTo>
                    <a:lnTo>
                      <a:pt x="61" y="337"/>
                    </a:lnTo>
                    <a:lnTo>
                      <a:pt x="60" y="335"/>
                    </a:lnTo>
                    <a:lnTo>
                      <a:pt x="58" y="335"/>
                    </a:lnTo>
                    <a:lnTo>
                      <a:pt x="57" y="335"/>
                    </a:lnTo>
                    <a:lnTo>
                      <a:pt x="57" y="334"/>
                    </a:lnTo>
                    <a:lnTo>
                      <a:pt x="57" y="332"/>
                    </a:lnTo>
                    <a:lnTo>
                      <a:pt x="60" y="330"/>
                    </a:lnTo>
                    <a:lnTo>
                      <a:pt x="61" y="330"/>
                    </a:lnTo>
                    <a:lnTo>
                      <a:pt x="57" y="327"/>
                    </a:lnTo>
                    <a:lnTo>
                      <a:pt x="56" y="327"/>
                    </a:lnTo>
                    <a:lnTo>
                      <a:pt x="54" y="328"/>
                    </a:lnTo>
                    <a:lnTo>
                      <a:pt x="51" y="328"/>
                    </a:lnTo>
                    <a:lnTo>
                      <a:pt x="47" y="327"/>
                    </a:lnTo>
                    <a:lnTo>
                      <a:pt x="46" y="325"/>
                    </a:lnTo>
                    <a:lnTo>
                      <a:pt x="46" y="324"/>
                    </a:lnTo>
                    <a:lnTo>
                      <a:pt x="44" y="322"/>
                    </a:lnTo>
                    <a:lnTo>
                      <a:pt x="39" y="318"/>
                    </a:lnTo>
                    <a:lnTo>
                      <a:pt x="36" y="318"/>
                    </a:lnTo>
                    <a:lnTo>
                      <a:pt x="32" y="315"/>
                    </a:lnTo>
                    <a:lnTo>
                      <a:pt x="32" y="314"/>
                    </a:lnTo>
                    <a:lnTo>
                      <a:pt x="29" y="311"/>
                    </a:lnTo>
                    <a:lnTo>
                      <a:pt x="29" y="310"/>
                    </a:lnTo>
                    <a:lnTo>
                      <a:pt x="30" y="308"/>
                    </a:lnTo>
                    <a:lnTo>
                      <a:pt x="29" y="307"/>
                    </a:lnTo>
                    <a:lnTo>
                      <a:pt x="23" y="300"/>
                    </a:lnTo>
                    <a:lnTo>
                      <a:pt x="20" y="298"/>
                    </a:lnTo>
                    <a:lnTo>
                      <a:pt x="16" y="294"/>
                    </a:lnTo>
                    <a:lnTo>
                      <a:pt x="15" y="293"/>
                    </a:lnTo>
                    <a:lnTo>
                      <a:pt x="15" y="291"/>
                    </a:lnTo>
                    <a:lnTo>
                      <a:pt x="16" y="288"/>
                    </a:lnTo>
                    <a:lnTo>
                      <a:pt x="16" y="287"/>
                    </a:lnTo>
                    <a:lnTo>
                      <a:pt x="15" y="286"/>
                    </a:lnTo>
                    <a:lnTo>
                      <a:pt x="13" y="286"/>
                    </a:lnTo>
                    <a:lnTo>
                      <a:pt x="12" y="286"/>
                    </a:lnTo>
                    <a:lnTo>
                      <a:pt x="10" y="283"/>
                    </a:lnTo>
                    <a:lnTo>
                      <a:pt x="9" y="280"/>
                    </a:lnTo>
                    <a:lnTo>
                      <a:pt x="5" y="276"/>
                    </a:lnTo>
                    <a:lnTo>
                      <a:pt x="3" y="274"/>
                    </a:lnTo>
                    <a:lnTo>
                      <a:pt x="2" y="273"/>
                    </a:lnTo>
                    <a:lnTo>
                      <a:pt x="0" y="270"/>
                    </a:lnTo>
                    <a:lnTo>
                      <a:pt x="2" y="262"/>
                    </a:lnTo>
                    <a:lnTo>
                      <a:pt x="3" y="262"/>
                    </a:lnTo>
                    <a:lnTo>
                      <a:pt x="5" y="262"/>
                    </a:lnTo>
                    <a:lnTo>
                      <a:pt x="5" y="260"/>
                    </a:lnTo>
                    <a:lnTo>
                      <a:pt x="3" y="255"/>
                    </a:lnTo>
                    <a:lnTo>
                      <a:pt x="2" y="249"/>
                    </a:lnTo>
                    <a:lnTo>
                      <a:pt x="0" y="249"/>
                    </a:lnTo>
                    <a:lnTo>
                      <a:pt x="0" y="246"/>
                    </a:lnTo>
                    <a:lnTo>
                      <a:pt x="0" y="245"/>
                    </a:lnTo>
                    <a:lnTo>
                      <a:pt x="3" y="246"/>
                    </a:lnTo>
                    <a:lnTo>
                      <a:pt x="6" y="245"/>
                    </a:lnTo>
                    <a:lnTo>
                      <a:pt x="8" y="245"/>
                    </a:lnTo>
                    <a:lnTo>
                      <a:pt x="17" y="240"/>
                    </a:lnTo>
                    <a:lnTo>
                      <a:pt x="19" y="239"/>
                    </a:lnTo>
                    <a:lnTo>
                      <a:pt x="19" y="238"/>
                    </a:lnTo>
                    <a:lnTo>
                      <a:pt x="20" y="229"/>
                    </a:lnTo>
                    <a:lnTo>
                      <a:pt x="20" y="228"/>
                    </a:lnTo>
                    <a:lnTo>
                      <a:pt x="19" y="226"/>
                    </a:lnTo>
                    <a:lnTo>
                      <a:pt x="20" y="225"/>
                    </a:lnTo>
                    <a:lnTo>
                      <a:pt x="20" y="223"/>
                    </a:lnTo>
                    <a:lnTo>
                      <a:pt x="22" y="223"/>
                    </a:lnTo>
                    <a:lnTo>
                      <a:pt x="23" y="223"/>
                    </a:lnTo>
                    <a:lnTo>
                      <a:pt x="24" y="223"/>
                    </a:lnTo>
                    <a:lnTo>
                      <a:pt x="26" y="223"/>
                    </a:lnTo>
                    <a:lnTo>
                      <a:pt x="27" y="222"/>
                    </a:lnTo>
                    <a:lnTo>
                      <a:pt x="27" y="221"/>
                    </a:lnTo>
                    <a:lnTo>
                      <a:pt x="27" y="219"/>
                    </a:lnTo>
                    <a:lnTo>
                      <a:pt x="24" y="212"/>
                    </a:lnTo>
                    <a:lnTo>
                      <a:pt x="24" y="209"/>
                    </a:lnTo>
                    <a:lnTo>
                      <a:pt x="23" y="206"/>
                    </a:lnTo>
                    <a:lnTo>
                      <a:pt x="22" y="205"/>
                    </a:lnTo>
                    <a:lnTo>
                      <a:pt x="22" y="204"/>
                    </a:lnTo>
                    <a:lnTo>
                      <a:pt x="23" y="201"/>
                    </a:lnTo>
                    <a:lnTo>
                      <a:pt x="26" y="195"/>
                    </a:lnTo>
                    <a:lnTo>
                      <a:pt x="27" y="185"/>
                    </a:lnTo>
                    <a:lnTo>
                      <a:pt x="27" y="184"/>
                    </a:lnTo>
                    <a:lnTo>
                      <a:pt x="30" y="181"/>
                    </a:lnTo>
                    <a:lnTo>
                      <a:pt x="30" y="180"/>
                    </a:lnTo>
                    <a:lnTo>
                      <a:pt x="30" y="178"/>
                    </a:lnTo>
                    <a:lnTo>
                      <a:pt x="32" y="178"/>
                    </a:lnTo>
                    <a:lnTo>
                      <a:pt x="33" y="178"/>
                    </a:lnTo>
                    <a:lnTo>
                      <a:pt x="39" y="181"/>
                    </a:lnTo>
                    <a:lnTo>
                      <a:pt x="40" y="182"/>
                    </a:lnTo>
                    <a:lnTo>
                      <a:pt x="41" y="185"/>
                    </a:lnTo>
                    <a:lnTo>
                      <a:pt x="41" y="187"/>
                    </a:lnTo>
                    <a:lnTo>
                      <a:pt x="40" y="189"/>
                    </a:lnTo>
                    <a:lnTo>
                      <a:pt x="40" y="191"/>
                    </a:lnTo>
                    <a:lnTo>
                      <a:pt x="41" y="192"/>
                    </a:lnTo>
                    <a:lnTo>
                      <a:pt x="44" y="191"/>
                    </a:lnTo>
                    <a:lnTo>
                      <a:pt x="51" y="185"/>
                    </a:lnTo>
                    <a:lnTo>
                      <a:pt x="50" y="177"/>
                    </a:lnTo>
                    <a:lnTo>
                      <a:pt x="49" y="175"/>
                    </a:lnTo>
                    <a:lnTo>
                      <a:pt x="47" y="174"/>
                    </a:lnTo>
                    <a:lnTo>
                      <a:pt x="46" y="172"/>
                    </a:lnTo>
                    <a:lnTo>
                      <a:pt x="46" y="171"/>
                    </a:lnTo>
                    <a:lnTo>
                      <a:pt x="46" y="170"/>
                    </a:lnTo>
                    <a:lnTo>
                      <a:pt x="50" y="168"/>
                    </a:lnTo>
                    <a:lnTo>
                      <a:pt x="49" y="160"/>
                    </a:lnTo>
                    <a:lnTo>
                      <a:pt x="49" y="158"/>
                    </a:lnTo>
                    <a:lnTo>
                      <a:pt x="50" y="157"/>
                    </a:lnTo>
                    <a:lnTo>
                      <a:pt x="51" y="153"/>
                    </a:lnTo>
                    <a:lnTo>
                      <a:pt x="57" y="148"/>
                    </a:lnTo>
                    <a:lnTo>
                      <a:pt x="60" y="140"/>
                    </a:lnTo>
                    <a:lnTo>
                      <a:pt x="64" y="134"/>
                    </a:lnTo>
                    <a:lnTo>
                      <a:pt x="66" y="134"/>
                    </a:lnTo>
                    <a:lnTo>
                      <a:pt x="66" y="133"/>
                    </a:lnTo>
                    <a:lnTo>
                      <a:pt x="67" y="134"/>
                    </a:lnTo>
                    <a:lnTo>
                      <a:pt x="68" y="134"/>
                    </a:lnTo>
                    <a:lnTo>
                      <a:pt x="68" y="136"/>
                    </a:lnTo>
                    <a:lnTo>
                      <a:pt x="70" y="139"/>
                    </a:lnTo>
                    <a:lnTo>
                      <a:pt x="71" y="140"/>
                    </a:lnTo>
                    <a:lnTo>
                      <a:pt x="73" y="140"/>
                    </a:lnTo>
                    <a:lnTo>
                      <a:pt x="74" y="139"/>
                    </a:lnTo>
                    <a:lnTo>
                      <a:pt x="77" y="136"/>
                    </a:lnTo>
                    <a:lnTo>
                      <a:pt x="78" y="134"/>
                    </a:lnTo>
                    <a:lnTo>
                      <a:pt x="80" y="133"/>
                    </a:lnTo>
                    <a:lnTo>
                      <a:pt x="81" y="134"/>
                    </a:lnTo>
                    <a:lnTo>
                      <a:pt x="82" y="133"/>
                    </a:lnTo>
                    <a:lnTo>
                      <a:pt x="87" y="124"/>
                    </a:lnTo>
                    <a:lnTo>
                      <a:pt x="91" y="119"/>
                    </a:lnTo>
                    <a:lnTo>
                      <a:pt x="92" y="116"/>
                    </a:lnTo>
                    <a:lnTo>
                      <a:pt x="92" y="114"/>
                    </a:lnTo>
                    <a:lnTo>
                      <a:pt x="97" y="109"/>
                    </a:lnTo>
                    <a:lnTo>
                      <a:pt x="101" y="107"/>
                    </a:lnTo>
                    <a:lnTo>
                      <a:pt x="101" y="106"/>
                    </a:lnTo>
                    <a:lnTo>
                      <a:pt x="104" y="97"/>
                    </a:lnTo>
                    <a:lnTo>
                      <a:pt x="104" y="96"/>
                    </a:lnTo>
                    <a:lnTo>
                      <a:pt x="102" y="83"/>
                    </a:lnTo>
                    <a:lnTo>
                      <a:pt x="102" y="78"/>
                    </a:lnTo>
                    <a:lnTo>
                      <a:pt x="101" y="78"/>
                    </a:lnTo>
                    <a:lnTo>
                      <a:pt x="101" y="76"/>
                    </a:lnTo>
                    <a:lnTo>
                      <a:pt x="102" y="76"/>
                    </a:lnTo>
                    <a:lnTo>
                      <a:pt x="104" y="71"/>
                    </a:lnTo>
                    <a:lnTo>
                      <a:pt x="105" y="69"/>
                    </a:lnTo>
                    <a:lnTo>
                      <a:pt x="105" y="64"/>
                    </a:lnTo>
                    <a:lnTo>
                      <a:pt x="105" y="62"/>
                    </a:lnTo>
                    <a:lnTo>
                      <a:pt x="104" y="61"/>
                    </a:lnTo>
                    <a:lnTo>
                      <a:pt x="104" y="58"/>
                    </a:lnTo>
                    <a:lnTo>
                      <a:pt x="105" y="51"/>
                    </a:lnTo>
                    <a:lnTo>
                      <a:pt x="105" y="48"/>
                    </a:lnTo>
                    <a:lnTo>
                      <a:pt x="107" y="41"/>
                    </a:lnTo>
                    <a:lnTo>
                      <a:pt x="108" y="39"/>
                    </a:lnTo>
                    <a:lnTo>
                      <a:pt x="108" y="37"/>
                    </a:lnTo>
                    <a:lnTo>
                      <a:pt x="109" y="34"/>
                    </a:lnTo>
                    <a:lnTo>
                      <a:pt x="108" y="30"/>
                    </a:lnTo>
                    <a:lnTo>
                      <a:pt x="107" y="27"/>
                    </a:lnTo>
                    <a:lnTo>
                      <a:pt x="107" y="25"/>
                    </a:lnTo>
                    <a:lnTo>
                      <a:pt x="107" y="21"/>
                    </a:lnTo>
                    <a:lnTo>
                      <a:pt x="107" y="17"/>
                    </a:lnTo>
                    <a:lnTo>
                      <a:pt x="105" y="15"/>
                    </a:lnTo>
                    <a:lnTo>
                      <a:pt x="101" y="8"/>
                    </a:lnTo>
                    <a:lnTo>
                      <a:pt x="101" y="7"/>
                    </a:lnTo>
                    <a:lnTo>
                      <a:pt x="102" y="4"/>
                    </a:lnTo>
                    <a:lnTo>
                      <a:pt x="102" y="3"/>
                    </a:lnTo>
                    <a:lnTo>
                      <a:pt x="104" y="3"/>
                    </a:lnTo>
                    <a:lnTo>
                      <a:pt x="105" y="3"/>
                    </a:lnTo>
                    <a:lnTo>
                      <a:pt x="107" y="3"/>
                    </a:lnTo>
                    <a:lnTo>
                      <a:pt x="109" y="0"/>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59" name="Freeform 114"/>
              <p:cNvSpPr>
                <a:spLocks noEditPoints="1"/>
              </p:cNvSpPr>
              <p:nvPr/>
            </p:nvSpPr>
            <p:spPr bwMode="auto">
              <a:xfrm>
                <a:off x="6631570" y="1651197"/>
                <a:ext cx="841141" cy="934525"/>
              </a:xfrm>
              <a:custGeom>
                <a:avLst/>
                <a:gdLst>
                  <a:gd name="T0" fmla="*/ 380 w 384"/>
                  <a:gd name="T1" fmla="*/ 160 h 466"/>
                  <a:gd name="T2" fmla="*/ 376 w 384"/>
                  <a:gd name="T3" fmla="*/ 153 h 466"/>
                  <a:gd name="T4" fmla="*/ 128 w 384"/>
                  <a:gd name="T5" fmla="*/ 31 h 466"/>
                  <a:gd name="T6" fmla="*/ 133 w 384"/>
                  <a:gd name="T7" fmla="*/ 26 h 466"/>
                  <a:gd name="T8" fmla="*/ 133 w 384"/>
                  <a:gd name="T9" fmla="*/ 28 h 466"/>
                  <a:gd name="T10" fmla="*/ 125 w 384"/>
                  <a:gd name="T11" fmla="*/ 24 h 466"/>
                  <a:gd name="T12" fmla="*/ 121 w 384"/>
                  <a:gd name="T13" fmla="*/ 41 h 466"/>
                  <a:gd name="T14" fmla="*/ 121 w 384"/>
                  <a:gd name="T15" fmla="*/ 50 h 466"/>
                  <a:gd name="T16" fmla="*/ 135 w 384"/>
                  <a:gd name="T17" fmla="*/ 47 h 466"/>
                  <a:gd name="T18" fmla="*/ 152 w 384"/>
                  <a:gd name="T19" fmla="*/ 55 h 466"/>
                  <a:gd name="T20" fmla="*/ 227 w 384"/>
                  <a:gd name="T21" fmla="*/ 89 h 466"/>
                  <a:gd name="T22" fmla="*/ 261 w 384"/>
                  <a:gd name="T23" fmla="*/ 102 h 466"/>
                  <a:gd name="T24" fmla="*/ 290 w 384"/>
                  <a:gd name="T25" fmla="*/ 105 h 466"/>
                  <a:gd name="T26" fmla="*/ 301 w 384"/>
                  <a:gd name="T27" fmla="*/ 122 h 466"/>
                  <a:gd name="T28" fmla="*/ 321 w 384"/>
                  <a:gd name="T29" fmla="*/ 150 h 466"/>
                  <a:gd name="T30" fmla="*/ 329 w 384"/>
                  <a:gd name="T31" fmla="*/ 160 h 466"/>
                  <a:gd name="T32" fmla="*/ 336 w 384"/>
                  <a:gd name="T33" fmla="*/ 201 h 466"/>
                  <a:gd name="T34" fmla="*/ 324 w 384"/>
                  <a:gd name="T35" fmla="*/ 214 h 466"/>
                  <a:gd name="T36" fmla="*/ 316 w 384"/>
                  <a:gd name="T37" fmla="*/ 231 h 466"/>
                  <a:gd name="T38" fmla="*/ 316 w 384"/>
                  <a:gd name="T39" fmla="*/ 248 h 466"/>
                  <a:gd name="T40" fmla="*/ 331 w 384"/>
                  <a:gd name="T41" fmla="*/ 235 h 466"/>
                  <a:gd name="T42" fmla="*/ 336 w 384"/>
                  <a:gd name="T43" fmla="*/ 218 h 466"/>
                  <a:gd name="T44" fmla="*/ 350 w 384"/>
                  <a:gd name="T45" fmla="*/ 208 h 466"/>
                  <a:gd name="T46" fmla="*/ 353 w 384"/>
                  <a:gd name="T47" fmla="*/ 198 h 466"/>
                  <a:gd name="T48" fmla="*/ 359 w 384"/>
                  <a:gd name="T49" fmla="*/ 180 h 466"/>
                  <a:gd name="T50" fmla="*/ 366 w 384"/>
                  <a:gd name="T51" fmla="*/ 170 h 466"/>
                  <a:gd name="T52" fmla="*/ 374 w 384"/>
                  <a:gd name="T53" fmla="*/ 170 h 466"/>
                  <a:gd name="T54" fmla="*/ 372 w 384"/>
                  <a:gd name="T55" fmla="*/ 183 h 466"/>
                  <a:gd name="T56" fmla="*/ 365 w 384"/>
                  <a:gd name="T57" fmla="*/ 200 h 466"/>
                  <a:gd name="T58" fmla="*/ 359 w 384"/>
                  <a:gd name="T59" fmla="*/ 217 h 466"/>
                  <a:gd name="T60" fmla="*/ 352 w 384"/>
                  <a:gd name="T61" fmla="*/ 238 h 466"/>
                  <a:gd name="T62" fmla="*/ 349 w 384"/>
                  <a:gd name="T63" fmla="*/ 259 h 466"/>
                  <a:gd name="T64" fmla="*/ 349 w 384"/>
                  <a:gd name="T65" fmla="*/ 285 h 466"/>
                  <a:gd name="T66" fmla="*/ 341 w 384"/>
                  <a:gd name="T67" fmla="*/ 306 h 466"/>
                  <a:gd name="T68" fmla="*/ 343 w 384"/>
                  <a:gd name="T69" fmla="*/ 330 h 466"/>
                  <a:gd name="T70" fmla="*/ 339 w 384"/>
                  <a:gd name="T71" fmla="*/ 352 h 466"/>
                  <a:gd name="T72" fmla="*/ 335 w 384"/>
                  <a:gd name="T73" fmla="*/ 382 h 466"/>
                  <a:gd name="T74" fmla="*/ 336 w 384"/>
                  <a:gd name="T75" fmla="*/ 399 h 466"/>
                  <a:gd name="T76" fmla="*/ 343 w 384"/>
                  <a:gd name="T77" fmla="*/ 419 h 466"/>
                  <a:gd name="T78" fmla="*/ 345 w 384"/>
                  <a:gd name="T79" fmla="*/ 439 h 466"/>
                  <a:gd name="T80" fmla="*/ 335 w 384"/>
                  <a:gd name="T81" fmla="*/ 454 h 466"/>
                  <a:gd name="T82" fmla="*/ 267 w 384"/>
                  <a:gd name="T83" fmla="*/ 460 h 466"/>
                  <a:gd name="T84" fmla="*/ 234 w 384"/>
                  <a:gd name="T85" fmla="*/ 461 h 466"/>
                  <a:gd name="T86" fmla="*/ 200 w 384"/>
                  <a:gd name="T87" fmla="*/ 463 h 466"/>
                  <a:gd name="T88" fmla="*/ 172 w 384"/>
                  <a:gd name="T89" fmla="*/ 464 h 466"/>
                  <a:gd name="T90" fmla="*/ 150 w 384"/>
                  <a:gd name="T91" fmla="*/ 452 h 466"/>
                  <a:gd name="T92" fmla="*/ 120 w 384"/>
                  <a:gd name="T93" fmla="*/ 413 h 466"/>
                  <a:gd name="T94" fmla="*/ 111 w 384"/>
                  <a:gd name="T95" fmla="*/ 355 h 466"/>
                  <a:gd name="T96" fmla="*/ 83 w 384"/>
                  <a:gd name="T97" fmla="*/ 309 h 466"/>
                  <a:gd name="T98" fmla="*/ 53 w 384"/>
                  <a:gd name="T99" fmla="*/ 276 h 466"/>
                  <a:gd name="T100" fmla="*/ 19 w 384"/>
                  <a:gd name="T101" fmla="*/ 256 h 466"/>
                  <a:gd name="T102" fmla="*/ 8 w 384"/>
                  <a:gd name="T103" fmla="*/ 190 h 466"/>
                  <a:gd name="T104" fmla="*/ 0 w 384"/>
                  <a:gd name="T105" fmla="*/ 152 h 466"/>
                  <a:gd name="T106" fmla="*/ 35 w 384"/>
                  <a:gd name="T107" fmla="*/ 108 h 466"/>
                  <a:gd name="T108" fmla="*/ 32 w 384"/>
                  <a:gd name="T109" fmla="*/ 53 h 466"/>
                  <a:gd name="T110" fmla="*/ 45 w 384"/>
                  <a:gd name="T111" fmla="*/ 40 h 466"/>
                  <a:gd name="T112" fmla="*/ 66 w 384"/>
                  <a:gd name="T113" fmla="*/ 43 h 466"/>
                  <a:gd name="T114" fmla="*/ 86 w 384"/>
                  <a:gd name="T115" fmla="*/ 34 h 466"/>
                  <a:gd name="T116" fmla="*/ 100 w 384"/>
                  <a:gd name="T117" fmla="*/ 27 h 466"/>
                  <a:gd name="T118" fmla="*/ 110 w 384"/>
                  <a:gd name="T119" fmla="*/ 20 h 466"/>
                  <a:gd name="T120" fmla="*/ 138 w 384"/>
                  <a:gd name="T121" fmla="*/ 17 h 466"/>
                  <a:gd name="T122" fmla="*/ 141 w 384"/>
                  <a:gd name="T123" fmla="*/ 16 h 466"/>
                  <a:gd name="T124" fmla="*/ 148 w 384"/>
                  <a:gd name="T12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466">
                    <a:moveTo>
                      <a:pt x="345" y="193"/>
                    </a:moveTo>
                    <a:lnTo>
                      <a:pt x="343" y="193"/>
                    </a:lnTo>
                    <a:lnTo>
                      <a:pt x="343" y="191"/>
                    </a:lnTo>
                    <a:lnTo>
                      <a:pt x="345" y="191"/>
                    </a:lnTo>
                    <a:lnTo>
                      <a:pt x="345" y="193"/>
                    </a:lnTo>
                    <a:close/>
                    <a:moveTo>
                      <a:pt x="384" y="152"/>
                    </a:moveTo>
                    <a:lnTo>
                      <a:pt x="384" y="153"/>
                    </a:lnTo>
                    <a:lnTo>
                      <a:pt x="383" y="153"/>
                    </a:lnTo>
                    <a:lnTo>
                      <a:pt x="383" y="154"/>
                    </a:lnTo>
                    <a:lnTo>
                      <a:pt x="382" y="156"/>
                    </a:lnTo>
                    <a:lnTo>
                      <a:pt x="382" y="157"/>
                    </a:lnTo>
                    <a:lnTo>
                      <a:pt x="382" y="159"/>
                    </a:lnTo>
                    <a:lnTo>
                      <a:pt x="382" y="160"/>
                    </a:lnTo>
                    <a:lnTo>
                      <a:pt x="380" y="160"/>
                    </a:lnTo>
                    <a:lnTo>
                      <a:pt x="380" y="161"/>
                    </a:lnTo>
                    <a:lnTo>
                      <a:pt x="379" y="161"/>
                    </a:lnTo>
                    <a:lnTo>
                      <a:pt x="380" y="163"/>
                    </a:lnTo>
                    <a:lnTo>
                      <a:pt x="380" y="164"/>
                    </a:lnTo>
                    <a:lnTo>
                      <a:pt x="379" y="164"/>
                    </a:lnTo>
                    <a:lnTo>
                      <a:pt x="379" y="163"/>
                    </a:lnTo>
                    <a:lnTo>
                      <a:pt x="377" y="161"/>
                    </a:lnTo>
                    <a:lnTo>
                      <a:pt x="377" y="160"/>
                    </a:lnTo>
                    <a:lnTo>
                      <a:pt x="376" y="160"/>
                    </a:lnTo>
                    <a:lnTo>
                      <a:pt x="376" y="159"/>
                    </a:lnTo>
                    <a:lnTo>
                      <a:pt x="376" y="157"/>
                    </a:lnTo>
                    <a:lnTo>
                      <a:pt x="376" y="156"/>
                    </a:lnTo>
                    <a:lnTo>
                      <a:pt x="376" y="154"/>
                    </a:lnTo>
                    <a:lnTo>
                      <a:pt x="376" y="153"/>
                    </a:lnTo>
                    <a:lnTo>
                      <a:pt x="376" y="152"/>
                    </a:lnTo>
                    <a:lnTo>
                      <a:pt x="376" y="153"/>
                    </a:lnTo>
                    <a:lnTo>
                      <a:pt x="377" y="153"/>
                    </a:lnTo>
                    <a:lnTo>
                      <a:pt x="379" y="153"/>
                    </a:lnTo>
                    <a:lnTo>
                      <a:pt x="380" y="153"/>
                    </a:lnTo>
                    <a:lnTo>
                      <a:pt x="380" y="152"/>
                    </a:lnTo>
                    <a:lnTo>
                      <a:pt x="382" y="153"/>
                    </a:lnTo>
                    <a:lnTo>
                      <a:pt x="383" y="152"/>
                    </a:lnTo>
                    <a:lnTo>
                      <a:pt x="383" y="150"/>
                    </a:lnTo>
                    <a:lnTo>
                      <a:pt x="384" y="152"/>
                    </a:lnTo>
                    <a:close/>
                    <a:moveTo>
                      <a:pt x="133" y="31"/>
                    </a:moveTo>
                    <a:lnTo>
                      <a:pt x="131" y="31"/>
                    </a:lnTo>
                    <a:lnTo>
                      <a:pt x="130" y="31"/>
                    </a:lnTo>
                    <a:lnTo>
                      <a:pt x="128" y="31"/>
                    </a:lnTo>
                    <a:lnTo>
                      <a:pt x="128" y="33"/>
                    </a:lnTo>
                    <a:lnTo>
                      <a:pt x="127" y="34"/>
                    </a:lnTo>
                    <a:lnTo>
                      <a:pt x="127" y="36"/>
                    </a:lnTo>
                    <a:lnTo>
                      <a:pt x="125" y="36"/>
                    </a:lnTo>
                    <a:lnTo>
                      <a:pt x="125" y="34"/>
                    </a:lnTo>
                    <a:lnTo>
                      <a:pt x="125" y="33"/>
                    </a:lnTo>
                    <a:lnTo>
                      <a:pt x="125" y="31"/>
                    </a:lnTo>
                    <a:lnTo>
                      <a:pt x="127" y="30"/>
                    </a:lnTo>
                    <a:lnTo>
                      <a:pt x="128" y="30"/>
                    </a:lnTo>
                    <a:lnTo>
                      <a:pt x="128" y="28"/>
                    </a:lnTo>
                    <a:lnTo>
                      <a:pt x="130" y="28"/>
                    </a:lnTo>
                    <a:lnTo>
                      <a:pt x="130" y="27"/>
                    </a:lnTo>
                    <a:lnTo>
                      <a:pt x="131" y="27"/>
                    </a:lnTo>
                    <a:lnTo>
                      <a:pt x="133" y="26"/>
                    </a:lnTo>
                    <a:lnTo>
                      <a:pt x="133" y="24"/>
                    </a:lnTo>
                    <a:lnTo>
                      <a:pt x="134" y="24"/>
                    </a:lnTo>
                    <a:lnTo>
                      <a:pt x="134" y="23"/>
                    </a:lnTo>
                    <a:lnTo>
                      <a:pt x="135" y="23"/>
                    </a:lnTo>
                    <a:lnTo>
                      <a:pt x="135" y="21"/>
                    </a:lnTo>
                    <a:lnTo>
                      <a:pt x="135" y="23"/>
                    </a:lnTo>
                    <a:lnTo>
                      <a:pt x="137" y="23"/>
                    </a:lnTo>
                    <a:lnTo>
                      <a:pt x="137" y="24"/>
                    </a:lnTo>
                    <a:lnTo>
                      <a:pt x="138" y="24"/>
                    </a:lnTo>
                    <a:lnTo>
                      <a:pt x="138" y="26"/>
                    </a:lnTo>
                    <a:lnTo>
                      <a:pt x="137" y="26"/>
                    </a:lnTo>
                    <a:lnTo>
                      <a:pt x="135" y="26"/>
                    </a:lnTo>
                    <a:lnTo>
                      <a:pt x="133" y="27"/>
                    </a:lnTo>
                    <a:lnTo>
                      <a:pt x="133" y="28"/>
                    </a:lnTo>
                    <a:lnTo>
                      <a:pt x="131" y="28"/>
                    </a:lnTo>
                    <a:lnTo>
                      <a:pt x="131" y="30"/>
                    </a:lnTo>
                    <a:lnTo>
                      <a:pt x="133" y="30"/>
                    </a:lnTo>
                    <a:lnTo>
                      <a:pt x="134" y="30"/>
                    </a:lnTo>
                    <a:lnTo>
                      <a:pt x="133" y="30"/>
                    </a:lnTo>
                    <a:lnTo>
                      <a:pt x="133" y="31"/>
                    </a:lnTo>
                    <a:close/>
                    <a:moveTo>
                      <a:pt x="123" y="16"/>
                    </a:moveTo>
                    <a:lnTo>
                      <a:pt x="124" y="17"/>
                    </a:lnTo>
                    <a:lnTo>
                      <a:pt x="125" y="20"/>
                    </a:lnTo>
                    <a:lnTo>
                      <a:pt x="127" y="20"/>
                    </a:lnTo>
                    <a:lnTo>
                      <a:pt x="127" y="21"/>
                    </a:lnTo>
                    <a:lnTo>
                      <a:pt x="125" y="21"/>
                    </a:lnTo>
                    <a:lnTo>
                      <a:pt x="125" y="23"/>
                    </a:lnTo>
                    <a:lnTo>
                      <a:pt x="125" y="24"/>
                    </a:lnTo>
                    <a:lnTo>
                      <a:pt x="124" y="26"/>
                    </a:lnTo>
                    <a:lnTo>
                      <a:pt x="124" y="27"/>
                    </a:lnTo>
                    <a:lnTo>
                      <a:pt x="124" y="28"/>
                    </a:lnTo>
                    <a:lnTo>
                      <a:pt x="123" y="30"/>
                    </a:lnTo>
                    <a:lnTo>
                      <a:pt x="123" y="31"/>
                    </a:lnTo>
                    <a:lnTo>
                      <a:pt x="121" y="31"/>
                    </a:lnTo>
                    <a:lnTo>
                      <a:pt x="120" y="33"/>
                    </a:lnTo>
                    <a:lnTo>
                      <a:pt x="121" y="33"/>
                    </a:lnTo>
                    <a:lnTo>
                      <a:pt x="120" y="34"/>
                    </a:lnTo>
                    <a:lnTo>
                      <a:pt x="120" y="36"/>
                    </a:lnTo>
                    <a:lnTo>
                      <a:pt x="120" y="37"/>
                    </a:lnTo>
                    <a:lnTo>
                      <a:pt x="120" y="38"/>
                    </a:lnTo>
                    <a:lnTo>
                      <a:pt x="121" y="40"/>
                    </a:lnTo>
                    <a:lnTo>
                      <a:pt x="121" y="41"/>
                    </a:lnTo>
                    <a:lnTo>
                      <a:pt x="121" y="43"/>
                    </a:lnTo>
                    <a:lnTo>
                      <a:pt x="120" y="43"/>
                    </a:lnTo>
                    <a:lnTo>
                      <a:pt x="120" y="44"/>
                    </a:lnTo>
                    <a:lnTo>
                      <a:pt x="118" y="44"/>
                    </a:lnTo>
                    <a:lnTo>
                      <a:pt x="118" y="45"/>
                    </a:lnTo>
                    <a:lnTo>
                      <a:pt x="117" y="47"/>
                    </a:lnTo>
                    <a:lnTo>
                      <a:pt x="117" y="48"/>
                    </a:lnTo>
                    <a:lnTo>
                      <a:pt x="117" y="50"/>
                    </a:lnTo>
                    <a:lnTo>
                      <a:pt x="116" y="51"/>
                    </a:lnTo>
                    <a:lnTo>
                      <a:pt x="117" y="53"/>
                    </a:lnTo>
                    <a:lnTo>
                      <a:pt x="118" y="53"/>
                    </a:lnTo>
                    <a:lnTo>
                      <a:pt x="120" y="51"/>
                    </a:lnTo>
                    <a:lnTo>
                      <a:pt x="121" y="51"/>
                    </a:lnTo>
                    <a:lnTo>
                      <a:pt x="121" y="50"/>
                    </a:lnTo>
                    <a:lnTo>
                      <a:pt x="123" y="50"/>
                    </a:lnTo>
                    <a:lnTo>
                      <a:pt x="124" y="50"/>
                    </a:lnTo>
                    <a:lnTo>
                      <a:pt x="125" y="48"/>
                    </a:lnTo>
                    <a:lnTo>
                      <a:pt x="127" y="47"/>
                    </a:lnTo>
                    <a:lnTo>
                      <a:pt x="128" y="45"/>
                    </a:lnTo>
                    <a:lnTo>
                      <a:pt x="128" y="44"/>
                    </a:lnTo>
                    <a:lnTo>
                      <a:pt x="128" y="43"/>
                    </a:lnTo>
                    <a:lnTo>
                      <a:pt x="128" y="41"/>
                    </a:lnTo>
                    <a:lnTo>
                      <a:pt x="130" y="41"/>
                    </a:lnTo>
                    <a:lnTo>
                      <a:pt x="131" y="43"/>
                    </a:lnTo>
                    <a:lnTo>
                      <a:pt x="131" y="44"/>
                    </a:lnTo>
                    <a:lnTo>
                      <a:pt x="134" y="45"/>
                    </a:lnTo>
                    <a:lnTo>
                      <a:pt x="134" y="47"/>
                    </a:lnTo>
                    <a:lnTo>
                      <a:pt x="135" y="47"/>
                    </a:lnTo>
                    <a:lnTo>
                      <a:pt x="137" y="48"/>
                    </a:lnTo>
                    <a:lnTo>
                      <a:pt x="138" y="50"/>
                    </a:lnTo>
                    <a:lnTo>
                      <a:pt x="140" y="50"/>
                    </a:lnTo>
                    <a:lnTo>
                      <a:pt x="140" y="51"/>
                    </a:lnTo>
                    <a:lnTo>
                      <a:pt x="141" y="51"/>
                    </a:lnTo>
                    <a:lnTo>
                      <a:pt x="142" y="51"/>
                    </a:lnTo>
                    <a:lnTo>
                      <a:pt x="144" y="51"/>
                    </a:lnTo>
                    <a:lnTo>
                      <a:pt x="145" y="51"/>
                    </a:lnTo>
                    <a:lnTo>
                      <a:pt x="145" y="53"/>
                    </a:lnTo>
                    <a:lnTo>
                      <a:pt x="148" y="53"/>
                    </a:lnTo>
                    <a:lnTo>
                      <a:pt x="150" y="53"/>
                    </a:lnTo>
                    <a:lnTo>
                      <a:pt x="150" y="54"/>
                    </a:lnTo>
                    <a:lnTo>
                      <a:pt x="151" y="55"/>
                    </a:lnTo>
                    <a:lnTo>
                      <a:pt x="152" y="55"/>
                    </a:lnTo>
                    <a:lnTo>
                      <a:pt x="154" y="55"/>
                    </a:lnTo>
                    <a:lnTo>
                      <a:pt x="157" y="57"/>
                    </a:lnTo>
                    <a:lnTo>
                      <a:pt x="158" y="57"/>
                    </a:lnTo>
                    <a:lnTo>
                      <a:pt x="164" y="61"/>
                    </a:lnTo>
                    <a:lnTo>
                      <a:pt x="165" y="64"/>
                    </a:lnTo>
                    <a:lnTo>
                      <a:pt x="168" y="71"/>
                    </a:lnTo>
                    <a:lnTo>
                      <a:pt x="169" y="72"/>
                    </a:lnTo>
                    <a:lnTo>
                      <a:pt x="169" y="75"/>
                    </a:lnTo>
                    <a:lnTo>
                      <a:pt x="181" y="78"/>
                    </a:lnTo>
                    <a:lnTo>
                      <a:pt x="182" y="78"/>
                    </a:lnTo>
                    <a:lnTo>
                      <a:pt x="223" y="88"/>
                    </a:lnTo>
                    <a:lnTo>
                      <a:pt x="226" y="88"/>
                    </a:lnTo>
                    <a:lnTo>
                      <a:pt x="226" y="89"/>
                    </a:lnTo>
                    <a:lnTo>
                      <a:pt x="227" y="89"/>
                    </a:lnTo>
                    <a:lnTo>
                      <a:pt x="230" y="89"/>
                    </a:lnTo>
                    <a:lnTo>
                      <a:pt x="233" y="91"/>
                    </a:lnTo>
                    <a:lnTo>
                      <a:pt x="237" y="92"/>
                    </a:lnTo>
                    <a:lnTo>
                      <a:pt x="241" y="94"/>
                    </a:lnTo>
                    <a:lnTo>
                      <a:pt x="244" y="96"/>
                    </a:lnTo>
                    <a:lnTo>
                      <a:pt x="246" y="96"/>
                    </a:lnTo>
                    <a:lnTo>
                      <a:pt x="250" y="99"/>
                    </a:lnTo>
                    <a:lnTo>
                      <a:pt x="251" y="101"/>
                    </a:lnTo>
                    <a:lnTo>
                      <a:pt x="253" y="101"/>
                    </a:lnTo>
                    <a:lnTo>
                      <a:pt x="256" y="101"/>
                    </a:lnTo>
                    <a:lnTo>
                      <a:pt x="257" y="101"/>
                    </a:lnTo>
                    <a:lnTo>
                      <a:pt x="258" y="101"/>
                    </a:lnTo>
                    <a:lnTo>
                      <a:pt x="261" y="101"/>
                    </a:lnTo>
                    <a:lnTo>
                      <a:pt x="261" y="102"/>
                    </a:lnTo>
                    <a:lnTo>
                      <a:pt x="263" y="102"/>
                    </a:lnTo>
                    <a:lnTo>
                      <a:pt x="261" y="102"/>
                    </a:lnTo>
                    <a:lnTo>
                      <a:pt x="263" y="103"/>
                    </a:lnTo>
                    <a:lnTo>
                      <a:pt x="264" y="103"/>
                    </a:lnTo>
                    <a:lnTo>
                      <a:pt x="266" y="103"/>
                    </a:lnTo>
                    <a:lnTo>
                      <a:pt x="270" y="99"/>
                    </a:lnTo>
                    <a:lnTo>
                      <a:pt x="273" y="101"/>
                    </a:lnTo>
                    <a:lnTo>
                      <a:pt x="273" y="102"/>
                    </a:lnTo>
                    <a:lnTo>
                      <a:pt x="274" y="102"/>
                    </a:lnTo>
                    <a:lnTo>
                      <a:pt x="278" y="103"/>
                    </a:lnTo>
                    <a:lnTo>
                      <a:pt x="281" y="102"/>
                    </a:lnTo>
                    <a:lnTo>
                      <a:pt x="285" y="106"/>
                    </a:lnTo>
                    <a:lnTo>
                      <a:pt x="288" y="105"/>
                    </a:lnTo>
                    <a:lnTo>
                      <a:pt x="290" y="105"/>
                    </a:lnTo>
                    <a:lnTo>
                      <a:pt x="290" y="106"/>
                    </a:lnTo>
                    <a:lnTo>
                      <a:pt x="291" y="106"/>
                    </a:lnTo>
                    <a:lnTo>
                      <a:pt x="291" y="105"/>
                    </a:lnTo>
                    <a:lnTo>
                      <a:pt x="294" y="106"/>
                    </a:lnTo>
                    <a:lnTo>
                      <a:pt x="295" y="108"/>
                    </a:lnTo>
                    <a:lnTo>
                      <a:pt x="297" y="108"/>
                    </a:lnTo>
                    <a:lnTo>
                      <a:pt x="298" y="109"/>
                    </a:lnTo>
                    <a:lnTo>
                      <a:pt x="301" y="112"/>
                    </a:lnTo>
                    <a:lnTo>
                      <a:pt x="299" y="115"/>
                    </a:lnTo>
                    <a:lnTo>
                      <a:pt x="298" y="116"/>
                    </a:lnTo>
                    <a:lnTo>
                      <a:pt x="297" y="118"/>
                    </a:lnTo>
                    <a:lnTo>
                      <a:pt x="297" y="119"/>
                    </a:lnTo>
                    <a:lnTo>
                      <a:pt x="299" y="122"/>
                    </a:lnTo>
                    <a:lnTo>
                      <a:pt x="301" y="122"/>
                    </a:lnTo>
                    <a:lnTo>
                      <a:pt x="302" y="122"/>
                    </a:lnTo>
                    <a:lnTo>
                      <a:pt x="304" y="120"/>
                    </a:lnTo>
                    <a:lnTo>
                      <a:pt x="307" y="120"/>
                    </a:lnTo>
                    <a:lnTo>
                      <a:pt x="314" y="123"/>
                    </a:lnTo>
                    <a:lnTo>
                      <a:pt x="316" y="126"/>
                    </a:lnTo>
                    <a:lnTo>
                      <a:pt x="318" y="128"/>
                    </a:lnTo>
                    <a:lnTo>
                      <a:pt x="321" y="130"/>
                    </a:lnTo>
                    <a:lnTo>
                      <a:pt x="321" y="132"/>
                    </a:lnTo>
                    <a:lnTo>
                      <a:pt x="318" y="133"/>
                    </a:lnTo>
                    <a:lnTo>
                      <a:pt x="318" y="135"/>
                    </a:lnTo>
                    <a:lnTo>
                      <a:pt x="321" y="137"/>
                    </a:lnTo>
                    <a:lnTo>
                      <a:pt x="321" y="142"/>
                    </a:lnTo>
                    <a:lnTo>
                      <a:pt x="321" y="149"/>
                    </a:lnTo>
                    <a:lnTo>
                      <a:pt x="321" y="150"/>
                    </a:lnTo>
                    <a:lnTo>
                      <a:pt x="321" y="152"/>
                    </a:lnTo>
                    <a:lnTo>
                      <a:pt x="321" y="153"/>
                    </a:lnTo>
                    <a:lnTo>
                      <a:pt x="319" y="153"/>
                    </a:lnTo>
                    <a:lnTo>
                      <a:pt x="318" y="157"/>
                    </a:lnTo>
                    <a:lnTo>
                      <a:pt x="316" y="164"/>
                    </a:lnTo>
                    <a:lnTo>
                      <a:pt x="319" y="166"/>
                    </a:lnTo>
                    <a:lnTo>
                      <a:pt x="319" y="164"/>
                    </a:lnTo>
                    <a:lnTo>
                      <a:pt x="321" y="164"/>
                    </a:lnTo>
                    <a:lnTo>
                      <a:pt x="322" y="163"/>
                    </a:lnTo>
                    <a:lnTo>
                      <a:pt x="324" y="164"/>
                    </a:lnTo>
                    <a:lnTo>
                      <a:pt x="325" y="163"/>
                    </a:lnTo>
                    <a:lnTo>
                      <a:pt x="326" y="160"/>
                    </a:lnTo>
                    <a:lnTo>
                      <a:pt x="328" y="159"/>
                    </a:lnTo>
                    <a:lnTo>
                      <a:pt x="329" y="160"/>
                    </a:lnTo>
                    <a:lnTo>
                      <a:pt x="331" y="161"/>
                    </a:lnTo>
                    <a:lnTo>
                      <a:pt x="332" y="163"/>
                    </a:lnTo>
                    <a:lnTo>
                      <a:pt x="332" y="164"/>
                    </a:lnTo>
                    <a:lnTo>
                      <a:pt x="329" y="173"/>
                    </a:lnTo>
                    <a:lnTo>
                      <a:pt x="329" y="174"/>
                    </a:lnTo>
                    <a:lnTo>
                      <a:pt x="328" y="178"/>
                    </a:lnTo>
                    <a:lnTo>
                      <a:pt x="328" y="181"/>
                    </a:lnTo>
                    <a:lnTo>
                      <a:pt x="333" y="188"/>
                    </a:lnTo>
                    <a:lnTo>
                      <a:pt x="338" y="188"/>
                    </a:lnTo>
                    <a:lnTo>
                      <a:pt x="338" y="190"/>
                    </a:lnTo>
                    <a:lnTo>
                      <a:pt x="336" y="191"/>
                    </a:lnTo>
                    <a:lnTo>
                      <a:pt x="336" y="194"/>
                    </a:lnTo>
                    <a:lnTo>
                      <a:pt x="336" y="197"/>
                    </a:lnTo>
                    <a:lnTo>
                      <a:pt x="336" y="201"/>
                    </a:lnTo>
                    <a:lnTo>
                      <a:pt x="335" y="201"/>
                    </a:lnTo>
                    <a:lnTo>
                      <a:pt x="332" y="201"/>
                    </a:lnTo>
                    <a:lnTo>
                      <a:pt x="328" y="203"/>
                    </a:lnTo>
                    <a:lnTo>
                      <a:pt x="326" y="204"/>
                    </a:lnTo>
                    <a:lnTo>
                      <a:pt x="325" y="204"/>
                    </a:lnTo>
                    <a:lnTo>
                      <a:pt x="325" y="205"/>
                    </a:lnTo>
                    <a:lnTo>
                      <a:pt x="324" y="205"/>
                    </a:lnTo>
                    <a:lnTo>
                      <a:pt x="324" y="207"/>
                    </a:lnTo>
                    <a:lnTo>
                      <a:pt x="324" y="208"/>
                    </a:lnTo>
                    <a:lnTo>
                      <a:pt x="324" y="210"/>
                    </a:lnTo>
                    <a:lnTo>
                      <a:pt x="325" y="211"/>
                    </a:lnTo>
                    <a:lnTo>
                      <a:pt x="324" y="211"/>
                    </a:lnTo>
                    <a:lnTo>
                      <a:pt x="324" y="212"/>
                    </a:lnTo>
                    <a:lnTo>
                      <a:pt x="324" y="214"/>
                    </a:lnTo>
                    <a:lnTo>
                      <a:pt x="324" y="215"/>
                    </a:lnTo>
                    <a:lnTo>
                      <a:pt x="322" y="215"/>
                    </a:lnTo>
                    <a:lnTo>
                      <a:pt x="322" y="217"/>
                    </a:lnTo>
                    <a:lnTo>
                      <a:pt x="321" y="217"/>
                    </a:lnTo>
                    <a:lnTo>
                      <a:pt x="321" y="218"/>
                    </a:lnTo>
                    <a:lnTo>
                      <a:pt x="321" y="219"/>
                    </a:lnTo>
                    <a:lnTo>
                      <a:pt x="319" y="219"/>
                    </a:lnTo>
                    <a:lnTo>
                      <a:pt x="319" y="221"/>
                    </a:lnTo>
                    <a:lnTo>
                      <a:pt x="319" y="222"/>
                    </a:lnTo>
                    <a:lnTo>
                      <a:pt x="318" y="225"/>
                    </a:lnTo>
                    <a:lnTo>
                      <a:pt x="316" y="227"/>
                    </a:lnTo>
                    <a:lnTo>
                      <a:pt x="316" y="228"/>
                    </a:lnTo>
                    <a:lnTo>
                      <a:pt x="316" y="229"/>
                    </a:lnTo>
                    <a:lnTo>
                      <a:pt x="316" y="231"/>
                    </a:lnTo>
                    <a:lnTo>
                      <a:pt x="316" y="232"/>
                    </a:lnTo>
                    <a:lnTo>
                      <a:pt x="316" y="234"/>
                    </a:lnTo>
                    <a:lnTo>
                      <a:pt x="315" y="235"/>
                    </a:lnTo>
                    <a:lnTo>
                      <a:pt x="315" y="236"/>
                    </a:lnTo>
                    <a:lnTo>
                      <a:pt x="315" y="238"/>
                    </a:lnTo>
                    <a:lnTo>
                      <a:pt x="315" y="239"/>
                    </a:lnTo>
                    <a:lnTo>
                      <a:pt x="316" y="241"/>
                    </a:lnTo>
                    <a:lnTo>
                      <a:pt x="315" y="241"/>
                    </a:lnTo>
                    <a:lnTo>
                      <a:pt x="315" y="242"/>
                    </a:lnTo>
                    <a:lnTo>
                      <a:pt x="315" y="244"/>
                    </a:lnTo>
                    <a:lnTo>
                      <a:pt x="314" y="244"/>
                    </a:lnTo>
                    <a:lnTo>
                      <a:pt x="314" y="245"/>
                    </a:lnTo>
                    <a:lnTo>
                      <a:pt x="315" y="246"/>
                    </a:lnTo>
                    <a:lnTo>
                      <a:pt x="316" y="248"/>
                    </a:lnTo>
                    <a:lnTo>
                      <a:pt x="318" y="248"/>
                    </a:lnTo>
                    <a:lnTo>
                      <a:pt x="321" y="248"/>
                    </a:lnTo>
                    <a:lnTo>
                      <a:pt x="321" y="246"/>
                    </a:lnTo>
                    <a:lnTo>
                      <a:pt x="322" y="246"/>
                    </a:lnTo>
                    <a:lnTo>
                      <a:pt x="322" y="244"/>
                    </a:lnTo>
                    <a:lnTo>
                      <a:pt x="322" y="242"/>
                    </a:lnTo>
                    <a:lnTo>
                      <a:pt x="324" y="242"/>
                    </a:lnTo>
                    <a:lnTo>
                      <a:pt x="324" y="241"/>
                    </a:lnTo>
                    <a:lnTo>
                      <a:pt x="325" y="239"/>
                    </a:lnTo>
                    <a:lnTo>
                      <a:pt x="326" y="238"/>
                    </a:lnTo>
                    <a:lnTo>
                      <a:pt x="328" y="236"/>
                    </a:lnTo>
                    <a:lnTo>
                      <a:pt x="329" y="236"/>
                    </a:lnTo>
                    <a:lnTo>
                      <a:pt x="331" y="236"/>
                    </a:lnTo>
                    <a:lnTo>
                      <a:pt x="331" y="235"/>
                    </a:lnTo>
                    <a:lnTo>
                      <a:pt x="332" y="234"/>
                    </a:lnTo>
                    <a:lnTo>
                      <a:pt x="332" y="232"/>
                    </a:lnTo>
                    <a:lnTo>
                      <a:pt x="332" y="231"/>
                    </a:lnTo>
                    <a:lnTo>
                      <a:pt x="333" y="229"/>
                    </a:lnTo>
                    <a:lnTo>
                      <a:pt x="333" y="228"/>
                    </a:lnTo>
                    <a:lnTo>
                      <a:pt x="332" y="228"/>
                    </a:lnTo>
                    <a:lnTo>
                      <a:pt x="332" y="227"/>
                    </a:lnTo>
                    <a:lnTo>
                      <a:pt x="333" y="227"/>
                    </a:lnTo>
                    <a:lnTo>
                      <a:pt x="333" y="225"/>
                    </a:lnTo>
                    <a:lnTo>
                      <a:pt x="335" y="224"/>
                    </a:lnTo>
                    <a:lnTo>
                      <a:pt x="335" y="222"/>
                    </a:lnTo>
                    <a:lnTo>
                      <a:pt x="336" y="221"/>
                    </a:lnTo>
                    <a:lnTo>
                      <a:pt x="336" y="219"/>
                    </a:lnTo>
                    <a:lnTo>
                      <a:pt x="336" y="218"/>
                    </a:lnTo>
                    <a:lnTo>
                      <a:pt x="338" y="218"/>
                    </a:lnTo>
                    <a:lnTo>
                      <a:pt x="338" y="217"/>
                    </a:lnTo>
                    <a:lnTo>
                      <a:pt x="338" y="215"/>
                    </a:lnTo>
                    <a:lnTo>
                      <a:pt x="339" y="215"/>
                    </a:lnTo>
                    <a:lnTo>
                      <a:pt x="341" y="214"/>
                    </a:lnTo>
                    <a:lnTo>
                      <a:pt x="341" y="212"/>
                    </a:lnTo>
                    <a:lnTo>
                      <a:pt x="342" y="212"/>
                    </a:lnTo>
                    <a:lnTo>
                      <a:pt x="343" y="212"/>
                    </a:lnTo>
                    <a:lnTo>
                      <a:pt x="345" y="211"/>
                    </a:lnTo>
                    <a:lnTo>
                      <a:pt x="346" y="211"/>
                    </a:lnTo>
                    <a:lnTo>
                      <a:pt x="348" y="211"/>
                    </a:lnTo>
                    <a:lnTo>
                      <a:pt x="348" y="210"/>
                    </a:lnTo>
                    <a:lnTo>
                      <a:pt x="349" y="208"/>
                    </a:lnTo>
                    <a:lnTo>
                      <a:pt x="350" y="208"/>
                    </a:lnTo>
                    <a:lnTo>
                      <a:pt x="350" y="210"/>
                    </a:lnTo>
                    <a:lnTo>
                      <a:pt x="352" y="211"/>
                    </a:lnTo>
                    <a:lnTo>
                      <a:pt x="353" y="211"/>
                    </a:lnTo>
                    <a:lnTo>
                      <a:pt x="353" y="210"/>
                    </a:lnTo>
                    <a:lnTo>
                      <a:pt x="353" y="208"/>
                    </a:lnTo>
                    <a:lnTo>
                      <a:pt x="352" y="208"/>
                    </a:lnTo>
                    <a:lnTo>
                      <a:pt x="352" y="207"/>
                    </a:lnTo>
                    <a:lnTo>
                      <a:pt x="350" y="207"/>
                    </a:lnTo>
                    <a:lnTo>
                      <a:pt x="352" y="205"/>
                    </a:lnTo>
                    <a:lnTo>
                      <a:pt x="352" y="204"/>
                    </a:lnTo>
                    <a:lnTo>
                      <a:pt x="352" y="203"/>
                    </a:lnTo>
                    <a:lnTo>
                      <a:pt x="353" y="201"/>
                    </a:lnTo>
                    <a:lnTo>
                      <a:pt x="353" y="200"/>
                    </a:lnTo>
                    <a:lnTo>
                      <a:pt x="353" y="198"/>
                    </a:lnTo>
                    <a:lnTo>
                      <a:pt x="353" y="197"/>
                    </a:lnTo>
                    <a:lnTo>
                      <a:pt x="355" y="197"/>
                    </a:lnTo>
                    <a:lnTo>
                      <a:pt x="355" y="195"/>
                    </a:lnTo>
                    <a:lnTo>
                      <a:pt x="355" y="193"/>
                    </a:lnTo>
                    <a:lnTo>
                      <a:pt x="356" y="193"/>
                    </a:lnTo>
                    <a:lnTo>
                      <a:pt x="356" y="191"/>
                    </a:lnTo>
                    <a:lnTo>
                      <a:pt x="358" y="190"/>
                    </a:lnTo>
                    <a:lnTo>
                      <a:pt x="359" y="188"/>
                    </a:lnTo>
                    <a:lnTo>
                      <a:pt x="359" y="187"/>
                    </a:lnTo>
                    <a:lnTo>
                      <a:pt x="359" y="186"/>
                    </a:lnTo>
                    <a:lnTo>
                      <a:pt x="359" y="184"/>
                    </a:lnTo>
                    <a:lnTo>
                      <a:pt x="359" y="183"/>
                    </a:lnTo>
                    <a:lnTo>
                      <a:pt x="359" y="181"/>
                    </a:lnTo>
                    <a:lnTo>
                      <a:pt x="359" y="180"/>
                    </a:lnTo>
                    <a:lnTo>
                      <a:pt x="360" y="178"/>
                    </a:lnTo>
                    <a:lnTo>
                      <a:pt x="360" y="180"/>
                    </a:lnTo>
                    <a:lnTo>
                      <a:pt x="362" y="180"/>
                    </a:lnTo>
                    <a:lnTo>
                      <a:pt x="363" y="178"/>
                    </a:lnTo>
                    <a:lnTo>
                      <a:pt x="363" y="177"/>
                    </a:lnTo>
                    <a:lnTo>
                      <a:pt x="365" y="177"/>
                    </a:lnTo>
                    <a:lnTo>
                      <a:pt x="365" y="176"/>
                    </a:lnTo>
                    <a:lnTo>
                      <a:pt x="366" y="176"/>
                    </a:lnTo>
                    <a:lnTo>
                      <a:pt x="366" y="177"/>
                    </a:lnTo>
                    <a:lnTo>
                      <a:pt x="366" y="176"/>
                    </a:lnTo>
                    <a:lnTo>
                      <a:pt x="366" y="174"/>
                    </a:lnTo>
                    <a:lnTo>
                      <a:pt x="366" y="173"/>
                    </a:lnTo>
                    <a:lnTo>
                      <a:pt x="366" y="171"/>
                    </a:lnTo>
                    <a:lnTo>
                      <a:pt x="366" y="170"/>
                    </a:lnTo>
                    <a:lnTo>
                      <a:pt x="367" y="170"/>
                    </a:lnTo>
                    <a:lnTo>
                      <a:pt x="367" y="169"/>
                    </a:lnTo>
                    <a:lnTo>
                      <a:pt x="369" y="169"/>
                    </a:lnTo>
                    <a:lnTo>
                      <a:pt x="369" y="167"/>
                    </a:lnTo>
                    <a:lnTo>
                      <a:pt x="370" y="166"/>
                    </a:lnTo>
                    <a:lnTo>
                      <a:pt x="372" y="166"/>
                    </a:lnTo>
                    <a:lnTo>
                      <a:pt x="372" y="164"/>
                    </a:lnTo>
                    <a:lnTo>
                      <a:pt x="373" y="164"/>
                    </a:lnTo>
                    <a:lnTo>
                      <a:pt x="374" y="164"/>
                    </a:lnTo>
                    <a:lnTo>
                      <a:pt x="374" y="166"/>
                    </a:lnTo>
                    <a:lnTo>
                      <a:pt x="376" y="167"/>
                    </a:lnTo>
                    <a:lnTo>
                      <a:pt x="374" y="167"/>
                    </a:lnTo>
                    <a:lnTo>
                      <a:pt x="374" y="169"/>
                    </a:lnTo>
                    <a:lnTo>
                      <a:pt x="374" y="170"/>
                    </a:lnTo>
                    <a:lnTo>
                      <a:pt x="376" y="170"/>
                    </a:lnTo>
                    <a:lnTo>
                      <a:pt x="376" y="171"/>
                    </a:lnTo>
                    <a:lnTo>
                      <a:pt x="374" y="171"/>
                    </a:lnTo>
                    <a:lnTo>
                      <a:pt x="374" y="173"/>
                    </a:lnTo>
                    <a:lnTo>
                      <a:pt x="373" y="173"/>
                    </a:lnTo>
                    <a:lnTo>
                      <a:pt x="372" y="173"/>
                    </a:lnTo>
                    <a:lnTo>
                      <a:pt x="372" y="174"/>
                    </a:lnTo>
                    <a:lnTo>
                      <a:pt x="372" y="177"/>
                    </a:lnTo>
                    <a:lnTo>
                      <a:pt x="372" y="178"/>
                    </a:lnTo>
                    <a:lnTo>
                      <a:pt x="372" y="180"/>
                    </a:lnTo>
                    <a:lnTo>
                      <a:pt x="373" y="180"/>
                    </a:lnTo>
                    <a:lnTo>
                      <a:pt x="373" y="181"/>
                    </a:lnTo>
                    <a:lnTo>
                      <a:pt x="372" y="181"/>
                    </a:lnTo>
                    <a:lnTo>
                      <a:pt x="372" y="183"/>
                    </a:lnTo>
                    <a:lnTo>
                      <a:pt x="372" y="184"/>
                    </a:lnTo>
                    <a:lnTo>
                      <a:pt x="372" y="186"/>
                    </a:lnTo>
                    <a:lnTo>
                      <a:pt x="372" y="187"/>
                    </a:lnTo>
                    <a:lnTo>
                      <a:pt x="370" y="188"/>
                    </a:lnTo>
                    <a:lnTo>
                      <a:pt x="370" y="190"/>
                    </a:lnTo>
                    <a:lnTo>
                      <a:pt x="369" y="190"/>
                    </a:lnTo>
                    <a:lnTo>
                      <a:pt x="367" y="190"/>
                    </a:lnTo>
                    <a:lnTo>
                      <a:pt x="367" y="191"/>
                    </a:lnTo>
                    <a:lnTo>
                      <a:pt x="367" y="193"/>
                    </a:lnTo>
                    <a:lnTo>
                      <a:pt x="367" y="194"/>
                    </a:lnTo>
                    <a:lnTo>
                      <a:pt x="366" y="195"/>
                    </a:lnTo>
                    <a:lnTo>
                      <a:pt x="366" y="197"/>
                    </a:lnTo>
                    <a:lnTo>
                      <a:pt x="365" y="198"/>
                    </a:lnTo>
                    <a:lnTo>
                      <a:pt x="365" y="200"/>
                    </a:lnTo>
                    <a:lnTo>
                      <a:pt x="365" y="201"/>
                    </a:lnTo>
                    <a:lnTo>
                      <a:pt x="366" y="203"/>
                    </a:lnTo>
                    <a:lnTo>
                      <a:pt x="365" y="204"/>
                    </a:lnTo>
                    <a:lnTo>
                      <a:pt x="363" y="204"/>
                    </a:lnTo>
                    <a:lnTo>
                      <a:pt x="363" y="205"/>
                    </a:lnTo>
                    <a:lnTo>
                      <a:pt x="363" y="207"/>
                    </a:lnTo>
                    <a:lnTo>
                      <a:pt x="365" y="208"/>
                    </a:lnTo>
                    <a:lnTo>
                      <a:pt x="363" y="210"/>
                    </a:lnTo>
                    <a:lnTo>
                      <a:pt x="362" y="211"/>
                    </a:lnTo>
                    <a:lnTo>
                      <a:pt x="360" y="212"/>
                    </a:lnTo>
                    <a:lnTo>
                      <a:pt x="360" y="214"/>
                    </a:lnTo>
                    <a:lnTo>
                      <a:pt x="360" y="215"/>
                    </a:lnTo>
                    <a:lnTo>
                      <a:pt x="359" y="215"/>
                    </a:lnTo>
                    <a:lnTo>
                      <a:pt x="359" y="217"/>
                    </a:lnTo>
                    <a:lnTo>
                      <a:pt x="358" y="218"/>
                    </a:lnTo>
                    <a:lnTo>
                      <a:pt x="358" y="219"/>
                    </a:lnTo>
                    <a:lnTo>
                      <a:pt x="358" y="221"/>
                    </a:lnTo>
                    <a:lnTo>
                      <a:pt x="358" y="224"/>
                    </a:lnTo>
                    <a:lnTo>
                      <a:pt x="358" y="225"/>
                    </a:lnTo>
                    <a:lnTo>
                      <a:pt x="356" y="227"/>
                    </a:lnTo>
                    <a:lnTo>
                      <a:pt x="356" y="228"/>
                    </a:lnTo>
                    <a:lnTo>
                      <a:pt x="356" y="229"/>
                    </a:lnTo>
                    <a:lnTo>
                      <a:pt x="355" y="229"/>
                    </a:lnTo>
                    <a:lnTo>
                      <a:pt x="355" y="231"/>
                    </a:lnTo>
                    <a:lnTo>
                      <a:pt x="355" y="232"/>
                    </a:lnTo>
                    <a:lnTo>
                      <a:pt x="355" y="234"/>
                    </a:lnTo>
                    <a:lnTo>
                      <a:pt x="353" y="235"/>
                    </a:lnTo>
                    <a:lnTo>
                      <a:pt x="352" y="238"/>
                    </a:lnTo>
                    <a:lnTo>
                      <a:pt x="352" y="239"/>
                    </a:lnTo>
                    <a:lnTo>
                      <a:pt x="350" y="242"/>
                    </a:lnTo>
                    <a:lnTo>
                      <a:pt x="350" y="244"/>
                    </a:lnTo>
                    <a:lnTo>
                      <a:pt x="350" y="245"/>
                    </a:lnTo>
                    <a:lnTo>
                      <a:pt x="350" y="246"/>
                    </a:lnTo>
                    <a:lnTo>
                      <a:pt x="350" y="248"/>
                    </a:lnTo>
                    <a:lnTo>
                      <a:pt x="350" y="249"/>
                    </a:lnTo>
                    <a:lnTo>
                      <a:pt x="349" y="251"/>
                    </a:lnTo>
                    <a:lnTo>
                      <a:pt x="349" y="252"/>
                    </a:lnTo>
                    <a:lnTo>
                      <a:pt x="349" y="253"/>
                    </a:lnTo>
                    <a:lnTo>
                      <a:pt x="349" y="255"/>
                    </a:lnTo>
                    <a:lnTo>
                      <a:pt x="349" y="256"/>
                    </a:lnTo>
                    <a:lnTo>
                      <a:pt x="349" y="258"/>
                    </a:lnTo>
                    <a:lnTo>
                      <a:pt x="349" y="259"/>
                    </a:lnTo>
                    <a:lnTo>
                      <a:pt x="349" y="261"/>
                    </a:lnTo>
                    <a:lnTo>
                      <a:pt x="349" y="262"/>
                    </a:lnTo>
                    <a:lnTo>
                      <a:pt x="348" y="263"/>
                    </a:lnTo>
                    <a:lnTo>
                      <a:pt x="348" y="266"/>
                    </a:lnTo>
                    <a:lnTo>
                      <a:pt x="348" y="268"/>
                    </a:lnTo>
                    <a:lnTo>
                      <a:pt x="348" y="269"/>
                    </a:lnTo>
                    <a:lnTo>
                      <a:pt x="349" y="272"/>
                    </a:lnTo>
                    <a:lnTo>
                      <a:pt x="349" y="273"/>
                    </a:lnTo>
                    <a:lnTo>
                      <a:pt x="350" y="275"/>
                    </a:lnTo>
                    <a:lnTo>
                      <a:pt x="350" y="276"/>
                    </a:lnTo>
                    <a:lnTo>
                      <a:pt x="350" y="278"/>
                    </a:lnTo>
                    <a:lnTo>
                      <a:pt x="350" y="280"/>
                    </a:lnTo>
                    <a:lnTo>
                      <a:pt x="349" y="283"/>
                    </a:lnTo>
                    <a:lnTo>
                      <a:pt x="349" y="285"/>
                    </a:lnTo>
                    <a:lnTo>
                      <a:pt x="348" y="285"/>
                    </a:lnTo>
                    <a:lnTo>
                      <a:pt x="346" y="286"/>
                    </a:lnTo>
                    <a:lnTo>
                      <a:pt x="345" y="287"/>
                    </a:lnTo>
                    <a:lnTo>
                      <a:pt x="343" y="289"/>
                    </a:lnTo>
                    <a:lnTo>
                      <a:pt x="343" y="290"/>
                    </a:lnTo>
                    <a:lnTo>
                      <a:pt x="342" y="292"/>
                    </a:lnTo>
                    <a:lnTo>
                      <a:pt x="343" y="293"/>
                    </a:lnTo>
                    <a:lnTo>
                      <a:pt x="343" y="294"/>
                    </a:lnTo>
                    <a:lnTo>
                      <a:pt x="342" y="296"/>
                    </a:lnTo>
                    <a:lnTo>
                      <a:pt x="342" y="299"/>
                    </a:lnTo>
                    <a:lnTo>
                      <a:pt x="341" y="300"/>
                    </a:lnTo>
                    <a:lnTo>
                      <a:pt x="341" y="302"/>
                    </a:lnTo>
                    <a:lnTo>
                      <a:pt x="341" y="304"/>
                    </a:lnTo>
                    <a:lnTo>
                      <a:pt x="341" y="306"/>
                    </a:lnTo>
                    <a:lnTo>
                      <a:pt x="339" y="307"/>
                    </a:lnTo>
                    <a:lnTo>
                      <a:pt x="339" y="309"/>
                    </a:lnTo>
                    <a:lnTo>
                      <a:pt x="339" y="310"/>
                    </a:lnTo>
                    <a:lnTo>
                      <a:pt x="339" y="311"/>
                    </a:lnTo>
                    <a:lnTo>
                      <a:pt x="339" y="313"/>
                    </a:lnTo>
                    <a:lnTo>
                      <a:pt x="341" y="316"/>
                    </a:lnTo>
                    <a:lnTo>
                      <a:pt x="341" y="317"/>
                    </a:lnTo>
                    <a:lnTo>
                      <a:pt x="341" y="319"/>
                    </a:lnTo>
                    <a:lnTo>
                      <a:pt x="341" y="320"/>
                    </a:lnTo>
                    <a:lnTo>
                      <a:pt x="342" y="324"/>
                    </a:lnTo>
                    <a:lnTo>
                      <a:pt x="342" y="326"/>
                    </a:lnTo>
                    <a:lnTo>
                      <a:pt x="342" y="327"/>
                    </a:lnTo>
                    <a:lnTo>
                      <a:pt x="342" y="328"/>
                    </a:lnTo>
                    <a:lnTo>
                      <a:pt x="343" y="330"/>
                    </a:lnTo>
                    <a:lnTo>
                      <a:pt x="343" y="331"/>
                    </a:lnTo>
                    <a:lnTo>
                      <a:pt x="343" y="333"/>
                    </a:lnTo>
                    <a:lnTo>
                      <a:pt x="342" y="336"/>
                    </a:lnTo>
                    <a:lnTo>
                      <a:pt x="342" y="337"/>
                    </a:lnTo>
                    <a:lnTo>
                      <a:pt x="341" y="337"/>
                    </a:lnTo>
                    <a:lnTo>
                      <a:pt x="341" y="338"/>
                    </a:lnTo>
                    <a:lnTo>
                      <a:pt x="339" y="343"/>
                    </a:lnTo>
                    <a:lnTo>
                      <a:pt x="339" y="344"/>
                    </a:lnTo>
                    <a:lnTo>
                      <a:pt x="339" y="345"/>
                    </a:lnTo>
                    <a:lnTo>
                      <a:pt x="339" y="347"/>
                    </a:lnTo>
                    <a:lnTo>
                      <a:pt x="338" y="347"/>
                    </a:lnTo>
                    <a:lnTo>
                      <a:pt x="338" y="348"/>
                    </a:lnTo>
                    <a:lnTo>
                      <a:pt x="339" y="351"/>
                    </a:lnTo>
                    <a:lnTo>
                      <a:pt x="339" y="352"/>
                    </a:lnTo>
                    <a:lnTo>
                      <a:pt x="338" y="355"/>
                    </a:lnTo>
                    <a:lnTo>
                      <a:pt x="338" y="358"/>
                    </a:lnTo>
                    <a:lnTo>
                      <a:pt x="336" y="361"/>
                    </a:lnTo>
                    <a:lnTo>
                      <a:pt x="335" y="362"/>
                    </a:lnTo>
                    <a:lnTo>
                      <a:pt x="335" y="364"/>
                    </a:lnTo>
                    <a:lnTo>
                      <a:pt x="335" y="365"/>
                    </a:lnTo>
                    <a:lnTo>
                      <a:pt x="335" y="367"/>
                    </a:lnTo>
                    <a:lnTo>
                      <a:pt x="335" y="371"/>
                    </a:lnTo>
                    <a:lnTo>
                      <a:pt x="333" y="374"/>
                    </a:lnTo>
                    <a:lnTo>
                      <a:pt x="333" y="375"/>
                    </a:lnTo>
                    <a:lnTo>
                      <a:pt x="333" y="377"/>
                    </a:lnTo>
                    <a:lnTo>
                      <a:pt x="333" y="378"/>
                    </a:lnTo>
                    <a:lnTo>
                      <a:pt x="333" y="379"/>
                    </a:lnTo>
                    <a:lnTo>
                      <a:pt x="335" y="382"/>
                    </a:lnTo>
                    <a:lnTo>
                      <a:pt x="335" y="384"/>
                    </a:lnTo>
                    <a:lnTo>
                      <a:pt x="336" y="385"/>
                    </a:lnTo>
                    <a:lnTo>
                      <a:pt x="336" y="386"/>
                    </a:lnTo>
                    <a:lnTo>
                      <a:pt x="335" y="386"/>
                    </a:lnTo>
                    <a:lnTo>
                      <a:pt x="335" y="388"/>
                    </a:lnTo>
                    <a:lnTo>
                      <a:pt x="335" y="389"/>
                    </a:lnTo>
                    <a:lnTo>
                      <a:pt x="335" y="391"/>
                    </a:lnTo>
                    <a:lnTo>
                      <a:pt x="336" y="391"/>
                    </a:lnTo>
                    <a:lnTo>
                      <a:pt x="336" y="392"/>
                    </a:lnTo>
                    <a:lnTo>
                      <a:pt x="338" y="394"/>
                    </a:lnTo>
                    <a:lnTo>
                      <a:pt x="338" y="395"/>
                    </a:lnTo>
                    <a:lnTo>
                      <a:pt x="338" y="396"/>
                    </a:lnTo>
                    <a:lnTo>
                      <a:pt x="336" y="398"/>
                    </a:lnTo>
                    <a:lnTo>
                      <a:pt x="336" y="399"/>
                    </a:lnTo>
                    <a:lnTo>
                      <a:pt x="336" y="401"/>
                    </a:lnTo>
                    <a:lnTo>
                      <a:pt x="336" y="402"/>
                    </a:lnTo>
                    <a:lnTo>
                      <a:pt x="338" y="402"/>
                    </a:lnTo>
                    <a:lnTo>
                      <a:pt x="338" y="403"/>
                    </a:lnTo>
                    <a:lnTo>
                      <a:pt x="339" y="405"/>
                    </a:lnTo>
                    <a:lnTo>
                      <a:pt x="341" y="406"/>
                    </a:lnTo>
                    <a:lnTo>
                      <a:pt x="341" y="408"/>
                    </a:lnTo>
                    <a:lnTo>
                      <a:pt x="341" y="410"/>
                    </a:lnTo>
                    <a:lnTo>
                      <a:pt x="341" y="412"/>
                    </a:lnTo>
                    <a:lnTo>
                      <a:pt x="341" y="413"/>
                    </a:lnTo>
                    <a:lnTo>
                      <a:pt x="341" y="415"/>
                    </a:lnTo>
                    <a:lnTo>
                      <a:pt x="342" y="418"/>
                    </a:lnTo>
                    <a:lnTo>
                      <a:pt x="342" y="419"/>
                    </a:lnTo>
                    <a:lnTo>
                      <a:pt x="343" y="419"/>
                    </a:lnTo>
                    <a:lnTo>
                      <a:pt x="345" y="420"/>
                    </a:lnTo>
                    <a:lnTo>
                      <a:pt x="345" y="422"/>
                    </a:lnTo>
                    <a:lnTo>
                      <a:pt x="346" y="423"/>
                    </a:lnTo>
                    <a:lnTo>
                      <a:pt x="346" y="425"/>
                    </a:lnTo>
                    <a:lnTo>
                      <a:pt x="346" y="426"/>
                    </a:lnTo>
                    <a:lnTo>
                      <a:pt x="346" y="427"/>
                    </a:lnTo>
                    <a:lnTo>
                      <a:pt x="346" y="429"/>
                    </a:lnTo>
                    <a:lnTo>
                      <a:pt x="346" y="430"/>
                    </a:lnTo>
                    <a:lnTo>
                      <a:pt x="346" y="432"/>
                    </a:lnTo>
                    <a:lnTo>
                      <a:pt x="346" y="433"/>
                    </a:lnTo>
                    <a:lnTo>
                      <a:pt x="345" y="435"/>
                    </a:lnTo>
                    <a:lnTo>
                      <a:pt x="345" y="436"/>
                    </a:lnTo>
                    <a:lnTo>
                      <a:pt x="345" y="437"/>
                    </a:lnTo>
                    <a:lnTo>
                      <a:pt x="345" y="439"/>
                    </a:lnTo>
                    <a:lnTo>
                      <a:pt x="345" y="442"/>
                    </a:lnTo>
                    <a:lnTo>
                      <a:pt x="345" y="443"/>
                    </a:lnTo>
                    <a:lnTo>
                      <a:pt x="346" y="444"/>
                    </a:lnTo>
                    <a:lnTo>
                      <a:pt x="346" y="446"/>
                    </a:lnTo>
                    <a:lnTo>
                      <a:pt x="346" y="447"/>
                    </a:lnTo>
                    <a:lnTo>
                      <a:pt x="346" y="449"/>
                    </a:lnTo>
                    <a:lnTo>
                      <a:pt x="346" y="450"/>
                    </a:lnTo>
                    <a:lnTo>
                      <a:pt x="346" y="452"/>
                    </a:lnTo>
                    <a:lnTo>
                      <a:pt x="348" y="454"/>
                    </a:lnTo>
                    <a:lnTo>
                      <a:pt x="346" y="454"/>
                    </a:lnTo>
                    <a:lnTo>
                      <a:pt x="345" y="454"/>
                    </a:lnTo>
                    <a:lnTo>
                      <a:pt x="341" y="454"/>
                    </a:lnTo>
                    <a:lnTo>
                      <a:pt x="336" y="454"/>
                    </a:lnTo>
                    <a:lnTo>
                      <a:pt x="335" y="454"/>
                    </a:lnTo>
                    <a:lnTo>
                      <a:pt x="331" y="454"/>
                    </a:lnTo>
                    <a:lnTo>
                      <a:pt x="321" y="456"/>
                    </a:lnTo>
                    <a:lnTo>
                      <a:pt x="319" y="456"/>
                    </a:lnTo>
                    <a:lnTo>
                      <a:pt x="316" y="456"/>
                    </a:lnTo>
                    <a:lnTo>
                      <a:pt x="314" y="456"/>
                    </a:lnTo>
                    <a:lnTo>
                      <a:pt x="307" y="457"/>
                    </a:lnTo>
                    <a:lnTo>
                      <a:pt x="304" y="457"/>
                    </a:lnTo>
                    <a:lnTo>
                      <a:pt x="302" y="457"/>
                    </a:lnTo>
                    <a:lnTo>
                      <a:pt x="301" y="457"/>
                    </a:lnTo>
                    <a:lnTo>
                      <a:pt x="287" y="459"/>
                    </a:lnTo>
                    <a:lnTo>
                      <a:pt x="283" y="459"/>
                    </a:lnTo>
                    <a:lnTo>
                      <a:pt x="271" y="460"/>
                    </a:lnTo>
                    <a:lnTo>
                      <a:pt x="268" y="460"/>
                    </a:lnTo>
                    <a:lnTo>
                      <a:pt x="267" y="460"/>
                    </a:lnTo>
                    <a:lnTo>
                      <a:pt x="264" y="460"/>
                    </a:lnTo>
                    <a:lnTo>
                      <a:pt x="263" y="460"/>
                    </a:lnTo>
                    <a:lnTo>
                      <a:pt x="261" y="460"/>
                    </a:lnTo>
                    <a:lnTo>
                      <a:pt x="260" y="460"/>
                    </a:lnTo>
                    <a:lnTo>
                      <a:pt x="257" y="460"/>
                    </a:lnTo>
                    <a:lnTo>
                      <a:pt x="253" y="460"/>
                    </a:lnTo>
                    <a:lnTo>
                      <a:pt x="251" y="460"/>
                    </a:lnTo>
                    <a:lnTo>
                      <a:pt x="249" y="461"/>
                    </a:lnTo>
                    <a:lnTo>
                      <a:pt x="244" y="461"/>
                    </a:lnTo>
                    <a:lnTo>
                      <a:pt x="243" y="461"/>
                    </a:lnTo>
                    <a:lnTo>
                      <a:pt x="241" y="461"/>
                    </a:lnTo>
                    <a:lnTo>
                      <a:pt x="240" y="461"/>
                    </a:lnTo>
                    <a:lnTo>
                      <a:pt x="236" y="461"/>
                    </a:lnTo>
                    <a:lnTo>
                      <a:pt x="234" y="461"/>
                    </a:lnTo>
                    <a:lnTo>
                      <a:pt x="233" y="461"/>
                    </a:lnTo>
                    <a:lnTo>
                      <a:pt x="230" y="461"/>
                    </a:lnTo>
                    <a:lnTo>
                      <a:pt x="229" y="461"/>
                    </a:lnTo>
                    <a:lnTo>
                      <a:pt x="227" y="461"/>
                    </a:lnTo>
                    <a:lnTo>
                      <a:pt x="224" y="461"/>
                    </a:lnTo>
                    <a:lnTo>
                      <a:pt x="223" y="461"/>
                    </a:lnTo>
                    <a:lnTo>
                      <a:pt x="222" y="461"/>
                    </a:lnTo>
                    <a:lnTo>
                      <a:pt x="219" y="463"/>
                    </a:lnTo>
                    <a:lnTo>
                      <a:pt x="216" y="463"/>
                    </a:lnTo>
                    <a:lnTo>
                      <a:pt x="215" y="463"/>
                    </a:lnTo>
                    <a:lnTo>
                      <a:pt x="212" y="463"/>
                    </a:lnTo>
                    <a:lnTo>
                      <a:pt x="206" y="463"/>
                    </a:lnTo>
                    <a:lnTo>
                      <a:pt x="202" y="463"/>
                    </a:lnTo>
                    <a:lnTo>
                      <a:pt x="200" y="463"/>
                    </a:lnTo>
                    <a:lnTo>
                      <a:pt x="195" y="463"/>
                    </a:lnTo>
                    <a:lnTo>
                      <a:pt x="192" y="464"/>
                    </a:lnTo>
                    <a:lnTo>
                      <a:pt x="191" y="464"/>
                    </a:lnTo>
                    <a:lnTo>
                      <a:pt x="189" y="464"/>
                    </a:lnTo>
                    <a:lnTo>
                      <a:pt x="188" y="464"/>
                    </a:lnTo>
                    <a:lnTo>
                      <a:pt x="186" y="464"/>
                    </a:lnTo>
                    <a:lnTo>
                      <a:pt x="185" y="464"/>
                    </a:lnTo>
                    <a:lnTo>
                      <a:pt x="183" y="464"/>
                    </a:lnTo>
                    <a:lnTo>
                      <a:pt x="181" y="464"/>
                    </a:lnTo>
                    <a:lnTo>
                      <a:pt x="178" y="464"/>
                    </a:lnTo>
                    <a:lnTo>
                      <a:pt x="176" y="464"/>
                    </a:lnTo>
                    <a:lnTo>
                      <a:pt x="175" y="464"/>
                    </a:lnTo>
                    <a:lnTo>
                      <a:pt x="174" y="464"/>
                    </a:lnTo>
                    <a:lnTo>
                      <a:pt x="172" y="464"/>
                    </a:lnTo>
                    <a:lnTo>
                      <a:pt x="169" y="464"/>
                    </a:lnTo>
                    <a:lnTo>
                      <a:pt x="169" y="466"/>
                    </a:lnTo>
                    <a:lnTo>
                      <a:pt x="168" y="466"/>
                    </a:lnTo>
                    <a:lnTo>
                      <a:pt x="166" y="466"/>
                    </a:lnTo>
                    <a:lnTo>
                      <a:pt x="165" y="466"/>
                    </a:lnTo>
                    <a:lnTo>
                      <a:pt x="164" y="466"/>
                    </a:lnTo>
                    <a:lnTo>
                      <a:pt x="161" y="466"/>
                    </a:lnTo>
                    <a:lnTo>
                      <a:pt x="158" y="466"/>
                    </a:lnTo>
                    <a:lnTo>
                      <a:pt x="159" y="466"/>
                    </a:lnTo>
                    <a:lnTo>
                      <a:pt x="159" y="464"/>
                    </a:lnTo>
                    <a:lnTo>
                      <a:pt x="158" y="461"/>
                    </a:lnTo>
                    <a:lnTo>
                      <a:pt x="154" y="453"/>
                    </a:lnTo>
                    <a:lnTo>
                      <a:pt x="152" y="453"/>
                    </a:lnTo>
                    <a:lnTo>
                      <a:pt x="150" y="452"/>
                    </a:lnTo>
                    <a:lnTo>
                      <a:pt x="144" y="450"/>
                    </a:lnTo>
                    <a:lnTo>
                      <a:pt x="141" y="450"/>
                    </a:lnTo>
                    <a:lnTo>
                      <a:pt x="137" y="449"/>
                    </a:lnTo>
                    <a:lnTo>
                      <a:pt x="135" y="447"/>
                    </a:lnTo>
                    <a:lnTo>
                      <a:pt x="130" y="443"/>
                    </a:lnTo>
                    <a:lnTo>
                      <a:pt x="130" y="442"/>
                    </a:lnTo>
                    <a:lnTo>
                      <a:pt x="128" y="440"/>
                    </a:lnTo>
                    <a:lnTo>
                      <a:pt x="128" y="437"/>
                    </a:lnTo>
                    <a:lnTo>
                      <a:pt x="127" y="429"/>
                    </a:lnTo>
                    <a:lnTo>
                      <a:pt x="125" y="427"/>
                    </a:lnTo>
                    <a:lnTo>
                      <a:pt x="123" y="427"/>
                    </a:lnTo>
                    <a:lnTo>
                      <a:pt x="123" y="426"/>
                    </a:lnTo>
                    <a:lnTo>
                      <a:pt x="121" y="419"/>
                    </a:lnTo>
                    <a:lnTo>
                      <a:pt x="120" y="413"/>
                    </a:lnTo>
                    <a:lnTo>
                      <a:pt x="120" y="410"/>
                    </a:lnTo>
                    <a:lnTo>
                      <a:pt x="120" y="409"/>
                    </a:lnTo>
                    <a:lnTo>
                      <a:pt x="120" y="405"/>
                    </a:lnTo>
                    <a:lnTo>
                      <a:pt x="120" y="403"/>
                    </a:lnTo>
                    <a:lnTo>
                      <a:pt x="121" y="403"/>
                    </a:lnTo>
                    <a:lnTo>
                      <a:pt x="121" y="402"/>
                    </a:lnTo>
                    <a:lnTo>
                      <a:pt x="127" y="392"/>
                    </a:lnTo>
                    <a:lnTo>
                      <a:pt x="127" y="391"/>
                    </a:lnTo>
                    <a:lnTo>
                      <a:pt x="125" y="388"/>
                    </a:lnTo>
                    <a:lnTo>
                      <a:pt x="124" y="385"/>
                    </a:lnTo>
                    <a:lnTo>
                      <a:pt x="117" y="379"/>
                    </a:lnTo>
                    <a:lnTo>
                      <a:pt x="117" y="375"/>
                    </a:lnTo>
                    <a:lnTo>
                      <a:pt x="116" y="367"/>
                    </a:lnTo>
                    <a:lnTo>
                      <a:pt x="111" y="355"/>
                    </a:lnTo>
                    <a:lnTo>
                      <a:pt x="111" y="350"/>
                    </a:lnTo>
                    <a:lnTo>
                      <a:pt x="111" y="344"/>
                    </a:lnTo>
                    <a:lnTo>
                      <a:pt x="111" y="337"/>
                    </a:lnTo>
                    <a:lnTo>
                      <a:pt x="108" y="331"/>
                    </a:lnTo>
                    <a:lnTo>
                      <a:pt x="107" y="330"/>
                    </a:lnTo>
                    <a:lnTo>
                      <a:pt x="104" y="324"/>
                    </a:lnTo>
                    <a:lnTo>
                      <a:pt x="100" y="319"/>
                    </a:lnTo>
                    <a:lnTo>
                      <a:pt x="99" y="317"/>
                    </a:lnTo>
                    <a:lnTo>
                      <a:pt x="97" y="316"/>
                    </a:lnTo>
                    <a:lnTo>
                      <a:pt x="94" y="316"/>
                    </a:lnTo>
                    <a:lnTo>
                      <a:pt x="91" y="314"/>
                    </a:lnTo>
                    <a:lnTo>
                      <a:pt x="90" y="314"/>
                    </a:lnTo>
                    <a:lnTo>
                      <a:pt x="89" y="314"/>
                    </a:lnTo>
                    <a:lnTo>
                      <a:pt x="83" y="309"/>
                    </a:lnTo>
                    <a:lnTo>
                      <a:pt x="79" y="304"/>
                    </a:lnTo>
                    <a:lnTo>
                      <a:pt x="73" y="302"/>
                    </a:lnTo>
                    <a:lnTo>
                      <a:pt x="70" y="299"/>
                    </a:lnTo>
                    <a:lnTo>
                      <a:pt x="69" y="297"/>
                    </a:lnTo>
                    <a:lnTo>
                      <a:pt x="67" y="294"/>
                    </a:lnTo>
                    <a:lnTo>
                      <a:pt x="69" y="293"/>
                    </a:lnTo>
                    <a:lnTo>
                      <a:pt x="69" y="292"/>
                    </a:lnTo>
                    <a:lnTo>
                      <a:pt x="66" y="286"/>
                    </a:lnTo>
                    <a:lnTo>
                      <a:pt x="66" y="285"/>
                    </a:lnTo>
                    <a:lnTo>
                      <a:pt x="63" y="282"/>
                    </a:lnTo>
                    <a:lnTo>
                      <a:pt x="62" y="280"/>
                    </a:lnTo>
                    <a:lnTo>
                      <a:pt x="58" y="279"/>
                    </a:lnTo>
                    <a:lnTo>
                      <a:pt x="55" y="278"/>
                    </a:lnTo>
                    <a:lnTo>
                      <a:pt x="53" y="276"/>
                    </a:lnTo>
                    <a:lnTo>
                      <a:pt x="46" y="275"/>
                    </a:lnTo>
                    <a:lnTo>
                      <a:pt x="45" y="273"/>
                    </a:lnTo>
                    <a:lnTo>
                      <a:pt x="42" y="270"/>
                    </a:lnTo>
                    <a:lnTo>
                      <a:pt x="41" y="270"/>
                    </a:lnTo>
                    <a:lnTo>
                      <a:pt x="41" y="268"/>
                    </a:lnTo>
                    <a:lnTo>
                      <a:pt x="41" y="266"/>
                    </a:lnTo>
                    <a:lnTo>
                      <a:pt x="39" y="265"/>
                    </a:lnTo>
                    <a:lnTo>
                      <a:pt x="39" y="263"/>
                    </a:lnTo>
                    <a:lnTo>
                      <a:pt x="38" y="263"/>
                    </a:lnTo>
                    <a:lnTo>
                      <a:pt x="36" y="262"/>
                    </a:lnTo>
                    <a:lnTo>
                      <a:pt x="28" y="262"/>
                    </a:lnTo>
                    <a:lnTo>
                      <a:pt x="25" y="262"/>
                    </a:lnTo>
                    <a:lnTo>
                      <a:pt x="24" y="261"/>
                    </a:lnTo>
                    <a:lnTo>
                      <a:pt x="19" y="256"/>
                    </a:lnTo>
                    <a:lnTo>
                      <a:pt x="19" y="255"/>
                    </a:lnTo>
                    <a:lnTo>
                      <a:pt x="19" y="253"/>
                    </a:lnTo>
                    <a:lnTo>
                      <a:pt x="12" y="248"/>
                    </a:lnTo>
                    <a:lnTo>
                      <a:pt x="8" y="245"/>
                    </a:lnTo>
                    <a:lnTo>
                      <a:pt x="8" y="239"/>
                    </a:lnTo>
                    <a:lnTo>
                      <a:pt x="9" y="235"/>
                    </a:lnTo>
                    <a:lnTo>
                      <a:pt x="9" y="232"/>
                    </a:lnTo>
                    <a:lnTo>
                      <a:pt x="9" y="225"/>
                    </a:lnTo>
                    <a:lnTo>
                      <a:pt x="8" y="218"/>
                    </a:lnTo>
                    <a:lnTo>
                      <a:pt x="7" y="214"/>
                    </a:lnTo>
                    <a:lnTo>
                      <a:pt x="7" y="211"/>
                    </a:lnTo>
                    <a:lnTo>
                      <a:pt x="8" y="198"/>
                    </a:lnTo>
                    <a:lnTo>
                      <a:pt x="8" y="197"/>
                    </a:lnTo>
                    <a:lnTo>
                      <a:pt x="8" y="190"/>
                    </a:lnTo>
                    <a:lnTo>
                      <a:pt x="9" y="188"/>
                    </a:lnTo>
                    <a:lnTo>
                      <a:pt x="9" y="187"/>
                    </a:lnTo>
                    <a:lnTo>
                      <a:pt x="12" y="186"/>
                    </a:lnTo>
                    <a:lnTo>
                      <a:pt x="14" y="178"/>
                    </a:lnTo>
                    <a:lnTo>
                      <a:pt x="12" y="171"/>
                    </a:lnTo>
                    <a:lnTo>
                      <a:pt x="9" y="164"/>
                    </a:lnTo>
                    <a:lnTo>
                      <a:pt x="5" y="161"/>
                    </a:lnTo>
                    <a:lnTo>
                      <a:pt x="4" y="161"/>
                    </a:lnTo>
                    <a:lnTo>
                      <a:pt x="0" y="161"/>
                    </a:lnTo>
                    <a:lnTo>
                      <a:pt x="0" y="160"/>
                    </a:lnTo>
                    <a:lnTo>
                      <a:pt x="0" y="159"/>
                    </a:lnTo>
                    <a:lnTo>
                      <a:pt x="0" y="154"/>
                    </a:lnTo>
                    <a:lnTo>
                      <a:pt x="0" y="153"/>
                    </a:lnTo>
                    <a:lnTo>
                      <a:pt x="0" y="152"/>
                    </a:lnTo>
                    <a:lnTo>
                      <a:pt x="0" y="146"/>
                    </a:lnTo>
                    <a:lnTo>
                      <a:pt x="1" y="145"/>
                    </a:lnTo>
                    <a:lnTo>
                      <a:pt x="4" y="143"/>
                    </a:lnTo>
                    <a:lnTo>
                      <a:pt x="5" y="140"/>
                    </a:lnTo>
                    <a:lnTo>
                      <a:pt x="7" y="137"/>
                    </a:lnTo>
                    <a:lnTo>
                      <a:pt x="7" y="135"/>
                    </a:lnTo>
                    <a:lnTo>
                      <a:pt x="8" y="130"/>
                    </a:lnTo>
                    <a:lnTo>
                      <a:pt x="8" y="129"/>
                    </a:lnTo>
                    <a:lnTo>
                      <a:pt x="9" y="128"/>
                    </a:lnTo>
                    <a:lnTo>
                      <a:pt x="12" y="125"/>
                    </a:lnTo>
                    <a:lnTo>
                      <a:pt x="25" y="115"/>
                    </a:lnTo>
                    <a:lnTo>
                      <a:pt x="32" y="109"/>
                    </a:lnTo>
                    <a:lnTo>
                      <a:pt x="33" y="109"/>
                    </a:lnTo>
                    <a:lnTo>
                      <a:pt x="35" y="108"/>
                    </a:lnTo>
                    <a:lnTo>
                      <a:pt x="35" y="105"/>
                    </a:lnTo>
                    <a:lnTo>
                      <a:pt x="35" y="99"/>
                    </a:lnTo>
                    <a:lnTo>
                      <a:pt x="35" y="98"/>
                    </a:lnTo>
                    <a:lnTo>
                      <a:pt x="33" y="94"/>
                    </a:lnTo>
                    <a:lnTo>
                      <a:pt x="33" y="91"/>
                    </a:lnTo>
                    <a:lnTo>
                      <a:pt x="33" y="87"/>
                    </a:lnTo>
                    <a:lnTo>
                      <a:pt x="33" y="85"/>
                    </a:lnTo>
                    <a:lnTo>
                      <a:pt x="33" y="84"/>
                    </a:lnTo>
                    <a:lnTo>
                      <a:pt x="33" y="74"/>
                    </a:lnTo>
                    <a:lnTo>
                      <a:pt x="33" y="72"/>
                    </a:lnTo>
                    <a:lnTo>
                      <a:pt x="33" y="67"/>
                    </a:lnTo>
                    <a:lnTo>
                      <a:pt x="33" y="65"/>
                    </a:lnTo>
                    <a:lnTo>
                      <a:pt x="32" y="54"/>
                    </a:lnTo>
                    <a:lnTo>
                      <a:pt x="32" y="53"/>
                    </a:lnTo>
                    <a:lnTo>
                      <a:pt x="32" y="48"/>
                    </a:lnTo>
                    <a:lnTo>
                      <a:pt x="33" y="50"/>
                    </a:lnTo>
                    <a:lnTo>
                      <a:pt x="35" y="50"/>
                    </a:lnTo>
                    <a:lnTo>
                      <a:pt x="36" y="50"/>
                    </a:lnTo>
                    <a:lnTo>
                      <a:pt x="38" y="50"/>
                    </a:lnTo>
                    <a:lnTo>
                      <a:pt x="38" y="48"/>
                    </a:lnTo>
                    <a:lnTo>
                      <a:pt x="39" y="47"/>
                    </a:lnTo>
                    <a:lnTo>
                      <a:pt x="39" y="45"/>
                    </a:lnTo>
                    <a:lnTo>
                      <a:pt x="38" y="45"/>
                    </a:lnTo>
                    <a:lnTo>
                      <a:pt x="38" y="44"/>
                    </a:lnTo>
                    <a:lnTo>
                      <a:pt x="39" y="43"/>
                    </a:lnTo>
                    <a:lnTo>
                      <a:pt x="39" y="41"/>
                    </a:lnTo>
                    <a:lnTo>
                      <a:pt x="43" y="40"/>
                    </a:lnTo>
                    <a:lnTo>
                      <a:pt x="45" y="40"/>
                    </a:lnTo>
                    <a:lnTo>
                      <a:pt x="48" y="43"/>
                    </a:lnTo>
                    <a:lnTo>
                      <a:pt x="49" y="44"/>
                    </a:lnTo>
                    <a:lnTo>
                      <a:pt x="50" y="44"/>
                    </a:lnTo>
                    <a:lnTo>
                      <a:pt x="52" y="44"/>
                    </a:lnTo>
                    <a:lnTo>
                      <a:pt x="52" y="45"/>
                    </a:lnTo>
                    <a:lnTo>
                      <a:pt x="53" y="45"/>
                    </a:lnTo>
                    <a:lnTo>
                      <a:pt x="55" y="45"/>
                    </a:lnTo>
                    <a:lnTo>
                      <a:pt x="58" y="44"/>
                    </a:lnTo>
                    <a:lnTo>
                      <a:pt x="59" y="44"/>
                    </a:lnTo>
                    <a:lnTo>
                      <a:pt x="60" y="44"/>
                    </a:lnTo>
                    <a:lnTo>
                      <a:pt x="62" y="44"/>
                    </a:lnTo>
                    <a:lnTo>
                      <a:pt x="63" y="44"/>
                    </a:lnTo>
                    <a:lnTo>
                      <a:pt x="65" y="44"/>
                    </a:lnTo>
                    <a:lnTo>
                      <a:pt x="66" y="43"/>
                    </a:lnTo>
                    <a:lnTo>
                      <a:pt x="70" y="40"/>
                    </a:lnTo>
                    <a:lnTo>
                      <a:pt x="72" y="40"/>
                    </a:lnTo>
                    <a:lnTo>
                      <a:pt x="73" y="40"/>
                    </a:lnTo>
                    <a:lnTo>
                      <a:pt x="73" y="38"/>
                    </a:lnTo>
                    <a:lnTo>
                      <a:pt x="76" y="37"/>
                    </a:lnTo>
                    <a:lnTo>
                      <a:pt x="77" y="37"/>
                    </a:lnTo>
                    <a:lnTo>
                      <a:pt x="79" y="37"/>
                    </a:lnTo>
                    <a:lnTo>
                      <a:pt x="80" y="37"/>
                    </a:lnTo>
                    <a:lnTo>
                      <a:pt x="82" y="37"/>
                    </a:lnTo>
                    <a:lnTo>
                      <a:pt x="82" y="36"/>
                    </a:lnTo>
                    <a:lnTo>
                      <a:pt x="83" y="36"/>
                    </a:lnTo>
                    <a:lnTo>
                      <a:pt x="84" y="36"/>
                    </a:lnTo>
                    <a:lnTo>
                      <a:pt x="84" y="34"/>
                    </a:lnTo>
                    <a:lnTo>
                      <a:pt x="86" y="34"/>
                    </a:lnTo>
                    <a:lnTo>
                      <a:pt x="86" y="33"/>
                    </a:lnTo>
                    <a:lnTo>
                      <a:pt x="87" y="33"/>
                    </a:lnTo>
                    <a:lnTo>
                      <a:pt x="89" y="33"/>
                    </a:lnTo>
                    <a:lnTo>
                      <a:pt x="90" y="33"/>
                    </a:lnTo>
                    <a:lnTo>
                      <a:pt x="90" y="31"/>
                    </a:lnTo>
                    <a:lnTo>
                      <a:pt x="91" y="30"/>
                    </a:lnTo>
                    <a:lnTo>
                      <a:pt x="93" y="28"/>
                    </a:lnTo>
                    <a:lnTo>
                      <a:pt x="94" y="28"/>
                    </a:lnTo>
                    <a:lnTo>
                      <a:pt x="96" y="28"/>
                    </a:lnTo>
                    <a:lnTo>
                      <a:pt x="96" y="27"/>
                    </a:lnTo>
                    <a:lnTo>
                      <a:pt x="97" y="26"/>
                    </a:lnTo>
                    <a:lnTo>
                      <a:pt x="99" y="24"/>
                    </a:lnTo>
                    <a:lnTo>
                      <a:pt x="99" y="26"/>
                    </a:lnTo>
                    <a:lnTo>
                      <a:pt x="100" y="27"/>
                    </a:lnTo>
                    <a:lnTo>
                      <a:pt x="101" y="27"/>
                    </a:lnTo>
                    <a:lnTo>
                      <a:pt x="101" y="26"/>
                    </a:lnTo>
                    <a:lnTo>
                      <a:pt x="103" y="26"/>
                    </a:lnTo>
                    <a:lnTo>
                      <a:pt x="103" y="24"/>
                    </a:lnTo>
                    <a:lnTo>
                      <a:pt x="103" y="26"/>
                    </a:lnTo>
                    <a:lnTo>
                      <a:pt x="104" y="26"/>
                    </a:lnTo>
                    <a:lnTo>
                      <a:pt x="106" y="26"/>
                    </a:lnTo>
                    <a:lnTo>
                      <a:pt x="106" y="24"/>
                    </a:lnTo>
                    <a:lnTo>
                      <a:pt x="106" y="23"/>
                    </a:lnTo>
                    <a:lnTo>
                      <a:pt x="107" y="23"/>
                    </a:lnTo>
                    <a:lnTo>
                      <a:pt x="108" y="23"/>
                    </a:lnTo>
                    <a:lnTo>
                      <a:pt x="108" y="21"/>
                    </a:lnTo>
                    <a:lnTo>
                      <a:pt x="108" y="20"/>
                    </a:lnTo>
                    <a:lnTo>
                      <a:pt x="110" y="20"/>
                    </a:lnTo>
                    <a:lnTo>
                      <a:pt x="111" y="19"/>
                    </a:lnTo>
                    <a:lnTo>
                      <a:pt x="113" y="19"/>
                    </a:lnTo>
                    <a:lnTo>
                      <a:pt x="113" y="17"/>
                    </a:lnTo>
                    <a:lnTo>
                      <a:pt x="113" y="16"/>
                    </a:lnTo>
                    <a:lnTo>
                      <a:pt x="114" y="17"/>
                    </a:lnTo>
                    <a:lnTo>
                      <a:pt x="116" y="17"/>
                    </a:lnTo>
                    <a:lnTo>
                      <a:pt x="117" y="17"/>
                    </a:lnTo>
                    <a:lnTo>
                      <a:pt x="117" y="16"/>
                    </a:lnTo>
                    <a:lnTo>
                      <a:pt x="118" y="14"/>
                    </a:lnTo>
                    <a:lnTo>
                      <a:pt x="120" y="14"/>
                    </a:lnTo>
                    <a:lnTo>
                      <a:pt x="121" y="14"/>
                    </a:lnTo>
                    <a:lnTo>
                      <a:pt x="123" y="16"/>
                    </a:lnTo>
                    <a:close/>
                    <a:moveTo>
                      <a:pt x="140" y="17"/>
                    </a:moveTo>
                    <a:lnTo>
                      <a:pt x="138" y="17"/>
                    </a:lnTo>
                    <a:lnTo>
                      <a:pt x="137" y="17"/>
                    </a:lnTo>
                    <a:lnTo>
                      <a:pt x="134" y="19"/>
                    </a:lnTo>
                    <a:lnTo>
                      <a:pt x="133" y="19"/>
                    </a:lnTo>
                    <a:lnTo>
                      <a:pt x="133" y="17"/>
                    </a:lnTo>
                    <a:lnTo>
                      <a:pt x="133" y="16"/>
                    </a:lnTo>
                    <a:lnTo>
                      <a:pt x="134" y="16"/>
                    </a:lnTo>
                    <a:lnTo>
                      <a:pt x="135" y="14"/>
                    </a:lnTo>
                    <a:lnTo>
                      <a:pt x="137" y="13"/>
                    </a:lnTo>
                    <a:lnTo>
                      <a:pt x="140" y="13"/>
                    </a:lnTo>
                    <a:lnTo>
                      <a:pt x="140" y="12"/>
                    </a:lnTo>
                    <a:lnTo>
                      <a:pt x="140" y="13"/>
                    </a:lnTo>
                    <a:lnTo>
                      <a:pt x="141" y="13"/>
                    </a:lnTo>
                    <a:lnTo>
                      <a:pt x="141" y="14"/>
                    </a:lnTo>
                    <a:lnTo>
                      <a:pt x="141" y="16"/>
                    </a:lnTo>
                    <a:lnTo>
                      <a:pt x="140" y="16"/>
                    </a:lnTo>
                    <a:lnTo>
                      <a:pt x="140" y="17"/>
                    </a:lnTo>
                    <a:close/>
                    <a:moveTo>
                      <a:pt x="144" y="9"/>
                    </a:moveTo>
                    <a:lnTo>
                      <a:pt x="144" y="7"/>
                    </a:lnTo>
                    <a:lnTo>
                      <a:pt x="144" y="6"/>
                    </a:lnTo>
                    <a:lnTo>
                      <a:pt x="144" y="4"/>
                    </a:lnTo>
                    <a:lnTo>
                      <a:pt x="144" y="3"/>
                    </a:lnTo>
                    <a:lnTo>
                      <a:pt x="144" y="2"/>
                    </a:lnTo>
                    <a:lnTo>
                      <a:pt x="145" y="2"/>
                    </a:lnTo>
                    <a:lnTo>
                      <a:pt x="147" y="0"/>
                    </a:lnTo>
                    <a:lnTo>
                      <a:pt x="148" y="0"/>
                    </a:lnTo>
                    <a:lnTo>
                      <a:pt x="148" y="2"/>
                    </a:lnTo>
                    <a:lnTo>
                      <a:pt x="148" y="3"/>
                    </a:lnTo>
                    <a:lnTo>
                      <a:pt x="148" y="4"/>
                    </a:lnTo>
                    <a:lnTo>
                      <a:pt x="147" y="4"/>
                    </a:lnTo>
                    <a:lnTo>
                      <a:pt x="147" y="6"/>
                    </a:lnTo>
                    <a:lnTo>
                      <a:pt x="147" y="7"/>
                    </a:lnTo>
                    <a:lnTo>
                      <a:pt x="145" y="9"/>
                    </a:lnTo>
                    <a:lnTo>
                      <a:pt x="144" y="9"/>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60" name="Freeform 115"/>
              <p:cNvSpPr>
                <a:spLocks/>
              </p:cNvSpPr>
              <p:nvPr/>
            </p:nvSpPr>
            <p:spPr bwMode="auto">
              <a:xfrm>
                <a:off x="3961386" y="1943988"/>
                <a:ext cx="1112759" cy="922492"/>
              </a:xfrm>
              <a:custGeom>
                <a:avLst/>
                <a:gdLst>
                  <a:gd name="T0" fmla="*/ 218 w 508"/>
                  <a:gd name="T1" fmla="*/ 23 h 460"/>
                  <a:gd name="T2" fmla="*/ 249 w 508"/>
                  <a:gd name="T3" fmla="*/ 27 h 460"/>
                  <a:gd name="T4" fmla="*/ 313 w 508"/>
                  <a:gd name="T5" fmla="*/ 34 h 460"/>
                  <a:gd name="T6" fmla="*/ 368 w 508"/>
                  <a:gd name="T7" fmla="*/ 41 h 460"/>
                  <a:gd name="T8" fmla="*/ 394 w 508"/>
                  <a:gd name="T9" fmla="*/ 44 h 460"/>
                  <a:gd name="T10" fmla="*/ 446 w 508"/>
                  <a:gd name="T11" fmla="*/ 48 h 460"/>
                  <a:gd name="T12" fmla="*/ 469 w 508"/>
                  <a:gd name="T13" fmla="*/ 51 h 460"/>
                  <a:gd name="T14" fmla="*/ 508 w 508"/>
                  <a:gd name="T15" fmla="*/ 55 h 460"/>
                  <a:gd name="T16" fmla="*/ 505 w 508"/>
                  <a:gd name="T17" fmla="*/ 82 h 460"/>
                  <a:gd name="T18" fmla="*/ 504 w 508"/>
                  <a:gd name="T19" fmla="*/ 98 h 460"/>
                  <a:gd name="T20" fmla="*/ 501 w 508"/>
                  <a:gd name="T21" fmla="*/ 141 h 460"/>
                  <a:gd name="T22" fmla="*/ 497 w 508"/>
                  <a:gd name="T23" fmla="*/ 181 h 460"/>
                  <a:gd name="T24" fmla="*/ 496 w 508"/>
                  <a:gd name="T25" fmla="*/ 198 h 460"/>
                  <a:gd name="T26" fmla="*/ 494 w 508"/>
                  <a:gd name="T27" fmla="*/ 208 h 460"/>
                  <a:gd name="T28" fmla="*/ 493 w 508"/>
                  <a:gd name="T29" fmla="*/ 226 h 460"/>
                  <a:gd name="T30" fmla="*/ 488 w 508"/>
                  <a:gd name="T31" fmla="*/ 281 h 460"/>
                  <a:gd name="T32" fmla="*/ 487 w 508"/>
                  <a:gd name="T33" fmla="*/ 294 h 460"/>
                  <a:gd name="T34" fmla="*/ 484 w 508"/>
                  <a:gd name="T35" fmla="*/ 332 h 460"/>
                  <a:gd name="T36" fmla="*/ 483 w 508"/>
                  <a:gd name="T37" fmla="*/ 345 h 460"/>
                  <a:gd name="T38" fmla="*/ 483 w 508"/>
                  <a:gd name="T39" fmla="*/ 351 h 460"/>
                  <a:gd name="T40" fmla="*/ 483 w 508"/>
                  <a:gd name="T41" fmla="*/ 358 h 460"/>
                  <a:gd name="T42" fmla="*/ 481 w 508"/>
                  <a:gd name="T43" fmla="*/ 361 h 460"/>
                  <a:gd name="T44" fmla="*/ 480 w 508"/>
                  <a:gd name="T45" fmla="*/ 385 h 460"/>
                  <a:gd name="T46" fmla="*/ 479 w 508"/>
                  <a:gd name="T47" fmla="*/ 396 h 460"/>
                  <a:gd name="T48" fmla="*/ 479 w 508"/>
                  <a:gd name="T49" fmla="*/ 403 h 460"/>
                  <a:gd name="T50" fmla="*/ 479 w 508"/>
                  <a:gd name="T51" fmla="*/ 407 h 460"/>
                  <a:gd name="T52" fmla="*/ 477 w 508"/>
                  <a:gd name="T53" fmla="*/ 420 h 460"/>
                  <a:gd name="T54" fmla="*/ 476 w 508"/>
                  <a:gd name="T55" fmla="*/ 427 h 460"/>
                  <a:gd name="T56" fmla="*/ 474 w 508"/>
                  <a:gd name="T57" fmla="*/ 448 h 460"/>
                  <a:gd name="T58" fmla="*/ 474 w 508"/>
                  <a:gd name="T59" fmla="*/ 458 h 460"/>
                  <a:gd name="T60" fmla="*/ 471 w 508"/>
                  <a:gd name="T61" fmla="*/ 460 h 460"/>
                  <a:gd name="T62" fmla="*/ 463 w 508"/>
                  <a:gd name="T63" fmla="*/ 458 h 460"/>
                  <a:gd name="T64" fmla="*/ 418 w 508"/>
                  <a:gd name="T65" fmla="*/ 455 h 460"/>
                  <a:gd name="T66" fmla="*/ 391 w 508"/>
                  <a:gd name="T67" fmla="*/ 453 h 460"/>
                  <a:gd name="T68" fmla="*/ 337 w 508"/>
                  <a:gd name="T69" fmla="*/ 447 h 460"/>
                  <a:gd name="T70" fmla="*/ 314 w 508"/>
                  <a:gd name="T71" fmla="*/ 444 h 460"/>
                  <a:gd name="T72" fmla="*/ 310 w 508"/>
                  <a:gd name="T73" fmla="*/ 444 h 460"/>
                  <a:gd name="T74" fmla="*/ 211 w 508"/>
                  <a:gd name="T75" fmla="*/ 431 h 460"/>
                  <a:gd name="T76" fmla="*/ 94 w 508"/>
                  <a:gd name="T77" fmla="*/ 416 h 460"/>
                  <a:gd name="T78" fmla="*/ 81 w 508"/>
                  <a:gd name="T79" fmla="*/ 414 h 460"/>
                  <a:gd name="T80" fmla="*/ 37 w 508"/>
                  <a:gd name="T81" fmla="*/ 407 h 460"/>
                  <a:gd name="T82" fmla="*/ 7 w 508"/>
                  <a:gd name="T83" fmla="*/ 364 h 460"/>
                  <a:gd name="T84" fmla="*/ 19 w 508"/>
                  <a:gd name="T85" fmla="*/ 287 h 460"/>
                  <a:gd name="T86" fmla="*/ 23 w 508"/>
                  <a:gd name="T87" fmla="*/ 266 h 460"/>
                  <a:gd name="T88" fmla="*/ 33 w 508"/>
                  <a:gd name="T89" fmla="*/ 204 h 460"/>
                  <a:gd name="T90" fmla="*/ 33 w 508"/>
                  <a:gd name="T91" fmla="*/ 198 h 460"/>
                  <a:gd name="T92" fmla="*/ 34 w 508"/>
                  <a:gd name="T93" fmla="*/ 197 h 460"/>
                  <a:gd name="T94" fmla="*/ 34 w 508"/>
                  <a:gd name="T95" fmla="*/ 195 h 460"/>
                  <a:gd name="T96" fmla="*/ 36 w 508"/>
                  <a:gd name="T97" fmla="*/ 184 h 460"/>
                  <a:gd name="T98" fmla="*/ 36 w 508"/>
                  <a:gd name="T99" fmla="*/ 181 h 460"/>
                  <a:gd name="T100" fmla="*/ 44 w 508"/>
                  <a:gd name="T101" fmla="*/ 133 h 460"/>
                  <a:gd name="T102" fmla="*/ 44 w 508"/>
                  <a:gd name="T103" fmla="*/ 129 h 460"/>
                  <a:gd name="T104" fmla="*/ 48 w 508"/>
                  <a:gd name="T105" fmla="*/ 102 h 460"/>
                  <a:gd name="T106" fmla="*/ 55 w 508"/>
                  <a:gd name="T107" fmla="*/ 57 h 460"/>
                  <a:gd name="T108" fmla="*/ 60 w 508"/>
                  <a:gd name="T109" fmla="*/ 34 h 460"/>
                  <a:gd name="T110" fmla="*/ 65 w 508"/>
                  <a:gd name="T111" fmla="*/ 0 h 460"/>
                  <a:gd name="T112" fmla="*/ 97 w 508"/>
                  <a:gd name="T113" fmla="*/ 6 h 460"/>
                  <a:gd name="T114" fmla="*/ 129 w 508"/>
                  <a:gd name="T115" fmla="*/ 10 h 460"/>
                  <a:gd name="T116" fmla="*/ 177 w 508"/>
                  <a:gd name="T117" fmla="*/ 17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460">
                    <a:moveTo>
                      <a:pt x="188" y="18"/>
                    </a:moveTo>
                    <a:lnTo>
                      <a:pt x="188" y="18"/>
                    </a:lnTo>
                    <a:lnTo>
                      <a:pt x="190" y="18"/>
                    </a:lnTo>
                    <a:lnTo>
                      <a:pt x="218" y="23"/>
                    </a:lnTo>
                    <a:lnTo>
                      <a:pt x="221" y="23"/>
                    </a:lnTo>
                    <a:lnTo>
                      <a:pt x="222" y="23"/>
                    </a:lnTo>
                    <a:lnTo>
                      <a:pt x="242" y="25"/>
                    </a:lnTo>
                    <a:lnTo>
                      <a:pt x="249" y="27"/>
                    </a:lnTo>
                    <a:lnTo>
                      <a:pt x="263" y="28"/>
                    </a:lnTo>
                    <a:lnTo>
                      <a:pt x="282" y="31"/>
                    </a:lnTo>
                    <a:lnTo>
                      <a:pt x="282" y="31"/>
                    </a:lnTo>
                    <a:lnTo>
                      <a:pt x="313" y="34"/>
                    </a:lnTo>
                    <a:lnTo>
                      <a:pt x="316" y="35"/>
                    </a:lnTo>
                    <a:lnTo>
                      <a:pt x="327" y="37"/>
                    </a:lnTo>
                    <a:lnTo>
                      <a:pt x="329" y="37"/>
                    </a:lnTo>
                    <a:lnTo>
                      <a:pt x="368" y="41"/>
                    </a:lnTo>
                    <a:lnTo>
                      <a:pt x="382" y="42"/>
                    </a:lnTo>
                    <a:lnTo>
                      <a:pt x="389" y="44"/>
                    </a:lnTo>
                    <a:lnTo>
                      <a:pt x="389" y="44"/>
                    </a:lnTo>
                    <a:lnTo>
                      <a:pt x="394" y="44"/>
                    </a:lnTo>
                    <a:lnTo>
                      <a:pt x="443" y="48"/>
                    </a:lnTo>
                    <a:lnTo>
                      <a:pt x="446" y="48"/>
                    </a:lnTo>
                    <a:lnTo>
                      <a:pt x="446" y="48"/>
                    </a:lnTo>
                    <a:lnTo>
                      <a:pt x="446" y="48"/>
                    </a:lnTo>
                    <a:lnTo>
                      <a:pt x="447" y="48"/>
                    </a:lnTo>
                    <a:lnTo>
                      <a:pt x="463" y="51"/>
                    </a:lnTo>
                    <a:lnTo>
                      <a:pt x="463" y="51"/>
                    </a:lnTo>
                    <a:lnTo>
                      <a:pt x="469" y="51"/>
                    </a:lnTo>
                    <a:lnTo>
                      <a:pt x="469" y="51"/>
                    </a:lnTo>
                    <a:lnTo>
                      <a:pt x="481" y="52"/>
                    </a:lnTo>
                    <a:lnTo>
                      <a:pt x="481" y="52"/>
                    </a:lnTo>
                    <a:lnTo>
                      <a:pt x="508" y="55"/>
                    </a:lnTo>
                    <a:lnTo>
                      <a:pt x="505" y="78"/>
                    </a:lnTo>
                    <a:lnTo>
                      <a:pt x="505" y="78"/>
                    </a:lnTo>
                    <a:lnTo>
                      <a:pt x="505" y="82"/>
                    </a:lnTo>
                    <a:lnTo>
                      <a:pt x="505" y="82"/>
                    </a:lnTo>
                    <a:lnTo>
                      <a:pt x="505" y="85"/>
                    </a:lnTo>
                    <a:lnTo>
                      <a:pt x="505" y="85"/>
                    </a:lnTo>
                    <a:lnTo>
                      <a:pt x="505" y="86"/>
                    </a:lnTo>
                    <a:lnTo>
                      <a:pt x="504" y="98"/>
                    </a:lnTo>
                    <a:lnTo>
                      <a:pt x="504" y="100"/>
                    </a:lnTo>
                    <a:lnTo>
                      <a:pt x="504" y="103"/>
                    </a:lnTo>
                    <a:lnTo>
                      <a:pt x="501" y="137"/>
                    </a:lnTo>
                    <a:lnTo>
                      <a:pt x="501" y="141"/>
                    </a:lnTo>
                    <a:lnTo>
                      <a:pt x="498" y="161"/>
                    </a:lnTo>
                    <a:lnTo>
                      <a:pt x="498" y="163"/>
                    </a:lnTo>
                    <a:lnTo>
                      <a:pt x="498" y="171"/>
                    </a:lnTo>
                    <a:lnTo>
                      <a:pt x="497" y="181"/>
                    </a:lnTo>
                    <a:lnTo>
                      <a:pt x="497" y="181"/>
                    </a:lnTo>
                    <a:lnTo>
                      <a:pt x="496" y="198"/>
                    </a:lnTo>
                    <a:lnTo>
                      <a:pt x="496" y="198"/>
                    </a:lnTo>
                    <a:lnTo>
                      <a:pt x="496" y="198"/>
                    </a:lnTo>
                    <a:lnTo>
                      <a:pt x="496" y="201"/>
                    </a:lnTo>
                    <a:lnTo>
                      <a:pt x="496" y="206"/>
                    </a:lnTo>
                    <a:lnTo>
                      <a:pt x="496" y="206"/>
                    </a:lnTo>
                    <a:lnTo>
                      <a:pt x="494" y="208"/>
                    </a:lnTo>
                    <a:lnTo>
                      <a:pt x="494" y="214"/>
                    </a:lnTo>
                    <a:lnTo>
                      <a:pt x="494" y="218"/>
                    </a:lnTo>
                    <a:lnTo>
                      <a:pt x="494" y="223"/>
                    </a:lnTo>
                    <a:lnTo>
                      <a:pt x="493" y="226"/>
                    </a:lnTo>
                    <a:lnTo>
                      <a:pt x="493" y="226"/>
                    </a:lnTo>
                    <a:lnTo>
                      <a:pt x="493" y="228"/>
                    </a:lnTo>
                    <a:lnTo>
                      <a:pt x="491" y="257"/>
                    </a:lnTo>
                    <a:lnTo>
                      <a:pt x="488" y="281"/>
                    </a:lnTo>
                    <a:lnTo>
                      <a:pt x="488" y="283"/>
                    </a:lnTo>
                    <a:lnTo>
                      <a:pt x="488" y="293"/>
                    </a:lnTo>
                    <a:lnTo>
                      <a:pt x="487" y="294"/>
                    </a:lnTo>
                    <a:lnTo>
                      <a:pt x="487" y="294"/>
                    </a:lnTo>
                    <a:lnTo>
                      <a:pt x="487" y="297"/>
                    </a:lnTo>
                    <a:lnTo>
                      <a:pt x="487" y="297"/>
                    </a:lnTo>
                    <a:lnTo>
                      <a:pt x="487" y="297"/>
                    </a:lnTo>
                    <a:lnTo>
                      <a:pt x="484" y="332"/>
                    </a:lnTo>
                    <a:lnTo>
                      <a:pt x="484" y="332"/>
                    </a:lnTo>
                    <a:lnTo>
                      <a:pt x="484" y="341"/>
                    </a:lnTo>
                    <a:lnTo>
                      <a:pt x="484" y="341"/>
                    </a:lnTo>
                    <a:lnTo>
                      <a:pt x="483" y="345"/>
                    </a:lnTo>
                    <a:lnTo>
                      <a:pt x="483" y="345"/>
                    </a:lnTo>
                    <a:lnTo>
                      <a:pt x="483" y="345"/>
                    </a:lnTo>
                    <a:lnTo>
                      <a:pt x="483" y="349"/>
                    </a:lnTo>
                    <a:lnTo>
                      <a:pt x="483" y="351"/>
                    </a:lnTo>
                    <a:lnTo>
                      <a:pt x="483" y="356"/>
                    </a:lnTo>
                    <a:lnTo>
                      <a:pt x="483" y="356"/>
                    </a:lnTo>
                    <a:lnTo>
                      <a:pt x="483" y="358"/>
                    </a:lnTo>
                    <a:lnTo>
                      <a:pt x="483" y="358"/>
                    </a:lnTo>
                    <a:lnTo>
                      <a:pt x="483" y="359"/>
                    </a:lnTo>
                    <a:lnTo>
                      <a:pt x="483" y="359"/>
                    </a:lnTo>
                    <a:lnTo>
                      <a:pt x="481" y="361"/>
                    </a:lnTo>
                    <a:lnTo>
                      <a:pt x="481" y="361"/>
                    </a:lnTo>
                    <a:lnTo>
                      <a:pt x="481" y="366"/>
                    </a:lnTo>
                    <a:lnTo>
                      <a:pt x="481" y="368"/>
                    </a:lnTo>
                    <a:lnTo>
                      <a:pt x="481" y="371"/>
                    </a:lnTo>
                    <a:lnTo>
                      <a:pt x="480" y="385"/>
                    </a:lnTo>
                    <a:lnTo>
                      <a:pt x="480" y="389"/>
                    </a:lnTo>
                    <a:lnTo>
                      <a:pt x="479" y="395"/>
                    </a:lnTo>
                    <a:lnTo>
                      <a:pt x="479" y="395"/>
                    </a:lnTo>
                    <a:lnTo>
                      <a:pt x="479" y="396"/>
                    </a:lnTo>
                    <a:lnTo>
                      <a:pt x="479" y="397"/>
                    </a:lnTo>
                    <a:lnTo>
                      <a:pt x="479" y="400"/>
                    </a:lnTo>
                    <a:lnTo>
                      <a:pt x="479" y="403"/>
                    </a:lnTo>
                    <a:lnTo>
                      <a:pt x="479" y="403"/>
                    </a:lnTo>
                    <a:lnTo>
                      <a:pt x="479" y="403"/>
                    </a:lnTo>
                    <a:lnTo>
                      <a:pt x="479" y="405"/>
                    </a:lnTo>
                    <a:lnTo>
                      <a:pt x="479" y="405"/>
                    </a:lnTo>
                    <a:lnTo>
                      <a:pt x="479" y="407"/>
                    </a:lnTo>
                    <a:lnTo>
                      <a:pt x="479" y="407"/>
                    </a:lnTo>
                    <a:lnTo>
                      <a:pt x="477" y="417"/>
                    </a:lnTo>
                    <a:lnTo>
                      <a:pt x="477" y="419"/>
                    </a:lnTo>
                    <a:lnTo>
                      <a:pt x="477" y="420"/>
                    </a:lnTo>
                    <a:lnTo>
                      <a:pt x="477" y="420"/>
                    </a:lnTo>
                    <a:lnTo>
                      <a:pt x="476" y="427"/>
                    </a:lnTo>
                    <a:lnTo>
                      <a:pt x="476" y="427"/>
                    </a:lnTo>
                    <a:lnTo>
                      <a:pt x="476" y="427"/>
                    </a:lnTo>
                    <a:lnTo>
                      <a:pt x="476" y="431"/>
                    </a:lnTo>
                    <a:lnTo>
                      <a:pt x="476" y="431"/>
                    </a:lnTo>
                    <a:lnTo>
                      <a:pt x="476" y="431"/>
                    </a:lnTo>
                    <a:lnTo>
                      <a:pt x="474" y="448"/>
                    </a:lnTo>
                    <a:lnTo>
                      <a:pt x="474" y="448"/>
                    </a:lnTo>
                    <a:lnTo>
                      <a:pt x="474" y="450"/>
                    </a:lnTo>
                    <a:lnTo>
                      <a:pt x="474" y="451"/>
                    </a:lnTo>
                    <a:lnTo>
                      <a:pt x="474" y="458"/>
                    </a:lnTo>
                    <a:lnTo>
                      <a:pt x="474" y="458"/>
                    </a:lnTo>
                    <a:lnTo>
                      <a:pt x="473" y="460"/>
                    </a:lnTo>
                    <a:lnTo>
                      <a:pt x="473" y="460"/>
                    </a:lnTo>
                    <a:lnTo>
                      <a:pt x="471" y="460"/>
                    </a:lnTo>
                    <a:lnTo>
                      <a:pt x="470" y="460"/>
                    </a:lnTo>
                    <a:lnTo>
                      <a:pt x="469" y="460"/>
                    </a:lnTo>
                    <a:lnTo>
                      <a:pt x="463" y="458"/>
                    </a:lnTo>
                    <a:lnTo>
                      <a:pt x="463" y="458"/>
                    </a:lnTo>
                    <a:lnTo>
                      <a:pt x="463" y="458"/>
                    </a:lnTo>
                    <a:lnTo>
                      <a:pt x="443" y="457"/>
                    </a:lnTo>
                    <a:lnTo>
                      <a:pt x="443" y="457"/>
                    </a:lnTo>
                    <a:lnTo>
                      <a:pt x="418" y="455"/>
                    </a:lnTo>
                    <a:lnTo>
                      <a:pt x="413" y="454"/>
                    </a:lnTo>
                    <a:lnTo>
                      <a:pt x="392" y="453"/>
                    </a:lnTo>
                    <a:lnTo>
                      <a:pt x="392" y="453"/>
                    </a:lnTo>
                    <a:lnTo>
                      <a:pt x="391" y="453"/>
                    </a:lnTo>
                    <a:lnTo>
                      <a:pt x="391" y="453"/>
                    </a:lnTo>
                    <a:lnTo>
                      <a:pt x="360" y="450"/>
                    </a:lnTo>
                    <a:lnTo>
                      <a:pt x="360" y="450"/>
                    </a:lnTo>
                    <a:lnTo>
                      <a:pt x="337" y="447"/>
                    </a:lnTo>
                    <a:lnTo>
                      <a:pt x="329" y="446"/>
                    </a:lnTo>
                    <a:lnTo>
                      <a:pt x="320" y="444"/>
                    </a:lnTo>
                    <a:lnTo>
                      <a:pt x="316" y="444"/>
                    </a:lnTo>
                    <a:lnTo>
                      <a:pt x="314" y="444"/>
                    </a:lnTo>
                    <a:lnTo>
                      <a:pt x="313" y="444"/>
                    </a:lnTo>
                    <a:lnTo>
                      <a:pt x="312" y="444"/>
                    </a:lnTo>
                    <a:lnTo>
                      <a:pt x="312" y="444"/>
                    </a:lnTo>
                    <a:lnTo>
                      <a:pt x="310" y="444"/>
                    </a:lnTo>
                    <a:lnTo>
                      <a:pt x="283" y="440"/>
                    </a:lnTo>
                    <a:lnTo>
                      <a:pt x="273" y="439"/>
                    </a:lnTo>
                    <a:lnTo>
                      <a:pt x="252" y="437"/>
                    </a:lnTo>
                    <a:lnTo>
                      <a:pt x="211" y="431"/>
                    </a:lnTo>
                    <a:lnTo>
                      <a:pt x="190" y="429"/>
                    </a:lnTo>
                    <a:lnTo>
                      <a:pt x="135" y="422"/>
                    </a:lnTo>
                    <a:lnTo>
                      <a:pt x="125" y="420"/>
                    </a:lnTo>
                    <a:lnTo>
                      <a:pt x="94" y="416"/>
                    </a:lnTo>
                    <a:lnTo>
                      <a:pt x="91" y="416"/>
                    </a:lnTo>
                    <a:lnTo>
                      <a:pt x="91" y="416"/>
                    </a:lnTo>
                    <a:lnTo>
                      <a:pt x="81" y="414"/>
                    </a:lnTo>
                    <a:lnTo>
                      <a:pt x="81" y="414"/>
                    </a:lnTo>
                    <a:lnTo>
                      <a:pt x="71" y="413"/>
                    </a:lnTo>
                    <a:lnTo>
                      <a:pt x="71" y="413"/>
                    </a:lnTo>
                    <a:lnTo>
                      <a:pt x="68" y="413"/>
                    </a:lnTo>
                    <a:lnTo>
                      <a:pt x="37" y="407"/>
                    </a:lnTo>
                    <a:lnTo>
                      <a:pt x="0" y="402"/>
                    </a:lnTo>
                    <a:lnTo>
                      <a:pt x="5" y="376"/>
                    </a:lnTo>
                    <a:lnTo>
                      <a:pt x="6" y="365"/>
                    </a:lnTo>
                    <a:lnTo>
                      <a:pt x="7" y="364"/>
                    </a:lnTo>
                    <a:lnTo>
                      <a:pt x="10" y="344"/>
                    </a:lnTo>
                    <a:lnTo>
                      <a:pt x="17" y="301"/>
                    </a:lnTo>
                    <a:lnTo>
                      <a:pt x="19" y="287"/>
                    </a:lnTo>
                    <a:lnTo>
                      <a:pt x="19" y="287"/>
                    </a:lnTo>
                    <a:lnTo>
                      <a:pt x="20" y="283"/>
                    </a:lnTo>
                    <a:lnTo>
                      <a:pt x="20" y="281"/>
                    </a:lnTo>
                    <a:lnTo>
                      <a:pt x="22" y="273"/>
                    </a:lnTo>
                    <a:lnTo>
                      <a:pt x="23" y="266"/>
                    </a:lnTo>
                    <a:lnTo>
                      <a:pt x="26" y="250"/>
                    </a:lnTo>
                    <a:lnTo>
                      <a:pt x="33" y="205"/>
                    </a:lnTo>
                    <a:lnTo>
                      <a:pt x="33" y="204"/>
                    </a:lnTo>
                    <a:lnTo>
                      <a:pt x="33" y="204"/>
                    </a:lnTo>
                    <a:lnTo>
                      <a:pt x="33" y="199"/>
                    </a:lnTo>
                    <a:lnTo>
                      <a:pt x="33" y="199"/>
                    </a:lnTo>
                    <a:lnTo>
                      <a:pt x="33" y="198"/>
                    </a:lnTo>
                    <a:lnTo>
                      <a:pt x="33" y="198"/>
                    </a:lnTo>
                    <a:lnTo>
                      <a:pt x="33" y="198"/>
                    </a:lnTo>
                    <a:lnTo>
                      <a:pt x="33" y="198"/>
                    </a:lnTo>
                    <a:lnTo>
                      <a:pt x="33" y="198"/>
                    </a:lnTo>
                    <a:lnTo>
                      <a:pt x="34" y="197"/>
                    </a:lnTo>
                    <a:lnTo>
                      <a:pt x="34" y="197"/>
                    </a:lnTo>
                    <a:lnTo>
                      <a:pt x="34" y="197"/>
                    </a:lnTo>
                    <a:lnTo>
                      <a:pt x="34" y="195"/>
                    </a:lnTo>
                    <a:lnTo>
                      <a:pt x="34" y="195"/>
                    </a:lnTo>
                    <a:lnTo>
                      <a:pt x="34" y="194"/>
                    </a:lnTo>
                    <a:lnTo>
                      <a:pt x="34" y="194"/>
                    </a:lnTo>
                    <a:lnTo>
                      <a:pt x="34" y="194"/>
                    </a:lnTo>
                    <a:lnTo>
                      <a:pt x="36" y="184"/>
                    </a:lnTo>
                    <a:lnTo>
                      <a:pt x="36" y="184"/>
                    </a:lnTo>
                    <a:lnTo>
                      <a:pt x="36" y="182"/>
                    </a:lnTo>
                    <a:lnTo>
                      <a:pt x="36" y="182"/>
                    </a:lnTo>
                    <a:lnTo>
                      <a:pt x="36" y="181"/>
                    </a:lnTo>
                    <a:lnTo>
                      <a:pt x="38" y="170"/>
                    </a:lnTo>
                    <a:lnTo>
                      <a:pt x="41" y="151"/>
                    </a:lnTo>
                    <a:lnTo>
                      <a:pt x="44" y="134"/>
                    </a:lnTo>
                    <a:lnTo>
                      <a:pt x="44" y="133"/>
                    </a:lnTo>
                    <a:lnTo>
                      <a:pt x="44" y="132"/>
                    </a:lnTo>
                    <a:lnTo>
                      <a:pt x="44" y="132"/>
                    </a:lnTo>
                    <a:lnTo>
                      <a:pt x="44" y="132"/>
                    </a:lnTo>
                    <a:lnTo>
                      <a:pt x="44" y="129"/>
                    </a:lnTo>
                    <a:lnTo>
                      <a:pt x="44" y="127"/>
                    </a:lnTo>
                    <a:lnTo>
                      <a:pt x="44" y="127"/>
                    </a:lnTo>
                    <a:lnTo>
                      <a:pt x="46" y="119"/>
                    </a:lnTo>
                    <a:lnTo>
                      <a:pt x="48" y="102"/>
                    </a:lnTo>
                    <a:lnTo>
                      <a:pt x="50" y="95"/>
                    </a:lnTo>
                    <a:lnTo>
                      <a:pt x="50" y="95"/>
                    </a:lnTo>
                    <a:lnTo>
                      <a:pt x="50" y="95"/>
                    </a:lnTo>
                    <a:lnTo>
                      <a:pt x="55" y="57"/>
                    </a:lnTo>
                    <a:lnTo>
                      <a:pt x="55" y="57"/>
                    </a:lnTo>
                    <a:lnTo>
                      <a:pt x="57" y="52"/>
                    </a:lnTo>
                    <a:lnTo>
                      <a:pt x="58" y="38"/>
                    </a:lnTo>
                    <a:lnTo>
                      <a:pt x="60" y="34"/>
                    </a:lnTo>
                    <a:lnTo>
                      <a:pt x="63" y="13"/>
                    </a:lnTo>
                    <a:lnTo>
                      <a:pt x="64" y="7"/>
                    </a:lnTo>
                    <a:lnTo>
                      <a:pt x="64" y="7"/>
                    </a:lnTo>
                    <a:lnTo>
                      <a:pt x="65" y="0"/>
                    </a:lnTo>
                    <a:lnTo>
                      <a:pt x="75" y="1"/>
                    </a:lnTo>
                    <a:lnTo>
                      <a:pt x="84" y="3"/>
                    </a:lnTo>
                    <a:lnTo>
                      <a:pt x="87" y="4"/>
                    </a:lnTo>
                    <a:lnTo>
                      <a:pt x="97" y="6"/>
                    </a:lnTo>
                    <a:lnTo>
                      <a:pt x="97" y="6"/>
                    </a:lnTo>
                    <a:lnTo>
                      <a:pt x="118" y="8"/>
                    </a:lnTo>
                    <a:lnTo>
                      <a:pt x="125" y="8"/>
                    </a:lnTo>
                    <a:lnTo>
                      <a:pt x="129" y="10"/>
                    </a:lnTo>
                    <a:lnTo>
                      <a:pt x="129" y="10"/>
                    </a:lnTo>
                    <a:lnTo>
                      <a:pt x="143" y="11"/>
                    </a:lnTo>
                    <a:lnTo>
                      <a:pt x="177" y="17"/>
                    </a:lnTo>
                    <a:lnTo>
                      <a:pt x="177" y="17"/>
                    </a:lnTo>
                    <a:lnTo>
                      <a:pt x="188" y="18"/>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61" name="Rectangle 116"/>
              <p:cNvSpPr>
                <a:spLocks noChangeArrowheads="1"/>
              </p:cNvSpPr>
              <p:nvPr/>
            </p:nvSpPr>
            <p:spPr bwMode="auto">
              <a:xfrm>
                <a:off x="5483764" y="4775638"/>
                <a:ext cx="187803"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TX</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62" name="Rectangle 117"/>
              <p:cNvSpPr>
                <a:spLocks noChangeArrowheads="1"/>
              </p:cNvSpPr>
              <p:nvPr/>
            </p:nvSpPr>
            <p:spPr bwMode="auto">
              <a:xfrm>
                <a:off x="2353579" y="3215423"/>
                <a:ext cx="21160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CA</a:t>
                </a:r>
              </a:p>
            </p:txBody>
          </p:sp>
          <p:sp>
            <p:nvSpPr>
              <p:cNvPr id="363" name="Rectangle 118"/>
              <p:cNvSpPr>
                <a:spLocks noChangeArrowheads="1"/>
              </p:cNvSpPr>
              <p:nvPr/>
            </p:nvSpPr>
            <p:spPr bwMode="auto">
              <a:xfrm>
                <a:off x="4320622" y="1516835"/>
                <a:ext cx="21425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MT</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64" name="Rectangle 119"/>
              <p:cNvSpPr>
                <a:spLocks noChangeArrowheads="1"/>
              </p:cNvSpPr>
              <p:nvPr/>
            </p:nvSpPr>
            <p:spPr bwMode="auto">
              <a:xfrm>
                <a:off x="3518912" y="4049675"/>
                <a:ext cx="19573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AZ</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65" name="Rectangle 120"/>
              <p:cNvSpPr>
                <a:spLocks noChangeArrowheads="1"/>
              </p:cNvSpPr>
              <p:nvPr/>
            </p:nvSpPr>
            <p:spPr bwMode="auto">
              <a:xfrm>
                <a:off x="3457576" y="1941982"/>
                <a:ext cx="148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ID</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66" name="Rectangle 121"/>
              <p:cNvSpPr>
                <a:spLocks noChangeArrowheads="1"/>
              </p:cNvSpPr>
              <p:nvPr/>
            </p:nvSpPr>
            <p:spPr bwMode="auto">
              <a:xfrm>
                <a:off x="2936246" y="2886534"/>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NV</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67" name="Rectangle 122"/>
              <p:cNvSpPr>
                <a:spLocks noChangeArrowheads="1"/>
              </p:cNvSpPr>
              <p:nvPr/>
            </p:nvSpPr>
            <p:spPr bwMode="auto">
              <a:xfrm>
                <a:off x="4445480" y="4117862"/>
                <a:ext cx="230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NM</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68" name="Rectangle 123"/>
              <p:cNvSpPr>
                <a:spLocks noChangeArrowheads="1"/>
              </p:cNvSpPr>
              <p:nvPr/>
            </p:nvSpPr>
            <p:spPr bwMode="auto">
              <a:xfrm>
                <a:off x="4629479" y="3201384"/>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CO</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69" name="Rectangle 124"/>
              <p:cNvSpPr>
                <a:spLocks noChangeArrowheads="1"/>
              </p:cNvSpPr>
              <p:nvPr/>
            </p:nvSpPr>
            <p:spPr bwMode="auto">
              <a:xfrm>
                <a:off x="7122236" y="3034935"/>
                <a:ext cx="13225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IL</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70" name="Rectangle 125"/>
              <p:cNvSpPr>
                <a:spLocks noChangeArrowheads="1"/>
              </p:cNvSpPr>
              <p:nvPr/>
            </p:nvSpPr>
            <p:spPr bwMode="auto">
              <a:xfrm>
                <a:off x="2612056" y="1867781"/>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OR</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71" name="Rectangle 126"/>
              <p:cNvSpPr>
                <a:spLocks noChangeArrowheads="1"/>
              </p:cNvSpPr>
              <p:nvPr/>
            </p:nvSpPr>
            <p:spPr bwMode="auto">
              <a:xfrm>
                <a:off x="3735768" y="3024909"/>
                <a:ext cx="19573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UT</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72" name="Rectangle 127"/>
              <p:cNvSpPr>
                <a:spLocks noChangeArrowheads="1"/>
              </p:cNvSpPr>
              <p:nvPr/>
            </p:nvSpPr>
            <p:spPr bwMode="auto">
              <a:xfrm>
                <a:off x="5748811" y="3365831"/>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KS</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73" name="Rectangle 128"/>
              <p:cNvSpPr>
                <a:spLocks noChangeArrowheads="1"/>
              </p:cNvSpPr>
              <p:nvPr/>
            </p:nvSpPr>
            <p:spPr bwMode="auto">
              <a:xfrm>
                <a:off x="4427957" y="2359110"/>
                <a:ext cx="23805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WY</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74" name="Rectangle 129"/>
              <p:cNvSpPr>
                <a:spLocks noChangeArrowheads="1"/>
              </p:cNvSpPr>
              <p:nvPr/>
            </p:nvSpPr>
            <p:spPr bwMode="auto">
              <a:xfrm>
                <a:off x="6528618" y="2635858"/>
                <a:ext cx="148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75" name="Rectangle 130"/>
              <p:cNvSpPr>
                <a:spLocks noChangeArrowheads="1"/>
              </p:cNvSpPr>
              <p:nvPr/>
            </p:nvSpPr>
            <p:spPr bwMode="auto">
              <a:xfrm>
                <a:off x="5499096" y="2748161"/>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NE</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76" name="Rectangle 131"/>
              <p:cNvSpPr>
                <a:spLocks noChangeArrowheads="1"/>
              </p:cNvSpPr>
              <p:nvPr/>
            </p:nvSpPr>
            <p:spPr bwMode="auto">
              <a:xfrm>
                <a:off x="5505669" y="2140519"/>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SD</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77" name="Rectangle 132"/>
              <p:cNvSpPr>
                <a:spLocks noChangeArrowheads="1"/>
              </p:cNvSpPr>
              <p:nvPr/>
            </p:nvSpPr>
            <p:spPr bwMode="auto">
              <a:xfrm>
                <a:off x="6298619" y="1783554"/>
                <a:ext cx="230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MN</a:t>
                </a:r>
              </a:p>
            </p:txBody>
          </p:sp>
          <p:sp>
            <p:nvSpPr>
              <p:cNvPr id="378" name="Rectangle 133"/>
              <p:cNvSpPr>
                <a:spLocks noChangeArrowheads="1"/>
              </p:cNvSpPr>
              <p:nvPr/>
            </p:nvSpPr>
            <p:spPr bwMode="auto">
              <a:xfrm>
                <a:off x="8655566" y="5192766"/>
                <a:ext cx="179866"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FL</a:t>
                </a:r>
              </a:p>
            </p:txBody>
          </p:sp>
          <p:sp>
            <p:nvSpPr>
              <p:cNvPr id="379" name="Rectangle 134"/>
              <p:cNvSpPr>
                <a:spLocks noChangeArrowheads="1"/>
              </p:cNvSpPr>
              <p:nvPr/>
            </p:nvSpPr>
            <p:spPr bwMode="auto">
              <a:xfrm>
                <a:off x="5499096" y="1526861"/>
                <a:ext cx="21160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ND</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0" name="Rectangle 135"/>
              <p:cNvSpPr>
                <a:spLocks noChangeArrowheads="1"/>
              </p:cNvSpPr>
              <p:nvPr/>
            </p:nvSpPr>
            <p:spPr bwMode="auto">
              <a:xfrm>
                <a:off x="5895571" y="3959434"/>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OK</a:t>
                </a:r>
              </a:p>
            </p:txBody>
          </p:sp>
          <p:sp>
            <p:nvSpPr>
              <p:cNvPr id="381" name="Rectangle 136"/>
              <p:cNvSpPr>
                <a:spLocks noChangeArrowheads="1"/>
              </p:cNvSpPr>
              <p:nvPr/>
            </p:nvSpPr>
            <p:spPr bwMode="auto">
              <a:xfrm>
                <a:off x="6940426" y="2098406"/>
                <a:ext cx="182513"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WI</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2" name="Rectangle 137"/>
              <p:cNvSpPr>
                <a:spLocks noChangeArrowheads="1"/>
              </p:cNvSpPr>
              <p:nvPr/>
            </p:nvSpPr>
            <p:spPr bwMode="auto">
              <a:xfrm>
                <a:off x="6638141" y="3387889"/>
                <a:ext cx="24070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MO</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3" name="Rectangle 138"/>
              <p:cNvSpPr>
                <a:spLocks noChangeArrowheads="1"/>
              </p:cNvSpPr>
              <p:nvPr/>
            </p:nvSpPr>
            <p:spPr bwMode="auto">
              <a:xfrm>
                <a:off x="2949389" y="1163881"/>
                <a:ext cx="24599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WA</a:t>
                </a:r>
              </a:p>
            </p:txBody>
          </p:sp>
          <p:sp>
            <p:nvSpPr>
              <p:cNvPr id="384" name="Rectangle 139"/>
              <p:cNvSpPr>
                <a:spLocks noChangeArrowheads="1"/>
              </p:cNvSpPr>
              <p:nvPr/>
            </p:nvSpPr>
            <p:spPr bwMode="auto">
              <a:xfrm>
                <a:off x="7652330" y="4412658"/>
                <a:ext cx="19573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AL</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5" name="Rectangle 140"/>
              <p:cNvSpPr>
                <a:spLocks noChangeArrowheads="1"/>
              </p:cNvSpPr>
              <p:nvPr/>
            </p:nvSpPr>
            <p:spPr bwMode="auto">
              <a:xfrm>
                <a:off x="8254709" y="4434717"/>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6" name="Rectangle 141"/>
              <p:cNvSpPr>
                <a:spLocks noChangeArrowheads="1"/>
              </p:cNvSpPr>
              <p:nvPr/>
            </p:nvSpPr>
            <p:spPr bwMode="auto">
              <a:xfrm>
                <a:off x="6701666" y="4861870"/>
                <a:ext cx="19573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7" name="Rectangle 142"/>
              <p:cNvSpPr>
                <a:spLocks noChangeArrowheads="1"/>
              </p:cNvSpPr>
              <p:nvPr/>
            </p:nvSpPr>
            <p:spPr bwMode="auto">
              <a:xfrm>
                <a:off x="6673189" y="4089786"/>
                <a:ext cx="21160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AR</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88" name="Rectangle 143"/>
              <p:cNvSpPr>
                <a:spLocks noChangeArrowheads="1"/>
              </p:cNvSpPr>
              <p:nvPr/>
            </p:nvSpPr>
            <p:spPr bwMode="auto">
              <a:xfrm>
                <a:off x="7751073" y="2286768"/>
                <a:ext cx="166642"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MI</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89" name="Rectangle 144"/>
              <p:cNvSpPr>
                <a:spLocks noChangeArrowheads="1"/>
              </p:cNvSpPr>
              <p:nvPr/>
            </p:nvSpPr>
            <p:spPr bwMode="auto">
              <a:xfrm>
                <a:off x="7612901" y="3016886"/>
                <a:ext cx="148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0" name="Rectangle 145"/>
              <p:cNvSpPr>
                <a:spLocks noChangeArrowheads="1"/>
              </p:cNvSpPr>
              <p:nvPr/>
            </p:nvSpPr>
            <p:spPr bwMode="auto">
              <a:xfrm>
                <a:off x="8794991" y="2651902"/>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PA</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91" name="Rectangle 146"/>
              <p:cNvSpPr>
                <a:spLocks noChangeArrowheads="1"/>
              </p:cNvSpPr>
              <p:nvPr/>
            </p:nvSpPr>
            <p:spPr bwMode="auto">
              <a:xfrm>
                <a:off x="9116989" y="2054286"/>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NY</a:t>
                </a:r>
              </a:p>
            </p:txBody>
          </p:sp>
          <p:sp>
            <p:nvSpPr>
              <p:cNvPr id="392" name="Rectangle 147"/>
              <p:cNvSpPr>
                <a:spLocks noChangeArrowheads="1"/>
              </p:cNvSpPr>
              <p:nvPr/>
            </p:nvSpPr>
            <p:spPr bwMode="auto">
              <a:xfrm>
                <a:off x="8782613" y="3736832"/>
                <a:ext cx="21160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NC</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93" name="Rectangle 148"/>
              <p:cNvSpPr>
                <a:spLocks noChangeArrowheads="1"/>
              </p:cNvSpPr>
              <p:nvPr/>
            </p:nvSpPr>
            <p:spPr bwMode="auto">
              <a:xfrm>
                <a:off x="7155093" y="4450761"/>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MS</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4" name="Rectangle 149"/>
              <p:cNvSpPr>
                <a:spLocks noChangeArrowheads="1"/>
              </p:cNvSpPr>
              <p:nvPr/>
            </p:nvSpPr>
            <p:spPr bwMode="auto">
              <a:xfrm>
                <a:off x="7595378" y="3843119"/>
                <a:ext cx="19573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TN</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5" name="Rectangle 150"/>
              <p:cNvSpPr>
                <a:spLocks noChangeArrowheads="1"/>
              </p:cNvSpPr>
              <p:nvPr/>
            </p:nvSpPr>
            <p:spPr bwMode="auto">
              <a:xfrm>
                <a:off x="8843181" y="3349785"/>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VA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6" name="Rectangle 151"/>
              <p:cNvSpPr>
                <a:spLocks noChangeArrowheads="1"/>
              </p:cNvSpPr>
              <p:nvPr/>
            </p:nvSpPr>
            <p:spPr bwMode="auto">
              <a:xfrm>
                <a:off x="7891092" y="3480137"/>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KY</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7" name="Rectangle 152"/>
              <p:cNvSpPr>
                <a:spLocks noChangeArrowheads="1"/>
              </p:cNvSpPr>
              <p:nvPr/>
            </p:nvSpPr>
            <p:spPr bwMode="auto">
              <a:xfrm>
                <a:off x="8088233" y="2878513"/>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OH</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8" name="Rectangle 153"/>
              <p:cNvSpPr>
                <a:spLocks noChangeArrowheads="1"/>
              </p:cNvSpPr>
              <p:nvPr/>
            </p:nvSpPr>
            <p:spPr bwMode="auto">
              <a:xfrm>
                <a:off x="8635851" y="4117862"/>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SC</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9" name="Rectangle 154"/>
              <p:cNvSpPr>
                <a:spLocks noChangeArrowheads="1"/>
              </p:cNvSpPr>
              <p:nvPr/>
            </p:nvSpPr>
            <p:spPr bwMode="auto">
              <a:xfrm>
                <a:off x="9787273" y="1450655"/>
                <a:ext cx="22218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ME</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0" name="Rectangle 155"/>
              <p:cNvSpPr>
                <a:spLocks noChangeArrowheads="1"/>
              </p:cNvSpPr>
              <p:nvPr/>
            </p:nvSpPr>
            <p:spPr bwMode="auto">
              <a:xfrm>
                <a:off x="8470710" y="3127469"/>
                <a:ext cx="238058"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WV</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1" name="Rectangle 156"/>
              <p:cNvSpPr>
                <a:spLocks noChangeArrowheads="1"/>
              </p:cNvSpPr>
              <p:nvPr/>
            </p:nvSpPr>
            <p:spPr bwMode="auto">
              <a:xfrm>
                <a:off x="9372985" y="1733027"/>
                <a:ext cx="187803"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VT</a:t>
                </a:r>
              </a:p>
            </p:txBody>
          </p:sp>
          <p:sp>
            <p:nvSpPr>
              <p:cNvPr id="402" name="Rectangle 157"/>
              <p:cNvSpPr>
                <a:spLocks noChangeArrowheads="1"/>
              </p:cNvSpPr>
              <p:nvPr/>
            </p:nvSpPr>
            <p:spPr bwMode="auto">
              <a:xfrm>
                <a:off x="9560782" y="1958373"/>
                <a:ext cx="21160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NH</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3" name="Rectangle 158"/>
              <p:cNvSpPr>
                <a:spLocks noChangeArrowheads="1"/>
              </p:cNvSpPr>
              <p:nvPr/>
            </p:nvSpPr>
            <p:spPr bwMode="auto">
              <a:xfrm>
                <a:off x="9629616" y="2135911"/>
                <a:ext cx="230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MA</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4" name="Rectangle 159"/>
              <p:cNvSpPr>
                <a:spLocks noChangeArrowheads="1"/>
              </p:cNvSpPr>
              <p:nvPr/>
            </p:nvSpPr>
            <p:spPr bwMode="auto">
              <a:xfrm>
                <a:off x="9519289" y="2304832"/>
                <a:ext cx="19573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CT</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5" name="Rectangle 160"/>
              <p:cNvSpPr>
                <a:spLocks noChangeArrowheads="1"/>
              </p:cNvSpPr>
              <p:nvPr/>
            </p:nvSpPr>
            <p:spPr bwMode="auto">
              <a:xfrm>
                <a:off x="9017094" y="2886335"/>
                <a:ext cx="304151"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MD</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6" name="Rectangle 161"/>
              <p:cNvSpPr>
                <a:spLocks noChangeArrowheads="1"/>
              </p:cNvSpPr>
              <p:nvPr/>
            </p:nvSpPr>
            <p:spPr bwMode="auto">
              <a:xfrm>
                <a:off x="9292735" y="2571623"/>
                <a:ext cx="187803"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NJ</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7" name="Rectangle 163"/>
              <p:cNvSpPr>
                <a:spLocks noChangeArrowheads="1"/>
              </p:cNvSpPr>
              <p:nvPr/>
            </p:nvSpPr>
            <p:spPr bwMode="auto">
              <a:xfrm>
                <a:off x="9444329" y="2937402"/>
                <a:ext cx="203674"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DE</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8" name="Rectangle 164"/>
              <p:cNvSpPr>
                <a:spLocks noChangeArrowheads="1"/>
              </p:cNvSpPr>
              <p:nvPr/>
            </p:nvSpPr>
            <p:spPr bwMode="auto">
              <a:xfrm>
                <a:off x="9800418" y="2407111"/>
                <a:ext cx="148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RI</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nvGrpSpPr>
              <p:cNvPr id="409" name="Group 408"/>
              <p:cNvGrpSpPr>
                <a:grpSpLocks noChangeAspect="1"/>
              </p:cNvGrpSpPr>
              <p:nvPr/>
            </p:nvGrpSpPr>
            <p:grpSpPr>
              <a:xfrm>
                <a:off x="1610404" y="4834349"/>
                <a:ext cx="1828800" cy="1359944"/>
                <a:chOff x="2292350" y="1230313"/>
                <a:chExt cx="5541963" cy="4121150"/>
              </a:xfrm>
            </p:grpSpPr>
            <p:sp>
              <p:nvSpPr>
                <p:cNvPr id="416" name="Freeform 5"/>
                <p:cNvSpPr>
                  <a:spLocks noEditPoints="1"/>
                </p:cNvSpPr>
                <p:nvPr/>
              </p:nvSpPr>
              <p:spPr bwMode="auto">
                <a:xfrm>
                  <a:off x="2292350" y="1230313"/>
                  <a:ext cx="5541963" cy="4121150"/>
                </a:xfrm>
                <a:custGeom>
                  <a:avLst/>
                  <a:gdLst>
                    <a:gd name="T0" fmla="*/ 354 w 3491"/>
                    <a:gd name="T1" fmla="*/ 985 h 2596"/>
                    <a:gd name="T2" fmla="*/ 446 w 3491"/>
                    <a:gd name="T3" fmla="*/ 1033 h 2596"/>
                    <a:gd name="T4" fmla="*/ 549 w 3491"/>
                    <a:gd name="T5" fmla="*/ 1103 h 2596"/>
                    <a:gd name="T6" fmla="*/ 957 w 3491"/>
                    <a:gd name="T7" fmla="*/ 1328 h 2596"/>
                    <a:gd name="T8" fmla="*/ 1043 w 3491"/>
                    <a:gd name="T9" fmla="*/ 1369 h 2596"/>
                    <a:gd name="T10" fmla="*/ 1151 w 3491"/>
                    <a:gd name="T11" fmla="*/ 1360 h 2596"/>
                    <a:gd name="T12" fmla="*/ 1476 w 3491"/>
                    <a:gd name="T13" fmla="*/ 1464 h 2596"/>
                    <a:gd name="T14" fmla="*/ 1568 w 3491"/>
                    <a:gd name="T15" fmla="*/ 1526 h 2596"/>
                    <a:gd name="T16" fmla="*/ 3158 w 3491"/>
                    <a:gd name="T17" fmla="*/ 2441 h 2596"/>
                    <a:gd name="T18" fmla="*/ 3253 w 3491"/>
                    <a:gd name="T19" fmla="*/ 2484 h 2596"/>
                    <a:gd name="T20" fmla="*/ 3191 w 3491"/>
                    <a:gd name="T21" fmla="*/ 2531 h 2596"/>
                    <a:gd name="T22" fmla="*/ 3207 w 3491"/>
                    <a:gd name="T23" fmla="*/ 2325 h 2596"/>
                    <a:gd name="T24" fmla="*/ 3208 w 3491"/>
                    <a:gd name="T25" fmla="*/ 2267 h 2596"/>
                    <a:gd name="T26" fmla="*/ 3279 w 3491"/>
                    <a:gd name="T27" fmla="*/ 2270 h 2596"/>
                    <a:gd name="T28" fmla="*/ 1223 w 3491"/>
                    <a:gd name="T29" fmla="*/ 859 h 2596"/>
                    <a:gd name="T30" fmla="*/ 3127 w 3491"/>
                    <a:gd name="T31" fmla="*/ 2228 h 2596"/>
                    <a:gd name="T32" fmla="*/ 2189 w 3491"/>
                    <a:gd name="T33" fmla="*/ 1556 h 2596"/>
                    <a:gd name="T34" fmla="*/ 2073 w 3491"/>
                    <a:gd name="T35" fmla="*/ 1592 h 2596"/>
                    <a:gd name="T36" fmla="*/ 2082 w 3491"/>
                    <a:gd name="T37" fmla="*/ 1540 h 2596"/>
                    <a:gd name="T38" fmla="*/ 3194 w 3491"/>
                    <a:gd name="T39" fmla="*/ 2120 h 2596"/>
                    <a:gd name="T40" fmla="*/ 3252 w 3491"/>
                    <a:gd name="T41" fmla="*/ 2086 h 2596"/>
                    <a:gd name="T42" fmla="*/ 3224 w 3491"/>
                    <a:gd name="T43" fmla="*/ 2088 h 2596"/>
                    <a:gd name="T44" fmla="*/ 2184 w 3491"/>
                    <a:gd name="T45" fmla="*/ 1483 h 2596"/>
                    <a:gd name="T46" fmla="*/ 1704 w 3491"/>
                    <a:gd name="T47" fmla="*/ 766 h 2596"/>
                    <a:gd name="T48" fmla="*/ 2625 w 3491"/>
                    <a:gd name="T49" fmla="*/ 1437 h 2596"/>
                    <a:gd name="T50" fmla="*/ 1796 w 3491"/>
                    <a:gd name="T51" fmla="*/ 299 h 2596"/>
                    <a:gd name="T52" fmla="*/ 2024 w 3491"/>
                    <a:gd name="T53" fmla="*/ 160 h 2596"/>
                    <a:gd name="T54" fmla="*/ 3065 w 3491"/>
                    <a:gd name="T55" fmla="*/ 278 h 2596"/>
                    <a:gd name="T56" fmla="*/ 3276 w 3491"/>
                    <a:gd name="T57" fmla="*/ 489 h 2596"/>
                    <a:gd name="T58" fmla="*/ 3245 w 3491"/>
                    <a:gd name="T59" fmla="*/ 1870 h 2596"/>
                    <a:gd name="T60" fmla="*/ 3328 w 3491"/>
                    <a:gd name="T61" fmla="*/ 2519 h 2596"/>
                    <a:gd name="T62" fmla="*/ 3290 w 3491"/>
                    <a:gd name="T63" fmla="*/ 2451 h 2596"/>
                    <a:gd name="T64" fmla="*/ 3296 w 3491"/>
                    <a:gd name="T65" fmla="*/ 2301 h 2596"/>
                    <a:gd name="T66" fmla="*/ 3233 w 3491"/>
                    <a:gd name="T67" fmla="*/ 1990 h 2596"/>
                    <a:gd name="T68" fmla="*/ 3167 w 3491"/>
                    <a:gd name="T69" fmla="*/ 2004 h 2596"/>
                    <a:gd name="T70" fmla="*/ 3044 w 3491"/>
                    <a:gd name="T71" fmla="*/ 1738 h 2596"/>
                    <a:gd name="T72" fmla="*/ 2701 w 3491"/>
                    <a:gd name="T73" fmla="*/ 1481 h 2596"/>
                    <a:gd name="T74" fmla="*/ 2730 w 3491"/>
                    <a:gd name="T75" fmla="*/ 1438 h 2596"/>
                    <a:gd name="T76" fmla="*/ 2612 w 3491"/>
                    <a:gd name="T77" fmla="*/ 1376 h 2596"/>
                    <a:gd name="T78" fmla="*/ 2574 w 3491"/>
                    <a:gd name="T79" fmla="*/ 1448 h 2596"/>
                    <a:gd name="T80" fmla="*/ 2399 w 3491"/>
                    <a:gd name="T81" fmla="*/ 1444 h 2596"/>
                    <a:gd name="T82" fmla="*/ 2380 w 3491"/>
                    <a:gd name="T83" fmla="*/ 1397 h 2596"/>
                    <a:gd name="T84" fmla="*/ 2527 w 3491"/>
                    <a:gd name="T85" fmla="*/ 1250 h 2596"/>
                    <a:gd name="T86" fmla="*/ 2294 w 3491"/>
                    <a:gd name="T87" fmla="*/ 1311 h 2596"/>
                    <a:gd name="T88" fmla="*/ 2218 w 3491"/>
                    <a:gd name="T89" fmla="*/ 1400 h 2596"/>
                    <a:gd name="T90" fmla="*/ 1976 w 3491"/>
                    <a:gd name="T91" fmla="*/ 1448 h 2596"/>
                    <a:gd name="T92" fmla="*/ 1769 w 3491"/>
                    <a:gd name="T93" fmla="*/ 1468 h 2596"/>
                    <a:gd name="T94" fmla="*/ 1594 w 3491"/>
                    <a:gd name="T95" fmla="*/ 1465 h 2596"/>
                    <a:gd name="T96" fmla="*/ 1441 w 3491"/>
                    <a:gd name="T97" fmla="*/ 1406 h 2596"/>
                    <a:gd name="T98" fmla="*/ 1325 w 3491"/>
                    <a:gd name="T99" fmla="*/ 1360 h 2596"/>
                    <a:gd name="T100" fmla="*/ 1596 w 3491"/>
                    <a:gd name="T101" fmla="*/ 1444 h 2596"/>
                    <a:gd name="T102" fmla="*/ 2007 w 3491"/>
                    <a:gd name="T103" fmla="*/ 1285 h 2596"/>
                    <a:gd name="T104" fmla="*/ 1756 w 3491"/>
                    <a:gd name="T105" fmla="*/ 1099 h 2596"/>
                    <a:gd name="T106" fmla="*/ 1749 w 3491"/>
                    <a:gd name="T107" fmla="*/ 766 h 2596"/>
                    <a:gd name="T108" fmla="*/ 1817 w 3491"/>
                    <a:gd name="T109" fmla="*/ 637 h 2596"/>
                    <a:gd name="T110" fmla="*/ 2154 w 3491"/>
                    <a:gd name="T111" fmla="*/ 646 h 2596"/>
                    <a:gd name="T112" fmla="*/ 2131 w 3491"/>
                    <a:gd name="T113" fmla="*/ 450 h 2596"/>
                    <a:gd name="T114" fmla="*/ 2188 w 3491"/>
                    <a:gd name="T115" fmla="*/ 254 h 2596"/>
                    <a:gd name="T116" fmla="*/ 2373 w 3491"/>
                    <a:gd name="T117" fmla="*/ 343 h 2596"/>
                    <a:gd name="T118" fmla="*/ 2365 w 3491"/>
                    <a:gd name="T119" fmla="*/ 183 h 2596"/>
                    <a:gd name="T120" fmla="*/ 2667 w 3491"/>
                    <a:gd name="T121" fmla="*/ 53 h 2596"/>
                    <a:gd name="T122" fmla="*/ 177 w 3491"/>
                    <a:gd name="T123" fmla="*/ 731 h 2596"/>
                    <a:gd name="T124" fmla="*/ 10 w 3491"/>
                    <a:gd name="T125" fmla="*/ 39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1" h="2596">
                      <a:moveTo>
                        <a:pt x="220" y="925"/>
                      </a:moveTo>
                      <a:lnTo>
                        <a:pt x="217" y="925"/>
                      </a:lnTo>
                      <a:lnTo>
                        <a:pt x="217" y="923"/>
                      </a:lnTo>
                      <a:lnTo>
                        <a:pt x="222" y="917"/>
                      </a:lnTo>
                      <a:lnTo>
                        <a:pt x="224" y="917"/>
                      </a:lnTo>
                      <a:lnTo>
                        <a:pt x="225" y="917"/>
                      </a:lnTo>
                      <a:lnTo>
                        <a:pt x="227" y="919"/>
                      </a:lnTo>
                      <a:lnTo>
                        <a:pt x="227" y="922"/>
                      </a:lnTo>
                      <a:lnTo>
                        <a:pt x="224" y="923"/>
                      </a:lnTo>
                      <a:lnTo>
                        <a:pt x="222" y="925"/>
                      </a:lnTo>
                      <a:lnTo>
                        <a:pt x="220" y="925"/>
                      </a:lnTo>
                      <a:close/>
                      <a:moveTo>
                        <a:pt x="234" y="925"/>
                      </a:moveTo>
                      <a:lnTo>
                        <a:pt x="232" y="925"/>
                      </a:lnTo>
                      <a:lnTo>
                        <a:pt x="239" y="917"/>
                      </a:lnTo>
                      <a:lnTo>
                        <a:pt x="242" y="917"/>
                      </a:lnTo>
                      <a:lnTo>
                        <a:pt x="244" y="917"/>
                      </a:lnTo>
                      <a:lnTo>
                        <a:pt x="244" y="922"/>
                      </a:lnTo>
                      <a:lnTo>
                        <a:pt x="242" y="925"/>
                      </a:lnTo>
                      <a:lnTo>
                        <a:pt x="239" y="926"/>
                      </a:lnTo>
                      <a:lnTo>
                        <a:pt x="238" y="925"/>
                      </a:lnTo>
                      <a:lnTo>
                        <a:pt x="237" y="925"/>
                      </a:lnTo>
                      <a:lnTo>
                        <a:pt x="235" y="925"/>
                      </a:lnTo>
                      <a:lnTo>
                        <a:pt x="234" y="925"/>
                      </a:lnTo>
                      <a:close/>
                      <a:moveTo>
                        <a:pt x="288" y="899"/>
                      </a:moveTo>
                      <a:lnTo>
                        <a:pt x="286" y="899"/>
                      </a:lnTo>
                      <a:lnTo>
                        <a:pt x="286" y="898"/>
                      </a:lnTo>
                      <a:lnTo>
                        <a:pt x="286" y="891"/>
                      </a:lnTo>
                      <a:lnTo>
                        <a:pt x="288" y="891"/>
                      </a:lnTo>
                      <a:lnTo>
                        <a:pt x="292" y="888"/>
                      </a:lnTo>
                      <a:lnTo>
                        <a:pt x="295" y="889"/>
                      </a:lnTo>
                      <a:lnTo>
                        <a:pt x="296" y="892"/>
                      </a:lnTo>
                      <a:lnTo>
                        <a:pt x="296" y="893"/>
                      </a:lnTo>
                      <a:lnTo>
                        <a:pt x="295" y="896"/>
                      </a:lnTo>
                      <a:lnTo>
                        <a:pt x="293" y="899"/>
                      </a:lnTo>
                      <a:lnTo>
                        <a:pt x="290" y="900"/>
                      </a:lnTo>
                      <a:lnTo>
                        <a:pt x="288" y="899"/>
                      </a:lnTo>
                      <a:close/>
                      <a:moveTo>
                        <a:pt x="440" y="1043"/>
                      </a:moveTo>
                      <a:lnTo>
                        <a:pt x="439" y="1045"/>
                      </a:lnTo>
                      <a:lnTo>
                        <a:pt x="439" y="1046"/>
                      </a:lnTo>
                      <a:lnTo>
                        <a:pt x="439" y="1048"/>
                      </a:lnTo>
                      <a:lnTo>
                        <a:pt x="438" y="1048"/>
                      </a:lnTo>
                      <a:lnTo>
                        <a:pt x="435" y="1049"/>
                      </a:lnTo>
                      <a:lnTo>
                        <a:pt x="435" y="1048"/>
                      </a:lnTo>
                      <a:lnTo>
                        <a:pt x="430" y="1045"/>
                      </a:lnTo>
                      <a:lnTo>
                        <a:pt x="425" y="1045"/>
                      </a:lnTo>
                      <a:lnTo>
                        <a:pt x="422" y="1045"/>
                      </a:lnTo>
                      <a:lnTo>
                        <a:pt x="422" y="1043"/>
                      </a:lnTo>
                      <a:lnTo>
                        <a:pt x="421" y="1041"/>
                      </a:lnTo>
                      <a:lnTo>
                        <a:pt x="419" y="1038"/>
                      </a:lnTo>
                      <a:lnTo>
                        <a:pt x="419" y="1036"/>
                      </a:lnTo>
                      <a:lnTo>
                        <a:pt x="425" y="1033"/>
                      </a:lnTo>
                      <a:lnTo>
                        <a:pt x="426" y="1033"/>
                      </a:lnTo>
                      <a:lnTo>
                        <a:pt x="428" y="1035"/>
                      </a:lnTo>
                      <a:lnTo>
                        <a:pt x="428" y="1036"/>
                      </a:lnTo>
                      <a:lnTo>
                        <a:pt x="428" y="1039"/>
                      </a:lnTo>
                      <a:lnTo>
                        <a:pt x="429" y="1041"/>
                      </a:lnTo>
                      <a:lnTo>
                        <a:pt x="430" y="1042"/>
                      </a:lnTo>
                      <a:lnTo>
                        <a:pt x="432" y="1042"/>
                      </a:lnTo>
                      <a:lnTo>
                        <a:pt x="432" y="1041"/>
                      </a:lnTo>
                      <a:lnTo>
                        <a:pt x="430" y="1038"/>
                      </a:lnTo>
                      <a:lnTo>
                        <a:pt x="432" y="1038"/>
                      </a:lnTo>
                      <a:lnTo>
                        <a:pt x="435" y="1039"/>
                      </a:lnTo>
                      <a:lnTo>
                        <a:pt x="439" y="1041"/>
                      </a:lnTo>
                      <a:lnTo>
                        <a:pt x="440" y="1042"/>
                      </a:lnTo>
                      <a:lnTo>
                        <a:pt x="440" y="1043"/>
                      </a:lnTo>
                      <a:close/>
                      <a:moveTo>
                        <a:pt x="339" y="926"/>
                      </a:moveTo>
                      <a:lnTo>
                        <a:pt x="341" y="930"/>
                      </a:lnTo>
                      <a:lnTo>
                        <a:pt x="344" y="932"/>
                      </a:lnTo>
                      <a:lnTo>
                        <a:pt x="343" y="937"/>
                      </a:lnTo>
                      <a:lnTo>
                        <a:pt x="340" y="939"/>
                      </a:lnTo>
                      <a:lnTo>
                        <a:pt x="340" y="944"/>
                      </a:lnTo>
                      <a:lnTo>
                        <a:pt x="340" y="946"/>
                      </a:lnTo>
                      <a:lnTo>
                        <a:pt x="346" y="950"/>
                      </a:lnTo>
                      <a:lnTo>
                        <a:pt x="350" y="953"/>
                      </a:lnTo>
                      <a:lnTo>
                        <a:pt x="354" y="956"/>
                      </a:lnTo>
                      <a:lnTo>
                        <a:pt x="353" y="957"/>
                      </a:lnTo>
                      <a:lnTo>
                        <a:pt x="350" y="957"/>
                      </a:lnTo>
                      <a:lnTo>
                        <a:pt x="347" y="956"/>
                      </a:lnTo>
                      <a:lnTo>
                        <a:pt x="344" y="953"/>
                      </a:lnTo>
                      <a:lnTo>
                        <a:pt x="340" y="951"/>
                      </a:lnTo>
                      <a:lnTo>
                        <a:pt x="337" y="953"/>
                      </a:lnTo>
                      <a:lnTo>
                        <a:pt x="334" y="954"/>
                      </a:lnTo>
                      <a:lnTo>
                        <a:pt x="331" y="954"/>
                      </a:lnTo>
                      <a:lnTo>
                        <a:pt x="330" y="954"/>
                      </a:lnTo>
                      <a:lnTo>
                        <a:pt x="330" y="956"/>
                      </a:lnTo>
                      <a:lnTo>
                        <a:pt x="330" y="957"/>
                      </a:lnTo>
                      <a:lnTo>
                        <a:pt x="329" y="957"/>
                      </a:lnTo>
                      <a:lnTo>
                        <a:pt x="327" y="957"/>
                      </a:lnTo>
                      <a:lnTo>
                        <a:pt x="326" y="957"/>
                      </a:lnTo>
                      <a:lnTo>
                        <a:pt x="324" y="957"/>
                      </a:lnTo>
                      <a:lnTo>
                        <a:pt x="324" y="956"/>
                      </a:lnTo>
                      <a:lnTo>
                        <a:pt x="324" y="954"/>
                      </a:lnTo>
                      <a:lnTo>
                        <a:pt x="322" y="954"/>
                      </a:lnTo>
                      <a:lnTo>
                        <a:pt x="319" y="956"/>
                      </a:lnTo>
                      <a:lnTo>
                        <a:pt x="319" y="957"/>
                      </a:lnTo>
                      <a:lnTo>
                        <a:pt x="317" y="958"/>
                      </a:lnTo>
                      <a:lnTo>
                        <a:pt x="316" y="961"/>
                      </a:lnTo>
                      <a:lnTo>
                        <a:pt x="314" y="961"/>
                      </a:lnTo>
                      <a:lnTo>
                        <a:pt x="313" y="960"/>
                      </a:lnTo>
                      <a:lnTo>
                        <a:pt x="314" y="958"/>
                      </a:lnTo>
                      <a:lnTo>
                        <a:pt x="314" y="957"/>
                      </a:lnTo>
                      <a:lnTo>
                        <a:pt x="316" y="956"/>
                      </a:lnTo>
                      <a:lnTo>
                        <a:pt x="317" y="954"/>
                      </a:lnTo>
                      <a:lnTo>
                        <a:pt x="314" y="946"/>
                      </a:lnTo>
                      <a:lnTo>
                        <a:pt x="313" y="946"/>
                      </a:lnTo>
                      <a:lnTo>
                        <a:pt x="312" y="944"/>
                      </a:lnTo>
                      <a:lnTo>
                        <a:pt x="312" y="943"/>
                      </a:lnTo>
                      <a:lnTo>
                        <a:pt x="316" y="941"/>
                      </a:lnTo>
                      <a:lnTo>
                        <a:pt x="320" y="946"/>
                      </a:lnTo>
                      <a:lnTo>
                        <a:pt x="324" y="949"/>
                      </a:lnTo>
                      <a:lnTo>
                        <a:pt x="327" y="947"/>
                      </a:lnTo>
                      <a:lnTo>
                        <a:pt x="329" y="946"/>
                      </a:lnTo>
                      <a:lnTo>
                        <a:pt x="329" y="944"/>
                      </a:lnTo>
                      <a:lnTo>
                        <a:pt x="330" y="944"/>
                      </a:lnTo>
                      <a:lnTo>
                        <a:pt x="330" y="943"/>
                      </a:lnTo>
                      <a:lnTo>
                        <a:pt x="329" y="941"/>
                      </a:lnTo>
                      <a:lnTo>
                        <a:pt x="326" y="939"/>
                      </a:lnTo>
                      <a:lnTo>
                        <a:pt x="326" y="937"/>
                      </a:lnTo>
                      <a:lnTo>
                        <a:pt x="326" y="934"/>
                      </a:lnTo>
                      <a:lnTo>
                        <a:pt x="327" y="933"/>
                      </a:lnTo>
                      <a:lnTo>
                        <a:pt x="326" y="926"/>
                      </a:lnTo>
                      <a:lnTo>
                        <a:pt x="326" y="922"/>
                      </a:lnTo>
                      <a:lnTo>
                        <a:pt x="326" y="920"/>
                      </a:lnTo>
                      <a:lnTo>
                        <a:pt x="327" y="920"/>
                      </a:lnTo>
                      <a:lnTo>
                        <a:pt x="327" y="919"/>
                      </a:lnTo>
                      <a:lnTo>
                        <a:pt x="329" y="919"/>
                      </a:lnTo>
                      <a:lnTo>
                        <a:pt x="331" y="919"/>
                      </a:lnTo>
                      <a:lnTo>
                        <a:pt x="333" y="919"/>
                      </a:lnTo>
                      <a:lnTo>
                        <a:pt x="336" y="920"/>
                      </a:lnTo>
                      <a:lnTo>
                        <a:pt x="337" y="922"/>
                      </a:lnTo>
                      <a:lnTo>
                        <a:pt x="339" y="923"/>
                      </a:lnTo>
                      <a:lnTo>
                        <a:pt x="339" y="925"/>
                      </a:lnTo>
                      <a:lnTo>
                        <a:pt x="339" y="926"/>
                      </a:lnTo>
                      <a:close/>
                      <a:moveTo>
                        <a:pt x="367" y="994"/>
                      </a:moveTo>
                      <a:lnTo>
                        <a:pt x="365" y="995"/>
                      </a:lnTo>
                      <a:lnTo>
                        <a:pt x="363" y="995"/>
                      </a:lnTo>
                      <a:lnTo>
                        <a:pt x="354" y="991"/>
                      </a:lnTo>
                      <a:lnTo>
                        <a:pt x="353" y="990"/>
                      </a:lnTo>
                      <a:lnTo>
                        <a:pt x="353" y="987"/>
                      </a:lnTo>
                      <a:lnTo>
                        <a:pt x="354" y="987"/>
                      </a:lnTo>
                      <a:lnTo>
                        <a:pt x="354" y="985"/>
                      </a:lnTo>
                      <a:lnTo>
                        <a:pt x="354" y="983"/>
                      </a:lnTo>
                      <a:lnTo>
                        <a:pt x="354" y="981"/>
                      </a:lnTo>
                      <a:lnTo>
                        <a:pt x="353" y="980"/>
                      </a:lnTo>
                      <a:lnTo>
                        <a:pt x="351" y="978"/>
                      </a:lnTo>
                      <a:lnTo>
                        <a:pt x="350" y="977"/>
                      </a:lnTo>
                      <a:lnTo>
                        <a:pt x="347" y="977"/>
                      </a:lnTo>
                      <a:lnTo>
                        <a:pt x="346" y="977"/>
                      </a:lnTo>
                      <a:lnTo>
                        <a:pt x="343" y="974"/>
                      </a:lnTo>
                      <a:lnTo>
                        <a:pt x="341" y="973"/>
                      </a:lnTo>
                      <a:lnTo>
                        <a:pt x="340" y="970"/>
                      </a:lnTo>
                      <a:lnTo>
                        <a:pt x="340" y="968"/>
                      </a:lnTo>
                      <a:lnTo>
                        <a:pt x="337" y="968"/>
                      </a:lnTo>
                      <a:lnTo>
                        <a:pt x="334" y="970"/>
                      </a:lnTo>
                      <a:lnTo>
                        <a:pt x="334" y="971"/>
                      </a:lnTo>
                      <a:lnTo>
                        <a:pt x="333" y="971"/>
                      </a:lnTo>
                      <a:lnTo>
                        <a:pt x="333" y="970"/>
                      </a:lnTo>
                      <a:lnTo>
                        <a:pt x="334" y="964"/>
                      </a:lnTo>
                      <a:lnTo>
                        <a:pt x="336" y="964"/>
                      </a:lnTo>
                      <a:lnTo>
                        <a:pt x="341" y="966"/>
                      </a:lnTo>
                      <a:lnTo>
                        <a:pt x="343" y="968"/>
                      </a:lnTo>
                      <a:lnTo>
                        <a:pt x="344" y="971"/>
                      </a:lnTo>
                      <a:lnTo>
                        <a:pt x="344" y="973"/>
                      </a:lnTo>
                      <a:lnTo>
                        <a:pt x="346" y="973"/>
                      </a:lnTo>
                      <a:lnTo>
                        <a:pt x="348" y="973"/>
                      </a:lnTo>
                      <a:lnTo>
                        <a:pt x="351" y="974"/>
                      </a:lnTo>
                      <a:lnTo>
                        <a:pt x="364" y="981"/>
                      </a:lnTo>
                      <a:lnTo>
                        <a:pt x="367" y="983"/>
                      </a:lnTo>
                      <a:lnTo>
                        <a:pt x="370" y="983"/>
                      </a:lnTo>
                      <a:lnTo>
                        <a:pt x="371" y="983"/>
                      </a:lnTo>
                      <a:lnTo>
                        <a:pt x="374" y="980"/>
                      </a:lnTo>
                      <a:lnTo>
                        <a:pt x="378" y="977"/>
                      </a:lnTo>
                      <a:lnTo>
                        <a:pt x="382" y="974"/>
                      </a:lnTo>
                      <a:lnTo>
                        <a:pt x="382" y="973"/>
                      </a:lnTo>
                      <a:lnTo>
                        <a:pt x="384" y="973"/>
                      </a:lnTo>
                      <a:lnTo>
                        <a:pt x="385" y="974"/>
                      </a:lnTo>
                      <a:lnTo>
                        <a:pt x="388" y="978"/>
                      </a:lnTo>
                      <a:lnTo>
                        <a:pt x="387" y="983"/>
                      </a:lnTo>
                      <a:lnTo>
                        <a:pt x="387" y="984"/>
                      </a:lnTo>
                      <a:lnTo>
                        <a:pt x="381" y="987"/>
                      </a:lnTo>
                      <a:lnTo>
                        <a:pt x="377" y="985"/>
                      </a:lnTo>
                      <a:lnTo>
                        <a:pt x="374" y="987"/>
                      </a:lnTo>
                      <a:lnTo>
                        <a:pt x="368" y="991"/>
                      </a:lnTo>
                      <a:lnTo>
                        <a:pt x="367" y="994"/>
                      </a:lnTo>
                      <a:close/>
                      <a:moveTo>
                        <a:pt x="459" y="1052"/>
                      </a:moveTo>
                      <a:lnTo>
                        <a:pt x="460" y="1055"/>
                      </a:lnTo>
                      <a:lnTo>
                        <a:pt x="462" y="1055"/>
                      </a:lnTo>
                      <a:lnTo>
                        <a:pt x="462" y="1056"/>
                      </a:lnTo>
                      <a:lnTo>
                        <a:pt x="456" y="1056"/>
                      </a:lnTo>
                      <a:lnTo>
                        <a:pt x="455" y="1055"/>
                      </a:lnTo>
                      <a:lnTo>
                        <a:pt x="455" y="1053"/>
                      </a:lnTo>
                      <a:lnTo>
                        <a:pt x="456" y="1052"/>
                      </a:lnTo>
                      <a:lnTo>
                        <a:pt x="457" y="1052"/>
                      </a:lnTo>
                      <a:lnTo>
                        <a:pt x="459" y="1050"/>
                      </a:lnTo>
                      <a:lnTo>
                        <a:pt x="459" y="1052"/>
                      </a:lnTo>
                      <a:close/>
                      <a:moveTo>
                        <a:pt x="419" y="1004"/>
                      </a:moveTo>
                      <a:lnTo>
                        <a:pt x="414" y="1009"/>
                      </a:lnTo>
                      <a:lnTo>
                        <a:pt x="412" y="1011"/>
                      </a:lnTo>
                      <a:lnTo>
                        <a:pt x="412" y="1009"/>
                      </a:lnTo>
                      <a:lnTo>
                        <a:pt x="414" y="1009"/>
                      </a:lnTo>
                      <a:lnTo>
                        <a:pt x="415" y="1007"/>
                      </a:lnTo>
                      <a:lnTo>
                        <a:pt x="414" y="1007"/>
                      </a:lnTo>
                      <a:lnTo>
                        <a:pt x="408" y="1008"/>
                      </a:lnTo>
                      <a:lnTo>
                        <a:pt x="406" y="1009"/>
                      </a:lnTo>
                      <a:lnTo>
                        <a:pt x="404" y="1011"/>
                      </a:lnTo>
                      <a:lnTo>
                        <a:pt x="404" y="1015"/>
                      </a:lnTo>
                      <a:lnTo>
                        <a:pt x="405" y="1018"/>
                      </a:lnTo>
                      <a:lnTo>
                        <a:pt x="406" y="1019"/>
                      </a:lnTo>
                      <a:lnTo>
                        <a:pt x="408" y="1019"/>
                      </a:lnTo>
                      <a:lnTo>
                        <a:pt x="415" y="1024"/>
                      </a:lnTo>
                      <a:lnTo>
                        <a:pt x="421" y="1028"/>
                      </a:lnTo>
                      <a:lnTo>
                        <a:pt x="421" y="1029"/>
                      </a:lnTo>
                      <a:lnTo>
                        <a:pt x="421" y="1031"/>
                      </a:lnTo>
                      <a:lnTo>
                        <a:pt x="416" y="1035"/>
                      </a:lnTo>
                      <a:lnTo>
                        <a:pt x="414" y="1038"/>
                      </a:lnTo>
                      <a:lnTo>
                        <a:pt x="412" y="1039"/>
                      </a:lnTo>
                      <a:lnTo>
                        <a:pt x="408" y="1041"/>
                      </a:lnTo>
                      <a:lnTo>
                        <a:pt x="405" y="1038"/>
                      </a:lnTo>
                      <a:lnTo>
                        <a:pt x="399" y="1029"/>
                      </a:lnTo>
                      <a:lnTo>
                        <a:pt x="399" y="1028"/>
                      </a:lnTo>
                      <a:lnTo>
                        <a:pt x="399" y="1026"/>
                      </a:lnTo>
                      <a:lnTo>
                        <a:pt x="398" y="1026"/>
                      </a:lnTo>
                      <a:lnTo>
                        <a:pt x="388" y="1028"/>
                      </a:lnTo>
                      <a:lnTo>
                        <a:pt x="388" y="1026"/>
                      </a:lnTo>
                      <a:lnTo>
                        <a:pt x="382" y="1022"/>
                      </a:lnTo>
                      <a:lnTo>
                        <a:pt x="381" y="1022"/>
                      </a:lnTo>
                      <a:lnTo>
                        <a:pt x="378" y="1022"/>
                      </a:lnTo>
                      <a:lnTo>
                        <a:pt x="375" y="1024"/>
                      </a:lnTo>
                      <a:lnTo>
                        <a:pt x="370" y="1024"/>
                      </a:lnTo>
                      <a:lnTo>
                        <a:pt x="370" y="1022"/>
                      </a:lnTo>
                      <a:lnTo>
                        <a:pt x="371" y="1019"/>
                      </a:lnTo>
                      <a:lnTo>
                        <a:pt x="374" y="1018"/>
                      </a:lnTo>
                      <a:lnTo>
                        <a:pt x="375" y="1015"/>
                      </a:lnTo>
                      <a:lnTo>
                        <a:pt x="374" y="1014"/>
                      </a:lnTo>
                      <a:lnTo>
                        <a:pt x="367" y="1015"/>
                      </a:lnTo>
                      <a:lnTo>
                        <a:pt x="361" y="1018"/>
                      </a:lnTo>
                      <a:lnTo>
                        <a:pt x="361" y="1016"/>
                      </a:lnTo>
                      <a:lnTo>
                        <a:pt x="360" y="1014"/>
                      </a:lnTo>
                      <a:lnTo>
                        <a:pt x="363" y="1011"/>
                      </a:lnTo>
                      <a:lnTo>
                        <a:pt x="365" y="1009"/>
                      </a:lnTo>
                      <a:lnTo>
                        <a:pt x="367" y="1008"/>
                      </a:lnTo>
                      <a:lnTo>
                        <a:pt x="370" y="1008"/>
                      </a:lnTo>
                      <a:lnTo>
                        <a:pt x="372" y="1008"/>
                      </a:lnTo>
                      <a:lnTo>
                        <a:pt x="374" y="1009"/>
                      </a:lnTo>
                      <a:lnTo>
                        <a:pt x="378" y="1009"/>
                      </a:lnTo>
                      <a:lnTo>
                        <a:pt x="381" y="1005"/>
                      </a:lnTo>
                      <a:lnTo>
                        <a:pt x="381" y="1004"/>
                      </a:lnTo>
                      <a:lnTo>
                        <a:pt x="382" y="1001"/>
                      </a:lnTo>
                      <a:lnTo>
                        <a:pt x="384" y="1000"/>
                      </a:lnTo>
                      <a:lnTo>
                        <a:pt x="385" y="1000"/>
                      </a:lnTo>
                      <a:lnTo>
                        <a:pt x="388" y="1002"/>
                      </a:lnTo>
                      <a:lnTo>
                        <a:pt x="391" y="1005"/>
                      </a:lnTo>
                      <a:lnTo>
                        <a:pt x="398" y="1002"/>
                      </a:lnTo>
                      <a:lnTo>
                        <a:pt x="399" y="998"/>
                      </a:lnTo>
                      <a:lnTo>
                        <a:pt x="401" y="995"/>
                      </a:lnTo>
                      <a:lnTo>
                        <a:pt x="405" y="994"/>
                      </a:lnTo>
                      <a:lnTo>
                        <a:pt x="406" y="994"/>
                      </a:lnTo>
                      <a:lnTo>
                        <a:pt x="409" y="995"/>
                      </a:lnTo>
                      <a:lnTo>
                        <a:pt x="409" y="997"/>
                      </a:lnTo>
                      <a:lnTo>
                        <a:pt x="411" y="998"/>
                      </a:lnTo>
                      <a:lnTo>
                        <a:pt x="414" y="1001"/>
                      </a:lnTo>
                      <a:lnTo>
                        <a:pt x="415" y="1001"/>
                      </a:lnTo>
                      <a:lnTo>
                        <a:pt x="418" y="1001"/>
                      </a:lnTo>
                      <a:lnTo>
                        <a:pt x="419" y="1001"/>
                      </a:lnTo>
                      <a:lnTo>
                        <a:pt x="421" y="1002"/>
                      </a:lnTo>
                      <a:lnTo>
                        <a:pt x="419" y="1004"/>
                      </a:lnTo>
                      <a:close/>
                      <a:moveTo>
                        <a:pt x="445" y="1035"/>
                      </a:moveTo>
                      <a:lnTo>
                        <a:pt x="442" y="1033"/>
                      </a:lnTo>
                      <a:lnTo>
                        <a:pt x="440" y="1032"/>
                      </a:lnTo>
                      <a:lnTo>
                        <a:pt x="439" y="1024"/>
                      </a:lnTo>
                      <a:lnTo>
                        <a:pt x="442" y="1019"/>
                      </a:lnTo>
                      <a:lnTo>
                        <a:pt x="445" y="1016"/>
                      </a:lnTo>
                      <a:lnTo>
                        <a:pt x="446" y="1016"/>
                      </a:lnTo>
                      <a:lnTo>
                        <a:pt x="450" y="1015"/>
                      </a:lnTo>
                      <a:lnTo>
                        <a:pt x="453" y="1015"/>
                      </a:lnTo>
                      <a:lnTo>
                        <a:pt x="456" y="1021"/>
                      </a:lnTo>
                      <a:lnTo>
                        <a:pt x="452" y="1032"/>
                      </a:lnTo>
                      <a:lnTo>
                        <a:pt x="450" y="1032"/>
                      </a:lnTo>
                      <a:lnTo>
                        <a:pt x="449" y="1031"/>
                      </a:lnTo>
                      <a:lnTo>
                        <a:pt x="447" y="1031"/>
                      </a:lnTo>
                      <a:lnTo>
                        <a:pt x="446" y="1032"/>
                      </a:lnTo>
                      <a:lnTo>
                        <a:pt x="446" y="1033"/>
                      </a:lnTo>
                      <a:lnTo>
                        <a:pt x="445" y="1035"/>
                      </a:lnTo>
                      <a:close/>
                      <a:moveTo>
                        <a:pt x="583" y="1161"/>
                      </a:moveTo>
                      <a:lnTo>
                        <a:pt x="583" y="1162"/>
                      </a:lnTo>
                      <a:lnTo>
                        <a:pt x="586" y="1162"/>
                      </a:lnTo>
                      <a:lnTo>
                        <a:pt x="590" y="1168"/>
                      </a:lnTo>
                      <a:lnTo>
                        <a:pt x="590" y="1169"/>
                      </a:lnTo>
                      <a:lnTo>
                        <a:pt x="590" y="1171"/>
                      </a:lnTo>
                      <a:lnTo>
                        <a:pt x="596" y="1176"/>
                      </a:lnTo>
                      <a:lnTo>
                        <a:pt x="600" y="1179"/>
                      </a:lnTo>
                      <a:lnTo>
                        <a:pt x="603" y="1182"/>
                      </a:lnTo>
                      <a:lnTo>
                        <a:pt x="603" y="1183"/>
                      </a:lnTo>
                      <a:lnTo>
                        <a:pt x="605" y="1186"/>
                      </a:lnTo>
                      <a:lnTo>
                        <a:pt x="607" y="1188"/>
                      </a:lnTo>
                      <a:lnTo>
                        <a:pt x="610" y="1192"/>
                      </a:lnTo>
                      <a:lnTo>
                        <a:pt x="609" y="1192"/>
                      </a:lnTo>
                      <a:lnTo>
                        <a:pt x="605" y="1189"/>
                      </a:lnTo>
                      <a:lnTo>
                        <a:pt x="603" y="1189"/>
                      </a:lnTo>
                      <a:lnTo>
                        <a:pt x="600" y="1185"/>
                      </a:lnTo>
                      <a:lnTo>
                        <a:pt x="595" y="1181"/>
                      </a:lnTo>
                      <a:lnTo>
                        <a:pt x="589" y="1176"/>
                      </a:lnTo>
                      <a:lnTo>
                        <a:pt x="582" y="1171"/>
                      </a:lnTo>
                      <a:lnTo>
                        <a:pt x="576" y="1168"/>
                      </a:lnTo>
                      <a:lnTo>
                        <a:pt x="573" y="1166"/>
                      </a:lnTo>
                      <a:lnTo>
                        <a:pt x="572" y="1161"/>
                      </a:lnTo>
                      <a:lnTo>
                        <a:pt x="568" y="1154"/>
                      </a:lnTo>
                      <a:lnTo>
                        <a:pt x="563" y="1150"/>
                      </a:lnTo>
                      <a:lnTo>
                        <a:pt x="562" y="1150"/>
                      </a:lnTo>
                      <a:lnTo>
                        <a:pt x="561" y="1150"/>
                      </a:lnTo>
                      <a:lnTo>
                        <a:pt x="558" y="1145"/>
                      </a:lnTo>
                      <a:lnTo>
                        <a:pt x="556" y="1142"/>
                      </a:lnTo>
                      <a:lnTo>
                        <a:pt x="558" y="1141"/>
                      </a:lnTo>
                      <a:lnTo>
                        <a:pt x="559" y="1137"/>
                      </a:lnTo>
                      <a:lnTo>
                        <a:pt x="558" y="1135"/>
                      </a:lnTo>
                      <a:lnTo>
                        <a:pt x="556" y="1134"/>
                      </a:lnTo>
                      <a:lnTo>
                        <a:pt x="558" y="1133"/>
                      </a:lnTo>
                      <a:lnTo>
                        <a:pt x="558" y="1130"/>
                      </a:lnTo>
                      <a:lnTo>
                        <a:pt x="559" y="1130"/>
                      </a:lnTo>
                      <a:lnTo>
                        <a:pt x="561" y="1134"/>
                      </a:lnTo>
                      <a:lnTo>
                        <a:pt x="566" y="1138"/>
                      </a:lnTo>
                      <a:lnTo>
                        <a:pt x="568" y="1144"/>
                      </a:lnTo>
                      <a:lnTo>
                        <a:pt x="568" y="1145"/>
                      </a:lnTo>
                      <a:lnTo>
                        <a:pt x="575" y="1147"/>
                      </a:lnTo>
                      <a:lnTo>
                        <a:pt x="579" y="1150"/>
                      </a:lnTo>
                      <a:lnTo>
                        <a:pt x="582" y="1151"/>
                      </a:lnTo>
                      <a:lnTo>
                        <a:pt x="583" y="1151"/>
                      </a:lnTo>
                      <a:lnTo>
                        <a:pt x="583" y="1152"/>
                      </a:lnTo>
                      <a:lnTo>
                        <a:pt x="583" y="1161"/>
                      </a:lnTo>
                      <a:close/>
                      <a:moveTo>
                        <a:pt x="647" y="1200"/>
                      </a:moveTo>
                      <a:lnTo>
                        <a:pt x="643" y="1196"/>
                      </a:lnTo>
                      <a:lnTo>
                        <a:pt x="643" y="1195"/>
                      </a:lnTo>
                      <a:lnTo>
                        <a:pt x="643" y="1193"/>
                      </a:lnTo>
                      <a:lnTo>
                        <a:pt x="647" y="1191"/>
                      </a:lnTo>
                      <a:lnTo>
                        <a:pt x="654" y="1189"/>
                      </a:lnTo>
                      <a:lnTo>
                        <a:pt x="663" y="1191"/>
                      </a:lnTo>
                      <a:lnTo>
                        <a:pt x="664" y="1192"/>
                      </a:lnTo>
                      <a:lnTo>
                        <a:pt x="667" y="1195"/>
                      </a:lnTo>
                      <a:lnTo>
                        <a:pt x="668" y="1200"/>
                      </a:lnTo>
                      <a:lnTo>
                        <a:pt x="668" y="1202"/>
                      </a:lnTo>
                      <a:lnTo>
                        <a:pt x="667" y="1205"/>
                      </a:lnTo>
                      <a:lnTo>
                        <a:pt x="664" y="1206"/>
                      </a:lnTo>
                      <a:lnTo>
                        <a:pt x="655" y="1205"/>
                      </a:lnTo>
                      <a:lnTo>
                        <a:pt x="647" y="1200"/>
                      </a:lnTo>
                      <a:close/>
                      <a:moveTo>
                        <a:pt x="579" y="1116"/>
                      </a:moveTo>
                      <a:lnTo>
                        <a:pt x="578" y="1118"/>
                      </a:lnTo>
                      <a:lnTo>
                        <a:pt x="571" y="1120"/>
                      </a:lnTo>
                      <a:lnTo>
                        <a:pt x="566" y="1120"/>
                      </a:lnTo>
                      <a:lnTo>
                        <a:pt x="565" y="1120"/>
                      </a:lnTo>
                      <a:lnTo>
                        <a:pt x="565" y="1117"/>
                      </a:lnTo>
                      <a:lnTo>
                        <a:pt x="562" y="1113"/>
                      </a:lnTo>
                      <a:lnTo>
                        <a:pt x="561" y="1113"/>
                      </a:lnTo>
                      <a:lnTo>
                        <a:pt x="559" y="1113"/>
                      </a:lnTo>
                      <a:lnTo>
                        <a:pt x="558" y="1114"/>
                      </a:lnTo>
                      <a:lnTo>
                        <a:pt x="556" y="1116"/>
                      </a:lnTo>
                      <a:lnTo>
                        <a:pt x="556" y="1117"/>
                      </a:lnTo>
                      <a:lnTo>
                        <a:pt x="556" y="1118"/>
                      </a:lnTo>
                      <a:lnTo>
                        <a:pt x="558" y="1121"/>
                      </a:lnTo>
                      <a:lnTo>
                        <a:pt x="556" y="1127"/>
                      </a:lnTo>
                      <a:lnTo>
                        <a:pt x="556" y="1128"/>
                      </a:lnTo>
                      <a:lnTo>
                        <a:pt x="554" y="1130"/>
                      </a:lnTo>
                      <a:lnTo>
                        <a:pt x="554" y="1128"/>
                      </a:lnTo>
                      <a:lnTo>
                        <a:pt x="554" y="1127"/>
                      </a:lnTo>
                      <a:lnTo>
                        <a:pt x="554" y="1125"/>
                      </a:lnTo>
                      <a:lnTo>
                        <a:pt x="549" y="1123"/>
                      </a:lnTo>
                      <a:lnTo>
                        <a:pt x="547" y="1123"/>
                      </a:lnTo>
                      <a:lnTo>
                        <a:pt x="544" y="1117"/>
                      </a:lnTo>
                      <a:lnTo>
                        <a:pt x="542" y="1116"/>
                      </a:lnTo>
                      <a:lnTo>
                        <a:pt x="541" y="1116"/>
                      </a:lnTo>
                      <a:lnTo>
                        <a:pt x="539" y="1116"/>
                      </a:lnTo>
                      <a:lnTo>
                        <a:pt x="537" y="1116"/>
                      </a:lnTo>
                      <a:lnTo>
                        <a:pt x="532" y="1117"/>
                      </a:lnTo>
                      <a:lnTo>
                        <a:pt x="531" y="1114"/>
                      </a:lnTo>
                      <a:lnTo>
                        <a:pt x="528" y="1111"/>
                      </a:lnTo>
                      <a:lnTo>
                        <a:pt x="527" y="1111"/>
                      </a:lnTo>
                      <a:lnTo>
                        <a:pt x="524" y="1110"/>
                      </a:lnTo>
                      <a:lnTo>
                        <a:pt x="522" y="1108"/>
                      </a:lnTo>
                      <a:lnTo>
                        <a:pt x="522" y="1107"/>
                      </a:lnTo>
                      <a:lnTo>
                        <a:pt x="520" y="1107"/>
                      </a:lnTo>
                      <a:lnTo>
                        <a:pt x="513" y="1104"/>
                      </a:lnTo>
                      <a:lnTo>
                        <a:pt x="511" y="1103"/>
                      </a:lnTo>
                      <a:lnTo>
                        <a:pt x="511" y="1099"/>
                      </a:lnTo>
                      <a:lnTo>
                        <a:pt x="508" y="1091"/>
                      </a:lnTo>
                      <a:lnTo>
                        <a:pt x="503" y="1087"/>
                      </a:lnTo>
                      <a:lnTo>
                        <a:pt x="500" y="1087"/>
                      </a:lnTo>
                      <a:lnTo>
                        <a:pt x="498" y="1087"/>
                      </a:lnTo>
                      <a:lnTo>
                        <a:pt x="497" y="1087"/>
                      </a:lnTo>
                      <a:lnTo>
                        <a:pt x="493" y="1084"/>
                      </a:lnTo>
                      <a:lnTo>
                        <a:pt x="493" y="1083"/>
                      </a:lnTo>
                      <a:lnTo>
                        <a:pt x="491" y="1080"/>
                      </a:lnTo>
                      <a:lnTo>
                        <a:pt x="486" y="1073"/>
                      </a:lnTo>
                      <a:lnTo>
                        <a:pt x="484" y="1072"/>
                      </a:lnTo>
                      <a:lnTo>
                        <a:pt x="483" y="1070"/>
                      </a:lnTo>
                      <a:lnTo>
                        <a:pt x="483" y="1069"/>
                      </a:lnTo>
                      <a:lnTo>
                        <a:pt x="484" y="1069"/>
                      </a:lnTo>
                      <a:lnTo>
                        <a:pt x="493" y="1075"/>
                      </a:lnTo>
                      <a:lnTo>
                        <a:pt x="496" y="1076"/>
                      </a:lnTo>
                      <a:lnTo>
                        <a:pt x="497" y="1077"/>
                      </a:lnTo>
                      <a:lnTo>
                        <a:pt x="497" y="1079"/>
                      </a:lnTo>
                      <a:lnTo>
                        <a:pt x="497" y="1082"/>
                      </a:lnTo>
                      <a:lnTo>
                        <a:pt x="501" y="1082"/>
                      </a:lnTo>
                      <a:lnTo>
                        <a:pt x="504" y="1084"/>
                      </a:lnTo>
                      <a:lnTo>
                        <a:pt x="508" y="1086"/>
                      </a:lnTo>
                      <a:lnTo>
                        <a:pt x="511" y="1086"/>
                      </a:lnTo>
                      <a:lnTo>
                        <a:pt x="511" y="1084"/>
                      </a:lnTo>
                      <a:lnTo>
                        <a:pt x="513" y="1084"/>
                      </a:lnTo>
                      <a:lnTo>
                        <a:pt x="514" y="1084"/>
                      </a:lnTo>
                      <a:lnTo>
                        <a:pt x="514" y="1087"/>
                      </a:lnTo>
                      <a:lnTo>
                        <a:pt x="514" y="1090"/>
                      </a:lnTo>
                      <a:lnTo>
                        <a:pt x="517" y="1093"/>
                      </a:lnTo>
                      <a:lnTo>
                        <a:pt x="525" y="1099"/>
                      </a:lnTo>
                      <a:lnTo>
                        <a:pt x="530" y="1100"/>
                      </a:lnTo>
                      <a:lnTo>
                        <a:pt x="532" y="1100"/>
                      </a:lnTo>
                      <a:lnTo>
                        <a:pt x="535" y="1100"/>
                      </a:lnTo>
                      <a:lnTo>
                        <a:pt x="538" y="1100"/>
                      </a:lnTo>
                      <a:lnTo>
                        <a:pt x="541" y="1101"/>
                      </a:lnTo>
                      <a:lnTo>
                        <a:pt x="542" y="1103"/>
                      </a:lnTo>
                      <a:lnTo>
                        <a:pt x="544" y="1106"/>
                      </a:lnTo>
                      <a:lnTo>
                        <a:pt x="545" y="1106"/>
                      </a:lnTo>
                      <a:lnTo>
                        <a:pt x="545" y="1101"/>
                      </a:lnTo>
                      <a:lnTo>
                        <a:pt x="545" y="1100"/>
                      </a:lnTo>
                      <a:lnTo>
                        <a:pt x="547" y="1100"/>
                      </a:lnTo>
                      <a:lnTo>
                        <a:pt x="549" y="1103"/>
                      </a:lnTo>
                      <a:lnTo>
                        <a:pt x="551" y="1106"/>
                      </a:lnTo>
                      <a:lnTo>
                        <a:pt x="552" y="1107"/>
                      </a:lnTo>
                      <a:lnTo>
                        <a:pt x="554" y="1108"/>
                      </a:lnTo>
                      <a:lnTo>
                        <a:pt x="559" y="1108"/>
                      </a:lnTo>
                      <a:lnTo>
                        <a:pt x="562" y="1106"/>
                      </a:lnTo>
                      <a:lnTo>
                        <a:pt x="559" y="1103"/>
                      </a:lnTo>
                      <a:lnTo>
                        <a:pt x="559" y="1101"/>
                      </a:lnTo>
                      <a:lnTo>
                        <a:pt x="558" y="1100"/>
                      </a:lnTo>
                      <a:lnTo>
                        <a:pt x="556" y="1099"/>
                      </a:lnTo>
                      <a:lnTo>
                        <a:pt x="555" y="1096"/>
                      </a:lnTo>
                      <a:lnTo>
                        <a:pt x="555" y="1091"/>
                      </a:lnTo>
                      <a:lnTo>
                        <a:pt x="556" y="1090"/>
                      </a:lnTo>
                      <a:lnTo>
                        <a:pt x="558" y="1090"/>
                      </a:lnTo>
                      <a:lnTo>
                        <a:pt x="558" y="1091"/>
                      </a:lnTo>
                      <a:lnTo>
                        <a:pt x="559" y="1094"/>
                      </a:lnTo>
                      <a:lnTo>
                        <a:pt x="561" y="1096"/>
                      </a:lnTo>
                      <a:lnTo>
                        <a:pt x="562" y="1096"/>
                      </a:lnTo>
                      <a:lnTo>
                        <a:pt x="563" y="1096"/>
                      </a:lnTo>
                      <a:lnTo>
                        <a:pt x="565" y="1096"/>
                      </a:lnTo>
                      <a:lnTo>
                        <a:pt x="566" y="1094"/>
                      </a:lnTo>
                      <a:lnTo>
                        <a:pt x="566" y="1093"/>
                      </a:lnTo>
                      <a:lnTo>
                        <a:pt x="568" y="1093"/>
                      </a:lnTo>
                      <a:lnTo>
                        <a:pt x="579" y="1096"/>
                      </a:lnTo>
                      <a:lnTo>
                        <a:pt x="580" y="1099"/>
                      </a:lnTo>
                      <a:lnTo>
                        <a:pt x="582" y="1106"/>
                      </a:lnTo>
                      <a:lnTo>
                        <a:pt x="580" y="1111"/>
                      </a:lnTo>
                      <a:lnTo>
                        <a:pt x="580" y="1116"/>
                      </a:lnTo>
                      <a:lnTo>
                        <a:pt x="579" y="1116"/>
                      </a:lnTo>
                      <a:close/>
                      <a:moveTo>
                        <a:pt x="735" y="1250"/>
                      </a:moveTo>
                      <a:lnTo>
                        <a:pt x="732" y="1250"/>
                      </a:lnTo>
                      <a:lnTo>
                        <a:pt x="729" y="1247"/>
                      </a:lnTo>
                      <a:lnTo>
                        <a:pt x="730" y="1244"/>
                      </a:lnTo>
                      <a:lnTo>
                        <a:pt x="732" y="1243"/>
                      </a:lnTo>
                      <a:lnTo>
                        <a:pt x="733" y="1241"/>
                      </a:lnTo>
                      <a:lnTo>
                        <a:pt x="736" y="1241"/>
                      </a:lnTo>
                      <a:lnTo>
                        <a:pt x="738" y="1241"/>
                      </a:lnTo>
                      <a:lnTo>
                        <a:pt x="739" y="1243"/>
                      </a:lnTo>
                      <a:lnTo>
                        <a:pt x="739" y="1249"/>
                      </a:lnTo>
                      <a:lnTo>
                        <a:pt x="736" y="1250"/>
                      </a:lnTo>
                      <a:lnTo>
                        <a:pt x="735" y="1250"/>
                      </a:lnTo>
                      <a:close/>
                      <a:moveTo>
                        <a:pt x="786" y="1268"/>
                      </a:moveTo>
                      <a:lnTo>
                        <a:pt x="779" y="1270"/>
                      </a:lnTo>
                      <a:lnTo>
                        <a:pt x="777" y="1268"/>
                      </a:lnTo>
                      <a:lnTo>
                        <a:pt x="776" y="1267"/>
                      </a:lnTo>
                      <a:lnTo>
                        <a:pt x="776" y="1266"/>
                      </a:lnTo>
                      <a:lnTo>
                        <a:pt x="774" y="1266"/>
                      </a:lnTo>
                      <a:lnTo>
                        <a:pt x="770" y="1264"/>
                      </a:lnTo>
                      <a:lnTo>
                        <a:pt x="767" y="1266"/>
                      </a:lnTo>
                      <a:lnTo>
                        <a:pt x="764" y="1266"/>
                      </a:lnTo>
                      <a:lnTo>
                        <a:pt x="763" y="1261"/>
                      </a:lnTo>
                      <a:lnTo>
                        <a:pt x="767" y="1258"/>
                      </a:lnTo>
                      <a:lnTo>
                        <a:pt x="771" y="1256"/>
                      </a:lnTo>
                      <a:lnTo>
                        <a:pt x="780" y="1256"/>
                      </a:lnTo>
                      <a:lnTo>
                        <a:pt x="784" y="1257"/>
                      </a:lnTo>
                      <a:lnTo>
                        <a:pt x="787" y="1258"/>
                      </a:lnTo>
                      <a:lnTo>
                        <a:pt x="788" y="1263"/>
                      </a:lnTo>
                      <a:lnTo>
                        <a:pt x="788" y="1266"/>
                      </a:lnTo>
                      <a:lnTo>
                        <a:pt x="787" y="1266"/>
                      </a:lnTo>
                      <a:lnTo>
                        <a:pt x="787" y="1267"/>
                      </a:lnTo>
                      <a:lnTo>
                        <a:pt x="786" y="1268"/>
                      </a:lnTo>
                      <a:close/>
                      <a:moveTo>
                        <a:pt x="818" y="1285"/>
                      </a:moveTo>
                      <a:lnTo>
                        <a:pt x="815" y="1284"/>
                      </a:lnTo>
                      <a:lnTo>
                        <a:pt x="813" y="1281"/>
                      </a:lnTo>
                      <a:lnTo>
                        <a:pt x="813" y="1280"/>
                      </a:lnTo>
                      <a:lnTo>
                        <a:pt x="818" y="1275"/>
                      </a:lnTo>
                      <a:lnTo>
                        <a:pt x="821" y="1277"/>
                      </a:lnTo>
                      <a:lnTo>
                        <a:pt x="824" y="1281"/>
                      </a:lnTo>
                      <a:lnTo>
                        <a:pt x="824" y="1283"/>
                      </a:lnTo>
                      <a:lnTo>
                        <a:pt x="822" y="1284"/>
                      </a:lnTo>
                      <a:lnTo>
                        <a:pt x="821" y="1284"/>
                      </a:lnTo>
                      <a:lnTo>
                        <a:pt x="818" y="1285"/>
                      </a:lnTo>
                      <a:close/>
                      <a:moveTo>
                        <a:pt x="852" y="1294"/>
                      </a:moveTo>
                      <a:lnTo>
                        <a:pt x="848" y="1297"/>
                      </a:lnTo>
                      <a:lnTo>
                        <a:pt x="844" y="1298"/>
                      </a:lnTo>
                      <a:lnTo>
                        <a:pt x="841" y="1297"/>
                      </a:lnTo>
                      <a:lnTo>
                        <a:pt x="839" y="1290"/>
                      </a:lnTo>
                      <a:lnTo>
                        <a:pt x="837" y="1287"/>
                      </a:lnTo>
                      <a:lnTo>
                        <a:pt x="835" y="1287"/>
                      </a:lnTo>
                      <a:lnTo>
                        <a:pt x="832" y="1287"/>
                      </a:lnTo>
                      <a:lnTo>
                        <a:pt x="831" y="1285"/>
                      </a:lnTo>
                      <a:lnTo>
                        <a:pt x="829" y="1285"/>
                      </a:lnTo>
                      <a:lnTo>
                        <a:pt x="829" y="1283"/>
                      </a:lnTo>
                      <a:lnTo>
                        <a:pt x="831" y="1278"/>
                      </a:lnTo>
                      <a:lnTo>
                        <a:pt x="834" y="1278"/>
                      </a:lnTo>
                      <a:lnTo>
                        <a:pt x="835" y="1277"/>
                      </a:lnTo>
                      <a:lnTo>
                        <a:pt x="835" y="1278"/>
                      </a:lnTo>
                      <a:lnTo>
                        <a:pt x="838" y="1280"/>
                      </a:lnTo>
                      <a:lnTo>
                        <a:pt x="839" y="1283"/>
                      </a:lnTo>
                      <a:lnTo>
                        <a:pt x="842" y="1284"/>
                      </a:lnTo>
                      <a:lnTo>
                        <a:pt x="846" y="1284"/>
                      </a:lnTo>
                      <a:lnTo>
                        <a:pt x="849" y="1285"/>
                      </a:lnTo>
                      <a:lnTo>
                        <a:pt x="851" y="1287"/>
                      </a:lnTo>
                      <a:lnTo>
                        <a:pt x="852" y="1290"/>
                      </a:lnTo>
                      <a:lnTo>
                        <a:pt x="852" y="1294"/>
                      </a:lnTo>
                      <a:close/>
                      <a:moveTo>
                        <a:pt x="835" y="1275"/>
                      </a:moveTo>
                      <a:lnTo>
                        <a:pt x="832" y="1274"/>
                      </a:lnTo>
                      <a:lnTo>
                        <a:pt x="831" y="1271"/>
                      </a:lnTo>
                      <a:lnTo>
                        <a:pt x="832" y="1268"/>
                      </a:lnTo>
                      <a:lnTo>
                        <a:pt x="832" y="1267"/>
                      </a:lnTo>
                      <a:lnTo>
                        <a:pt x="835" y="1267"/>
                      </a:lnTo>
                      <a:lnTo>
                        <a:pt x="837" y="1267"/>
                      </a:lnTo>
                      <a:lnTo>
                        <a:pt x="838" y="1268"/>
                      </a:lnTo>
                      <a:lnTo>
                        <a:pt x="839" y="1270"/>
                      </a:lnTo>
                      <a:lnTo>
                        <a:pt x="839" y="1271"/>
                      </a:lnTo>
                      <a:lnTo>
                        <a:pt x="839" y="1273"/>
                      </a:lnTo>
                      <a:lnTo>
                        <a:pt x="838" y="1274"/>
                      </a:lnTo>
                      <a:lnTo>
                        <a:pt x="837" y="1274"/>
                      </a:lnTo>
                      <a:lnTo>
                        <a:pt x="835" y="1275"/>
                      </a:lnTo>
                      <a:close/>
                      <a:moveTo>
                        <a:pt x="859" y="1283"/>
                      </a:moveTo>
                      <a:lnTo>
                        <a:pt x="858" y="1283"/>
                      </a:lnTo>
                      <a:lnTo>
                        <a:pt x="856" y="1281"/>
                      </a:lnTo>
                      <a:lnTo>
                        <a:pt x="858" y="1278"/>
                      </a:lnTo>
                      <a:lnTo>
                        <a:pt x="863" y="1274"/>
                      </a:lnTo>
                      <a:lnTo>
                        <a:pt x="866" y="1275"/>
                      </a:lnTo>
                      <a:lnTo>
                        <a:pt x="868" y="1277"/>
                      </a:lnTo>
                      <a:lnTo>
                        <a:pt x="868" y="1278"/>
                      </a:lnTo>
                      <a:lnTo>
                        <a:pt x="865" y="1281"/>
                      </a:lnTo>
                      <a:lnTo>
                        <a:pt x="859" y="1283"/>
                      </a:lnTo>
                      <a:close/>
                      <a:moveTo>
                        <a:pt x="1005" y="1321"/>
                      </a:moveTo>
                      <a:lnTo>
                        <a:pt x="1009" y="1325"/>
                      </a:lnTo>
                      <a:lnTo>
                        <a:pt x="1011" y="1325"/>
                      </a:lnTo>
                      <a:lnTo>
                        <a:pt x="1011" y="1326"/>
                      </a:lnTo>
                      <a:lnTo>
                        <a:pt x="1009" y="1328"/>
                      </a:lnTo>
                      <a:lnTo>
                        <a:pt x="1008" y="1328"/>
                      </a:lnTo>
                      <a:lnTo>
                        <a:pt x="1005" y="1329"/>
                      </a:lnTo>
                      <a:lnTo>
                        <a:pt x="1002" y="1329"/>
                      </a:lnTo>
                      <a:lnTo>
                        <a:pt x="1001" y="1329"/>
                      </a:lnTo>
                      <a:lnTo>
                        <a:pt x="999" y="1331"/>
                      </a:lnTo>
                      <a:lnTo>
                        <a:pt x="998" y="1332"/>
                      </a:lnTo>
                      <a:lnTo>
                        <a:pt x="998" y="1333"/>
                      </a:lnTo>
                      <a:lnTo>
                        <a:pt x="996" y="1335"/>
                      </a:lnTo>
                      <a:lnTo>
                        <a:pt x="995" y="1336"/>
                      </a:lnTo>
                      <a:lnTo>
                        <a:pt x="992" y="1336"/>
                      </a:lnTo>
                      <a:lnTo>
                        <a:pt x="985" y="1335"/>
                      </a:lnTo>
                      <a:lnTo>
                        <a:pt x="982" y="1333"/>
                      </a:lnTo>
                      <a:lnTo>
                        <a:pt x="981" y="1335"/>
                      </a:lnTo>
                      <a:lnTo>
                        <a:pt x="978" y="1333"/>
                      </a:lnTo>
                      <a:lnTo>
                        <a:pt x="968" y="1332"/>
                      </a:lnTo>
                      <a:lnTo>
                        <a:pt x="964" y="1329"/>
                      </a:lnTo>
                      <a:lnTo>
                        <a:pt x="960" y="1328"/>
                      </a:lnTo>
                      <a:lnTo>
                        <a:pt x="957" y="1328"/>
                      </a:lnTo>
                      <a:lnTo>
                        <a:pt x="955" y="1329"/>
                      </a:lnTo>
                      <a:lnTo>
                        <a:pt x="951" y="1331"/>
                      </a:lnTo>
                      <a:lnTo>
                        <a:pt x="948" y="1333"/>
                      </a:lnTo>
                      <a:lnTo>
                        <a:pt x="944" y="1333"/>
                      </a:lnTo>
                      <a:lnTo>
                        <a:pt x="943" y="1333"/>
                      </a:lnTo>
                      <a:lnTo>
                        <a:pt x="941" y="1333"/>
                      </a:lnTo>
                      <a:lnTo>
                        <a:pt x="938" y="1335"/>
                      </a:lnTo>
                      <a:lnTo>
                        <a:pt x="937" y="1335"/>
                      </a:lnTo>
                      <a:lnTo>
                        <a:pt x="936" y="1335"/>
                      </a:lnTo>
                      <a:lnTo>
                        <a:pt x="933" y="1336"/>
                      </a:lnTo>
                      <a:lnTo>
                        <a:pt x="930" y="1336"/>
                      </a:lnTo>
                      <a:lnTo>
                        <a:pt x="927" y="1336"/>
                      </a:lnTo>
                      <a:lnTo>
                        <a:pt x="926" y="1335"/>
                      </a:lnTo>
                      <a:lnTo>
                        <a:pt x="926" y="1333"/>
                      </a:lnTo>
                      <a:lnTo>
                        <a:pt x="924" y="1333"/>
                      </a:lnTo>
                      <a:lnTo>
                        <a:pt x="921" y="1333"/>
                      </a:lnTo>
                      <a:lnTo>
                        <a:pt x="919" y="1333"/>
                      </a:lnTo>
                      <a:lnTo>
                        <a:pt x="913" y="1333"/>
                      </a:lnTo>
                      <a:lnTo>
                        <a:pt x="909" y="1332"/>
                      </a:lnTo>
                      <a:lnTo>
                        <a:pt x="903" y="1331"/>
                      </a:lnTo>
                      <a:lnTo>
                        <a:pt x="895" y="1331"/>
                      </a:lnTo>
                      <a:lnTo>
                        <a:pt x="883" y="1328"/>
                      </a:lnTo>
                      <a:lnTo>
                        <a:pt x="878" y="1326"/>
                      </a:lnTo>
                      <a:lnTo>
                        <a:pt x="885" y="1325"/>
                      </a:lnTo>
                      <a:lnTo>
                        <a:pt x="886" y="1325"/>
                      </a:lnTo>
                      <a:lnTo>
                        <a:pt x="889" y="1326"/>
                      </a:lnTo>
                      <a:lnTo>
                        <a:pt x="890" y="1328"/>
                      </a:lnTo>
                      <a:lnTo>
                        <a:pt x="892" y="1328"/>
                      </a:lnTo>
                      <a:lnTo>
                        <a:pt x="904" y="1325"/>
                      </a:lnTo>
                      <a:lnTo>
                        <a:pt x="916" y="1321"/>
                      </a:lnTo>
                      <a:lnTo>
                        <a:pt x="919" y="1319"/>
                      </a:lnTo>
                      <a:lnTo>
                        <a:pt x="920" y="1319"/>
                      </a:lnTo>
                      <a:lnTo>
                        <a:pt x="920" y="1318"/>
                      </a:lnTo>
                      <a:lnTo>
                        <a:pt x="920" y="1316"/>
                      </a:lnTo>
                      <a:lnTo>
                        <a:pt x="920" y="1315"/>
                      </a:lnTo>
                      <a:lnTo>
                        <a:pt x="920" y="1314"/>
                      </a:lnTo>
                      <a:lnTo>
                        <a:pt x="921" y="1314"/>
                      </a:lnTo>
                      <a:lnTo>
                        <a:pt x="923" y="1311"/>
                      </a:lnTo>
                      <a:lnTo>
                        <a:pt x="924" y="1311"/>
                      </a:lnTo>
                      <a:lnTo>
                        <a:pt x="926" y="1309"/>
                      </a:lnTo>
                      <a:lnTo>
                        <a:pt x="929" y="1309"/>
                      </a:lnTo>
                      <a:lnTo>
                        <a:pt x="944" y="1309"/>
                      </a:lnTo>
                      <a:lnTo>
                        <a:pt x="947" y="1314"/>
                      </a:lnTo>
                      <a:lnTo>
                        <a:pt x="948" y="1315"/>
                      </a:lnTo>
                      <a:lnTo>
                        <a:pt x="950" y="1315"/>
                      </a:lnTo>
                      <a:lnTo>
                        <a:pt x="951" y="1315"/>
                      </a:lnTo>
                      <a:lnTo>
                        <a:pt x="953" y="1318"/>
                      </a:lnTo>
                      <a:lnTo>
                        <a:pt x="954" y="1319"/>
                      </a:lnTo>
                      <a:lnTo>
                        <a:pt x="955" y="1322"/>
                      </a:lnTo>
                      <a:lnTo>
                        <a:pt x="957" y="1322"/>
                      </a:lnTo>
                      <a:lnTo>
                        <a:pt x="958" y="1322"/>
                      </a:lnTo>
                      <a:lnTo>
                        <a:pt x="961" y="1316"/>
                      </a:lnTo>
                      <a:lnTo>
                        <a:pt x="961" y="1315"/>
                      </a:lnTo>
                      <a:lnTo>
                        <a:pt x="962" y="1312"/>
                      </a:lnTo>
                      <a:lnTo>
                        <a:pt x="971" y="1304"/>
                      </a:lnTo>
                      <a:lnTo>
                        <a:pt x="978" y="1302"/>
                      </a:lnTo>
                      <a:lnTo>
                        <a:pt x="979" y="1304"/>
                      </a:lnTo>
                      <a:lnTo>
                        <a:pt x="981" y="1304"/>
                      </a:lnTo>
                      <a:lnTo>
                        <a:pt x="987" y="1304"/>
                      </a:lnTo>
                      <a:lnTo>
                        <a:pt x="988" y="1304"/>
                      </a:lnTo>
                      <a:lnTo>
                        <a:pt x="991" y="1304"/>
                      </a:lnTo>
                      <a:lnTo>
                        <a:pt x="994" y="1305"/>
                      </a:lnTo>
                      <a:lnTo>
                        <a:pt x="1004" y="1311"/>
                      </a:lnTo>
                      <a:lnTo>
                        <a:pt x="1005" y="1312"/>
                      </a:lnTo>
                      <a:lnTo>
                        <a:pt x="1005" y="1314"/>
                      </a:lnTo>
                      <a:lnTo>
                        <a:pt x="1004" y="1315"/>
                      </a:lnTo>
                      <a:lnTo>
                        <a:pt x="1004" y="1318"/>
                      </a:lnTo>
                      <a:lnTo>
                        <a:pt x="1005" y="1321"/>
                      </a:lnTo>
                      <a:close/>
                      <a:moveTo>
                        <a:pt x="1115" y="1335"/>
                      </a:moveTo>
                      <a:lnTo>
                        <a:pt x="1115" y="1336"/>
                      </a:lnTo>
                      <a:lnTo>
                        <a:pt x="1115" y="1339"/>
                      </a:lnTo>
                      <a:lnTo>
                        <a:pt x="1114" y="1342"/>
                      </a:lnTo>
                      <a:lnTo>
                        <a:pt x="1112" y="1342"/>
                      </a:lnTo>
                      <a:lnTo>
                        <a:pt x="1111" y="1342"/>
                      </a:lnTo>
                      <a:lnTo>
                        <a:pt x="1107" y="1343"/>
                      </a:lnTo>
                      <a:lnTo>
                        <a:pt x="1107" y="1345"/>
                      </a:lnTo>
                      <a:lnTo>
                        <a:pt x="1105" y="1348"/>
                      </a:lnTo>
                      <a:lnTo>
                        <a:pt x="1105" y="1349"/>
                      </a:lnTo>
                      <a:lnTo>
                        <a:pt x="1107" y="1350"/>
                      </a:lnTo>
                      <a:lnTo>
                        <a:pt x="1107" y="1352"/>
                      </a:lnTo>
                      <a:lnTo>
                        <a:pt x="1112" y="1353"/>
                      </a:lnTo>
                      <a:lnTo>
                        <a:pt x="1117" y="1355"/>
                      </a:lnTo>
                      <a:lnTo>
                        <a:pt x="1117" y="1353"/>
                      </a:lnTo>
                      <a:lnTo>
                        <a:pt x="1118" y="1353"/>
                      </a:lnTo>
                      <a:lnTo>
                        <a:pt x="1121" y="1350"/>
                      </a:lnTo>
                      <a:lnTo>
                        <a:pt x="1129" y="1348"/>
                      </a:lnTo>
                      <a:lnTo>
                        <a:pt x="1129" y="1349"/>
                      </a:lnTo>
                      <a:lnTo>
                        <a:pt x="1129" y="1350"/>
                      </a:lnTo>
                      <a:lnTo>
                        <a:pt x="1128" y="1350"/>
                      </a:lnTo>
                      <a:lnTo>
                        <a:pt x="1127" y="1352"/>
                      </a:lnTo>
                      <a:lnTo>
                        <a:pt x="1128" y="1355"/>
                      </a:lnTo>
                      <a:lnTo>
                        <a:pt x="1131" y="1355"/>
                      </a:lnTo>
                      <a:lnTo>
                        <a:pt x="1132" y="1356"/>
                      </a:lnTo>
                      <a:lnTo>
                        <a:pt x="1131" y="1363"/>
                      </a:lnTo>
                      <a:lnTo>
                        <a:pt x="1129" y="1365"/>
                      </a:lnTo>
                      <a:lnTo>
                        <a:pt x="1125" y="1367"/>
                      </a:lnTo>
                      <a:lnTo>
                        <a:pt x="1124" y="1366"/>
                      </a:lnTo>
                      <a:lnTo>
                        <a:pt x="1120" y="1365"/>
                      </a:lnTo>
                      <a:lnTo>
                        <a:pt x="1117" y="1363"/>
                      </a:lnTo>
                      <a:lnTo>
                        <a:pt x="1112" y="1365"/>
                      </a:lnTo>
                      <a:lnTo>
                        <a:pt x="1110" y="1366"/>
                      </a:lnTo>
                      <a:lnTo>
                        <a:pt x="1107" y="1366"/>
                      </a:lnTo>
                      <a:lnTo>
                        <a:pt x="1097" y="1365"/>
                      </a:lnTo>
                      <a:lnTo>
                        <a:pt x="1094" y="1366"/>
                      </a:lnTo>
                      <a:lnTo>
                        <a:pt x="1094" y="1369"/>
                      </a:lnTo>
                      <a:lnTo>
                        <a:pt x="1100" y="1370"/>
                      </a:lnTo>
                      <a:lnTo>
                        <a:pt x="1101" y="1369"/>
                      </a:lnTo>
                      <a:lnTo>
                        <a:pt x="1104" y="1370"/>
                      </a:lnTo>
                      <a:lnTo>
                        <a:pt x="1111" y="1372"/>
                      </a:lnTo>
                      <a:lnTo>
                        <a:pt x="1114" y="1373"/>
                      </a:lnTo>
                      <a:lnTo>
                        <a:pt x="1121" y="1374"/>
                      </a:lnTo>
                      <a:lnTo>
                        <a:pt x="1121" y="1373"/>
                      </a:lnTo>
                      <a:lnTo>
                        <a:pt x="1122" y="1373"/>
                      </a:lnTo>
                      <a:lnTo>
                        <a:pt x="1128" y="1374"/>
                      </a:lnTo>
                      <a:lnTo>
                        <a:pt x="1129" y="1376"/>
                      </a:lnTo>
                      <a:lnTo>
                        <a:pt x="1129" y="1377"/>
                      </a:lnTo>
                      <a:lnTo>
                        <a:pt x="1128" y="1377"/>
                      </a:lnTo>
                      <a:lnTo>
                        <a:pt x="1122" y="1383"/>
                      </a:lnTo>
                      <a:lnTo>
                        <a:pt x="1115" y="1384"/>
                      </a:lnTo>
                      <a:lnTo>
                        <a:pt x="1112" y="1384"/>
                      </a:lnTo>
                      <a:lnTo>
                        <a:pt x="1108" y="1383"/>
                      </a:lnTo>
                      <a:lnTo>
                        <a:pt x="1107" y="1383"/>
                      </a:lnTo>
                      <a:lnTo>
                        <a:pt x="1105" y="1384"/>
                      </a:lnTo>
                      <a:lnTo>
                        <a:pt x="1093" y="1380"/>
                      </a:lnTo>
                      <a:lnTo>
                        <a:pt x="1091" y="1379"/>
                      </a:lnTo>
                      <a:lnTo>
                        <a:pt x="1087" y="1377"/>
                      </a:lnTo>
                      <a:lnTo>
                        <a:pt x="1086" y="1376"/>
                      </a:lnTo>
                      <a:lnTo>
                        <a:pt x="1076" y="1384"/>
                      </a:lnTo>
                      <a:lnTo>
                        <a:pt x="1067" y="1384"/>
                      </a:lnTo>
                      <a:lnTo>
                        <a:pt x="1066" y="1382"/>
                      </a:lnTo>
                      <a:lnTo>
                        <a:pt x="1064" y="1379"/>
                      </a:lnTo>
                      <a:lnTo>
                        <a:pt x="1066" y="1377"/>
                      </a:lnTo>
                      <a:lnTo>
                        <a:pt x="1062" y="1379"/>
                      </a:lnTo>
                      <a:lnTo>
                        <a:pt x="1057" y="1382"/>
                      </a:lnTo>
                      <a:lnTo>
                        <a:pt x="1053" y="1379"/>
                      </a:lnTo>
                      <a:lnTo>
                        <a:pt x="1050" y="1379"/>
                      </a:lnTo>
                      <a:lnTo>
                        <a:pt x="1049" y="1376"/>
                      </a:lnTo>
                      <a:lnTo>
                        <a:pt x="1049" y="1373"/>
                      </a:lnTo>
                      <a:lnTo>
                        <a:pt x="1045" y="1373"/>
                      </a:lnTo>
                      <a:lnTo>
                        <a:pt x="1045" y="1370"/>
                      </a:lnTo>
                      <a:lnTo>
                        <a:pt x="1043" y="1369"/>
                      </a:lnTo>
                      <a:lnTo>
                        <a:pt x="1042" y="1370"/>
                      </a:lnTo>
                      <a:lnTo>
                        <a:pt x="1040" y="1370"/>
                      </a:lnTo>
                      <a:lnTo>
                        <a:pt x="1037" y="1369"/>
                      </a:lnTo>
                      <a:lnTo>
                        <a:pt x="1037" y="1367"/>
                      </a:lnTo>
                      <a:lnTo>
                        <a:pt x="1036" y="1367"/>
                      </a:lnTo>
                      <a:lnTo>
                        <a:pt x="1030" y="1366"/>
                      </a:lnTo>
                      <a:lnTo>
                        <a:pt x="1023" y="1366"/>
                      </a:lnTo>
                      <a:lnTo>
                        <a:pt x="1019" y="1367"/>
                      </a:lnTo>
                      <a:lnTo>
                        <a:pt x="1016" y="1366"/>
                      </a:lnTo>
                      <a:lnTo>
                        <a:pt x="1016" y="1363"/>
                      </a:lnTo>
                      <a:lnTo>
                        <a:pt x="1011" y="1362"/>
                      </a:lnTo>
                      <a:lnTo>
                        <a:pt x="1008" y="1363"/>
                      </a:lnTo>
                      <a:lnTo>
                        <a:pt x="1004" y="1365"/>
                      </a:lnTo>
                      <a:lnTo>
                        <a:pt x="1002" y="1363"/>
                      </a:lnTo>
                      <a:lnTo>
                        <a:pt x="1002" y="1362"/>
                      </a:lnTo>
                      <a:lnTo>
                        <a:pt x="1001" y="1358"/>
                      </a:lnTo>
                      <a:lnTo>
                        <a:pt x="999" y="1358"/>
                      </a:lnTo>
                      <a:lnTo>
                        <a:pt x="995" y="1360"/>
                      </a:lnTo>
                      <a:lnTo>
                        <a:pt x="994" y="1359"/>
                      </a:lnTo>
                      <a:lnTo>
                        <a:pt x="989" y="1348"/>
                      </a:lnTo>
                      <a:lnTo>
                        <a:pt x="988" y="1345"/>
                      </a:lnTo>
                      <a:lnTo>
                        <a:pt x="988" y="1343"/>
                      </a:lnTo>
                      <a:lnTo>
                        <a:pt x="989" y="1342"/>
                      </a:lnTo>
                      <a:lnTo>
                        <a:pt x="994" y="1343"/>
                      </a:lnTo>
                      <a:lnTo>
                        <a:pt x="1002" y="1343"/>
                      </a:lnTo>
                      <a:lnTo>
                        <a:pt x="1004" y="1343"/>
                      </a:lnTo>
                      <a:lnTo>
                        <a:pt x="1006" y="1345"/>
                      </a:lnTo>
                      <a:lnTo>
                        <a:pt x="1008" y="1348"/>
                      </a:lnTo>
                      <a:lnTo>
                        <a:pt x="1018" y="1350"/>
                      </a:lnTo>
                      <a:lnTo>
                        <a:pt x="1019" y="1350"/>
                      </a:lnTo>
                      <a:lnTo>
                        <a:pt x="1019" y="1349"/>
                      </a:lnTo>
                      <a:lnTo>
                        <a:pt x="1021" y="1349"/>
                      </a:lnTo>
                      <a:lnTo>
                        <a:pt x="1025" y="1353"/>
                      </a:lnTo>
                      <a:lnTo>
                        <a:pt x="1025" y="1355"/>
                      </a:lnTo>
                      <a:lnTo>
                        <a:pt x="1025" y="1356"/>
                      </a:lnTo>
                      <a:lnTo>
                        <a:pt x="1026" y="1356"/>
                      </a:lnTo>
                      <a:lnTo>
                        <a:pt x="1029" y="1356"/>
                      </a:lnTo>
                      <a:lnTo>
                        <a:pt x="1032" y="1355"/>
                      </a:lnTo>
                      <a:lnTo>
                        <a:pt x="1033" y="1355"/>
                      </a:lnTo>
                      <a:lnTo>
                        <a:pt x="1035" y="1356"/>
                      </a:lnTo>
                      <a:lnTo>
                        <a:pt x="1036" y="1359"/>
                      </a:lnTo>
                      <a:lnTo>
                        <a:pt x="1036" y="1360"/>
                      </a:lnTo>
                      <a:lnTo>
                        <a:pt x="1037" y="1360"/>
                      </a:lnTo>
                      <a:lnTo>
                        <a:pt x="1042" y="1359"/>
                      </a:lnTo>
                      <a:lnTo>
                        <a:pt x="1046" y="1360"/>
                      </a:lnTo>
                      <a:lnTo>
                        <a:pt x="1049" y="1358"/>
                      </a:lnTo>
                      <a:lnTo>
                        <a:pt x="1047" y="1356"/>
                      </a:lnTo>
                      <a:lnTo>
                        <a:pt x="1047" y="1355"/>
                      </a:lnTo>
                      <a:lnTo>
                        <a:pt x="1052" y="1349"/>
                      </a:lnTo>
                      <a:lnTo>
                        <a:pt x="1052" y="1348"/>
                      </a:lnTo>
                      <a:lnTo>
                        <a:pt x="1053" y="1348"/>
                      </a:lnTo>
                      <a:lnTo>
                        <a:pt x="1054" y="1348"/>
                      </a:lnTo>
                      <a:lnTo>
                        <a:pt x="1057" y="1349"/>
                      </a:lnTo>
                      <a:lnTo>
                        <a:pt x="1057" y="1350"/>
                      </a:lnTo>
                      <a:lnTo>
                        <a:pt x="1057" y="1352"/>
                      </a:lnTo>
                      <a:lnTo>
                        <a:pt x="1062" y="1353"/>
                      </a:lnTo>
                      <a:lnTo>
                        <a:pt x="1063" y="1352"/>
                      </a:lnTo>
                      <a:lnTo>
                        <a:pt x="1063" y="1350"/>
                      </a:lnTo>
                      <a:lnTo>
                        <a:pt x="1062" y="1348"/>
                      </a:lnTo>
                      <a:lnTo>
                        <a:pt x="1063" y="1345"/>
                      </a:lnTo>
                      <a:lnTo>
                        <a:pt x="1066" y="1345"/>
                      </a:lnTo>
                      <a:lnTo>
                        <a:pt x="1067" y="1345"/>
                      </a:lnTo>
                      <a:lnTo>
                        <a:pt x="1069" y="1345"/>
                      </a:lnTo>
                      <a:lnTo>
                        <a:pt x="1070" y="1346"/>
                      </a:lnTo>
                      <a:lnTo>
                        <a:pt x="1074" y="1349"/>
                      </a:lnTo>
                      <a:lnTo>
                        <a:pt x="1076" y="1350"/>
                      </a:lnTo>
                      <a:lnTo>
                        <a:pt x="1073" y="1356"/>
                      </a:lnTo>
                      <a:lnTo>
                        <a:pt x="1071" y="1358"/>
                      </a:lnTo>
                      <a:lnTo>
                        <a:pt x="1073" y="1359"/>
                      </a:lnTo>
                      <a:lnTo>
                        <a:pt x="1076" y="1360"/>
                      </a:lnTo>
                      <a:lnTo>
                        <a:pt x="1081" y="1356"/>
                      </a:lnTo>
                      <a:lnTo>
                        <a:pt x="1083" y="1355"/>
                      </a:lnTo>
                      <a:lnTo>
                        <a:pt x="1080" y="1350"/>
                      </a:lnTo>
                      <a:lnTo>
                        <a:pt x="1077" y="1343"/>
                      </a:lnTo>
                      <a:lnTo>
                        <a:pt x="1077" y="1342"/>
                      </a:lnTo>
                      <a:lnTo>
                        <a:pt x="1076" y="1342"/>
                      </a:lnTo>
                      <a:lnTo>
                        <a:pt x="1074" y="1342"/>
                      </a:lnTo>
                      <a:lnTo>
                        <a:pt x="1073" y="1342"/>
                      </a:lnTo>
                      <a:lnTo>
                        <a:pt x="1073" y="1341"/>
                      </a:lnTo>
                      <a:lnTo>
                        <a:pt x="1071" y="1341"/>
                      </a:lnTo>
                      <a:lnTo>
                        <a:pt x="1071" y="1335"/>
                      </a:lnTo>
                      <a:lnTo>
                        <a:pt x="1073" y="1328"/>
                      </a:lnTo>
                      <a:lnTo>
                        <a:pt x="1076" y="1325"/>
                      </a:lnTo>
                      <a:lnTo>
                        <a:pt x="1086" y="1322"/>
                      </a:lnTo>
                      <a:lnTo>
                        <a:pt x="1088" y="1322"/>
                      </a:lnTo>
                      <a:lnTo>
                        <a:pt x="1097" y="1324"/>
                      </a:lnTo>
                      <a:lnTo>
                        <a:pt x="1101" y="1325"/>
                      </a:lnTo>
                      <a:lnTo>
                        <a:pt x="1104" y="1328"/>
                      </a:lnTo>
                      <a:lnTo>
                        <a:pt x="1110" y="1329"/>
                      </a:lnTo>
                      <a:lnTo>
                        <a:pt x="1110" y="1331"/>
                      </a:lnTo>
                      <a:lnTo>
                        <a:pt x="1114" y="1332"/>
                      </a:lnTo>
                      <a:lnTo>
                        <a:pt x="1115" y="1335"/>
                      </a:lnTo>
                      <a:close/>
                      <a:moveTo>
                        <a:pt x="1195" y="1393"/>
                      </a:moveTo>
                      <a:lnTo>
                        <a:pt x="1195" y="1397"/>
                      </a:lnTo>
                      <a:lnTo>
                        <a:pt x="1193" y="1397"/>
                      </a:lnTo>
                      <a:lnTo>
                        <a:pt x="1189" y="1393"/>
                      </a:lnTo>
                      <a:lnTo>
                        <a:pt x="1189" y="1391"/>
                      </a:lnTo>
                      <a:lnTo>
                        <a:pt x="1187" y="1390"/>
                      </a:lnTo>
                      <a:lnTo>
                        <a:pt x="1182" y="1386"/>
                      </a:lnTo>
                      <a:lnTo>
                        <a:pt x="1182" y="1384"/>
                      </a:lnTo>
                      <a:lnTo>
                        <a:pt x="1183" y="1384"/>
                      </a:lnTo>
                      <a:lnTo>
                        <a:pt x="1185" y="1386"/>
                      </a:lnTo>
                      <a:lnTo>
                        <a:pt x="1192" y="1390"/>
                      </a:lnTo>
                      <a:lnTo>
                        <a:pt x="1195" y="1393"/>
                      </a:lnTo>
                      <a:close/>
                      <a:moveTo>
                        <a:pt x="1216" y="1404"/>
                      </a:moveTo>
                      <a:lnTo>
                        <a:pt x="1216" y="1406"/>
                      </a:lnTo>
                      <a:lnTo>
                        <a:pt x="1216" y="1407"/>
                      </a:lnTo>
                      <a:lnTo>
                        <a:pt x="1214" y="1407"/>
                      </a:lnTo>
                      <a:lnTo>
                        <a:pt x="1210" y="1410"/>
                      </a:lnTo>
                      <a:lnTo>
                        <a:pt x="1210" y="1408"/>
                      </a:lnTo>
                      <a:lnTo>
                        <a:pt x="1204" y="1406"/>
                      </a:lnTo>
                      <a:lnTo>
                        <a:pt x="1197" y="1396"/>
                      </a:lnTo>
                      <a:lnTo>
                        <a:pt x="1197" y="1394"/>
                      </a:lnTo>
                      <a:lnTo>
                        <a:pt x="1200" y="1394"/>
                      </a:lnTo>
                      <a:lnTo>
                        <a:pt x="1204" y="1396"/>
                      </a:lnTo>
                      <a:lnTo>
                        <a:pt x="1207" y="1399"/>
                      </a:lnTo>
                      <a:lnTo>
                        <a:pt x="1209" y="1400"/>
                      </a:lnTo>
                      <a:lnTo>
                        <a:pt x="1210" y="1401"/>
                      </a:lnTo>
                      <a:lnTo>
                        <a:pt x="1213" y="1401"/>
                      </a:lnTo>
                      <a:lnTo>
                        <a:pt x="1214" y="1403"/>
                      </a:lnTo>
                      <a:lnTo>
                        <a:pt x="1216" y="1404"/>
                      </a:lnTo>
                      <a:close/>
                      <a:moveTo>
                        <a:pt x="1169" y="1358"/>
                      </a:moveTo>
                      <a:lnTo>
                        <a:pt x="1170" y="1359"/>
                      </a:lnTo>
                      <a:lnTo>
                        <a:pt x="1172" y="1359"/>
                      </a:lnTo>
                      <a:lnTo>
                        <a:pt x="1175" y="1359"/>
                      </a:lnTo>
                      <a:lnTo>
                        <a:pt x="1175" y="1360"/>
                      </a:lnTo>
                      <a:lnTo>
                        <a:pt x="1175" y="1363"/>
                      </a:lnTo>
                      <a:lnTo>
                        <a:pt x="1175" y="1365"/>
                      </a:lnTo>
                      <a:lnTo>
                        <a:pt x="1173" y="1369"/>
                      </a:lnTo>
                      <a:lnTo>
                        <a:pt x="1178" y="1370"/>
                      </a:lnTo>
                      <a:lnTo>
                        <a:pt x="1176" y="1372"/>
                      </a:lnTo>
                      <a:lnTo>
                        <a:pt x="1173" y="1373"/>
                      </a:lnTo>
                      <a:lnTo>
                        <a:pt x="1166" y="1372"/>
                      </a:lnTo>
                      <a:lnTo>
                        <a:pt x="1165" y="1369"/>
                      </a:lnTo>
                      <a:lnTo>
                        <a:pt x="1158" y="1369"/>
                      </a:lnTo>
                      <a:lnTo>
                        <a:pt x="1158" y="1366"/>
                      </a:lnTo>
                      <a:lnTo>
                        <a:pt x="1159" y="1366"/>
                      </a:lnTo>
                      <a:lnTo>
                        <a:pt x="1158" y="1365"/>
                      </a:lnTo>
                      <a:lnTo>
                        <a:pt x="1158" y="1363"/>
                      </a:lnTo>
                      <a:lnTo>
                        <a:pt x="1154" y="1362"/>
                      </a:lnTo>
                      <a:lnTo>
                        <a:pt x="1151" y="1360"/>
                      </a:lnTo>
                      <a:lnTo>
                        <a:pt x="1149" y="1360"/>
                      </a:lnTo>
                      <a:lnTo>
                        <a:pt x="1152" y="1352"/>
                      </a:lnTo>
                      <a:lnTo>
                        <a:pt x="1152" y="1349"/>
                      </a:lnTo>
                      <a:lnTo>
                        <a:pt x="1155" y="1348"/>
                      </a:lnTo>
                      <a:lnTo>
                        <a:pt x="1159" y="1346"/>
                      </a:lnTo>
                      <a:lnTo>
                        <a:pt x="1166" y="1346"/>
                      </a:lnTo>
                      <a:lnTo>
                        <a:pt x="1168" y="1346"/>
                      </a:lnTo>
                      <a:lnTo>
                        <a:pt x="1170" y="1348"/>
                      </a:lnTo>
                      <a:lnTo>
                        <a:pt x="1173" y="1352"/>
                      </a:lnTo>
                      <a:lnTo>
                        <a:pt x="1173" y="1353"/>
                      </a:lnTo>
                      <a:lnTo>
                        <a:pt x="1172" y="1353"/>
                      </a:lnTo>
                      <a:lnTo>
                        <a:pt x="1172" y="1355"/>
                      </a:lnTo>
                      <a:lnTo>
                        <a:pt x="1170" y="1355"/>
                      </a:lnTo>
                      <a:lnTo>
                        <a:pt x="1169" y="1356"/>
                      </a:lnTo>
                      <a:lnTo>
                        <a:pt x="1169" y="1358"/>
                      </a:lnTo>
                      <a:close/>
                      <a:moveTo>
                        <a:pt x="1202" y="1363"/>
                      </a:moveTo>
                      <a:lnTo>
                        <a:pt x="1200" y="1365"/>
                      </a:lnTo>
                      <a:lnTo>
                        <a:pt x="1197" y="1363"/>
                      </a:lnTo>
                      <a:lnTo>
                        <a:pt x="1193" y="1363"/>
                      </a:lnTo>
                      <a:lnTo>
                        <a:pt x="1193" y="1365"/>
                      </a:lnTo>
                      <a:lnTo>
                        <a:pt x="1192" y="1369"/>
                      </a:lnTo>
                      <a:lnTo>
                        <a:pt x="1193" y="1370"/>
                      </a:lnTo>
                      <a:lnTo>
                        <a:pt x="1195" y="1372"/>
                      </a:lnTo>
                      <a:lnTo>
                        <a:pt x="1197" y="1374"/>
                      </a:lnTo>
                      <a:lnTo>
                        <a:pt x="1197" y="1376"/>
                      </a:lnTo>
                      <a:lnTo>
                        <a:pt x="1197" y="1377"/>
                      </a:lnTo>
                      <a:lnTo>
                        <a:pt x="1195" y="1379"/>
                      </a:lnTo>
                      <a:lnTo>
                        <a:pt x="1195" y="1377"/>
                      </a:lnTo>
                      <a:lnTo>
                        <a:pt x="1192" y="1374"/>
                      </a:lnTo>
                      <a:lnTo>
                        <a:pt x="1183" y="1376"/>
                      </a:lnTo>
                      <a:lnTo>
                        <a:pt x="1182" y="1377"/>
                      </a:lnTo>
                      <a:lnTo>
                        <a:pt x="1180" y="1377"/>
                      </a:lnTo>
                      <a:lnTo>
                        <a:pt x="1180" y="1376"/>
                      </a:lnTo>
                      <a:lnTo>
                        <a:pt x="1179" y="1373"/>
                      </a:lnTo>
                      <a:lnTo>
                        <a:pt x="1179" y="1372"/>
                      </a:lnTo>
                      <a:lnTo>
                        <a:pt x="1185" y="1365"/>
                      </a:lnTo>
                      <a:lnTo>
                        <a:pt x="1186" y="1365"/>
                      </a:lnTo>
                      <a:lnTo>
                        <a:pt x="1189" y="1365"/>
                      </a:lnTo>
                      <a:lnTo>
                        <a:pt x="1190" y="1365"/>
                      </a:lnTo>
                      <a:lnTo>
                        <a:pt x="1190" y="1363"/>
                      </a:lnTo>
                      <a:lnTo>
                        <a:pt x="1190" y="1362"/>
                      </a:lnTo>
                      <a:lnTo>
                        <a:pt x="1189" y="1362"/>
                      </a:lnTo>
                      <a:lnTo>
                        <a:pt x="1187" y="1362"/>
                      </a:lnTo>
                      <a:lnTo>
                        <a:pt x="1186" y="1360"/>
                      </a:lnTo>
                      <a:lnTo>
                        <a:pt x="1186" y="1359"/>
                      </a:lnTo>
                      <a:lnTo>
                        <a:pt x="1186" y="1358"/>
                      </a:lnTo>
                      <a:lnTo>
                        <a:pt x="1189" y="1356"/>
                      </a:lnTo>
                      <a:lnTo>
                        <a:pt x="1193" y="1355"/>
                      </a:lnTo>
                      <a:lnTo>
                        <a:pt x="1195" y="1356"/>
                      </a:lnTo>
                      <a:lnTo>
                        <a:pt x="1195" y="1358"/>
                      </a:lnTo>
                      <a:lnTo>
                        <a:pt x="1195" y="1359"/>
                      </a:lnTo>
                      <a:lnTo>
                        <a:pt x="1199" y="1360"/>
                      </a:lnTo>
                      <a:lnTo>
                        <a:pt x="1200" y="1362"/>
                      </a:lnTo>
                      <a:lnTo>
                        <a:pt x="1202" y="1363"/>
                      </a:lnTo>
                      <a:close/>
                      <a:moveTo>
                        <a:pt x="1361" y="1469"/>
                      </a:moveTo>
                      <a:lnTo>
                        <a:pt x="1364" y="1474"/>
                      </a:lnTo>
                      <a:lnTo>
                        <a:pt x="1369" y="1482"/>
                      </a:lnTo>
                      <a:lnTo>
                        <a:pt x="1369" y="1486"/>
                      </a:lnTo>
                      <a:lnTo>
                        <a:pt x="1369" y="1488"/>
                      </a:lnTo>
                      <a:lnTo>
                        <a:pt x="1366" y="1491"/>
                      </a:lnTo>
                      <a:lnTo>
                        <a:pt x="1364" y="1491"/>
                      </a:lnTo>
                      <a:lnTo>
                        <a:pt x="1361" y="1489"/>
                      </a:lnTo>
                      <a:lnTo>
                        <a:pt x="1357" y="1482"/>
                      </a:lnTo>
                      <a:lnTo>
                        <a:pt x="1353" y="1482"/>
                      </a:lnTo>
                      <a:lnTo>
                        <a:pt x="1353" y="1481"/>
                      </a:lnTo>
                      <a:lnTo>
                        <a:pt x="1353" y="1472"/>
                      </a:lnTo>
                      <a:lnTo>
                        <a:pt x="1360" y="1468"/>
                      </a:lnTo>
                      <a:lnTo>
                        <a:pt x="1361" y="1469"/>
                      </a:lnTo>
                      <a:close/>
                      <a:moveTo>
                        <a:pt x="1585" y="1588"/>
                      </a:moveTo>
                      <a:lnTo>
                        <a:pt x="1584" y="1587"/>
                      </a:lnTo>
                      <a:lnTo>
                        <a:pt x="1584" y="1584"/>
                      </a:lnTo>
                      <a:lnTo>
                        <a:pt x="1585" y="1583"/>
                      </a:lnTo>
                      <a:lnTo>
                        <a:pt x="1586" y="1583"/>
                      </a:lnTo>
                      <a:lnTo>
                        <a:pt x="1586" y="1581"/>
                      </a:lnTo>
                      <a:lnTo>
                        <a:pt x="1588" y="1580"/>
                      </a:lnTo>
                      <a:lnTo>
                        <a:pt x="1591" y="1580"/>
                      </a:lnTo>
                      <a:lnTo>
                        <a:pt x="1594" y="1585"/>
                      </a:lnTo>
                      <a:lnTo>
                        <a:pt x="1594" y="1587"/>
                      </a:lnTo>
                      <a:lnTo>
                        <a:pt x="1591" y="1588"/>
                      </a:lnTo>
                      <a:lnTo>
                        <a:pt x="1588" y="1590"/>
                      </a:lnTo>
                      <a:lnTo>
                        <a:pt x="1585" y="1588"/>
                      </a:lnTo>
                      <a:close/>
                      <a:moveTo>
                        <a:pt x="1417" y="1458"/>
                      </a:moveTo>
                      <a:lnTo>
                        <a:pt x="1415" y="1457"/>
                      </a:lnTo>
                      <a:lnTo>
                        <a:pt x="1415" y="1455"/>
                      </a:lnTo>
                      <a:lnTo>
                        <a:pt x="1415" y="1448"/>
                      </a:lnTo>
                      <a:lnTo>
                        <a:pt x="1415" y="1447"/>
                      </a:lnTo>
                      <a:lnTo>
                        <a:pt x="1418" y="1441"/>
                      </a:lnTo>
                      <a:lnTo>
                        <a:pt x="1428" y="1441"/>
                      </a:lnTo>
                      <a:lnTo>
                        <a:pt x="1432" y="1444"/>
                      </a:lnTo>
                      <a:lnTo>
                        <a:pt x="1432" y="1445"/>
                      </a:lnTo>
                      <a:lnTo>
                        <a:pt x="1432" y="1447"/>
                      </a:lnTo>
                      <a:lnTo>
                        <a:pt x="1425" y="1455"/>
                      </a:lnTo>
                      <a:lnTo>
                        <a:pt x="1420" y="1457"/>
                      </a:lnTo>
                      <a:lnTo>
                        <a:pt x="1420" y="1458"/>
                      </a:lnTo>
                      <a:lnTo>
                        <a:pt x="1417" y="1458"/>
                      </a:lnTo>
                      <a:close/>
                      <a:moveTo>
                        <a:pt x="3293" y="2556"/>
                      </a:moveTo>
                      <a:lnTo>
                        <a:pt x="3294" y="2556"/>
                      </a:lnTo>
                      <a:lnTo>
                        <a:pt x="3296" y="2558"/>
                      </a:lnTo>
                      <a:lnTo>
                        <a:pt x="3296" y="2559"/>
                      </a:lnTo>
                      <a:lnTo>
                        <a:pt x="3294" y="2559"/>
                      </a:lnTo>
                      <a:lnTo>
                        <a:pt x="3289" y="2563"/>
                      </a:lnTo>
                      <a:lnTo>
                        <a:pt x="3287" y="2563"/>
                      </a:lnTo>
                      <a:lnTo>
                        <a:pt x="3282" y="2562"/>
                      </a:lnTo>
                      <a:lnTo>
                        <a:pt x="3277" y="2552"/>
                      </a:lnTo>
                      <a:lnTo>
                        <a:pt x="3276" y="2549"/>
                      </a:lnTo>
                      <a:lnTo>
                        <a:pt x="3277" y="2548"/>
                      </a:lnTo>
                      <a:lnTo>
                        <a:pt x="3277" y="2546"/>
                      </a:lnTo>
                      <a:lnTo>
                        <a:pt x="3283" y="2546"/>
                      </a:lnTo>
                      <a:lnTo>
                        <a:pt x="3294" y="2546"/>
                      </a:lnTo>
                      <a:lnTo>
                        <a:pt x="3296" y="2548"/>
                      </a:lnTo>
                      <a:lnTo>
                        <a:pt x="3296" y="2549"/>
                      </a:lnTo>
                      <a:lnTo>
                        <a:pt x="3294" y="2549"/>
                      </a:lnTo>
                      <a:lnTo>
                        <a:pt x="3293" y="2556"/>
                      </a:lnTo>
                      <a:close/>
                      <a:moveTo>
                        <a:pt x="1582" y="1574"/>
                      </a:moveTo>
                      <a:lnTo>
                        <a:pt x="1581" y="1573"/>
                      </a:lnTo>
                      <a:lnTo>
                        <a:pt x="1581" y="1571"/>
                      </a:lnTo>
                      <a:lnTo>
                        <a:pt x="1584" y="1570"/>
                      </a:lnTo>
                      <a:lnTo>
                        <a:pt x="1585" y="1568"/>
                      </a:lnTo>
                      <a:lnTo>
                        <a:pt x="1588" y="1568"/>
                      </a:lnTo>
                      <a:lnTo>
                        <a:pt x="1589" y="1566"/>
                      </a:lnTo>
                      <a:lnTo>
                        <a:pt x="1589" y="1563"/>
                      </a:lnTo>
                      <a:lnTo>
                        <a:pt x="1591" y="1560"/>
                      </a:lnTo>
                      <a:lnTo>
                        <a:pt x="1592" y="1560"/>
                      </a:lnTo>
                      <a:lnTo>
                        <a:pt x="1595" y="1564"/>
                      </a:lnTo>
                      <a:lnTo>
                        <a:pt x="1596" y="1566"/>
                      </a:lnTo>
                      <a:lnTo>
                        <a:pt x="1596" y="1567"/>
                      </a:lnTo>
                      <a:lnTo>
                        <a:pt x="1591" y="1574"/>
                      </a:lnTo>
                      <a:lnTo>
                        <a:pt x="1591" y="1575"/>
                      </a:lnTo>
                      <a:lnTo>
                        <a:pt x="1582" y="1574"/>
                      </a:lnTo>
                      <a:close/>
                      <a:moveTo>
                        <a:pt x="1476" y="1455"/>
                      </a:moveTo>
                      <a:lnTo>
                        <a:pt x="1476" y="1457"/>
                      </a:lnTo>
                      <a:lnTo>
                        <a:pt x="1478" y="1457"/>
                      </a:lnTo>
                      <a:lnTo>
                        <a:pt x="1479" y="1459"/>
                      </a:lnTo>
                      <a:lnTo>
                        <a:pt x="1479" y="1462"/>
                      </a:lnTo>
                      <a:lnTo>
                        <a:pt x="1479" y="1464"/>
                      </a:lnTo>
                      <a:lnTo>
                        <a:pt x="1479" y="1466"/>
                      </a:lnTo>
                      <a:lnTo>
                        <a:pt x="1478" y="1468"/>
                      </a:lnTo>
                      <a:lnTo>
                        <a:pt x="1476" y="1468"/>
                      </a:lnTo>
                      <a:lnTo>
                        <a:pt x="1475" y="1466"/>
                      </a:lnTo>
                      <a:lnTo>
                        <a:pt x="1475" y="1465"/>
                      </a:lnTo>
                      <a:lnTo>
                        <a:pt x="1476" y="1464"/>
                      </a:lnTo>
                      <a:lnTo>
                        <a:pt x="1478" y="1462"/>
                      </a:lnTo>
                      <a:lnTo>
                        <a:pt x="1478" y="1461"/>
                      </a:lnTo>
                      <a:lnTo>
                        <a:pt x="1476" y="1461"/>
                      </a:lnTo>
                      <a:lnTo>
                        <a:pt x="1475" y="1459"/>
                      </a:lnTo>
                      <a:lnTo>
                        <a:pt x="1473" y="1459"/>
                      </a:lnTo>
                      <a:lnTo>
                        <a:pt x="1472" y="1459"/>
                      </a:lnTo>
                      <a:lnTo>
                        <a:pt x="1470" y="1461"/>
                      </a:lnTo>
                      <a:lnTo>
                        <a:pt x="1466" y="1461"/>
                      </a:lnTo>
                      <a:lnTo>
                        <a:pt x="1465" y="1459"/>
                      </a:lnTo>
                      <a:lnTo>
                        <a:pt x="1465" y="1455"/>
                      </a:lnTo>
                      <a:lnTo>
                        <a:pt x="1466" y="1452"/>
                      </a:lnTo>
                      <a:lnTo>
                        <a:pt x="1466" y="1451"/>
                      </a:lnTo>
                      <a:lnTo>
                        <a:pt x="1466" y="1448"/>
                      </a:lnTo>
                      <a:lnTo>
                        <a:pt x="1465" y="1447"/>
                      </a:lnTo>
                      <a:lnTo>
                        <a:pt x="1465" y="1445"/>
                      </a:lnTo>
                      <a:lnTo>
                        <a:pt x="1465" y="1444"/>
                      </a:lnTo>
                      <a:lnTo>
                        <a:pt x="1466" y="1442"/>
                      </a:lnTo>
                      <a:lnTo>
                        <a:pt x="1470" y="1444"/>
                      </a:lnTo>
                      <a:lnTo>
                        <a:pt x="1472" y="1444"/>
                      </a:lnTo>
                      <a:lnTo>
                        <a:pt x="1475" y="1449"/>
                      </a:lnTo>
                      <a:lnTo>
                        <a:pt x="1476" y="1451"/>
                      </a:lnTo>
                      <a:lnTo>
                        <a:pt x="1475" y="1454"/>
                      </a:lnTo>
                      <a:lnTo>
                        <a:pt x="1476" y="1455"/>
                      </a:lnTo>
                      <a:close/>
                      <a:moveTo>
                        <a:pt x="1588" y="1556"/>
                      </a:moveTo>
                      <a:lnTo>
                        <a:pt x="1589" y="1560"/>
                      </a:lnTo>
                      <a:lnTo>
                        <a:pt x="1588" y="1560"/>
                      </a:lnTo>
                      <a:lnTo>
                        <a:pt x="1586" y="1560"/>
                      </a:lnTo>
                      <a:lnTo>
                        <a:pt x="1586" y="1557"/>
                      </a:lnTo>
                      <a:lnTo>
                        <a:pt x="1584" y="1556"/>
                      </a:lnTo>
                      <a:lnTo>
                        <a:pt x="1582" y="1556"/>
                      </a:lnTo>
                      <a:lnTo>
                        <a:pt x="1579" y="1556"/>
                      </a:lnTo>
                      <a:lnTo>
                        <a:pt x="1579" y="1554"/>
                      </a:lnTo>
                      <a:lnTo>
                        <a:pt x="1579" y="1553"/>
                      </a:lnTo>
                      <a:lnTo>
                        <a:pt x="1581" y="1551"/>
                      </a:lnTo>
                      <a:lnTo>
                        <a:pt x="1585" y="1547"/>
                      </a:lnTo>
                      <a:lnTo>
                        <a:pt x="1588" y="1547"/>
                      </a:lnTo>
                      <a:lnTo>
                        <a:pt x="1592" y="1544"/>
                      </a:lnTo>
                      <a:lnTo>
                        <a:pt x="1595" y="1543"/>
                      </a:lnTo>
                      <a:lnTo>
                        <a:pt x="1603" y="1539"/>
                      </a:lnTo>
                      <a:lnTo>
                        <a:pt x="1602" y="1540"/>
                      </a:lnTo>
                      <a:lnTo>
                        <a:pt x="1601" y="1541"/>
                      </a:lnTo>
                      <a:lnTo>
                        <a:pt x="1599" y="1543"/>
                      </a:lnTo>
                      <a:lnTo>
                        <a:pt x="1596" y="1544"/>
                      </a:lnTo>
                      <a:lnTo>
                        <a:pt x="1598" y="1547"/>
                      </a:lnTo>
                      <a:lnTo>
                        <a:pt x="1596" y="1549"/>
                      </a:lnTo>
                      <a:lnTo>
                        <a:pt x="1595" y="1551"/>
                      </a:lnTo>
                      <a:lnTo>
                        <a:pt x="1594" y="1551"/>
                      </a:lnTo>
                      <a:lnTo>
                        <a:pt x="1591" y="1553"/>
                      </a:lnTo>
                      <a:lnTo>
                        <a:pt x="1588" y="1554"/>
                      </a:lnTo>
                      <a:lnTo>
                        <a:pt x="1588" y="1556"/>
                      </a:lnTo>
                      <a:close/>
                      <a:moveTo>
                        <a:pt x="3291" y="2515"/>
                      </a:moveTo>
                      <a:lnTo>
                        <a:pt x="3293" y="2515"/>
                      </a:lnTo>
                      <a:lnTo>
                        <a:pt x="3294" y="2516"/>
                      </a:lnTo>
                      <a:lnTo>
                        <a:pt x="3296" y="2518"/>
                      </a:lnTo>
                      <a:lnTo>
                        <a:pt x="3297" y="2522"/>
                      </a:lnTo>
                      <a:lnTo>
                        <a:pt x="3297" y="2525"/>
                      </a:lnTo>
                      <a:lnTo>
                        <a:pt x="3296" y="2525"/>
                      </a:lnTo>
                      <a:lnTo>
                        <a:pt x="3291" y="2536"/>
                      </a:lnTo>
                      <a:lnTo>
                        <a:pt x="3290" y="2539"/>
                      </a:lnTo>
                      <a:lnTo>
                        <a:pt x="3287" y="2542"/>
                      </a:lnTo>
                      <a:lnTo>
                        <a:pt x="3280" y="2539"/>
                      </a:lnTo>
                      <a:lnTo>
                        <a:pt x="3280" y="2538"/>
                      </a:lnTo>
                      <a:lnTo>
                        <a:pt x="3280" y="2536"/>
                      </a:lnTo>
                      <a:lnTo>
                        <a:pt x="3279" y="2535"/>
                      </a:lnTo>
                      <a:lnTo>
                        <a:pt x="3274" y="2536"/>
                      </a:lnTo>
                      <a:lnTo>
                        <a:pt x="3273" y="2538"/>
                      </a:lnTo>
                      <a:lnTo>
                        <a:pt x="3272" y="2538"/>
                      </a:lnTo>
                      <a:lnTo>
                        <a:pt x="3272" y="2536"/>
                      </a:lnTo>
                      <a:lnTo>
                        <a:pt x="3272" y="2533"/>
                      </a:lnTo>
                      <a:lnTo>
                        <a:pt x="3272" y="2532"/>
                      </a:lnTo>
                      <a:lnTo>
                        <a:pt x="3273" y="2532"/>
                      </a:lnTo>
                      <a:lnTo>
                        <a:pt x="3277" y="2528"/>
                      </a:lnTo>
                      <a:lnTo>
                        <a:pt x="3277" y="2525"/>
                      </a:lnTo>
                      <a:lnTo>
                        <a:pt x="3279" y="2524"/>
                      </a:lnTo>
                      <a:lnTo>
                        <a:pt x="3280" y="2522"/>
                      </a:lnTo>
                      <a:lnTo>
                        <a:pt x="3282" y="2524"/>
                      </a:lnTo>
                      <a:lnTo>
                        <a:pt x="3283" y="2522"/>
                      </a:lnTo>
                      <a:lnTo>
                        <a:pt x="3282" y="2521"/>
                      </a:lnTo>
                      <a:lnTo>
                        <a:pt x="3282" y="2518"/>
                      </a:lnTo>
                      <a:lnTo>
                        <a:pt x="3282" y="2516"/>
                      </a:lnTo>
                      <a:lnTo>
                        <a:pt x="3283" y="2508"/>
                      </a:lnTo>
                      <a:lnTo>
                        <a:pt x="3286" y="2505"/>
                      </a:lnTo>
                      <a:lnTo>
                        <a:pt x="3289" y="2504"/>
                      </a:lnTo>
                      <a:lnTo>
                        <a:pt x="3289" y="2505"/>
                      </a:lnTo>
                      <a:lnTo>
                        <a:pt x="3290" y="2508"/>
                      </a:lnTo>
                      <a:lnTo>
                        <a:pt x="3291" y="2509"/>
                      </a:lnTo>
                      <a:lnTo>
                        <a:pt x="3293" y="2511"/>
                      </a:lnTo>
                      <a:lnTo>
                        <a:pt x="3291" y="2511"/>
                      </a:lnTo>
                      <a:lnTo>
                        <a:pt x="3291" y="2515"/>
                      </a:lnTo>
                      <a:close/>
                      <a:moveTo>
                        <a:pt x="1585" y="1524"/>
                      </a:moveTo>
                      <a:lnTo>
                        <a:pt x="1582" y="1526"/>
                      </a:lnTo>
                      <a:lnTo>
                        <a:pt x="1581" y="1524"/>
                      </a:lnTo>
                      <a:lnTo>
                        <a:pt x="1579" y="1526"/>
                      </a:lnTo>
                      <a:lnTo>
                        <a:pt x="1575" y="1530"/>
                      </a:lnTo>
                      <a:lnTo>
                        <a:pt x="1574" y="1532"/>
                      </a:lnTo>
                      <a:lnTo>
                        <a:pt x="1574" y="1533"/>
                      </a:lnTo>
                      <a:lnTo>
                        <a:pt x="1575" y="1534"/>
                      </a:lnTo>
                      <a:lnTo>
                        <a:pt x="1577" y="1533"/>
                      </a:lnTo>
                      <a:lnTo>
                        <a:pt x="1578" y="1532"/>
                      </a:lnTo>
                      <a:lnTo>
                        <a:pt x="1579" y="1532"/>
                      </a:lnTo>
                      <a:lnTo>
                        <a:pt x="1581" y="1533"/>
                      </a:lnTo>
                      <a:lnTo>
                        <a:pt x="1578" y="1536"/>
                      </a:lnTo>
                      <a:lnTo>
                        <a:pt x="1575" y="1537"/>
                      </a:lnTo>
                      <a:lnTo>
                        <a:pt x="1572" y="1539"/>
                      </a:lnTo>
                      <a:lnTo>
                        <a:pt x="1571" y="1539"/>
                      </a:lnTo>
                      <a:lnTo>
                        <a:pt x="1571" y="1537"/>
                      </a:lnTo>
                      <a:lnTo>
                        <a:pt x="1571" y="1536"/>
                      </a:lnTo>
                      <a:lnTo>
                        <a:pt x="1568" y="1534"/>
                      </a:lnTo>
                      <a:lnTo>
                        <a:pt x="1567" y="1534"/>
                      </a:lnTo>
                      <a:lnTo>
                        <a:pt x="1567" y="1536"/>
                      </a:lnTo>
                      <a:lnTo>
                        <a:pt x="1564" y="1539"/>
                      </a:lnTo>
                      <a:lnTo>
                        <a:pt x="1554" y="1540"/>
                      </a:lnTo>
                      <a:lnTo>
                        <a:pt x="1551" y="1540"/>
                      </a:lnTo>
                      <a:lnTo>
                        <a:pt x="1548" y="1540"/>
                      </a:lnTo>
                      <a:lnTo>
                        <a:pt x="1538" y="1543"/>
                      </a:lnTo>
                      <a:lnTo>
                        <a:pt x="1538" y="1544"/>
                      </a:lnTo>
                      <a:lnTo>
                        <a:pt x="1534" y="1547"/>
                      </a:lnTo>
                      <a:lnTo>
                        <a:pt x="1533" y="1547"/>
                      </a:lnTo>
                      <a:lnTo>
                        <a:pt x="1534" y="1543"/>
                      </a:lnTo>
                      <a:lnTo>
                        <a:pt x="1537" y="1539"/>
                      </a:lnTo>
                      <a:lnTo>
                        <a:pt x="1538" y="1540"/>
                      </a:lnTo>
                      <a:lnTo>
                        <a:pt x="1545" y="1537"/>
                      </a:lnTo>
                      <a:lnTo>
                        <a:pt x="1550" y="1536"/>
                      </a:lnTo>
                      <a:lnTo>
                        <a:pt x="1553" y="1536"/>
                      </a:lnTo>
                      <a:lnTo>
                        <a:pt x="1554" y="1536"/>
                      </a:lnTo>
                      <a:lnTo>
                        <a:pt x="1555" y="1536"/>
                      </a:lnTo>
                      <a:lnTo>
                        <a:pt x="1555" y="1534"/>
                      </a:lnTo>
                      <a:lnTo>
                        <a:pt x="1555" y="1533"/>
                      </a:lnTo>
                      <a:lnTo>
                        <a:pt x="1553" y="1533"/>
                      </a:lnTo>
                      <a:lnTo>
                        <a:pt x="1551" y="1530"/>
                      </a:lnTo>
                      <a:lnTo>
                        <a:pt x="1554" y="1523"/>
                      </a:lnTo>
                      <a:lnTo>
                        <a:pt x="1555" y="1523"/>
                      </a:lnTo>
                      <a:lnTo>
                        <a:pt x="1562" y="1522"/>
                      </a:lnTo>
                      <a:lnTo>
                        <a:pt x="1564" y="1524"/>
                      </a:lnTo>
                      <a:lnTo>
                        <a:pt x="1564" y="1527"/>
                      </a:lnTo>
                      <a:lnTo>
                        <a:pt x="1562" y="1529"/>
                      </a:lnTo>
                      <a:lnTo>
                        <a:pt x="1564" y="1530"/>
                      </a:lnTo>
                      <a:lnTo>
                        <a:pt x="1565" y="1530"/>
                      </a:lnTo>
                      <a:lnTo>
                        <a:pt x="1567" y="1530"/>
                      </a:lnTo>
                      <a:lnTo>
                        <a:pt x="1567" y="1529"/>
                      </a:lnTo>
                      <a:lnTo>
                        <a:pt x="1568" y="1526"/>
                      </a:lnTo>
                      <a:lnTo>
                        <a:pt x="1568" y="1523"/>
                      </a:lnTo>
                      <a:lnTo>
                        <a:pt x="1569" y="1520"/>
                      </a:lnTo>
                      <a:lnTo>
                        <a:pt x="1571" y="1522"/>
                      </a:lnTo>
                      <a:lnTo>
                        <a:pt x="1572" y="1523"/>
                      </a:lnTo>
                      <a:lnTo>
                        <a:pt x="1571" y="1524"/>
                      </a:lnTo>
                      <a:lnTo>
                        <a:pt x="1572" y="1526"/>
                      </a:lnTo>
                      <a:lnTo>
                        <a:pt x="1574" y="1526"/>
                      </a:lnTo>
                      <a:lnTo>
                        <a:pt x="1578" y="1523"/>
                      </a:lnTo>
                      <a:lnTo>
                        <a:pt x="1585" y="1519"/>
                      </a:lnTo>
                      <a:lnTo>
                        <a:pt x="1586" y="1519"/>
                      </a:lnTo>
                      <a:lnTo>
                        <a:pt x="1586" y="1520"/>
                      </a:lnTo>
                      <a:lnTo>
                        <a:pt x="1586" y="1522"/>
                      </a:lnTo>
                      <a:lnTo>
                        <a:pt x="1585" y="1524"/>
                      </a:lnTo>
                      <a:close/>
                      <a:moveTo>
                        <a:pt x="1550" y="1478"/>
                      </a:moveTo>
                      <a:lnTo>
                        <a:pt x="1548" y="1479"/>
                      </a:lnTo>
                      <a:lnTo>
                        <a:pt x="1551" y="1481"/>
                      </a:lnTo>
                      <a:lnTo>
                        <a:pt x="1557" y="1478"/>
                      </a:lnTo>
                      <a:lnTo>
                        <a:pt x="1558" y="1479"/>
                      </a:lnTo>
                      <a:lnTo>
                        <a:pt x="1560" y="1482"/>
                      </a:lnTo>
                      <a:lnTo>
                        <a:pt x="1558" y="1482"/>
                      </a:lnTo>
                      <a:lnTo>
                        <a:pt x="1557" y="1483"/>
                      </a:lnTo>
                      <a:lnTo>
                        <a:pt x="1561" y="1491"/>
                      </a:lnTo>
                      <a:lnTo>
                        <a:pt x="1562" y="1491"/>
                      </a:lnTo>
                      <a:lnTo>
                        <a:pt x="1567" y="1491"/>
                      </a:lnTo>
                      <a:lnTo>
                        <a:pt x="1567" y="1492"/>
                      </a:lnTo>
                      <a:lnTo>
                        <a:pt x="1567" y="1493"/>
                      </a:lnTo>
                      <a:lnTo>
                        <a:pt x="1567" y="1495"/>
                      </a:lnTo>
                      <a:lnTo>
                        <a:pt x="1564" y="1499"/>
                      </a:lnTo>
                      <a:lnTo>
                        <a:pt x="1560" y="1502"/>
                      </a:lnTo>
                      <a:lnTo>
                        <a:pt x="1558" y="1502"/>
                      </a:lnTo>
                      <a:lnTo>
                        <a:pt x="1557" y="1500"/>
                      </a:lnTo>
                      <a:lnTo>
                        <a:pt x="1557" y="1499"/>
                      </a:lnTo>
                      <a:lnTo>
                        <a:pt x="1558" y="1499"/>
                      </a:lnTo>
                      <a:lnTo>
                        <a:pt x="1558" y="1496"/>
                      </a:lnTo>
                      <a:lnTo>
                        <a:pt x="1557" y="1493"/>
                      </a:lnTo>
                      <a:lnTo>
                        <a:pt x="1555" y="1493"/>
                      </a:lnTo>
                      <a:lnTo>
                        <a:pt x="1554" y="1493"/>
                      </a:lnTo>
                      <a:lnTo>
                        <a:pt x="1554" y="1492"/>
                      </a:lnTo>
                      <a:lnTo>
                        <a:pt x="1553" y="1489"/>
                      </a:lnTo>
                      <a:lnTo>
                        <a:pt x="1554" y="1488"/>
                      </a:lnTo>
                      <a:lnTo>
                        <a:pt x="1555" y="1488"/>
                      </a:lnTo>
                      <a:lnTo>
                        <a:pt x="1555" y="1485"/>
                      </a:lnTo>
                      <a:lnTo>
                        <a:pt x="1553" y="1485"/>
                      </a:lnTo>
                      <a:lnTo>
                        <a:pt x="1550" y="1485"/>
                      </a:lnTo>
                      <a:lnTo>
                        <a:pt x="1550" y="1486"/>
                      </a:lnTo>
                      <a:lnTo>
                        <a:pt x="1547" y="1491"/>
                      </a:lnTo>
                      <a:lnTo>
                        <a:pt x="1548" y="1492"/>
                      </a:lnTo>
                      <a:lnTo>
                        <a:pt x="1548" y="1493"/>
                      </a:lnTo>
                      <a:lnTo>
                        <a:pt x="1545" y="1502"/>
                      </a:lnTo>
                      <a:lnTo>
                        <a:pt x="1544" y="1503"/>
                      </a:lnTo>
                      <a:lnTo>
                        <a:pt x="1543" y="1505"/>
                      </a:lnTo>
                      <a:lnTo>
                        <a:pt x="1538" y="1506"/>
                      </a:lnTo>
                      <a:lnTo>
                        <a:pt x="1533" y="1498"/>
                      </a:lnTo>
                      <a:lnTo>
                        <a:pt x="1533" y="1496"/>
                      </a:lnTo>
                      <a:lnTo>
                        <a:pt x="1534" y="1493"/>
                      </a:lnTo>
                      <a:lnTo>
                        <a:pt x="1536" y="1492"/>
                      </a:lnTo>
                      <a:lnTo>
                        <a:pt x="1531" y="1491"/>
                      </a:lnTo>
                      <a:lnTo>
                        <a:pt x="1530" y="1491"/>
                      </a:lnTo>
                      <a:lnTo>
                        <a:pt x="1528" y="1492"/>
                      </a:lnTo>
                      <a:lnTo>
                        <a:pt x="1524" y="1495"/>
                      </a:lnTo>
                      <a:lnTo>
                        <a:pt x="1523" y="1495"/>
                      </a:lnTo>
                      <a:lnTo>
                        <a:pt x="1521" y="1495"/>
                      </a:lnTo>
                      <a:lnTo>
                        <a:pt x="1523" y="1493"/>
                      </a:lnTo>
                      <a:lnTo>
                        <a:pt x="1524" y="1492"/>
                      </a:lnTo>
                      <a:lnTo>
                        <a:pt x="1526" y="1491"/>
                      </a:lnTo>
                      <a:lnTo>
                        <a:pt x="1527" y="1488"/>
                      </a:lnTo>
                      <a:lnTo>
                        <a:pt x="1527" y="1485"/>
                      </a:lnTo>
                      <a:lnTo>
                        <a:pt x="1534" y="1476"/>
                      </a:lnTo>
                      <a:lnTo>
                        <a:pt x="1536" y="1474"/>
                      </a:lnTo>
                      <a:lnTo>
                        <a:pt x="1538" y="1472"/>
                      </a:lnTo>
                      <a:lnTo>
                        <a:pt x="1544" y="1469"/>
                      </a:lnTo>
                      <a:lnTo>
                        <a:pt x="1545" y="1469"/>
                      </a:lnTo>
                      <a:lnTo>
                        <a:pt x="1551" y="1471"/>
                      </a:lnTo>
                      <a:lnTo>
                        <a:pt x="1551" y="1472"/>
                      </a:lnTo>
                      <a:lnTo>
                        <a:pt x="1553" y="1474"/>
                      </a:lnTo>
                      <a:lnTo>
                        <a:pt x="1553" y="1475"/>
                      </a:lnTo>
                      <a:lnTo>
                        <a:pt x="1553" y="1476"/>
                      </a:lnTo>
                      <a:lnTo>
                        <a:pt x="1550" y="1478"/>
                      </a:lnTo>
                      <a:close/>
                      <a:moveTo>
                        <a:pt x="3274" y="2511"/>
                      </a:moveTo>
                      <a:lnTo>
                        <a:pt x="3269" y="2519"/>
                      </a:lnTo>
                      <a:lnTo>
                        <a:pt x="3267" y="2514"/>
                      </a:lnTo>
                      <a:lnTo>
                        <a:pt x="3267" y="2509"/>
                      </a:lnTo>
                      <a:lnTo>
                        <a:pt x="3267" y="2508"/>
                      </a:lnTo>
                      <a:lnTo>
                        <a:pt x="3269" y="2498"/>
                      </a:lnTo>
                      <a:lnTo>
                        <a:pt x="3269" y="2497"/>
                      </a:lnTo>
                      <a:lnTo>
                        <a:pt x="3273" y="2487"/>
                      </a:lnTo>
                      <a:lnTo>
                        <a:pt x="3276" y="2481"/>
                      </a:lnTo>
                      <a:lnTo>
                        <a:pt x="3276" y="2480"/>
                      </a:lnTo>
                      <a:lnTo>
                        <a:pt x="3277" y="2481"/>
                      </a:lnTo>
                      <a:lnTo>
                        <a:pt x="3279" y="2483"/>
                      </a:lnTo>
                      <a:lnTo>
                        <a:pt x="3279" y="2484"/>
                      </a:lnTo>
                      <a:lnTo>
                        <a:pt x="3280" y="2488"/>
                      </a:lnTo>
                      <a:lnTo>
                        <a:pt x="3282" y="2492"/>
                      </a:lnTo>
                      <a:lnTo>
                        <a:pt x="3283" y="2495"/>
                      </a:lnTo>
                      <a:lnTo>
                        <a:pt x="3284" y="2497"/>
                      </a:lnTo>
                      <a:lnTo>
                        <a:pt x="3284" y="2499"/>
                      </a:lnTo>
                      <a:lnTo>
                        <a:pt x="3283" y="2501"/>
                      </a:lnTo>
                      <a:lnTo>
                        <a:pt x="3280" y="2501"/>
                      </a:lnTo>
                      <a:lnTo>
                        <a:pt x="3277" y="2508"/>
                      </a:lnTo>
                      <a:lnTo>
                        <a:pt x="3274" y="2511"/>
                      </a:lnTo>
                      <a:close/>
                      <a:moveTo>
                        <a:pt x="1585" y="1491"/>
                      </a:moveTo>
                      <a:lnTo>
                        <a:pt x="1579" y="1498"/>
                      </a:lnTo>
                      <a:lnTo>
                        <a:pt x="1578" y="1498"/>
                      </a:lnTo>
                      <a:lnTo>
                        <a:pt x="1577" y="1495"/>
                      </a:lnTo>
                      <a:lnTo>
                        <a:pt x="1574" y="1491"/>
                      </a:lnTo>
                      <a:lnTo>
                        <a:pt x="1571" y="1489"/>
                      </a:lnTo>
                      <a:lnTo>
                        <a:pt x="1571" y="1486"/>
                      </a:lnTo>
                      <a:lnTo>
                        <a:pt x="1571" y="1485"/>
                      </a:lnTo>
                      <a:lnTo>
                        <a:pt x="1572" y="1485"/>
                      </a:lnTo>
                      <a:lnTo>
                        <a:pt x="1575" y="1483"/>
                      </a:lnTo>
                      <a:lnTo>
                        <a:pt x="1579" y="1485"/>
                      </a:lnTo>
                      <a:lnTo>
                        <a:pt x="1581" y="1486"/>
                      </a:lnTo>
                      <a:lnTo>
                        <a:pt x="1582" y="1488"/>
                      </a:lnTo>
                      <a:lnTo>
                        <a:pt x="1585" y="1491"/>
                      </a:lnTo>
                      <a:close/>
                      <a:moveTo>
                        <a:pt x="3190" y="2430"/>
                      </a:moveTo>
                      <a:lnTo>
                        <a:pt x="3188" y="2433"/>
                      </a:lnTo>
                      <a:lnTo>
                        <a:pt x="3185" y="2434"/>
                      </a:lnTo>
                      <a:lnTo>
                        <a:pt x="3181" y="2437"/>
                      </a:lnTo>
                      <a:lnTo>
                        <a:pt x="3180" y="2436"/>
                      </a:lnTo>
                      <a:lnTo>
                        <a:pt x="3180" y="2434"/>
                      </a:lnTo>
                      <a:lnTo>
                        <a:pt x="3177" y="2433"/>
                      </a:lnTo>
                      <a:lnTo>
                        <a:pt x="3173" y="2436"/>
                      </a:lnTo>
                      <a:lnTo>
                        <a:pt x="3173" y="2437"/>
                      </a:lnTo>
                      <a:lnTo>
                        <a:pt x="3175" y="2439"/>
                      </a:lnTo>
                      <a:lnTo>
                        <a:pt x="3175" y="2440"/>
                      </a:lnTo>
                      <a:lnTo>
                        <a:pt x="3175" y="2441"/>
                      </a:lnTo>
                      <a:lnTo>
                        <a:pt x="3174" y="2443"/>
                      </a:lnTo>
                      <a:lnTo>
                        <a:pt x="3173" y="2444"/>
                      </a:lnTo>
                      <a:lnTo>
                        <a:pt x="3171" y="2443"/>
                      </a:lnTo>
                      <a:lnTo>
                        <a:pt x="3168" y="2444"/>
                      </a:lnTo>
                      <a:lnTo>
                        <a:pt x="3160" y="2447"/>
                      </a:lnTo>
                      <a:lnTo>
                        <a:pt x="3157" y="2450"/>
                      </a:lnTo>
                      <a:lnTo>
                        <a:pt x="3156" y="2453"/>
                      </a:lnTo>
                      <a:lnTo>
                        <a:pt x="3154" y="2456"/>
                      </a:lnTo>
                      <a:lnTo>
                        <a:pt x="3153" y="2456"/>
                      </a:lnTo>
                      <a:lnTo>
                        <a:pt x="3153" y="2454"/>
                      </a:lnTo>
                      <a:lnTo>
                        <a:pt x="3153" y="2446"/>
                      </a:lnTo>
                      <a:lnTo>
                        <a:pt x="3153" y="2444"/>
                      </a:lnTo>
                      <a:lnTo>
                        <a:pt x="3154" y="2444"/>
                      </a:lnTo>
                      <a:lnTo>
                        <a:pt x="3157" y="2443"/>
                      </a:lnTo>
                      <a:lnTo>
                        <a:pt x="3158" y="2441"/>
                      </a:lnTo>
                      <a:lnTo>
                        <a:pt x="3161" y="2437"/>
                      </a:lnTo>
                      <a:lnTo>
                        <a:pt x="3161" y="2433"/>
                      </a:lnTo>
                      <a:lnTo>
                        <a:pt x="3157" y="2424"/>
                      </a:lnTo>
                      <a:lnTo>
                        <a:pt x="3156" y="2424"/>
                      </a:lnTo>
                      <a:lnTo>
                        <a:pt x="3154" y="2424"/>
                      </a:lnTo>
                      <a:lnTo>
                        <a:pt x="3160" y="2416"/>
                      </a:lnTo>
                      <a:lnTo>
                        <a:pt x="3163" y="2415"/>
                      </a:lnTo>
                      <a:lnTo>
                        <a:pt x="3170" y="2419"/>
                      </a:lnTo>
                      <a:lnTo>
                        <a:pt x="3171" y="2420"/>
                      </a:lnTo>
                      <a:lnTo>
                        <a:pt x="3171" y="2422"/>
                      </a:lnTo>
                      <a:lnTo>
                        <a:pt x="3168" y="2424"/>
                      </a:lnTo>
                      <a:lnTo>
                        <a:pt x="3167" y="2426"/>
                      </a:lnTo>
                      <a:lnTo>
                        <a:pt x="3166" y="2424"/>
                      </a:lnTo>
                      <a:lnTo>
                        <a:pt x="3164" y="2427"/>
                      </a:lnTo>
                      <a:lnTo>
                        <a:pt x="3163" y="2429"/>
                      </a:lnTo>
                      <a:lnTo>
                        <a:pt x="3164" y="2430"/>
                      </a:lnTo>
                      <a:lnTo>
                        <a:pt x="3168" y="2429"/>
                      </a:lnTo>
                      <a:lnTo>
                        <a:pt x="3171" y="2427"/>
                      </a:lnTo>
                      <a:lnTo>
                        <a:pt x="3171" y="2426"/>
                      </a:lnTo>
                      <a:lnTo>
                        <a:pt x="3174" y="2423"/>
                      </a:lnTo>
                      <a:lnTo>
                        <a:pt x="3175" y="2427"/>
                      </a:lnTo>
                      <a:lnTo>
                        <a:pt x="3178" y="2427"/>
                      </a:lnTo>
                      <a:lnTo>
                        <a:pt x="3178" y="2424"/>
                      </a:lnTo>
                      <a:lnTo>
                        <a:pt x="3181" y="2423"/>
                      </a:lnTo>
                      <a:lnTo>
                        <a:pt x="3181" y="2422"/>
                      </a:lnTo>
                      <a:lnTo>
                        <a:pt x="3184" y="2422"/>
                      </a:lnTo>
                      <a:lnTo>
                        <a:pt x="3188" y="2423"/>
                      </a:lnTo>
                      <a:lnTo>
                        <a:pt x="3188" y="2427"/>
                      </a:lnTo>
                      <a:lnTo>
                        <a:pt x="3190" y="2429"/>
                      </a:lnTo>
                      <a:lnTo>
                        <a:pt x="3190" y="2430"/>
                      </a:lnTo>
                      <a:close/>
                      <a:moveTo>
                        <a:pt x="1864" y="1648"/>
                      </a:moveTo>
                      <a:lnTo>
                        <a:pt x="1861" y="1650"/>
                      </a:lnTo>
                      <a:lnTo>
                        <a:pt x="1860" y="1649"/>
                      </a:lnTo>
                      <a:lnTo>
                        <a:pt x="1858" y="1646"/>
                      </a:lnTo>
                      <a:lnTo>
                        <a:pt x="1854" y="1643"/>
                      </a:lnTo>
                      <a:lnTo>
                        <a:pt x="1855" y="1638"/>
                      </a:lnTo>
                      <a:lnTo>
                        <a:pt x="1857" y="1636"/>
                      </a:lnTo>
                      <a:lnTo>
                        <a:pt x="1864" y="1636"/>
                      </a:lnTo>
                      <a:lnTo>
                        <a:pt x="1868" y="1635"/>
                      </a:lnTo>
                      <a:lnTo>
                        <a:pt x="1869" y="1633"/>
                      </a:lnTo>
                      <a:lnTo>
                        <a:pt x="1872" y="1636"/>
                      </a:lnTo>
                      <a:lnTo>
                        <a:pt x="1872" y="1638"/>
                      </a:lnTo>
                      <a:lnTo>
                        <a:pt x="1871" y="1639"/>
                      </a:lnTo>
                      <a:lnTo>
                        <a:pt x="1867" y="1641"/>
                      </a:lnTo>
                      <a:lnTo>
                        <a:pt x="1865" y="1646"/>
                      </a:lnTo>
                      <a:lnTo>
                        <a:pt x="1864" y="1648"/>
                      </a:lnTo>
                      <a:close/>
                      <a:moveTo>
                        <a:pt x="3143" y="2354"/>
                      </a:moveTo>
                      <a:lnTo>
                        <a:pt x="3144" y="2355"/>
                      </a:lnTo>
                      <a:lnTo>
                        <a:pt x="3146" y="2355"/>
                      </a:lnTo>
                      <a:lnTo>
                        <a:pt x="3147" y="2357"/>
                      </a:lnTo>
                      <a:lnTo>
                        <a:pt x="3149" y="2359"/>
                      </a:lnTo>
                      <a:lnTo>
                        <a:pt x="3153" y="2359"/>
                      </a:lnTo>
                      <a:lnTo>
                        <a:pt x="3154" y="2359"/>
                      </a:lnTo>
                      <a:lnTo>
                        <a:pt x="3156" y="2361"/>
                      </a:lnTo>
                      <a:lnTo>
                        <a:pt x="3154" y="2362"/>
                      </a:lnTo>
                      <a:lnTo>
                        <a:pt x="3154" y="2364"/>
                      </a:lnTo>
                      <a:lnTo>
                        <a:pt x="3153" y="2362"/>
                      </a:lnTo>
                      <a:lnTo>
                        <a:pt x="3151" y="2362"/>
                      </a:lnTo>
                      <a:lnTo>
                        <a:pt x="3149" y="2364"/>
                      </a:lnTo>
                      <a:lnTo>
                        <a:pt x="3146" y="2364"/>
                      </a:lnTo>
                      <a:lnTo>
                        <a:pt x="3144" y="2365"/>
                      </a:lnTo>
                      <a:lnTo>
                        <a:pt x="3141" y="2366"/>
                      </a:lnTo>
                      <a:lnTo>
                        <a:pt x="3139" y="2365"/>
                      </a:lnTo>
                      <a:lnTo>
                        <a:pt x="3137" y="2364"/>
                      </a:lnTo>
                      <a:lnTo>
                        <a:pt x="3140" y="2358"/>
                      </a:lnTo>
                      <a:lnTo>
                        <a:pt x="3143" y="2354"/>
                      </a:lnTo>
                      <a:close/>
                      <a:moveTo>
                        <a:pt x="3168" y="2376"/>
                      </a:moveTo>
                      <a:lnTo>
                        <a:pt x="3167" y="2375"/>
                      </a:lnTo>
                      <a:lnTo>
                        <a:pt x="3166" y="2375"/>
                      </a:lnTo>
                      <a:lnTo>
                        <a:pt x="3166" y="2374"/>
                      </a:lnTo>
                      <a:lnTo>
                        <a:pt x="3166" y="2372"/>
                      </a:lnTo>
                      <a:lnTo>
                        <a:pt x="3166" y="2368"/>
                      </a:lnTo>
                      <a:lnTo>
                        <a:pt x="3167" y="2366"/>
                      </a:lnTo>
                      <a:lnTo>
                        <a:pt x="3167" y="2365"/>
                      </a:lnTo>
                      <a:lnTo>
                        <a:pt x="3168" y="2365"/>
                      </a:lnTo>
                      <a:lnTo>
                        <a:pt x="3171" y="2365"/>
                      </a:lnTo>
                      <a:lnTo>
                        <a:pt x="3173" y="2365"/>
                      </a:lnTo>
                      <a:lnTo>
                        <a:pt x="3174" y="2366"/>
                      </a:lnTo>
                      <a:lnTo>
                        <a:pt x="3173" y="2369"/>
                      </a:lnTo>
                      <a:lnTo>
                        <a:pt x="3173" y="2371"/>
                      </a:lnTo>
                      <a:lnTo>
                        <a:pt x="3173" y="2372"/>
                      </a:lnTo>
                      <a:lnTo>
                        <a:pt x="3171" y="2374"/>
                      </a:lnTo>
                      <a:lnTo>
                        <a:pt x="3168" y="2376"/>
                      </a:lnTo>
                      <a:close/>
                      <a:moveTo>
                        <a:pt x="3212" y="2323"/>
                      </a:moveTo>
                      <a:lnTo>
                        <a:pt x="3221" y="2330"/>
                      </a:lnTo>
                      <a:lnTo>
                        <a:pt x="3226" y="2333"/>
                      </a:lnTo>
                      <a:lnTo>
                        <a:pt x="3229" y="2334"/>
                      </a:lnTo>
                      <a:lnTo>
                        <a:pt x="3232" y="2335"/>
                      </a:lnTo>
                      <a:lnTo>
                        <a:pt x="3235" y="2335"/>
                      </a:lnTo>
                      <a:lnTo>
                        <a:pt x="3236" y="2338"/>
                      </a:lnTo>
                      <a:lnTo>
                        <a:pt x="3238" y="2348"/>
                      </a:lnTo>
                      <a:lnTo>
                        <a:pt x="3238" y="2349"/>
                      </a:lnTo>
                      <a:lnTo>
                        <a:pt x="3238" y="2358"/>
                      </a:lnTo>
                      <a:lnTo>
                        <a:pt x="3235" y="2361"/>
                      </a:lnTo>
                      <a:lnTo>
                        <a:pt x="3233" y="2362"/>
                      </a:lnTo>
                      <a:lnTo>
                        <a:pt x="3233" y="2364"/>
                      </a:lnTo>
                      <a:lnTo>
                        <a:pt x="3238" y="2378"/>
                      </a:lnTo>
                      <a:lnTo>
                        <a:pt x="3239" y="2381"/>
                      </a:lnTo>
                      <a:lnTo>
                        <a:pt x="3242" y="2382"/>
                      </a:lnTo>
                      <a:lnTo>
                        <a:pt x="3250" y="2399"/>
                      </a:lnTo>
                      <a:lnTo>
                        <a:pt x="3250" y="2402"/>
                      </a:lnTo>
                      <a:lnTo>
                        <a:pt x="3250" y="2403"/>
                      </a:lnTo>
                      <a:lnTo>
                        <a:pt x="3250" y="2406"/>
                      </a:lnTo>
                      <a:lnTo>
                        <a:pt x="3253" y="2412"/>
                      </a:lnTo>
                      <a:lnTo>
                        <a:pt x="3253" y="2416"/>
                      </a:lnTo>
                      <a:lnTo>
                        <a:pt x="3255" y="2420"/>
                      </a:lnTo>
                      <a:lnTo>
                        <a:pt x="3250" y="2433"/>
                      </a:lnTo>
                      <a:lnTo>
                        <a:pt x="3249" y="2434"/>
                      </a:lnTo>
                      <a:lnTo>
                        <a:pt x="3250" y="2436"/>
                      </a:lnTo>
                      <a:lnTo>
                        <a:pt x="3252" y="2436"/>
                      </a:lnTo>
                      <a:lnTo>
                        <a:pt x="3253" y="2436"/>
                      </a:lnTo>
                      <a:lnTo>
                        <a:pt x="3255" y="2437"/>
                      </a:lnTo>
                      <a:lnTo>
                        <a:pt x="3255" y="2440"/>
                      </a:lnTo>
                      <a:lnTo>
                        <a:pt x="3253" y="2447"/>
                      </a:lnTo>
                      <a:lnTo>
                        <a:pt x="3253" y="2449"/>
                      </a:lnTo>
                      <a:lnTo>
                        <a:pt x="3253" y="2453"/>
                      </a:lnTo>
                      <a:lnTo>
                        <a:pt x="3256" y="2457"/>
                      </a:lnTo>
                      <a:lnTo>
                        <a:pt x="3259" y="2460"/>
                      </a:lnTo>
                      <a:lnTo>
                        <a:pt x="3259" y="2461"/>
                      </a:lnTo>
                      <a:lnTo>
                        <a:pt x="3260" y="2467"/>
                      </a:lnTo>
                      <a:lnTo>
                        <a:pt x="3259" y="2468"/>
                      </a:lnTo>
                      <a:lnTo>
                        <a:pt x="3257" y="2468"/>
                      </a:lnTo>
                      <a:lnTo>
                        <a:pt x="3255" y="2464"/>
                      </a:lnTo>
                      <a:lnTo>
                        <a:pt x="3255" y="2463"/>
                      </a:lnTo>
                      <a:lnTo>
                        <a:pt x="3255" y="2461"/>
                      </a:lnTo>
                      <a:lnTo>
                        <a:pt x="3250" y="2457"/>
                      </a:lnTo>
                      <a:lnTo>
                        <a:pt x="3249" y="2457"/>
                      </a:lnTo>
                      <a:lnTo>
                        <a:pt x="3249" y="2463"/>
                      </a:lnTo>
                      <a:lnTo>
                        <a:pt x="3249" y="2466"/>
                      </a:lnTo>
                      <a:lnTo>
                        <a:pt x="3250" y="2467"/>
                      </a:lnTo>
                      <a:lnTo>
                        <a:pt x="3249" y="2467"/>
                      </a:lnTo>
                      <a:lnTo>
                        <a:pt x="3248" y="2467"/>
                      </a:lnTo>
                      <a:lnTo>
                        <a:pt x="3240" y="2464"/>
                      </a:lnTo>
                      <a:lnTo>
                        <a:pt x="3236" y="2464"/>
                      </a:lnTo>
                      <a:lnTo>
                        <a:pt x="3238" y="2466"/>
                      </a:lnTo>
                      <a:lnTo>
                        <a:pt x="3240" y="2468"/>
                      </a:lnTo>
                      <a:lnTo>
                        <a:pt x="3249" y="2470"/>
                      </a:lnTo>
                      <a:lnTo>
                        <a:pt x="3250" y="2471"/>
                      </a:lnTo>
                      <a:lnTo>
                        <a:pt x="3250" y="2477"/>
                      </a:lnTo>
                      <a:lnTo>
                        <a:pt x="3253" y="2480"/>
                      </a:lnTo>
                      <a:lnTo>
                        <a:pt x="3253" y="2484"/>
                      </a:lnTo>
                      <a:lnTo>
                        <a:pt x="3252" y="2490"/>
                      </a:lnTo>
                      <a:lnTo>
                        <a:pt x="3253" y="2491"/>
                      </a:lnTo>
                      <a:lnTo>
                        <a:pt x="3253" y="2492"/>
                      </a:lnTo>
                      <a:lnTo>
                        <a:pt x="3252" y="2494"/>
                      </a:lnTo>
                      <a:lnTo>
                        <a:pt x="3249" y="2495"/>
                      </a:lnTo>
                      <a:lnTo>
                        <a:pt x="3248" y="2495"/>
                      </a:lnTo>
                      <a:lnTo>
                        <a:pt x="3245" y="2492"/>
                      </a:lnTo>
                      <a:lnTo>
                        <a:pt x="3243" y="2492"/>
                      </a:lnTo>
                      <a:lnTo>
                        <a:pt x="3243" y="2495"/>
                      </a:lnTo>
                      <a:lnTo>
                        <a:pt x="3248" y="2501"/>
                      </a:lnTo>
                      <a:lnTo>
                        <a:pt x="3249" y="2501"/>
                      </a:lnTo>
                      <a:lnTo>
                        <a:pt x="3250" y="2501"/>
                      </a:lnTo>
                      <a:lnTo>
                        <a:pt x="3252" y="2499"/>
                      </a:lnTo>
                      <a:lnTo>
                        <a:pt x="3253" y="2498"/>
                      </a:lnTo>
                      <a:lnTo>
                        <a:pt x="3253" y="2497"/>
                      </a:lnTo>
                      <a:lnTo>
                        <a:pt x="3253" y="2495"/>
                      </a:lnTo>
                      <a:lnTo>
                        <a:pt x="3255" y="2495"/>
                      </a:lnTo>
                      <a:lnTo>
                        <a:pt x="3257" y="2494"/>
                      </a:lnTo>
                      <a:lnTo>
                        <a:pt x="3259" y="2495"/>
                      </a:lnTo>
                      <a:lnTo>
                        <a:pt x="3259" y="2497"/>
                      </a:lnTo>
                      <a:lnTo>
                        <a:pt x="3257" y="2502"/>
                      </a:lnTo>
                      <a:lnTo>
                        <a:pt x="3256" y="2507"/>
                      </a:lnTo>
                      <a:lnTo>
                        <a:pt x="3255" y="2508"/>
                      </a:lnTo>
                      <a:lnTo>
                        <a:pt x="3252" y="2508"/>
                      </a:lnTo>
                      <a:lnTo>
                        <a:pt x="3250" y="2509"/>
                      </a:lnTo>
                      <a:lnTo>
                        <a:pt x="3250" y="2511"/>
                      </a:lnTo>
                      <a:lnTo>
                        <a:pt x="3250" y="2512"/>
                      </a:lnTo>
                      <a:lnTo>
                        <a:pt x="3252" y="2512"/>
                      </a:lnTo>
                      <a:lnTo>
                        <a:pt x="3248" y="2516"/>
                      </a:lnTo>
                      <a:lnTo>
                        <a:pt x="3242" y="2521"/>
                      </a:lnTo>
                      <a:lnTo>
                        <a:pt x="3238" y="2522"/>
                      </a:lnTo>
                      <a:lnTo>
                        <a:pt x="3236" y="2522"/>
                      </a:lnTo>
                      <a:lnTo>
                        <a:pt x="3235" y="2521"/>
                      </a:lnTo>
                      <a:lnTo>
                        <a:pt x="3233" y="2522"/>
                      </a:lnTo>
                      <a:lnTo>
                        <a:pt x="3233" y="2524"/>
                      </a:lnTo>
                      <a:lnTo>
                        <a:pt x="3236" y="2526"/>
                      </a:lnTo>
                      <a:lnTo>
                        <a:pt x="3242" y="2524"/>
                      </a:lnTo>
                      <a:lnTo>
                        <a:pt x="3246" y="2522"/>
                      </a:lnTo>
                      <a:lnTo>
                        <a:pt x="3248" y="2524"/>
                      </a:lnTo>
                      <a:lnTo>
                        <a:pt x="3249" y="2525"/>
                      </a:lnTo>
                      <a:lnTo>
                        <a:pt x="3240" y="2546"/>
                      </a:lnTo>
                      <a:lnTo>
                        <a:pt x="3240" y="2549"/>
                      </a:lnTo>
                      <a:lnTo>
                        <a:pt x="3239" y="2553"/>
                      </a:lnTo>
                      <a:lnTo>
                        <a:pt x="3239" y="2555"/>
                      </a:lnTo>
                      <a:lnTo>
                        <a:pt x="3233" y="2560"/>
                      </a:lnTo>
                      <a:lnTo>
                        <a:pt x="3231" y="2563"/>
                      </a:lnTo>
                      <a:lnTo>
                        <a:pt x="3222" y="2562"/>
                      </a:lnTo>
                      <a:lnTo>
                        <a:pt x="3221" y="2560"/>
                      </a:lnTo>
                      <a:lnTo>
                        <a:pt x="3221" y="2559"/>
                      </a:lnTo>
                      <a:lnTo>
                        <a:pt x="3219" y="2558"/>
                      </a:lnTo>
                      <a:lnTo>
                        <a:pt x="3216" y="2553"/>
                      </a:lnTo>
                      <a:lnTo>
                        <a:pt x="3215" y="2553"/>
                      </a:lnTo>
                      <a:lnTo>
                        <a:pt x="3214" y="2555"/>
                      </a:lnTo>
                      <a:lnTo>
                        <a:pt x="3212" y="2553"/>
                      </a:lnTo>
                      <a:lnTo>
                        <a:pt x="3215" y="2541"/>
                      </a:lnTo>
                      <a:lnTo>
                        <a:pt x="3216" y="2541"/>
                      </a:lnTo>
                      <a:lnTo>
                        <a:pt x="3218" y="2539"/>
                      </a:lnTo>
                      <a:lnTo>
                        <a:pt x="3219" y="2538"/>
                      </a:lnTo>
                      <a:lnTo>
                        <a:pt x="3216" y="2528"/>
                      </a:lnTo>
                      <a:lnTo>
                        <a:pt x="3209" y="2528"/>
                      </a:lnTo>
                      <a:lnTo>
                        <a:pt x="3207" y="2521"/>
                      </a:lnTo>
                      <a:lnTo>
                        <a:pt x="3207" y="2519"/>
                      </a:lnTo>
                      <a:lnTo>
                        <a:pt x="3205" y="2516"/>
                      </a:lnTo>
                      <a:lnTo>
                        <a:pt x="3205" y="2515"/>
                      </a:lnTo>
                      <a:lnTo>
                        <a:pt x="3205" y="2514"/>
                      </a:lnTo>
                      <a:lnTo>
                        <a:pt x="3207" y="2512"/>
                      </a:lnTo>
                      <a:lnTo>
                        <a:pt x="3207" y="2514"/>
                      </a:lnTo>
                      <a:lnTo>
                        <a:pt x="3208" y="2514"/>
                      </a:lnTo>
                      <a:lnTo>
                        <a:pt x="3209" y="2512"/>
                      </a:lnTo>
                      <a:lnTo>
                        <a:pt x="3216" y="2502"/>
                      </a:lnTo>
                      <a:lnTo>
                        <a:pt x="3216" y="2499"/>
                      </a:lnTo>
                      <a:lnTo>
                        <a:pt x="3215" y="2499"/>
                      </a:lnTo>
                      <a:lnTo>
                        <a:pt x="3214" y="2499"/>
                      </a:lnTo>
                      <a:lnTo>
                        <a:pt x="3209" y="2504"/>
                      </a:lnTo>
                      <a:lnTo>
                        <a:pt x="3208" y="2505"/>
                      </a:lnTo>
                      <a:lnTo>
                        <a:pt x="3208" y="2502"/>
                      </a:lnTo>
                      <a:lnTo>
                        <a:pt x="3211" y="2498"/>
                      </a:lnTo>
                      <a:lnTo>
                        <a:pt x="3214" y="2495"/>
                      </a:lnTo>
                      <a:lnTo>
                        <a:pt x="3215" y="2494"/>
                      </a:lnTo>
                      <a:lnTo>
                        <a:pt x="3216" y="2494"/>
                      </a:lnTo>
                      <a:lnTo>
                        <a:pt x="3216" y="2492"/>
                      </a:lnTo>
                      <a:lnTo>
                        <a:pt x="3216" y="2488"/>
                      </a:lnTo>
                      <a:lnTo>
                        <a:pt x="3216" y="2487"/>
                      </a:lnTo>
                      <a:lnTo>
                        <a:pt x="3214" y="2488"/>
                      </a:lnTo>
                      <a:lnTo>
                        <a:pt x="3214" y="2490"/>
                      </a:lnTo>
                      <a:lnTo>
                        <a:pt x="3212" y="2492"/>
                      </a:lnTo>
                      <a:lnTo>
                        <a:pt x="3211" y="2492"/>
                      </a:lnTo>
                      <a:lnTo>
                        <a:pt x="3208" y="2492"/>
                      </a:lnTo>
                      <a:lnTo>
                        <a:pt x="3205" y="2492"/>
                      </a:lnTo>
                      <a:lnTo>
                        <a:pt x="3205" y="2497"/>
                      </a:lnTo>
                      <a:lnTo>
                        <a:pt x="3204" y="2504"/>
                      </a:lnTo>
                      <a:lnTo>
                        <a:pt x="3202" y="2507"/>
                      </a:lnTo>
                      <a:lnTo>
                        <a:pt x="3198" y="2508"/>
                      </a:lnTo>
                      <a:lnTo>
                        <a:pt x="3194" y="2505"/>
                      </a:lnTo>
                      <a:lnTo>
                        <a:pt x="3191" y="2502"/>
                      </a:lnTo>
                      <a:lnTo>
                        <a:pt x="3190" y="2498"/>
                      </a:lnTo>
                      <a:lnTo>
                        <a:pt x="3190" y="2497"/>
                      </a:lnTo>
                      <a:lnTo>
                        <a:pt x="3190" y="2495"/>
                      </a:lnTo>
                      <a:lnTo>
                        <a:pt x="3190" y="2494"/>
                      </a:lnTo>
                      <a:lnTo>
                        <a:pt x="3191" y="2494"/>
                      </a:lnTo>
                      <a:lnTo>
                        <a:pt x="3195" y="2491"/>
                      </a:lnTo>
                      <a:lnTo>
                        <a:pt x="3197" y="2490"/>
                      </a:lnTo>
                      <a:lnTo>
                        <a:pt x="3197" y="2488"/>
                      </a:lnTo>
                      <a:lnTo>
                        <a:pt x="3197" y="2484"/>
                      </a:lnTo>
                      <a:lnTo>
                        <a:pt x="3197" y="2478"/>
                      </a:lnTo>
                      <a:lnTo>
                        <a:pt x="3195" y="2477"/>
                      </a:lnTo>
                      <a:lnTo>
                        <a:pt x="3194" y="2475"/>
                      </a:lnTo>
                      <a:lnTo>
                        <a:pt x="3191" y="2477"/>
                      </a:lnTo>
                      <a:lnTo>
                        <a:pt x="3191" y="2473"/>
                      </a:lnTo>
                      <a:lnTo>
                        <a:pt x="3191" y="2470"/>
                      </a:lnTo>
                      <a:lnTo>
                        <a:pt x="3188" y="2467"/>
                      </a:lnTo>
                      <a:lnTo>
                        <a:pt x="3187" y="2468"/>
                      </a:lnTo>
                      <a:lnTo>
                        <a:pt x="3185" y="2477"/>
                      </a:lnTo>
                      <a:lnTo>
                        <a:pt x="3187" y="2485"/>
                      </a:lnTo>
                      <a:lnTo>
                        <a:pt x="3185" y="2492"/>
                      </a:lnTo>
                      <a:lnTo>
                        <a:pt x="3185" y="2494"/>
                      </a:lnTo>
                      <a:lnTo>
                        <a:pt x="3184" y="2494"/>
                      </a:lnTo>
                      <a:lnTo>
                        <a:pt x="3182" y="2495"/>
                      </a:lnTo>
                      <a:lnTo>
                        <a:pt x="3182" y="2497"/>
                      </a:lnTo>
                      <a:lnTo>
                        <a:pt x="3185" y="2499"/>
                      </a:lnTo>
                      <a:lnTo>
                        <a:pt x="3184" y="2514"/>
                      </a:lnTo>
                      <a:lnTo>
                        <a:pt x="3182" y="2514"/>
                      </a:lnTo>
                      <a:lnTo>
                        <a:pt x="3184" y="2516"/>
                      </a:lnTo>
                      <a:lnTo>
                        <a:pt x="3187" y="2522"/>
                      </a:lnTo>
                      <a:lnTo>
                        <a:pt x="3188" y="2522"/>
                      </a:lnTo>
                      <a:lnTo>
                        <a:pt x="3190" y="2519"/>
                      </a:lnTo>
                      <a:lnTo>
                        <a:pt x="3190" y="2518"/>
                      </a:lnTo>
                      <a:lnTo>
                        <a:pt x="3190" y="2515"/>
                      </a:lnTo>
                      <a:lnTo>
                        <a:pt x="3191" y="2515"/>
                      </a:lnTo>
                      <a:lnTo>
                        <a:pt x="3195" y="2516"/>
                      </a:lnTo>
                      <a:lnTo>
                        <a:pt x="3199" y="2522"/>
                      </a:lnTo>
                      <a:lnTo>
                        <a:pt x="3199" y="2525"/>
                      </a:lnTo>
                      <a:lnTo>
                        <a:pt x="3197" y="2535"/>
                      </a:lnTo>
                      <a:lnTo>
                        <a:pt x="3195" y="2539"/>
                      </a:lnTo>
                      <a:lnTo>
                        <a:pt x="3195" y="2541"/>
                      </a:lnTo>
                      <a:lnTo>
                        <a:pt x="3192" y="2541"/>
                      </a:lnTo>
                      <a:lnTo>
                        <a:pt x="3191" y="2539"/>
                      </a:lnTo>
                      <a:lnTo>
                        <a:pt x="3191" y="2538"/>
                      </a:lnTo>
                      <a:lnTo>
                        <a:pt x="3191" y="2533"/>
                      </a:lnTo>
                      <a:lnTo>
                        <a:pt x="3191" y="2532"/>
                      </a:lnTo>
                      <a:lnTo>
                        <a:pt x="3191" y="2531"/>
                      </a:lnTo>
                      <a:lnTo>
                        <a:pt x="3191" y="2529"/>
                      </a:lnTo>
                      <a:lnTo>
                        <a:pt x="3188" y="2529"/>
                      </a:lnTo>
                      <a:lnTo>
                        <a:pt x="3188" y="2531"/>
                      </a:lnTo>
                      <a:lnTo>
                        <a:pt x="3188" y="2532"/>
                      </a:lnTo>
                      <a:lnTo>
                        <a:pt x="3188" y="2538"/>
                      </a:lnTo>
                      <a:lnTo>
                        <a:pt x="3187" y="2549"/>
                      </a:lnTo>
                      <a:lnTo>
                        <a:pt x="3185" y="2549"/>
                      </a:lnTo>
                      <a:lnTo>
                        <a:pt x="3180" y="2546"/>
                      </a:lnTo>
                      <a:lnTo>
                        <a:pt x="3175" y="2542"/>
                      </a:lnTo>
                      <a:lnTo>
                        <a:pt x="3175" y="2541"/>
                      </a:lnTo>
                      <a:lnTo>
                        <a:pt x="3177" y="2539"/>
                      </a:lnTo>
                      <a:lnTo>
                        <a:pt x="3177" y="2538"/>
                      </a:lnTo>
                      <a:lnTo>
                        <a:pt x="3177" y="2535"/>
                      </a:lnTo>
                      <a:lnTo>
                        <a:pt x="3177" y="2532"/>
                      </a:lnTo>
                      <a:lnTo>
                        <a:pt x="3177" y="2531"/>
                      </a:lnTo>
                      <a:lnTo>
                        <a:pt x="3175" y="2529"/>
                      </a:lnTo>
                      <a:lnTo>
                        <a:pt x="3174" y="2529"/>
                      </a:lnTo>
                      <a:lnTo>
                        <a:pt x="3174" y="2528"/>
                      </a:lnTo>
                      <a:lnTo>
                        <a:pt x="3173" y="2518"/>
                      </a:lnTo>
                      <a:lnTo>
                        <a:pt x="3171" y="2508"/>
                      </a:lnTo>
                      <a:lnTo>
                        <a:pt x="3170" y="2505"/>
                      </a:lnTo>
                      <a:lnTo>
                        <a:pt x="3168" y="2502"/>
                      </a:lnTo>
                      <a:lnTo>
                        <a:pt x="3170" y="2499"/>
                      </a:lnTo>
                      <a:lnTo>
                        <a:pt x="3171" y="2497"/>
                      </a:lnTo>
                      <a:lnTo>
                        <a:pt x="3173" y="2494"/>
                      </a:lnTo>
                      <a:lnTo>
                        <a:pt x="3171" y="2492"/>
                      </a:lnTo>
                      <a:lnTo>
                        <a:pt x="3170" y="2492"/>
                      </a:lnTo>
                      <a:lnTo>
                        <a:pt x="3170" y="2491"/>
                      </a:lnTo>
                      <a:lnTo>
                        <a:pt x="3171" y="2484"/>
                      </a:lnTo>
                      <a:lnTo>
                        <a:pt x="3173" y="2484"/>
                      </a:lnTo>
                      <a:lnTo>
                        <a:pt x="3177" y="2485"/>
                      </a:lnTo>
                      <a:lnTo>
                        <a:pt x="3178" y="2485"/>
                      </a:lnTo>
                      <a:lnTo>
                        <a:pt x="3178" y="2481"/>
                      </a:lnTo>
                      <a:lnTo>
                        <a:pt x="3177" y="2480"/>
                      </a:lnTo>
                      <a:lnTo>
                        <a:pt x="3175" y="2480"/>
                      </a:lnTo>
                      <a:lnTo>
                        <a:pt x="3174" y="2480"/>
                      </a:lnTo>
                      <a:lnTo>
                        <a:pt x="3175" y="2473"/>
                      </a:lnTo>
                      <a:lnTo>
                        <a:pt x="3178" y="2473"/>
                      </a:lnTo>
                      <a:lnTo>
                        <a:pt x="3180" y="2473"/>
                      </a:lnTo>
                      <a:lnTo>
                        <a:pt x="3178" y="2468"/>
                      </a:lnTo>
                      <a:lnTo>
                        <a:pt x="3177" y="2467"/>
                      </a:lnTo>
                      <a:lnTo>
                        <a:pt x="3174" y="2467"/>
                      </a:lnTo>
                      <a:lnTo>
                        <a:pt x="3171" y="2468"/>
                      </a:lnTo>
                      <a:lnTo>
                        <a:pt x="3170" y="2467"/>
                      </a:lnTo>
                      <a:lnTo>
                        <a:pt x="3170" y="2466"/>
                      </a:lnTo>
                      <a:lnTo>
                        <a:pt x="3170" y="2464"/>
                      </a:lnTo>
                      <a:lnTo>
                        <a:pt x="3168" y="2464"/>
                      </a:lnTo>
                      <a:lnTo>
                        <a:pt x="3166" y="2464"/>
                      </a:lnTo>
                      <a:lnTo>
                        <a:pt x="3164" y="2464"/>
                      </a:lnTo>
                      <a:lnTo>
                        <a:pt x="3163" y="2463"/>
                      </a:lnTo>
                      <a:lnTo>
                        <a:pt x="3163" y="2458"/>
                      </a:lnTo>
                      <a:lnTo>
                        <a:pt x="3164" y="2458"/>
                      </a:lnTo>
                      <a:lnTo>
                        <a:pt x="3164" y="2457"/>
                      </a:lnTo>
                      <a:lnTo>
                        <a:pt x="3167" y="2451"/>
                      </a:lnTo>
                      <a:lnTo>
                        <a:pt x="3168" y="2450"/>
                      </a:lnTo>
                      <a:lnTo>
                        <a:pt x="3170" y="2450"/>
                      </a:lnTo>
                      <a:lnTo>
                        <a:pt x="3173" y="2450"/>
                      </a:lnTo>
                      <a:lnTo>
                        <a:pt x="3175" y="2450"/>
                      </a:lnTo>
                      <a:lnTo>
                        <a:pt x="3177" y="2451"/>
                      </a:lnTo>
                      <a:lnTo>
                        <a:pt x="3178" y="2453"/>
                      </a:lnTo>
                      <a:lnTo>
                        <a:pt x="3177" y="2454"/>
                      </a:lnTo>
                      <a:lnTo>
                        <a:pt x="3177" y="2458"/>
                      </a:lnTo>
                      <a:lnTo>
                        <a:pt x="3178" y="2460"/>
                      </a:lnTo>
                      <a:lnTo>
                        <a:pt x="3180" y="2460"/>
                      </a:lnTo>
                      <a:lnTo>
                        <a:pt x="3181" y="2458"/>
                      </a:lnTo>
                      <a:lnTo>
                        <a:pt x="3181" y="2456"/>
                      </a:lnTo>
                      <a:lnTo>
                        <a:pt x="3180" y="2454"/>
                      </a:lnTo>
                      <a:lnTo>
                        <a:pt x="3180" y="2453"/>
                      </a:lnTo>
                      <a:lnTo>
                        <a:pt x="3181" y="2451"/>
                      </a:lnTo>
                      <a:lnTo>
                        <a:pt x="3182" y="2451"/>
                      </a:lnTo>
                      <a:lnTo>
                        <a:pt x="3182" y="2450"/>
                      </a:lnTo>
                      <a:lnTo>
                        <a:pt x="3185" y="2449"/>
                      </a:lnTo>
                      <a:lnTo>
                        <a:pt x="3187" y="2450"/>
                      </a:lnTo>
                      <a:lnTo>
                        <a:pt x="3188" y="2451"/>
                      </a:lnTo>
                      <a:lnTo>
                        <a:pt x="3194" y="2449"/>
                      </a:lnTo>
                      <a:lnTo>
                        <a:pt x="3197" y="2447"/>
                      </a:lnTo>
                      <a:lnTo>
                        <a:pt x="3195" y="2443"/>
                      </a:lnTo>
                      <a:lnTo>
                        <a:pt x="3197" y="2437"/>
                      </a:lnTo>
                      <a:lnTo>
                        <a:pt x="3198" y="2437"/>
                      </a:lnTo>
                      <a:lnTo>
                        <a:pt x="3198" y="2436"/>
                      </a:lnTo>
                      <a:lnTo>
                        <a:pt x="3199" y="2429"/>
                      </a:lnTo>
                      <a:lnTo>
                        <a:pt x="3199" y="2426"/>
                      </a:lnTo>
                      <a:lnTo>
                        <a:pt x="3192" y="2426"/>
                      </a:lnTo>
                      <a:lnTo>
                        <a:pt x="3192" y="2424"/>
                      </a:lnTo>
                      <a:lnTo>
                        <a:pt x="3192" y="2423"/>
                      </a:lnTo>
                      <a:lnTo>
                        <a:pt x="3187" y="2416"/>
                      </a:lnTo>
                      <a:lnTo>
                        <a:pt x="3185" y="2412"/>
                      </a:lnTo>
                      <a:lnTo>
                        <a:pt x="3188" y="2410"/>
                      </a:lnTo>
                      <a:lnTo>
                        <a:pt x="3190" y="2410"/>
                      </a:lnTo>
                      <a:lnTo>
                        <a:pt x="3191" y="2408"/>
                      </a:lnTo>
                      <a:lnTo>
                        <a:pt x="3191" y="2400"/>
                      </a:lnTo>
                      <a:lnTo>
                        <a:pt x="3191" y="2399"/>
                      </a:lnTo>
                      <a:lnTo>
                        <a:pt x="3188" y="2396"/>
                      </a:lnTo>
                      <a:lnTo>
                        <a:pt x="3187" y="2396"/>
                      </a:lnTo>
                      <a:lnTo>
                        <a:pt x="3185" y="2398"/>
                      </a:lnTo>
                      <a:lnTo>
                        <a:pt x="3187" y="2399"/>
                      </a:lnTo>
                      <a:lnTo>
                        <a:pt x="3187" y="2400"/>
                      </a:lnTo>
                      <a:lnTo>
                        <a:pt x="3185" y="2402"/>
                      </a:lnTo>
                      <a:lnTo>
                        <a:pt x="3185" y="2403"/>
                      </a:lnTo>
                      <a:lnTo>
                        <a:pt x="3182" y="2403"/>
                      </a:lnTo>
                      <a:lnTo>
                        <a:pt x="3181" y="2402"/>
                      </a:lnTo>
                      <a:lnTo>
                        <a:pt x="3180" y="2400"/>
                      </a:lnTo>
                      <a:lnTo>
                        <a:pt x="3177" y="2398"/>
                      </a:lnTo>
                      <a:lnTo>
                        <a:pt x="3177" y="2396"/>
                      </a:lnTo>
                      <a:lnTo>
                        <a:pt x="3175" y="2389"/>
                      </a:lnTo>
                      <a:lnTo>
                        <a:pt x="3175" y="2388"/>
                      </a:lnTo>
                      <a:lnTo>
                        <a:pt x="3181" y="2385"/>
                      </a:lnTo>
                      <a:lnTo>
                        <a:pt x="3182" y="2385"/>
                      </a:lnTo>
                      <a:lnTo>
                        <a:pt x="3187" y="2386"/>
                      </a:lnTo>
                      <a:lnTo>
                        <a:pt x="3188" y="2386"/>
                      </a:lnTo>
                      <a:lnTo>
                        <a:pt x="3192" y="2393"/>
                      </a:lnTo>
                      <a:lnTo>
                        <a:pt x="3194" y="2395"/>
                      </a:lnTo>
                      <a:lnTo>
                        <a:pt x="3199" y="2395"/>
                      </a:lnTo>
                      <a:lnTo>
                        <a:pt x="3201" y="2393"/>
                      </a:lnTo>
                      <a:lnTo>
                        <a:pt x="3204" y="2388"/>
                      </a:lnTo>
                      <a:lnTo>
                        <a:pt x="3202" y="2386"/>
                      </a:lnTo>
                      <a:lnTo>
                        <a:pt x="3201" y="2385"/>
                      </a:lnTo>
                      <a:lnTo>
                        <a:pt x="3199" y="2385"/>
                      </a:lnTo>
                      <a:lnTo>
                        <a:pt x="3198" y="2383"/>
                      </a:lnTo>
                      <a:lnTo>
                        <a:pt x="3198" y="2375"/>
                      </a:lnTo>
                      <a:lnTo>
                        <a:pt x="3201" y="2365"/>
                      </a:lnTo>
                      <a:lnTo>
                        <a:pt x="3195" y="2369"/>
                      </a:lnTo>
                      <a:lnTo>
                        <a:pt x="3187" y="2374"/>
                      </a:lnTo>
                      <a:lnTo>
                        <a:pt x="3182" y="2372"/>
                      </a:lnTo>
                      <a:lnTo>
                        <a:pt x="3177" y="2368"/>
                      </a:lnTo>
                      <a:lnTo>
                        <a:pt x="3175" y="2365"/>
                      </a:lnTo>
                      <a:lnTo>
                        <a:pt x="3177" y="2364"/>
                      </a:lnTo>
                      <a:lnTo>
                        <a:pt x="3178" y="2362"/>
                      </a:lnTo>
                      <a:lnTo>
                        <a:pt x="3180" y="2362"/>
                      </a:lnTo>
                      <a:lnTo>
                        <a:pt x="3181" y="2362"/>
                      </a:lnTo>
                      <a:lnTo>
                        <a:pt x="3184" y="2359"/>
                      </a:lnTo>
                      <a:lnTo>
                        <a:pt x="3191" y="2354"/>
                      </a:lnTo>
                      <a:lnTo>
                        <a:pt x="3194" y="2354"/>
                      </a:lnTo>
                      <a:lnTo>
                        <a:pt x="3204" y="2349"/>
                      </a:lnTo>
                      <a:lnTo>
                        <a:pt x="3205" y="2347"/>
                      </a:lnTo>
                      <a:lnTo>
                        <a:pt x="3204" y="2345"/>
                      </a:lnTo>
                      <a:lnTo>
                        <a:pt x="3202" y="2342"/>
                      </a:lnTo>
                      <a:lnTo>
                        <a:pt x="3201" y="2340"/>
                      </a:lnTo>
                      <a:lnTo>
                        <a:pt x="3205" y="2325"/>
                      </a:lnTo>
                      <a:lnTo>
                        <a:pt x="3207" y="2324"/>
                      </a:lnTo>
                      <a:lnTo>
                        <a:pt x="3207" y="2325"/>
                      </a:lnTo>
                      <a:lnTo>
                        <a:pt x="3208" y="2324"/>
                      </a:lnTo>
                      <a:lnTo>
                        <a:pt x="3209" y="2323"/>
                      </a:lnTo>
                      <a:lnTo>
                        <a:pt x="3211" y="2323"/>
                      </a:lnTo>
                      <a:lnTo>
                        <a:pt x="3212" y="2323"/>
                      </a:lnTo>
                      <a:close/>
                      <a:moveTo>
                        <a:pt x="3274" y="2337"/>
                      </a:moveTo>
                      <a:lnTo>
                        <a:pt x="3274" y="2340"/>
                      </a:lnTo>
                      <a:lnTo>
                        <a:pt x="3274" y="2344"/>
                      </a:lnTo>
                      <a:lnTo>
                        <a:pt x="3272" y="2344"/>
                      </a:lnTo>
                      <a:lnTo>
                        <a:pt x="3270" y="2345"/>
                      </a:lnTo>
                      <a:lnTo>
                        <a:pt x="3269" y="2347"/>
                      </a:lnTo>
                      <a:lnTo>
                        <a:pt x="3267" y="2349"/>
                      </a:lnTo>
                      <a:lnTo>
                        <a:pt x="3269" y="2351"/>
                      </a:lnTo>
                      <a:lnTo>
                        <a:pt x="3267" y="2354"/>
                      </a:lnTo>
                      <a:lnTo>
                        <a:pt x="3266" y="2357"/>
                      </a:lnTo>
                      <a:lnTo>
                        <a:pt x="3262" y="2357"/>
                      </a:lnTo>
                      <a:lnTo>
                        <a:pt x="3257" y="2357"/>
                      </a:lnTo>
                      <a:lnTo>
                        <a:pt x="3253" y="2357"/>
                      </a:lnTo>
                      <a:lnTo>
                        <a:pt x="3250" y="2355"/>
                      </a:lnTo>
                      <a:lnTo>
                        <a:pt x="3246" y="2344"/>
                      </a:lnTo>
                      <a:lnTo>
                        <a:pt x="3245" y="2341"/>
                      </a:lnTo>
                      <a:lnTo>
                        <a:pt x="3243" y="2338"/>
                      </a:lnTo>
                      <a:lnTo>
                        <a:pt x="3245" y="2337"/>
                      </a:lnTo>
                      <a:lnTo>
                        <a:pt x="3246" y="2335"/>
                      </a:lnTo>
                      <a:lnTo>
                        <a:pt x="3252" y="2331"/>
                      </a:lnTo>
                      <a:lnTo>
                        <a:pt x="3252" y="2330"/>
                      </a:lnTo>
                      <a:lnTo>
                        <a:pt x="3252" y="2328"/>
                      </a:lnTo>
                      <a:lnTo>
                        <a:pt x="3255" y="2328"/>
                      </a:lnTo>
                      <a:lnTo>
                        <a:pt x="3256" y="2328"/>
                      </a:lnTo>
                      <a:lnTo>
                        <a:pt x="3259" y="2328"/>
                      </a:lnTo>
                      <a:lnTo>
                        <a:pt x="3260" y="2328"/>
                      </a:lnTo>
                      <a:lnTo>
                        <a:pt x="3262" y="2330"/>
                      </a:lnTo>
                      <a:lnTo>
                        <a:pt x="3263" y="2331"/>
                      </a:lnTo>
                      <a:lnTo>
                        <a:pt x="3265" y="2333"/>
                      </a:lnTo>
                      <a:lnTo>
                        <a:pt x="3266" y="2333"/>
                      </a:lnTo>
                      <a:lnTo>
                        <a:pt x="3267" y="2333"/>
                      </a:lnTo>
                      <a:lnTo>
                        <a:pt x="3270" y="2333"/>
                      </a:lnTo>
                      <a:lnTo>
                        <a:pt x="3272" y="2334"/>
                      </a:lnTo>
                      <a:lnTo>
                        <a:pt x="3274" y="2337"/>
                      </a:lnTo>
                      <a:close/>
                      <a:moveTo>
                        <a:pt x="1843" y="1508"/>
                      </a:moveTo>
                      <a:lnTo>
                        <a:pt x="1844" y="1510"/>
                      </a:lnTo>
                      <a:lnTo>
                        <a:pt x="1844" y="1512"/>
                      </a:lnTo>
                      <a:lnTo>
                        <a:pt x="1844" y="1513"/>
                      </a:lnTo>
                      <a:lnTo>
                        <a:pt x="1843" y="1513"/>
                      </a:lnTo>
                      <a:lnTo>
                        <a:pt x="1843" y="1512"/>
                      </a:lnTo>
                      <a:lnTo>
                        <a:pt x="1843" y="1510"/>
                      </a:lnTo>
                      <a:lnTo>
                        <a:pt x="1841" y="1508"/>
                      </a:lnTo>
                      <a:lnTo>
                        <a:pt x="1837" y="1505"/>
                      </a:lnTo>
                      <a:lnTo>
                        <a:pt x="1835" y="1505"/>
                      </a:lnTo>
                      <a:lnTo>
                        <a:pt x="1834" y="1506"/>
                      </a:lnTo>
                      <a:lnTo>
                        <a:pt x="1833" y="1506"/>
                      </a:lnTo>
                      <a:lnTo>
                        <a:pt x="1824" y="1499"/>
                      </a:lnTo>
                      <a:lnTo>
                        <a:pt x="1826" y="1498"/>
                      </a:lnTo>
                      <a:lnTo>
                        <a:pt x="1828" y="1498"/>
                      </a:lnTo>
                      <a:lnTo>
                        <a:pt x="1828" y="1496"/>
                      </a:lnTo>
                      <a:lnTo>
                        <a:pt x="1833" y="1496"/>
                      </a:lnTo>
                      <a:lnTo>
                        <a:pt x="1838" y="1500"/>
                      </a:lnTo>
                      <a:lnTo>
                        <a:pt x="1841" y="1503"/>
                      </a:lnTo>
                      <a:lnTo>
                        <a:pt x="1841" y="1505"/>
                      </a:lnTo>
                      <a:lnTo>
                        <a:pt x="1843" y="1508"/>
                      </a:lnTo>
                      <a:close/>
                      <a:moveTo>
                        <a:pt x="1956" y="1616"/>
                      </a:moveTo>
                      <a:lnTo>
                        <a:pt x="1954" y="1615"/>
                      </a:lnTo>
                      <a:lnTo>
                        <a:pt x="1954" y="1614"/>
                      </a:lnTo>
                      <a:lnTo>
                        <a:pt x="1954" y="1612"/>
                      </a:lnTo>
                      <a:lnTo>
                        <a:pt x="1954" y="1611"/>
                      </a:lnTo>
                      <a:lnTo>
                        <a:pt x="1959" y="1609"/>
                      </a:lnTo>
                      <a:lnTo>
                        <a:pt x="1963" y="1607"/>
                      </a:lnTo>
                      <a:lnTo>
                        <a:pt x="1967" y="1605"/>
                      </a:lnTo>
                      <a:lnTo>
                        <a:pt x="1983" y="1604"/>
                      </a:lnTo>
                      <a:lnTo>
                        <a:pt x="1984" y="1604"/>
                      </a:lnTo>
                      <a:lnTo>
                        <a:pt x="1987" y="1607"/>
                      </a:lnTo>
                      <a:lnTo>
                        <a:pt x="1988" y="1609"/>
                      </a:lnTo>
                      <a:lnTo>
                        <a:pt x="1988" y="1611"/>
                      </a:lnTo>
                      <a:lnTo>
                        <a:pt x="1988" y="1612"/>
                      </a:lnTo>
                      <a:lnTo>
                        <a:pt x="1987" y="1614"/>
                      </a:lnTo>
                      <a:lnTo>
                        <a:pt x="1983" y="1615"/>
                      </a:lnTo>
                      <a:lnTo>
                        <a:pt x="1976" y="1614"/>
                      </a:lnTo>
                      <a:lnTo>
                        <a:pt x="1973" y="1614"/>
                      </a:lnTo>
                      <a:lnTo>
                        <a:pt x="1967" y="1614"/>
                      </a:lnTo>
                      <a:lnTo>
                        <a:pt x="1964" y="1614"/>
                      </a:lnTo>
                      <a:lnTo>
                        <a:pt x="1961" y="1615"/>
                      </a:lnTo>
                      <a:lnTo>
                        <a:pt x="1960" y="1615"/>
                      </a:lnTo>
                      <a:lnTo>
                        <a:pt x="1957" y="1616"/>
                      </a:lnTo>
                      <a:lnTo>
                        <a:pt x="1956" y="1616"/>
                      </a:lnTo>
                      <a:close/>
                      <a:moveTo>
                        <a:pt x="2008" y="1619"/>
                      </a:moveTo>
                      <a:lnTo>
                        <a:pt x="2008" y="1621"/>
                      </a:lnTo>
                      <a:lnTo>
                        <a:pt x="2007" y="1622"/>
                      </a:lnTo>
                      <a:lnTo>
                        <a:pt x="2007" y="1624"/>
                      </a:lnTo>
                      <a:lnTo>
                        <a:pt x="2007" y="1628"/>
                      </a:lnTo>
                      <a:lnTo>
                        <a:pt x="2007" y="1629"/>
                      </a:lnTo>
                      <a:lnTo>
                        <a:pt x="2008" y="1629"/>
                      </a:lnTo>
                      <a:lnTo>
                        <a:pt x="2012" y="1632"/>
                      </a:lnTo>
                      <a:lnTo>
                        <a:pt x="2014" y="1632"/>
                      </a:lnTo>
                      <a:lnTo>
                        <a:pt x="2017" y="1633"/>
                      </a:lnTo>
                      <a:lnTo>
                        <a:pt x="2017" y="1635"/>
                      </a:lnTo>
                      <a:lnTo>
                        <a:pt x="2014" y="1636"/>
                      </a:lnTo>
                      <a:lnTo>
                        <a:pt x="2008" y="1636"/>
                      </a:lnTo>
                      <a:lnTo>
                        <a:pt x="2005" y="1635"/>
                      </a:lnTo>
                      <a:lnTo>
                        <a:pt x="1998" y="1631"/>
                      </a:lnTo>
                      <a:lnTo>
                        <a:pt x="1997" y="1629"/>
                      </a:lnTo>
                      <a:lnTo>
                        <a:pt x="1997" y="1628"/>
                      </a:lnTo>
                      <a:lnTo>
                        <a:pt x="1994" y="1628"/>
                      </a:lnTo>
                      <a:lnTo>
                        <a:pt x="1991" y="1628"/>
                      </a:lnTo>
                      <a:lnTo>
                        <a:pt x="1988" y="1624"/>
                      </a:lnTo>
                      <a:lnTo>
                        <a:pt x="1987" y="1621"/>
                      </a:lnTo>
                      <a:lnTo>
                        <a:pt x="1987" y="1618"/>
                      </a:lnTo>
                      <a:lnTo>
                        <a:pt x="1988" y="1616"/>
                      </a:lnTo>
                      <a:lnTo>
                        <a:pt x="1991" y="1615"/>
                      </a:lnTo>
                      <a:lnTo>
                        <a:pt x="1994" y="1614"/>
                      </a:lnTo>
                      <a:lnTo>
                        <a:pt x="1995" y="1614"/>
                      </a:lnTo>
                      <a:lnTo>
                        <a:pt x="2000" y="1614"/>
                      </a:lnTo>
                      <a:lnTo>
                        <a:pt x="2001" y="1615"/>
                      </a:lnTo>
                      <a:lnTo>
                        <a:pt x="2001" y="1616"/>
                      </a:lnTo>
                      <a:lnTo>
                        <a:pt x="2002" y="1616"/>
                      </a:lnTo>
                      <a:lnTo>
                        <a:pt x="2005" y="1618"/>
                      </a:lnTo>
                      <a:lnTo>
                        <a:pt x="2007" y="1618"/>
                      </a:lnTo>
                      <a:lnTo>
                        <a:pt x="2008" y="1619"/>
                      </a:lnTo>
                      <a:close/>
                      <a:moveTo>
                        <a:pt x="1196" y="943"/>
                      </a:moveTo>
                      <a:lnTo>
                        <a:pt x="1199" y="946"/>
                      </a:lnTo>
                      <a:lnTo>
                        <a:pt x="1202" y="949"/>
                      </a:lnTo>
                      <a:lnTo>
                        <a:pt x="1203" y="950"/>
                      </a:lnTo>
                      <a:lnTo>
                        <a:pt x="1204" y="951"/>
                      </a:lnTo>
                      <a:lnTo>
                        <a:pt x="1204" y="953"/>
                      </a:lnTo>
                      <a:lnTo>
                        <a:pt x="1204" y="954"/>
                      </a:lnTo>
                      <a:lnTo>
                        <a:pt x="1203" y="954"/>
                      </a:lnTo>
                      <a:lnTo>
                        <a:pt x="1195" y="954"/>
                      </a:lnTo>
                      <a:lnTo>
                        <a:pt x="1192" y="951"/>
                      </a:lnTo>
                      <a:lnTo>
                        <a:pt x="1192" y="950"/>
                      </a:lnTo>
                      <a:lnTo>
                        <a:pt x="1192" y="949"/>
                      </a:lnTo>
                      <a:lnTo>
                        <a:pt x="1192" y="947"/>
                      </a:lnTo>
                      <a:lnTo>
                        <a:pt x="1193" y="946"/>
                      </a:lnTo>
                      <a:lnTo>
                        <a:pt x="1190" y="941"/>
                      </a:lnTo>
                      <a:lnTo>
                        <a:pt x="1190" y="937"/>
                      </a:lnTo>
                      <a:lnTo>
                        <a:pt x="1192" y="937"/>
                      </a:lnTo>
                      <a:lnTo>
                        <a:pt x="1193" y="937"/>
                      </a:lnTo>
                      <a:lnTo>
                        <a:pt x="1196" y="943"/>
                      </a:lnTo>
                      <a:close/>
                      <a:moveTo>
                        <a:pt x="3209" y="2241"/>
                      </a:moveTo>
                      <a:lnTo>
                        <a:pt x="3211" y="2246"/>
                      </a:lnTo>
                      <a:lnTo>
                        <a:pt x="3211" y="2256"/>
                      </a:lnTo>
                      <a:lnTo>
                        <a:pt x="3211" y="2260"/>
                      </a:lnTo>
                      <a:lnTo>
                        <a:pt x="3211" y="2266"/>
                      </a:lnTo>
                      <a:lnTo>
                        <a:pt x="3208" y="2267"/>
                      </a:lnTo>
                      <a:lnTo>
                        <a:pt x="3209" y="2270"/>
                      </a:lnTo>
                      <a:lnTo>
                        <a:pt x="3212" y="2272"/>
                      </a:lnTo>
                      <a:lnTo>
                        <a:pt x="3214" y="2270"/>
                      </a:lnTo>
                      <a:lnTo>
                        <a:pt x="3215" y="2267"/>
                      </a:lnTo>
                      <a:lnTo>
                        <a:pt x="3215" y="2266"/>
                      </a:lnTo>
                      <a:lnTo>
                        <a:pt x="3215" y="2265"/>
                      </a:lnTo>
                      <a:lnTo>
                        <a:pt x="3215" y="2263"/>
                      </a:lnTo>
                      <a:lnTo>
                        <a:pt x="3215" y="2262"/>
                      </a:lnTo>
                      <a:lnTo>
                        <a:pt x="3215" y="2260"/>
                      </a:lnTo>
                      <a:lnTo>
                        <a:pt x="3218" y="2262"/>
                      </a:lnTo>
                      <a:lnTo>
                        <a:pt x="3218" y="2263"/>
                      </a:lnTo>
                      <a:lnTo>
                        <a:pt x="3219" y="2265"/>
                      </a:lnTo>
                      <a:lnTo>
                        <a:pt x="3222" y="2267"/>
                      </a:lnTo>
                      <a:lnTo>
                        <a:pt x="3222" y="2269"/>
                      </a:lnTo>
                      <a:lnTo>
                        <a:pt x="3222" y="2270"/>
                      </a:lnTo>
                      <a:lnTo>
                        <a:pt x="3222" y="2272"/>
                      </a:lnTo>
                      <a:lnTo>
                        <a:pt x="3219" y="2273"/>
                      </a:lnTo>
                      <a:lnTo>
                        <a:pt x="3219" y="2274"/>
                      </a:lnTo>
                      <a:lnTo>
                        <a:pt x="3218" y="2277"/>
                      </a:lnTo>
                      <a:lnTo>
                        <a:pt x="3218" y="2279"/>
                      </a:lnTo>
                      <a:lnTo>
                        <a:pt x="3216" y="2280"/>
                      </a:lnTo>
                      <a:lnTo>
                        <a:pt x="3218" y="2280"/>
                      </a:lnTo>
                      <a:lnTo>
                        <a:pt x="3218" y="2284"/>
                      </a:lnTo>
                      <a:lnTo>
                        <a:pt x="3216" y="2286"/>
                      </a:lnTo>
                      <a:lnTo>
                        <a:pt x="3216" y="2290"/>
                      </a:lnTo>
                      <a:lnTo>
                        <a:pt x="3215" y="2291"/>
                      </a:lnTo>
                      <a:lnTo>
                        <a:pt x="3214" y="2293"/>
                      </a:lnTo>
                      <a:lnTo>
                        <a:pt x="3207" y="2290"/>
                      </a:lnTo>
                      <a:lnTo>
                        <a:pt x="3199" y="2296"/>
                      </a:lnTo>
                      <a:lnTo>
                        <a:pt x="3199" y="2299"/>
                      </a:lnTo>
                      <a:lnTo>
                        <a:pt x="3199" y="2300"/>
                      </a:lnTo>
                      <a:lnTo>
                        <a:pt x="3199" y="2301"/>
                      </a:lnTo>
                      <a:lnTo>
                        <a:pt x="3199" y="2307"/>
                      </a:lnTo>
                      <a:lnTo>
                        <a:pt x="3198" y="2307"/>
                      </a:lnTo>
                      <a:lnTo>
                        <a:pt x="3198" y="2306"/>
                      </a:lnTo>
                      <a:lnTo>
                        <a:pt x="3197" y="2306"/>
                      </a:lnTo>
                      <a:lnTo>
                        <a:pt x="3191" y="2311"/>
                      </a:lnTo>
                      <a:lnTo>
                        <a:pt x="3192" y="2314"/>
                      </a:lnTo>
                      <a:lnTo>
                        <a:pt x="3195" y="2317"/>
                      </a:lnTo>
                      <a:lnTo>
                        <a:pt x="3195" y="2318"/>
                      </a:lnTo>
                      <a:lnTo>
                        <a:pt x="3194" y="2320"/>
                      </a:lnTo>
                      <a:lnTo>
                        <a:pt x="3187" y="2330"/>
                      </a:lnTo>
                      <a:lnTo>
                        <a:pt x="3184" y="2331"/>
                      </a:lnTo>
                      <a:lnTo>
                        <a:pt x="3182" y="2331"/>
                      </a:lnTo>
                      <a:lnTo>
                        <a:pt x="3181" y="2331"/>
                      </a:lnTo>
                      <a:lnTo>
                        <a:pt x="3180" y="2335"/>
                      </a:lnTo>
                      <a:lnTo>
                        <a:pt x="3175" y="2344"/>
                      </a:lnTo>
                      <a:lnTo>
                        <a:pt x="3174" y="2345"/>
                      </a:lnTo>
                      <a:lnTo>
                        <a:pt x="3173" y="2345"/>
                      </a:lnTo>
                      <a:lnTo>
                        <a:pt x="3171" y="2344"/>
                      </a:lnTo>
                      <a:lnTo>
                        <a:pt x="3171" y="2342"/>
                      </a:lnTo>
                      <a:lnTo>
                        <a:pt x="3171" y="2341"/>
                      </a:lnTo>
                      <a:lnTo>
                        <a:pt x="3171" y="2340"/>
                      </a:lnTo>
                      <a:lnTo>
                        <a:pt x="3173" y="2337"/>
                      </a:lnTo>
                      <a:lnTo>
                        <a:pt x="3174" y="2335"/>
                      </a:lnTo>
                      <a:lnTo>
                        <a:pt x="3174" y="2334"/>
                      </a:lnTo>
                      <a:lnTo>
                        <a:pt x="3175" y="2330"/>
                      </a:lnTo>
                      <a:lnTo>
                        <a:pt x="3175" y="2325"/>
                      </a:lnTo>
                      <a:lnTo>
                        <a:pt x="3174" y="2325"/>
                      </a:lnTo>
                      <a:lnTo>
                        <a:pt x="3173" y="2325"/>
                      </a:lnTo>
                      <a:lnTo>
                        <a:pt x="3170" y="2330"/>
                      </a:lnTo>
                      <a:lnTo>
                        <a:pt x="3167" y="2330"/>
                      </a:lnTo>
                      <a:lnTo>
                        <a:pt x="3166" y="2330"/>
                      </a:lnTo>
                      <a:lnTo>
                        <a:pt x="3164" y="2330"/>
                      </a:lnTo>
                      <a:lnTo>
                        <a:pt x="3163" y="2331"/>
                      </a:lnTo>
                      <a:lnTo>
                        <a:pt x="3164" y="2333"/>
                      </a:lnTo>
                      <a:lnTo>
                        <a:pt x="3167" y="2334"/>
                      </a:lnTo>
                      <a:lnTo>
                        <a:pt x="3168" y="2334"/>
                      </a:lnTo>
                      <a:lnTo>
                        <a:pt x="3164" y="2342"/>
                      </a:lnTo>
                      <a:lnTo>
                        <a:pt x="3163" y="2345"/>
                      </a:lnTo>
                      <a:lnTo>
                        <a:pt x="3161" y="2349"/>
                      </a:lnTo>
                      <a:lnTo>
                        <a:pt x="3160" y="2351"/>
                      </a:lnTo>
                      <a:lnTo>
                        <a:pt x="3158" y="2348"/>
                      </a:lnTo>
                      <a:lnTo>
                        <a:pt x="3158" y="2345"/>
                      </a:lnTo>
                      <a:lnTo>
                        <a:pt x="3158" y="2342"/>
                      </a:lnTo>
                      <a:lnTo>
                        <a:pt x="3157" y="2341"/>
                      </a:lnTo>
                      <a:lnTo>
                        <a:pt x="3157" y="2340"/>
                      </a:lnTo>
                      <a:lnTo>
                        <a:pt x="3157" y="2333"/>
                      </a:lnTo>
                      <a:lnTo>
                        <a:pt x="3158" y="2331"/>
                      </a:lnTo>
                      <a:lnTo>
                        <a:pt x="3160" y="2331"/>
                      </a:lnTo>
                      <a:lnTo>
                        <a:pt x="3161" y="2328"/>
                      </a:lnTo>
                      <a:lnTo>
                        <a:pt x="3163" y="2321"/>
                      </a:lnTo>
                      <a:lnTo>
                        <a:pt x="3166" y="2316"/>
                      </a:lnTo>
                      <a:lnTo>
                        <a:pt x="3164" y="2313"/>
                      </a:lnTo>
                      <a:lnTo>
                        <a:pt x="3164" y="2311"/>
                      </a:lnTo>
                      <a:lnTo>
                        <a:pt x="3167" y="2304"/>
                      </a:lnTo>
                      <a:lnTo>
                        <a:pt x="3173" y="2301"/>
                      </a:lnTo>
                      <a:lnTo>
                        <a:pt x="3177" y="2300"/>
                      </a:lnTo>
                      <a:lnTo>
                        <a:pt x="3177" y="2297"/>
                      </a:lnTo>
                      <a:lnTo>
                        <a:pt x="3178" y="2296"/>
                      </a:lnTo>
                      <a:lnTo>
                        <a:pt x="3177" y="2294"/>
                      </a:lnTo>
                      <a:lnTo>
                        <a:pt x="3175" y="2294"/>
                      </a:lnTo>
                      <a:lnTo>
                        <a:pt x="3175" y="2293"/>
                      </a:lnTo>
                      <a:lnTo>
                        <a:pt x="3175" y="2291"/>
                      </a:lnTo>
                      <a:lnTo>
                        <a:pt x="3178" y="2291"/>
                      </a:lnTo>
                      <a:lnTo>
                        <a:pt x="3178" y="2293"/>
                      </a:lnTo>
                      <a:lnTo>
                        <a:pt x="3178" y="2296"/>
                      </a:lnTo>
                      <a:lnTo>
                        <a:pt x="3178" y="2297"/>
                      </a:lnTo>
                      <a:lnTo>
                        <a:pt x="3180" y="2301"/>
                      </a:lnTo>
                      <a:lnTo>
                        <a:pt x="3184" y="2306"/>
                      </a:lnTo>
                      <a:lnTo>
                        <a:pt x="3185" y="2304"/>
                      </a:lnTo>
                      <a:lnTo>
                        <a:pt x="3187" y="2303"/>
                      </a:lnTo>
                      <a:lnTo>
                        <a:pt x="3185" y="2296"/>
                      </a:lnTo>
                      <a:lnTo>
                        <a:pt x="3184" y="2293"/>
                      </a:lnTo>
                      <a:lnTo>
                        <a:pt x="3180" y="2280"/>
                      </a:lnTo>
                      <a:lnTo>
                        <a:pt x="3180" y="2277"/>
                      </a:lnTo>
                      <a:lnTo>
                        <a:pt x="3182" y="2273"/>
                      </a:lnTo>
                      <a:lnTo>
                        <a:pt x="3181" y="2269"/>
                      </a:lnTo>
                      <a:lnTo>
                        <a:pt x="3180" y="2263"/>
                      </a:lnTo>
                      <a:lnTo>
                        <a:pt x="3180" y="2256"/>
                      </a:lnTo>
                      <a:lnTo>
                        <a:pt x="3184" y="2243"/>
                      </a:lnTo>
                      <a:lnTo>
                        <a:pt x="3184" y="2242"/>
                      </a:lnTo>
                      <a:lnTo>
                        <a:pt x="3185" y="2241"/>
                      </a:lnTo>
                      <a:lnTo>
                        <a:pt x="3188" y="2239"/>
                      </a:lnTo>
                      <a:lnTo>
                        <a:pt x="3192" y="2238"/>
                      </a:lnTo>
                      <a:lnTo>
                        <a:pt x="3194" y="2238"/>
                      </a:lnTo>
                      <a:lnTo>
                        <a:pt x="3195" y="2238"/>
                      </a:lnTo>
                      <a:lnTo>
                        <a:pt x="3199" y="2246"/>
                      </a:lnTo>
                      <a:lnTo>
                        <a:pt x="3199" y="2248"/>
                      </a:lnTo>
                      <a:lnTo>
                        <a:pt x="3202" y="2248"/>
                      </a:lnTo>
                      <a:lnTo>
                        <a:pt x="3204" y="2246"/>
                      </a:lnTo>
                      <a:lnTo>
                        <a:pt x="3204" y="2245"/>
                      </a:lnTo>
                      <a:lnTo>
                        <a:pt x="3201" y="2243"/>
                      </a:lnTo>
                      <a:lnTo>
                        <a:pt x="3199" y="2241"/>
                      </a:lnTo>
                      <a:lnTo>
                        <a:pt x="3198" y="2235"/>
                      </a:lnTo>
                      <a:lnTo>
                        <a:pt x="3199" y="2236"/>
                      </a:lnTo>
                      <a:lnTo>
                        <a:pt x="3201" y="2236"/>
                      </a:lnTo>
                      <a:lnTo>
                        <a:pt x="3202" y="2241"/>
                      </a:lnTo>
                      <a:lnTo>
                        <a:pt x="3204" y="2241"/>
                      </a:lnTo>
                      <a:lnTo>
                        <a:pt x="3207" y="2239"/>
                      </a:lnTo>
                      <a:lnTo>
                        <a:pt x="3207" y="2238"/>
                      </a:lnTo>
                      <a:lnTo>
                        <a:pt x="3207" y="2236"/>
                      </a:lnTo>
                      <a:lnTo>
                        <a:pt x="3208" y="2238"/>
                      </a:lnTo>
                      <a:lnTo>
                        <a:pt x="3209" y="2241"/>
                      </a:lnTo>
                      <a:close/>
                      <a:moveTo>
                        <a:pt x="3259" y="2252"/>
                      </a:moveTo>
                      <a:lnTo>
                        <a:pt x="3260" y="2252"/>
                      </a:lnTo>
                      <a:lnTo>
                        <a:pt x="3260" y="2250"/>
                      </a:lnTo>
                      <a:lnTo>
                        <a:pt x="3262" y="2250"/>
                      </a:lnTo>
                      <a:lnTo>
                        <a:pt x="3274" y="2258"/>
                      </a:lnTo>
                      <a:lnTo>
                        <a:pt x="3277" y="2267"/>
                      </a:lnTo>
                      <a:lnTo>
                        <a:pt x="3279" y="2270"/>
                      </a:lnTo>
                      <a:lnTo>
                        <a:pt x="3277" y="2277"/>
                      </a:lnTo>
                      <a:lnTo>
                        <a:pt x="3276" y="2282"/>
                      </a:lnTo>
                      <a:lnTo>
                        <a:pt x="3276" y="2283"/>
                      </a:lnTo>
                      <a:lnTo>
                        <a:pt x="3277" y="2287"/>
                      </a:lnTo>
                      <a:lnTo>
                        <a:pt x="3279" y="2289"/>
                      </a:lnTo>
                      <a:lnTo>
                        <a:pt x="3280" y="2289"/>
                      </a:lnTo>
                      <a:lnTo>
                        <a:pt x="3282" y="2290"/>
                      </a:lnTo>
                      <a:lnTo>
                        <a:pt x="3283" y="2296"/>
                      </a:lnTo>
                      <a:lnTo>
                        <a:pt x="3283" y="2300"/>
                      </a:lnTo>
                      <a:lnTo>
                        <a:pt x="3283" y="2301"/>
                      </a:lnTo>
                      <a:lnTo>
                        <a:pt x="3286" y="2307"/>
                      </a:lnTo>
                      <a:lnTo>
                        <a:pt x="3287" y="2310"/>
                      </a:lnTo>
                      <a:lnTo>
                        <a:pt x="3287" y="2311"/>
                      </a:lnTo>
                      <a:lnTo>
                        <a:pt x="3286" y="2313"/>
                      </a:lnTo>
                      <a:lnTo>
                        <a:pt x="3287" y="2314"/>
                      </a:lnTo>
                      <a:lnTo>
                        <a:pt x="3287" y="2316"/>
                      </a:lnTo>
                      <a:lnTo>
                        <a:pt x="3287" y="2317"/>
                      </a:lnTo>
                      <a:lnTo>
                        <a:pt x="3289" y="2318"/>
                      </a:lnTo>
                      <a:lnTo>
                        <a:pt x="3289" y="2320"/>
                      </a:lnTo>
                      <a:lnTo>
                        <a:pt x="3290" y="2320"/>
                      </a:lnTo>
                      <a:lnTo>
                        <a:pt x="3290" y="2321"/>
                      </a:lnTo>
                      <a:lnTo>
                        <a:pt x="3289" y="2323"/>
                      </a:lnTo>
                      <a:lnTo>
                        <a:pt x="3283" y="2324"/>
                      </a:lnTo>
                      <a:lnTo>
                        <a:pt x="3282" y="2324"/>
                      </a:lnTo>
                      <a:lnTo>
                        <a:pt x="3280" y="2324"/>
                      </a:lnTo>
                      <a:lnTo>
                        <a:pt x="3276" y="2325"/>
                      </a:lnTo>
                      <a:lnTo>
                        <a:pt x="3274" y="2325"/>
                      </a:lnTo>
                      <a:lnTo>
                        <a:pt x="3269" y="2327"/>
                      </a:lnTo>
                      <a:lnTo>
                        <a:pt x="3267" y="2325"/>
                      </a:lnTo>
                      <a:lnTo>
                        <a:pt x="3265" y="2323"/>
                      </a:lnTo>
                      <a:lnTo>
                        <a:pt x="3257" y="2320"/>
                      </a:lnTo>
                      <a:lnTo>
                        <a:pt x="3255" y="2317"/>
                      </a:lnTo>
                      <a:lnTo>
                        <a:pt x="3253" y="2313"/>
                      </a:lnTo>
                      <a:lnTo>
                        <a:pt x="3255" y="2310"/>
                      </a:lnTo>
                      <a:lnTo>
                        <a:pt x="3259" y="2307"/>
                      </a:lnTo>
                      <a:lnTo>
                        <a:pt x="3257" y="2297"/>
                      </a:lnTo>
                      <a:lnTo>
                        <a:pt x="3256" y="2294"/>
                      </a:lnTo>
                      <a:lnTo>
                        <a:pt x="3255" y="2291"/>
                      </a:lnTo>
                      <a:lnTo>
                        <a:pt x="3255" y="2287"/>
                      </a:lnTo>
                      <a:lnTo>
                        <a:pt x="3255" y="2284"/>
                      </a:lnTo>
                      <a:lnTo>
                        <a:pt x="3255" y="2282"/>
                      </a:lnTo>
                      <a:lnTo>
                        <a:pt x="3255" y="2279"/>
                      </a:lnTo>
                      <a:lnTo>
                        <a:pt x="3255" y="2276"/>
                      </a:lnTo>
                      <a:lnTo>
                        <a:pt x="3250" y="2277"/>
                      </a:lnTo>
                      <a:lnTo>
                        <a:pt x="3249" y="2279"/>
                      </a:lnTo>
                      <a:lnTo>
                        <a:pt x="3248" y="2280"/>
                      </a:lnTo>
                      <a:lnTo>
                        <a:pt x="3248" y="2284"/>
                      </a:lnTo>
                      <a:lnTo>
                        <a:pt x="3248" y="2286"/>
                      </a:lnTo>
                      <a:lnTo>
                        <a:pt x="3250" y="2286"/>
                      </a:lnTo>
                      <a:lnTo>
                        <a:pt x="3250" y="2284"/>
                      </a:lnTo>
                      <a:lnTo>
                        <a:pt x="3252" y="2284"/>
                      </a:lnTo>
                      <a:lnTo>
                        <a:pt x="3252" y="2290"/>
                      </a:lnTo>
                      <a:lnTo>
                        <a:pt x="3252" y="2291"/>
                      </a:lnTo>
                      <a:lnTo>
                        <a:pt x="3250" y="2293"/>
                      </a:lnTo>
                      <a:lnTo>
                        <a:pt x="3249" y="2297"/>
                      </a:lnTo>
                      <a:lnTo>
                        <a:pt x="3250" y="2297"/>
                      </a:lnTo>
                      <a:lnTo>
                        <a:pt x="3253" y="2300"/>
                      </a:lnTo>
                      <a:lnTo>
                        <a:pt x="3255" y="2304"/>
                      </a:lnTo>
                      <a:lnTo>
                        <a:pt x="3252" y="2314"/>
                      </a:lnTo>
                      <a:lnTo>
                        <a:pt x="3252" y="2316"/>
                      </a:lnTo>
                      <a:lnTo>
                        <a:pt x="3250" y="2314"/>
                      </a:lnTo>
                      <a:lnTo>
                        <a:pt x="3249" y="2313"/>
                      </a:lnTo>
                      <a:lnTo>
                        <a:pt x="3248" y="2314"/>
                      </a:lnTo>
                      <a:lnTo>
                        <a:pt x="3248" y="2316"/>
                      </a:lnTo>
                      <a:lnTo>
                        <a:pt x="3249" y="2316"/>
                      </a:lnTo>
                      <a:lnTo>
                        <a:pt x="3248" y="2318"/>
                      </a:lnTo>
                      <a:lnTo>
                        <a:pt x="3245" y="2321"/>
                      </a:lnTo>
                      <a:lnTo>
                        <a:pt x="3243" y="2321"/>
                      </a:lnTo>
                      <a:lnTo>
                        <a:pt x="3240" y="2321"/>
                      </a:lnTo>
                      <a:lnTo>
                        <a:pt x="3232" y="2316"/>
                      </a:lnTo>
                      <a:lnTo>
                        <a:pt x="3232" y="2314"/>
                      </a:lnTo>
                      <a:lnTo>
                        <a:pt x="3232" y="2313"/>
                      </a:lnTo>
                      <a:lnTo>
                        <a:pt x="3232" y="2311"/>
                      </a:lnTo>
                      <a:lnTo>
                        <a:pt x="3231" y="2311"/>
                      </a:lnTo>
                      <a:lnTo>
                        <a:pt x="3229" y="2310"/>
                      </a:lnTo>
                      <a:lnTo>
                        <a:pt x="3228" y="2311"/>
                      </a:lnTo>
                      <a:lnTo>
                        <a:pt x="3225" y="2314"/>
                      </a:lnTo>
                      <a:lnTo>
                        <a:pt x="3221" y="2314"/>
                      </a:lnTo>
                      <a:lnTo>
                        <a:pt x="3219" y="2314"/>
                      </a:lnTo>
                      <a:lnTo>
                        <a:pt x="3215" y="2313"/>
                      </a:lnTo>
                      <a:lnTo>
                        <a:pt x="3212" y="2311"/>
                      </a:lnTo>
                      <a:lnTo>
                        <a:pt x="3212" y="2310"/>
                      </a:lnTo>
                      <a:lnTo>
                        <a:pt x="3214" y="2304"/>
                      </a:lnTo>
                      <a:lnTo>
                        <a:pt x="3215" y="2300"/>
                      </a:lnTo>
                      <a:lnTo>
                        <a:pt x="3215" y="2299"/>
                      </a:lnTo>
                      <a:lnTo>
                        <a:pt x="3216" y="2297"/>
                      </a:lnTo>
                      <a:lnTo>
                        <a:pt x="3218" y="2296"/>
                      </a:lnTo>
                      <a:lnTo>
                        <a:pt x="3218" y="2294"/>
                      </a:lnTo>
                      <a:lnTo>
                        <a:pt x="3219" y="2291"/>
                      </a:lnTo>
                      <a:lnTo>
                        <a:pt x="3219" y="2290"/>
                      </a:lnTo>
                      <a:lnTo>
                        <a:pt x="3219" y="2287"/>
                      </a:lnTo>
                      <a:lnTo>
                        <a:pt x="3219" y="2286"/>
                      </a:lnTo>
                      <a:lnTo>
                        <a:pt x="3219" y="2284"/>
                      </a:lnTo>
                      <a:lnTo>
                        <a:pt x="3219" y="2283"/>
                      </a:lnTo>
                      <a:lnTo>
                        <a:pt x="3221" y="2280"/>
                      </a:lnTo>
                      <a:lnTo>
                        <a:pt x="3221" y="2279"/>
                      </a:lnTo>
                      <a:lnTo>
                        <a:pt x="3222" y="2277"/>
                      </a:lnTo>
                      <a:lnTo>
                        <a:pt x="3225" y="2273"/>
                      </a:lnTo>
                      <a:lnTo>
                        <a:pt x="3225" y="2272"/>
                      </a:lnTo>
                      <a:lnTo>
                        <a:pt x="3226" y="2269"/>
                      </a:lnTo>
                      <a:lnTo>
                        <a:pt x="3228" y="2267"/>
                      </a:lnTo>
                      <a:lnTo>
                        <a:pt x="3229" y="2266"/>
                      </a:lnTo>
                      <a:lnTo>
                        <a:pt x="3229" y="2262"/>
                      </a:lnTo>
                      <a:lnTo>
                        <a:pt x="3228" y="2263"/>
                      </a:lnTo>
                      <a:lnTo>
                        <a:pt x="3225" y="2263"/>
                      </a:lnTo>
                      <a:lnTo>
                        <a:pt x="3224" y="2263"/>
                      </a:lnTo>
                      <a:lnTo>
                        <a:pt x="3222" y="2262"/>
                      </a:lnTo>
                      <a:lnTo>
                        <a:pt x="3222" y="2260"/>
                      </a:lnTo>
                      <a:lnTo>
                        <a:pt x="3219" y="2256"/>
                      </a:lnTo>
                      <a:lnTo>
                        <a:pt x="3219" y="2253"/>
                      </a:lnTo>
                      <a:lnTo>
                        <a:pt x="3219" y="2248"/>
                      </a:lnTo>
                      <a:lnTo>
                        <a:pt x="3221" y="2246"/>
                      </a:lnTo>
                      <a:lnTo>
                        <a:pt x="3221" y="2242"/>
                      </a:lnTo>
                      <a:lnTo>
                        <a:pt x="3219" y="2238"/>
                      </a:lnTo>
                      <a:lnTo>
                        <a:pt x="3216" y="2231"/>
                      </a:lnTo>
                      <a:lnTo>
                        <a:pt x="3219" y="2226"/>
                      </a:lnTo>
                      <a:lnTo>
                        <a:pt x="3222" y="2225"/>
                      </a:lnTo>
                      <a:lnTo>
                        <a:pt x="3231" y="2226"/>
                      </a:lnTo>
                      <a:lnTo>
                        <a:pt x="3236" y="2231"/>
                      </a:lnTo>
                      <a:lnTo>
                        <a:pt x="3240" y="2235"/>
                      </a:lnTo>
                      <a:lnTo>
                        <a:pt x="3245" y="2238"/>
                      </a:lnTo>
                      <a:lnTo>
                        <a:pt x="3249" y="2242"/>
                      </a:lnTo>
                      <a:lnTo>
                        <a:pt x="3253" y="2246"/>
                      </a:lnTo>
                      <a:lnTo>
                        <a:pt x="3259" y="2250"/>
                      </a:lnTo>
                      <a:lnTo>
                        <a:pt x="3259" y="2252"/>
                      </a:lnTo>
                      <a:close/>
                      <a:moveTo>
                        <a:pt x="1228" y="864"/>
                      </a:moveTo>
                      <a:lnTo>
                        <a:pt x="1224" y="866"/>
                      </a:lnTo>
                      <a:lnTo>
                        <a:pt x="1214" y="866"/>
                      </a:lnTo>
                      <a:lnTo>
                        <a:pt x="1216" y="865"/>
                      </a:lnTo>
                      <a:lnTo>
                        <a:pt x="1216" y="864"/>
                      </a:lnTo>
                      <a:lnTo>
                        <a:pt x="1214" y="862"/>
                      </a:lnTo>
                      <a:lnTo>
                        <a:pt x="1213" y="861"/>
                      </a:lnTo>
                      <a:lnTo>
                        <a:pt x="1210" y="857"/>
                      </a:lnTo>
                      <a:lnTo>
                        <a:pt x="1212" y="857"/>
                      </a:lnTo>
                      <a:lnTo>
                        <a:pt x="1213" y="854"/>
                      </a:lnTo>
                      <a:lnTo>
                        <a:pt x="1214" y="854"/>
                      </a:lnTo>
                      <a:lnTo>
                        <a:pt x="1216" y="854"/>
                      </a:lnTo>
                      <a:lnTo>
                        <a:pt x="1220" y="857"/>
                      </a:lnTo>
                      <a:lnTo>
                        <a:pt x="1221" y="857"/>
                      </a:lnTo>
                      <a:lnTo>
                        <a:pt x="1221" y="858"/>
                      </a:lnTo>
                      <a:lnTo>
                        <a:pt x="1223" y="859"/>
                      </a:lnTo>
                      <a:lnTo>
                        <a:pt x="1224" y="861"/>
                      </a:lnTo>
                      <a:lnTo>
                        <a:pt x="1228" y="864"/>
                      </a:lnTo>
                      <a:close/>
                      <a:moveTo>
                        <a:pt x="3129" y="2170"/>
                      </a:moveTo>
                      <a:lnTo>
                        <a:pt x="3127" y="2173"/>
                      </a:lnTo>
                      <a:lnTo>
                        <a:pt x="3127" y="2174"/>
                      </a:lnTo>
                      <a:lnTo>
                        <a:pt x="3127" y="2175"/>
                      </a:lnTo>
                      <a:lnTo>
                        <a:pt x="3129" y="2174"/>
                      </a:lnTo>
                      <a:lnTo>
                        <a:pt x="3129" y="2175"/>
                      </a:lnTo>
                      <a:lnTo>
                        <a:pt x="3129" y="2177"/>
                      </a:lnTo>
                      <a:lnTo>
                        <a:pt x="3126" y="2180"/>
                      </a:lnTo>
                      <a:lnTo>
                        <a:pt x="3126" y="2181"/>
                      </a:lnTo>
                      <a:lnTo>
                        <a:pt x="3119" y="2188"/>
                      </a:lnTo>
                      <a:lnTo>
                        <a:pt x="3117" y="2188"/>
                      </a:lnTo>
                      <a:lnTo>
                        <a:pt x="3116" y="2188"/>
                      </a:lnTo>
                      <a:lnTo>
                        <a:pt x="3110" y="2187"/>
                      </a:lnTo>
                      <a:lnTo>
                        <a:pt x="3109" y="2187"/>
                      </a:lnTo>
                      <a:lnTo>
                        <a:pt x="3105" y="2187"/>
                      </a:lnTo>
                      <a:lnTo>
                        <a:pt x="3103" y="2185"/>
                      </a:lnTo>
                      <a:lnTo>
                        <a:pt x="3106" y="2181"/>
                      </a:lnTo>
                      <a:lnTo>
                        <a:pt x="3109" y="2177"/>
                      </a:lnTo>
                      <a:lnTo>
                        <a:pt x="3110" y="2174"/>
                      </a:lnTo>
                      <a:lnTo>
                        <a:pt x="3112" y="2174"/>
                      </a:lnTo>
                      <a:lnTo>
                        <a:pt x="3115" y="2174"/>
                      </a:lnTo>
                      <a:lnTo>
                        <a:pt x="3116" y="2173"/>
                      </a:lnTo>
                      <a:lnTo>
                        <a:pt x="3119" y="2170"/>
                      </a:lnTo>
                      <a:lnTo>
                        <a:pt x="3119" y="2168"/>
                      </a:lnTo>
                      <a:lnTo>
                        <a:pt x="3119" y="2167"/>
                      </a:lnTo>
                      <a:lnTo>
                        <a:pt x="3117" y="2166"/>
                      </a:lnTo>
                      <a:lnTo>
                        <a:pt x="3116" y="2166"/>
                      </a:lnTo>
                      <a:lnTo>
                        <a:pt x="3116" y="2163"/>
                      </a:lnTo>
                      <a:lnTo>
                        <a:pt x="3119" y="2156"/>
                      </a:lnTo>
                      <a:lnTo>
                        <a:pt x="3122" y="2150"/>
                      </a:lnTo>
                      <a:lnTo>
                        <a:pt x="3122" y="2149"/>
                      </a:lnTo>
                      <a:lnTo>
                        <a:pt x="3120" y="2147"/>
                      </a:lnTo>
                      <a:lnTo>
                        <a:pt x="3120" y="2146"/>
                      </a:lnTo>
                      <a:lnTo>
                        <a:pt x="3122" y="2146"/>
                      </a:lnTo>
                      <a:lnTo>
                        <a:pt x="3123" y="2146"/>
                      </a:lnTo>
                      <a:lnTo>
                        <a:pt x="3127" y="2147"/>
                      </a:lnTo>
                      <a:lnTo>
                        <a:pt x="3129" y="2149"/>
                      </a:lnTo>
                      <a:lnTo>
                        <a:pt x="3130" y="2150"/>
                      </a:lnTo>
                      <a:lnTo>
                        <a:pt x="3130" y="2151"/>
                      </a:lnTo>
                      <a:lnTo>
                        <a:pt x="3129" y="2153"/>
                      </a:lnTo>
                      <a:lnTo>
                        <a:pt x="3129" y="2157"/>
                      </a:lnTo>
                      <a:lnTo>
                        <a:pt x="3130" y="2160"/>
                      </a:lnTo>
                      <a:lnTo>
                        <a:pt x="3129" y="2160"/>
                      </a:lnTo>
                      <a:lnTo>
                        <a:pt x="3129" y="2161"/>
                      </a:lnTo>
                      <a:lnTo>
                        <a:pt x="3130" y="2163"/>
                      </a:lnTo>
                      <a:lnTo>
                        <a:pt x="3130" y="2164"/>
                      </a:lnTo>
                      <a:lnTo>
                        <a:pt x="3130" y="2166"/>
                      </a:lnTo>
                      <a:lnTo>
                        <a:pt x="3129" y="2170"/>
                      </a:lnTo>
                      <a:close/>
                      <a:moveTo>
                        <a:pt x="3163" y="2143"/>
                      </a:moveTo>
                      <a:lnTo>
                        <a:pt x="3166" y="2144"/>
                      </a:lnTo>
                      <a:lnTo>
                        <a:pt x="3167" y="2144"/>
                      </a:lnTo>
                      <a:lnTo>
                        <a:pt x="3168" y="2144"/>
                      </a:lnTo>
                      <a:lnTo>
                        <a:pt x="3170" y="2149"/>
                      </a:lnTo>
                      <a:lnTo>
                        <a:pt x="3170" y="2150"/>
                      </a:lnTo>
                      <a:lnTo>
                        <a:pt x="3170" y="2151"/>
                      </a:lnTo>
                      <a:lnTo>
                        <a:pt x="3170" y="2153"/>
                      </a:lnTo>
                      <a:lnTo>
                        <a:pt x="3174" y="2157"/>
                      </a:lnTo>
                      <a:lnTo>
                        <a:pt x="3175" y="2157"/>
                      </a:lnTo>
                      <a:lnTo>
                        <a:pt x="3177" y="2157"/>
                      </a:lnTo>
                      <a:lnTo>
                        <a:pt x="3182" y="2160"/>
                      </a:lnTo>
                      <a:lnTo>
                        <a:pt x="3184" y="2161"/>
                      </a:lnTo>
                      <a:lnTo>
                        <a:pt x="3187" y="2164"/>
                      </a:lnTo>
                      <a:lnTo>
                        <a:pt x="3185" y="2173"/>
                      </a:lnTo>
                      <a:lnTo>
                        <a:pt x="3184" y="2178"/>
                      </a:lnTo>
                      <a:lnTo>
                        <a:pt x="3182" y="2178"/>
                      </a:lnTo>
                      <a:lnTo>
                        <a:pt x="3182" y="2177"/>
                      </a:lnTo>
                      <a:lnTo>
                        <a:pt x="3181" y="2173"/>
                      </a:lnTo>
                      <a:lnTo>
                        <a:pt x="3178" y="2171"/>
                      </a:lnTo>
                      <a:lnTo>
                        <a:pt x="3177" y="2170"/>
                      </a:lnTo>
                      <a:lnTo>
                        <a:pt x="3175" y="2171"/>
                      </a:lnTo>
                      <a:lnTo>
                        <a:pt x="3175" y="2173"/>
                      </a:lnTo>
                      <a:lnTo>
                        <a:pt x="3175" y="2174"/>
                      </a:lnTo>
                      <a:lnTo>
                        <a:pt x="3177" y="2174"/>
                      </a:lnTo>
                      <a:lnTo>
                        <a:pt x="3178" y="2177"/>
                      </a:lnTo>
                      <a:lnTo>
                        <a:pt x="3180" y="2181"/>
                      </a:lnTo>
                      <a:lnTo>
                        <a:pt x="3178" y="2183"/>
                      </a:lnTo>
                      <a:lnTo>
                        <a:pt x="3174" y="2208"/>
                      </a:lnTo>
                      <a:lnTo>
                        <a:pt x="3173" y="2214"/>
                      </a:lnTo>
                      <a:lnTo>
                        <a:pt x="3171" y="2219"/>
                      </a:lnTo>
                      <a:lnTo>
                        <a:pt x="3170" y="2221"/>
                      </a:lnTo>
                      <a:lnTo>
                        <a:pt x="3170" y="2224"/>
                      </a:lnTo>
                      <a:lnTo>
                        <a:pt x="3170" y="2228"/>
                      </a:lnTo>
                      <a:lnTo>
                        <a:pt x="3167" y="2233"/>
                      </a:lnTo>
                      <a:lnTo>
                        <a:pt x="3167" y="2238"/>
                      </a:lnTo>
                      <a:lnTo>
                        <a:pt x="3167" y="2241"/>
                      </a:lnTo>
                      <a:lnTo>
                        <a:pt x="3166" y="2250"/>
                      </a:lnTo>
                      <a:lnTo>
                        <a:pt x="3163" y="2258"/>
                      </a:lnTo>
                      <a:lnTo>
                        <a:pt x="3161" y="2262"/>
                      </a:lnTo>
                      <a:lnTo>
                        <a:pt x="3157" y="2272"/>
                      </a:lnTo>
                      <a:lnTo>
                        <a:pt x="3156" y="2273"/>
                      </a:lnTo>
                      <a:lnTo>
                        <a:pt x="3153" y="2272"/>
                      </a:lnTo>
                      <a:lnTo>
                        <a:pt x="3153" y="2273"/>
                      </a:lnTo>
                      <a:lnTo>
                        <a:pt x="3151" y="2276"/>
                      </a:lnTo>
                      <a:lnTo>
                        <a:pt x="3151" y="2277"/>
                      </a:lnTo>
                      <a:lnTo>
                        <a:pt x="3151" y="2280"/>
                      </a:lnTo>
                      <a:lnTo>
                        <a:pt x="3149" y="2289"/>
                      </a:lnTo>
                      <a:lnTo>
                        <a:pt x="3144" y="2300"/>
                      </a:lnTo>
                      <a:lnTo>
                        <a:pt x="3143" y="2303"/>
                      </a:lnTo>
                      <a:lnTo>
                        <a:pt x="3141" y="2306"/>
                      </a:lnTo>
                      <a:lnTo>
                        <a:pt x="3137" y="2313"/>
                      </a:lnTo>
                      <a:lnTo>
                        <a:pt x="3136" y="2314"/>
                      </a:lnTo>
                      <a:lnTo>
                        <a:pt x="3134" y="2316"/>
                      </a:lnTo>
                      <a:lnTo>
                        <a:pt x="3133" y="2316"/>
                      </a:lnTo>
                      <a:lnTo>
                        <a:pt x="3132" y="2314"/>
                      </a:lnTo>
                      <a:lnTo>
                        <a:pt x="3129" y="2304"/>
                      </a:lnTo>
                      <a:lnTo>
                        <a:pt x="3130" y="2299"/>
                      </a:lnTo>
                      <a:lnTo>
                        <a:pt x="3130" y="2294"/>
                      </a:lnTo>
                      <a:lnTo>
                        <a:pt x="3129" y="2286"/>
                      </a:lnTo>
                      <a:lnTo>
                        <a:pt x="3129" y="2282"/>
                      </a:lnTo>
                      <a:lnTo>
                        <a:pt x="3129" y="2273"/>
                      </a:lnTo>
                      <a:lnTo>
                        <a:pt x="3129" y="2267"/>
                      </a:lnTo>
                      <a:lnTo>
                        <a:pt x="3129" y="2263"/>
                      </a:lnTo>
                      <a:lnTo>
                        <a:pt x="3129" y="2262"/>
                      </a:lnTo>
                      <a:lnTo>
                        <a:pt x="3129" y="2260"/>
                      </a:lnTo>
                      <a:lnTo>
                        <a:pt x="3130" y="2258"/>
                      </a:lnTo>
                      <a:lnTo>
                        <a:pt x="3132" y="2256"/>
                      </a:lnTo>
                      <a:lnTo>
                        <a:pt x="3134" y="2256"/>
                      </a:lnTo>
                      <a:lnTo>
                        <a:pt x="3136" y="2255"/>
                      </a:lnTo>
                      <a:lnTo>
                        <a:pt x="3136" y="2256"/>
                      </a:lnTo>
                      <a:lnTo>
                        <a:pt x="3137" y="2256"/>
                      </a:lnTo>
                      <a:lnTo>
                        <a:pt x="3139" y="2255"/>
                      </a:lnTo>
                      <a:lnTo>
                        <a:pt x="3139" y="2253"/>
                      </a:lnTo>
                      <a:lnTo>
                        <a:pt x="3137" y="2252"/>
                      </a:lnTo>
                      <a:lnTo>
                        <a:pt x="3136" y="2252"/>
                      </a:lnTo>
                      <a:lnTo>
                        <a:pt x="3134" y="2252"/>
                      </a:lnTo>
                      <a:lnTo>
                        <a:pt x="3132" y="2253"/>
                      </a:lnTo>
                      <a:lnTo>
                        <a:pt x="3130" y="2253"/>
                      </a:lnTo>
                      <a:lnTo>
                        <a:pt x="3129" y="2253"/>
                      </a:lnTo>
                      <a:lnTo>
                        <a:pt x="3129" y="2252"/>
                      </a:lnTo>
                      <a:lnTo>
                        <a:pt x="3129" y="2246"/>
                      </a:lnTo>
                      <a:lnTo>
                        <a:pt x="3129" y="2245"/>
                      </a:lnTo>
                      <a:lnTo>
                        <a:pt x="3129" y="2242"/>
                      </a:lnTo>
                      <a:lnTo>
                        <a:pt x="3126" y="2239"/>
                      </a:lnTo>
                      <a:lnTo>
                        <a:pt x="3124" y="2236"/>
                      </a:lnTo>
                      <a:lnTo>
                        <a:pt x="3123" y="2232"/>
                      </a:lnTo>
                      <a:lnTo>
                        <a:pt x="3123" y="2231"/>
                      </a:lnTo>
                      <a:lnTo>
                        <a:pt x="3123" y="2229"/>
                      </a:lnTo>
                      <a:lnTo>
                        <a:pt x="3126" y="2229"/>
                      </a:lnTo>
                      <a:lnTo>
                        <a:pt x="3127" y="2228"/>
                      </a:lnTo>
                      <a:lnTo>
                        <a:pt x="3126" y="2226"/>
                      </a:lnTo>
                      <a:lnTo>
                        <a:pt x="3123" y="2226"/>
                      </a:lnTo>
                      <a:lnTo>
                        <a:pt x="3120" y="2224"/>
                      </a:lnTo>
                      <a:lnTo>
                        <a:pt x="3122" y="2219"/>
                      </a:lnTo>
                      <a:lnTo>
                        <a:pt x="3122" y="2218"/>
                      </a:lnTo>
                      <a:lnTo>
                        <a:pt x="3127" y="2211"/>
                      </a:lnTo>
                      <a:lnTo>
                        <a:pt x="3130" y="2211"/>
                      </a:lnTo>
                      <a:lnTo>
                        <a:pt x="3132" y="2209"/>
                      </a:lnTo>
                      <a:lnTo>
                        <a:pt x="3132" y="2207"/>
                      </a:lnTo>
                      <a:lnTo>
                        <a:pt x="3130" y="2204"/>
                      </a:lnTo>
                      <a:lnTo>
                        <a:pt x="3132" y="2199"/>
                      </a:lnTo>
                      <a:lnTo>
                        <a:pt x="3134" y="2198"/>
                      </a:lnTo>
                      <a:lnTo>
                        <a:pt x="3136" y="2198"/>
                      </a:lnTo>
                      <a:lnTo>
                        <a:pt x="3137" y="2198"/>
                      </a:lnTo>
                      <a:lnTo>
                        <a:pt x="3140" y="2194"/>
                      </a:lnTo>
                      <a:lnTo>
                        <a:pt x="3139" y="2192"/>
                      </a:lnTo>
                      <a:lnTo>
                        <a:pt x="3137" y="2194"/>
                      </a:lnTo>
                      <a:lnTo>
                        <a:pt x="3136" y="2192"/>
                      </a:lnTo>
                      <a:lnTo>
                        <a:pt x="3136" y="2191"/>
                      </a:lnTo>
                      <a:lnTo>
                        <a:pt x="3137" y="2191"/>
                      </a:lnTo>
                      <a:lnTo>
                        <a:pt x="3137" y="2188"/>
                      </a:lnTo>
                      <a:lnTo>
                        <a:pt x="3137" y="2187"/>
                      </a:lnTo>
                      <a:lnTo>
                        <a:pt x="3137" y="2185"/>
                      </a:lnTo>
                      <a:lnTo>
                        <a:pt x="3137" y="2184"/>
                      </a:lnTo>
                      <a:lnTo>
                        <a:pt x="3137" y="2183"/>
                      </a:lnTo>
                      <a:lnTo>
                        <a:pt x="3139" y="2181"/>
                      </a:lnTo>
                      <a:lnTo>
                        <a:pt x="3139" y="2180"/>
                      </a:lnTo>
                      <a:lnTo>
                        <a:pt x="3139" y="2177"/>
                      </a:lnTo>
                      <a:lnTo>
                        <a:pt x="3141" y="2175"/>
                      </a:lnTo>
                      <a:lnTo>
                        <a:pt x="3144" y="2174"/>
                      </a:lnTo>
                      <a:lnTo>
                        <a:pt x="3146" y="2171"/>
                      </a:lnTo>
                      <a:lnTo>
                        <a:pt x="3147" y="2170"/>
                      </a:lnTo>
                      <a:lnTo>
                        <a:pt x="3147" y="2168"/>
                      </a:lnTo>
                      <a:lnTo>
                        <a:pt x="3144" y="2167"/>
                      </a:lnTo>
                      <a:lnTo>
                        <a:pt x="3143" y="2167"/>
                      </a:lnTo>
                      <a:lnTo>
                        <a:pt x="3141" y="2167"/>
                      </a:lnTo>
                      <a:lnTo>
                        <a:pt x="3140" y="2166"/>
                      </a:lnTo>
                      <a:lnTo>
                        <a:pt x="3140" y="2164"/>
                      </a:lnTo>
                      <a:lnTo>
                        <a:pt x="3139" y="2164"/>
                      </a:lnTo>
                      <a:lnTo>
                        <a:pt x="3137" y="2166"/>
                      </a:lnTo>
                      <a:lnTo>
                        <a:pt x="3134" y="2166"/>
                      </a:lnTo>
                      <a:lnTo>
                        <a:pt x="3134" y="2164"/>
                      </a:lnTo>
                      <a:lnTo>
                        <a:pt x="3134" y="2163"/>
                      </a:lnTo>
                      <a:lnTo>
                        <a:pt x="3134" y="2158"/>
                      </a:lnTo>
                      <a:lnTo>
                        <a:pt x="3134" y="2157"/>
                      </a:lnTo>
                      <a:lnTo>
                        <a:pt x="3134" y="2156"/>
                      </a:lnTo>
                      <a:lnTo>
                        <a:pt x="3134" y="2154"/>
                      </a:lnTo>
                      <a:lnTo>
                        <a:pt x="3133" y="2154"/>
                      </a:lnTo>
                      <a:lnTo>
                        <a:pt x="3134" y="2153"/>
                      </a:lnTo>
                      <a:lnTo>
                        <a:pt x="3133" y="2150"/>
                      </a:lnTo>
                      <a:lnTo>
                        <a:pt x="3133" y="2149"/>
                      </a:lnTo>
                      <a:lnTo>
                        <a:pt x="3133" y="2147"/>
                      </a:lnTo>
                      <a:lnTo>
                        <a:pt x="3133" y="2146"/>
                      </a:lnTo>
                      <a:lnTo>
                        <a:pt x="3136" y="2146"/>
                      </a:lnTo>
                      <a:lnTo>
                        <a:pt x="3136" y="2147"/>
                      </a:lnTo>
                      <a:lnTo>
                        <a:pt x="3137" y="2146"/>
                      </a:lnTo>
                      <a:lnTo>
                        <a:pt x="3139" y="2146"/>
                      </a:lnTo>
                      <a:lnTo>
                        <a:pt x="3139" y="2144"/>
                      </a:lnTo>
                      <a:lnTo>
                        <a:pt x="3140" y="2143"/>
                      </a:lnTo>
                      <a:lnTo>
                        <a:pt x="3141" y="2143"/>
                      </a:lnTo>
                      <a:lnTo>
                        <a:pt x="3143" y="2143"/>
                      </a:lnTo>
                      <a:lnTo>
                        <a:pt x="3144" y="2143"/>
                      </a:lnTo>
                      <a:lnTo>
                        <a:pt x="3144" y="2141"/>
                      </a:lnTo>
                      <a:lnTo>
                        <a:pt x="3144" y="2140"/>
                      </a:lnTo>
                      <a:lnTo>
                        <a:pt x="3146" y="2140"/>
                      </a:lnTo>
                      <a:lnTo>
                        <a:pt x="3147" y="2140"/>
                      </a:lnTo>
                      <a:lnTo>
                        <a:pt x="3149" y="2137"/>
                      </a:lnTo>
                      <a:lnTo>
                        <a:pt x="3149" y="2133"/>
                      </a:lnTo>
                      <a:lnTo>
                        <a:pt x="3150" y="2133"/>
                      </a:lnTo>
                      <a:lnTo>
                        <a:pt x="3154" y="2132"/>
                      </a:lnTo>
                      <a:lnTo>
                        <a:pt x="3158" y="2130"/>
                      </a:lnTo>
                      <a:lnTo>
                        <a:pt x="3160" y="2130"/>
                      </a:lnTo>
                      <a:lnTo>
                        <a:pt x="3163" y="2133"/>
                      </a:lnTo>
                      <a:lnTo>
                        <a:pt x="3164" y="2133"/>
                      </a:lnTo>
                      <a:lnTo>
                        <a:pt x="3164" y="2136"/>
                      </a:lnTo>
                      <a:lnTo>
                        <a:pt x="3164" y="2140"/>
                      </a:lnTo>
                      <a:lnTo>
                        <a:pt x="3163" y="2141"/>
                      </a:lnTo>
                      <a:lnTo>
                        <a:pt x="3163" y="2143"/>
                      </a:lnTo>
                      <a:close/>
                      <a:moveTo>
                        <a:pt x="2160" y="1515"/>
                      </a:moveTo>
                      <a:lnTo>
                        <a:pt x="2162" y="1519"/>
                      </a:lnTo>
                      <a:lnTo>
                        <a:pt x="2164" y="1519"/>
                      </a:lnTo>
                      <a:lnTo>
                        <a:pt x="2165" y="1517"/>
                      </a:lnTo>
                      <a:lnTo>
                        <a:pt x="2172" y="1526"/>
                      </a:lnTo>
                      <a:lnTo>
                        <a:pt x="2174" y="1526"/>
                      </a:lnTo>
                      <a:lnTo>
                        <a:pt x="2176" y="1523"/>
                      </a:lnTo>
                      <a:lnTo>
                        <a:pt x="2178" y="1520"/>
                      </a:lnTo>
                      <a:lnTo>
                        <a:pt x="2179" y="1520"/>
                      </a:lnTo>
                      <a:lnTo>
                        <a:pt x="2185" y="1526"/>
                      </a:lnTo>
                      <a:lnTo>
                        <a:pt x="2181" y="1530"/>
                      </a:lnTo>
                      <a:lnTo>
                        <a:pt x="2179" y="1530"/>
                      </a:lnTo>
                      <a:lnTo>
                        <a:pt x="2174" y="1533"/>
                      </a:lnTo>
                      <a:lnTo>
                        <a:pt x="2172" y="1533"/>
                      </a:lnTo>
                      <a:lnTo>
                        <a:pt x="2165" y="1536"/>
                      </a:lnTo>
                      <a:lnTo>
                        <a:pt x="2164" y="1536"/>
                      </a:lnTo>
                      <a:lnTo>
                        <a:pt x="2161" y="1537"/>
                      </a:lnTo>
                      <a:lnTo>
                        <a:pt x="2158" y="1541"/>
                      </a:lnTo>
                      <a:lnTo>
                        <a:pt x="2158" y="1544"/>
                      </a:lnTo>
                      <a:lnTo>
                        <a:pt x="2158" y="1546"/>
                      </a:lnTo>
                      <a:lnTo>
                        <a:pt x="2158" y="1547"/>
                      </a:lnTo>
                      <a:lnTo>
                        <a:pt x="2160" y="1547"/>
                      </a:lnTo>
                      <a:lnTo>
                        <a:pt x="2161" y="1546"/>
                      </a:lnTo>
                      <a:lnTo>
                        <a:pt x="2161" y="1544"/>
                      </a:lnTo>
                      <a:lnTo>
                        <a:pt x="2165" y="1539"/>
                      </a:lnTo>
                      <a:lnTo>
                        <a:pt x="2167" y="1539"/>
                      </a:lnTo>
                      <a:lnTo>
                        <a:pt x="2168" y="1537"/>
                      </a:lnTo>
                      <a:lnTo>
                        <a:pt x="2171" y="1537"/>
                      </a:lnTo>
                      <a:lnTo>
                        <a:pt x="2172" y="1540"/>
                      </a:lnTo>
                      <a:lnTo>
                        <a:pt x="2172" y="1541"/>
                      </a:lnTo>
                      <a:lnTo>
                        <a:pt x="2174" y="1541"/>
                      </a:lnTo>
                      <a:lnTo>
                        <a:pt x="2179" y="1541"/>
                      </a:lnTo>
                      <a:lnTo>
                        <a:pt x="2182" y="1541"/>
                      </a:lnTo>
                      <a:lnTo>
                        <a:pt x="2182" y="1540"/>
                      </a:lnTo>
                      <a:lnTo>
                        <a:pt x="2182" y="1539"/>
                      </a:lnTo>
                      <a:lnTo>
                        <a:pt x="2184" y="1537"/>
                      </a:lnTo>
                      <a:lnTo>
                        <a:pt x="2185" y="1537"/>
                      </a:lnTo>
                      <a:lnTo>
                        <a:pt x="2188" y="1537"/>
                      </a:lnTo>
                      <a:lnTo>
                        <a:pt x="2186" y="1540"/>
                      </a:lnTo>
                      <a:lnTo>
                        <a:pt x="2186" y="1541"/>
                      </a:lnTo>
                      <a:lnTo>
                        <a:pt x="2188" y="1541"/>
                      </a:lnTo>
                      <a:lnTo>
                        <a:pt x="2189" y="1541"/>
                      </a:lnTo>
                      <a:lnTo>
                        <a:pt x="2193" y="1540"/>
                      </a:lnTo>
                      <a:lnTo>
                        <a:pt x="2196" y="1539"/>
                      </a:lnTo>
                      <a:lnTo>
                        <a:pt x="2199" y="1539"/>
                      </a:lnTo>
                      <a:lnTo>
                        <a:pt x="2201" y="1539"/>
                      </a:lnTo>
                      <a:lnTo>
                        <a:pt x="2201" y="1540"/>
                      </a:lnTo>
                      <a:lnTo>
                        <a:pt x="2198" y="1541"/>
                      </a:lnTo>
                      <a:lnTo>
                        <a:pt x="2196" y="1541"/>
                      </a:lnTo>
                      <a:lnTo>
                        <a:pt x="2196" y="1543"/>
                      </a:lnTo>
                      <a:lnTo>
                        <a:pt x="2198" y="1546"/>
                      </a:lnTo>
                      <a:lnTo>
                        <a:pt x="2199" y="1546"/>
                      </a:lnTo>
                      <a:lnTo>
                        <a:pt x="2201" y="1549"/>
                      </a:lnTo>
                      <a:lnTo>
                        <a:pt x="2199" y="1550"/>
                      </a:lnTo>
                      <a:lnTo>
                        <a:pt x="2196" y="1550"/>
                      </a:lnTo>
                      <a:lnTo>
                        <a:pt x="2196" y="1549"/>
                      </a:lnTo>
                      <a:lnTo>
                        <a:pt x="2196" y="1547"/>
                      </a:lnTo>
                      <a:lnTo>
                        <a:pt x="2195" y="1547"/>
                      </a:lnTo>
                      <a:lnTo>
                        <a:pt x="2193" y="1546"/>
                      </a:lnTo>
                      <a:lnTo>
                        <a:pt x="2191" y="1546"/>
                      </a:lnTo>
                      <a:lnTo>
                        <a:pt x="2189" y="1554"/>
                      </a:lnTo>
                      <a:lnTo>
                        <a:pt x="2188" y="1554"/>
                      </a:lnTo>
                      <a:lnTo>
                        <a:pt x="2189" y="1556"/>
                      </a:lnTo>
                      <a:lnTo>
                        <a:pt x="2192" y="1556"/>
                      </a:lnTo>
                      <a:lnTo>
                        <a:pt x="2193" y="1556"/>
                      </a:lnTo>
                      <a:lnTo>
                        <a:pt x="2195" y="1558"/>
                      </a:lnTo>
                      <a:lnTo>
                        <a:pt x="2192" y="1563"/>
                      </a:lnTo>
                      <a:lnTo>
                        <a:pt x="2191" y="1564"/>
                      </a:lnTo>
                      <a:lnTo>
                        <a:pt x="2189" y="1564"/>
                      </a:lnTo>
                      <a:lnTo>
                        <a:pt x="2189" y="1563"/>
                      </a:lnTo>
                      <a:lnTo>
                        <a:pt x="2188" y="1561"/>
                      </a:lnTo>
                      <a:lnTo>
                        <a:pt x="2185" y="1558"/>
                      </a:lnTo>
                      <a:lnTo>
                        <a:pt x="2182" y="1558"/>
                      </a:lnTo>
                      <a:lnTo>
                        <a:pt x="2182" y="1560"/>
                      </a:lnTo>
                      <a:lnTo>
                        <a:pt x="2179" y="1561"/>
                      </a:lnTo>
                      <a:lnTo>
                        <a:pt x="2178" y="1561"/>
                      </a:lnTo>
                      <a:lnTo>
                        <a:pt x="2176" y="1568"/>
                      </a:lnTo>
                      <a:lnTo>
                        <a:pt x="2176" y="1570"/>
                      </a:lnTo>
                      <a:lnTo>
                        <a:pt x="2181" y="1570"/>
                      </a:lnTo>
                      <a:lnTo>
                        <a:pt x="2181" y="1571"/>
                      </a:lnTo>
                      <a:lnTo>
                        <a:pt x="2175" y="1574"/>
                      </a:lnTo>
                      <a:lnTo>
                        <a:pt x="2171" y="1577"/>
                      </a:lnTo>
                      <a:lnTo>
                        <a:pt x="2171" y="1578"/>
                      </a:lnTo>
                      <a:lnTo>
                        <a:pt x="2172" y="1580"/>
                      </a:lnTo>
                      <a:lnTo>
                        <a:pt x="2175" y="1578"/>
                      </a:lnTo>
                      <a:lnTo>
                        <a:pt x="2176" y="1578"/>
                      </a:lnTo>
                      <a:lnTo>
                        <a:pt x="2178" y="1578"/>
                      </a:lnTo>
                      <a:lnTo>
                        <a:pt x="2181" y="1580"/>
                      </a:lnTo>
                      <a:lnTo>
                        <a:pt x="2184" y="1581"/>
                      </a:lnTo>
                      <a:lnTo>
                        <a:pt x="2188" y="1585"/>
                      </a:lnTo>
                      <a:lnTo>
                        <a:pt x="2189" y="1585"/>
                      </a:lnTo>
                      <a:lnTo>
                        <a:pt x="2189" y="1587"/>
                      </a:lnTo>
                      <a:lnTo>
                        <a:pt x="2186" y="1590"/>
                      </a:lnTo>
                      <a:lnTo>
                        <a:pt x="2176" y="1592"/>
                      </a:lnTo>
                      <a:lnTo>
                        <a:pt x="2174" y="1592"/>
                      </a:lnTo>
                      <a:lnTo>
                        <a:pt x="2171" y="1595"/>
                      </a:lnTo>
                      <a:lnTo>
                        <a:pt x="2169" y="1597"/>
                      </a:lnTo>
                      <a:lnTo>
                        <a:pt x="2167" y="1599"/>
                      </a:lnTo>
                      <a:lnTo>
                        <a:pt x="2164" y="1599"/>
                      </a:lnTo>
                      <a:lnTo>
                        <a:pt x="2161" y="1597"/>
                      </a:lnTo>
                      <a:lnTo>
                        <a:pt x="2158" y="1591"/>
                      </a:lnTo>
                      <a:lnTo>
                        <a:pt x="2155" y="1592"/>
                      </a:lnTo>
                      <a:lnTo>
                        <a:pt x="2154" y="1590"/>
                      </a:lnTo>
                      <a:lnTo>
                        <a:pt x="2154" y="1585"/>
                      </a:lnTo>
                      <a:lnTo>
                        <a:pt x="2151" y="1584"/>
                      </a:lnTo>
                      <a:lnTo>
                        <a:pt x="2150" y="1584"/>
                      </a:lnTo>
                      <a:lnTo>
                        <a:pt x="2148" y="1583"/>
                      </a:lnTo>
                      <a:lnTo>
                        <a:pt x="2148" y="1581"/>
                      </a:lnTo>
                      <a:lnTo>
                        <a:pt x="2148" y="1580"/>
                      </a:lnTo>
                      <a:lnTo>
                        <a:pt x="2148" y="1578"/>
                      </a:lnTo>
                      <a:lnTo>
                        <a:pt x="2148" y="1577"/>
                      </a:lnTo>
                      <a:lnTo>
                        <a:pt x="2147" y="1575"/>
                      </a:lnTo>
                      <a:lnTo>
                        <a:pt x="2144" y="1575"/>
                      </a:lnTo>
                      <a:lnTo>
                        <a:pt x="2144" y="1574"/>
                      </a:lnTo>
                      <a:lnTo>
                        <a:pt x="2143" y="1574"/>
                      </a:lnTo>
                      <a:lnTo>
                        <a:pt x="2141" y="1571"/>
                      </a:lnTo>
                      <a:lnTo>
                        <a:pt x="2138" y="1567"/>
                      </a:lnTo>
                      <a:lnTo>
                        <a:pt x="2137" y="1567"/>
                      </a:lnTo>
                      <a:lnTo>
                        <a:pt x="2137" y="1568"/>
                      </a:lnTo>
                      <a:lnTo>
                        <a:pt x="2137" y="1570"/>
                      </a:lnTo>
                      <a:lnTo>
                        <a:pt x="2138" y="1570"/>
                      </a:lnTo>
                      <a:lnTo>
                        <a:pt x="2138" y="1573"/>
                      </a:lnTo>
                      <a:lnTo>
                        <a:pt x="2144" y="1581"/>
                      </a:lnTo>
                      <a:lnTo>
                        <a:pt x="2144" y="1583"/>
                      </a:lnTo>
                      <a:lnTo>
                        <a:pt x="2144" y="1585"/>
                      </a:lnTo>
                      <a:lnTo>
                        <a:pt x="2145" y="1590"/>
                      </a:lnTo>
                      <a:lnTo>
                        <a:pt x="2147" y="1591"/>
                      </a:lnTo>
                      <a:lnTo>
                        <a:pt x="2148" y="1592"/>
                      </a:lnTo>
                      <a:lnTo>
                        <a:pt x="2147" y="1595"/>
                      </a:lnTo>
                      <a:lnTo>
                        <a:pt x="2145" y="1597"/>
                      </a:lnTo>
                      <a:lnTo>
                        <a:pt x="2141" y="1601"/>
                      </a:lnTo>
                      <a:lnTo>
                        <a:pt x="2138" y="1601"/>
                      </a:lnTo>
                      <a:lnTo>
                        <a:pt x="2135" y="1602"/>
                      </a:lnTo>
                      <a:lnTo>
                        <a:pt x="2134" y="1602"/>
                      </a:lnTo>
                      <a:lnTo>
                        <a:pt x="2131" y="1598"/>
                      </a:lnTo>
                      <a:lnTo>
                        <a:pt x="2130" y="1599"/>
                      </a:lnTo>
                      <a:lnTo>
                        <a:pt x="2127" y="1599"/>
                      </a:lnTo>
                      <a:lnTo>
                        <a:pt x="2126" y="1594"/>
                      </a:lnTo>
                      <a:lnTo>
                        <a:pt x="2126" y="1592"/>
                      </a:lnTo>
                      <a:lnTo>
                        <a:pt x="2126" y="1590"/>
                      </a:lnTo>
                      <a:lnTo>
                        <a:pt x="2123" y="1585"/>
                      </a:lnTo>
                      <a:lnTo>
                        <a:pt x="2121" y="1584"/>
                      </a:lnTo>
                      <a:lnTo>
                        <a:pt x="2118" y="1584"/>
                      </a:lnTo>
                      <a:lnTo>
                        <a:pt x="2117" y="1584"/>
                      </a:lnTo>
                      <a:lnTo>
                        <a:pt x="2114" y="1584"/>
                      </a:lnTo>
                      <a:lnTo>
                        <a:pt x="2113" y="1585"/>
                      </a:lnTo>
                      <a:lnTo>
                        <a:pt x="2113" y="1587"/>
                      </a:lnTo>
                      <a:lnTo>
                        <a:pt x="2117" y="1588"/>
                      </a:lnTo>
                      <a:lnTo>
                        <a:pt x="2118" y="1588"/>
                      </a:lnTo>
                      <a:lnTo>
                        <a:pt x="2120" y="1592"/>
                      </a:lnTo>
                      <a:lnTo>
                        <a:pt x="2120" y="1595"/>
                      </a:lnTo>
                      <a:lnTo>
                        <a:pt x="2118" y="1597"/>
                      </a:lnTo>
                      <a:lnTo>
                        <a:pt x="2114" y="1597"/>
                      </a:lnTo>
                      <a:lnTo>
                        <a:pt x="2110" y="1595"/>
                      </a:lnTo>
                      <a:lnTo>
                        <a:pt x="2109" y="1595"/>
                      </a:lnTo>
                      <a:lnTo>
                        <a:pt x="2106" y="1594"/>
                      </a:lnTo>
                      <a:lnTo>
                        <a:pt x="2104" y="1591"/>
                      </a:lnTo>
                      <a:lnTo>
                        <a:pt x="2103" y="1590"/>
                      </a:lnTo>
                      <a:lnTo>
                        <a:pt x="2101" y="1590"/>
                      </a:lnTo>
                      <a:lnTo>
                        <a:pt x="2100" y="1590"/>
                      </a:lnTo>
                      <a:lnTo>
                        <a:pt x="2100" y="1591"/>
                      </a:lnTo>
                      <a:lnTo>
                        <a:pt x="2101" y="1595"/>
                      </a:lnTo>
                      <a:lnTo>
                        <a:pt x="2103" y="1597"/>
                      </a:lnTo>
                      <a:lnTo>
                        <a:pt x="2106" y="1598"/>
                      </a:lnTo>
                      <a:lnTo>
                        <a:pt x="2107" y="1598"/>
                      </a:lnTo>
                      <a:lnTo>
                        <a:pt x="2114" y="1602"/>
                      </a:lnTo>
                      <a:lnTo>
                        <a:pt x="2116" y="1608"/>
                      </a:lnTo>
                      <a:lnTo>
                        <a:pt x="2116" y="1609"/>
                      </a:lnTo>
                      <a:lnTo>
                        <a:pt x="2113" y="1611"/>
                      </a:lnTo>
                      <a:lnTo>
                        <a:pt x="2111" y="1611"/>
                      </a:lnTo>
                      <a:lnTo>
                        <a:pt x="2109" y="1609"/>
                      </a:lnTo>
                      <a:lnTo>
                        <a:pt x="2106" y="1608"/>
                      </a:lnTo>
                      <a:lnTo>
                        <a:pt x="2097" y="1607"/>
                      </a:lnTo>
                      <a:lnTo>
                        <a:pt x="2097" y="1605"/>
                      </a:lnTo>
                      <a:lnTo>
                        <a:pt x="2097" y="1604"/>
                      </a:lnTo>
                      <a:lnTo>
                        <a:pt x="2094" y="1604"/>
                      </a:lnTo>
                      <a:lnTo>
                        <a:pt x="2092" y="1604"/>
                      </a:lnTo>
                      <a:lnTo>
                        <a:pt x="2090" y="1605"/>
                      </a:lnTo>
                      <a:lnTo>
                        <a:pt x="2090" y="1607"/>
                      </a:lnTo>
                      <a:lnTo>
                        <a:pt x="2089" y="1608"/>
                      </a:lnTo>
                      <a:lnTo>
                        <a:pt x="2089" y="1609"/>
                      </a:lnTo>
                      <a:lnTo>
                        <a:pt x="2085" y="1611"/>
                      </a:lnTo>
                      <a:lnTo>
                        <a:pt x="2080" y="1611"/>
                      </a:lnTo>
                      <a:lnTo>
                        <a:pt x="2079" y="1609"/>
                      </a:lnTo>
                      <a:lnTo>
                        <a:pt x="2079" y="1607"/>
                      </a:lnTo>
                      <a:lnTo>
                        <a:pt x="2082" y="1605"/>
                      </a:lnTo>
                      <a:lnTo>
                        <a:pt x="2083" y="1604"/>
                      </a:lnTo>
                      <a:lnTo>
                        <a:pt x="2082" y="1599"/>
                      </a:lnTo>
                      <a:lnTo>
                        <a:pt x="2080" y="1599"/>
                      </a:lnTo>
                      <a:lnTo>
                        <a:pt x="2080" y="1598"/>
                      </a:lnTo>
                      <a:lnTo>
                        <a:pt x="2080" y="1597"/>
                      </a:lnTo>
                      <a:lnTo>
                        <a:pt x="2085" y="1594"/>
                      </a:lnTo>
                      <a:lnTo>
                        <a:pt x="2089" y="1592"/>
                      </a:lnTo>
                      <a:lnTo>
                        <a:pt x="2090" y="1592"/>
                      </a:lnTo>
                      <a:lnTo>
                        <a:pt x="2094" y="1591"/>
                      </a:lnTo>
                      <a:lnTo>
                        <a:pt x="2094" y="1590"/>
                      </a:lnTo>
                      <a:lnTo>
                        <a:pt x="2094" y="1588"/>
                      </a:lnTo>
                      <a:lnTo>
                        <a:pt x="2092" y="1587"/>
                      </a:lnTo>
                      <a:lnTo>
                        <a:pt x="2090" y="1587"/>
                      </a:lnTo>
                      <a:lnTo>
                        <a:pt x="2090" y="1588"/>
                      </a:lnTo>
                      <a:lnTo>
                        <a:pt x="2076" y="1592"/>
                      </a:lnTo>
                      <a:lnTo>
                        <a:pt x="2076" y="1594"/>
                      </a:lnTo>
                      <a:lnTo>
                        <a:pt x="2075" y="1595"/>
                      </a:lnTo>
                      <a:lnTo>
                        <a:pt x="2073" y="1592"/>
                      </a:lnTo>
                      <a:lnTo>
                        <a:pt x="2073" y="1590"/>
                      </a:lnTo>
                      <a:lnTo>
                        <a:pt x="2072" y="1588"/>
                      </a:lnTo>
                      <a:lnTo>
                        <a:pt x="2068" y="1587"/>
                      </a:lnTo>
                      <a:lnTo>
                        <a:pt x="2065" y="1587"/>
                      </a:lnTo>
                      <a:lnTo>
                        <a:pt x="2063" y="1590"/>
                      </a:lnTo>
                      <a:lnTo>
                        <a:pt x="2065" y="1590"/>
                      </a:lnTo>
                      <a:lnTo>
                        <a:pt x="2068" y="1591"/>
                      </a:lnTo>
                      <a:lnTo>
                        <a:pt x="2069" y="1592"/>
                      </a:lnTo>
                      <a:lnTo>
                        <a:pt x="2069" y="1594"/>
                      </a:lnTo>
                      <a:lnTo>
                        <a:pt x="2068" y="1601"/>
                      </a:lnTo>
                      <a:lnTo>
                        <a:pt x="2065" y="1602"/>
                      </a:lnTo>
                      <a:lnTo>
                        <a:pt x="2060" y="1604"/>
                      </a:lnTo>
                      <a:lnTo>
                        <a:pt x="2058" y="1604"/>
                      </a:lnTo>
                      <a:lnTo>
                        <a:pt x="2055" y="1602"/>
                      </a:lnTo>
                      <a:lnTo>
                        <a:pt x="2053" y="1602"/>
                      </a:lnTo>
                      <a:lnTo>
                        <a:pt x="2049" y="1604"/>
                      </a:lnTo>
                      <a:lnTo>
                        <a:pt x="2049" y="1607"/>
                      </a:lnTo>
                      <a:lnTo>
                        <a:pt x="2051" y="1607"/>
                      </a:lnTo>
                      <a:lnTo>
                        <a:pt x="2049" y="1608"/>
                      </a:lnTo>
                      <a:lnTo>
                        <a:pt x="2049" y="1609"/>
                      </a:lnTo>
                      <a:lnTo>
                        <a:pt x="2046" y="1609"/>
                      </a:lnTo>
                      <a:lnTo>
                        <a:pt x="2042" y="1608"/>
                      </a:lnTo>
                      <a:lnTo>
                        <a:pt x="2042" y="1607"/>
                      </a:lnTo>
                      <a:lnTo>
                        <a:pt x="2042" y="1605"/>
                      </a:lnTo>
                      <a:lnTo>
                        <a:pt x="2041" y="1605"/>
                      </a:lnTo>
                      <a:lnTo>
                        <a:pt x="2038" y="1605"/>
                      </a:lnTo>
                      <a:lnTo>
                        <a:pt x="2032" y="1608"/>
                      </a:lnTo>
                      <a:lnTo>
                        <a:pt x="2029" y="1609"/>
                      </a:lnTo>
                      <a:lnTo>
                        <a:pt x="2025" y="1611"/>
                      </a:lnTo>
                      <a:lnTo>
                        <a:pt x="2024" y="1609"/>
                      </a:lnTo>
                      <a:lnTo>
                        <a:pt x="2022" y="1609"/>
                      </a:lnTo>
                      <a:lnTo>
                        <a:pt x="2022" y="1608"/>
                      </a:lnTo>
                      <a:lnTo>
                        <a:pt x="2022" y="1607"/>
                      </a:lnTo>
                      <a:lnTo>
                        <a:pt x="2022" y="1605"/>
                      </a:lnTo>
                      <a:lnTo>
                        <a:pt x="2021" y="1605"/>
                      </a:lnTo>
                      <a:lnTo>
                        <a:pt x="2019" y="1605"/>
                      </a:lnTo>
                      <a:lnTo>
                        <a:pt x="2017" y="1605"/>
                      </a:lnTo>
                      <a:lnTo>
                        <a:pt x="2015" y="1605"/>
                      </a:lnTo>
                      <a:lnTo>
                        <a:pt x="2015" y="1604"/>
                      </a:lnTo>
                      <a:lnTo>
                        <a:pt x="2019" y="1601"/>
                      </a:lnTo>
                      <a:lnTo>
                        <a:pt x="2027" y="1597"/>
                      </a:lnTo>
                      <a:lnTo>
                        <a:pt x="2028" y="1597"/>
                      </a:lnTo>
                      <a:lnTo>
                        <a:pt x="2029" y="1597"/>
                      </a:lnTo>
                      <a:lnTo>
                        <a:pt x="2035" y="1595"/>
                      </a:lnTo>
                      <a:lnTo>
                        <a:pt x="2039" y="1594"/>
                      </a:lnTo>
                      <a:lnTo>
                        <a:pt x="2042" y="1594"/>
                      </a:lnTo>
                      <a:lnTo>
                        <a:pt x="2045" y="1594"/>
                      </a:lnTo>
                      <a:lnTo>
                        <a:pt x="2048" y="1592"/>
                      </a:lnTo>
                      <a:lnTo>
                        <a:pt x="2046" y="1591"/>
                      </a:lnTo>
                      <a:lnTo>
                        <a:pt x="2045" y="1590"/>
                      </a:lnTo>
                      <a:lnTo>
                        <a:pt x="2043" y="1590"/>
                      </a:lnTo>
                      <a:lnTo>
                        <a:pt x="2042" y="1590"/>
                      </a:lnTo>
                      <a:lnTo>
                        <a:pt x="2039" y="1588"/>
                      </a:lnTo>
                      <a:lnTo>
                        <a:pt x="2041" y="1587"/>
                      </a:lnTo>
                      <a:lnTo>
                        <a:pt x="2043" y="1584"/>
                      </a:lnTo>
                      <a:lnTo>
                        <a:pt x="2051" y="1578"/>
                      </a:lnTo>
                      <a:lnTo>
                        <a:pt x="2055" y="1577"/>
                      </a:lnTo>
                      <a:lnTo>
                        <a:pt x="2056" y="1578"/>
                      </a:lnTo>
                      <a:lnTo>
                        <a:pt x="2060" y="1578"/>
                      </a:lnTo>
                      <a:lnTo>
                        <a:pt x="2063" y="1577"/>
                      </a:lnTo>
                      <a:lnTo>
                        <a:pt x="2065" y="1575"/>
                      </a:lnTo>
                      <a:lnTo>
                        <a:pt x="2066" y="1574"/>
                      </a:lnTo>
                      <a:lnTo>
                        <a:pt x="2065" y="1573"/>
                      </a:lnTo>
                      <a:lnTo>
                        <a:pt x="2062" y="1574"/>
                      </a:lnTo>
                      <a:lnTo>
                        <a:pt x="2059" y="1575"/>
                      </a:lnTo>
                      <a:lnTo>
                        <a:pt x="2048" y="1575"/>
                      </a:lnTo>
                      <a:lnTo>
                        <a:pt x="2046" y="1577"/>
                      </a:lnTo>
                      <a:lnTo>
                        <a:pt x="2042" y="1580"/>
                      </a:lnTo>
                      <a:lnTo>
                        <a:pt x="2038" y="1581"/>
                      </a:lnTo>
                      <a:lnTo>
                        <a:pt x="2035" y="1583"/>
                      </a:lnTo>
                      <a:lnTo>
                        <a:pt x="2032" y="1583"/>
                      </a:lnTo>
                      <a:lnTo>
                        <a:pt x="2029" y="1583"/>
                      </a:lnTo>
                      <a:lnTo>
                        <a:pt x="2024" y="1584"/>
                      </a:lnTo>
                      <a:lnTo>
                        <a:pt x="2022" y="1585"/>
                      </a:lnTo>
                      <a:lnTo>
                        <a:pt x="2021" y="1585"/>
                      </a:lnTo>
                      <a:lnTo>
                        <a:pt x="2021" y="1587"/>
                      </a:lnTo>
                      <a:lnTo>
                        <a:pt x="2019" y="1587"/>
                      </a:lnTo>
                      <a:lnTo>
                        <a:pt x="2015" y="1587"/>
                      </a:lnTo>
                      <a:lnTo>
                        <a:pt x="2014" y="1587"/>
                      </a:lnTo>
                      <a:lnTo>
                        <a:pt x="2015" y="1585"/>
                      </a:lnTo>
                      <a:lnTo>
                        <a:pt x="2018" y="1583"/>
                      </a:lnTo>
                      <a:lnTo>
                        <a:pt x="2018" y="1580"/>
                      </a:lnTo>
                      <a:lnTo>
                        <a:pt x="2018" y="1578"/>
                      </a:lnTo>
                      <a:lnTo>
                        <a:pt x="2018" y="1571"/>
                      </a:lnTo>
                      <a:lnTo>
                        <a:pt x="2017" y="1570"/>
                      </a:lnTo>
                      <a:lnTo>
                        <a:pt x="2015" y="1566"/>
                      </a:lnTo>
                      <a:lnTo>
                        <a:pt x="2012" y="1564"/>
                      </a:lnTo>
                      <a:lnTo>
                        <a:pt x="2012" y="1563"/>
                      </a:lnTo>
                      <a:lnTo>
                        <a:pt x="2012" y="1561"/>
                      </a:lnTo>
                      <a:lnTo>
                        <a:pt x="2015" y="1558"/>
                      </a:lnTo>
                      <a:lnTo>
                        <a:pt x="2019" y="1554"/>
                      </a:lnTo>
                      <a:lnTo>
                        <a:pt x="2025" y="1544"/>
                      </a:lnTo>
                      <a:lnTo>
                        <a:pt x="2027" y="1543"/>
                      </a:lnTo>
                      <a:lnTo>
                        <a:pt x="2027" y="1540"/>
                      </a:lnTo>
                      <a:lnTo>
                        <a:pt x="2028" y="1534"/>
                      </a:lnTo>
                      <a:lnTo>
                        <a:pt x="2028" y="1532"/>
                      </a:lnTo>
                      <a:lnTo>
                        <a:pt x="2028" y="1530"/>
                      </a:lnTo>
                      <a:lnTo>
                        <a:pt x="2025" y="1526"/>
                      </a:lnTo>
                      <a:lnTo>
                        <a:pt x="2022" y="1524"/>
                      </a:lnTo>
                      <a:lnTo>
                        <a:pt x="2021" y="1523"/>
                      </a:lnTo>
                      <a:lnTo>
                        <a:pt x="2019" y="1522"/>
                      </a:lnTo>
                      <a:lnTo>
                        <a:pt x="2024" y="1520"/>
                      </a:lnTo>
                      <a:lnTo>
                        <a:pt x="2025" y="1520"/>
                      </a:lnTo>
                      <a:lnTo>
                        <a:pt x="2034" y="1513"/>
                      </a:lnTo>
                      <a:lnTo>
                        <a:pt x="2035" y="1512"/>
                      </a:lnTo>
                      <a:lnTo>
                        <a:pt x="2035" y="1510"/>
                      </a:lnTo>
                      <a:lnTo>
                        <a:pt x="2038" y="1509"/>
                      </a:lnTo>
                      <a:lnTo>
                        <a:pt x="2045" y="1505"/>
                      </a:lnTo>
                      <a:lnTo>
                        <a:pt x="2046" y="1505"/>
                      </a:lnTo>
                      <a:lnTo>
                        <a:pt x="2048" y="1505"/>
                      </a:lnTo>
                      <a:lnTo>
                        <a:pt x="2052" y="1505"/>
                      </a:lnTo>
                      <a:lnTo>
                        <a:pt x="2056" y="1502"/>
                      </a:lnTo>
                      <a:lnTo>
                        <a:pt x="2058" y="1502"/>
                      </a:lnTo>
                      <a:lnTo>
                        <a:pt x="2059" y="1505"/>
                      </a:lnTo>
                      <a:lnTo>
                        <a:pt x="2062" y="1503"/>
                      </a:lnTo>
                      <a:lnTo>
                        <a:pt x="2063" y="1503"/>
                      </a:lnTo>
                      <a:lnTo>
                        <a:pt x="2070" y="1502"/>
                      </a:lnTo>
                      <a:lnTo>
                        <a:pt x="2079" y="1503"/>
                      </a:lnTo>
                      <a:lnTo>
                        <a:pt x="2080" y="1505"/>
                      </a:lnTo>
                      <a:lnTo>
                        <a:pt x="2080" y="1506"/>
                      </a:lnTo>
                      <a:lnTo>
                        <a:pt x="2086" y="1510"/>
                      </a:lnTo>
                      <a:lnTo>
                        <a:pt x="2087" y="1512"/>
                      </a:lnTo>
                      <a:lnTo>
                        <a:pt x="2089" y="1512"/>
                      </a:lnTo>
                      <a:lnTo>
                        <a:pt x="2092" y="1513"/>
                      </a:lnTo>
                      <a:lnTo>
                        <a:pt x="2092" y="1515"/>
                      </a:lnTo>
                      <a:lnTo>
                        <a:pt x="2087" y="1519"/>
                      </a:lnTo>
                      <a:lnTo>
                        <a:pt x="2085" y="1524"/>
                      </a:lnTo>
                      <a:lnTo>
                        <a:pt x="2083" y="1526"/>
                      </a:lnTo>
                      <a:lnTo>
                        <a:pt x="2085" y="1527"/>
                      </a:lnTo>
                      <a:lnTo>
                        <a:pt x="2086" y="1527"/>
                      </a:lnTo>
                      <a:lnTo>
                        <a:pt x="2086" y="1529"/>
                      </a:lnTo>
                      <a:lnTo>
                        <a:pt x="2085" y="1530"/>
                      </a:lnTo>
                      <a:lnTo>
                        <a:pt x="2083" y="1533"/>
                      </a:lnTo>
                      <a:lnTo>
                        <a:pt x="2082" y="1534"/>
                      </a:lnTo>
                      <a:lnTo>
                        <a:pt x="2080" y="1539"/>
                      </a:lnTo>
                      <a:lnTo>
                        <a:pt x="2079" y="1541"/>
                      </a:lnTo>
                      <a:lnTo>
                        <a:pt x="2079" y="1553"/>
                      </a:lnTo>
                      <a:lnTo>
                        <a:pt x="2082" y="1553"/>
                      </a:lnTo>
                      <a:lnTo>
                        <a:pt x="2082" y="1551"/>
                      </a:lnTo>
                      <a:lnTo>
                        <a:pt x="2083" y="1546"/>
                      </a:lnTo>
                      <a:lnTo>
                        <a:pt x="2082" y="1540"/>
                      </a:lnTo>
                      <a:lnTo>
                        <a:pt x="2086" y="1533"/>
                      </a:lnTo>
                      <a:lnTo>
                        <a:pt x="2089" y="1530"/>
                      </a:lnTo>
                      <a:lnTo>
                        <a:pt x="2090" y="1529"/>
                      </a:lnTo>
                      <a:lnTo>
                        <a:pt x="2092" y="1529"/>
                      </a:lnTo>
                      <a:lnTo>
                        <a:pt x="2094" y="1527"/>
                      </a:lnTo>
                      <a:lnTo>
                        <a:pt x="2096" y="1527"/>
                      </a:lnTo>
                      <a:lnTo>
                        <a:pt x="2096" y="1526"/>
                      </a:lnTo>
                      <a:lnTo>
                        <a:pt x="2096" y="1523"/>
                      </a:lnTo>
                      <a:lnTo>
                        <a:pt x="2096" y="1520"/>
                      </a:lnTo>
                      <a:lnTo>
                        <a:pt x="2097" y="1519"/>
                      </a:lnTo>
                      <a:lnTo>
                        <a:pt x="2099" y="1519"/>
                      </a:lnTo>
                      <a:lnTo>
                        <a:pt x="2103" y="1523"/>
                      </a:lnTo>
                      <a:lnTo>
                        <a:pt x="2106" y="1526"/>
                      </a:lnTo>
                      <a:lnTo>
                        <a:pt x="2107" y="1527"/>
                      </a:lnTo>
                      <a:lnTo>
                        <a:pt x="2110" y="1526"/>
                      </a:lnTo>
                      <a:lnTo>
                        <a:pt x="2109" y="1524"/>
                      </a:lnTo>
                      <a:lnTo>
                        <a:pt x="2104" y="1516"/>
                      </a:lnTo>
                      <a:lnTo>
                        <a:pt x="2101" y="1513"/>
                      </a:lnTo>
                      <a:lnTo>
                        <a:pt x="2100" y="1512"/>
                      </a:lnTo>
                      <a:lnTo>
                        <a:pt x="2099" y="1512"/>
                      </a:lnTo>
                      <a:lnTo>
                        <a:pt x="2097" y="1512"/>
                      </a:lnTo>
                      <a:lnTo>
                        <a:pt x="2097" y="1510"/>
                      </a:lnTo>
                      <a:lnTo>
                        <a:pt x="2106" y="1499"/>
                      </a:lnTo>
                      <a:lnTo>
                        <a:pt x="2116" y="1498"/>
                      </a:lnTo>
                      <a:lnTo>
                        <a:pt x="2121" y="1499"/>
                      </a:lnTo>
                      <a:lnTo>
                        <a:pt x="2123" y="1499"/>
                      </a:lnTo>
                      <a:lnTo>
                        <a:pt x="2126" y="1503"/>
                      </a:lnTo>
                      <a:lnTo>
                        <a:pt x="2127" y="1510"/>
                      </a:lnTo>
                      <a:lnTo>
                        <a:pt x="2124" y="1516"/>
                      </a:lnTo>
                      <a:lnTo>
                        <a:pt x="2123" y="1519"/>
                      </a:lnTo>
                      <a:lnTo>
                        <a:pt x="2120" y="1522"/>
                      </a:lnTo>
                      <a:lnTo>
                        <a:pt x="2120" y="1523"/>
                      </a:lnTo>
                      <a:lnTo>
                        <a:pt x="2121" y="1524"/>
                      </a:lnTo>
                      <a:lnTo>
                        <a:pt x="2124" y="1524"/>
                      </a:lnTo>
                      <a:lnTo>
                        <a:pt x="2127" y="1522"/>
                      </a:lnTo>
                      <a:lnTo>
                        <a:pt x="2130" y="1519"/>
                      </a:lnTo>
                      <a:lnTo>
                        <a:pt x="2131" y="1516"/>
                      </a:lnTo>
                      <a:lnTo>
                        <a:pt x="2131" y="1513"/>
                      </a:lnTo>
                      <a:lnTo>
                        <a:pt x="2133" y="1513"/>
                      </a:lnTo>
                      <a:lnTo>
                        <a:pt x="2134" y="1515"/>
                      </a:lnTo>
                      <a:lnTo>
                        <a:pt x="2135" y="1517"/>
                      </a:lnTo>
                      <a:lnTo>
                        <a:pt x="2137" y="1522"/>
                      </a:lnTo>
                      <a:lnTo>
                        <a:pt x="2138" y="1522"/>
                      </a:lnTo>
                      <a:lnTo>
                        <a:pt x="2140" y="1520"/>
                      </a:lnTo>
                      <a:lnTo>
                        <a:pt x="2141" y="1520"/>
                      </a:lnTo>
                      <a:lnTo>
                        <a:pt x="2141" y="1519"/>
                      </a:lnTo>
                      <a:lnTo>
                        <a:pt x="2141" y="1517"/>
                      </a:lnTo>
                      <a:lnTo>
                        <a:pt x="2138" y="1515"/>
                      </a:lnTo>
                      <a:lnTo>
                        <a:pt x="2137" y="1510"/>
                      </a:lnTo>
                      <a:lnTo>
                        <a:pt x="2135" y="1505"/>
                      </a:lnTo>
                      <a:lnTo>
                        <a:pt x="2135" y="1503"/>
                      </a:lnTo>
                      <a:lnTo>
                        <a:pt x="2135" y="1502"/>
                      </a:lnTo>
                      <a:lnTo>
                        <a:pt x="2137" y="1500"/>
                      </a:lnTo>
                      <a:lnTo>
                        <a:pt x="2140" y="1499"/>
                      </a:lnTo>
                      <a:lnTo>
                        <a:pt x="2143" y="1499"/>
                      </a:lnTo>
                      <a:lnTo>
                        <a:pt x="2144" y="1500"/>
                      </a:lnTo>
                      <a:lnTo>
                        <a:pt x="2143" y="1502"/>
                      </a:lnTo>
                      <a:lnTo>
                        <a:pt x="2147" y="1516"/>
                      </a:lnTo>
                      <a:lnTo>
                        <a:pt x="2148" y="1516"/>
                      </a:lnTo>
                      <a:lnTo>
                        <a:pt x="2150" y="1517"/>
                      </a:lnTo>
                      <a:lnTo>
                        <a:pt x="2152" y="1524"/>
                      </a:lnTo>
                      <a:lnTo>
                        <a:pt x="2154" y="1524"/>
                      </a:lnTo>
                      <a:lnTo>
                        <a:pt x="2155" y="1526"/>
                      </a:lnTo>
                      <a:lnTo>
                        <a:pt x="2154" y="1515"/>
                      </a:lnTo>
                      <a:lnTo>
                        <a:pt x="2154" y="1512"/>
                      </a:lnTo>
                      <a:lnTo>
                        <a:pt x="2152" y="1509"/>
                      </a:lnTo>
                      <a:lnTo>
                        <a:pt x="2152" y="1505"/>
                      </a:lnTo>
                      <a:lnTo>
                        <a:pt x="2154" y="1503"/>
                      </a:lnTo>
                      <a:lnTo>
                        <a:pt x="2155" y="1505"/>
                      </a:lnTo>
                      <a:lnTo>
                        <a:pt x="2157" y="1506"/>
                      </a:lnTo>
                      <a:lnTo>
                        <a:pt x="2158" y="1508"/>
                      </a:lnTo>
                      <a:lnTo>
                        <a:pt x="2157" y="1508"/>
                      </a:lnTo>
                      <a:lnTo>
                        <a:pt x="2160" y="1515"/>
                      </a:lnTo>
                      <a:close/>
                      <a:moveTo>
                        <a:pt x="3184" y="2049"/>
                      </a:moveTo>
                      <a:lnTo>
                        <a:pt x="3185" y="2054"/>
                      </a:lnTo>
                      <a:lnTo>
                        <a:pt x="3187" y="2057"/>
                      </a:lnTo>
                      <a:lnTo>
                        <a:pt x="3182" y="2062"/>
                      </a:lnTo>
                      <a:lnTo>
                        <a:pt x="3181" y="2064"/>
                      </a:lnTo>
                      <a:lnTo>
                        <a:pt x="3177" y="2065"/>
                      </a:lnTo>
                      <a:lnTo>
                        <a:pt x="3171" y="2068"/>
                      </a:lnTo>
                      <a:lnTo>
                        <a:pt x="3170" y="2074"/>
                      </a:lnTo>
                      <a:lnTo>
                        <a:pt x="3170" y="2075"/>
                      </a:lnTo>
                      <a:lnTo>
                        <a:pt x="3171" y="2075"/>
                      </a:lnTo>
                      <a:lnTo>
                        <a:pt x="3173" y="2075"/>
                      </a:lnTo>
                      <a:lnTo>
                        <a:pt x="3174" y="2074"/>
                      </a:lnTo>
                      <a:lnTo>
                        <a:pt x="3175" y="2072"/>
                      </a:lnTo>
                      <a:lnTo>
                        <a:pt x="3175" y="2071"/>
                      </a:lnTo>
                      <a:lnTo>
                        <a:pt x="3177" y="2069"/>
                      </a:lnTo>
                      <a:lnTo>
                        <a:pt x="3178" y="2068"/>
                      </a:lnTo>
                      <a:lnTo>
                        <a:pt x="3182" y="2066"/>
                      </a:lnTo>
                      <a:lnTo>
                        <a:pt x="3188" y="2062"/>
                      </a:lnTo>
                      <a:lnTo>
                        <a:pt x="3190" y="2062"/>
                      </a:lnTo>
                      <a:lnTo>
                        <a:pt x="3191" y="2062"/>
                      </a:lnTo>
                      <a:lnTo>
                        <a:pt x="3197" y="2071"/>
                      </a:lnTo>
                      <a:lnTo>
                        <a:pt x="3197" y="2072"/>
                      </a:lnTo>
                      <a:lnTo>
                        <a:pt x="3207" y="2076"/>
                      </a:lnTo>
                      <a:lnTo>
                        <a:pt x="3207" y="2078"/>
                      </a:lnTo>
                      <a:lnTo>
                        <a:pt x="3207" y="2079"/>
                      </a:lnTo>
                      <a:lnTo>
                        <a:pt x="3207" y="2081"/>
                      </a:lnTo>
                      <a:lnTo>
                        <a:pt x="3212" y="2085"/>
                      </a:lnTo>
                      <a:lnTo>
                        <a:pt x="3212" y="2086"/>
                      </a:lnTo>
                      <a:lnTo>
                        <a:pt x="3214" y="2089"/>
                      </a:lnTo>
                      <a:lnTo>
                        <a:pt x="3212" y="2095"/>
                      </a:lnTo>
                      <a:lnTo>
                        <a:pt x="3209" y="2099"/>
                      </a:lnTo>
                      <a:lnTo>
                        <a:pt x="3208" y="2100"/>
                      </a:lnTo>
                      <a:lnTo>
                        <a:pt x="3202" y="2103"/>
                      </a:lnTo>
                      <a:lnTo>
                        <a:pt x="3195" y="2095"/>
                      </a:lnTo>
                      <a:lnTo>
                        <a:pt x="3194" y="2095"/>
                      </a:lnTo>
                      <a:lnTo>
                        <a:pt x="3192" y="2098"/>
                      </a:lnTo>
                      <a:lnTo>
                        <a:pt x="3194" y="2099"/>
                      </a:lnTo>
                      <a:lnTo>
                        <a:pt x="3194" y="2100"/>
                      </a:lnTo>
                      <a:lnTo>
                        <a:pt x="3197" y="2103"/>
                      </a:lnTo>
                      <a:lnTo>
                        <a:pt x="3199" y="2109"/>
                      </a:lnTo>
                      <a:lnTo>
                        <a:pt x="3201" y="2113"/>
                      </a:lnTo>
                      <a:lnTo>
                        <a:pt x="3201" y="2115"/>
                      </a:lnTo>
                      <a:lnTo>
                        <a:pt x="3195" y="2115"/>
                      </a:lnTo>
                      <a:lnTo>
                        <a:pt x="3184" y="2112"/>
                      </a:lnTo>
                      <a:lnTo>
                        <a:pt x="3182" y="2110"/>
                      </a:lnTo>
                      <a:lnTo>
                        <a:pt x="3178" y="2105"/>
                      </a:lnTo>
                      <a:lnTo>
                        <a:pt x="3178" y="2102"/>
                      </a:lnTo>
                      <a:lnTo>
                        <a:pt x="3177" y="2098"/>
                      </a:lnTo>
                      <a:lnTo>
                        <a:pt x="3175" y="2095"/>
                      </a:lnTo>
                      <a:lnTo>
                        <a:pt x="3171" y="2089"/>
                      </a:lnTo>
                      <a:lnTo>
                        <a:pt x="3170" y="2086"/>
                      </a:lnTo>
                      <a:lnTo>
                        <a:pt x="3168" y="2086"/>
                      </a:lnTo>
                      <a:lnTo>
                        <a:pt x="3167" y="2086"/>
                      </a:lnTo>
                      <a:lnTo>
                        <a:pt x="3166" y="2088"/>
                      </a:lnTo>
                      <a:lnTo>
                        <a:pt x="3167" y="2088"/>
                      </a:lnTo>
                      <a:lnTo>
                        <a:pt x="3170" y="2093"/>
                      </a:lnTo>
                      <a:lnTo>
                        <a:pt x="3170" y="2095"/>
                      </a:lnTo>
                      <a:lnTo>
                        <a:pt x="3171" y="2098"/>
                      </a:lnTo>
                      <a:lnTo>
                        <a:pt x="3175" y="2103"/>
                      </a:lnTo>
                      <a:lnTo>
                        <a:pt x="3174" y="2105"/>
                      </a:lnTo>
                      <a:lnTo>
                        <a:pt x="3174" y="2106"/>
                      </a:lnTo>
                      <a:lnTo>
                        <a:pt x="3175" y="2110"/>
                      </a:lnTo>
                      <a:lnTo>
                        <a:pt x="3177" y="2113"/>
                      </a:lnTo>
                      <a:lnTo>
                        <a:pt x="3181" y="2116"/>
                      </a:lnTo>
                      <a:lnTo>
                        <a:pt x="3185" y="2117"/>
                      </a:lnTo>
                      <a:lnTo>
                        <a:pt x="3190" y="2116"/>
                      </a:lnTo>
                      <a:lnTo>
                        <a:pt x="3191" y="2117"/>
                      </a:lnTo>
                      <a:lnTo>
                        <a:pt x="3194" y="2120"/>
                      </a:lnTo>
                      <a:lnTo>
                        <a:pt x="3194" y="2119"/>
                      </a:lnTo>
                      <a:lnTo>
                        <a:pt x="3197" y="2119"/>
                      </a:lnTo>
                      <a:lnTo>
                        <a:pt x="3199" y="2119"/>
                      </a:lnTo>
                      <a:lnTo>
                        <a:pt x="3199" y="2120"/>
                      </a:lnTo>
                      <a:lnTo>
                        <a:pt x="3199" y="2122"/>
                      </a:lnTo>
                      <a:lnTo>
                        <a:pt x="3198" y="2127"/>
                      </a:lnTo>
                      <a:lnTo>
                        <a:pt x="3197" y="2130"/>
                      </a:lnTo>
                      <a:lnTo>
                        <a:pt x="3197" y="2137"/>
                      </a:lnTo>
                      <a:lnTo>
                        <a:pt x="3197" y="2141"/>
                      </a:lnTo>
                      <a:lnTo>
                        <a:pt x="3192" y="2154"/>
                      </a:lnTo>
                      <a:lnTo>
                        <a:pt x="3191" y="2156"/>
                      </a:lnTo>
                      <a:lnTo>
                        <a:pt x="3188" y="2157"/>
                      </a:lnTo>
                      <a:lnTo>
                        <a:pt x="3187" y="2156"/>
                      </a:lnTo>
                      <a:lnTo>
                        <a:pt x="3178" y="2154"/>
                      </a:lnTo>
                      <a:lnTo>
                        <a:pt x="3175" y="2151"/>
                      </a:lnTo>
                      <a:lnTo>
                        <a:pt x="3175" y="2150"/>
                      </a:lnTo>
                      <a:lnTo>
                        <a:pt x="3174" y="2146"/>
                      </a:lnTo>
                      <a:lnTo>
                        <a:pt x="3170" y="2137"/>
                      </a:lnTo>
                      <a:lnTo>
                        <a:pt x="3167" y="2132"/>
                      </a:lnTo>
                      <a:lnTo>
                        <a:pt x="3164" y="2126"/>
                      </a:lnTo>
                      <a:lnTo>
                        <a:pt x="3160" y="2120"/>
                      </a:lnTo>
                      <a:lnTo>
                        <a:pt x="3158" y="2117"/>
                      </a:lnTo>
                      <a:lnTo>
                        <a:pt x="3157" y="2113"/>
                      </a:lnTo>
                      <a:lnTo>
                        <a:pt x="3154" y="2113"/>
                      </a:lnTo>
                      <a:lnTo>
                        <a:pt x="3150" y="2113"/>
                      </a:lnTo>
                      <a:lnTo>
                        <a:pt x="3150" y="2109"/>
                      </a:lnTo>
                      <a:lnTo>
                        <a:pt x="3147" y="2109"/>
                      </a:lnTo>
                      <a:lnTo>
                        <a:pt x="3147" y="2112"/>
                      </a:lnTo>
                      <a:lnTo>
                        <a:pt x="3147" y="2113"/>
                      </a:lnTo>
                      <a:lnTo>
                        <a:pt x="3149" y="2116"/>
                      </a:lnTo>
                      <a:lnTo>
                        <a:pt x="3151" y="2120"/>
                      </a:lnTo>
                      <a:lnTo>
                        <a:pt x="3153" y="2122"/>
                      </a:lnTo>
                      <a:lnTo>
                        <a:pt x="3154" y="2120"/>
                      </a:lnTo>
                      <a:lnTo>
                        <a:pt x="3156" y="2122"/>
                      </a:lnTo>
                      <a:lnTo>
                        <a:pt x="3156" y="2124"/>
                      </a:lnTo>
                      <a:lnTo>
                        <a:pt x="3154" y="2124"/>
                      </a:lnTo>
                      <a:lnTo>
                        <a:pt x="3153" y="2124"/>
                      </a:lnTo>
                      <a:lnTo>
                        <a:pt x="3151" y="2124"/>
                      </a:lnTo>
                      <a:lnTo>
                        <a:pt x="3150" y="2124"/>
                      </a:lnTo>
                      <a:lnTo>
                        <a:pt x="3149" y="2127"/>
                      </a:lnTo>
                      <a:lnTo>
                        <a:pt x="3149" y="2130"/>
                      </a:lnTo>
                      <a:lnTo>
                        <a:pt x="3149" y="2132"/>
                      </a:lnTo>
                      <a:lnTo>
                        <a:pt x="3147" y="2132"/>
                      </a:lnTo>
                      <a:lnTo>
                        <a:pt x="3149" y="2133"/>
                      </a:lnTo>
                      <a:lnTo>
                        <a:pt x="3147" y="2136"/>
                      </a:lnTo>
                      <a:lnTo>
                        <a:pt x="3147" y="2137"/>
                      </a:lnTo>
                      <a:lnTo>
                        <a:pt x="3146" y="2140"/>
                      </a:lnTo>
                      <a:lnTo>
                        <a:pt x="3141" y="2139"/>
                      </a:lnTo>
                      <a:lnTo>
                        <a:pt x="3141" y="2140"/>
                      </a:lnTo>
                      <a:lnTo>
                        <a:pt x="3141" y="2141"/>
                      </a:lnTo>
                      <a:lnTo>
                        <a:pt x="3140" y="2141"/>
                      </a:lnTo>
                      <a:lnTo>
                        <a:pt x="3139" y="2143"/>
                      </a:lnTo>
                      <a:lnTo>
                        <a:pt x="3137" y="2143"/>
                      </a:lnTo>
                      <a:lnTo>
                        <a:pt x="3137" y="2141"/>
                      </a:lnTo>
                      <a:lnTo>
                        <a:pt x="3136" y="2141"/>
                      </a:lnTo>
                      <a:lnTo>
                        <a:pt x="3136" y="2143"/>
                      </a:lnTo>
                      <a:lnTo>
                        <a:pt x="3136" y="2144"/>
                      </a:lnTo>
                      <a:lnTo>
                        <a:pt x="3134" y="2144"/>
                      </a:lnTo>
                      <a:lnTo>
                        <a:pt x="3133" y="2144"/>
                      </a:lnTo>
                      <a:lnTo>
                        <a:pt x="3132" y="2146"/>
                      </a:lnTo>
                      <a:lnTo>
                        <a:pt x="3132" y="2144"/>
                      </a:lnTo>
                      <a:lnTo>
                        <a:pt x="3129" y="2141"/>
                      </a:lnTo>
                      <a:lnTo>
                        <a:pt x="3124" y="2139"/>
                      </a:lnTo>
                      <a:lnTo>
                        <a:pt x="3123" y="2136"/>
                      </a:lnTo>
                      <a:lnTo>
                        <a:pt x="3123" y="2134"/>
                      </a:lnTo>
                      <a:lnTo>
                        <a:pt x="3124" y="2132"/>
                      </a:lnTo>
                      <a:lnTo>
                        <a:pt x="3123" y="2129"/>
                      </a:lnTo>
                      <a:lnTo>
                        <a:pt x="3122" y="2126"/>
                      </a:lnTo>
                      <a:lnTo>
                        <a:pt x="3120" y="2120"/>
                      </a:lnTo>
                      <a:lnTo>
                        <a:pt x="3120" y="2119"/>
                      </a:lnTo>
                      <a:lnTo>
                        <a:pt x="3122" y="2117"/>
                      </a:lnTo>
                      <a:lnTo>
                        <a:pt x="3123" y="2116"/>
                      </a:lnTo>
                      <a:lnTo>
                        <a:pt x="3122" y="2109"/>
                      </a:lnTo>
                      <a:lnTo>
                        <a:pt x="3120" y="2105"/>
                      </a:lnTo>
                      <a:lnTo>
                        <a:pt x="3120" y="2103"/>
                      </a:lnTo>
                      <a:lnTo>
                        <a:pt x="3116" y="2102"/>
                      </a:lnTo>
                      <a:lnTo>
                        <a:pt x="3116" y="2100"/>
                      </a:lnTo>
                      <a:lnTo>
                        <a:pt x="3116" y="2089"/>
                      </a:lnTo>
                      <a:lnTo>
                        <a:pt x="3116" y="2083"/>
                      </a:lnTo>
                      <a:lnTo>
                        <a:pt x="3117" y="2082"/>
                      </a:lnTo>
                      <a:lnTo>
                        <a:pt x="3117" y="2081"/>
                      </a:lnTo>
                      <a:lnTo>
                        <a:pt x="3116" y="2074"/>
                      </a:lnTo>
                      <a:lnTo>
                        <a:pt x="3116" y="2072"/>
                      </a:lnTo>
                      <a:lnTo>
                        <a:pt x="3115" y="2072"/>
                      </a:lnTo>
                      <a:lnTo>
                        <a:pt x="3112" y="2068"/>
                      </a:lnTo>
                      <a:lnTo>
                        <a:pt x="3112" y="2065"/>
                      </a:lnTo>
                      <a:lnTo>
                        <a:pt x="3113" y="2062"/>
                      </a:lnTo>
                      <a:lnTo>
                        <a:pt x="3110" y="2059"/>
                      </a:lnTo>
                      <a:lnTo>
                        <a:pt x="3109" y="2058"/>
                      </a:lnTo>
                      <a:lnTo>
                        <a:pt x="3109" y="2057"/>
                      </a:lnTo>
                      <a:lnTo>
                        <a:pt x="3116" y="2044"/>
                      </a:lnTo>
                      <a:lnTo>
                        <a:pt x="3117" y="2041"/>
                      </a:lnTo>
                      <a:lnTo>
                        <a:pt x="3119" y="2040"/>
                      </a:lnTo>
                      <a:lnTo>
                        <a:pt x="3120" y="2038"/>
                      </a:lnTo>
                      <a:lnTo>
                        <a:pt x="3123" y="2037"/>
                      </a:lnTo>
                      <a:lnTo>
                        <a:pt x="3124" y="2038"/>
                      </a:lnTo>
                      <a:lnTo>
                        <a:pt x="3124" y="2040"/>
                      </a:lnTo>
                      <a:lnTo>
                        <a:pt x="3129" y="2037"/>
                      </a:lnTo>
                      <a:lnTo>
                        <a:pt x="3136" y="2028"/>
                      </a:lnTo>
                      <a:lnTo>
                        <a:pt x="3137" y="2023"/>
                      </a:lnTo>
                      <a:lnTo>
                        <a:pt x="3139" y="2021"/>
                      </a:lnTo>
                      <a:lnTo>
                        <a:pt x="3143" y="2023"/>
                      </a:lnTo>
                      <a:lnTo>
                        <a:pt x="3144" y="2024"/>
                      </a:lnTo>
                      <a:lnTo>
                        <a:pt x="3144" y="2025"/>
                      </a:lnTo>
                      <a:lnTo>
                        <a:pt x="3143" y="2027"/>
                      </a:lnTo>
                      <a:lnTo>
                        <a:pt x="3143" y="2030"/>
                      </a:lnTo>
                      <a:lnTo>
                        <a:pt x="3141" y="2031"/>
                      </a:lnTo>
                      <a:lnTo>
                        <a:pt x="3141" y="2038"/>
                      </a:lnTo>
                      <a:lnTo>
                        <a:pt x="3144" y="2040"/>
                      </a:lnTo>
                      <a:lnTo>
                        <a:pt x="3144" y="2038"/>
                      </a:lnTo>
                      <a:lnTo>
                        <a:pt x="3144" y="2037"/>
                      </a:lnTo>
                      <a:lnTo>
                        <a:pt x="3146" y="2037"/>
                      </a:lnTo>
                      <a:lnTo>
                        <a:pt x="3150" y="2033"/>
                      </a:lnTo>
                      <a:lnTo>
                        <a:pt x="3151" y="2033"/>
                      </a:lnTo>
                      <a:lnTo>
                        <a:pt x="3157" y="2037"/>
                      </a:lnTo>
                      <a:lnTo>
                        <a:pt x="3157" y="2038"/>
                      </a:lnTo>
                      <a:lnTo>
                        <a:pt x="3160" y="2040"/>
                      </a:lnTo>
                      <a:lnTo>
                        <a:pt x="3161" y="2040"/>
                      </a:lnTo>
                      <a:lnTo>
                        <a:pt x="3166" y="2037"/>
                      </a:lnTo>
                      <a:lnTo>
                        <a:pt x="3173" y="2035"/>
                      </a:lnTo>
                      <a:lnTo>
                        <a:pt x="3174" y="2035"/>
                      </a:lnTo>
                      <a:lnTo>
                        <a:pt x="3175" y="2035"/>
                      </a:lnTo>
                      <a:lnTo>
                        <a:pt x="3175" y="2038"/>
                      </a:lnTo>
                      <a:lnTo>
                        <a:pt x="3175" y="2042"/>
                      </a:lnTo>
                      <a:lnTo>
                        <a:pt x="3177" y="2044"/>
                      </a:lnTo>
                      <a:lnTo>
                        <a:pt x="3181" y="2047"/>
                      </a:lnTo>
                      <a:lnTo>
                        <a:pt x="3184" y="2049"/>
                      </a:lnTo>
                      <a:close/>
                      <a:moveTo>
                        <a:pt x="3235" y="2079"/>
                      </a:moveTo>
                      <a:lnTo>
                        <a:pt x="3239" y="2081"/>
                      </a:lnTo>
                      <a:lnTo>
                        <a:pt x="3240" y="2081"/>
                      </a:lnTo>
                      <a:lnTo>
                        <a:pt x="3240" y="2079"/>
                      </a:lnTo>
                      <a:lnTo>
                        <a:pt x="3242" y="2079"/>
                      </a:lnTo>
                      <a:lnTo>
                        <a:pt x="3245" y="2078"/>
                      </a:lnTo>
                      <a:lnTo>
                        <a:pt x="3245" y="2081"/>
                      </a:lnTo>
                      <a:lnTo>
                        <a:pt x="3246" y="2082"/>
                      </a:lnTo>
                      <a:lnTo>
                        <a:pt x="3248" y="2082"/>
                      </a:lnTo>
                      <a:lnTo>
                        <a:pt x="3248" y="2083"/>
                      </a:lnTo>
                      <a:lnTo>
                        <a:pt x="3249" y="2083"/>
                      </a:lnTo>
                      <a:lnTo>
                        <a:pt x="3250" y="2083"/>
                      </a:lnTo>
                      <a:lnTo>
                        <a:pt x="3252" y="2085"/>
                      </a:lnTo>
                      <a:lnTo>
                        <a:pt x="3252" y="2086"/>
                      </a:lnTo>
                      <a:lnTo>
                        <a:pt x="3253" y="2089"/>
                      </a:lnTo>
                      <a:lnTo>
                        <a:pt x="3256" y="2091"/>
                      </a:lnTo>
                      <a:lnTo>
                        <a:pt x="3257" y="2091"/>
                      </a:lnTo>
                      <a:lnTo>
                        <a:pt x="3260" y="2091"/>
                      </a:lnTo>
                      <a:lnTo>
                        <a:pt x="3263" y="2092"/>
                      </a:lnTo>
                      <a:lnTo>
                        <a:pt x="3266" y="2092"/>
                      </a:lnTo>
                      <a:lnTo>
                        <a:pt x="3265" y="2096"/>
                      </a:lnTo>
                      <a:lnTo>
                        <a:pt x="3262" y="2098"/>
                      </a:lnTo>
                      <a:lnTo>
                        <a:pt x="3262" y="2102"/>
                      </a:lnTo>
                      <a:lnTo>
                        <a:pt x="3262" y="2103"/>
                      </a:lnTo>
                      <a:lnTo>
                        <a:pt x="3263" y="2108"/>
                      </a:lnTo>
                      <a:lnTo>
                        <a:pt x="3263" y="2112"/>
                      </a:lnTo>
                      <a:lnTo>
                        <a:pt x="3263" y="2113"/>
                      </a:lnTo>
                      <a:lnTo>
                        <a:pt x="3263" y="2115"/>
                      </a:lnTo>
                      <a:lnTo>
                        <a:pt x="3262" y="2115"/>
                      </a:lnTo>
                      <a:lnTo>
                        <a:pt x="3262" y="2117"/>
                      </a:lnTo>
                      <a:lnTo>
                        <a:pt x="3263" y="2119"/>
                      </a:lnTo>
                      <a:lnTo>
                        <a:pt x="3265" y="2124"/>
                      </a:lnTo>
                      <a:lnTo>
                        <a:pt x="3265" y="2126"/>
                      </a:lnTo>
                      <a:lnTo>
                        <a:pt x="3265" y="2127"/>
                      </a:lnTo>
                      <a:lnTo>
                        <a:pt x="3263" y="2129"/>
                      </a:lnTo>
                      <a:lnTo>
                        <a:pt x="3263" y="2134"/>
                      </a:lnTo>
                      <a:lnTo>
                        <a:pt x="3265" y="2137"/>
                      </a:lnTo>
                      <a:lnTo>
                        <a:pt x="3265" y="2141"/>
                      </a:lnTo>
                      <a:lnTo>
                        <a:pt x="3265" y="2143"/>
                      </a:lnTo>
                      <a:lnTo>
                        <a:pt x="3263" y="2143"/>
                      </a:lnTo>
                      <a:lnTo>
                        <a:pt x="3263" y="2144"/>
                      </a:lnTo>
                      <a:lnTo>
                        <a:pt x="3259" y="2156"/>
                      </a:lnTo>
                      <a:lnTo>
                        <a:pt x="3259" y="2160"/>
                      </a:lnTo>
                      <a:lnTo>
                        <a:pt x="3260" y="2163"/>
                      </a:lnTo>
                      <a:lnTo>
                        <a:pt x="3260" y="2164"/>
                      </a:lnTo>
                      <a:lnTo>
                        <a:pt x="3262" y="2164"/>
                      </a:lnTo>
                      <a:lnTo>
                        <a:pt x="3260" y="2167"/>
                      </a:lnTo>
                      <a:lnTo>
                        <a:pt x="3259" y="2170"/>
                      </a:lnTo>
                      <a:lnTo>
                        <a:pt x="3259" y="2171"/>
                      </a:lnTo>
                      <a:lnTo>
                        <a:pt x="3257" y="2171"/>
                      </a:lnTo>
                      <a:lnTo>
                        <a:pt x="3257" y="2170"/>
                      </a:lnTo>
                      <a:lnTo>
                        <a:pt x="3257" y="2167"/>
                      </a:lnTo>
                      <a:lnTo>
                        <a:pt x="3257" y="2166"/>
                      </a:lnTo>
                      <a:lnTo>
                        <a:pt x="3257" y="2164"/>
                      </a:lnTo>
                      <a:lnTo>
                        <a:pt x="3257" y="2158"/>
                      </a:lnTo>
                      <a:lnTo>
                        <a:pt x="3255" y="2154"/>
                      </a:lnTo>
                      <a:lnTo>
                        <a:pt x="3255" y="2153"/>
                      </a:lnTo>
                      <a:lnTo>
                        <a:pt x="3255" y="2150"/>
                      </a:lnTo>
                      <a:lnTo>
                        <a:pt x="3256" y="2144"/>
                      </a:lnTo>
                      <a:lnTo>
                        <a:pt x="3257" y="2140"/>
                      </a:lnTo>
                      <a:lnTo>
                        <a:pt x="3257" y="2137"/>
                      </a:lnTo>
                      <a:lnTo>
                        <a:pt x="3256" y="2134"/>
                      </a:lnTo>
                      <a:lnTo>
                        <a:pt x="3255" y="2132"/>
                      </a:lnTo>
                      <a:lnTo>
                        <a:pt x="3255" y="2129"/>
                      </a:lnTo>
                      <a:lnTo>
                        <a:pt x="3255" y="2127"/>
                      </a:lnTo>
                      <a:lnTo>
                        <a:pt x="3256" y="2126"/>
                      </a:lnTo>
                      <a:lnTo>
                        <a:pt x="3255" y="2124"/>
                      </a:lnTo>
                      <a:lnTo>
                        <a:pt x="3255" y="2123"/>
                      </a:lnTo>
                      <a:lnTo>
                        <a:pt x="3253" y="2122"/>
                      </a:lnTo>
                      <a:lnTo>
                        <a:pt x="3252" y="2122"/>
                      </a:lnTo>
                      <a:lnTo>
                        <a:pt x="3250" y="2123"/>
                      </a:lnTo>
                      <a:lnTo>
                        <a:pt x="3250" y="2130"/>
                      </a:lnTo>
                      <a:lnTo>
                        <a:pt x="3252" y="2136"/>
                      </a:lnTo>
                      <a:lnTo>
                        <a:pt x="3252" y="2137"/>
                      </a:lnTo>
                      <a:lnTo>
                        <a:pt x="3252" y="2140"/>
                      </a:lnTo>
                      <a:lnTo>
                        <a:pt x="3248" y="2140"/>
                      </a:lnTo>
                      <a:lnTo>
                        <a:pt x="3248" y="2143"/>
                      </a:lnTo>
                      <a:lnTo>
                        <a:pt x="3248" y="2146"/>
                      </a:lnTo>
                      <a:lnTo>
                        <a:pt x="3250" y="2156"/>
                      </a:lnTo>
                      <a:lnTo>
                        <a:pt x="3250" y="2157"/>
                      </a:lnTo>
                      <a:lnTo>
                        <a:pt x="3252" y="2157"/>
                      </a:lnTo>
                      <a:lnTo>
                        <a:pt x="3252" y="2161"/>
                      </a:lnTo>
                      <a:lnTo>
                        <a:pt x="3253" y="2163"/>
                      </a:lnTo>
                      <a:lnTo>
                        <a:pt x="3253" y="2166"/>
                      </a:lnTo>
                      <a:lnTo>
                        <a:pt x="3250" y="2168"/>
                      </a:lnTo>
                      <a:lnTo>
                        <a:pt x="3250" y="2170"/>
                      </a:lnTo>
                      <a:lnTo>
                        <a:pt x="3250" y="2171"/>
                      </a:lnTo>
                      <a:lnTo>
                        <a:pt x="3250" y="2174"/>
                      </a:lnTo>
                      <a:lnTo>
                        <a:pt x="3250" y="2175"/>
                      </a:lnTo>
                      <a:lnTo>
                        <a:pt x="3250" y="2178"/>
                      </a:lnTo>
                      <a:lnTo>
                        <a:pt x="3250" y="2184"/>
                      </a:lnTo>
                      <a:lnTo>
                        <a:pt x="3246" y="2181"/>
                      </a:lnTo>
                      <a:lnTo>
                        <a:pt x="3246" y="2183"/>
                      </a:lnTo>
                      <a:lnTo>
                        <a:pt x="3246" y="2192"/>
                      </a:lnTo>
                      <a:lnTo>
                        <a:pt x="3245" y="2194"/>
                      </a:lnTo>
                      <a:lnTo>
                        <a:pt x="3245" y="2195"/>
                      </a:lnTo>
                      <a:lnTo>
                        <a:pt x="3236" y="2199"/>
                      </a:lnTo>
                      <a:lnTo>
                        <a:pt x="3235" y="2199"/>
                      </a:lnTo>
                      <a:lnTo>
                        <a:pt x="3233" y="2197"/>
                      </a:lnTo>
                      <a:lnTo>
                        <a:pt x="3232" y="2195"/>
                      </a:lnTo>
                      <a:lnTo>
                        <a:pt x="3232" y="2194"/>
                      </a:lnTo>
                      <a:lnTo>
                        <a:pt x="3229" y="2194"/>
                      </a:lnTo>
                      <a:lnTo>
                        <a:pt x="3228" y="2194"/>
                      </a:lnTo>
                      <a:lnTo>
                        <a:pt x="3228" y="2197"/>
                      </a:lnTo>
                      <a:lnTo>
                        <a:pt x="3224" y="2202"/>
                      </a:lnTo>
                      <a:lnTo>
                        <a:pt x="3219" y="2207"/>
                      </a:lnTo>
                      <a:lnTo>
                        <a:pt x="3215" y="2208"/>
                      </a:lnTo>
                      <a:lnTo>
                        <a:pt x="3207" y="2211"/>
                      </a:lnTo>
                      <a:lnTo>
                        <a:pt x="3202" y="2211"/>
                      </a:lnTo>
                      <a:lnTo>
                        <a:pt x="3201" y="2211"/>
                      </a:lnTo>
                      <a:lnTo>
                        <a:pt x="3201" y="2214"/>
                      </a:lnTo>
                      <a:lnTo>
                        <a:pt x="3199" y="2214"/>
                      </a:lnTo>
                      <a:lnTo>
                        <a:pt x="3191" y="2216"/>
                      </a:lnTo>
                      <a:lnTo>
                        <a:pt x="3190" y="2218"/>
                      </a:lnTo>
                      <a:lnTo>
                        <a:pt x="3184" y="2216"/>
                      </a:lnTo>
                      <a:lnTo>
                        <a:pt x="3182" y="2215"/>
                      </a:lnTo>
                      <a:lnTo>
                        <a:pt x="3184" y="2205"/>
                      </a:lnTo>
                      <a:lnTo>
                        <a:pt x="3190" y="2191"/>
                      </a:lnTo>
                      <a:lnTo>
                        <a:pt x="3191" y="2190"/>
                      </a:lnTo>
                      <a:lnTo>
                        <a:pt x="3195" y="2187"/>
                      </a:lnTo>
                      <a:lnTo>
                        <a:pt x="3198" y="2184"/>
                      </a:lnTo>
                      <a:lnTo>
                        <a:pt x="3202" y="2184"/>
                      </a:lnTo>
                      <a:lnTo>
                        <a:pt x="3202" y="2180"/>
                      </a:lnTo>
                      <a:lnTo>
                        <a:pt x="3201" y="2180"/>
                      </a:lnTo>
                      <a:lnTo>
                        <a:pt x="3199" y="2180"/>
                      </a:lnTo>
                      <a:lnTo>
                        <a:pt x="3201" y="2178"/>
                      </a:lnTo>
                      <a:lnTo>
                        <a:pt x="3202" y="2173"/>
                      </a:lnTo>
                      <a:lnTo>
                        <a:pt x="3205" y="2171"/>
                      </a:lnTo>
                      <a:lnTo>
                        <a:pt x="3207" y="2173"/>
                      </a:lnTo>
                      <a:lnTo>
                        <a:pt x="3207" y="2174"/>
                      </a:lnTo>
                      <a:lnTo>
                        <a:pt x="3205" y="2174"/>
                      </a:lnTo>
                      <a:lnTo>
                        <a:pt x="3207" y="2178"/>
                      </a:lnTo>
                      <a:lnTo>
                        <a:pt x="3208" y="2178"/>
                      </a:lnTo>
                      <a:lnTo>
                        <a:pt x="3209" y="2175"/>
                      </a:lnTo>
                      <a:lnTo>
                        <a:pt x="3208" y="2166"/>
                      </a:lnTo>
                      <a:lnTo>
                        <a:pt x="3207" y="2158"/>
                      </a:lnTo>
                      <a:lnTo>
                        <a:pt x="3208" y="2157"/>
                      </a:lnTo>
                      <a:lnTo>
                        <a:pt x="3208" y="2156"/>
                      </a:lnTo>
                      <a:lnTo>
                        <a:pt x="3209" y="2151"/>
                      </a:lnTo>
                      <a:lnTo>
                        <a:pt x="3208" y="2146"/>
                      </a:lnTo>
                      <a:lnTo>
                        <a:pt x="3208" y="2144"/>
                      </a:lnTo>
                      <a:lnTo>
                        <a:pt x="3211" y="2134"/>
                      </a:lnTo>
                      <a:lnTo>
                        <a:pt x="3211" y="2133"/>
                      </a:lnTo>
                      <a:lnTo>
                        <a:pt x="3209" y="2132"/>
                      </a:lnTo>
                      <a:lnTo>
                        <a:pt x="3209" y="2130"/>
                      </a:lnTo>
                      <a:lnTo>
                        <a:pt x="3212" y="2126"/>
                      </a:lnTo>
                      <a:lnTo>
                        <a:pt x="3215" y="2123"/>
                      </a:lnTo>
                      <a:lnTo>
                        <a:pt x="3216" y="2117"/>
                      </a:lnTo>
                      <a:lnTo>
                        <a:pt x="3218" y="2112"/>
                      </a:lnTo>
                      <a:lnTo>
                        <a:pt x="3218" y="2110"/>
                      </a:lnTo>
                      <a:lnTo>
                        <a:pt x="3218" y="2109"/>
                      </a:lnTo>
                      <a:lnTo>
                        <a:pt x="3222" y="2099"/>
                      </a:lnTo>
                      <a:lnTo>
                        <a:pt x="3222" y="2096"/>
                      </a:lnTo>
                      <a:lnTo>
                        <a:pt x="3222" y="2095"/>
                      </a:lnTo>
                      <a:lnTo>
                        <a:pt x="3224" y="2088"/>
                      </a:lnTo>
                      <a:lnTo>
                        <a:pt x="3225" y="2086"/>
                      </a:lnTo>
                      <a:lnTo>
                        <a:pt x="3226" y="2085"/>
                      </a:lnTo>
                      <a:lnTo>
                        <a:pt x="3226" y="2078"/>
                      </a:lnTo>
                      <a:lnTo>
                        <a:pt x="3225" y="2074"/>
                      </a:lnTo>
                      <a:lnTo>
                        <a:pt x="3225" y="2072"/>
                      </a:lnTo>
                      <a:lnTo>
                        <a:pt x="3225" y="2071"/>
                      </a:lnTo>
                      <a:lnTo>
                        <a:pt x="3224" y="2069"/>
                      </a:lnTo>
                      <a:lnTo>
                        <a:pt x="3224" y="2066"/>
                      </a:lnTo>
                      <a:lnTo>
                        <a:pt x="3225" y="2058"/>
                      </a:lnTo>
                      <a:lnTo>
                        <a:pt x="3229" y="2048"/>
                      </a:lnTo>
                      <a:lnTo>
                        <a:pt x="3231" y="2044"/>
                      </a:lnTo>
                      <a:lnTo>
                        <a:pt x="3232" y="2042"/>
                      </a:lnTo>
                      <a:lnTo>
                        <a:pt x="3233" y="2048"/>
                      </a:lnTo>
                      <a:lnTo>
                        <a:pt x="3236" y="2057"/>
                      </a:lnTo>
                      <a:lnTo>
                        <a:pt x="3236" y="2058"/>
                      </a:lnTo>
                      <a:lnTo>
                        <a:pt x="3235" y="2059"/>
                      </a:lnTo>
                      <a:lnTo>
                        <a:pt x="3236" y="2062"/>
                      </a:lnTo>
                      <a:lnTo>
                        <a:pt x="3236" y="2064"/>
                      </a:lnTo>
                      <a:lnTo>
                        <a:pt x="3238" y="2065"/>
                      </a:lnTo>
                      <a:lnTo>
                        <a:pt x="3236" y="2071"/>
                      </a:lnTo>
                      <a:lnTo>
                        <a:pt x="3236" y="2072"/>
                      </a:lnTo>
                      <a:lnTo>
                        <a:pt x="3235" y="2075"/>
                      </a:lnTo>
                      <a:lnTo>
                        <a:pt x="3235" y="2078"/>
                      </a:lnTo>
                      <a:lnTo>
                        <a:pt x="3235" y="2079"/>
                      </a:lnTo>
                      <a:close/>
                      <a:moveTo>
                        <a:pt x="2253" y="1472"/>
                      </a:moveTo>
                      <a:lnTo>
                        <a:pt x="2249" y="1476"/>
                      </a:lnTo>
                      <a:lnTo>
                        <a:pt x="2243" y="1481"/>
                      </a:lnTo>
                      <a:lnTo>
                        <a:pt x="2242" y="1482"/>
                      </a:lnTo>
                      <a:lnTo>
                        <a:pt x="2239" y="1481"/>
                      </a:lnTo>
                      <a:lnTo>
                        <a:pt x="2233" y="1483"/>
                      </a:lnTo>
                      <a:lnTo>
                        <a:pt x="2230" y="1485"/>
                      </a:lnTo>
                      <a:lnTo>
                        <a:pt x="2229" y="1486"/>
                      </a:lnTo>
                      <a:lnTo>
                        <a:pt x="2227" y="1488"/>
                      </a:lnTo>
                      <a:lnTo>
                        <a:pt x="2223" y="1496"/>
                      </a:lnTo>
                      <a:lnTo>
                        <a:pt x="2225" y="1496"/>
                      </a:lnTo>
                      <a:lnTo>
                        <a:pt x="2230" y="1499"/>
                      </a:lnTo>
                      <a:lnTo>
                        <a:pt x="2232" y="1499"/>
                      </a:lnTo>
                      <a:lnTo>
                        <a:pt x="2234" y="1498"/>
                      </a:lnTo>
                      <a:lnTo>
                        <a:pt x="2234" y="1496"/>
                      </a:lnTo>
                      <a:lnTo>
                        <a:pt x="2234" y="1495"/>
                      </a:lnTo>
                      <a:lnTo>
                        <a:pt x="2234" y="1493"/>
                      </a:lnTo>
                      <a:lnTo>
                        <a:pt x="2236" y="1493"/>
                      </a:lnTo>
                      <a:lnTo>
                        <a:pt x="2239" y="1493"/>
                      </a:lnTo>
                      <a:lnTo>
                        <a:pt x="2239" y="1495"/>
                      </a:lnTo>
                      <a:lnTo>
                        <a:pt x="2240" y="1498"/>
                      </a:lnTo>
                      <a:lnTo>
                        <a:pt x="2239" y="1503"/>
                      </a:lnTo>
                      <a:lnTo>
                        <a:pt x="2239" y="1505"/>
                      </a:lnTo>
                      <a:lnTo>
                        <a:pt x="2239" y="1506"/>
                      </a:lnTo>
                      <a:lnTo>
                        <a:pt x="2246" y="1505"/>
                      </a:lnTo>
                      <a:lnTo>
                        <a:pt x="2247" y="1509"/>
                      </a:lnTo>
                      <a:lnTo>
                        <a:pt x="2246" y="1509"/>
                      </a:lnTo>
                      <a:lnTo>
                        <a:pt x="2242" y="1512"/>
                      </a:lnTo>
                      <a:lnTo>
                        <a:pt x="2239" y="1515"/>
                      </a:lnTo>
                      <a:lnTo>
                        <a:pt x="2236" y="1517"/>
                      </a:lnTo>
                      <a:lnTo>
                        <a:pt x="2234" y="1519"/>
                      </a:lnTo>
                      <a:lnTo>
                        <a:pt x="2236" y="1520"/>
                      </a:lnTo>
                      <a:lnTo>
                        <a:pt x="2237" y="1520"/>
                      </a:lnTo>
                      <a:lnTo>
                        <a:pt x="2239" y="1517"/>
                      </a:lnTo>
                      <a:lnTo>
                        <a:pt x="2243" y="1516"/>
                      </a:lnTo>
                      <a:lnTo>
                        <a:pt x="2250" y="1515"/>
                      </a:lnTo>
                      <a:lnTo>
                        <a:pt x="2251" y="1515"/>
                      </a:lnTo>
                      <a:lnTo>
                        <a:pt x="2250" y="1517"/>
                      </a:lnTo>
                      <a:lnTo>
                        <a:pt x="2246" y="1524"/>
                      </a:lnTo>
                      <a:lnTo>
                        <a:pt x="2243" y="1527"/>
                      </a:lnTo>
                      <a:lnTo>
                        <a:pt x="2242" y="1529"/>
                      </a:lnTo>
                      <a:lnTo>
                        <a:pt x="2232" y="1532"/>
                      </a:lnTo>
                      <a:lnTo>
                        <a:pt x="2229" y="1532"/>
                      </a:lnTo>
                      <a:lnTo>
                        <a:pt x="2227" y="1526"/>
                      </a:lnTo>
                      <a:lnTo>
                        <a:pt x="2226" y="1523"/>
                      </a:lnTo>
                      <a:lnTo>
                        <a:pt x="2227" y="1522"/>
                      </a:lnTo>
                      <a:lnTo>
                        <a:pt x="2229" y="1522"/>
                      </a:lnTo>
                      <a:lnTo>
                        <a:pt x="2230" y="1517"/>
                      </a:lnTo>
                      <a:lnTo>
                        <a:pt x="2229" y="1517"/>
                      </a:lnTo>
                      <a:lnTo>
                        <a:pt x="2227" y="1516"/>
                      </a:lnTo>
                      <a:lnTo>
                        <a:pt x="2223" y="1516"/>
                      </a:lnTo>
                      <a:lnTo>
                        <a:pt x="2220" y="1527"/>
                      </a:lnTo>
                      <a:lnTo>
                        <a:pt x="2219" y="1527"/>
                      </a:lnTo>
                      <a:lnTo>
                        <a:pt x="2215" y="1526"/>
                      </a:lnTo>
                      <a:lnTo>
                        <a:pt x="2212" y="1524"/>
                      </a:lnTo>
                      <a:lnTo>
                        <a:pt x="2210" y="1522"/>
                      </a:lnTo>
                      <a:lnTo>
                        <a:pt x="2208" y="1520"/>
                      </a:lnTo>
                      <a:lnTo>
                        <a:pt x="2205" y="1520"/>
                      </a:lnTo>
                      <a:lnTo>
                        <a:pt x="2203" y="1522"/>
                      </a:lnTo>
                      <a:lnTo>
                        <a:pt x="2202" y="1523"/>
                      </a:lnTo>
                      <a:lnTo>
                        <a:pt x="2201" y="1522"/>
                      </a:lnTo>
                      <a:lnTo>
                        <a:pt x="2202" y="1519"/>
                      </a:lnTo>
                      <a:lnTo>
                        <a:pt x="2206" y="1513"/>
                      </a:lnTo>
                      <a:lnTo>
                        <a:pt x="2208" y="1512"/>
                      </a:lnTo>
                      <a:lnTo>
                        <a:pt x="2206" y="1510"/>
                      </a:lnTo>
                      <a:lnTo>
                        <a:pt x="2205" y="1510"/>
                      </a:lnTo>
                      <a:lnTo>
                        <a:pt x="2199" y="1516"/>
                      </a:lnTo>
                      <a:lnTo>
                        <a:pt x="2196" y="1519"/>
                      </a:lnTo>
                      <a:lnTo>
                        <a:pt x="2193" y="1520"/>
                      </a:lnTo>
                      <a:lnTo>
                        <a:pt x="2191" y="1520"/>
                      </a:lnTo>
                      <a:lnTo>
                        <a:pt x="2186" y="1517"/>
                      </a:lnTo>
                      <a:lnTo>
                        <a:pt x="2186" y="1516"/>
                      </a:lnTo>
                      <a:lnTo>
                        <a:pt x="2186" y="1515"/>
                      </a:lnTo>
                      <a:lnTo>
                        <a:pt x="2186" y="1513"/>
                      </a:lnTo>
                      <a:lnTo>
                        <a:pt x="2184" y="1509"/>
                      </a:lnTo>
                      <a:lnTo>
                        <a:pt x="2181" y="1503"/>
                      </a:lnTo>
                      <a:lnTo>
                        <a:pt x="2181" y="1502"/>
                      </a:lnTo>
                      <a:lnTo>
                        <a:pt x="2181" y="1500"/>
                      </a:lnTo>
                      <a:lnTo>
                        <a:pt x="2174" y="1500"/>
                      </a:lnTo>
                      <a:lnTo>
                        <a:pt x="2174" y="1502"/>
                      </a:lnTo>
                      <a:lnTo>
                        <a:pt x="2172" y="1505"/>
                      </a:lnTo>
                      <a:lnTo>
                        <a:pt x="2172" y="1508"/>
                      </a:lnTo>
                      <a:lnTo>
                        <a:pt x="2172" y="1509"/>
                      </a:lnTo>
                      <a:lnTo>
                        <a:pt x="2175" y="1512"/>
                      </a:lnTo>
                      <a:lnTo>
                        <a:pt x="2176" y="1519"/>
                      </a:lnTo>
                      <a:lnTo>
                        <a:pt x="2178" y="1519"/>
                      </a:lnTo>
                      <a:lnTo>
                        <a:pt x="2176" y="1519"/>
                      </a:lnTo>
                      <a:lnTo>
                        <a:pt x="2172" y="1517"/>
                      </a:lnTo>
                      <a:lnTo>
                        <a:pt x="2171" y="1516"/>
                      </a:lnTo>
                      <a:lnTo>
                        <a:pt x="2165" y="1510"/>
                      </a:lnTo>
                      <a:lnTo>
                        <a:pt x="2161" y="1503"/>
                      </a:lnTo>
                      <a:lnTo>
                        <a:pt x="2162" y="1502"/>
                      </a:lnTo>
                      <a:lnTo>
                        <a:pt x="2158" y="1498"/>
                      </a:lnTo>
                      <a:lnTo>
                        <a:pt x="2154" y="1498"/>
                      </a:lnTo>
                      <a:lnTo>
                        <a:pt x="2154" y="1496"/>
                      </a:lnTo>
                      <a:lnTo>
                        <a:pt x="2152" y="1492"/>
                      </a:lnTo>
                      <a:lnTo>
                        <a:pt x="2164" y="1488"/>
                      </a:lnTo>
                      <a:lnTo>
                        <a:pt x="2165" y="1488"/>
                      </a:lnTo>
                      <a:lnTo>
                        <a:pt x="2167" y="1489"/>
                      </a:lnTo>
                      <a:lnTo>
                        <a:pt x="2167" y="1493"/>
                      </a:lnTo>
                      <a:lnTo>
                        <a:pt x="2167" y="1496"/>
                      </a:lnTo>
                      <a:lnTo>
                        <a:pt x="2168" y="1499"/>
                      </a:lnTo>
                      <a:lnTo>
                        <a:pt x="2169" y="1498"/>
                      </a:lnTo>
                      <a:lnTo>
                        <a:pt x="2171" y="1495"/>
                      </a:lnTo>
                      <a:lnTo>
                        <a:pt x="2169" y="1491"/>
                      </a:lnTo>
                      <a:lnTo>
                        <a:pt x="2169" y="1489"/>
                      </a:lnTo>
                      <a:lnTo>
                        <a:pt x="2175" y="1485"/>
                      </a:lnTo>
                      <a:lnTo>
                        <a:pt x="2176" y="1485"/>
                      </a:lnTo>
                      <a:lnTo>
                        <a:pt x="2181" y="1491"/>
                      </a:lnTo>
                      <a:lnTo>
                        <a:pt x="2181" y="1492"/>
                      </a:lnTo>
                      <a:lnTo>
                        <a:pt x="2182" y="1492"/>
                      </a:lnTo>
                      <a:lnTo>
                        <a:pt x="2185" y="1492"/>
                      </a:lnTo>
                      <a:lnTo>
                        <a:pt x="2186" y="1492"/>
                      </a:lnTo>
                      <a:lnTo>
                        <a:pt x="2186" y="1491"/>
                      </a:lnTo>
                      <a:lnTo>
                        <a:pt x="2184" y="1488"/>
                      </a:lnTo>
                      <a:lnTo>
                        <a:pt x="2184" y="1485"/>
                      </a:lnTo>
                      <a:lnTo>
                        <a:pt x="2184" y="1483"/>
                      </a:lnTo>
                      <a:lnTo>
                        <a:pt x="2191" y="1481"/>
                      </a:lnTo>
                      <a:lnTo>
                        <a:pt x="2192" y="1482"/>
                      </a:lnTo>
                      <a:lnTo>
                        <a:pt x="2192" y="1483"/>
                      </a:lnTo>
                      <a:lnTo>
                        <a:pt x="2192" y="1485"/>
                      </a:lnTo>
                      <a:lnTo>
                        <a:pt x="2193" y="1486"/>
                      </a:lnTo>
                      <a:lnTo>
                        <a:pt x="2196" y="1489"/>
                      </a:lnTo>
                      <a:lnTo>
                        <a:pt x="2198" y="1488"/>
                      </a:lnTo>
                      <a:lnTo>
                        <a:pt x="2199" y="1486"/>
                      </a:lnTo>
                      <a:lnTo>
                        <a:pt x="2198" y="1485"/>
                      </a:lnTo>
                      <a:lnTo>
                        <a:pt x="2198" y="1482"/>
                      </a:lnTo>
                      <a:lnTo>
                        <a:pt x="2198" y="1481"/>
                      </a:lnTo>
                      <a:lnTo>
                        <a:pt x="2199" y="1481"/>
                      </a:lnTo>
                      <a:lnTo>
                        <a:pt x="2201" y="1482"/>
                      </a:lnTo>
                      <a:lnTo>
                        <a:pt x="2202" y="1483"/>
                      </a:lnTo>
                      <a:lnTo>
                        <a:pt x="2203" y="1486"/>
                      </a:lnTo>
                      <a:lnTo>
                        <a:pt x="2206" y="1486"/>
                      </a:lnTo>
                      <a:lnTo>
                        <a:pt x="2209" y="1483"/>
                      </a:lnTo>
                      <a:lnTo>
                        <a:pt x="2206" y="1481"/>
                      </a:lnTo>
                      <a:lnTo>
                        <a:pt x="2206" y="1476"/>
                      </a:lnTo>
                      <a:lnTo>
                        <a:pt x="2206" y="1475"/>
                      </a:lnTo>
                      <a:lnTo>
                        <a:pt x="2208" y="1476"/>
                      </a:lnTo>
                      <a:lnTo>
                        <a:pt x="2208" y="1478"/>
                      </a:lnTo>
                      <a:lnTo>
                        <a:pt x="2209" y="1479"/>
                      </a:lnTo>
                      <a:lnTo>
                        <a:pt x="2212" y="1479"/>
                      </a:lnTo>
                      <a:lnTo>
                        <a:pt x="2213" y="1478"/>
                      </a:lnTo>
                      <a:lnTo>
                        <a:pt x="2218" y="1475"/>
                      </a:lnTo>
                      <a:lnTo>
                        <a:pt x="2219" y="1476"/>
                      </a:lnTo>
                      <a:lnTo>
                        <a:pt x="2220" y="1478"/>
                      </a:lnTo>
                      <a:lnTo>
                        <a:pt x="2226" y="1478"/>
                      </a:lnTo>
                      <a:lnTo>
                        <a:pt x="2227" y="1478"/>
                      </a:lnTo>
                      <a:lnTo>
                        <a:pt x="2227" y="1476"/>
                      </a:lnTo>
                      <a:lnTo>
                        <a:pt x="2226" y="1476"/>
                      </a:lnTo>
                      <a:lnTo>
                        <a:pt x="2226" y="1474"/>
                      </a:lnTo>
                      <a:lnTo>
                        <a:pt x="2227" y="1469"/>
                      </a:lnTo>
                      <a:lnTo>
                        <a:pt x="2229" y="1466"/>
                      </a:lnTo>
                      <a:lnTo>
                        <a:pt x="2232" y="1465"/>
                      </a:lnTo>
                      <a:lnTo>
                        <a:pt x="2234" y="1465"/>
                      </a:lnTo>
                      <a:lnTo>
                        <a:pt x="2239" y="1465"/>
                      </a:lnTo>
                      <a:lnTo>
                        <a:pt x="2239" y="1466"/>
                      </a:lnTo>
                      <a:lnTo>
                        <a:pt x="2239" y="1468"/>
                      </a:lnTo>
                      <a:lnTo>
                        <a:pt x="2237" y="1468"/>
                      </a:lnTo>
                      <a:lnTo>
                        <a:pt x="2240" y="1469"/>
                      </a:lnTo>
                      <a:lnTo>
                        <a:pt x="2244" y="1469"/>
                      </a:lnTo>
                      <a:lnTo>
                        <a:pt x="2251" y="1471"/>
                      </a:lnTo>
                      <a:lnTo>
                        <a:pt x="2253" y="1472"/>
                      </a:lnTo>
                      <a:close/>
                      <a:moveTo>
                        <a:pt x="2652" y="1469"/>
                      </a:moveTo>
                      <a:lnTo>
                        <a:pt x="2656" y="1471"/>
                      </a:lnTo>
                      <a:lnTo>
                        <a:pt x="2656" y="1472"/>
                      </a:lnTo>
                      <a:lnTo>
                        <a:pt x="2655" y="1474"/>
                      </a:lnTo>
                      <a:lnTo>
                        <a:pt x="2649" y="1475"/>
                      </a:lnTo>
                      <a:lnTo>
                        <a:pt x="2648" y="1475"/>
                      </a:lnTo>
                      <a:lnTo>
                        <a:pt x="2646" y="1475"/>
                      </a:lnTo>
                      <a:lnTo>
                        <a:pt x="2648" y="1478"/>
                      </a:lnTo>
                      <a:lnTo>
                        <a:pt x="2649" y="1478"/>
                      </a:lnTo>
                      <a:lnTo>
                        <a:pt x="2656" y="1476"/>
                      </a:lnTo>
                      <a:lnTo>
                        <a:pt x="2658" y="1476"/>
                      </a:lnTo>
                      <a:lnTo>
                        <a:pt x="2659" y="1478"/>
                      </a:lnTo>
                      <a:lnTo>
                        <a:pt x="2659" y="1479"/>
                      </a:lnTo>
                      <a:lnTo>
                        <a:pt x="2655" y="1482"/>
                      </a:lnTo>
                      <a:lnTo>
                        <a:pt x="2649" y="1483"/>
                      </a:lnTo>
                      <a:lnTo>
                        <a:pt x="2639" y="1485"/>
                      </a:lnTo>
                      <a:lnTo>
                        <a:pt x="2633" y="1486"/>
                      </a:lnTo>
                      <a:lnTo>
                        <a:pt x="2628" y="1489"/>
                      </a:lnTo>
                      <a:lnTo>
                        <a:pt x="2618" y="1492"/>
                      </a:lnTo>
                      <a:lnTo>
                        <a:pt x="2614" y="1495"/>
                      </a:lnTo>
                      <a:lnTo>
                        <a:pt x="2614" y="1496"/>
                      </a:lnTo>
                      <a:lnTo>
                        <a:pt x="2609" y="1498"/>
                      </a:lnTo>
                      <a:lnTo>
                        <a:pt x="2605" y="1498"/>
                      </a:lnTo>
                      <a:lnTo>
                        <a:pt x="2604" y="1498"/>
                      </a:lnTo>
                      <a:lnTo>
                        <a:pt x="2602" y="1499"/>
                      </a:lnTo>
                      <a:lnTo>
                        <a:pt x="2602" y="1500"/>
                      </a:lnTo>
                      <a:lnTo>
                        <a:pt x="2602" y="1502"/>
                      </a:lnTo>
                      <a:lnTo>
                        <a:pt x="2604" y="1502"/>
                      </a:lnTo>
                      <a:lnTo>
                        <a:pt x="2605" y="1503"/>
                      </a:lnTo>
                      <a:lnTo>
                        <a:pt x="2602" y="1508"/>
                      </a:lnTo>
                      <a:lnTo>
                        <a:pt x="2601" y="1508"/>
                      </a:lnTo>
                      <a:lnTo>
                        <a:pt x="2595" y="1508"/>
                      </a:lnTo>
                      <a:lnTo>
                        <a:pt x="2595" y="1506"/>
                      </a:lnTo>
                      <a:lnTo>
                        <a:pt x="2595" y="1505"/>
                      </a:lnTo>
                      <a:lnTo>
                        <a:pt x="2594" y="1503"/>
                      </a:lnTo>
                      <a:lnTo>
                        <a:pt x="2592" y="1503"/>
                      </a:lnTo>
                      <a:lnTo>
                        <a:pt x="2590" y="1503"/>
                      </a:lnTo>
                      <a:lnTo>
                        <a:pt x="2588" y="1505"/>
                      </a:lnTo>
                      <a:lnTo>
                        <a:pt x="2588" y="1506"/>
                      </a:lnTo>
                      <a:lnTo>
                        <a:pt x="2585" y="1506"/>
                      </a:lnTo>
                      <a:lnTo>
                        <a:pt x="2583" y="1505"/>
                      </a:lnTo>
                      <a:lnTo>
                        <a:pt x="2583" y="1503"/>
                      </a:lnTo>
                      <a:lnTo>
                        <a:pt x="2577" y="1503"/>
                      </a:lnTo>
                      <a:lnTo>
                        <a:pt x="2575" y="1505"/>
                      </a:lnTo>
                      <a:lnTo>
                        <a:pt x="2573" y="1503"/>
                      </a:lnTo>
                      <a:lnTo>
                        <a:pt x="2571" y="1502"/>
                      </a:lnTo>
                      <a:lnTo>
                        <a:pt x="2571" y="1500"/>
                      </a:lnTo>
                      <a:lnTo>
                        <a:pt x="2575" y="1495"/>
                      </a:lnTo>
                      <a:lnTo>
                        <a:pt x="2577" y="1493"/>
                      </a:lnTo>
                      <a:lnTo>
                        <a:pt x="2578" y="1493"/>
                      </a:lnTo>
                      <a:lnTo>
                        <a:pt x="2581" y="1493"/>
                      </a:lnTo>
                      <a:lnTo>
                        <a:pt x="2583" y="1495"/>
                      </a:lnTo>
                      <a:lnTo>
                        <a:pt x="2585" y="1493"/>
                      </a:lnTo>
                      <a:lnTo>
                        <a:pt x="2585" y="1491"/>
                      </a:lnTo>
                      <a:lnTo>
                        <a:pt x="2587" y="1489"/>
                      </a:lnTo>
                      <a:lnTo>
                        <a:pt x="2592" y="1488"/>
                      </a:lnTo>
                      <a:lnTo>
                        <a:pt x="2592" y="1489"/>
                      </a:lnTo>
                      <a:lnTo>
                        <a:pt x="2594" y="1489"/>
                      </a:lnTo>
                      <a:lnTo>
                        <a:pt x="2594" y="1491"/>
                      </a:lnTo>
                      <a:lnTo>
                        <a:pt x="2595" y="1491"/>
                      </a:lnTo>
                      <a:lnTo>
                        <a:pt x="2597" y="1489"/>
                      </a:lnTo>
                      <a:lnTo>
                        <a:pt x="2598" y="1489"/>
                      </a:lnTo>
                      <a:lnTo>
                        <a:pt x="2600" y="1488"/>
                      </a:lnTo>
                      <a:lnTo>
                        <a:pt x="2608" y="1485"/>
                      </a:lnTo>
                      <a:lnTo>
                        <a:pt x="2614" y="1485"/>
                      </a:lnTo>
                      <a:lnTo>
                        <a:pt x="2615" y="1485"/>
                      </a:lnTo>
                      <a:lnTo>
                        <a:pt x="2617" y="1485"/>
                      </a:lnTo>
                      <a:lnTo>
                        <a:pt x="2619" y="1483"/>
                      </a:lnTo>
                      <a:lnTo>
                        <a:pt x="2622" y="1482"/>
                      </a:lnTo>
                      <a:lnTo>
                        <a:pt x="2629" y="1478"/>
                      </a:lnTo>
                      <a:lnTo>
                        <a:pt x="2631" y="1476"/>
                      </a:lnTo>
                      <a:lnTo>
                        <a:pt x="2631" y="1475"/>
                      </a:lnTo>
                      <a:lnTo>
                        <a:pt x="2632" y="1475"/>
                      </a:lnTo>
                      <a:lnTo>
                        <a:pt x="2633" y="1475"/>
                      </a:lnTo>
                      <a:lnTo>
                        <a:pt x="2636" y="1476"/>
                      </a:lnTo>
                      <a:lnTo>
                        <a:pt x="2639" y="1475"/>
                      </a:lnTo>
                      <a:lnTo>
                        <a:pt x="2641" y="1474"/>
                      </a:lnTo>
                      <a:lnTo>
                        <a:pt x="2642" y="1471"/>
                      </a:lnTo>
                      <a:lnTo>
                        <a:pt x="2643" y="1469"/>
                      </a:lnTo>
                      <a:lnTo>
                        <a:pt x="2645" y="1468"/>
                      </a:lnTo>
                      <a:lnTo>
                        <a:pt x="2643" y="1466"/>
                      </a:lnTo>
                      <a:lnTo>
                        <a:pt x="2645" y="1465"/>
                      </a:lnTo>
                      <a:lnTo>
                        <a:pt x="2650" y="1464"/>
                      </a:lnTo>
                      <a:lnTo>
                        <a:pt x="2653" y="1464"/>
                      </a:lnTo>
                      <a:lnTo>
                        <a:pt x="2653" y="1465"/>
                      </a:lnTo>
                      <a:lnTo>
                        <a:pt x="2653" y="1466"/>
                      </a:lnTo>
                      <a:lnTo>
                        <a:pt x="2652" y="1466"/>
                      </a:lnTo>
                      <a:lnTo>
                        <a:pt x="2652" y="1469"/>
                      </a:lnTo>
                      <a:close/>
                      <a:moveTo>
                        <a:pt x="1695" y="753"/>
                      </a:moveTo>
                      <a:lnTo>
                        <a:pt x="1694" y="759"/>
                      </a:lnTo>
                      <a:lnTo>
                        <a:pt x="1697" y="763"/>
                      </a:lnTo>
                      <a:lnTo>
                        <a:pt x="1697" y="765"/>
                      </a:lnTo>
                      <a:lnTo>
                        <a:pt x="1701" y="766"/>
                      </a:lnTo>
                      <a:lnTo>
                        <a:pt x="1702" y="766"/>
                      </a:lnTo>
                      <a:lnTo>
                        <a:pt x="1702" y="765"/>
                      </a:lnTo>
                      <a:lnTo>
                        <a:pt x="1704" y="766"/>
                      </a:lnTo>
                      <a:lnTo>
                        <a:pt x="1707" y="772"/>
                      </a:lnTo>
                      <a:lnTo>
                        <a:pt x="1710" y="776"/>
                      </a:lnTo>
                      <a:lnTo>
                        <a:pt x="1710" y="779"/>
                      </a:lnTo>
                      <a:lnTo>
                        <a:pt x="1708" y="780"/>
                      </a:lnTo>
                      <a:lnTo>
                        <a:pt x="1707" y="782"/>
                      </a:lnTo>
                      <a:lnTo>
                        <a:pt x="1701" y="786"/>
                      </a:lnTo>
                      <a:lnTo>
                        <a:pt x="1700" y="789"/>
                      </a:lnTo>
                      <a:lnTo>
                        <a:pt x="1697" y="789"/>
                      </a:lnTo>
                      <a:lnTo>
                        <a:pt x="1695" y="790"/>
                      </a:lnTo>
                      <a:lnTo>
                        <a:pt x="1695" y="791"/>
                      </a:lnTo>
                      <a:lnTo>
                        <a:pt x="1697" y="791"/>
                      </a:lnTo>
                      <a:lnTo>
                        <a:pt x="1698" y="793"/>
                      </a:lnTo>
                      <a:lnTo>
                        <a:pt x="1695" y="797"/>
                      </a:lnTo>
                      <a:lnTo>
                        <a:pt x="1694" y="799"/>
                      </a:lnTo>
                      <a:lnTo>
                        <a:pt x="1693" y="799"/>
                      </a:lnTo>
                      <a:lnTo>
                        <a:pt x="1690" y="801"/>
                      </a:lnTo>
                      <a:lnTo>
                        <a:pt x="1686" y="808"/>
                      </a:lnTo>
                      <a:lnTo>
                        <a:pt x="1686" y="814"/>
                      </a:lnTo>
                      <a:lnTo>
                        <a:pt x="1688" y="816"/>
                      </a:lnTo>
                      <a:lnTo>
                        <a:pt x="1687" y="818"/>
                      </a:lnTo>
                      <a:lnTo>
                        <a:pt x="1686" y="820"/>
                      </a:lnTo>
                      <a:lnTo>
                        <a:pt x="1684" y="820"/>
                      </a:lnTo>
                      <a:lnTo>
                        <a:pt x="1681" y="820"/>
                      </a:lnTo>
                      <a:lnTo>
                        <a:pt x="1676" y="817"/>
                      </a:lnTo>
                      <a:lnTo>
                        <a:pt x="1674" y="816"/>
                      </a:lnTo>
                      <a:lnTo>
                        <a:pt x="1674" y="814"/>
                      </a:lnTo>
                      <a:lnTo>
                        <a:pt x="1673" y="813"/>
                      </a:lnTo>
                      <a:lnTo>
                        <a:pt x="1663" y="810"/>
                      </a:lnTo>
                      <a:lnTo>
                        <a:pt x="1656" y="807"/>
                      </a:lnTo>
                      <a:lnTo>
                        <a:pt x="1652" y="807"/>
                      </a:lnTo>
                      <a:lnTo>
                        <a:pt x="1650" y="808"/>
                      </a:lnTo>
                      <a:lnTo>
                        <a:pt x="1649" y="811"/>
                      </a:lnTo>
                      <a:lnTo>
                        <a:pt x="1649" y="813"/>
                      </a:lnTo>
                      <a:lnTo>
                        <a:pt x="1649" y="814"/>
                      </a:lnTo>
                      <a:lnTo>
                        <a:pt x="1647" y="814"/>
                      </a:lnTo>
                      <a:lnTo>
                        <a:pt x="1646" y="814"/>
                      </a:lnTo>
                      <a:lnTo>
                        <a:pt x="1640" y="810"/>
                      </a:lnTo>
                      <a:lnTo>
                        <a:pt x="1642" y="807"/>
                      </a:lnTo>
                      <a:lnTo>
                        <a:pt x="1642" y="806"/>
                      </a:lnTo>
                      <a:lnTo>
                        <a:pt x="1643" y="804"/>
                      </a:lnTo>
                      <a:lnTo>
                        <a:pt x="1642" y="800"/>
                      </a:lnTo>
                      <a:lnTo>
                        <a:pt x="1639" y="791"/>
                      </a:lnTo>
                      <a:lnTo>
                        <a:pt x="1639" y="790"/>
                      </a:lnTo>
                      <a:lnTo>
                        <a:pt x="1637" y="787"/>
                      </a:lnTo>
                      <a:lnTo>
                        <a:pt x="1633" y="786"/>
                      </a:lnTo>
                      <a:lnTo>
                        <a:pt x="1629" y="783"/>
                      </a:lnTo>
                      <a:lnTo>
                        <a:pt x="1627" y="780"/>
                      </a:lnTo>
                      <a:lnTo>
                        <a:pt x="1629" y="780"/>
                      </a:lnTo>
                      <a:lnTo>
                        <a:pt x="1629" y="777"/>
                      </a:lnTo>
                      <a:lnTo>
                        <a:pt x="1627" y="776"/>
                      </a:lnTo>
                      <a:lnTo>
                        <a:pt x="1626" y="773"/>
                      </a:lnTo>
                      <a:lnTo>
                        <a:pt x="1625" y="770"/>
                      </a:lnTo>
                      <a:lnTo>
                        <a:pt x="1625" y="767"/>
                      </a:lnTo>
                      <a:lnTo>
                        <a:pt x="1625" y="760"/>
                      </a:lnTo>
                      <a:lnTo>
                        <a:pt x="1625" y="759"/>
                      </a:lnTo>
                      <a:lnTo>
                        <a:pt x="1623" y="752"/>
                      </a:lnTo>
                      <a:lnTo>
                        <a:pt x="1619" y="748"/>
                      </a:lnTo>
                      <a:lnTo>
                        <a:pt x="1618" y="746"/>
                      </a:lnTo>
                      <a:lnTo>
                        <a:pt x="1616" y="746"/>
                      </a:lnTo>
                      <a:lnTo>
                        <a:pt x="1616" y="745"/>
                      </a:lnTo>
                      <a:lnTo>
                        <a:pt x="1616" y="738"/>
                      </a:lnTo>
                      <a:lnTo>
                        <a:pt x="1616" y="735"/>
                      </a:lnTo>
                      <a:lnTo>
                        <a:pt x="1616" y="732"/>
                      </a:lnTo>
                      <a:lnTo>
                        <a:pt x="1615" y="731"/>
                      </a:lnTo>
                      <a:lnTo>
                        <a:pt x="1613" y="729"/>
                      </a:lnTo>
                      <a:lnTo>
                        <a:pt x="1615" y="728"/>
                      </a:lnTo>
                      <a:lnTo>
                        <a:pt x="1616" y="728"/>
                      </a:lnTo>
                      <a:lnTo>
                        <a:pt x="1618" y="724"/>
                      </a:lnTo>
                      <a:lnTo>
                        <a:pt x="1619" y="724"/>
                      </a:lnTo>
                      <a:lnTo>
                        <a:pt x="1619" y="721"/>
                      </a:lnTo>
                      <a:lnTo>
                        <a:pt x="1620" y="714"/>
                      </a:lnTo>
                      <a:lnTo>
                        <a:pt x="1622" y="714"/>
                      </a:lnTo>
                      <a:lnTo>
                        <a:pt x="1626" y="714"/>
                      </a:lnTo>
                      <a:lnTo>
                        <a:pt x="1629" y="715"/>
                      </a:lnTo>
                      <a:lnTo>
                        <a:pt x="1635" y="719"/>
                      </a:lnTo>
                      <a:lnTo>
                        <a:pt x="1639" y="725"/>
                      </a:lnTo>
                      <a:lnTo>
                        <a:pt x="1639" y="726"/>
                      </a:lnTo>
                      <a:lnTo>
                        <a:pt x="1640" y="728"/>
                      </a:lnTo>
                      <a:lnTo>
                        <a:pt x="1643" y="733"/>
                      </a:lnTo>
                      <a:lnTo>
                        <a:pt x="1644" y="735"/>
                      </a:lnTo>
                      <a:lnTo>
                        <a:pt x="1649" y="738"/>
                      </a:lnTo>
                      <a:lnTo>
                        <a:pt x="1652" y="738"/>
                      </a:lnTo>
                      <a:lnTo>
                        <a:pt x="1653" y="736"/>
                      </a:lnTo>
                      <a:lnTo>
                        <a:pt x="1654" y="735"/>
                      </a:lnTo>
                      <a:lnTo>
                        <a:pt x="1654" y="733"/>
                      </a:lnTo>
                      <a:lnTo>
                        <a:pt x="1654" y="732"/>
                      </a:lnTo>
                      <a:lnTo>
                        <a:pt x="1656" y="732"/>
                      </a:lnTo>
                      <a:lnTo>
                        <a:pt x="1660" y="732"/>
                      </a:lnTo>
                      <a:lnTo>
                        <a:pt x="1663" y="732"/>
                      </a:lnTo>
                      <a:lnTo>
                        <a:pt x="1667" y="735"/>
                      </a:lnTo>
                      <a:lnTo>
                        <a:pt x="1669" y="738"/>
                      </a:lnTo>
                      <a:lnTo>
                        <a:pt x="1670" y="739"/>
                      </a:lnTo>
                      <a:lnTo>
                        <a:pt x="1671" y="739"/>
                      </a:lnTo>
                      <a:lnTo>
                        <a:pt x="1674" y="736"/>
                      </a:lnTo>
                      <a:lnTo>
                        <a:pt x="1680" y="736"/>
                      </a:lnTo>
                      <a:lnTo>
                        <a:pt x="1683" y="741"/>
                      </a:lnTo>
                      <a:lnTo>
                        <a:pt x="1681" y="742"/>
                      </a:lnTo>
                      <a:lnTo>
                        <a:pt x="1683" y="743"/>
                      </a:lnTo>
                      <a:lnTo>
                        <a:pt x="1683" y="745"/>
                      </a:lnTo>
                      <a:lnTo>
                        <a:pt x="1687" y="745"/>
                      </a:lnTo>
                      <a:lnTo>
                        <a:pt x="1694" y="748"/>
                      </a:lnTo>
                      <a:lnTo>
                        <a:pt x="1695" y="749"/>
                      </a:lnTo>
                      <a:lnTo>
                        <a:pt x="1698" y="746"/>
                      </a:lnTo>
                      <a:lnTo>
                        <a:pt x="1700" y="748"/>
                      </a:lnTo>
                      <a:lnTo>
                        <a:pt x="1700" y="749"/>
                      </a:lnTo>
                      <a:lnTo>
                        <a:pt x="1698" y="750"/>
                      </a:lnTo>
                      <a:lnTo>
                        <a:pt x="1697" y="750"/>
                      </a:lnTo>
                      <a:lnTo>
                        <a:pt x="1695" y="753"/>
                      </a:lnTo>
                      <a:close/>
                      <a:moveTo>
                        <a:pt x="2631" y="1438"/>
                      </a:moveTo>
                      <a:lnTo>
                        <a:pt x="2629" y="1441"/>
                      </a:lnTo>
                      <a:lnTo>
                        <a:pt x="2625" y="1442"/>
                      </a:lnTo>
                      <a:lnTo>
                        <a:pt x="2624" y="1442"/>
                      </a:lnTo>
                      <a:lnTo>
                        <a:pt x="2622" y="1445"/>
                      </a:lnTo>
                      <a:lnTo>
                        <a:pt x="2626" y="1447"/>
                      </a:lnTo>
                      <a:lnTo>
                        <a:pt x="2625" y="1449"/>
                      </a:lnTo>
                      <a:lnTo>
                        <a:pt x="2622" y="1451"/>
                      </a:lnTo>
                      <a:lnTo>
                        <a:pt x="2618" y="1454"/>
                      </a:lnTo>
                      <a:lnTo>
                        <a:pt x="2615" y="1455"/>
                      </a:lnTo>
                      <a:lnTo>
                        <a:pt x="2612" y="1459"/>
                      </a:lnTo>
                      <a:lnTo>
                        <a:pt x="2611" y="1461"/>
                      </a:lnTo>
                      <a:lnTo>
                        <a:pt x="2608" y="1464"/>
                      </a:lnTo>
                      <a:lnTo>
                        <a:pt x="2604" y="1468"/>
                      </a:lnTo>
                      <a:lnTo>
                        <a:pt x="2602" y="1468"/>
                      </a:lnTo>
                      <a:lnTo>
                        <a:pt x="2602" y="1466"/>
                      </a:lnTo>
                      <a:lnTo>
                        <a:pt x="2602" y="1462"/>
                      </a:lnTo>
                      <a:lnTo>
                        <a:pt x="2601" y="1461"/>
                      </a:lnTo>
                      <a:lnTo>
                        <a:pt x="2602" y="1461"/>
                      </a:lnTo>
                      <a:lnTo>
                        <a:pt x="2604" y="1459"/>
                      </a:lnTo>
                      <a:lnTo>
                        <a:pt x="2602" y="1458"/>
                      </a:lnTo>
                      <a:lnTo>
                        <a:pt x="2600" y="1455"/>
                      </a:lnTo>
                      <a:lnTo>
                        <a:pt x="2598" y="1454"/>
                      </a:lnTo>
                      <a:lnTo>
                        <a:pt x="2600" y="1452"/>
                      </a:lnTo>
                      <a:lnTo>
                        <a:pt x="2602" y="1449"/>
                      </a:lnTo>
                      <a:lnTo>
                        <a:pt x="2617" y="1437"/>
                      </a:lnTo>
                      <a:lnTo>
                        <a:pt x="2622" y="1431"/>
                      </a:lnTo>
                      <a:lnTo>
                        <a:pt x="2624" y="1431"/>
                      </a:lnTo>
                      <a:lnTo>
                        <a:pt x="2624" y="1433"/>
                      </a:lnTo>
                      <a:lnTo>
                        <a:pt x="2622" y="1434"/>
                      </a:lnTo>
                      <a:lnTo>
                        <a:pt x="2622" y="1437"/>
                      </a:lnTo>
                      <a:lnTo>
                        <a:pt x="2624" y="1437"/>
                      </a:lnTo>
                      <a:lnTo>
                        <a:pt x="2625" y="1437"/>
                      </a:lnTo>
                      <a:lnTo>
                        <a:pt x="2626" y="1435"/>
                      </a:lnTo>
                      <a:lnTo>
                        <a:pt x="2626" y="1434"/>
                      </a:lnTo>
                      <a:lnTo>
                        <a:pt x="2628" y="1431"/>
                      </a:lnTo>
                      <a:lnTo>
                        <a:pt x="2629" y="1431"/>
                      </a:lnTo>
                      <a:lnTo>
                        <a:pt x="2638" y="1428"/>
                      </a:lnTo>
                      <a:lnTo>
                        <a:pt x="2642" y="1428"/>
                      </a:lnTo>
                      <a:lnTo>
                        <a:pt x="2641" y="1431"/>
                      </a:lnTo>
                      <a:lnTo>
                        <a:pt x="2639" y="1433"/>
                      </a:lnTo>
                      <a:lnTo>
                        <a:pt x="2635" y="1434"/>
                      </a:lnTo>
                      <a:lnTo>
                        <a:pt x="2631" y="1438"/>
                      </a:lnTo>
                      <a:close/>
                      <a:moveTo>
                        <a:pt x="1404" y="445"/>
                      </a:moveTo>
                      <a:lnTo>
                        <a:pt x="1405" y="459"/>
                      </a:lnTo>
                      <a:lnTo>
                        <a:pt x="1412" y="472"/>
                      </a:lnTo>
                      <a:lnTo>
                        <a:pt x="1417" y="479"/>
                      </a:lnTo>
                      <a:lnTo>
                        <a:pt x="1415" y="480"/>
                      </a:lnTo>
                      <a:lnTo>
                        <a:pt x="1415" y="482"/>
                      </a:lnTo>
                      <a:lnTo>
                        <a:pt x="1415" y="487"/>
                      </a:lnTo>
                      <a:lnTo>
                        <a:pt x="1417" y="489"/>
                      </a:lnTo>
                      <a:lnTo>
                        <a:pt x="1415" y="489"/>
                      </a:lnTo>
                      <a:lnTo>
                        <a:pt x="1414" y="487"/>
                      </a:lnTo>
                      <a:lnTo>
                        <a:pt x="1408" y="480"/>
                      </a:lnTo>
                      <a:lnTo>
                        <a:pt x="1405" y="477"/>
                      </a:lnTo>
                      <a:lnTo>
                        <a:pt x="1404" y="477"/>
                      </a:lnTo>
                      <a:lnTo>
                        <a:pt x="1403" y="476"/>
                      </a:lnTo>
                      <a:lnTo>
                        <a:pt x="1400" y="475"/>
                      </a:lnTo>
                      <a:lnTo>
                        <a:pt x="1400" y="473"/>
                      </a:lnTo>
                      <a:lnTo>
                        <a:pt x="1400" y="472"/>
                      </a:lnTo>
                      <a:lnTo>
                        <a:pt x="1398" y="462"/>
                      </a:lnTo>
                      <a:lnTo>
                        <a:pt x="1398" y="456"/>
                      </a:lnTo>
                      <a:lnTo>
                        <a:pt x="1400" y="443"/>
                      </a:lnTo>
                      <a:lnTo>
                        <a:pt x="1398" y="443"/>
                      </a:lnTo>
                      <a:lnTo>
                        <a:pt x="1397" y="442"/>
                      </a:lnTo>
                      <a:lnTo>
                        <a:pt x="1394" y="435"/>
                      </a:lnTo>
                      <a:lnTo>
                        <a:pt x="1395" y="433"/>
                      </a:lnTo>
                      <a:lnTo>
                        <a:pt x="1398" y="432"/>
                      </a:lnTo>
                      <a:lnTo>
                        <a:pt x="1401" y="429"/>
                      </a:lnTo>
                      <a:lnTo>
                        <a:pt x="1407" y="428"/>
                      </a:lnTo>
                      <a:lnTo>
                        <a:pt x="1410" y="431"/>
                      </a:lnTo>
                      <a:lnTo>
                        <a:pt x="1410" y="432"/>
                      </a:lnTo>
                      <a:lnTo>
                        <a:pt x="1405" y="441"/>
                      </a:lnTo>
                      <a:lnTo>
                        <a:pt x="1404" y="442"/>
                      </a:lnTo>
                      <a:lnTo>
                        <a:pt x="1404" y="445"/>
                      </a:lnTo>
                      <a:close/>
                      <a:moveTo>
                        <a:pt x="2660" y="1420"/>
                      </a:moveTo>
                      <a:lnTo>
                        <a:pt x="2660" y="1427"/>
                      </a:lnTo>
                      <a:lnTo>
                        <a:pt x="2660" y="1428"/>
                      </a:lnTo>
                      <a:lnTo>
                        <a:pt x="2658" y="1430"/>
                      </a:lnTo>
                      <a:lnTo>
                        <a:pt x="2656" y="1430"/>
                      </a:lnTo>
                      <a:lnTo>
                        <a:pt x="2650" y="1427"/>
                      </a:lnTo>
                      <a:lnTo>
                        <a:pt x="2649" y="1427"/>
                      </a:lnTo>
                      <a:lnTo>
                        <a:pt x="2650" y="1423"/>
                      </a:lnTo>
                      <a:lnTo>
                        <a:pt x="2653" y="1418"/>
                      </a:lnTo>
                      <a:lnTo>
                        <a:pt x="2656" y="1418"/>
                      </a:lnTo>
                      <a:lnTo>
                        <a:pt x="2660" y="1420"/>
                      </a:lnTo>
                      <a:close/>
                      <a:moveTo>
                        <a:pt x="2631" y="1408"/>
                      </a:moveTo>
                      <a:lnTo>
                        <a:pt x="2626" y="1408"/>
                      </a:lnTo>
                      <a:lnTo>
                        <a:pt x="2626" y="1404"/>
                      </a:lnTo>
                      <a:lnTo>
                        <a:pt x="2626" y="1397"/>
                      </a:lnTo>
                      <a:lnTo>
                        <a:pt x="2632" y="1397"/>
                      </a:lnTo>
                      <a:lnTo>
                        <a:pt x="2632" y="1399"/>
                      </a:lnTo>
                      <a:lnTo>
                        <a:pt x="2633" y="1400"/>
                      </a:lnTo>
                      <a:lnTo>
                        <a:pt x="2635" y="1406"/>
                      </a:lnTo>
                      <a:lnTo>
                        <a:pt x="2633" y="1407"/>
                      </a:lnTo>
                      <a:lnTo>
                        <a:pt x="2632" y="1408"/>
                      </a:lnTo>
                      <a:lnTo>
                        <a:pt x="2631" y="1408"/>
                      </a:lnTo>
                      <a:close/>
                      <a:moveTo>
                        <a:pt x="2687" y="1407"/>
                      </a:moveTo>
                      <a:lnTo>
                        <a:pt x="2689" y="1410"/>
                      </a:lnTo>
                      <a:lnTo>
                        <a:pt x="2686" y="1411"/>
                      </a:lnTo>
                      <a:lnTo>
                        <a:pt x="2683" y="1413"/>
                      </a:lnTo>
                      <a:lnTo>
                        <a:pt x="2682" y="1413"/>
                      </a:lnTo>
                      <a:lnTo>
                        <a:pt x="2680" y="1410"/>
                      </a:lnTo>
                      <a:lnTo>
                        <a:pt x="2679" y="1408"/>
                      </a:lnTo>
                      <a:lnTo>
                        <a:pt x="2677" y="1407"/>
                      </a:lnTo>
                      <a:lnTo>
                        <a:pt x="2675" y="1404"/>
                      </a:lnTo>
                      <a:lnTo>
                        <a:pt x="2673" y="1404"/>
                      </a:lnTo>
                      <a:lnTo>
                        <a:pt x="2675" y="1404"/>
                      </a:lnTo>
                      <a:lnTo>
                        <a:pt x="2682" y="1403"/>
                      </a:lnTo>
                      <a:lnTo>
                        <a:pt x="2682" y="1404"/>
                      </a:lnTo>
                      <a:lnTo>
                        <a:pt x="2683" y="1406"/>
                      </a:lnTo>
                      <a:lnTo>
                        <a:pt x="2686" y="1406"/>
                      </a:lnTo>
                      <a:lnTo>
                        <a:pt x="2687" y="1407"/>
                      </a:lnTo>
                      <a:close/>
                      <a:moveTo>
                        <a:pt x="2133" y="600"/>
                      </a:moveTo>
                      <a:lnTo>
                        <a:pt x="2131" y="605"/>
                      </a:lnTo>
                      <a:lnTo>
                        <a:pt x="2128" y="609"/>
                      </a:lnTo>
                      <a:lnTo>
                        <a:pt x="2126" y="608"/>
                      </a:lnTo>
                      <a:lnTo>
                        <a:pt x="2124" y="606"/>
                      </a:lnTo>
                      <a:lnTo>
                        <a:pt x="2121" y="605"/>
                      </a:lnTo>
                      <a:lnTo>
                        <a:pt x="2117" y="602"/>
                      </a:lnTo>
                      <a:lnTo>
                        <a:pt x="2114" y="599"/>
                      </a:lnTo>
                      <a:lnTo>
                        <a:pt x="2113" y="595"/>
                      </a:lnTo>
                      <a:lnTo>
                        <a:pt x="2114" y="592"/>
                      </a:lnTo>
                      <a:lnTo>
                        <a:pt x="2116" y="592"/>
                      </a:lnTo>
                      <a:lnTo>
                        <a:pt x="2118" y="592"/>
                      </a:lnTo>
                      <a:lnTo>
                        <a:pt x="2121" y="592"/>
                      </a:lnTo>
                      <a:lnTo>
                        <a:pt x="2123" y="592"/>
                      </a:lnTo>
                      <a:lnTo>
                        <a:pt x="2124" y="592"/>
                      </a:lnTo>
                      <a:lnTo>
                        <a:pt x="2126" y="593"/>
                      </a:lnTo>
                      <a:lnTo>
                        <a:pt x="2127" y="595"/>
                      </a:lnTo>
                      <a:lnTo>
                        <a:pt x="2127" y="596"/>
                      </a:lnTo>
                      <a:lnTo>
                        <a:pt x="2128" y="598"/>
                      </a:lnTo>
                      <a:lnTo>
                        <a:pt x="2130" y="598"/>
                      </a:lnTo>
                      <a:lnTo>
                        <a:pt x="2131" y="598"/>
                      </a:lnTo>
                      <a:lnTo>
                        <a:pt x="2131" y="599"/>
                      </a:lnTo>
                      <a:lnTo>
                        <a:pt x="2133" y="600"/>
                      </a:lnTo>
                      <a:close/>
                      <a:moveTo>
                        <a:pt x="1748" y="216"/>
                      </a:moveTo>
                      <a:lnTo>
                        <a:pt x="1748" y="217"/>
                      </a:lnTo>
                      <a:lnTo>
                        <a:pt x="1748" y="218"/>
                      </a:lnTo>
                      <a:lnTo>
                        <a:pt x="1746" y="220"/>
                      </a:lnTo>
                      <a:lnTo>
                        <a:pt x="1745" y="221"/>
                      </a:lnTo>
                      <a:lnTo>
                        <a:pt x="1744" y="221"/>
                      </a:lnTo>
                      <a:lnTo>
                        <a:pt x="1742" y="224"/>
                      </a:lnTo>
                      <a:lnTo>
                        <a:pt x="1741" y="224"/>
                      </a:lnTo>
                      <a:lnTo>
                        <a:pt x="1741" y="225"/>
                      </a:lnTo>
                      <a:lnTo>
                        <a:pt x="1741" y="228"/>
                      </a:lnTo>
                      <a:lnTo>
                        <a:pt x="1742" y="233"/>
                      </a:lnTo>
                      <a:lnTo>
                        <a:pt x="1746" y="241"/>
                      </a:lnTo>
                      <a:lnTo>
                        <a:pt x="1752" y="251"/>
                      </a:lnTo>
                      <a:lnTo>
                        <a:pt x="1753" y="257"/>
                      </a:lnTo>
                      <a:lnTo>
                        <a:pt x="1756" y="259"/>
                      </a:lnTo>
                      <a:lnTo>
                        <a:pt x="1759" y="265"/>
                      </a:lnTo>
                      <a:lnTo>
                        <a:pt x="1761" y="266"/>
                      </a:lnTo>
                      <a:lnTo>
                        <a:pt x="1763" y="266"/>
                      </a:lnTo>
                      <a:lnTo>
                        <a:pt x="1768" y="266"/>
                      </a:lnTo>
                      <a:lnTo>
                        <a:pt x="1776" y="268"/>
                      </a:lnTo>
                      <a:lnTo>
                        <a:pt x="1782" y="269"/>
                      </a:lnTo>
                      <a:lnTo>
                        <a:pt x="1789" y="272"/>
                      </a:lnTo>
                      <a:lnTo>
                        <a:pt x="1789" y="274"/>
                      </a:lnTo>
                      <a:lnTo>
                        <a:pt x="1790" y="274"/>
                      </a:lnTo>
                      <a:lnTo>
                        <a:pt x="1790" y="275"/>
                      </a:lnTo>
                      <a:lnTo>
                        <a:pt x="1793" y="278"/>
                      </a:lnTo>
                      <a:lnTo>
                        <a:pt x="1793" y="279"/>
                      </a:lnTo>
                      <a:lnTo>
                        <a:pt x="1794" y="279"/>
                      </a:lnTo>
                      <a:lnTo>
                        <a:pt x="1796" y="281"/>
                      </a:lnTo>
                      <a:lnTo>
                        <a:pt x="1796" y="282"/>
                      </a:lnTo>
                      <a:lnTo>
                        <a:pt x="1796" y="283"/>
                      </a:lnTo>
                      <a:lnTo>
                        <a:pt x="1796" y="285"/>
                      </a:lnTo>
                      <a:lnTo>
                        <a:pt x="1796" y="292"/>
                      </a:lnTo>
                      <a:lnTo>
                        <a:pt x="1796" y="293"/>
                      </a:lnTo>
                      <a:lnTo>
                        <a:pt x="1796" y="295"/>
                      </a:lnTo>
                      <a:lnTo>
                        <a:pt x="1797" y="295"/>
                      </a:lnTo>
                      <a:lnTo>
                        <a:pt x="1797" y="296"/>
                      </a:lnTo>
                      <a:lnTo>
                        <a:pt x="1796" y="299"/>
                      </a:lnTo>
                      <a:lnTo>
                        <a:pt x="1792" y="306"/>
                      </a:lnTo>
                      <a:lnTo>
                        <a:pt x="1789" y="309"/>
                      </a:lnTo>
                      <a:lnTo>
                        <a:pt x="1789" y="310"/>
                      </a:lnTo>
                      <a:lnTo>
                        <a:pt x="1790" y="312"/>
                      </a:lnTo>
                      <a:lnTo>
                        <a:pt x="1790" y="313"/>
                      </a:lnTo>
                      <a:lnTo>
                        <a:pt x="1792" y="317"/>
                      </a:lnTo>
                      <a:lnTo>
                        <a:pt x="1793" y="320"/>
                      </a:lnTo>
                      <a:lnTo>
                        <a:pt x="1797" y="326"/>
                      </a:lnTo>
                      <a:lnTo>
                        <a:pt x="1800" y="330"/>
                      </a:lnTo>
                      <a:lnTo>
                        <a:pt x="1800" y="332"/>
                      </a:lnTo>
                      <a:lnTo>
                        <a:pt x="1802" y="336"/>
                      </a:lnTo>
                      <a:lnTo>
                        <a:pt x="1800" y="337"/>
                      </a:lnTo>
                      <a:lnTo>
                        <a:pt x="1800" y="339"/>
                      </a:lnTo>
                      <a:lnTo>
                        <a:pt x="1800" y="340"/>
                      </a:lnTo>
                      <a:lnTo>
                        <a:pt x="1800" y="341"/>
                      </a:lnTo>
                      <a:lnTo>
                        <a:pt x="1804" y="347"/>
                      </a:lnTo>
                      <a:lnTo>
                        <a:pt x="1806" y="347"/>
                      </a:lnTo>
                      <a:lnTo>
                        <a:pt x="1809" y="351"/>
                      </a:lnTo>
                      <a:lnTo>
                        <a:pt x="1809" y="353"/>
                      </a:lnTo>
                      <a:lnTo>
                        <a:pt x="1810" y="354"/>
                      </a:lnTo>
                      <a:lnTo>
                        <a:pt x="1816" y="361"/>
                      </a:lnTo>
                      <a:lnTo>
                        <a:pt x="1817" y="361"/>
                      </a:lnTo>
                      <a:lnTo>
                        <a:pt x="1819" y="363"/>
                      </a:lnTo>
                      <a:lnTo>
                        <a:pt x="1820" y="366"/>
                      </a:lnTo>
                      <a:lnTo>
                        <a:pt x="1823" y="368"/>
                      </a:lnTo>
                      <a:lnTo>
                        <a:pt x="1827" y="377"/>
                      </a:lnTo>
                      <a:lnTo>
                        <a:pt x="1830" y="381"/>
                      </a:lnTo>
                      <a:lnTo>
                        <a:pt x="1830" y="383"/>
                      </a:lnTo>
                      <a:lnTo>
                        <a:pt x="1826" y="384"/>
                      </a:lnTo>
                      <a:lnTo>
                        <a:pt x="1820" y="385"/>
                      </a:lnTo>
                      <a:lnTo>
                        <a:pt x="1816" y="388"/>
                      </a:lnTo>
                      <a:lnTo>
                        <a:pt x="1813" y="388"/>
                      </a:lnTo>
                      <a:lnTo>
                        <a:pt x="1810" y="388"/>
                      </a:lnTo>
                      <a:lnTo>
                        <a:pt x="1809" y="387"/>
                      </a:lnTo>
                      <a:lnTo>
                        <a:pt x="1807" y="383"/>
                      </a:lnTo>
                      <a:lnTo>
                        <a:pt x="1807" y="381"/>
                      </a:lnTo>
                      <a:lnTo>
                        <a:pt x="1804" y="378"/>
                      </a:lnTo>
                      <a:lnTo>
                        <a:pt x="1802" y="375"/>
                      </a:lnTo>
                      <a:lnTo>
                        <a:pt x="1797" y="371"/>
                      </a:lnTo>
                      <a:lnTo>
                        <a:pt x="1794" y="370"/>
                      </a:lnTo>
                      <a:lnTo>
                        <a:pt x="1793" y="368"/>
                      </a:lnTo>
                      <a:lnTo>
                        <a:pt x="1789" y="366"/>
                      </a:lnTo>
                      <a:lnTo>
                        <a:pt x="1786" y="367"/>
                      </a:lnTo>
                      <a:lnTo>
                        <a:pt x="1783" y="367"/>
                      </a:lnTo>
                      <a:lnTo>
                        <a:pt x="1780" y="367"/>
                      </a:lnTo>
                      <a:lnTo>
                        <a:pt x="1777" y="366"/>
                      </a:lnTo>
                      <a:lnTo>
                        <a:pt x="1775" y="367"/>
                      </a:lnTo>
                      <a:lnTo>
                        <a:pt x="1772" y="367"/>
                      </a:lnTo>
                      <a:lnTo>
                        <a:pt x="1770" y="368"/>
                      </a:lnTo>
                      <a:lnTo>
                        <a:pt x="1769" y="368"/>
                      </a:lnTo>
                      <a:lnTo>
                        <a:pt x="1769" y="370"/>
                      </a:lnTo>
                      <a:lnTo>
                        <a:pt x="1765" y="374"/>
                      </a:lnTo>
                      <a:lnTo>
                        <a:pt x="1759" y="374"/>
                      </a:lnTo>
                      <a:lnTo>
                        <a:pt x="1756" y="368"/>
                      </a:lnTo>
                      <a:lnTo>
                        <a:pt x="1756" y="367"/>
                      </a:lnTo>
                      <a:lnTo>
                        <a:pt x="1758" y="367"/>
                      </a:lnTo>
                      <a:lnTo>
                        <a:pt x="1762" y="358"/>
                      </a:lnTo>
                      <a:lnTo>
                        <a:pt x="1763" y="354"/>
                      </a:lnTo>
                      <a:lnTo>
                        <a:pt x="1763" y="353"/>
                      </a:lnTo>
                      <a:lnTo>
                        <a:pt x="1763" y="349"/>
                      </a:lnTo>
                      <a:lnTo>
                        <a:pt x="1763" y="344"/>
                      </a:lnTo>
                      <a:lnTo>
                        <a:pt x="1762" y="341"/>
                      </a:lnTo>
                      <a:lnTo>
                        <a:pt x="1761" y="340"/>
                      </a:lnTo>
                      <a:lnTo>
                        <a:pt x="1761" y="337"/>
                      </a:lnTo>
                      <a:lnTo>
                        <a:pt x="1762" y="337"/>
                      </a:lnTo>
                      <a:lnTo>
                        <a:pt x="1762" y="336"/>
                      </a:lnTo>
                      <a:lnTo>
                        <a:pt x="1761" y="333"/>
                      </a:lnTo>
                      <a:lnTo>
                        <a:pt x="1759" y="332"/>
                      </a:lnTo>
                      <a:lnTo>
                        <a:pt x="1759" y="330"/>
                      </a:lnTo>
                      <a:lnTo>
                        <a:pt x="1758" y="330"/>
                      </a:lnTo>
                      <a:lnTo>
                        <a:pt x="1756" y="330"/>
                      </a:lnTo>
                      <a:lnTo>
                        <a:pt x="1753" y="327"/>
                      </a:lnTo>
                      <a:lnTo>
                        <a:pt x="1753" y="326"/>
                      </a:lnTo>
                      <a:lnTo>
                        <a:pt x="1753" y="325"/>
                      </a:lnTo>
                      <a:lnTo>
                        <a:pt x="1755" y="325"/>
                      </a:lnTo>
                      <a:lnTo>
                        <a:pt x="1755" y="323"/>
                      </a:lnTo>
                      <a:lnTo>
                        <a:pt x="1756" y="320"/>
                      </a:lnTo>
                      <a:lnTo>
                        <a:pt x="1758" y="316"/>
                      </a:lnTo>
                      <a:lnTo>
                        <a:pt x="1758" y="313"/>
                      </a:lnTo>
                      <a:lnTo>
                        <a:pt x="1758" y="308"/>
                      </a:lnTo>
                      <a:lnTo>
                        <a:pt x="1758" y="302"/>
                      </a:lnTo>
                      <a:lnTo>
                        <a:pt x="1756" y="299"/>
                      </a:lnTo>
                      <a:lnTo>
                        <a:pt x="1752" y="291"/>
                      </a:lnTo>
                      <a:lnTo>
                        <a:pt x="1749" y="282"/>
                      </a:lnTo>
                      <a:lnTo>
                        <a:pt x="1746" y="278"/>
                      </a:lnTo>
                      <a:lnTo>
                        <a:pt x="1745" y="276"/>
                      </a:lnTo>
                      <a:lnTo>
                        <a:pt x="1741" y="272"/>
                      </a:lnTo>
                      <a:lnTo>
                        <a:pt x="1739" y="271"/>
                      </a:lnTo>
                      <a:lnTo>
                        <a:pt x="1729" y="266"/>
                      </a:lnTo>
                      <a:lnTo>
                        <a:pt x="1728" y="266"/>
                      </a:lnTo>
                      <a:lnTo>
                        <a:pt x="1727" y="268"/>
                      </a:lnTo>
                      <a:lnTo>
                        <a:pt x="1727" y="269"/>
                      </a:lnTo>
                      <a:lnTo>
                        <a:pt x="1722" y="268"/>
                      </a:lnTo>
                      <a:lnTo>
                        <a:pt x="1715" y="266"/>
                      </a:lnTo>
                      <a:lnTo>
                        <a:pt x="1714" y="265"/>
                      </a:lnTo>
                      <a:lnTo>
                        <a:pt x="1712" y="259"/>
                      </a:lnTo>
                      <a:lnTo>
                        <a:pt x="1711" y="252"/>
                      </a:lnTo>
                      <a:lnTo>
                        <a:pt x="1708" y="248"/>
                      </a:lnTo>
                      <a:lnTo>
                        <a:pt x="1710" y="242"/>
                      </a:lnTo>
                      <a:lnTo>
                        <a:pt x="1711" y="240"/>
                      </a:lnTo>
                      <a:lnTo>
                        <a:pt x="1714" y="234"/>
                      </a:lnTo>
                      <a:lnTo>
                        <a:pt x="1719" y="230"/>
                      </a:lnTo>
                      <a:lnTo>
                        <a:pt x="1724" y="227"/>
                      </a:lnTo>
                      <a:lnTo>
                        <a:pt x="1728" y="225"/>
                      </a:lnTo>
                      <a:lnTo>
                        <a:pt x="1732" y="225"/>
                      </a:lnTo>
                      <a:lnTo>
                        <a:pt x="1734" y="224"/>
                      </a:lnTo>
                      <a:lnTo>
                        <a:pt x="1734" y="223"/>
                      </a:lnTo>
                      <a:lnTo>
                        <a:pt x="1736" y="220"/>
                      </a:lnTo>
                      <a:lnTo>
                        <a:pt x="1738" y="218"/>
                      </a:lnTo>
                      <a:lnTo>
                        <a:pt x="1739" y="218"/>
                      </a:lnTo>
                      <a:lnTo>
                        <a:pt x="1741" y="218"/>
                      </a:lnTo>
                      <a:lnTo>
                        <a:pt x="1742" y="217"/>
                      </a:lnTo>
                      <a:lnTo>
                        <a:pt x="1742" y="216"/>
                      </a:lnTo>
                      <a:lnTo>
                        <a:pt x="1745" y="213"/>
                      </a:lnTo>
                      <a:lnTo>
                        <a:pt x="1746" y="216"/>
                      </a:lnTo>
                      <a:lnTo>
                        <a:pt x="1748" y="216"/>
                      </a:lnTo>
                      <a:close/>
                      <a:moveTo>
                        <a:pt x="1995" y="268"/>
                      </a:moveTo>
                      <a:lnTo>
                        <a:pt x="1991" y="266"/>
                      </a:lnTo>
                      <a:lnTo>
                        <a:pt x="1990" y="265"/>
                      </a:lnTo>
                      <a:lnTo>
                        <a:pt x="1988" y="262"/>
                      </a:lnTo>
                      <a:lnTo>
                        <a:pt x="1988" y="259"/>
                      </a:lnTo>
                      <a:lnTo>
                        <a:pt x="1988" y="257"/>
                      </a:lnTo>
                      <a:lnTo>
                        <a:pt x="1990" y="255"/>
                      </a:lnTo>
                      <a:lnTo>
                        <a:pt x="1991" y="254"/>
                      </a:lnTo>
                      <a:lnTo>
                        <a:pt x="1993" y="252"/>
                      </a:lnTo>
                      <a:lnTo>
                        <a:pt x="1995" y="252"/>
                      </a:lnTo>
                      <a:lnTo>
                        <a:pt x="1997" y="252"/>
                      </a:lnTo>
                      <a:lnTo>
                        <a:pt x="1998" y="252"/>
                      </a:lnTo>
                      <a:lnTo>
                        <a:pt x="2001" y="254"/>
                      </a:lnTo>
                      <a:lnTo>
                        <a:pt x="2004" y="257"/>
                      </a:lnTo>
                      <a:lnTo>
                        <a:pt x="2004" y="259"/>
                      </a:lnTo>
                      <a:lnTo>
                        <a:pt x="2005" y="261"/>
                      </a:lnTo>
                      <a:lnTo>
                        <a:pt x="2004" y="264"/>
                      </a:lnTo>
                      <a:lnTo>
                        <a:pt x="2004" y="265"/>
                      </a:lnTo>
                      <a:lnTo>
                        <a:pt x="2002" y="266"/>
                      </a:lnTo>
                      <a:lnTo>
                        <a:pt x="2001" y="268"/>
                      </a:lnTo>
                      <a:lnTo>
                        <a:pt x="1997" y="268"/>
                      </a:lnTo>
                      <a:lnTo>
                        <a:pt x="1995" y="268"/>
                      </a:lnTo>
                      <a:close/>
                      <a:moveTo>
                        <a:pt x="2025" y="162"/>
                      </a:moveTo>
                      <a:lnTo>
                        <a:pt x="2024" y="162"/>
                      </a:lnTo>
                      <a:lnTo>
                        <a:pt x="2024" y="160"/>
                      </a:lnTo>
                      <a:lnTo>
                        <a:pt x="2024" y="159"/>
                      </a:lnTo>
                      <a:lnTo>
                        <a:pt x="2025" y="159"/>
                      </a:lnTo>
                      <a:lnTo>
                        <a:pt x="2027" y="159"/>
                      </a:lnTo>
                      <a:lnTo>
                        <a:pt x="2027" y="160"/>
                      </a:lnTo>
                      <a:lnTo>
                        <a:pt x="2025" y="162"/>
                      </a:lnTo>
                      <a:close/>
                      <a:moveTo>
                        <a:pt x="2175" y="227"/>
                      </a:moveTo>
                      <a:lnTo>
                        <a:pt x="2174" y="227"/>
                      </a:lnTo>
                      <a:lnTo>
                        <a:pt x="2174" y="225"/>
                      </a:lnTo>
                      <a:lnTo>
                        <a:pt x="2174" y="224"/>
                      </a:lnTo>
                      <a:lnTo>
                        <a:pt x="2175" y="224"/>
                      </a:lnTo>
                      <a:lnTo>
                        <a:pt x="2176" y="224"/>
                      </a:lnTo>
                      <a:lnTo>
                        <a:pt x="2178" y="224"/>
                      </a:lnTo>
                      <a:lnTo>
                        <a:pt x="2179" y="224"/>
                      </a:lnTo>
                      <a:lnTo>
                        <a:pt x="2182" y="225"/>
                      </a:lnTo>
                      <a:lnTo>
                        <a:pt x="2184" y="227"/>
                      </a:lnTo>
                      <a:lnTo>
                        <a:pt x="2182" y="228"/>
                      </a:lnTo>
                      <a:lnTo>
                        <a:pt x="2181" y="227"/>
                      </a:lnTo>
                      <a:lnTo>
                        <a:pt x="2178" y="227"/>
                      </a:lnTo>
                      <a:lnTo>
                        <a:pt x="2175" y="227"/>
                      </a:lnTo>
                      <a:close/>
                      <a:moveTo>
                        <a:pt x="2926" y="119"/>
                      </a:moveTo>
                      <a:lnTo>
                        <a:pt x="2926" y="121"/>
                      </a:lnTo>
                      <a:lnTo>
                        <a:pt x="2928" y="122"/>
                      </a:lnTo>
                      <a:lnTo>
                        <a:pt x="2931" y="124"/>
                      </a:lnTo>
                      <a:lnTo>
                        <a:pt x="2936" y="129"/>
                      </a:lnTo>
                      <a:lnTo>
                        <a:pt x="2935" y="135"/>
                      </a:lnTo>
                      <a:lnTo>
                        <a:pt x="2933" y="135"/>
                      </a:lnTo>
                      <a:lnTo>
                        <a:pt x="2933" y="138"/>
                      </a:lnTo>
                      <a:lnTo>
                        <a:pt x="2936" y="138"/>
                      </a:lnTo>
                      <a:lnTo>
                        <a:pt x="2939" y="138"/>
                      </a:lnTo>
                      <a:lnTo>
                        <a:pt x="2941" y="139"/>
                      </a:lnTo>
                      <a:lnTo>
                        <a:pt x="2942" y="141"/>
                      </a:lnTo>
                      <a:lnTo>
                        <a:pt x="2943" y="142"/>
                      </a:lnTo>
                      <a:lnTo>
                        <a:pt x="2945" y="143"/>
                      </a:lnTo>
                      <a:lnTo>
                        <a:pt x="2949" y="148"/>
                      </a:lnTo>
                      <a:lnTo>
                        <a:pt x="2950" y="150"/>
                      </a:lnTo>
                      <a:lnTo>
                        <a:pt x="2952" y="150"/>
                      </a:lnTo>
                      <a:lnTo>
                        <a:pt x="2950" y="153"/>
                      </a:lnTo>
                      <a:lnTo>
                        <a:pt x="2949" y="155"/>
                      </a:lnTo>
                      <a:lnTo>
                        <a:pt x="2949" y="158"/>
                      </a:lnTo>
                      <a:lnTo>
                        <a:pt x="2949" y="159"/>
                      </a:lnTo>
                      <a:lnTo>
                        <a:pt x="2949" y="160"/>
                      </a:lnTo>
                      <a:lnTo>
                        <a:pt x="2946" y="160"/>
                      </a:lnTo>
                      <a:lnTo>
                        <a:pt x="2941" y="159"/>
                      </a:lnTo>
                      <a:lnTo>
                        <a:pt x="2936" y="159"/>
                      </a:lnTo>
                      <a:lnTo>
                        <a:pt x="2936" y="160"/>
                      </a:lnTo>
                      <a:lnTo>
                        <a:pt x="2932" y="160"/>
                      </a:lnTo>
                      <a:lnTo>
                        <a:pt x="2928" y="160"/>
                      </a:lnTo>
                      <a:lnTo>
                        <a:pt x="2926" y="159"/>
                      </a:lnTo>
                      <a:lnTo>
                        <a:pt x="2924" y="156"/>
                      </a:lnTo>
                      <a:lnTo>
                        <a:pt x="2922" y="156"/>
                      </a:lnTo>
                      <a:lnTo>
                        <a:pt x="2921" y="158"/>
                      </a:lnTo>
                      <a:lnTo>
                        <a:pt x="2916" y="160"/>
                      </a:lnTo>
                      <a:lnTo>
                        <a:pt x="2916" y="165"/>
                      </a:lnTo>
                      <a:lnTo>
                        <a:pt x="2914" y="167"/>
                      </a:lnTo>
                      <a:lnTo>
                        <a:pt x="2914" y="169"/>
                      </a:lnTo>
                      <a:lnTo>
                        <a:pt x="2912" y="169"/>
                      </a:lnTo>
                      <a:lnTo>
                        <a:pt x="2912" y="170"/>
                      </a:lnTo>
                      <a:lnTo>
                        <a:pt x="2915" y="172"/>
                      </a:lnTo>
                      <a:lnTo>
                        <a:pt x="2918" y="172"/>
                      </a:lnTo>
                      <a:lnTo>
                        <a:pt x="2918" y="170"/>
                      </a:lnTo>
                      <a:lnTo>
                        <a:pt x="2924" y="175"/>
                      </a:lnTo>
                      <a:lnTo>
                        <a:pt x="2928" y="177"/>
                      </a:lnTo>
                      <a:lnTo>
                        <a:pt x="2932" y="179"/>
                      </a:lnTo>
                      <a:lnTo>
                        <a:pt x="2935" y="179"/>
                      </a:lnTo>
                      <a:lnTo>
                        <a:pt x="2936" y="179"/>
                      </a:lnTo>
                      <a:lnTo>
                        <a:pt x="2936" y="177"/>
                      </a:lnTo>
                      <a:lnTo>
                        <a:pt x="2938" y="177"/>
                      </a:lnTo>
                      <a:lnTo>
                        <a:pt x="2938" y="176"/>
                      </a:lnTo>
                      <a:lnTo>
                        <a:pt x="2939" y="175"/>
                      </a:lnTo>
                      <a:lnTo>
                        <a:pt x="2942" y="173"/>
                      </a:lnTo>
                      <a:lnTo>
                        <a:pt x="2946" y="173"/>
                      </a:lnTo>
                      <a:lnTo>
                        <a:pt x="2948" y="172"/>
                      </a:lnTo>
                      <a:lnTo>
                        <a:pt x="2949" y="172"/>
                      </a:lnTo>
                      <a:lnTo>
                        <a:pt x="2950" y="172"/>
                      </a:lnTo>
                      <a:lnTo>
                        <a:pt x="2955" y="173"/>
                      </a:lnTo>
                      <a:lnTo>
                        <a:pt x="2953" y="173"/>
                      </a:lnTo>
                      <a:lnTo>
                        <a:pt x="2955" y="177"/>
                      </a:lnTo>
                      <a:lnTo>
                        <a:pt x="2955" y="179"/>
                      </a:lnTo>
                      <a:lnTo>
                        <a:pt x="2956" y="177"/>
                      </a:lnTo>
                      <a:lnTo>
                        <a:pt x="2958" y="177"/>
                      </a:lnTo>
                      <a:lnTo>
                        <a:pt x="2958" y="176"/>
                      </a:lnTo>
                      <a:lnTo>
                        <a:pt x="2959" y="175"/>
                      </a:lnTo>
                      <a:lnTo>
                        <a:pt x="2958" y="167"/>
                      </a:lnTo>
                      <a:lnTo>
                        <a:pt x="2959" y="167"/>
                      </a:lnTo>
                      <a:lnTo>
                        <a:pt x="2965" y="167"/>
                      </a:lnTo>
                      <a:lnTo>
                        <a:pt x="2965" y="169"/>
                      </a:lnTo>
                      <a:lnTo>
                        <a:pt x="2963" y="172"/>
                      </a:lnTo>
                      <a:lnTo>
                        <a:pt x="2965" y="173"/>
                      </a:lnTo>
                      <a:lnTo>
                        <a:pt x="2966" y="173"/>
                      </a:lnTo>
                      <a:lnTo>
                        <a:pt x="2967" y="172"/>
                      </a:lnTo>
                      <a:lnTo>
                        <a:pt x="2967" y="170"/>
                      </a:lnTo>
                      <a:lnTo>
                        <a:pt x="2969" y="169"/>
                      </a:lnTo>
                      <a:lnTo>
                        <a:pt x="2970" y="167"/>
                      </a:lnTo>
                      <a:lnTo>
                        <a:pt x="2972" y="169"/>
                      </a:lnTo>
                      <a:lnTo>
                        <a:pt x="2974" y="173"/>
                      </a:lnTo>
                      <a:lnTo>
                        <a:pt x="2979" y="182"/>
                      </a:lnTo>
                      <a:lnTo>
                        <a:pt x="2982" y="190"/>
                      </a:lnTo>
                      <a:lnTo>
                        <a:pt x="2982" y="191"/>
                      </a:lnTo>
                      <a:lnTo>
                        <a:pt x="2982" y="193"/>
                      </a:lnTo>
                      <a:lnTo>
                        <a:pt x="2982" y="194"/>
                      </a:lnTo>
                      <a:lnTo>
                        <a:pt x="2979" y="196"/>
                      </a:lnTo>
                      <a:lnTo>
                        <a:pt x="2977" y="196"/>
                      </a:lnTo>
                      <a:lnTo>
                        <a:pt x="2972" y="200"/>
                      </a:lnTo>
                      <a:lnTo>
                        <a:pt x="2970" y="203"/>
                      </a:lnTo>
                      <a:lnTo>
                        <a:pt x="2972" y="208"/>
                      </a:lnTo>
                      <a:lnTo>
                        <a:pt x="2973" y="211"/>
                      </a:lnTo>
                      <a:lnTo>
                        <a:pt x="2974" y="211"/>
                      </a:lnTo>
                      <a:lnTo>
                        <a:pt x="2977" y="213"/>
                      </a:lnTo>
                      <a:lnTo>
                        <a:pt x="2980" y="214"/>
                      </a:lnTo>
                      <a:lnTo>
                        <a:pt x="2983" y="218"/>
                      </a:lnTo>
                      <a:lnTo>
                        <a:pt x="2983" y="221"/>
                      </a:lnTo>
                      <a:lnTo>
                        <a:pt x="2982" y="223"/>
                      </a:lnTo>
                      <a:lnTo>
                        <a:pt x="2983" y="225"/>
                      </a:lnTo>
                      <a:lnTo>
                        <a:pt x="2986" y="225"/>
                      </a:lnTo>
                      <a:lnTo>
                        <a:pt x="2989" y="225"/>
                      </a:lnTo>
                      <a:lnTo>
                        <a:pt x="2994" y="225"/>
                      </a:lnTo>
                      <a:lnTo>
                        <a:pt x="2996" y="225"/>
                      </a:lnTo>
                      <a:lnTo>
                        <a:pt x="2997" y="224"/>
                      </a:lnTo>
                      <a:lnTo>
                        <a:pt x="3000" y="224"/>
                      </a:lnTo>
                      <a:lnTo>
                        <a:pt x="3000" y="223"/>
                      </a:lnTo>
                      <a:lnTo>
                        <a:pt x="3001" y="224"/>
                      </a:lnTo>
                      <a:lnTo>
                        <a:pt x="3007" y="225"/>
                      </a:lnTo>
                      <a:lnTo>
                        <a:pt x="3008" y="227"/>
                      </a:lnTo>
                      <a:lnTo>
                        <a:pt x="3017" y="234"/>
                      </a:lnTo>
                      <a:lnTo>
                        <a:pt x="3018" y="235"/>
                      </a:lnTo>
                      <a:lnTo>
                        <a:pt x="3021" y="237"/>
                      </a:lnTo>
                      <a:lnTo>
                        <a:pt x="3024" y="237"/>
                      </a:lnTo>
                      <a:lnTo>
                        <a:pt x="3027" y="238"/>
                      </a:lnTo>
                      <a:lnTo>
                        <a:pt x="3030" y="238"/>
                      </a:lnTo>
                      <a:lnTo>
                        <a:pt x="3031" y="238"/>
                      </a:lnTo>
                      <a:lnTo>
                        <a:pt x="3035" y="241"/>
                      </a:lnTo>
                      <a:lnTo>
                        <a:pt x="3038" y="245"/>
                      </a:lnTo>
                      <a:lnTo>
                        <a:pt x="3040" y="247"/>
                      </a:lnTo>
                      <a:lnTo>
                        <a:pt x="3048" y="255"/>
                      </a:lnTo>
                      <a:lnTo>
                        <a:pt x="3049" y="257"/>
                      </a:lnTo>
                      <a:lnTo>
                        <a:pt x="3055" y="259"/>
                      </a:lnTo>
                      <a:lnTo>
                        <a:pt x="3059" y="265"/>
                      </a:lnTo>
                      <a:lnTo>
                        <a:pt x="3066" y="274"/>
                      </a:lnTo>
                      <a:lnTo>
                        <a:pt x="3068" y="275"/>
                      </a:lnTo>
                      <a:lnTo>
                        <a:pt x="3066" y="279"/>
                      </a:lnTo>
                      <a:lnTo>
                        <a:pt x="3065" y="278"/>
                      </a:lnTo>
                      <a:lnTo>
                        <a:pt x="3064" y="278"/>
                      </a:lnTo>
                      <a:lnTo>
                        <a:pt x="3062" y="278"/>
                      </a:lnTo>
                      <a:lnTo>
                        <a:pt x="3055" y="279"/>
                      </a:lnTo>
                      <a:lnTo>
                        <a:pt x="3054" y="281"/>
                      </a:lnTo>
                      <a:lnTo>
                        <a:pt x="3048" y="281"/>
                      </a:lnTo>
                      <a:lnTo>
                        <a:pt x="3047" y="285"/>
                      </a:lnTo>
                      <a:lnTo>
                        <a:pt x="3045" y="288"/>
                      </a:lnTo>
                      <a:lnTo>
                        <a:pt x="3047" y="289"/>
                      </a:lnTo>
                      <a:lnTo>
                        <a:pt x="3048" y="292"/>
                      </a:lnTo>
                      <a:lnTo>
                        <a:pt x="3049" y="291"/>
                      </a:lnTo>
                      <a:lnTo>
                        <a:pt x="3051" y="295"/>
                      </a:lnTo>
                      <a:lnTo>
                        <a:pt x="3054" y="298"/>
                      </a:lnTo>
                      <a:lnTo>
                        <a:pt x="3055" y="298"/>
                      </a:lnTo>
                      <a:lnTo>
                        <a:pt x="3057" y="299"/>
                      </a:lnTo>
                      <a:lnTo>
                        <a:pt x="3059" y="302"/>
                      </a:lnTo>
                      <a:lnTo>
                        <a:pt x="3058" y="303"/>
                      </a:lnTo>
                      <a:lnTo>
                        <a:pt x="3059" y="305"/>
                      </a:lnTo>
                      <a:lnTo>
                        <a:pt x="3062" y="306"/>
                      </a:lnTo>
                      <a:lnTo>
                        <a:pt x="3065" y="309"/>
                      </a:lnTo>
                      <a:lnTo>
                        <a:pt x="3068" y="312"/>
                      </a:lnTo>
                      <a:lnTo>
                        <a:pt x="3069" y="313"/>
                      </a:lnTo>
                      <a:lnTo>
                        <a:pt x="3071" y="313"/>
                      </a:lnTo>
                      <a:lnTo>
                        <a:pt x="3072" y="313"/>
                      </a:lnTo>
                      <a:lnTo>
                        <a:pt x="3072" y="315"/>
                      </a:lnTo>
                      <a:lnTo>
                        <a:pt x="3071" y="315"/>
                      </a:lnTo>
                      <a:lnTo>
                        <a:pt x="3069" y="316"/>
                      </a:lnTo>
                      <a:lnTo>
                        <a:pt x="3068" y="316"/>
                      </a:lnTo>
                      <a:lnTo>
                        <a:pt x="3068" y="317"/>
                      </a:lnTo>
                      <a:lnTo>
                        <a:pt x="3068" y="319"/>
                      </a:lnTo>
                      <a:lnTo>
                        <a:pt x="3065" y="317"/>
                      </a:lnTo>
                      <a:lnTo>
                        <a:pt x="3064" y="317"/>
                      </a:lnTo>
                      <a:lnTo>
                        <a:pt x="3059" y="315"/>
                      </a:lnTo>
                      <a:lnTo>
                        <a:pt x="3058" y="316"/>
                      </a:lnTo>
                      <a:lnTo>
                        <a:pt x="3057" y="316"/>
                      </a:lnTo>
                      <a:lnTo>
                        <a:pt x="3058" y="319"/>
                      </a:lnTo>
                      <a:lnTo>
                        <a:pt x="3058" y="320"/>
                      </a:lnTo>
                      <a:lnTo>
                        <a:pt x="3059" y="320"/>
                      </a:lnTo>
                      <a:lnTo>
                        <a:pt x="3062" y="322"/>
                      </a:lnTo>
                      <a:lnTo>
                        <a:pt x="3068" y="326"/>
                      </a:lnTo>
                      <a:lnTo>
                        <a:pt x="3069" y="327"/>
                      </a:lnTo>
                      <a:lnTo>
                        <a:pt x="3072" y="329"/>
                      </a:lnTo>
                      <a:lnTo>
                        <a:pt x="3076" y="333"/>
                      </a:lnTo>
                      <a:lnTo>
                        <a:pt x="3079" y="337"/>
                      </a:lnTo>
                      <a:lnTo>
                        <a:pt x="3081" y="339"/>
                      </a:lnTo>
                      <a:lnTo>
                        <a:pt x="3082" y="343"/>
                      </a:lnTo>
                      <a:lnTo>
                        <a:pt x="3085" y="343"/>
                      </a:lnTo>
                      <a:lnTo>
                        <a:pt x="3085" y="341"/>
                      </a:lnTo>
                      <a:lnTo>
                        <a:pt x="3086" y="340"/>
                      </a:lnTo>
                      <a:lnTo>
                        <a:pt x="3088" y="340"/>
                      </a:lnTo>
                      <a:lnTo>
                        <a:pt x="3091" y="340"/>
                      </a:lnTo>
                      <a:lnTo>
                        <a:pt x="3091" y="341"/>
                      </a:lnTo>
                      <a:lnTo>
                        <a:pt x="3089" y="341"/>
                      </a:lnTo>
                      <a:lnTo>
                        <a:pt x="3092" y="344"/>
                      </a:lnTo>
                      <a:lnTo>
                        <a:pt x="3095" y="343"/>
                      </a:lnTo>
                      <a:lnTo>
                        <a:pt x="3098" y="344"/>
                      </a:lnTo>
                      <a:lnTo>
                        <a:pt x="3100" y="344"/>
                      </a:lnTo>
                      <a:lnTo>
                        <a:pt x="3102" y="346"/>
                      </a:lnTo>
                      <a:lnTo>
                        <a:pt x="3103" y="346"/>
                      </a:lnTo>
                      <a:lnTo>
                        <a:pt x="3106" y="346"/>
                      </a:lnTo>
                      <a:lnTo>
                        <a:pt x="3107" y="346"/>
                      </a:lnTo>
                      <a:lnTo>
                        <a:pt x="3109" y="346"/>
                      </a:lnTo>
                      <a:lnTo>
                        <a:pt x="3110" y="347"/>
                      </a:lnTo>
                      <a:lnTo>
                        <a:pt x="3113" y="349"/>
                      </a:lnTo>
                      <a:lnTo>
                        <a:pt x="3115" y="349"/>
                      </a:lnTo>
                      <a:lnTo>
                        <a:pt x="3123" y="354"/>
                      </a:lnTo>
                      <a:lnTo>
                        <a:pt x="3126" y="357"/>
                      </a:lnTo>
                      <a:lnTo>
                        <a:pt x="3124" y="358"/>
                      </a:lnTo>
                      <a:lnTo>
                        <a:pt x="3123" y="360"/>
                      </a:lnTo>
                      <a:lnTo>
                        <a:pt x="3123" y="361"/>
                      </a:lnTo>
                      <a:lnTo>
                        <a:pt x="3124" y="363"/>
                      </a:lnTo>
                      <a:lnTo>
                        <a:pt x="3127" y="364"/>
                      </a:lnTo>
                      <a:lnTo>
                        <a:pt x="3130" y="367"/>
                      </a:lnTo>
                      <a:lnTo>
                        <a:pt x="3133" y="368"/>
                      </a:lnTo>
                      <a:lnTo>
                        <a:pt x="3134" y="368"/>
                      </a:lnTo>
                      <a:lnTo>
                        <a:pt x="3147" y="368"/>
                      </a:lnTo>
                      <a:lnTo>
                        <a:pt x="3149" y="371"/>
                      </a:lnTo>
                      <a:lnTo>
                        <a:pt x="3150" y="373"/>
                      </a:lnTo>
                      <a:lnTo>
                        <a:pt x="3151" y="373"/>
                      </a:lnTo>
                      <a:lnTo>
                        <a:pt x="3153" y="373"/>
                      </a:lnTo>
                      <a:lnTo>
                        <a:pt x="3156" y="374"/>
                      </a:lnTo>
                      <a:lnTo>
                        <a:pt x="3158" y="377"/>
                      </a:lnTo>
                      <a:lnTo>
                        <a:pt x="3160" y="378"/>
                      </a:lnTo>
                      <a:lnTo>
                        <a:pt x="3161" y="378"/>
                      </a:lnTo>
                      <a:lnTo>
                        <a:pt x="3163" y="378"/>
                      </a:lnTo>
                      <a:lnTo>
                        <a:pt x="3166" y="378"/>
                      </a:lnTo>
                      <a:lnTo>
                        <a:pt x="3166" y="381"/>
                      </a:lnTo>
                      <a:lnTo>
                        <a:pt x="3166" y="383"/>
                      </a:lnTo>
                      <a:lnTo>
                        <a:pt x="3170" y="384"/>
                      </a:lnTo>
                      <a:lnTo>
                        <a:pt x="3175" y="390"/>
                      </a:lnTo>
                      <a:lnTo>
                        <a:pt x="3178" y="394"/>
                      </a:lnTo>
                      <a:lnTo>
                        <a:pt x="3181" y="401"/>
                      </a:lnTo>
                      <a:lnTo>
                        <a:pt x="3182" y="401"/>
                      </a:lnTo>
                      <a:lnTo>
                        <a:pt x="3185" y="404"/>
                      </a:lnTo>
                      <a:lnTo>
                        <a:pt x="3187" y="407"/>
                      </a:lnTo>
                      <a:lnTo>
                        <a:pt x="3190" y="408"/>
                      </a:lnTo>
                      <a:lnTo>
                        <a:pt x="3192" y="407"/>
                      </a:lnTo>
                      <a:lnTo>
                        <a:pt x="3194" y="408"/>
                      </a:lnTo>
                      <a:lnTo>
                        <a:pt x="3195" y="409"/>
                      </a:lnTo>
                      <a:lnTo>
                        <a:pt x="3197" y="411"/>
                      </a:lnTo>
                      <a:lnTo>
                        <a:pt x="3197" y="412"/>
                      </a:lnTo>
                      <a:lnTo>
                        <a:pt x="3198" y="419"/>
                      </a:lnTo>
                      <a:lnTo>
                        <a:pt x="3198" y="421"/>
                      </a:lnTo>
                      <a:lnTo>
                        <a:pt x="3195" y="422"/>
                      </a:lnTo>
                      <a:lnTo>
                        <a:pt x="3195" y="424"/>
                      </a:lnTo>
                      <a:lnTo>
                        <a:pt x="3197" y="425"/>
                      </a:lnTo>
                      <a:lnTo>
                        <a:pt x="3198" y="426"/>
                      </a:lnTo>
                      <a:lnTo>
                        <a:pt x="3199" y="428"/>
                      </a:lnTo>
                      <a:lnTo>
                        <a:pt x="3201" y="428"/>
                      </a:lnTo>
                      <a:lnTo>
                        <a:pt x="3205" y="428"/>
                      </a:lnTo>
                      <a:lnTo>
                        <a:pt x="3207" y="426"/>
                      </a:lnTo>
                      <a:lnTo>
                        <a:pt x="3209" y="428"/>
                      </a:lnTo>
                      <a:lnTo>
                        <a:pt x="3211" y="429"/>
                      </a:lnTo>
                      <a:lnTo>
                        <a:pt x="3214" y="431"/>
                      </a:lnTo>
                      <a:lnTo>
                        <a:pt x="3214" y="432"/>
                      </a:lnTo>
                      <a:lnTo>
                        <a:pt x="3218" y="436"/>
                      </a:lnTo>
                      <a:lnTo>
                        <a:pt x="3221" y="442"/>
                      </a:lnTo>
                      <a:lnTo>
                        <a:pt x="3222" y="445"/>
                      </a:lnTo>
                      <a:lnTo>
                        <a:pt x="3221" y="448"/>
                      </a:lnTo>
                      <a:lnTo>
                        <a:pt x="3221" y="450"/>
                      </a:lnTo>
                      <a:lnTo>
                        <a:pt x="3224" y="455"/>
                      </a:lnTo>
                      <a:lnTo>
                        <a:pt x="3225" y="455"/>
                      </a:lnTo>
                      <a:lnTo>
                        <a:pt x="3228" y="458"/>
                      </a:lnTo>
                      <a:lnTo>
                        <a:pt x="3231" y="459"/>
                      </a:lnTo>
                      <a:lnTo>
                        <a:pt x="3233" y="462"/>
                      </a:lnTo>
                      <a:lnTo>
                        <a:pt x="3235" y="463"/>
                      </a:lnTo>
                      <a:lnTo>
                        <a:pt x="3238" y="465"/>
                      </a:lnTo>
                      <a:lnTo>
                        <a:pt x="3243" y="465"/>
                      </a:lnTo>
                      <a:lnTo>
                        <a:pt x="3243" y="466"/>
                      </a:lnTo>
                      <a:lnTo>
                        <a:pt x="3242" y="467"/>
                      </a:lnTo>
                      <a:lnTo>
                        <a:pt x="3242" y="469"/>
                      </a:lnTo>
                      <a:lnTo>
                        <a:pt x="3243" y="472"/>
                      </a:lnTo>
                      <a:lnTo>
                        <a:pt x="3243" y="473"/>
                      </a:lnTo>
                      <a:lnTo>
                        <a:pt x="3250" y="477"/>
                      </a:lnTo>
                      <a:lnTo>
                        <a:pt x="3252" y="477"/>
                      </a:lnTo>
                      <a:lnTo>
                        <a:pt x="3255" y="477"/>
                      </a:lnTo>
                      <a:lnTo>
                        <a:pt x="3257" y="477"/>
                      </a:lnTo>
                      <a:lnTo>
                        <a:pt x="3263" y="482"/>
                      </a:lnTo>
                      <a:lnTo>
                        <a:pt x="3265" y="482"/>
                      </a:lnTo>
                      <a:lnTo>
                        <a:pt x="3269" y="484"/>
                      </a:lnTo>
                      <a:lnTo>
                        <a:pt x="3273" y="486"/>
                      </a:lnTo>
                      <a:lnTo>
                        <a:pt x="3276" y="489"/>
                      </a:lnTo>
                      <a:lnTo>
                        <a:pt x="3277" y="490"/>
                      </a:lnTo>
                      <a:lnTo>
                        <a:pt x="3280" y="491"/>
                      </a:lnTo>
                      <a:lnTo>
                        <a:pt x="3282" y="493"/>
                      </a:lnTo>
                      <a:lnTo>
                        <a:pt x="3283" y="493"/>
                      </a:lnTo>
                      <a:lnTo>
                        <a:pt x="3287" y="497"/>
                      </a:lnTo>
                      <a:lnTo>
                        <a:pt x="3289" y="499"/>
                      </a:lnTo>
                      <a:lnTo>
                        <a:pt x="3289" y="500"/>
                      </a:lnTo>
                      <a:lnTo>
                        <a:pt x="3289" y="501"/>
                      </a:lnTo>
                      <a:lnTo>
                        <a:pt x="3293" y="504"/>
                      </a:lnTo>
                      <a:lnTo>
                        <a:pt x="3296" y="504"/>
                      </a:lnTo>
                      <a:lnTo>
                        <a:pt x="3297" y="506"/>
                      </a:lnTo>
                      <a:lnTo>
                        <a:pt x="3300" y="506"/>
                      </a:lnTo>
                      <a:lnTo>
                        <a:pt x="3301" y="506"/>
                      </a:lnTo>
                      <a:lnTo>
                        <a:pt x="3303" y="508"/>
                      </a:lnTo>
                      <a:lnTo>
                        <a:pt x="3303" y="510"/>
                      </a:lnTo>
                      <a:lnTo>
                        <a:pt x="3303" y="511"/>
                      </a:lnTo>
                      <a:lnTo>
                        <a:pt x="3307" y="518"/>
                      </a:lnTo>
                      <a:lnTo>
                        <a:pt x="3308" y="520"/>
                      </a:lnTo>
                      <a:lnTo>
                        <a:pt x="3311" y="521"/>
                      </a:lnTo>
                      <a:lnTo>
                        <a:pt x="3311" y="523"/>
                      </a:lnTo>
                      <a:lnTo>
                        <a:pt x="3313" y="525"/>
                      </a:lnTo>
                      <a:lnTo>
                        <a:pt x="3311" y="525"/>
                      </a:lnTo>
                      <a:lnTo>
                        <a:pt x="3313" y="528"/>
                      </a:lnTo>
                      <a:lnTo>
                        <a:pt x="3317" y="531"/>
                      </a:lnTo>
                      <a:lnTo>
                        <a:pt x="3320" y="534"/>
                      </a:lnTo>
                      <a:lnTo>
                        <a:pt x="3320" y="535"/>
                      </a:lnTo>
                      <a:lnTo>
                        <a:pt x="3321" y="538"/>
                      </a:lnTo>
                      <a:lnTo>
                        <a:pt x="3328" y="544"/>
                      </a:lnTo>
                      <a:lnTo>
                        <a:pt x="3330" y="547"/>
                      </a:lnTo>
                      <a:lnTo>
                        <a:pt x="3332" y="548"/>
                      </a:lnTo>
                      <a:lnTo>
                        <a:pt x="3334" y="548"/>
                      </a:lnTo>
                      <a:lnTo>
                        <a:pt x="3335" y="547"/>
                      </a:lnTo>
                      <a:lnTo>
                        <a:pt x="3338" y="550"/>
                      </a:lnTo>
                      <a:lnTo>
                        <a:pt x="3340" y="551"/>
                      </a:lnTo>
                      <a:lnTo>
                        <a:pt x="3342" y="554"/>
                      </a:lnTo>
                      <a:lnTo>
                        <a:pt x="3345" y="555"/>
                      </a:lnTo>
                      <a:lnTo>
                        <a:pt x="3347" y="555"/>
                      </a:lnTo>
                      <a:lnTo>
                        <a:pt x="3351" y="554"/>
                      </a:lnTo>
                      <a:lnTo>
                        <a:pt x="3355" y="554"/>
                      </a:lnTo>
                      <a:lnTo>
                        <a:pt x="3361" y="555"/>
                      </a:lnTo>
                      <a:lnTo>
                        <a:pt x="3365" y="558"/>
                      </a:lnTo>
                      <a:lnTo>
                        <a:pt x="3368" y="559"/>
                      </a:lnTo>
                      <a:lnTo>
                        <a:pt x="3371" y="558"/>
                      </a:lnTo>
                      <a:lnTo>
                        <a:pt x="3372" y="558"/>
                      </a:lnTo>
                      <a:lnTo>
                        <a:pt x="3373" y="559"/>
                      </a:lnTo>
                      <a:lnTo>
                        <a:pt x="3375" y="559"/>
                      </a:lnTo>
                      <a:lnTo>
                        <a:pt x="3385" y="557"/>
                      </a:lnTo>
                      <a:lnTo>
                        <a:pt x="3386" y="558"/>
                      </a:lnTo>
                      <a:lnTo>
                        <a:pt x="3388" y="559"/>
                      </a:lnTo>
                      <a:lnTo>
                        <a:pt x="3390" y="561"/>
                      </a:lnTo>
                      <a:lnTo>
                        <a:pt x="3392" y="559"/>
                      </a:lnTo>
                      <a:lnTo>
                        <a:pt x="3392" y="561"/>
                      </a:lnTo>
                      <a:lnTo>
                        <a:pt x="3396" y="562"/>
                      </a:lnTo>
                      <a:lnTo>
                        <a:pt x="3398" y="564"/>
                      </a:lnTo>
                      <a:lnTo>
                        <a:pt x="3399" y="564"/>
                      </a:lnTo>
                      <a:lnTo>
                        <a:pt x="3400" y="562"/>
                      </a:lnTo>
                      <a:lnTo>
                        <a:pt x="3402" y="564"/>
                      </a:lnTo>
                      <a:lnTo>
                        <a:pt x="3403" y="566"/>
                      </a:lnTo>
                      <a:lnTo>
                        <a:pt x="3402" y="568"/>
                      </a:lnTo>
                      <a:lnTo>
                        <a:pt x="3400" y="569"/>
                      </a:lnTo>
                      <a:lnTo>
                        <a:pt x="3400" y="571"/>
                      </a:lnTo>
                      <a:lnTo>
                        <a:pt x="3403" y="572"/>
                      </a:lnTo>
                      <a:lnTo>
                        <a:pt x="3407" y="574"/>
                      </a:lnTo>
                      <a:lnTo>
                        <a:pt x="3409" y="574"/>
                      </a:lnTo>
                      <a:lnTo>
                        <a:pt x="3410" y="574"/>
                      </a:lnTo>
                      <a:lnTo>
                        <a:pt x="3413" y="574"/>
                      </a:lnTo>
                      <a:lnTo>
                        <a:pt x="3416" y="576"/>
                      </a:lnTo>
                      <a:lnTo>
                        <a:pt x="3416" y="578"/>
                      </a:lnTo>
                      <a:lnTo>
                        <a:pt x="3417" y="579"/>
                      </a:lnTo>
                      <a:lnTo>
                        <a:pt x="3417" y="581"/>
                      </a:lnTo>
                      <a:lnTo>
                        <a:pt x="3420" y="583"/>
                      </a:lnTo>
                      <a:lnTo>
                        <a:pt x="3422" y="582"/>
                      </a:lnTo>
                      <a:lnTo>
                        <a:pt x="3424" y="586"/>
                      </a:lnTo>
                      <a:lnTo>
                        <a:pt x="3432" y="593"/>
                      </a:lnTo>
                      <a:lnTo>
                        <a:pt x="3440" y="606"/>
                      </a:lnTo>
                      <a:lnTo>
                        <a:pt x="3441" y="609"/>
                      </a:lnTo>
                      <a:lnTo>
                        <a:pt x="3441" y="612"/>
                      </a:lnTo>
                      <a:lnTo>
                        <a:pt x="3441" y="613"/>
                      </a:lnTo>
                      <a:lnTo>
                        <a:pt x="3447" y="617"/>
                      </a:lnTo>
                      <a:lnTo>
                        <a:pt x="3447" y="620"/>
                      </a:lnTo>
                      <a:lnTo>
                        <a:pt x="3451" y="626"/>
                      </a:lnTo>
                      <a:lnTo>
                        <a:pt x="3453" y="627"/>
                      </a:lnTo>
                      <a:lnTo>
                        <a:pt x="3453" y="629"/>
                      </a:lnTo>
                      <a:lnTo>
                        <a:pt x="3453" y="630"/>
                      </a:lnTo>
                      <a:lnTo>
                        <a:pt x="3453" y="634"/>
                      </a:lnTo>
                      <a:lnTo>
                        <a:pt x="3456" y="636"/>
                      </a:lnTo>
                      <a:lnTo>
                        <a:pt x="3457" y="636"/>
                      </a:lnTo>
                      <a:lnTo>
                        <a:pt x="3460" y="636"/>
                      </a:lnTo>
                      <a:lnTo>
                        <a:pt x="3461" y="637"/>
                      </a:lnTo>
                      <a:lnTo>
                        <a:pt x="3465" y="643"/>
                      </a:lnTo>
                      <a:lnTo>
                        <a:pt x="3470" y="647"/>
                      </a:lnTo>
                      <a:lnTo>
                        <a:pt x="3471" y="651"/>
                      </a:lnTo>
                      <a:lnTo>
                        <a:pt x="3474" y="658"/>
                      </a:lnTo>
                      <a:lnTo>
                        <a:pt x="3473" y="660"/>
                      </a:lnTo>
                      <a:lnTo>
                        <a:pt x="3473" y="661"/>
                      </a:lnTo>
                      <a:lnTo>
                        <a:pt x="3473" y="664"/>
                      </a:lnTo>
                      <a:lnTo>
                        <a:pt x="3473" y="666"/>
                      </a:lnTo>
                      <a:lnTo>
                        <a:pt x="3477" y="668"/>
                      </a:lnTo>
                      <a:lnTo>
                        <a:pt x="3478" y="668"/>
                      </a:lnTo>
                      <a:lnTo>
                        <a:pt x="3480" y="667"/>
                      </a:lnTo>
                      <a:lnTo>
                        <a:pt x="3484" y="664"/>
                      </a:lnTo>
                      <a:lnTo>
                        <a:pt x="3487" y="667"/>
                      </a:lnTo>
                      <a:lnTo>
                        <a:pt x="3491" y="673"/>
                      </a:lnTo>
                      <a:lnTo>
                        <a:pt x="3433" y="786"/>
                      </a:lnTo>
                      <a:lnTo>
                        <a:pt x="3293" y="1058"/>
                      </a:lnTo>
                      <a:lnTo>
                        <a:pt x="3075" y="1481"/>
                      </a:lnTo>
                      <a:lnTo>
                        <a:pt x="2989" y="1649"/>
                      </a:lnTo>
                      <a:lnTo>
                        <a:pt x="2984" y="1659"/>
                      </a:lnTo>
                      <a:lnTo>
                        <a:pt x="3006" y="1682"/>
                      </a:lnTo>
                      <a:lnTo>
                        <a:pt x="3014" y="1673"/>
                      </a:lnTo>
                      <a:lnTo>
                        <a:pt x="3034" y="1701"/>
                      </a:lnTo>
                      <a:lnTo>
                        <a:pt x="3059" y="1691"/>
                      </a:lnTo>
                      <a:lnTo>
                        <a:pt x="3095" y="1707"/>
                      </a:lnTo>
                      <a:lnTo>
                        <a:pt x="3093" y="1711"/>
                      </a:lnTo>
                      <a:lnTo>
                        <a:pt x="3074" y="1734"/>
                      </a:lnTo>
                      <a:lnTo>
                        <a:pt x="3078" y="1749"/>
                      </a:lnTo>
                      <a:lnTo>
                        <a:pt x="3088" y="1764"/>
                      </a:lnTo>
                      <a:lnTo>
                        <a:pt x="3092" y="1768"/>
                      </a:lnTo>
                      <a:lnTo>
                        <a:pt x="3089" y="1781"/>
                      </a:lnTo>
                      <a:lnTo>
                        <a:pt x="3089" y="1786"/>
                      </a:lnTo>
                      <a:lnTo>
                        <a:pt x="3091" y="1792"/>
                      </a:lnTo>
                      <a:lnTo>
                        <a:pt x="3107" y="1840"/>
                      </a:lnTo>
                      <a:lnTo>
                        <a:pt x="3119" y="1875"/>
                      </a:lnTo>
                      <a:lnTo>
                        <a:pt x="3112" y="1908"/>
                      </a:lnTo>
                      <a:lnTo>
                        <a:pt x="3105" y="1916"/>
                      </a:lnTo>
                      <a:lnTo>
                        <a:pt x="3110" y="1918"/>
                      </a:lnTo>
                      <a:lnTo>
                        <a:pt x="3126" y="1912"/>
                      </a:lnTo>
                      <a:lnTo>
                        <a:pt x="3157" y="1907"/>
                      </a:lnTo>
                      <a:lnTo>
                        <a:pt x="3160" y="1907"/>
                      </a:lnTo>
                      <a:lnTo>
                        <a:pt x="3174" y="1912"/>
                      </a:lnTo>
                      <a:lnTo>
                        <a:pt x="3185" y="1904"/>
                      </a:lnTo>
                      <a:lnTo>
                        <a:pt x="3188" y="1901"/>
                      </a:lnTo>
                      <a:lnTo>
                        <a:pt x="3194" y="1885"/>
                      </a:lnTo>
                      <a:lnTo>
                        <a:pt x="3202" y="1885"/>
                      </a:lnTo>
                      <a:lnTo>
                        <a:pt x="3207" y="1884"/>
                      </a:lnTo>
                      <a:lnTo>
                        <a:pt x="3214" y="1880"/>
                      </a:lnTo>
                      <a:lnTo>
                        <a:pt x="3215" y="1875"/>
                      </a:lnTo>
                      <a:lnTo>
                        <a:pt x="3218" y="1870"/>
                      </a:lnTo>
                      <a:lnTo>
                        <a:pt x="3222" y="1867"/>
                      </a:lnTo>
                      <a:lnTo>
                        <a:pt x="3233" y="1870"/>
                      </a:lnTo>
                      <a:lnTo>
                        <a:pt x="3245" y="1870"/>
                      </a:lnTo>
                      <a:lnTo>
                        <a:pt x="3255" y="1868"/>
                      </a:lnTo>
                      <a:lnTo>
                        <a:pt x="3272" y="1867"/>
                      </a:lnTo>
                      <a:lnTo>
                        <a:pt x="3279" y="1883"/>
                      </a:lnTo>
                      <a:lnTo>
                        <a:pt x="3282" y="1895"/>
                      </a:lnTo>
                      <a:lnTo>
                        <a:pt x="3284" y="1897"/>
                      </a:lnTo>
                      <a:lnTo>
                        <a:pt x="3286" y="1907"/>
                      </a:lnTo>
                      <a:lnTo>
                        <a:pt x="3282" y="1915"/>
                      </a:lnTo>
                      <a:lnTo>
                        <a:pt x="3280" y="1919"/>
                      </a:lnTo>
                      <a:lnTo>
                        <a:pt x="3279" y="1925"/>
                      </a:lnTo>
                      <a:lnTo>
                        <a:pt x="3277" y="1931"/>
                      </a:lnTo>
                      <a:lnTo>
                        <a:pt x="3276" y="1933"/>
                      </a:lnTo>
                      <a:lnTo>
                        <a:pt x="3276" y="1941"/>
                      </a:lnTo>
                      <a:lnTo>
                        <a:pt x="3284" y="1952"/>
                      </a:lnTo>
                      <a:lnTo>
                        <a:pt x="3287" y="1959"/>
                      </a:lnTo>
                      <a:lnTo>
                        <a:pt x="3291" y="1969"/>
                      </a:lnTo>
                      <a:lnTo>
                        <a:pt x="3296" y="1970"/>
                      </a:lnTo>
                      <a:lnTo>
                        <a:pt x="3297" y="1984"/>
                      </a:lnTo>
                      <a:lnTo>
                        <a:pt x="3296" y="1989"/>
                      </a:lnTo>
                      <a:lnTo>
                        <a:pt x="3296" y="1991"/>
                      </a:lnTo>
                      <a:lnTo>
                        <a:pt x="3296" y="1993"/>
                      </a:lnTo>
                      <a:lnTo>
                        <a:pt x="3294" y="1999"/>
                      </a:lnTo>
                      <a:lnTo>
                        <a:pt x="3297" y="2008"/>
                      </a:lnTo>
                      <a:lnTo>
                        <a:pt x="3308" y="2025"/>
                      </a:lnTo>
                      <a:lnTo>
                        <a:pt x="3314" y="2034"/>
                      </a:lnTo>
                      <a:lnTo>
                        <a:pt x="3317" y="2049"/>
                      </a:lnTo>
                      <a:lnTo>
                        <a:pt x="3317" y="2052"/>
                      </a:lnTo>
                      <a:lnTo>
                        <a:pt x="3321" y="2065"/>
                      </a:lnTo>
                      <a:lnTo>
                        <a:pt x="3324" y="2078"/>
                      </a:lnTo>
                      <a:lnTo>
                        <a:pt x="3323" y="2083"/>
                      </a:lnTo>
                      <a:lnTo>
                        <a:pt x="3321" y="2088"/>
                      </a:lnTo>
                      <a:lnTo>
                        <a:pt x="3321" y="2099"/>
                      </a:lnTo>
                      <a:lnTo>
                        <a:pt x="3323" y="2100"/>
                      </a:lnTo>
                      <a:lnTo>
                        <a:pt x="3325" y="2113"/>
                      </a:lnTo>
                      <a:lnTo>
                        <a:pt x="3325" y="2119"/>
                      </a:lnTo>
                      <a:lnTo>
                        <a:pt x="3325" y="2140"/>
                      </a:lnTo>
                      <a:lnTo>
                        <a:pt x="3330" y="2163"/>
                      </a:lnTo>
                      <a:lnTo>
                        <a:pt x="3330" y="2183"/>
                      </a:lnTo>
                      <a:lnTo>
                        <a:pt x="3332" y="2195"/>
                      </a:lnTo>
                      <a:lnTo>
                        <a:pt x="3332" y="2212"/>
                      </a:lnTo>
                      <a:lnTo>
                        <a:pt x="3337" y="2235"/>
                      </a:lnTo>
                      <a:lnTo>
                        <a:pt x="3338" y="2253"/>
                      </a:lnTo>
                      <a:lnTo>
                        <a:pt x="3335" y="2267"/>
                      </a:lnTo>
                      <a:lnTo>
                        <a:pt x="3338" y="2277"/>
                      </a:lnTo>
                      <a:lnTo>
                        <a:pt x="3334" y="2293"/>
                      </a:lnTo>
                      <a:lnTo>
                        <a:pt x="3335" y="2304"/>
                      </a:lnTo>
                      <a:lnTo>
                        <a:pt x="3338" y="2310"/>
                      </a:lnTo>
                      <a:lnTo>
                        <a:pt x="3340" y="2316"/>
                      </a:lnTo>
                      <a:lnTo>
                        <a:pt x="3338" y="2331"/>
                      </a:lnTo>
                      <a:lnTo>
                        <a:pt x="3341" y="2340"/>
                      </a:lnTo>
                      <a:lnTo>
                        <a:pt x="3351" y="2342"/>
                      </a:lnTo>
                      <a:lnTo>
                        <a:pt x="3357" y="2357"/>
                      </a:lnTo>
                      <a:lnTo>
                        <a:pt x="3369" y="2374"/>
                      </a:lnTo>
                      <a:lnTo>
                        <a:pt x="3372" y="2381"/>
                      </a:lnTo>
                      <a:lnTo>
                        <a:pt x="3390" y="2392"/>
                      </a:lnTo>
                      <a:lnTo>
                        <a:pt x="3392" y="2396"/>
                      </a:lnTo>
                      <a:lnTo>
                        <a:pt x="3395" y="2409"/>
                      </a:lnTo>
                      <a:lnTo>
                        <a:pt x="3400" y="2413"/>
                      </a:lnTo>
                      <a:lnTo>
                        <a:pt x="3405" y="2416"/>
                      </a:lnTo>
                      <a:lnTo>
                        <a:pt x="3402" y="2429"/>
                      </a:lnTo>
                      <a:lnTo>
                        <a:pt x="3412" y="2439"/>
                      </a:lnTo>
                      <a:lnTo>
                        <a:pt x="3422" y="2440"/>
                      </a:lnTo>
                      <a:lnTo>
                        <a:pt x="3423" y="2451"/>
                      </a:lnTo>
                      <a:lnTo>
                        <a:pt x="3423" y="2454"/>
                      </a:lnTo>
                      <a:lnTo>
                        <a:pt x="3423" y="2457"/>
                      </a:lnTo>
                      <a:lnTo>
                        <a:pt x="3419" y="2466"/>
                      </a:lnTo>
                      <a:lnTo>
                        <a:pt x="3409" y="2475"/>
                      </a:lnTo>
                      <a:lnTo>
                        <a:pt x="3406" y="2477"/>
                      </a:lnTo>
                      <a:lnTo>
                        <a:pt x="3403" y="2481"/>
                      </a:lnTo>
                      <a:lnTo>
                        <a:pt x="3402" y="2484"/>
                      </a:lnTo>
                      <a:lnTo>
                        <a:pt x="3400" y="2485"/>
                      </a:lnTo>
                      <a:lnTo>
                        <a:pt x="3400" y="2487"/>
                      </a:lnTo>
                      <a:lnTo>
                        <a:pt x="3400" y="2490"/>
                      </a:lnTo>
                      <a:lnTo>
                        <a:pt x="3402" y="2492"/>
                      </a:lnTo>
                      <a:lnTo>
                        <a:pt x="3396" y="2504"/>
                      </a:lnTo>
                      <a:lnTo>
                        <a:pt x="3395" y="2507"/>
                      </a:lnTo>
                      <a:lnTo>
                        <a:pt x="3395" y="2516"/>
                      </a:lnTo>
                      <a:lnTo>
                        <a:pt x="3395" y="2522"/>
                      </a:lnTo>
                      <a:lnTo>
                        <a:pt x="3392" y="2532"/>
                      </a:lnTo>
                      <a:lnTo>
                        <a:pt x="3390" y="2536"/>
                      </a:lnTo>
                      <a:lnTo>
                        <a:pt x="3392" y="2542"/>
                      </a:lnTo>
                      <a:lnTo>
                        <a:pt x="3392" y="2543"/>
                      </a:lnTo>
                      <a:lnTo>
                        <a:pt x="3390" y="2545"/>
                      </a:lnTo>
                      <a:lnTo>
                        <a:pt x="3389" y="2546"/>
                      </a:lnTo>
                      <a:lnTo>
                        <a:pt x="3386" y="2548"/>
                      </a:lnTo>
                      <a:lnTo>
                        <a:pt x="3381" y="2552"/>
                      </a:lnTo>
                      <a:lnTo>
                        <a:pt x="3378" y="2553"/>
                      </a:lnTo>
                      <a:lnTo>
                        <a:pt x="3375" y="2558"/>
                      </a:lnTo>
                      <a:lnTo>
                        <a:pt x="3372" y="2560"/>
                      </a:lnTo>
                      <a:lnTo>
                        <a:pt x="3368" y="2566"/>
                      </a:lnTo>
                      <a:lnTo>
                        <a:pt x="3364" y="2570"/>
                      </a:lnTo>
                      <a:lnTo>
                        <a:pt x="3359" y="2573"/>
                      </a:lnTo>
                      <a:lnTo>
                        <a:pt x="3358" y="2574"/>
                      </a:lnTo>
                      <a:lnTo>
                        <a:pt x="3351" y="2580"/>
                      </a:lnTo>
                      <a:lnTo>
                        <a:pt x="3338" y="2586"/>
                      </a:lnTo>
                      <a:lnTo>
                        <a:pt x="3330" y="2590"/>
                      </a:lnTo>
                      <a:lnTo>
                        <a:pt x="3325" y="2590"/>
                      </a:lnTo>
                      <a:lnTo>
                        <a:pt x="3323" y="2591"/>
                      </a:lnTo>
                      <a:lnTo>
                        <a:pt x="3324" y="2594"/>
                      </a:lnTo>
                      <a:lnTo>
                        <a:pt x="3323" y="2594"/>
                      </a:lnTo>
                      <a:lnTo>
                        <a:pt x="3320" y="2596"/>
                      </a:lnTo>
                      <a:lnTo>
                        <a:pt x="3318" y="2596"/>
                      </a:lnTo>
                      <a:lnTo>
                        <a:pt x="3317" y="2590"/>
                      </a:lnTo>
                      <a:lnTo>
                        <a:pt x="3317" y="2587"/>
                      </a:lnTo>
                      <a:lnTo>
                        <a:pt x="3318" y="2587"/>
                      </a:lnTo>
                      <a:lnTo>
                        <a:pt x="3320" y="2586"/>
                      </a:lnTo>
                      <a:lnTo>
                        <a:pt x="3320" y="2584"/>
                      </a:lnTo>
                      <a:lnTo>
                        <a:pt x="3318" y="2582"/>
                      </a:lnTo>
                      <a:lnTo>
                        <a:pt x="3317" y="2580"/>
                      </a:lnTo>
                      <a:lnTo>
                        <a:pt x="3315" y="2584"/>
                      </a:lnTo>
                      <a:lnTo>
                        <a:pt x="3314" y="2586"/>
                      </a:lnTo>
                      <a:lnTo>
                        <a:pt x="3311" y="2586"/>
                      </a:lnTo>
                      <a:lnTo>
                        <a:pt x="3310" y="2586"/>
                      </a:lnTo>
                      <a:lnTo>
                        <a:pt x="3310" y="2584"/>
                      </a:lnTo>
                      <a:lnTo>
                        <a:pt x="3308" y="2583"/>
                      </a:lnTo>
                      <a:lnTo>
                        <a:pt x="3307" y="2582"/>
                      </a:lnTo>
                      <a:lnTo>
                        <a:pt x="3307" y="2579"/>
                      </a:lnTo>
                      <a:lnTo>
                        <a:pt x="3307" y="2576"/>
                      </a:lnTo>
                      <a:lnTo>
                        <a:pt x="3308" y="2574"/>
                      </a:lnTo>
                      <a:lnTo>
                        <a:pt x="3310" y="2569"/>
                      </a:lnTo>
                      <a:lnTo>
                        <a:pt x="3310" y="2565"/>
                      </a:lnTo>
                      <a:lnTo>
                        <a:pt x="3311" y="2563"/>
                      </a:lnTo>
                      <a:lnTo>
                        <a:pt x="3314" y="2559"/>
                      </a:lnTo>
                      <a:lnTo>
                        <a:pt x="3314" y="2558"/>
                      </a:lnTo>
                      <a:lnTo>
                        <a:pt x="3313" y="2558"/>
                      </a:lnTo>
                      <a:lnTo>
                        <a:pt x="3311" y="2555"/>
                      </a:lnTo>
                      <a:lnTo>
                        <a:pt x="3311" y="2553"/>
                      </a:lnTo>
                      <a:lnTo>
                        <a:pt x="3313" y="2549"/>
                      </a:lnTo>
                      <a:lnTo>
                        <a:pt x="3315" y="2546"/>
                      </a:lnTo>
                      <a:lnTo>
                        <a:pt x="3315" y="2545"/>
                      </a:lnTo>
                      <a:lnTo>
                        <a:pt x="3317" y="2543"/>
                      </a:lnTo>
                      <a:lnTo>
                        <a:pt x="3315" y="2542"/>
                      </a:lnTo>
                      <a:lnTo>
                        <a:pt x="3314" y="2541"/>
                      </a:lnTo>
                      <a:lnTo>
                        <a:pt x="3314" y="2538"/>
                      </a:lnTo>
                      <a:lnTo>
                        <a:pt x="3314" y="2535"/>
                      </a:lnTo>
                      <a:lnTo>
                        <a:pt x="3314" y="2533"/>
                      </a:lnTo>
                      <a:lnTo>
                        <a:pt x="3314" y="2532"/>
                      </a:lnTo>
                      <a:lnTo>
                        <a:pt x="3314" y="2531"/>
                      </a:lnTo>
                      <a:lnTo>
                        <a:pt x="3314" y="2528"/>
                      </a:lnTo>
                      <a:lnTo>
                        <a:pt x="3324" y="2524"/>
                      </a:lnTo>
                      <a:lnTo>
                        <a:pt x="3328" y="2521"/>
                      </a:lnTo>
                      <a:lnTo>
                        <a:pt x="3328" y="2519"/>
                      </a:lnTo>
                      <a:lnTo>
                        <a:pt x="3331" y="2519"/>
                      </a:lnTo>
                      <a:lnTo>
                        <a:pt x="3334" y="2521"/>
                      </a:lnTo>
                      <a:lnTo>
                        <a:pt x="3335" y="2519"/>
                      </a:lnTo>
                      <a:lnTo>
                        <a:pt x="3335" y="2518"/>
                      </a:lnTo>
                      <a:lnTo>
                        <a:pt x="3337" y="2512"/>
                      </a:lnTo>
                      <a:lnTo>
                        <a:pt x="3337" y="2504"/>
                      </a:lnTo>
                      <a:lnTo>
                        <a:pt x="3337" y="2502"/>
                      </a:lnTo>
                      <a:lnTo>
                        <a:pt x="3338" y="2501"/>
                      </a:lnTo>
                      <a:lnTo>
                        <a:pt x="3340" y="2499"/>
                      </a:lnTo>
                      <a:lnTo>
                        <a:pt x="3341" y="2498"/>
                      </a:lnTo>
                      <a:lnTo>
                        <a:pt x="3342" y="2497"/>
                      </a:lnTo>
                      <a:lnTo>
                        <a:pt x="3345" y="2491"/>
                      </a:lnTo>
                      <a:lnTo>
                        <a:pt x="3348" y="2484"/>
                      </a:lnTo>
                      <a:lnTo>
                        <a:pt x="3351" y="2471"/>
                      </a:lnTo>
                      <a:lnTo>
                        <a:pt x="3351" y="2463"/>
                      </a:lnTo>
                      <a:lnTo>
                        <a:pt x="3351" y="2457"/>
                      </a:lnTo>
                      <a:lnTo>
                        <a:pt x="3348" y="2441"/>
                      </a:lnTo>
                      <a:lnTo>
                        <a:pt x="3345" y="2434"/>
                      </a:lnTo>
                      <a:lnTo>
                        <a:pt x="3345" y="2433"/>
                      </a:lnTo>
                      <a:lnTo>
                        <a:pt x="3344" y="2429"/>
                      </a:lnTo>
                      <a:lnTo>
                        <a:pt x="3344" y="2427"/>
                      </a:lnTo>
                      <a:lnTo>
                        <a:pt x="3342" y="2427"/>
                      </a:lnTo>
                      <a:lnTo>
                        <a:pt x="3342" y="2429"/>
                      </a:lnTo>
                      <a:lnTo>
                        <a:pt x="3341" y="2430"/>
                      </a:lnTo>
                      <a:lnTo>
                        <a:pt x="3341" y="2432"/>
                      </a:lnTo>
                      <a:lnTo>
                        <a:pt x="3344" y="2440"/>
                      </a:lnTo>
                      <a:lnTo>
                        <a:pt x="3347" y="2451"/>
                      </a:lnTo>
                      <a:lnTo>
                        <a:pt x="3347" y="2454"/>
                      </a:lnTo>
                      <a:lnTo>
                        <a:pt x="3345" y="2458"/>
                      </a:lnTo>
                      <a:lnTo>
                        <a:pt x="3345" y="2460"/>
                      </a:lnTo>
                      <a:lnTo>
                        <a:pt x="3345" y="2466"/>
                      </a:lnTo>
                      <a:lnTo>
                        <a:pt x="3347" y="2470"/>
                      </a:lnTo>
                      <a:lnTo>
                        <a:pt x="3345" y="2475"/>
                      </a:lnTo>
                      <a:lnTo>
                        <a:pt x="3344" y="2485"/>
                      </a:lnTo>
                      <a:lnTo>
                        <a:pt x="3341" y="2487"/>
                      </a:lnTo>
                      <a:lnTo>
                        <a:pt x="3340" y="2487"/>
                      </a:lnTo>
                      <a:lnTo>
                        <a:pt x="3338" y="2488"/>
                      </a:lnTo>
                      <a:lnTo>
                        <a:pt x="3334" y="2497"/>
                      </a:lnTo>
                      <a:lnTo>
                        <a:pt x="3332" y="2507"/>
                      </a:lnTo>
                      <a:lnTo>
                        <a:pt x="3332" y="2508"/>
                      </a:lnTo>
                      <a:lnTo>
                        <a:pt x="3332" y="2514"/>
                      </a:lnTo>
                      <a:lnTo>
                        <a:pt x="3331" y="2515"/>
                      </a:lnTo>
                      <a:lnTo>
                        <a:pt x="3330" y="2515"/>
                      </a:lnTo>
                      <a:lnTo>
                        <a:pt x="3330" y="2516"/>
                      </a:lnTo>
                      <a:lnTo>
                        <a:pt x="3328" y="2515"/>
                      </a:lnTo>
                      <a:lnTo>
                        <a:pt x="3330" y="2514"/>
                      </a:lnTo>
                      <a:lnTo>
                        <a:pt x="3331" y="2505"/>
                      </a:lnTo>
                      <a:lnTo>
                        <a:pt x="3330" y="2504"/>
                      </a:lnTo>
                      <a:lnTo>
                        <a:pt x="3330" y="2502"/>
                      </a:lnTo>
                      <a:lnTo>
                        <a:pt x="3328" y="2505"/>
                      </a:lnTo>
                      <a:lnTo>
                        <a:pt x="3327" y="2507"/>
                      </a:lnTo>
                      <a:lnTo>
                        <a:pt x="3327" y="2508"/>
                      </a:lnTo>
                      <a:lnTo>
                        <a:pt x="3327" y="2511"/>
                      </a:lnTo>
                      <a:lnTo>
                        <a:pt x="3323" y="2518"/>
                      </a:lnTo>
                      <a:lnTo>
                        <a:pt x="3318" y="2521"/>
                      </a:lnTo>
                      <a:lnTo>
                        <a:pt x="3310" y="2525"/>
                      </a:lnTo>
                      <a:lnTo>
                        <a:pt x="3308" y="2525"/>
                      </a:lnTo>
                      <a:lnTo>
                        <a:pt x="3307" y="2525"/>
                      </a:lnTo>
                      <a:lnTo>
                        <a:pt x="3306" y="2524"/>
                      </a:lnTo>
                      <a:lnTo>
                        <a:pt x="3304" y="2521"/>
                      </a:lnTo>
                      <a:lnTo>
                        <a:pt x="3303" y="2518"/>
                      </a:lnTo>
                      <a:lnTo>
                        <a:pt x="3304" y="2515"/>
                      </a:lnTo>
                      <a:lnTo>
                        <a:pt x="3306" y="2515"/>
                      </a:lnTo>
                      <a:lnTo>
                        <a:pt x="3310" y="2512"/>
                      </a:lnTo>
                      <a:lnTo>
                        <a:pt x="3311" y="2511"/>
                      </a:lnTo>
                      <a:lnTo>
                        <a:pt x="3317" y="2505"/>
                      </a:lnTo>
                      <a:lnTo>
                        <a:pt x="3317" y="2504"/>
                      </a:lnTo>
                      <a:lnTo>
                        <a:pt x="3317" y="2501"/>
                      </a:lnTo>
                      <a:lnTo>
                        <a:pt x="3313" y="2499"/>
                      </a:lnTo>
                      <a:lnTo>
                        <a:pt x="3311" y="2499"/>
                      </a:lnTo>
                      <a:lnTo>
                        <a:pt x="3310" y="2499"/>
                      </a:lnTo>
                      <a:lnTo>
                        <a:pt x="3310" y="2502"/>
                      </a:lnTo>
                      <a:lnTo>
                        <a:pt x="3311" y="2505"/>
                      </a:lnTo>
                      <a:lnTo>
                        <a:pt x="3311" y="2507"/>
                      </a:lnTo>
                      <a:lnTo>
                        <a:pt x="3310" y="2508"/>
                      </a:lnTo>
                      <a:lnTo>
                        <a:pt x="3307" y="2511"/>
                      </a:lnTo>
                      <a:lnTo>
                        <a:pt x="3306" y="2512"/>
                      </a:lnTo>
                      <a:lnTo>
                        <a:pt x="3303" y="2512"/>
                      </a:lnTo>
                      <a:lnTo>
                        <a:pt x="3297" y="2514"/>
                      </a:lnTo>
                      <a:lnTo>
                        <a:pt x="3296" y="2514"/>
                      </a:lnTo>
                      <a:lnTo>
                        <a:pt x="3294" y="2512"/>
                      </a:lnTo>
                      <a:lnTo>
                        <a:pt x="3296" y="2509"/>
                      </a:lnTo>
                      <a:lnTo>
                        <a:pt x="3294" y="2507"/>
                      </a:lnTo>
                      <a:lnTo>
                        <a:pt x="3296" y="2504"/>
                      </a:lnTo>
                      <a:lnTo>
                        <a:pt x="3296" y="2502"/>
                      </a:lnTo>
                      <a:lnTo>
                        <a:pt x="3296" y="2501"/>
                      </a:lnTo>
                      <a:lnTo>
                        <a:pt x="3294" y="2499"/>
                      </a:lnTo>
                      <a:lnTo>
                        <a:pt x="3294" y="2501"/>
                      </a:lnTo>
                      <a:lnTo>
                        <a:pt x="3291" y="2504"/>
                      </a:lnTo>
                      <a:lnTo>
                        <a:pt x="3290" y="2504"/>
                      </a:lnTo>
                      <a:lnTo>
                        <a:pt x="3289" y="2502"/>
                      </a:lnTo>
                      <a:lnTo>
                        <a:pt x="3289" y="2501"/>
                      </a:lnTo>
                      <a:lnTo>
                        <a:pt x="3286" y="2495"/>
                      </a:lnTo>
                      <a:lnTo>
                        <a:pt x="3283" y="2492"/>
                      </a:lnTo>
                      <a:lnTo>
                        <a:pt x="3282" y="2488"/>
                      </a:lnTo>
                      <a:lnTo>
                        <a:pt x="3283" y="2487"/>
                      </a:lnTo>
                      <a:lnTo>
                        <a:pt x="3279" y="2478"/>
                      </a:lnTo>
                      <a:lnTo>
                        <a:pt x="3279" y="2477"/>
                      </a:lnTo>
                      <a:lnTo>
                        <a:pt x="3282" y="2468"/>
                      </a:lnTo>
                      <a:lnTo>
                        <a:pt x="3286" y="2467"/>
                      </a:lnTo>
                      <a:lnTo>
                        <a:pt x="3287" y="2468"/>
                      </a:lnTo>
                      <a:lnTo>
                        <a:pt x="3290" y="2468"/>
                      </a:lnTo>
                      <a:lnTo>
                        <a:pt x="3296" y="2466"/>
                      </a:lnTo>
                      <a:lnTo>
                        <a:pt x="3297" y="2464"/>
                      </a:lnTo>
                      <a:lnTo>
                        <a:pt x="3297" y="2463"/>
                      </a:lnTo>
                      <a:lnTo>
                        <a:pt x="3296" y="2461"/>
                      </a:lnTo>
                      <a:lnTo>
                        <a:pt x="3294" y="2458"/>
                      </a:lnTo>
                      <a:lnTo>
                        <a:pt x="3294" y="2457"/>
                      </a:lnTo>
                      <a:lnTo>
                        <a:pt x="3296" y="2457"/>
                      </a:lnTo>
                      <a:lnTo>
                        <a:pt x="3296" y="2456"/>
                      </a:lnTo>
                      <a:lnTo>
                        <a:pt x="3297" y="2454"/>
                      </a:lnTo>
                      <a:lnTo>
                        <a:pt x="3300" y="2451"/>
                      </a:lnTo>
                      <a:lnTo>
                        <a:pt x="3300" y="2450"/>
                      </a:lnTo>
                      <a:lnTo>
                        <a:pt x="3299" y="2447"/>
                      </a:lnTo>
                      <a:lnTo>
                        <a:pt x="3299" y="2446"/>
                      </a:lnTo>
                      <a:lnTo>
                        <a:pt x="3301" y="2444"/>
                      </a:lnTo>
                      <a:lnTo>
                        <a:pt x="3306" y="2443"/>
                      </a:lnTo>
                      <a:lnTo>
                        <a:pt x="3307" y="2441"/>
                      </a:lnTo>
                      <a:lnTo>
                        <a:pt x="3307" y="2440"/>
                      </a:lnTo>
                      <a:lnTo>
                        <a:pt x="3306" y="2439"/>
                      </a:lnTo>
                      <a:lnTo>
                        <a:pt x="3304" y="2439"/>
                      </a:lnTo>
                      <a:lnTo>
                        <a:pt x="3304" y="2440"/>
                      </a:lnTo>
                      <a:lnTo>
                        <a:pt x="3304" y="2437"/>
                      </a:lnTo>
                      <a:lnTo>
                        <a:pt x="3306" y="2432"/>
                      </a:lnTo>
                      <a:lnTo>
                        <a:pt x="3307" y="2432"/>
                      </a:lnTo>
                      <a:lnTo>
                        <a:pt x="3308" y="2430"/>
                      </a:lnTo>
                      <a:lnTo>
                        <a:pt x="3310" y="2429"/>
                      </a:lnTo>
                      <a:lnTo>
                        <a:pt x="3310" y="2427"/>
                      </a:lnTo>
                      <a:lnTo>
                        <a:pt x="3307" y="2426"/>
                      </a:lnTo>
                      <a:lnTo>
                        <a:pt x="3303" y="2427"/>
                      </a:lnTo>
                      <a:lnTo>
                        <a:pt x="3300" y="2426"/>
                      </a:lnTo>
                      <a:lnTo>
                        <a:pt x="3299" y="2426"/>
                      </a:lnTo>
                      <a:lnTo>
                        <a:pt x="3299" y="2429"/>
                      </a:lnTo>
                      <a:lnTo>
                        <a:pt x="3299" y="2432"/>
                      </a:lnTo>
                      <a:lnTo>
                        <a:pt x="3300" y="2433"/>
                      </a:lnTo>
                      <a:lnTo>
                        <a:pt x="3300" y="2436"/>
                      </a:lnTo>
                      <a:lnTo>
                        <a:pt x="3299" y="2437"/>
                      </a:lnTo>
                      <a:lnTo>
                        <a:pt x="3294" y="2444"/>
                      </a:lnTo>
                      <a:lnTo>
                        <a:pt x="3293" y="2446"/>
                      </a:lnTo>
                      <a:lnTo>
                        <a:pt x="3290" y="2450"/>
                      </a:lnTo>
                      <a:lnTo>
                        <a:pt x="3290" y="2451"/>
                      </a:lnTo>
                      <a:lnTo>
                        <a:pt x="3286" y="2454"/>
                      </a:lnTo>
                      <a:lnTo>
                        <a:pt x="3283" y="2457"/>
                      </a:lnTo>
                      <a:lnTo>
                        <a:pt x="3280" y="2454"/>
                      </a:lnTo>
                      <a:lnTo>
                        <a:pt x="3279" y="2454"/>
                      </a:lnTo>
                      <a:lnTo>
                        <a:pt x="3277" y="2460"/>
                      </a:lnTo>
                      <a:lnTo>
                        <a:pt x="3276" y="2464"/>
                      </a:lnTo>
                      <a:lnTo>
                        <a:pt x="3273" y="2468"/>
                      </a:lnTo>
                      <a:lnTo>
                        <a:pt x="3272" y="2467"/>
                      </a:lnTo>
                      <a:lnTo>
                        <a:pt x="3270" y="2466"/>
                      </a:lnTo>
                      <a:lnTo>
                        <a:pt x="3270" y="2461"/>
                      </a:lnTo>
                      <a:lnTo>
                        <a:pt x="3269" y="2460"/>
                      </a:lnTo>
                      <a:lnTo>
                        <a:pt x="3267" y="2458"/>
                      </a:lnTo>
                      <a:lnTo>
                        <a:pt x="3266" y="2458"/>
                      </a:lnTo>
                      <a:lnTo>
                        <a:pt x="3265" y="2456"/>
                      </a:lnTo>
                      <a:lnTo>
                        <a:pt x="3263" y="2451"/>
                      </a:lnTo>
                      <a:lnTo>
                        <a:pt x="3263" y="2449"/>
                      </a:lnTo>
                      <a:lnTo>
                        <a:pt x="3263" y="2447"/>
                      </a:lnTo>
                      <a:lnTo>
                        <a:pt x="3265" y="2446"/>
                      </a:lnTo>
                      <a:lnTo>
                        <a:pt x="3266" y="2440"/>
                      </a:lnTo>
                      <a:lnTo>
                        <a:pt x="3266" y="2437"/>
                      </a:lnTo>
                      <a:lnTo>
                        <a:pt x="3266" y="2436"/>
                      </a:lnTo>
                      <a:lnTo>
                        <a:pt x="3265" y="2432"/>
                      </a:lnTo>
                      <a:lnTo>
                        <a:pt x="3265" y="2429"/>
                      </a:lnTo>
                      <a:lnTo>
                        <a:pt x="3266" y="2427"/>
                      </a:lnTo>
                      <a:lnTo>
                        <a:pt x="3266" y="2429"/>
                      </a:lnTo>
                      <a:lnTo>
                        <a:pt x="3267" y="2430"/>
                      </a:lnTo>
                      <a:lnTo>
                        <a:pt x="3267" y="2432"/>
                      </a:lnTo>
                      <a:lnTo>
                        <a:pt x="3269" y="2433"/>
                      </a:lnTo>
                      <a:lnTo>
                        <a:pt x="3270" y="2433"/>
                      </a:lnTo>
                      <a:lnTo>
                        <a:pt x="3272" y="2432"/>
                      </a:lnTo>
                      <a:lnTo>
                        <a:pt x="3272" y="2429"/>
                      </a:lnTo>
                      <a:lnTo>
                        <a:pt x="3273" y="2427"/>
                      </a:lnTo>
                      <a:lnTo>
                        <a:pt x="3273" y="2426"/>
                      </a:lnTo>
                      <a:lnTo>
                        <a:pt x="3277" y="2426"/>
                      </a:lnTo>
                      <a:lnTo>
                        <a:pt x="3279" y="2426"/>
                      </a:lnTo>
                      <a:lnTo>
                        <a:pt x="3282" y="2424"/>
                      </a:lnTo>
                      <a:lnTo>
                        <a:pt x="3284" y="2420"/>
                      </a:lnTo>
                      <a:lnTo>
                        <a:pt x="3290" y="2410"/>
                      </a:lnTo>
                      <a:lnTo>
                        <a:pt x="3293" y="2399"/>
                      </a:lnTo>
                      <a:lnTo>
                        <a:pt x="3297" y="2395"/>
                      </a:lnTo>
                      <a:lnTo>
                        <a:pt x="3297" y="2398"/>
                      </a:lnTo>
                      <a:lnTo>
                        <a:pt x="3303" y="2393"/>
                      </a:lnTo>
                      <a:lnTo>
                        <a:pt x="3307" y="2386"/>
                      </a:lnTo>
                      <a:lnTo>
                        <a:pt x="3307" y="2385"/>
                      </a:lnTo>
                      <a:lnTo>
                        <a:pt x="3307" y="2383"/>
                      </a:lnTo>
                      <a:lnTo>
                        <a:pt x="3304" y="2383"/>
                      </a:lnTo>
                      <a:lnTo>
                        <a:pt x="3303" y="2383"/>
                      </a:lnTo>
                      <a:lnTo>
                        <a:pt x="3299" y="2389"/>
                      </a:lnTo>
                      <a:lnTo>
                        <a:pt x="3297" y="2389"/>
                      </a:lnTo>
                      <a:lnTo>
                        <a:pt x="3293" y="2391"/>
                      </a:lnTo>
                      <a:lnTo>
                        <a:pt x="3286" y="2395"/>
                      </a:lnTo>
                      <a:lnTo>
                        <a:pt x="3284" y="2409"/>
                      </a:lnTo>
                      <a:lnTo>
                        <a:pt x="3283" y="2410"/>
                      </a:lnTo>
                      <a:lnTo>
                        <a:pt x="3282" y="2412"/>
                      </a:lnTo>
                      <a:lnTo>
                        <a:pt x="3280" y="2412"/>
                      </a:lnTo>
                      <a:lnTo>
                        <a:pt x="3279" y="2412"/>
                      </a:lnTo>
                      <a:lnTo>
                        <a:pt x="3277" y="2409"/>
                      </a:lnTo>
                      <a:lnTo>
                        <a:pt x="3273" y="2409"/>
                      </a:lnTo>
                      <a:lnTo>
                        <a:pt x="3269" y="2412"/>
                      </a:lnTo>
                      <a:lnTo>
                        <a:pt x="3269" y="2413"/>
                      </a:lnTo>
                      <a:lnTo>
                        <a:pt x="3269" y="2415"/>
                      </a:lnTo>
                      <a:lnTo>
                        <a:pt x="3267" y="2416"/>
                      </a:lnTo>
                      <a:lnTo>
                        <a:pt x="3263" y="2415"/>
                      </a:lnTo>
                      <a:lnTo>
                        <a:pt x="3263" y="2410"/>
                      </a:lnTo>
                      <a:lnTo>
                        <a:pt x="3265" y="2408"/>
                      </a:lnTo>
                      <a:lnTo>
                        <a:pt x="3267" y="2402"/>
                      </a:lnTo>
                      <a:lnTo>
                        <a:pt x="3267" y="2393"/>
                      </a:lnTo>
                      <a:lnTo>
                        <a:pt x="3266" y="2386"/>
                      </a:lnTo>
                      <a:lnTo>
                        <a:pt x="3265" y="2383"/>
                      </a:lnTo>
                      <a:lnTo>
                        <a:pt x="3262" y="2383"/>
                      </a:lnTo>
                      <a:lnTo>
                        <a:pt x="3257" y="2383"/>
                      </a:lnTo>
                      <a:lnTo>
                        <a:pt x="3257" y="2385"/>
                      </a:lnTo>
                      <a:lnTo>
                        <a:pt x="3256" y="2386"/>
                      </a:lnTo>
                      <a:lnTo>
                        <a:pt x="3255" y="2379"/>
                      </a:lnTo>
                      <a:lnTo>
                        <a:pt x="3255" y="2375"/>
                      </a:lnTo>
                      <a:lnTo>
                        <a:pt x="3256" y="2371"/>
                      </a:lnTo>
                      <a:lnTo>
                        <a:pt x="3260" y="2362"/>
                      </a:lnTo>
                      <a:lnTo>
                        <a:pt x="3263" y="2359"/>
                      </a:lnTo>
                      <a:lnTo>
                        <a:pt x="3263" y="2361"/>
                      </a:lnTo>
                      <a:lnTo>
                        <a:pt x="3265" y="2361"/>
                      </a:lnTo>
                      <a:lnTo>
                        <a:pt x="3265" y="2362"/>
                      </a:lnTo>
                      <a:lnTo>
                        <a:pt x="3267" y="2362"/>
                      </a:lnTo>
                      <a:lnTo>
                        <a:pt x="3269" y="2362"/>
                      </a:lnTo>
                      <a:lnTo>
                        <a:pt x="3272" y="2358"/>
                      </a:lnTo>
                      <a:lnTo>
                        <a:pt x="3272" y="2357"/>
                      </a:lnTo>
                      <a:lnTo>
                        <a:pt x="3273" y="2357"/>
                      </a:lnTo>
                      <a:lnTo>
                        <a:pt x="3276" y="2352"/>
                      </a:lnTo>
                      <a:lnTo>
                        <a:pt x="3277" y="2352"/>
                      </a:lnTo>
                      <a:lnTo>
                        <a:pt x="3284" y="2352"/>
                      </a:lnTo>
                      <a:lnTo>
                        <a:pt x="3284" y="2354"/>
                      </a:lnTo>
                      <a:lnTo>
                        <a:pt x="3286" y="2355"/>
                      </a:lnTo>
                      <a:lnTo>
                        <a:pt x="3286" y="2359"/>
                      </a:lnTo>
                      <a:lnTo>
                        <a:pt x="3284" y="2361"/>
                      </a:lnTo>
                      <a:lnTo>
                        <a:pt x="3286" y="2362"/>
                      </a:lnTo>
                      <a:lnTo>
                        <a:pt x="3287" y="2361"/>
                      </a:lnTo>
                      <a:lnTo>
                        <a:pt x="3290" y="2357"/>
                      </a:lnTo>
                      <a:lnTo>
                        <a:pt x="3290" y="2351"/>
                      </a:lnTo>
                      <a:lnTo>
                        <a:pt x="3293" y="2338"/>
                      </a:lnTo>
                      <a:lnTo>
                        <a:pt x="3294" y="2337"/>
                      </a:lnTo>
                      <a:lnTo>
                        <a:pt x="3296" y="2338"/>
                      </a:lnTo>
                      <a:lnTo>
                        <a:pt x="3300" y="2345"/>
                      </a:lnTo>
                      <a:lnTo>
                        <a:pt x="3300" y="2347"/>
                      </a:lnTo>
                      <a:lnTo>
                        <a:pt x="3300" y="2351"/>
                      </a:lnTo>
                      <a:lnTo>
                        <a:pt x="3299" y="2352"/>
                      </a:lnTo>
                      <a:lnTo>
                        <a:pt x="3299" y="2355"/>
                      </a:lnTo>
                      <a:lnTo>
                        <a:pt x="3300" y="2357"/>
                      </a:lnTo>
                      <a:lnTo>
                        <a:pt x="3301" y="2355"/>
                      </a:lnTo>
                      <a:lnTo>
                        <a:pt x="3303" y="2355"/>
                      </a:lnTo>
                      <a:lnTo>
                        <a:pt x="3303" y="2354"/>
                      </a:lnTo>
                      <a:lnTo>
                        <a:pt x="3304" y="2347"/>
                      </a:lnTo>
                      <a:lnTo>
                        <a:pt x="3303" y="2342"/>
                      </a:lnTo>
                      <a:lnTo>
                        <a:pt x="3301" y="2341"/>
                      </a:lnTo>
                      <a:lnTo>
                        <a:pt x="3300" y="2341"/>
                      </a:lnTo>
                      <a:lnTo>
                        <a:pt x="3297" y="2334"/>
                      </a:lnTo>
                      <a:lnTo>
                        <a:pt x="3297" y="2333"/>
                      </a:lnTo>
                      <a:lnTo>
                        <a:pt x="3300" y="2328"/>
                      </a:lnTo>
                      <a:lnTo>
                        <a:pt x="3300" y="2327"/>
                      </a:lnTo>
                      <a:lnTo>
                        <a:pt x="3301" y="2325"/>
                      </a:lnTo>
                      <a:lnTo>
                        <a:pt x="3304" y="2325"/>
                      </a:lnTo>
                      <a:lnTo>
                        <a:pt x="3307" y="2323"/>
                      </a:lnTo>
                      <a:lnTo>
                        <a:pt x="3308" y="2321"/>
                      </a:lnTo>
                      <a:lnTo>
                        <a:pt x="3308" y="2320"/>
                      </a:lnTo>
                      <a:lnTo>
                        <a:pt x="3308" y="2317"/>
                      </a:lnTo>
                      <a:lnTo>
                        <a:pt x="3307" y="2317"/>
                      </a:lnTo>
                      <a:lnTo>
                        <a:pt x="3304" y="2317"/>
                      </a:lnTo>
                      <a:lnTo>
                        <a:pt x="3304" y="2316"/>
                      </a:lnTo>
                      <a:lnTo>
                        <a:pt x="3303" y="2316"/>
                      </a:lnTo>
                      <a:lnTo>
                        <a:pt x="3301" y="2316"/>
                      </a:lnTo>
                      <a:lnTo>
                        <a:pt x="3299" y="2314"/>
                      </a:lnTo>
                      <a:lnTo>
                        <a:pt x="3299" y="2313"/>
                      </a:lnTo>
                      <a:lnTo>
                        <a:pt x="3296" y="2308"/>
                      </a:lnTo>
                      <a:lnTo>
                        <a:pt x="3297" y="2307"/>
                      </a:lnTo>
                      <a:lnTo>
                        <a:pt x="3297" y="2306"/>
                      </a:lnTo>
                      <a:lnTo>
                        <a:pt x="3306" y="2301"/>
                      </a:lnTo>
                      <a:lnTo>
                        <a:pt x="3311" y="2299"/>
                      </a:lnTo>
                      <a:lnTo>
                        <a:pt x="3310" y="2297"/>
                      </a:lnTo>
                      <a:lnTo>
                        <a:pt x="3307" y="2297"/>
                      </a:lnTo>
                      <a:lnTo>
                        <a:pt x="3301" y="2299"/>
                      </a:lnTo>
                      <a:lnTo>
                        <a:pt x="3300" y="2300"/>
                      </a:lnTo>
                      <a:lnTo>
                        <a:pt x="3299" y="2301"/>
                      </a:lnTo>
                      <a:lnTo>
                        <a:pt x="3296" y="2301"/>
                      </a:lnTo>
                      <a:lnTo>
                        <a:pt x="3293" y="2296"/>
                      </a:lnTo>
                      <a:lnTo>
                        <a:pt x="3287" y="2286"/>
                      </a:lnTo>
                      <a:lnTo>
                        <a:pt x="3286" y="2283"/>
                      </a:lnTo>
                      <a:lnTo>
                        <a:pt x="3286" y="2282"/>
                      </a:lnTo>
                      <a:lnTo>
                        <a:pt x="3287" y="2282"/>
                      </a:lnTo>
                      <a:lnTo>
                        <a:pt x="3287" y="2280"/>
                      </a:lnTo>
                      <a:lnTo>
                        <a:pt x="3287" y="2277"/>
                      </a:lnTo>
                      <a:lnTo>
                        <a:pt x="3286" y="2276"/>
                      </a:lnTo>
                      <a:lnTo>
                        <a:pt x="3284" y="2273"/>
                      </a:lnTo>
                      <a:lnTo>
                        <a:pt x="3284" y="2267"/>
                      </a:lnTo>
                      <a:lnTo>
                        <a:pt x="3286" y="2263"/>
                      </a:lnTo>
                      <a:lnTo>
                        <a:pt x="3287" y="2265"/>
                      </a:lnTo>
                      <a:lnTo>
                        <a:pt x="3290" y="2263"/>
                      </a:lnTo>
                      <a:lnTo>
                        <a:pt x="3293" y="2262"/>
                      </a:lnTo>
                      <a:lnTo>
                        <a:pt x="3294" y="2256"/>
                      </a:lnTo>
                      <a:lnTo>
                        <a:pt x="3293" y="2255"/>
                      </a:lnTo>
                      <a:lnTo>
                        <a:pt x="3291" y="2256"/>
                      </a:lnTo>
                      <a:lnTo>
                        <a:pt x="3287" y="2258"/>
                      </a:lnTo>
                      <a:lnTo>
                        <a:pt x="3287" y="2256"/>
                      </a:lnTo>
                      <a:lnTo>
                        <a:pt x="3284" y="2255"/>
                      </a:lnTo>
                      <a:lnTo>
                        <a:pt x="3283" y="2258"/>
                      </a:lnTo>
                      <a:lnTo>
                        <a:pt x="3282" y="2253"/>
                      </a:lnTo>
                      <a:lnTo>
                        <a:pt x="3280" y="2249"/>
                      </a:lnTo>
                      <a:lnTo>
                        <a:pt x="3277" y="2246"/>
                      </a:lnTo>
                      <a:lnTo>
                        <a:pt x="3274" y="2246"/>
                      </a:lnTo>
                      <a:lnTo>
                        <a:pt x="3273" y="2245"/>
                      </a:lnTo>
                      <a:lnTo>
                        <a:pt x="3273" y="2242"/>
                      </a:lnTo>
                      <a:lnTo>
                        <a:pt x="3273" y="2241"/>
                      </a:lnTo>
                      <a:lnTo>
                        <a:pt x="3273" y="2239"/>
                      </a:lnTo>
                      <a:lnTo>
                        <a:pt x="3273" y="2238"/>
                      </a:lnTo>
                      <a:lnTo>
                        <a:pt x="3272" y="2238"/>
                      </a:lnTo>
                      <a:lnTo>
                        <a:pt x="3266" y="2239"/>
                      </a:lnTo>
                      <a:lnTo>
                        <a:pt x="3259" y="2229"/>
                      </a:lnTo>
                      <a:lnTo>
                        <a:pt x="3257" y="2226"/>
                      </a:lnTo>
                      <a:lnTo>
                        <a:pt x="3259" y="2218"/>
                      </a:lnTo>
                      <a:lnTo>
                        <a:pt x="3259" y="2216"/>
                      </a:lnTo>
                      <a:lnTo>
                        <a:pt x="3262" y="2214"/>
                      </a:lnTo>
                      <a:lnTo>
                        <a:pt x="3265" y="2212"/>
                      </a:lnTo>
                      <a:lnTo>
                        <a:pt x="3266" y="2212"/>
                      </a:lnTo>
                      <a:lnTo>
                        <a:pt x="3267" y="2212"/>
                      </a:lnTo>
                      <a:lnTo>
                        <a:pt x="3267" y="2214"/>
                      </a:lnTo>
                      <a:lnTo>
                        <a:pt x="3267" y="2215"/>
                      </a:lnTo>
                      <a:lnTo>
                        <a:pt x="3269" y="2215"/>
                      </a:lnTo>
                      <a:lnTo>
                        <a:pt x="3272" y="2216"/>
                      </a:lnTo>
                      <a:lnTo>
                        <a:pt x="3276" y="2218"/>
                      </a:lnTo>
                      <a:lnTo>
                        <a:pt x="3277" y="2216"/>
                      </a:lnTo>
                      <a:lnTo>
                        <a:pt x="3280" y="2214"/>
                      </a:lnTo>
                      <a:lnTo>
                        <a:pt x="3279" y="2214"/>
                      </a:lnTo>
                      <a:lnTo>
                        <a:pt x="3276" y="2212"/>
                      </a:lnTo>
                      <a:lnTo>
                        <a:pt x="3274" y="2212"/>
                      </a:lnTo>
                      <a:lnTo>
                        <a:pt x="3272" y="2209"/>
                      </a:lnTo>
                      <a:lnTo>
                        <a:pt x="3270" y="2207"/>
                      </a:lnTo>
                      <a:lnTo>
                        <a:pt x="3269" y="2205"/>
                      </a:lnTo>
                      <a:lnTo>
                        <a:pt x="3270" y="2204"/>
                      </a:lnTo>
                      <a:lnTo>
                        <a:pt x="3270" y="2202"/>
                      </a:lnTo>
                      <a:lnTo>
                        <a:pt x="3272" y="2202"/>
                      </a:lnTo>
                      <a:lnTo>
                        <a:pt x="3272" y="2194"/>
                      </a:lnTo>
                      <a:lnTo>
                        <a:pt x="3272" y="2188"/>
                      </a:lnTo>
                      <a:lnTo>
                        <a:pt x="3273" y="2187"/>
                      </a:lnTo>
                      <a:lnTo>
                        <a:pt x="3276" y="2183"/>
                      </a:lnTo>
                      <a:lnTo>
                        <a:pt x="3277" y="2183"/>
                      </a:lnTo>
                      <a:lnTo>
                        <a:pt x="3279" y="2181"/>
                      </a:lnTo>
                      <a:lnTo>
                        <a:pt x="3279" y="2180"/>
                      </a:lnTo>
                      <a:lnTo>
                        <a:pt x="3277" y="2178"/>
                      </a:lnTo>
                      <a:lnTo>
                        <a:pt x="3276" y="2178"/>
                      </a:lnTo>
                      <a:lnTo>
                        <a:pt x="3276" y="2180"/>
                      </a:lnTo>
                      <a:lnTo>
                        <a:pt x="3273" y="2180"/>
                      </a:lnTo>
                      <a:lnTo>
                        <a:pt x="3273" y="2178"/>
                      </a:lnTo>
                      <a:lnTo>
                        <a:pt x="3270" y="2175"/>
                      </a:lnTo>
                      <a:lnTo>
                        <a:pt x="3270" y="2171"/>
                      </a:lnTo>
                      <a:lnTo>
                        <a:pt x="3270" y="2168"/>
                      </a:lnTo>
                      <a:lnTo>
                        <a:pt x="3270" y="2166"/>
                      </a:lnTo>
                      <a:lnTo>
                        <a:pt x="3274" y="2160"/>
                      </a:lnTo>
                      <a:lnTo>
                        <a:pt x="3276" y="2158"/>
                      </a:lnTo>
                      <a:lnTo>
                        <a:pt x="3280" y="2160"/>
                      </a:lnTo>
                      <a:lnTo>
                        <a:pt x="3282" y="2164"/>
                      </a:lnTo>
                      <a:lnTo>
                        <a:pt x="3282" y="2166"/>
                      </a:lnTo>
                      <a:lnTo>
                        <a:pt x="3283" y="2167"/>
                      </a:lnTo>
                      <a:lnTo>
                        <a:pt x="3286" y="2170"/>
                      </a:lnTo>
                      <a:lnTo>
                        <a:pt x="3289" y="2171"/>
                      </a:lnTo>
                      <a:lnTo>
                        <a:pt x="3296" y="2183"/>
                      </a:lnTo>
                      <a:lnTo>
                        <a:pt x="3297" y="2185"/>
                      </a:lnTo>
                      <a:lnTo>
                        <a:pt x="3299" y="2185"/>
                      </a:lnTo>
                      <a:lnTo>
                        <a:pt x="3300" y="2185"/>
                      </a:lnTo>
                      <a:lnTo>
                        <a:pt x="3300" y="2184"/>
                      </a:lnTo>
                      <a:lnTo>
                        <a:pt x="3297" y="2177"/>
                      </a:lnTo>
                      <a:lnTo>
                        <a:pt x="3296" y="2174"/>
                      </a:lnTo>
                      <a:lnTo>
                        <a:pt x="3293" y="2173"/>
                      </a:lnTo>
                      <a:lnTo>
                        <a:pt x="3287" y="2160"/>
                      </a:lnTo>
                      <a:lnTo>
                        <a:pt x="3284" y="2156"/>
                      </a:lnTo>
                      <a:lnTo>
                        <a:pt x="3284" y="2154"/>
                      </a:lnTo>
                      <a:lnTo>
                        <a:pt x="3286" y="2153"/>
                      </a:lnTo>
                      <a:lnTo>
                        <a:pt x="3287" y="2144"/>
                      </a:lnTo>
                      <a:lnTo>
                        <a:pt x="3286" y="2143"/>
                      </a:lnTo>
                      <a:lnTo>
                        <a:pt x="3283" y="2144"/>
                      </a:lnTo>
                      <a:lnTo>
                        <a:pt x="3282" y="2147"/>
                      </a:lnTo>
                      <a:lnTo>
                        <a:pt x="3280" y="2149"/>
                      </a:lnTo>
                      <a:lnTo>
                        <a:pt x="3280" y="2150"/>
                      </a:lnTo>
                      <a:lnTo>
                        <a:pt x="3279" y="2150"/>
                      </a:lnTo>
                      <a:lnTo>
                        <a:pt x="3277" y="2150"/>
                      </a:lnTo>
                      <a:lnTo>
                        <a:pt x="3277" y="2149"/>
                      </a:lnTo>
                      <a:lnTo>
                        <a:pt x="3276" y="2149"/>
                      </a:lnTo>
                      <a:lnTo>
                        <a:pt x="3272" y="2140"/>
                      </a:lnTo>
                      <a:lnTo>
                        <a:pt x="3269" y="2116"/>
                      </a:lnTo>
                      <a:lnTo>
                        <a:pt x="3267" y="2110"/>
                      </a:lnTo>
                      <a:lnTo>
                        <a:pt x="3267" y="2108"/>
                      </a:lnTo>
                      <a:lnTo>
                        <a:pt x="3267" y="2103"/>
                      </a:lnTo>
                      <a:lnTo>
                        <a:pt x="3269" y="2092"/>
                      </a:lnTo>
                      <a:lnTo>
                        <a:pt x="3243" y="2076"/>
                      </a:lnTo>
                      <a:lnTo>
                        <a:pt x="3240" y="2065"/>
                      </a:lnTo>
                      <a:lnTo>
                        <a:pt x="3236" y="2052"/>
                      </a:lnTo>
                      <a:lnTo>
                        <a:pt x="3229" y="2028"/>
                      </a:lnTo>
                      <a:lnTo>
                        <a:pt x="3243" y="1979"/>
                      </a:lnTo>
                      <a:lnTo>
                        <a:pt x="3245" y="1970"/>
                      </a:lnTo>
                      <a:lnTo>
                        <a:pt x="3248" y="1972"/>
                      </a:lnTo>
                      <a:lnTo>
                        <a:pt x="3249" y="1969"/>
                      </a:lnTo>
                      <a:lnTo>
                        <a:pt x="3250" y="1958"/>
                      </a:lnTo>
                      <a:lnTo>
                        <a:pt x="3252" y="1952"/>
                      </a:lnTo>
                      <a:lnTo>
                        <a:pt x="3252" y="1943"/>
                      </a:lnTo>
                      <a:lnTo>
                        <a:pt x="3250" y="1932"/>
                      </a:lnTo>
                      <a:lnTo>
                        <a:pt x="3250" y="1924"/>
                      </a:lnTo>
                      <a:lnTo>
                        <a:pt x="3249" y="1925"/>
                      </a:lnTo>
                      <a:lnTo>
                        <a:pt x="3248" y="1929"/>
                      </a:lnTo>
                      <a:lnTo>
                        <a:pt x="3246" y="1933"/>
                      </a:lnTo>
                      <a:lnTo>
                        <a:pt x="3246" y="1936"/>
                      </a:lnTo>
                      <a:lnTo>
                        <a:pt x="3249" y="1939"/>
                      </a:lnTo>
                      <a:lnTo>
                        <a:pt x="3248" y="1943"/>
                      </a:lnTo>
                      <a:lnTo>
                        <a:pt x="3248" y="1946"/>
                      </a:lnTo>
                      <a:lnTo>
                        <a:pt x="3242" y="1952"/>
                      </a:lnTo>
                      <a:lnTo>
                        <a:pt x="3239" y="1956"/>
                      </a:lnTo>
                      <a:lnTo>
                        <a:pt x="3238" y="1959"/>
                      </a:lnTo>
                      <a:lnTo>
                        <a:pt x="3240" y="1962"/>
                      </a:lnTo>
                      <a:lnTo>
                        <a:pt x="3240" y="1963"/>
                      </a:lnTo>
                      <a:lnTo>
                        <a:pt x="3239" y="1969"/>
                      </a:lnTo>
                      <a:lnTo>
                        <a:pt x="3238" y="1974"/>
                      </a:lnTo>
                      <a:lnTo>
                        <a:pt x="3236" y="1976"/>
                      </a:lnTo>
                      <a:lnTo>
                        <a:pt x="3235" y="1976"/>
                      </a:lnTo>
                      <a:lnTo>
                        <a:pt x="3233" y="1977"/>
                      </a:lnTo>
                      <a:lnTo>
                        <a:pt x="3233" y="1986"/>
                      </a:lnTo>
                      <a:lnTo>
                        <a:pt x="3233" y="1987"/>
                      </a:lnTo>
                      <a:lnTo>
                        <a:pt x="3233" y="1990"/>
                      </a:lnTo>
                      <a:lnTo>
                        <a:pt x="3233" y="1991"/>
                      </a:lnTo>
                      <a:lnTo>
                        <a:pt x="3232" y="1997"/>
                      </a:lnTo>
                      <a:lnTo>
                        <a:pt x="3231" y="2014"/>
                      </a:lnTo>
                      <a:lnTo>
                        <a:pt x="3231" y="2017"/>
                      </a:lnTo>
                      <a:lnTo>
                        <a:pt x="3229" y="2018"/>
                      </a:lnTo>
                      <a:lnTo>
                        <a:pt x="3229" y="2017"/>
                      </a:lnTo>
                      <a:lnTo>
                        <a:pt x="3229" y="2016"/>
                      </a:lnTo>
                      <a:lnTo>
                        <a:pt x="3228" y="2014"/>
                      </a:lnTo>
                      <a:lnTo>
                        <a:pt x="3226" y="2016"/>
                      </a:lnTo>
                      <a:lnTo>
                        <a:pt x="3226" y="2017"/>
                      </a:lnTo>
                      <a:lnTo>
                        <a:pt x="3226" y="2021"/>
                      </a:lnTo>
                      <a:lnTo>
                        <a:pt x="3225" y="2028"/>
                      </a:lnTo>
                      <a:lnTo>
                        <a:pt x="3225" y="2038"/>
                      </a:lnTo>
                      <a:lnTo>
                        <a:pt x="3222" y="2047"/>
                      </a:lnTo>
                      <a:lnTo>
                        <a:pt x="3221" y="2052"/>
                      </a:lnTo>
                      <a:lnTo>
                        <a:pt x="3219" y="2054"/>
                      </a:lnTo>
                      <a:lnTo>
                        <a:pt x="3219" y="2055"/>
                      </a:lnTo>
                      <a:lnTo>
                        <a:pt x="3219" y="2054"/>
                      </a:lnTo>
                      <a:lnTo>
                        <a:pt x="3219" y="2052"/>
                      </a:lnTo>
                      <a:lnTo>
                        <a:pt x="3218" y="2052"/>
                      </a:lnTo>
                      <a:lnTo>
                        <a:pt x="3216" y="2052"/>
                      </a:lnTo>
                      <a:lnTo>
                        <a:pt x="3215" y="2057"/>
                      </a:lnTo>
                      <a:lnTo>
                        <a:pt x="3215" y="2058"/>
                      </a:lnTo>
                      <a:lnTo>
                        <a:pt x="3214" y="2066"/>
                      </a:lnTo>
                      <a:lnTo>
                        <a:pt x="3214" y="2065"/>
                      </a:lnTo>
                      <a:lnTo>
                        <a:pt x="3214" y="2064"/>
                      </a:lnTo>
                      <a:lnTo>
                        <a:pt x="3211" y="2064"/>
                      </a:lnTo>
                      <a:lnTo>
                        <a:pt x="3209" y="2061"/>
                      </a:lnTo>
                      <a:lnTo>
                        <a:pt x="3207" y="2057"/>
                      </a:lnTo>
                      <a:lnTo>
                        <a:pt x="3205" y="2055"/>
                      </a:lnTo>
                      <a:lnTo>
                        <a:pt x="3204" y="2055"/>
                      </a:lnTo>
                      <a:lnTo>
                        <a:pt x="3202" y="2055"/>
                      </a:lnTo>
                      <a:lnTo>
                        <a:pt x="3202" y="2054"/>
                      </a:lnTo>
                      <a:lnTo>
                        <a:pt x="3201" y="2049"/>
                      </a:lnTo>
                      <a:lnTo>
                        <a:pt x="3201" y="2041"/>
                      </a:lnTo>
                      <a:lnTo>
                        <a:pt x="3201" y="2038"/>
                      </a:lnTo>
                      <a:lnTo>
                        <a:pt x="3202" y="2031"/>
                      </a:lnTo>
                      <a:lnTo>
                        <a:pt x="3201" y="2031"/>
                      </a:lnTo>
                      <a:lnTo>
                        <a:pt x="3197" y="2031"/>
                      </a:lnTo>
                      <a:lnTo>
                        <a:pt x="3197" y="2030"/>
                      </a:lnTo>
                      <a:lnTo>
                        <a:pt x="3195" y="2027"/>
                      </a:lnTo>
                      <a:lnTo>
                        <a:pt x="3192" y="2023"/>
                      </a:lnTo>
                      <a:lnTo>
                        <a:pt x="3185" y="2024"/>
                      </a:lnTo>
                      <a:lnTo>
                        <a:pt x="3178" y="2023"/>
                      </a:lnTo>
                      <a:lnTo>
                        <a:pt x="3173" y="2021"/>
                      </a:lnTo>
                      <a:lnTo>
                        <a:pt x="3173" y="2020"/>
                      </a:lnTo>
                      <a:lnTo>
                        <a:pt x="3175" y="2017"/>
                      </a:lnTo>
                      <a:lnTo>
                        <a:pt x="3177" y="2013"/>
                      </a:lnTo>
                      <a:lnTo>
                        <a:pt x="3177" y="2011"/>
                      </a:lnTo>
                      <a:lnTo>
                        <a:pt x="3175" y="2013"/>
                      </a:lnTo>
                      <a:lnTo>
                        <a:pt x="3175" y="2011"/>
                      </a:lnTo>
                      <a:lnTo>
                        <a:pt x="3173" y="2010"/>
                      </a:lnTo>
                      <a:lnTo>
                        <a:pt x="3173" y="2008"/>
                      </a:lnTo>
                      <a:lnTo>
                        <a:pt x="3173" y="2007"/>
                      </a:lnTo>
                      <a:lnTo>
                        <a:pt x="3174" y="2007"/>
                      </a:lnTo>
                      <a:lnTo>
                        <a:pt x="3175" y="2006"/>
                      </a:lnTo>
                      <a:lnTo>
                        <a:pt x="3175" y="2007"/>
                      </a:lnTo>
                      <a:lnTo>
                        <a:pt x="3177" y="2007"/>
                      </a:lnTo>
                      <a:lnTo>
                        <a:pt x="3180" y="2007"/>
                      </a:lnTo>
                      <a:lnTo>
                        <a:pt x="3181" y="2006"/>
                      </a:lnTo>
                      <a:lnTo>
                        <a:pt x="3182" y="2003"/>
                      </a:lnTo>
                      <a:lnTo>
                        <a:pt x="3181" y="2003"/>
                      </a:lnTo>
                      <a:lnTo>
                        <a:pt x="3182" y="1999"/>
                      </a:lnTo>
                      <a:lnTo>
                        <a:pt x="3185" y="1993"/>
                      </a:lnTo>
                      <a:lnTo>
                        <a:pt x="3184" y="1980"/>
                      </a:lnTo>
                      <a:lnTo>
                        <a:pt x="3184" y="1979"/>
                      </a:lnTo>
                      <a:lnTo>
                        <a:pt x="3185" y="1977"/>
                      </a:lnTo>
                      <a:lnTo>
                        <a:pt x="3185" y="1976"/>
                      </a:lnTo>
                      <a:lnTo>
                        <a:pt x="3185" y="1970"/>
                      </a:lnTo>
                      <a:lnTo>
                        <a:pt x="3185" y="1966"/>
                      </a:lnTo>
                      <a:lnTo>
                        <a:pt x="3187" y="1965"/>
                      </a:lnTo>
                      <a:lnTo>
                        <a:pt x="3188" y="1965"/>
                      </a:lnTo>
                      <a:lnTo>
                        <a:pt x="3192" y="1955"/>
                      </a:lnTo>
                      <a:lnTo>
                        <a:pt x="3192" y="1953"/>
                      </a:lnTo>
                      <a:lnTo>
                        <a:pt x="3191" y="1946"/>
                      </a:lnTo>
                      <a:lnTo>
                        <a:pt x="3190" y="1945"/>
                      </a:lnTo>
                      <a:lnTo>
                        <a:pt x="3188" y="1946"/>
                      </a:lnTo>
                      <a:lnTo>
                        <a:pt x="3188" y="1949"/>
                      </a:lnTo>
                      <a:lnTo>
                        <a:pt x="3188" y="1952"/>
                      </a:lnTo>
                      <a:lnTo>
                        <a:pt x="3187" y="1959"/>
                      </a:lnTo>
                      <a:lnTo>
                        <a:pt x="3178" y="1970"/>
                      </a:lnTo>
                      <a:lnTo>
                        <a:pt x="3177" y="1970"/>
                      </a:lnTo>
                      <a:lnTo>
                        <a:pt x="3174" y="1970"/>
                      </a:lnTo>
                      <a:lnTo>
                        <a:pt x="3173" y="1969"/>
                      </a:lnTo>
                      <a:lnTo>
                        <a:pt x="3167" y="1958"/>
                      </a:lnTo>
                      <a:lnTo>
                        <a:pt x="3166" y="1956"/>
                      </a:lnTo>
                      <a:lnTo>
                        <a:pt x="3163" y="1953"/>
                      </a:lnTo>
                      <a:lnTo>
                        <a:pt x="3163" y="1952"/>
                      </a:lnTo>
                      <a:lnTo>
                        <a:pt x="3166" y="1941"/>
                      </a:lnTo>
                      <a:lnTo>
                        <a:pt x="3167" y="1938"/>
                      </a:lnTo>
                      <a:lnTo>
                        <a:pt x="3166" y="1936"/>
                      </a:lnTo>
                      <a:lnTo>
                        <a:pt x="3164" y="1936"/>
                      </a:lnTo>
                      <a:lnTo>
                        <a:pt x="3163" y="1938"/>
                      </a:lnTo>
                      <a:lnTo>
                        <a:pt x="3163" y="1939"/>
                      </a:lnTo>
                      <a:lnTo>
                        <a:pt x="3161" y="1942"/>
                      </a:lnTo>
                      <a:lnTo>
                        <a:pt x="3157" y="1942"/>
                      </a:lnTo>
                      <a:lnTo>
                        <a:pt x="3154" y="1941"/>
                      </a:lnTo>
                      <a:lnTo>
                        <a:pt x="3154" y="1939"/>
                      </a:lnTo>
                      <a:lnTo>
                        <a:pt x="3154" y="1938"/>
                      </a:lnTo>
                      <a:lnTo>
                        <a:pt x="3153" y="1936"/>
                      </a:lnTo>
                      <a:lnTo>
                        <a:pt x="3153" y="1935"/>
                      </a:lnTo>
                      <a:lnTo>
                        <a:pt x="3150" y="1933"/>
                      </a:lnTo>
                      <a:lnTo>
                        <a:pt x="3150" y="1932"/>
                      </a:lnTo>
                      <a:lnTo>
                        <a:pt x="3149" y="1933"/>
                      </a:lnTo>
                      <a:lnTo>
                        <a:pt x="3146" y="1933"/>
                      </a:lnTo>
                      <a:lnTo>
                        <a:pt x="3146" y="1931"/>
                      </a:lnTo>
                      <a:lnTo>
                        <a:pt x="3147" y="1931"/>
                      </a:lnTo>
                      <a:lnTo>
                        <a:pt x="3146" y="1928"/>
                      </a:lnTo>
                      <a:lnTo>
                        <a:pt x="3143" y="1928"/>
                      </a:lnTo>
                      <a:lnTo>
                        <a:pt x="3143" y="1929"/>
                      </a:lnTo>
                      <a:lnTo>
                        <a:pt x="3140" y="1931"/>
                      </a:lnTo>
                      <a:lnTo>
                        <a:pt x="3140" y="1932"/>
                      </a:lnTo>
                      <a:lnTo>
                        <a:pt x="3140" y="1933"/>
                      </a:lnTo>
                      <a:lnTo>
                        <a:pt x="3143" y="1936"/>
                      </a:lnTo>
                      <a:lnTo>
                        <a:pt x="3149" y="1941"/>
                      </a:lnTo>
                      <a:lnTo>
                        <a:pt x="3150" y="1941"/>
                      </a:lnTo>
                      <a:lnTo>
                        <a:pt x="3153" y="1945"/>
                      </a:lnTo>
                      <a:lnTo>
                        <a:pt x="3156" y="1948"/>
                      </a:lnTo>
                      <a:lnTo>
                        <a:pt x="3157" y="1949"/>
                      </a:lnTo>
                      <a:lnTo>
                        <a:pt x="3158" y="1953"/>
                      </a:lnTo>
                      <a:lnTo>
                        <a:pt x="3161" y="1959"/>
                      </a:lnTo>
                      <a:lnTo>
                        <a:pt x="3163" y="1973"/>
                      </a:lnTo>
                      <a:lnTo>
                        <a:pt x="3160" y="1974"/>
                      </a:lnTo>
                      <a:lnTo>
                        <a:pt x="3158" y="1976"/>
                      </a:lnTo>
                      <a:lnTo>
                        <a:pt x="3157" y="1976"/>
                      </a:lnTo>
                      <a:lnTo>
                        <a:pt x="3154" y="1976"/>
                      </a:lnTo>
                      <a:lnTo>
                        <a:pt x="3151" y="1979"/>
                      </a:lnTo>
                      <a:lnTo>
                        <a:pt x="3153" y="1980"/>
                      </a:lnTo>
                      <a:lnTo>
                        <a:pt x="3158" y="1979"/>
                      </a:lnTo>
                      <a:lnTo>
                        <a:pt x="3161" y="1979"/>
                      </a:lnTo>
                      <a:lnTo>
                        <a:pt x="3163" y="1977"/>
                      </a:lnTo>
                      <a:lnTo>
                        <a:pt x="3164" y="1976"/>
                      </a:lnTo>
                      <a:lnTo>
                        <a:pt x="3168" y="1979"/>
                      </a:lnTo>
                      <a:lnTo>
                        <a:pt x="3170" y="1977"/>
                      </a:lnTo>
                      <a:lnTo>
                        <a:pt x="3170" y="1979"/>
                      </a:lnTo>
                      <a:lnTo>
                        <a:pt x="3170" y="1980"/>
                      </a:lnTo>
                      <a:lnTo>
                        <a:pt x="3167" y="1990"/>
                      </a:lnTo>
                      <a:lnTo>
                        <a:pt x="3166" y="1996"/>
                      </a:lnTo>
                      <a:lnTo>
                        <a:pt x="3166" y="1997"/>
                      </a:lnTo>
                      <a:lnTo>
                        <a:pt x="3168" y="2001"/>
                      </a:lnTo>
                      <a:lnTo>
                        <a:pt x="3167" y="2004"/>
                      </a:lnTo>
                      <a:lnTo>
                        <a:pt x="3166" y="2008"/>
                      </a:lnTo>
                      <a:lnTo>
                        <a:pt x="3167" y="2010"/>
                      </a:lnTo>
                      <a:lnTo>
                        <a:pt x="3167" y="2013"/>
                      </a:lnTo>
                      <a:lnTo>
                        <a:pt x="3166" y="2017"/>
                      </a:lnTo>
                      <a:lnTo>
                        <a:pt x="3160" y="2020"/>
                      </a:lnTo>
                      <a:lnTo>
                        <a:pt x="3158" y="2020"/>
                      </a:lnTo>
                      <a:lnTo>
                        <a:pt x="3149" y="2020"/>
                      </a:lnTo>
                      <a:lnTo>
                        <a:pt x="3147" y="2018"/>
                      </a:lnTo>
                      <a:lnTo>
                        <a:pt x="3146" y="2017"/>
                      </a:lnTo>
                      <a:lnTo>
                        <a:pt x="3147" y="2017"/>
                      </a:lnTo>
                      <a:lnTo>
                        <a:pt x="3147" y="2016"/>
                      </a:lnTo>
                      <a:lnTo>
                        <a:pt x="3149" y="2014"/>
                      </a:lnTo>
                      <a:lnTo>
                        <a:pt x="3150" y="2014"/>
                      </a:lnTo>
                      <a:lnTo>
                        <a:pt x="3150" y="2013"/>
                      </a:lnTo>
                      <a:lnTo>
                        <a:pt x="3147" y="2010"/>
                      </a:lnTo>
                      <a:lnTo>
                        <a:pt x="3144" y="2010"/>
                      </a:lnTo>
                      <a:lnTo>
                        <a:pt x="3144" y="2013"/>
                      </a:lnTo>
                      <a:lnTo>
                        <a:pt x="3143" y="2016"/>
                      </a:lnTo>
                      <a:lnTo>
                        <a:pt x="3141" y="2018"/>
                      </a:lnTo>
                      <a:lnTo>
                        <a:pt x="3140" y="2018"/>
                      </a:lnTo>
                      <a:lnTo>
                        <a:pt x="3136" y="2014"/>
                      </a:lnTo>
                      <a:lnTo>
                        <a:pt x="3133" y="2010"/>
                      </a:lnTo>
                      <a:lnTo>
                        <a:pt x="3133" y="2008"/>
                      </a:lnTo>
                      <a:lnTo>
                        <a:pt x="3130" y="2006"/>
                      </a:lnTo>
                      <a:lnTo>
                        <a:pt x="3129" y="2006"/>
                      </a:lnTo>
                      <a:lnTo>
                        <a:pt x="3127" y="2006"/>
                      </a:lnTo>
                      <a:lnTo>
                        <a:pt x="3127" y="2007"/>
                      </a:lnTo>
                      <a:lnTo>
                        <a:pt x="3127" y="2008"/>
                      </a:lnTo>
                      <a:lnTo>
                        <a:pt x="3127" y="2016"/>
                      </a:lnTo>
                      <a:lnTo>
                        <a:pt x="3127" y="2017"/>
                      </a:lnTo>
                      <a:lnTo>
                        <a:pt x="3126" y="2020"/>
                      </a:lnTo>
                      <a:lnTo>
                        <a:pt x="3123" y="2021"/>
                      </a:lnTo>
                      <a:lnTo>
                        <a:pt x="3122" y="2021"/>
                      </a:lnTo>
                      <a:lnTo>
                        <a:pt x="3119" y="2021"/>
                      </a:lnTo>
                      <a:lnTo>
                        <a:pt x="3117" y="2018"/>
                      </a:lnTo>
                      <a:lnTo>
                        <a:pt x="3117" y="2016"/>
                      </a:lnTo>
                      <a:lnTo>
                        <a:pt x="3117" y="2013"/>
                      </a:lnTo>
                      <a:lnTo>
                        <a:pt x="3119" y="2011"/>
                      </a:lnTo>
                      <a:lnTo>
                        <a:pt x="3119" y="2010"/>
                      </a:lnTo>
                      <a:lnTo>
                        <a:pt x="3117" y="2008"/>
                      </a:lnTo>
                      <a:lnTo>
                        <a:pt x="3116" y="2008"/>
                      </a:lnTo>
                      <a:lnTo>
                        <a:pt x="3113" y="2003"/>
                      </a:lnTo>
                      <a:lnTo>
                        <a:pt x="3115" y="2001"/>
                      </a:lnTo>
                      <a:lnTo>
                        <a:pt x="3112" y="1991"/>
                      </a:lnTo>
                      <a:lnTo>
                        <a:pt x="3110" y="1989"/>
                      </a:lnTo>
                      <a:lnTo>
                        <a:pt x="3109" y="1989"/>
                      </a:lnTo>
                      <a:lnTo>
                        <a:pt x="3109" y="1987"/>
                      </a:lnTo>
                      <a:lnTo>
                        <a:pt x="3105" y="1987"/>
                      </a:lnTo>
                      <a:lnTo>
                        <a:pt x="3102" y="1987"/>
                      </a:lnTo>
                      <a:lnTo>
                        <a:pt x="3102" y="1984"/>
                      </a:lnTo>
                      <a:lnTo>
                        <a:pt x="3100" y="1980"/>
                      </a:lnTo>
                      <a:lnTo>
                        <a:pt x="3098" y="1976"/>
                      </a:lnTo>
                      <a:lnTo>
                        <a:pt x="3096" y="1974"/>
                      </a:lnTo>
                      <a:lnTo>
                        <a:pt x="3095" y="1973"/>
                      </a:lnTo>
                      <a:lnTo>
                        <a:pt x="3091" y="1965"/>
                      </a:lnTo>
                      <a:lnTo>
                        <a:pt x="3088" y="1958"/>
                      </a:lnTo>
                      <a:lnTo>
                        <a:pt x="3085" y="1952"/>
                      </a:lnTo>
                      <a:lnTo>
                        <a:pt x="3083" y="1949"/>
                      </a:lnTo>
                      <a:lnTo>
                        <a:pt x="3082" y="1949"/>
                      </a:lnTo>
                      <a:lnTo>
                        <a:pt x="3081" y="1946"/>
                      </a:lnTo>
                      <a:lnTo>
                        <a:pt x="3081" y="1945"/>
                      </a:lnTo>
                      <a:lnTo>
                        <a:pt x="3082" y="1942"/>
                      </a:lnTo>
                      <a:lnTo>
                        <a:pt x="3082" y="1941"/>
                      </a:lnTo>
                      <a:lnTo>
                        <a:pt x="3082" y="1939"/>
                      </a:lnTo>
                      <a:lnTo>
                        <a:pt x="3079" y="1929"/>
                      </a:lnTo>
                      <a:lnTo>
                        <a:pt x="3076" y="1924"/>
                      </a:lnTo>
                      <a:lnTo>
                        <a:pt x="3075" y="1922"/>
                      </a:lnTo>
                      <a:lnTo>
                        <a:pt x="3075" y="1919"/>
                      </a:lnTo>
                      <a:lnTo>
                        <a:pt x="3075" y="1918"/>
                      </a:lnTo>
                      <a:lnTo>
                        <a:pt x="3075" y="1916"/>
                      </a:lnTo>
                      <a:lnTo>
                        <a:pt x="3076" y="1915"/>
                      </a:lnTo>
                      <a:lnTo>
                        <a:pt x="3078" y="1914"/>
                      </a:lnTo>
                      <a:lnTo>
                        <a:pt x="3078" y="1912"/>
                      </a:lnTo>
                      <a:lnTo>
                        <a:pt x="3079" y="1909"/>
                      </a:lnTo>
                      <a:lnTo>
                        <a:pt x="3079" y="1907"/>
                      </a:lnTo>
                      <a:lnTo>
                        <a:pt x="3078" y="1902"/>
                      </a:lnTo>
                      <a:lnTo>
                        <a:pt x="3076" y="1895"/>
                      </a:lnTo>
                      <a:lnTo>
                        <a:pt x="3074" y="1890"/>
                      </a:lnTo>
                      <a:lnTo>
                        <a:pt x="3075" y="1888"/>
                      </a:lnTo>
                      <a:lnTo>
                        <a:pt x="3076" y="1888"/>
                      </a:lnTo>
                      <a:lnTo>
                        <a:pt x="3076" y="1887"/>
                      </a:lnTo>
                      <a:lnTo>
                        <a:pt x="3076" y="1885"/>
                      </a:lnTo>
                      <a:lnTo>
                        <a:pt x="3071" y="1880"/>
                      </a:lnTo>
                      <a:lnTo>
                        <a:pt x="3052" y="1860"/>
                      </a:lnTo>
                      <a:lnTo>
                        <a:pt x="3051" y="1854"/>
                      </a:lnTo>
                      <a:lnTo>
                        <a:pt x="3048" y="1849"/>
                      </a:lnTo>
                      <a:lnTo>
                        <a:pt x="3045" y="1843"/>
                      </a:lnTo>
                      <a:lnTo>
                        <a:pt x="3042" y="1839"/>
                      </a:lnTo>
                      <a:lnTo>
                        <a:pt x="3037" y="1830"/>
                      </a:lnTo>
                      <a:lnTo>
                        <a:pt x="3027" y="1817"/>
                      </a:lnTo>
                      <a:lnTo>
                        <a:pt x="3024" y="1813"/>
                      </a:lnTo>
                      <a:lnTo>
                        <a:pt x="3021" y="1809"/>
                      </a:lnTo>
                      <a:lnTo>
                        <a:pt x="3017" y="1800"/>
                      </a:lnTo>
                      <a:lnTo>
                        <a:pt x="3016" y="1796"/>
                      </a:lnTo>
                      <a:lnTo>
                        <a:pt x="3010" y="1785"/>
                      </a:lnTo>
                      <a:lnTo>
                        <a:pt x="3006" y="1779"/>
                      </a:lnTo>
                      <a:lnTo>
                        <a:pt x="3006" y="1778"/>
                      </a:lnTo>
                      <a:lnTo>
                        <a:pt x="3007" y="1776"/>
                      </a:lnTo>
                      <a:lnTo>
                        <a:pt x="3008" y="1778"/>
                      </a:lnTo>
                      <a:lnTo>
                        <a:pt x="3011" y="1778"/>
                      </a:lnTo>
                      <a:lnTo>
                        <a:pt x="3014" y="1774"/>
                      </a:lnTo>
                      <a:lnTo>
                        <a:pt x="3017" y="1771"/>
                      </a:lnTo>
                      <a:lnTo>
                        <a:pt x="3018" y="1771"/>
                      </a:lnTo>
                      <a:lnTo>
                        <a:pt x="3020" y="1771"/>
                      </a:lnTo>
                      <a:lnTo>
                        <a:pt x="3021" y="1772"/>
                      </a:lnTo>
                      <a:lnTo>
                        <a:pt x="3023" y="1774"/>
                      </a:lnTo>
                      <a:lnTo>
                        <a:pt x="3021" y="1775"/>
                      </a:lnTo>
                      <a:lnTo>
                        <a:pt x="3020" y="1775"/>
                      </a:lnTo>
                      <a:lnTo>
                        <a:pt x="3020" y="1776"/>
                      </a:lnTo>
                      <a:lnTo>
                        <a:pt x="3020" y="1778"/>
                      </a:lnTo>
                      <a:lnTo>
                        <a:pt x="3021" y="1778"/>
                      </a:lnTo>
                      <a:lnTo>
                        <a:pt x="3023" y="1779"/>
                      </a:lnTo>
                      <a:lnTo>
                        <a:pt x="3024" y="1778"/>
                      </a:lnTo>
                      <a:lnTo>
                        <a:pt x="3025" y="1778"/>
                      </a:lnTo>
                      <a:lnTo>
                        <a:pt x="3025" y="1776"/>
                      </a:lnTo>
                      <a:lnTo>
                        <a:pt x="3027" y="1774"/>
                      </a:lnTo>
                      <a:lnTo>
                        <a:pt x="3033" y="1771"/>
                      </a:lnTo>
                      <a:lnTo>
                        <a:pt x="3034" y="1768"/>
                      </a:lnTo>
                      <a:lnTo>
                        <a:pt x="3033" y="1768"/>
                      </a:lnTo>
                      <a:lnTo>
                        <a:pt x="3031" y="1766"/>
                      </a:lnTo>
                      <a:lnTo>
                        <a:pt x="3031" y="1765"/>
                      </a:lnTo>
                      <a:lnTo>
                        <a:pt x="3033" y="1764"/>
                      </a:lnTo>
                      <a:lnTo>
                        <a:pt x="3034" y="1764"/>
                      </a:lnTo>
                      <a:lnTo>
                        <a:pt x="3035" y="1762"/>
                      </a:lnTo>
                      <a:lnTo>
                        <a:pt x="3035" y="1759"/>
                      </a:lnTo>
                      <a:lnTo>
                        <a:pt x="3035" y="1758"/>
                      </a:lnTo>
                      <a:lnTo>
                        <a:pt x="3035" y="1755"/>
                      </a:lnTo>
                      <a:lnTo>
                        <a:pt x="3037" y="1748"/>
                      </a:lnTo>
                      <a:lnTo>
                        <a:pt x="3038" y="1745"/>
                      </a:lnTo>
                      <a:lnTo>
                        <a:pt x="3040" y="1744"/>
                      </a:lnTo>
                      <a:lnTo>
                        <a:pt x="3040" y="1742"/>
                      </a:lnTo>
                      <a:lnTo>
                        <a:pt x="3041" y="1742"/>
                      </a:lnTo>
                      <a:lnTo>
                        <a:pt x="3042" y="1744"/>
                      </a:lnTo>
                      <a:lnTo>
                        <a:pt x="3045" y="1742"/>
                      </a:lnTo>
                      <a:lnTo>
                        <a:pt x="3047" y="1742"/>
                      </a:lnTo>
                      <a:lnTo>
                        <a:pt x="3052" y="1737"/>
                      </a:lnTo>
                      <a:lnTo>
                        <a:pt x="3052" y="1735"/>
                      </a:lnTo>
                      <a:lnTo>
                        <a:pt x="3054" y="1731"/>
                      </a:lnTo>
                      <a:lnTo>
                        <a:pt x="3051" y="1730"/>
                      </a:lnTo>
                      <a:lnTo>
                        <a:pt x="3048" y="1733"/>
                      </a:lnTo>
                      <a:lnTo>
                        <a:pt x="3044" y="1738"/>
                      </a:lnTo>
                      <a:lnTo>
                        <a:pt x="3042" y="1738"/>
                      </a:lnTo>
                      <a:lnTo>
                        <a:pt x="3040" y="1738"/>
                      </a:lnTo>
                      <a:lnTo>
                        <a:pt x="3038" y="1737"/>
                      </a:lnTo>
                      <a:lnTo>
                        <a:pt x="3037" y="1737"/>
                      </a:lnTo>
                      <a:lnTo>
                        <a:pt x="3037" y="1738"/>
                      </a:lnTo>
                      <a:lnTo>
                        <a:pt x="3030" y="1742"/>
                      </a:lnTo>
                      <a:lnTo>
                        <a:pt x="3028" y="1745"/>
                      </a:lnTo>
                      <a:lnTo>
                        <a:pt x="3027" y="1745"/>
                      </a:lnTo>
                      <a:lnTo>
                        <a:pt x="3025" y="1747"/>
                      </a:lnTo>
                      <a:lnTo>
                        <a:pt x="3024" y="1747"/>
                      </a:lnTo>
                      <a:lnTo>
                        <a:pt x="3017" y="1747"/>
                      </a:lnTo>
                      <a:lnTo>
                        <a:pt x="3003" y="1747"/>
                      </a:lnTo>
                      <a:lnTo>
                        <a:pt x="3001" y="1747"/>
                      </a:lnTo>
                      <a:lnTo>
                        <a:pt x="2999" y="1747"/>
                      </a:lnTo>
                      <a:lnTo>
                        <a:pt x="2997" y="1748"/>
                      </a:lnTo>
                      <a:lnTo>
                        <a:pt x="2996" y="1748"/>
                      </a:lnTo>
                      <a:lnTo>
                        <a:pt x="2991" y="1748"/>
                      </a:lnTo>
                      <a:lnTo>
                        <a:pt x="2990" y="1748"/>
                      </a:lnTo>
                      <a:lnTo>
                        <a:pt x="2989" y="1747"/>
                      </a:lnTo>
                      <a:lnTo>
                        <a:pt x="2984" y="1745"/>
                      </a:lnTo>
                      <a:lnTo>
                        <a:pt x="2973" y="1737"/>
                      </a:lnTo>
                      <a:lnTo>
                        <a:pt x="2970" y="1737"/>
                      </a:lnTo>
                      <a:lnTo>
                        <a:pt x="2966" y="1733"/>
                      </a:lnTo>
                      <a:lnTo>
                        <a:pt x="2958" y="1727"/>
                      </a:lnTo>
                      <a:lnTo>
                        <a:pt x="2956" y="1724"/>
                      </a:lnTo>
                      <a:lnTo>
                        <a:pt x="2953" y="1718"/>
                      </a:lnTo>
                      <a:lnTo>
                        <a:pt x="2948" y="1710"/>
                      </a:lnTo>
                      <a:lnTo>
                        <a:pt x="2945" y="1707"/>
                      </a:lnTo>
                      <a:lnTo>
                        <a:pt x="2935" y="1696"/>
                      </a:lnTo>
                      <a:lnTo>
                        <a:pt x="2935" y="1694"/>
                      </a:lnTo>
                      <a:lnTo>
                        <a:pt x="2935" y="1693"/>
                      </a:lnTo>
                      <a:lnTo>
                        <a:pt x="2939" y="1683"/>
                      </a:lnTo>
                      <a:lnTo>
                        <a:pt x="2935" y="1680"/>
                      </a:lnTo>
                      <a:lnTo>
                        <a:pt x="2929" y="1679"/>
                      </a:lnTo>
                      <a:lnTo>
                        <a:pt x="2924" y="1679"/>
                      </a:lnTo>
                      <a:lnTo>
                        <a:pt x="2918" y="1667"/>
                      </a:lnTo>
                      <a:lnTo>
                        <a:pt x="2916" y="1666"/>
                      </a:lnTo>
                      <a:lnTo>
                        <a:pt x="2914" y="1663"/>
                      </a:lnTo>
                      <a:lnTo>
                        <a:pt x="2912" y="1662"/>
                      </a:lnTo>
                      <a:lnTo>
                        <a:pt x="2908" y="1659"/>
                      </a:lnTo>
                      <a:lnTo>
                        <a:pt x="2907" y="1658"/>
                      </a:lnTo>
                      <a:lnTo>
                        <a:pt x="2905" y="1656"/>
                      </a:lnTo>
                      <a:lnTo>
                        <a:pt x="2900" y="1652"/>
                      </a:lnTo>
                      <a:lnTo>
                        <a:pt x="2885" y="1639"/>
                      </a:lnTo>
                      <a:lnTo>
                        <a:pt x="2883" y="1636"/>
                      </a:lnTo>
                      <a:lnTo>
                        <a:pt x="2877" y="1633"/>
                      </a:lnTo>
                      <a:lnTo>
                        <a:pt x="2871" y="1629"/>
                      </a:lnTo>
                      <a:lnTo>
                        <a:pt x="2867" y="1628"/>
                      </a:lnTo>
                      <a:lnTo>
                        <a:pt x="2866" y="1626"/>
                      </a:lnTo>
                      <a:lnTo>
                        <a:pt x="2856" y="1625"/>
                      </a:lnTo>
                      <a:lnTo>
                        <a:pt x="2851" y="1624"/>
                      </a:lnTo>
                      <a:lnTo>
                        <a:pt x="2847" y="1622"/>
                      </a:lnTo>
                      <a:lnTo>
                        <a:pt x="2834" y="1616"/>
                      </a:lnTo>
                      <a:lnTo>
                        <a:pt x="2822" y="1611"/>
                      </a:lnTo>
                      <a:lnTo>
                        <a:pt x="2817" y="1609"/>
                      </a:lnTo>
                      <a:lnTo>
                        <a:pt x="2805" y="1608"/>
                      </a:lnTo>
                      <a:lnTo>
                        <a:pt x="2803" y="1607"/>
                      </a:lnTo>
                      <a:lnTo>
                        <a:pt x="2800" y="1604"/>
                      </a:lnTo>
                      <a:lnTo>
                        <a:pt x="2800" y="1602"/>
                      </a:lnTo>
                      <a:lnTo>
                        <a:pt x="2800" y="1601"/>
                      </a:lnTo>
                      <a:lnTo>
                        <a:pt x="2798" y="1599"/>
                      </a:lnTo>
                      <a:lnTo>
                        <a:pt x="2798" y="1598"/>
                      </a:lnTo>
                      <a:lnTo>
                        <a:pt x="2799" y="1597"/>
                      </a:lnTo>
                      <a:lnTo>
                        <a:pt x="2800" y="1597"/>
                      </a:lnTo>
                      <a:lnTo>
                        <a:pt x="2799" y="1587"/>
                      </a:lnTo>
                      <a:lnTo>
                        <a:pt x="2796" y="1583"/>
                      </a:lnTo>
                      <a:lnTo>
                        <a:pt x="2795" y="1581"/>
                      </a:lnTo>
                      <a:lnTo>
                        <a:pt x="2795" y="1578"/>
                      </a:lnTo>
                      <a:lnTo>
                        <a:pt x="2796" y="1575"/>
                      </a:lnTo>
                      <a:lnTo>
                        <a:pt x="2793" y="1573"/>
                      </a:lnTo>
                      <a:lnTo>
                        <a:pt x="2791" y="1573"/>
                      </a:lnTo>
                      <a:lnTo>
                        <a:pt x="2789" y="1574"/>
                      </a:lnTo>
                      <a:lnTo>
                        <a:pt x="2785" y="1573"/>
                      </a:lnTo>
                      <a:lnTo>
                        <a:pt x="2785" y="1571"/>
                      </a:lnTo>
                      <a:lnTo>
                        <a:pt x="2783" y="1568"/>
                      </a:lnTo>
                      <a:lnTo>
                        <a:pt x="2783" y="1567"/>
                      </a:lnTo>
                      <a:lnTo>
                        <a:pt x="2781" y="1567"/>
                      </a:lnTo>
                      <a:lnTo>
                        <a:pt x="2779" y="1567"/>
                      </a:lnTo>
                      <a:lnTo>
                        <a:pt x="2778" y="1566"/>
                      </a:lnTo>
                      <a:lnTo>
                        <a:pt x="2775" y="1561"/>
                      </a:lnTo>
                      <a:lnTo>
                        <a:pt x="2776" y="1558"/>
                      </a:lnTo>
                      <a:lnTo>
                        <a:pt x="2778" y="1557"/>
                      </a:lnTo>
                      <a:lnTo>
                        <a:pt x="2776" y="1551"/>
                      </a:lnTo>
                      <a:lnTo>
                        <a:pt x="2775" y="1550"/>
                      </a:lnTo>
                      <a:lnTo>
                        <a:pt x="2774" y="1547"/>
                      </a:lnTo>
                      <a:lnTo>
                        <a:pt x="2768" y="1544"/>
                      </a:lnTo>
                      <a:lnTo>
                        <a:pt x="2767" y="1544"/>
                      </a:lnTo>
                      <a:lnTo>
                        <a:pt x="2765" y="1543"/>
                      </a:lnTo>
                      <a:lnTo>
                        <a:pt x="2771" y="1536"/>
                      </a:lnTo>
                      <a:lnTo>
                        <a:pt x="2776" y="1532"/>
                      </a:lnTo>
                      <a:lnTo>
                        <a:pt x="2778" y="1532"/>
                      </a:lnTo>
                      <a:lnTo>
                        <a:pt x="2781" y="1529"/>
                      </a:lnTo>
                      <a:lnTo>
                        <a:pt x="2781" y="1527"/>
                      </a:lnTo>
                      <a:lnTo>
                        <a:pt x="2779" y="1526"/>
                      </a:lnTo>
                      <a:lnTo>
                        <a:pt x="2778" y="1526"/>
                      </a:lnTo>
                      <a:lnTo>
                        <a:pt x="2776" y="1527"/>
                      </a:lnTo>
                      <a:lnTo>
                        <a:pt x="2774" y="1524"/>
                      </a:lnTo>
                      <a:lnTo>
                        <a:pt x="2772" y="1524"/>
                      </a:lnTo>
                      <a:lnTo>
                        <a:pt x="2771" y="1523"/>
                      </a:lnTo>
                      <a:lnTo>
                        <a:pt x="2764" y="1522"/>
                      </a:lnTo>
                      <a:lnTo>
                        <a:pt x="2762" y="1522"/>
                      </a:lnTo>
                      <a:lnTo>
                        <a:pt x="2759" y="1523"/>
                      </a:lnTo>
                      <a:lnTo>
                        <a:pt x="2758" y="1523"/>
                      </a:lnTo>
                      <a:lnTo>
                        <a:pt x="2757" y="1526"/>
                      </a:lnTo>
                      <a:lnTo>
                        <a:pt x="2755" y="1532"/>
                      </a:lnTo>
                      <a:lnTo>
                        <a:pt x="2757" y="1537"/>
                      </a:lnTo>
                      <a:lnTo>
                        <a:pt x="2755" y="1537"/>
                      </a:lnTo>
                      <a:lnTo>
                        <a:pt x="2751" y="1533"/>
                      </a:lnTo>
                      <a:lnTo>
                        <a:pt x="2745" y="1524"/>
                      </a:lnTo>
                      <a:lnTo>
                        <a:pt x="2741" y="1515"/>
                      </a:lnTo>
                      <a:lnTo>
                        <a:pt x="2741" y="1512"/>
                      </a:lnTo>
                      <a:lnTo>
                        <a:pt x="2742" y="1512"/>
                      </a:lnTo>
                      <a:lnTo>
                        <a:pt x="2742" y="1510"/>
                      </a:lnTo>
                      <a:lnTo>
                        <a:pt x="2741" y="1509"/>
                      </a:lnTo>
                      <a:lnTo>
                        <a:pt x="2741" y="1506"/>
                      </a:lnTo>
                      <a:lnTo>
                        <a:pt x="2740" y="1505"/>
                      </a:lnTo>
                      <a:lnTo>
                        <a:pt x="2737" y="1500"/>
                      </a:lnTo>
                      <a:lnTo>
                        <a:pt x="2734" y="1498"/>
                      </a:lnTo>
                      <a:lnTo>
                        <a:pt x="2730" y="1498"/>
                      </a:lnTo>
                      <a:lnTo>
                        <a:pt x="2725" y="1498"/>
                      </a:lnTo>
                      <a:lnTo>
                        <a:pt x="2724" y="1496"/>
                      </a:lnTo>
                      <a:lnTo>
                        <a:pt x="2721" y="1493"/>
                      </a:lnTo>
                      <a:lnTo>
                        <a:pt x="2721" y="1492"/>
                      </a:lnTo>
                      <a:lnTo>
                        <a:pt x="2725" y="1491"/>
                      </a:lnTo>
                      <a:lnTo>
                        <a:pt x="2728" y="1491"/>
                      </a:lnTo>
                      <a:lnTo>
                        <a:pt x="2733" y="1491"/>
                      </a:lnTo>
                      <a:lnTo>
                        <a:pt x="2741" y="1486"/>
                      </a:lnTo>
                      <a:lnTo>
                        <a:pt x="2741" y="1485"/>
                      </a:lnTo>
                      <a:lnTo>
                        <a:pt x="2740" y="1483"/>
                      </a:lnTo>
                      <a:lnTo>
                        <a:pt x="2738" y="1485"/>
                      </a:lnTo>
                      <a:lnTo>
                        <a:pt x="2735" y="1486"/>
                      </a:lnTo>
                      <a:lnTo>
                        <a:pt x="2734" y="1486"/>
                      </a:lnTo>
                      <a:lnTo>
                        <a:pt x="2733" y="1486"/>
                      </a:lnTo>
                      <a:lnTo>
                        <a:pt x="2724" y="1486"/>
                      </a:lnTo>
                      <a:lnTo>
                        <a:pt x="2718" y="1486"/>
                      </a:lnTo>
                      <a:lnTo>
                        <a:pt x="2716" y="1486"/>
                      </a:lnTo>
                      <a:lnTo>
                        <a:pt x="2713" y="1486"/>
                      </a:lnTo>
                      <a:lnTo>
                        <a:pt x="2706" y="1485"/>
                      </a:lnTo>
                      <a:lnTo>
                        <a:pt x="2704" y="1483"/>
                      </a:lnTo>
                      <a:lnTo>
                        <a:pt x="2701" y="1482"/>
                      </a:lnTo>
                      <a:lnTo>
                        <a:pt x="2701" y="1481"/>
                      </a:lnTo>
                      <a:lnTo>
                        <a:pt x="2699" y="1481"/>
                      </a:lnTo>
                      <a:lnTo>
                        <a:pt x="2697" y="1483"/>
                      </a:lnTo>
                      <a:lnTo>
                        <a:pt x="2696" y="1486"/>
                      </a:lnTo>
                      <a:lnTo>
                        <a:pt x="2697" y="1486"/>
                      </a:lnTo>
                      <a:lnTo>
                        <a:pt x="2699" y="1486"/>
                      </a:lnTo>
                      <a:lnTo>
                        <a:pt x="2700" y="1486"/>
                      </a:lnTo>
                      <a:lnTo>
                        <a:pt x="2708" y="1491"/>
                      </a:lnTo>
                      <a:lnTo>
                        <a:pt x="2710" y="1491"/>
                      </a:lnTo>
                      <a:lnTo>
                        <a:pt x="2708" y="1491"/>
                      </a:lnTo>
                      <a:lnTo>
                        <a:pt x="2710" y="1493"/>
                      </a:lnTo>
                      <a:lnTo>
                        <a:pt x="2706" y="1495"/>
                      </a:lnTo>
                      <a:lnTo>
                        <a:pt x="2701" y="1496"/>
                      </a:lnTo>
                      <a:lnTo>
                        <a:pt x="2697" y="1495"/>
                      </a:lnTo>
                      <a:lnTo>
                        <a:pt x="2694" y="1493"/>
                      </a:lnTo>
                      <a:lnTo>
                        <a:pt x="2689" y="1493"/>
                      </a:lnTo>
                      <a:lnTo>
                        <a:pt x="2683" y="1493"/>
                      </a:lnTo>
                      <a:lnTo>
                        <a:pt x="2682" y="1493"/>
                      </a:lnTo>
                      <a:lnTo>
                        <a:pt x="2677" y="1495"/>
                      </a:lnTo>
                      <a:lnTo>
                        <a:pt x="2672" y="1496"/>
                      </a:lnTo>
                      <a:lnTo>
                        <a:pt x="2670" y="1495"/>
                      </a:lnTo>
                      <a:lnTo>
                        <a:pt x="2669" y="1495"/>
                      </a:lnTo>
                      <a:lnTo>
                        <a:pt x="2669" y="1493"/>
                      </a:lnTo>
                      <a:lnTo>
                        <a:pt x="2669" y="1489"/>
                      </a:lnTo>
                      <a:lnTo>
                        <a:pt x="2669" y="1488"/>
                      </a:lnTo>
                      <a:lnTo>
                        <a:pt x="2670" y="1488"/>
                      </a:lnTo>
                      <a:lnTo>
                        <a:pt x="2673" y="1488"/>
                      </a:lnTo>
                      <a:lnTo>
                        <a:pt x="2677" y="1488"/>
                      </a:lnTo>
                      <a:lnTo>
                        <a:pt x="2679" y="1488"/>
                      </a:lnTo>
                      <a:lnTo>
                        <a:pt x="2682" y="1488"/>
                      </a:lnTo>
                      <a:lnTo>
                        <a:pt x="2683" y="1486"/>
                      </a:lnTo>
                      <a:lnTo>
                        <a:pt x="2683" y="1485"/>
                      </a:lnTo>
                      <a:lnTo>
                        <a:pt x="2680" y="1483"/>
                      </a:lnTo>
                      <a:lnTo>
                        <a:pt x="2679" y="1483"/>
                      </a:lnTo>
                      <a:lnTo>
                        <a:pt x="2677" y="1483"/>
                      </a:lnTo>
                      <a:lnTo>
                        <a:pt x="2675" y="1483"/>
                      </a:lnTo>
                      <a:lnTo>
                        <a:pt x="2672" y="1481"/>
                      </a:lnTo>
                      <a:lnTo>
                        <a:pt x="2673" y="1479"/>
                      </a:lnTo>
                      <a:lnTo>
                        <a:pt x="2675" y="1476"/>
                      </a:lnTo>
                      <a:lnTo>
                        <a:pt x="2675" y="1475"/>
                      </a:lnTo>
                      <a:lnTo>
                        <a:pt x="2684" y="1469"/>
                      </a:lnTo>
                      <a:lnTo>
                        <a:pt x="2687" y="1469"/>
                      </a:lnTo>
                      <a:lnTo>
                        <a:pt x="2689" y="1469"/>
                      </a:lnTo>
                      <a:lnTo>
                        <a:pt x="2692" y="1471"/>
                      </a:lnTo>
                      <a:lnTo>
                        <a:pt x="2692" y="1472"/>
                      </a:lnTo>
                      <a:lnTo>
                        <a:pt x="2692" y="1474"/>
                      </a:lnTo>
                      <a:lnTo>
                        <a:pt x="2694" y="1476"/>
                      </a:lnTo>
                      <a:lnTo>
                        <a:pt x="2700" y="1478"/>
                      </a:lnTo>
                      <a:lnTo>
                        <a:pt x="2703" y="1476"/>
                      </a:lnTo>
                      <a:lnTo>
                        <a:pt x="2706" y="1476"/>
                      </a:lnTo>
                      <a:lnTo>
                        <a:pt x="2714" y="1479"/>
                      </a:lnTo>
                      <a:lnTo>
                        <a:pt x="2720" y="1479"/>
                      </a:lnTo>
                      <a:lnTo>
                        <a:pt x="2728" y="1479"/>
                      </a:lnTo>
                      <a:lnTo>
                        <a:pt x="2733" y="1481"/>
                      </a:lnTo>
                      <a:lnTo>
                        <a:pt x="2733" y="1482"/>
                      </a:lnTo>
                      <a:lnTo>
                        <a:pt x="2734" y="1482"/>
                      </a:lnTo>
                      <a:lnTo>
                        <a:pt x="2738" y="1482"/>
                      </a:lnTo>
                      <a:lnTo>
                        <a:pt x="2738" y="1481"/>
                      </a:lnTo>
                      <a:lnTo>
                        <a:pt x="2737" y="1479"/>
                      </a:lnTo>
                      <a:lnTo>
                        <a:pt x="2735" y="1479"/>
                      </a:lnTo>
                      <a:lnTo>
                        <a:pt x="2734" y="1478"/>
                      </a:lnTo>
                      <a:lnTo>
                        <a:pt x="2734" y="1476"/>
                      </a:lnTo>
                      <a:lnTo>
                        <a:pt x="2735" y="1474"/>
                      </a:lnTo>
                      <a:lnTo>
                        <a:pt x="2737" y="1474"/>
                      </a:lnTo>
                      <a:lnTo>
                        <a:pt x="2738" y="1472"/>
                      </a:lnTo>
                      <a:lnTo>
                        <a:pt x="2741" y="1472"/>
                      </a:lnTo>
                      <a:lnTo>
                        <a:pt x="2741" y="1471"/>
                      </a:lnTo>
                      <a:lnTo>
                        <a:pt x="2740" y="1471"/>
                      </a:lnTo>
                      <a:lnTo>
                        <a:pt x="2737" y="1471"/>
                      </a:lnTo>
                      <a:lnTo>
                        <a:pt x="2734" y="1472"/>
                      </a:lnTo>
                      <a:lnTo>
                        <a:pt x="2734" y="1474"/>
                      </a:lnTo>
                      <a:lnTo>
                        <a:pt x="2733" y="1475"/>
                      </a:lnTo>
                      <a:lnTo>
                        <a:pt x="2730" y="1475"/>
                      </a:lnTo>
                      <a:lnTo>
                        <a:pt x="2728" y="1474"/>
                      </a:lnTo>
                      <a:lnTo>
                        <a:pt x="2728" y="1472"/>
                      </a:lnTo>
                      <a:lnTo>
                        <a:pt x="2730" y="1471"/>
                      </a:lnTo>
                      <a:lnTo>
                        <a:pt x="2733" y="1469"/>
                      </a:lnTo>
                      <a:lnTo>
                        <a:pt x="2735" y="1469"/>
                      </a:lnTo>
                      <a:lnTo>
                        <a:pt x="2737" y="1469"/>
                      </a:lnTo>
                      <a:lnTo>
                        <a:pt x="2738" y="1468"/>
                      </a:lnTo>
                      <a:lnTo>
                        <a:pt x="2740" y="1468"/>
                      </a:lnTo>
                      <a:lnTo>
                        <a:pt x="2740" y="1466"/>
                      </a:lnTo>
                      <a:lnTo>
                        <a:pt x="2734" y="1468"/>
                      </a:lnTo>
                      <a:lnTo>
                        <a:pt x="2731" y="1468"/>
                      </a:lnTo>
                      <a:lnTo>
                        <a:pt x="2730" y="1468"/>
                      </a:lnTo>
                      <a:lnTo>
                        <a:pt x="2728" y="1468"/>
                      </a:lnTo>
                      <a:lnTo>
                        <a:pt x="2725" y="1468"/>
                      </a:lnTo>
                      <a:lnTo>
                        <a:pt x="2724" y="1468"/>
                      </a:lnTo>
                      <a:lnTo>
                        <a:pt x="2723" y="1468"/>
                      </a:lnTo>
                      <a:lnTo>
                        <a:pt x="2721" y="1468"/>
                      </a:lnTo>
                      <a:lnTo>
                        <a:pt x="2718" y="1468"/>
                      </a:lnTo>
                      <a:lnTo>
                        <a:pt x="2714" y="1465"/>
                      </a:lnTo>
                      <a:lnTo>
                        <a:pt x="2716" y="1464"/>
                      </a:lnTo>
                      <a:lnTo>
                        <a:pt x="2716" y="1462"/>
                      </a:lnTo>
                      <a:lnTo>
                        <a:pt x="2723" y="1461"/>
                      </a:lnTo>
                      <a:lnTo>
                        <a:pt x="2727" y="1459"/>
                      </a:lnTo>
                      <a:lnTo>
                        <a:pt x="2730" y="1459"/>
                      </a:lnTo>
                      <a:lnTo>
                        <a:pt x="2734" y="1459"/>
                      </a:lnTo>
                      <a:lnTo>
                        <a:pt x="2734" y="1458"/>
                      </a:lnTo>
                      <a:lnTo>
                        <a:pt x="2735" y="1457"/>
                      </a:lnTo>
                      <a:lnTo>
                        <a:pt x="2735" y="1455"/>
                      </a:lnTo>
                      <a:lnTo>
                        <a:pt x="2734" y="1455"/>
                      </a:lnTo>
                      <a:lnTo>
                        <a:pt x="2733" y="1455"/>
                      </a:lnTo>
                      <a:lnTo>
                        <a:pt x="2730" y="1457"/>
                      </a:lnTo>
                      <a:lnTo>
                        <a:pt x="2727" y="1457"/>
                      </a:lnTo>
                      <a:lnTo>
                        <a:pt x="2725" y="1457"/>
                      </a:lnTo>
                      <a:lnTo>
                        <a:pt x="2725" y="1455"/>
                      </a:lnTo>
                      <a:lnTo>
                        <a:pt x="2725" y="1454"/>
                      </a:lnTo>
                      <a:lnTo>
                        <a:pt x="2724" y="1454"/>
                      </a:lnTo>
                      <a:lnTo>
                        <a:pt x="2723" y="1455"/>
                      </a:lnTo>
                      <a:lnTo>
                        <a:pt x="2721" y="1455"/>
                      </a:lnTo>
                      <a:lnTo>
                        <a:pt x="2720" y="1455"/>
                      </a:lnTo>
                      <a:lnTo>
                        <a:pt x="2718" y="1454"/>
                      </a:lnTo>
                      <a:lnTo>
                        <a:pt x="2717" y="1454"/>
                      </a:lnTo>
                      <a:lnTo>
                        <a:pt x="2717" y="1452"/>
                      </a:lnTo>
                      <a:lnTo>
                        <a:pt x="2718" y="1452"/>
                      </a:lnTo>
                      <a:lnTo>
                        <a:pt x="2718" y="1451"/>
                      </a:lnTo>
                      <a:lnTo>
                        <a:pt x="2717" y="1449"/>
                      </a:lnTo>
                      <a:lnTo>
                        <a:pt x="2714" y="1451"/>
                      </a:lnTo>
                      <a:lnTo>
                        <a:pt x="2711" y="1452"/>
                      </a:lnTo>
                      <a:lnTo>
                        <a:pt x="2710" y="1452"/>
                      </a:lnTo>
                      <a:lnTo>
                        <a:pt x="2707" y="1452"/>
                      </a:lnTo>
                      <a:lnTo>
                        <a:pt x="2706" y="1451"/>
                      </a:lnTo>
                      <a:lnTo>
                        <a:pt x="2704" y="1449"/>
                      </a:lnTo>
                      <a:lnTo>
                        <a:pt x="2701" y="1448"/>
                      </a:lnTo>
                      <a:lnTo>
                        <a:pt x="2700" y="1447"/>
                      </a:lnTo>
                      <a:lnTo>
                        <a:pt x="2699" y="1447"/>
                      </a:lnTo>
                      <a:lnTo>
                        <a:pt x="2697" y="1447"/>
                      </a:lnTo>
                      <a:lnTo>
                        <a:pt x="2697" y="1445"/>
                      </a:lnTo>
                      <a:lnTo>
                        <a:pt x="2697" y="1440"/>
                      </a:lnTo>
                      <a:lnTo>
                        <a:pt x="2699" y="1438"/>
                      </a:lnTo>
                      <a:lnTo>
                        <a:pt x="2704" y="1440"/>
                      </a:lnTo>
                      <a:lnTo>
                        <a:pt x="2706" y="1441"/>
                      </a:lnTo>
                      <a:lnTo>
                        <a:pt x="2711" y="1441"/>
                      </a:lnTo>
                      <a:lnTo>
                        <a:pt x="2713" y="1442"/>
                      </a:lnTo>
                      <a:lnTo>
                        <a:pt x="2720" y="1444"/>
                      </a:lnTo>
                      <a:lnTo>
                        <a:pt x="2723" y="1445"/>
                      </a:lnTo>
                      <a:lnTo>
                        <a:pt x="2727" y="1445"/>
                      </a:lnTo>
                      <a:lnTo>
                        <a:pt x="2733" y="1444"/>
                      </a:lnTo>
                      <a:lnTo>
                        <a:pt x="2734" y="1442"/>
                      </a:lnTo>
                      <a:lnTo>
                        <a:pt x="2734" y="1441"/>
                      </a:lnTo>
                      <a:lnTo>
                        <a:pt x="2730" y="1438"/>
                      </a:lnTo>
                      <a:lnTo>
                        <a:pt x="2727" y="1441"/>
                      </a:lnTo>
                      <a:lnTo>
                        <a:pt x="2724" y="1441"/>
                      </a:lnTo>
                      <a:lnTo>
                        <a:pt x="2723" y="1441"/>
                      </a:lnTo>
                      <a:lnTo>
                        <a:pt x="2720" y="1441"/>
                      </a:lnTo>
                      <a:lnTo>
                        <a:pt x="2711" y="1435"/>
                      </a:lnTo>
                      <a:lnTo>
                        <a:pt x="2710" y="1435"/>
                      </a:lnTo>
                      <a:lnTo>
                        <a:pt x="2711" y="1427"/>
                      </a:lnTo>
                      <a:lnTo>
                        <a:pt x="2708" y="1425"/>
                      </a:lnTo>
                      <a:lnTo>
                        <a:pt x="2706" y="1427"/>
                      </a:lnTo>
                      <a:lnTo>
                        <a:pt x="2703" y="1428"/>
                      </a:lnTo>
                      <a:lnTo>
                        <a:pt x="2703" y="1430"/>
                      </a:lnTo>
                      <a:lnTo>
                        <a:pt x="2701" y="1430"/>
                      </a:lnTo>
                      <a:lnTo>
                        <a:pt x="2700" y="1430"/>
                      </a:lnTo>
                      <a:lnTo>
                        <a:pt x="2697" y="1428"/>
                      </a:lnTo>
                      <a:lnTo>
                        <a:pt x="2697" y="1427"/>
                      </a:lnTo>
                      <a:lnTo>
                        <a:pt x="2699" y="1424"/>
                      </a:lnTo>
                      <a:lnTo>
                        <a:pt x="2700" y="1423"/>
                      </a:lnTo>
                      <a:lnTo>
                        <a:pt x="2701" y="1423"/>
                      </a:lnTo>
                      <a:lnTo>
                        <a:pt x="2703" y="1421"/>
                      </a:lnTo>
                      <a:lnTo>
                        <a:pt x="2704" y="1421"/>
                      </a:lnTo>
                      <a:lnTo>
                        <a:pt x="2704" y="1424"/>
                      </a:lnTo>
                      <a:lnTo>
                        <a:pt x="2707" y="1424"/>
                      </a:lnTo>
                      <a:lnTo>
                        <a:pt x="2707" y="1421"/>
                      </a:lnTo>
                      <a:lnTo>
                        <a:pt x="2707" y="1418"/>
                      </a:lnTo>
                      <a:lnTo>
                        <a:pt x="2708" y="1416"/>
                      </a:lnTo>
                      <a:lnTo>
                        <a:pt x="2710" y="1414"/>
                      </a:lnTo>
                      <a:lnTo>
                        <a:pt x="2714" y="1411"/>
                      </a:lnTo>
                      <a:lnTo>
                        <a:pt x="2720" y="1407"/>
                      </a:lnTo>
                      <a:lnTo>
                        <a:pt x="2721" y="1406"/>
                      </a:lnTo>
                      <a:lnTo>
                        <a:pt x="2720" y="1404"/>
                      </a:lnTo>
                      <a:lnTo>
                        <a:pt x="2713" y="1403"/>
                      </a:lnTo>
                      <a:lnTo>
                        <a:pt x="2707" y="1406"/>
                      </a:lnTo>
                      <a:lnTo>
                        <a:pt x="2706" y="1407"/>
                      </a:lnTo>
                      <a:lnTo>
                        <a:pt x="2704" y="1408"/>
                      </a:lnTo>
                      <a:lnTo>
                        <a:pt x="2703" y="1408"/>
                      </a:lnTo>
                      <a:lnTo>
                        <a:pt x="2699" y="1408"/>
                      </a:lnTo>
                      <a:lnTo>
                        <a:pt x="2696" y="1408"/>
                      </a:lnTo>
                      <a:lnTo>
                        <a:pt x="2693" y="1406"/>
                      </a:lnTo>
                      <a:lnTo>
                        <a:pt x="2693" y="1403"/>
                      </a:lnTo>
                      <a:lnTo>
                        <a:pt x="2694" y="1401"/>
                      </a:lnTo>
                      <a:lnTo>
                        <a:pt x="2696" y="1400"/>
                      </a:lnTo>
                      <a:lnTo>
                        <a:pt x="2696" y="1399"/>
                      </a:lnTo>
                      <a:lnTo>
                        <a:pt x="2694" y="1397"/>
                      </a:lnTo>
                      <a:lnTo>
                        <a:pt x="2693" y="1397"/>
                      </a:lnTo>
                      <a:lnTo>
                        <a:pt x="2690" y="1399"/>
                      </a:lnTo>
                      <a:lnTo>
                        <a:pt x="2689" y="1400"/>
                      </a:lnTo>
                      <a:lnTo>
                        <a:pt x="2689" y="1403"/>
                      </a:lnTo>
                      <a:lnTo>
                        <a:pt x="2687" y="1403"/>
                      </a:lnTo>
                      <a:lnTo>
                        <a:pt x="2686" y="1403"/>
                      </a:lnTo>
                      <a:lnTo>
                        <a:pt x="2684" y="1403"/>
                      </a:lnTo>
                      <a:lnTo>
                        <a:pt x="2684" y="1400"/>
                      </a:lnTo>
                      <a:lnTo>
                        <a:pt x="2684" y="1399"/>
                      </a:lnTo>
                      <a:lnTo>
                        <a:pt x="2684" y="1397"/>
                      </a:lnTo>
                      <a:lnTo>
                        <a:pt x="2686" y="1397"/>
                      </a:lnTo>
                      <a:lnTo>
                        <a:pt x="2686" y="1396"/>
                      </a:lnTo>
                      <a:lnTo>
                        <a:pt x="2684" y="1396"/>
                      </a:lnTo>
                      <a:lnTo>
                        <a:pt x="2683" y="1394"/>
                      </a:lnTo>
                      <a:lnTo>
                        <a:pt x="2682" y="1396"/>
                      </a:lnTo>
                      <a:lnTo>
                        <a:pt x="2679" y="1401"/>
                      </a:lnTo>
                      <a:lnTo>
                        <a:pt x="2670" y="1401"/>
                      </a:lnTo>
                      <a:lnTo>
                        <a:pt x="2667" y="1399"/>
                      </a:lnTo>
                      <a:lnTo>
                        <a:pt x="2669" y="1397"/>
                      </a:lnTo>
                      <a:lnTo>
                        <a:pt x="2670" y="1394"/>
                      </a:lnTo>
                      <a:lnTo>
                        <a:pt x="2672" y="1393"/>
                      </a:lnTo>
                      <a:lnTo>
                        <a:pt x="2672" y="1390"/>
                      </a:lnTo>
                      <a:lnTo>
                        <a:pt x="2670" y="1390"/>
                      </a:lnTo>
                      <a:lnTo>
                        <a:pt x="2667" y="1393"/>
                      </a:lnTo>
                      <a:lnTo>
                        <a:pt x="2667" y="1394"/>
                      </a:lnTo>
                      <a:lnTo>
                        <a:pt x="2665" y="1396"/>
                      </a:lnTo>
                      <a:lnTo>
                        <a:pt x="2663" y="1394"/>
                      </a:lnTo>
                      <a:lnTo>
                        <a:pt x="2663" y="1393"/>
                      </a:lnTo>
                      <a:lnTo>
                        <a:pt x="2672" y="1382"/>
                      </a:lnTo>
                      <a:lnTo>
                        <a:pt x="2673" y="1380"/>
                      </a:lnTo>
                      <a:lnTo>
                        <a:pt x="2676" y="1377"/>
                      </a:lnTo>
                      <a:lnTo>
                        <a:pt x="2677" y="1377"/>
                      </a:lnTo>
                      <a:lnTo>
                        <a:pt x="2677" y="1374"/>
                      </a:lnTo>
                      <a:lnTo>
                        <a:pt x="2677" y="1373"/>
                      </a:lnTo>
                      <a:lnTo>
                        <a:pt x="2676" y="1373"/>
                      </a:lnTo>
                      <a:lnTo>
                        <a:pt x="2675" y="1374"/>
                      </a:lnTo>
                      <a:lnTo>
                        <a:pt x="2669" y="1380"/>
                      </a:lnTo>
                      <a:lnTo>
                        <a:pt x="2665" y="1384"/>
                      </a:lnTo>
                      <a:lnTo>
                        <a:pt x="2663" y="1386"/>
                      </a:lnTo>
                      <a:lnTo>
                        <a:pt x="2662" y="1391"/>
                      </a:lnTo>
                      <a:lnTo>
                        <a:pt x="2659" y="1396"/>
                      </a:lnTo>
                      <a:lnTo>
                        <a:pt x="2658" y="1397"/>
                      </a:lnTo>
                      <a:lnTo>
                        <a:pt x="2656" y="1397"/>
                      </a:lnTo>
                      <a:lnTo>
                        <a:pt x="2653" y="1397"/>
                      </a:lnTo>
                      <a:lnTo>
                        <a:pt x="2653" y="1396"/>
                      </a:lnTo>
                      <a:lnTo>
                        <a:pt x="2655" y="1393"/>
                      </a:lnTo>
                      <a:lnTo>
                        <a:pt x="2656" y="1393"/>
                      </a:lnTo>
                      <a:lnTo>
                        <a:pt x="2656" y="1391"/>
                      </a:lnTo>
                      <a:lnTo>
                        <a:pt x="2655" y="1387"/>
                      </a:lnTo>
                      <a:lnTo>
                        <a:pt x="2653" y="1386"/>
                      </a:lnTo>
                      <a:lnTo>
                        <a:pt x="2649" y="1389"/>
                      </a:lnTo>
                      <a:lnTo>
                        <a:pt x="2649" y="1390"/>
                      </a:lnTo>
                      <a:lnTo>
                        <a:pt x="2649" y="1391"/>
                      </a:lnTo>
                      <a:lnTo>
                        <a:pt x="2649" y="1393"/>
                      </a:lnTo>
                      <a:lnTo>
                        <a:pt x="2649" y="1396"/>
                      </a:lnTo>
                      <a:lnTo>
                        <a:pt x="2649" y="1397"/>
                      </a:lnTo>
                      <a:lnTo>
                        <a:pt x="2648" y="1397"/>
                      </a:lnTo>
                      <a:lnTo>
                        <a:pt x="2645" y="1396"/>
                      </a:lnTo>
                      <a:lnTo>
                        <a:pt x="2643" y="1394"/>
                      </a:lnTo>
                      <a:lnTo>
                        <a:pt x="2642" y="1393"/>
                      </a:lnTo>
                      <a:lnTo>
                        <a:pt x="2639" y="1390"/>
                      </a:lnTo>
                      <a:lnTo>
                        <a:pt x="2639" y="1391"/>
                      </a:lnTo>
                      <a:lnTo>
                        <a:pt x="2638" y="1391"/>
                      </a:lnTo>
                      <a:lnTo>
                        <a:pt x="2629" y="1391"/>
                      </a:lnTo>
                      <a:lnTo>
                        <a:pt x="2626" y="1389"/>
                      </a:lnTo>
                      <a:lnTo>
                        <a:pt x="2625" y="1387"/>
                      </a:lnTo>
                      <a:lnTo>
                        <a:pt x="2625" y="1386"/>
                      </a:lnTo>
                      <a:lnTo>
                        <a:pt x="2626" y="1383"/>
                      </a:lnTo>
                      <a:lnTo>
                        <a:pt x="2633" y="1376"/>
                      </a:lnTo>
                      <a:lnTo>
                        <a:pt x="2636" y="1374"/>
                      </a:lnTo>
                      <a:lnTo>
                        <a:pt x="2638" y="1373"/>
                      </a:lnTo>
                      <a:lnTo>
                        <a:pt x="2643" y="1372"/>
                      </a:lnTo>
                      <a:lnTo>
                        <a:pt x="2650" y="1367"/>
                      </a:lnTo>
                      <a:lnTo>
                        <a:pt x="2652" y="1366"/>
                      </a:lnTo>
                      <a:lnTo>
                        <a:pt x="2652" y="1363"/>
                      </a:lnTo>
                      <a:lnTo>
                        <a:pt x="2652" y="1362"/>
                      </a:lnTo>
                      <a:lnTo>
                        <a:pt x="2650" y="1362"/>
                      </a:lnTo>
                      <a:lnTo>
                        <a:pt x="2649" y="1362"/>
                      </a:lnTo>
                      <a:lnTo>
                        <a:pt x="2649" y="1363"/>
                      </a:lnTo>
                      <a:lnTo>
                        <a:pt x="2642" y="1366"/>
                      </a:lnTo>
                      <a:lnTo>
                        <a:pt x="2642" y="1365"/>
                      </a:lnTo>
                      <a:lnTo>
                        <a:pt x="2642" y="1362"/>
                      </a:lnTo>
                      <a:lnTo>
                        <a:pt x="2643" y="1358"/>
                      </a:lnTo>
                      <a:lnTo>
                        <a:pt x="2643" y="1356"/>
                      </a:lnTo>
                      <a:lnTo>
                        <a:pt x="2642" y="1356"/>
                      </a:lnTo>
                      <a:lnTo>
                        <a:pt x="2641" y="1359"/>
                      </a:lnTo>
                      <a:lnTo>
                        <a:pt x="2636" y="1363"/>
                      </a:lnTo>
                      <a:lnTo>
                        <a:pt x="2633" y="1366"/>
                      </a:lnTo>
                      <a:lnTo>
                        <a:pt x="2631" y="1367"/>
                      </a:lnTo>
                      <a:lnTo>
                        <a:pt x="2629" y="1367"/>
                      </a:lnTo>
                      <a:lnTo>
                        <a:pt x="2628" y="1367"/>
                      </a:lnTo>
                      <a:lnTo>
                        <a:pt x="2625" y="1369"/>
                      </a:lnTo>
                      <a:lnTo>
                        <a:pt x="2621" y="1374"/>
                      </a:lnTo>
                      <a:lnTo>
                        <a:pt x="2619" y="1376"/>
                      </a:lnTo>
                      <a:lnTo>
                        <a:pt x="2615" y="1379"/>
                      </a:lnTo>
                      <a:lnTo>
                        <a:pt x="2614" y="1377"/>
                      </a:lnTo>
                      <a:lnTo>
                        <a:pt x="2612" y="1377"/>
                      </a:lnTo>
                      <a:lnTo>
                        <a:pt x="2612" y="1376"/>
                      </a:lnTo>
                      <a:lnTo>
                        <a:pt x="2612" y="1373"/>
                      </a:lnTo>
                      <a:lnTo>
                        <a:pt x="2609" y="1374"/>
                      </a:lnTo>
                      <a:lnTo>
                        <a:pt x="2608" y="1376"/>
                      </a:lnTo>
                      <a:lnTo>
                        <a:pt x="2608" y="1377"/>
                      </a:lnTo>
                      <a:lnTo>
                        <a:pt x="2608" y="1379"/>
                      </a:lnTo>
                      <a:lnTo>
                        <a:pt x="2609" y="1379"/>
                      </a:lnTo>
                      <a:lnTo>
                        <a:pt x="2611" y="1380"/>
                      </a:lnTo>
                      <a:lnTo>
                        <a:pt x="2611" y="1382"/>
                      </a:lnTo>
                      <a:lnTo>
                        <a:pt x="2609" y="1384"/>
                      </a:lnTo>
                      <a:lnTo>
                        <a:pt x="2605" y="1390"/>
                      </a:lnTo>
                      <a:lnTo>
                        <a:pt x="2605" y="1391"/>
                      </a:lnTo>
                      <a:lnTo>
                        <a:pt x="2607" y="1391"/>
                      </a:lnTo>
                      <a:lnTo>
                        <a:pt x="2609" y="1389"/>
                      </a:lnTo>
                      <a:lnTo>
                        <a:pt x="2615" y="1386"/>
                      </a:lnTo>
                      <a:lnTo>
                        <a:pt x="2618" y="1387"/>
                      </a:lnTo>
                      <a:lnTo>
                        <a:pt x="2622" y="1390"/>
                      </a:lnTo>
                      <a:lnTo>
                        <a:pt x="2624" y="1391"/>
                      </a:lnTo>
                      <a:lnTo>
                        <a:pt x="2624" y="1393"/>
                      </a:lnTo>
                      <a:lnTo>
                        <a:pt x="2619" y="1400"/>
                      </a:lnTo>
                      <a:lnTo>
                        <a:pt x="2619" y="1401"/>
                      </a:lnTo>
                      <a:lnTo>
                        <a:pt x="2614" y="1404"/>
                      </a:lnTo>
                      <a:lnTo>
                        <a:pt x="2607" y="1404"/>
                      </a:lnTo>
                      <a:lnTo>
                        <a:pt x="2605" y="1404"/>
                      </a:lnTo>
                      <a:lnTo>
                        <a:pt x="2602" y="1406"/>
                      </a:lnTo>
                      <a:lnTo>
                        <a:pt x="2600" y="1407"/>
                      </a:lnTo>
                      <a:lnTo>
                        <a:pt x="2598" y="1408"/>
                      </a:lnTo>
                      <a:lnTo>
                        <a:pt x="2597" y="1408"/>
                      </a:lnTo>
                      <a:lnTo>
                        <a:pt x="2595" y="1411"/>
                      </a:lnTo>
                      <a:lnTo>
                        <a:pt x="2594" y="1413"/>
                      </a:lnTo>
                      <a:lnTo>
                        <a:pt x="2594" y="1414"/>
                      </a:lnTo>
                      <a:lnTo>
                        <a:pt x="2597" y="1414"/>
                      </a:lnTo>
                      <a:lnTo>
                        <a:pt x="2600" y="1414"/>
                      </a:lnTo>
                      <a:lnTo>
                        <a:pt x="2601" y="1414"/>
                      </a:lnTo>
                      <a:lnTo>
                        <a:pt x="2602" y="1413"/>
                      </a:lnTo>
                      <a:lnTo>
                        <a:pt x="2607" y="1410"/>
                      </a:lnTo>
                      <a:lnTo>
                        <a:pt x="2614" y="1408"/>
                      </a:lnTo>
                      <a:lnTo>
                        <a:pt x="2615" y="1410"/>
                      </a:lnTo>
                      <a:lnTo>
                        <a:pt x="2615" y="1421"/>
                      </a:lnTo>
                      <a:lnTo>
                        <a:pt x="2615" y="1424"/>
                      </a:lnTo>
                      <a:lnTo>
                        <a:pt x="2614" y="1425"/>
                      </a:lnTo>
                      <a:lnTo>
                        <a:pt x="2612" y="1430"/>
                      </a:lnTo>
                      <a:lnTo>
                        <a:pt x="2604" y="1438"/>
                      </a:lnTo>
                      <a:lnTo>
                        <a:pt x="2597" y="1445"/>
                      </a:lnTo>
                      <a:lnTo>
                        <a:pt x="2595" y="1444"/>
                      </a:lnTo>
                      <a:lnTo>
                        <a:pt x="2592" y="1442"/>
                      </a:lnTo>
                      <a:lnTo>
                        <a:pt x="2591" y="1440"/>
                      </a:lnTo>
                      <a:lnTo>
                        <a:pt x="2592" y="1438"/>
                      </a:lnTo>
                      <a:lnTo>
                        <a:pt x="2594" y="1437"/>
                      </a:lnTo>
                      <a:lnTo>
                        <a:pt x="2592" y="1434"/>
                      </a:lnTo>
                      <a:lnTo>
                        <a:pt x="2591" y="1434"/>
                      </a:lnTo>
                      <a:lnTo>
                        <a:pt x="2590" y="1435"/>
                      </a:lnTo>
                      <a:lnTo>
                        <a:pt x="2590" y="1437"/>
                      </a:lnTo>
                      <a:lnTo>
                        <a:pt x="2588" y="1437"/>
                      </a:lnTo>
                      <a:lnTo>
                        <a:pt x="2583" y="1438"/>
                      </a:lnTo>
                      <a:lnTo>
                        <a:pt x="2581" y="1438"/>
                      </a:lnTo>
                      <a:lnTo>
                        <a:pt x="2580" y="1437"/>
                      </a:lnTo>
                      <a:lnTo>
                        <a:pt x="2575" y="1441"/>
                      </a:lnTo>
                      <a:lnTo>
                        <a:pt x="2575" y="1442"/>
                      </a:lnTo>
                      <a:lnTo>
                        <a:pt x="2577" y="1442"/>
                      </a:lnTo>
                      <a:lnTo>
                        <a:pt x="2581" y="1441"/>
                      </a:lnTo>
                      <a:lnTo>
                        <a:pt x="2585" y="1441"/>
                      </a:lnTo>
                      <a:lnTo>
                        <a:pt x="2587" y="1441"/>
                      </a:lnTo>
                      <a:lnTo>
                        <a:pt x="2587" y="1442"/>
                      </a:lnTo>
                      <a:lnTo>
                        <a:pt x="2587" y="1444"/>
                      </a:lnTo>
                      <a:lnTo>
                        <a:pt x="2585" y="1444"/>
                      </a:lnTo>
                      <a:lnTo>
                        <a:pt x="2584" y="1444"/>
                      </a:lnTo>
                      <a:lnTo>
                        <a:pt x="2583" y="1444"/>
                      </a:lnTo>
                      <a:lnTo>
                        <a:pt x="2584" y="1448"/>
                      </a:lnTo>
                      <a:lnTo>
                        <a:pt x="2585" y="1448"/>
                      </a:lnTo>
                      <a:lnTo>
                        <a:pt x="2587" y="1447"/>
                      </a:lnTo>
                      <a:lnTo>
                        <a:pt x="2588" y="1445"/>
                      </a:lnTo>
                      <a:lnTo>
                        <a:pt x="2590" y="1449"/>
                      </a:lnTo>
                      <a:lnTo>
                        <a:pt x="2587" y="1452"/>
                      </a:lnTo>
                      <a:lnTo>
                        <a:pt x="2585" y="1451"/>
                      </a:lnTo>
                      <a:lnTo>
                        <a:pt x="2585" y="1452"/>
                      </a:lnTo>
                      <a:lnTo>
                        <a:pt x="2584" y="1454"/>
                      </a:lnTo>
                      <a:lnTo>
                        <a:pt x="2587" y="1455"/>
                      </a:lnTo>
                      <a:lnTo>
                        <a:pt x="2588" y="1454"/>
                      </a:lnTo>
                      <a:lnTo>
                        <a:pt x="2588" y="1452"/>
                      </a:lnTo>
                      <a:lnTo>
                        <a:pt x="2590" y="1452"/>
                      </a:lnTo>
                      <a:lnTo>
                        <a:pt x="2591" y="1452"/>
                      </a:lnTo>
                      <a:lnTo>
                        <a:pt x="2591" y="1457"/>
                      </a:lnTo>
                      <a:lnTo>
                        <a:pt x="2591" y="1458"/>
                      </a:lnTo>
                      <a:lnTo>
                        <a:pt x="2590" y="1459"/>
                      </a:lnTo>
                      <a:lnTo>
                        <a:pt x="2588" y="1459"/>
                      </a:lnTo>
                      <a:lnTo>
                        <a:pt x="2587" y="1458"/>
                      </a:lnTo>
                      <a:lnTo>
                        <a:pt x="2583" y="1461"/>
                      </a:lnTo>
                      <a:lnTo>
                        <a:pt x="2578" y="1464"/>
                      </a:lnTo>
                      <a:lnTo>
                        <a:pt x="2580" y="1466"/>
                      </a:lnTo>
                      <a:lnTo>
                        <a:pt x="2581" y="1465"/>
                      </a:lnTo>
                      <a:lnTo>
                        <a:pt x="2584" y="1465"/>
                      </a:lnTo>
                      <a:lnTo>
                        <a:pt x="2585" y="1462"/>
                      </a:lnTo>
                      <a:lnTo>
                        <a:pt x="2588" y="1462"/>
                      </a:lnTo>
                      <a:lnTo>
                        <a:pt x="2591" y="1462"/>
                      </a:lnTo>
                      <a:lnTo>
                        <a:pt x="2594" y="1465"/>
                      </a:lnTo>
                      <a:lnTo>
                        <a:pt x="2594" y="1466"/>
                      </a:lnTo>
                      <a:lnTo>
                        <a:pt x="2594" y="1468"/>
                      </a:lnTo>
                      <a:lnTo>
                        <a:pt x="2592" y="1469"/>
                      </a:lnTo>
                      <a:lnTo>
                        <a:pt x="2585" y="1471"/>
                      </a:lnTo>
                      <a:lnTo>
                        <a:pt x="2584" y="1469"/>
                      </a:lnTo>
                      <a:lnTo>
                        <a:pt x="2583" y="1472"/>
                      </a:lnTo>
                      <a:lnTo>
                        <a:pt x="2580" y="1475"/>
                      </a:lnTo>
                      <a:lnTo>
                        <a:pt x="2580" y="1476"/>
                      </a:lnTo>
                      <a:lnTo>
                        <a:pt x="2581" y="1476"/>
                      </a:lnTo>
                      <a:lnTo>
                        <a:pt x="2587" y="1475"/>
                      </a:lnTo>
                      <a:lnTo>
                        <a:pt x="2590" y="1474"/>
                      </a:lnTo>
                      <a:lnTo>
                        <a:pt x="2591" y="1472"/>
                      </a:lnTo>
                      <a:lnTo>
                        <a:pt x="2592" y="1472"/>
                      </a:lnTo>
                      <a:lnTo>
                        <a:pt x="2594" y="1472"/>
                      </a:lnTo>
                      <a:lnTo>
                        <a:pt x="2594" y="1475"/>
                      </a:lnTo>
                      <a:lnTo>
                        <a:pt x="2594" y="1476"/>
                      </a:lnTo>
                      <a:lnTo>
                        <a:pt x="2592" y="1478"/>
                      </a:lnTo>
                      <a:lnTo>
                        <a:pt x="2588" y="1481"/>
                      </a:lnTo>
                      <a:lnTo>
                        <a:pt x="2584" y="1481"/>
                      </a:lnTo>
                      <a:lnTo>
                        <a:pt x="2577" y="1481"/>
                      </a:lnTo>
                      <a:lnTo>
                        <a:pt x="2575" y="1481"/>
                      </a:lnTo>
                      <a:lnTo>
                        <a:pt x="2575" y="1479"/>
                      </a:lnTo>
                      <a:lnTo>
                        <a:pt x="2575" y="1478"/>
                      </a:lnTo>
                      <a:lnTo>
                        <a:pt x="2577" y="1475"/>
                      </a:lnTo>
                      <a:lnTo>
                        <a:pt x="2575" y="1475"/>
                      </a:lnTo>
                      <a:lnTo>
                        <a:pt x="2574" y="1476"/>
                      </a:lnTo>
                      <a:lnTo>
                        <a:pt x="2573" y="1476"/>
                      </a:lnTo>
                      <a:lnTo>
                        <a:pt x="2570" y="1476"/>
                      </a:lnTo>
                      <a:lnTo>
                        <a:pt x="2568" y="1476"/>
                      </a:lnTo>
                      <a:lnTo>
                        <a:pt x="2564" y="1474"/>
                      </a:lnTo>
                      <a:lnTo>
                        <a:pt x="2564" y="1472"/>
                      </a:lnTo>
                      <a:lnTo>
                        <a:pt x="2568" y="1469"/>
                      </a:lnTo>
                      <a:lnTo>
                        <a:pt x="2570" y="1469"/>
                      </a:lnTo>
                      <a:lnTo>
                        <a:pt x="2570" y="1471"/>
                      </a:lnTo>
                      <a:lnTo>
                        <a:pt x="2571" y="1472"/>
                      </a:lnTo>
                      <a:lnTo>
                        <a:pt x="2573" y="1472"/>
                      </a:lnTo>
                      <a:lnTo>
                        <a:pt x="2574" y="1472"/>
                      </a:lnTo>
                      <a:lnTo>
                        <a:pt x="2574" y="1471"/>
                      </a:lnTo>
                      <a:lnTo>
                        <a:pt x="2573" y="1468"/>
                      </a:lnTo>
                      <a:lnTo>
                        <a:pt x="2570" y="1468"/>
                      </a:lnTo>
                      <a:lnTo>
                        <a:pt x="2567" y="1466"/>
                      </a:lnTo>
                      <a:lnTo>
                        <a:pt x="2566" y="1462"/>
                      </a:lnTo>
                      <a:lnTo>
                        <a:pt x="2567" y="1461"/>
                      </a:lnTo>
                      <a:lnTo>
                        <a:pt x="2568" y="1461"/>
                      </a:lnTo>
                      <a:lnTo>
                        <a:pt x="2574" y="1451"/>
                      </a:lnTo>
                      <a:lnTo>
                        <a:pt x="2574" y="1448"/>
                      </a:lnTo>
                      <a:lnTo>
                        <a:pt x="2573" y="1447"/>
                      </a:lnTo>
                      <a:lnTo>
                        <a:pt x="2571" y="1448"/>
                      </a:lnTo>
                      <a:lnTo>
                        <a:pt x="2568" y="1451"/>
                      </a:lnTo>
                      <a:lnTo>
                        <a:pt x="2564" y="1457"/>
                      </a:lnTo>
                      <a:lnTo>
                        <a:pt x="2559" y="1464"/>
                      </a:lnTo>
                      <a:lnTo>
                        <a:pt x="2556" y="1465"/>
                      </a:lnTo>
                      <a:lnTo>
                        <a:pt x="2554" y="1465"/>
                      </a:lnTo>
                      <a:lnTo>
                        <a:pt x="2553" y="1464"/>
                      </a:lnTo>
                      <a:lnTo>
                        <a:pt x="2553" y="1462"/>
                      </a:lnTo>
                      <a:lnTo>
                        <a:pt x="2554" y="1462"/>
                      </a:lnTo>
                      <a:lnTo>
                        <a:pt x="2554" y="1461"/>
                      </a:lnTo>
                      <a:lnTo>
                        <a:pt x="2553" y="1459"/>
                      </a:lnTo>
                      <a:lnTo>
                        <a:pt x="2551" y="1458"/>
                      </a:lnTo>
                      <a:lnTo>
                        <a:pt x="2549" y="1459"/>
                      </a:lnTo>
                      <a:lnTo>
                        <a:pt x="2544" y="1462"/>
                      </a:lnTo>
                      <a:lnTo>
                        <a:pt x="2542" y="1462"/>
                      </a:lnTo>
                      <a:lnTo>
                        <a:pt x="2540" y="1459"/>
                      </a:lnTo>
                      <a:lnTo>
                        <a:pt x="2542" y="1458"/>
                      </a:lnTo>
                      <a:lnTo>
                        <a:pt x="2543" y="1458"/>
                      </a:lnTo>
                      <a:lnTo>
                        <a:pt x="2543" y="1457"/>
                      </a:lnTo>
                      <a:lnTo>
                        <a:pt x="2542" y="1457"/>
                      </a:lnTo>
                      <a:lnTo>
                        <a:pt x="2539" y="1457"/>
                      </a:lnTo>
                      <a:lnTo>
                        <a:pt x="2539" y="1455"/>
                      </a:lnTo>
                      <a:lnTo>
                        <a:pt x="2539" y="1454"/>
                      </a:lnTo>
                      <a:lnTo>
                        <a:pt x="2539" y="1452"/>
                      </a:lnTo>
                      <a:lnTo>
                        <a:pt x="2537" y="1452"/>
                      </a:lnTo>
                      <a:lnTo>
                        <a:pt x="2536" y="1452"/>
                      </a:lnTo>
                      <a:lnTo>
                        <a:pt x="2534" y="1454"/>
                      </a:lnTo>
                      <a:lnTo>
                        <a:pt x="2532" y="1454"/>
                      </a:lnTo>
                      <a:lnTo>
                        <a:pt x="2530" y="1452"/>
                      </a:lnTo>
                      <a:lnTo>
                        <a:pt x="2530" y="1451"/>
                      </a:lnTo>
                      <a:lnTo>
                        <a:pt x="2530" y="1449"/>
                      </a:lnTo>
                      <a:lnTo>
                        <a:pt x="2530" y="1448"/>
                      </a:lnTo>
                      <a:lnTo>
                        <a:pt x="2530" y="1447"/>
                      </a:lnTo>
                      <a:lnTo>
                        <a:pt x="2530" y="1445"/>
                      </a:lnTo>
                      <a:lnTo>
                        <a:pt x="2529" y="1445"/>
                      </a:lnTo>
                      <a:lnTo>
                        <a:pt x="2527" y="1445"/>
                      </a:lnTo>
                      <a:lnTo>
                        <a:pt x="2526" y="1445"/>
                      </a:lnTo>
                      <a:lnTo>
                        <a:pt x="2525" y="1445"/>
                      </a:lnTo>
                      <a:lnTo>
                        <a:pt x="2523" y="1444"/>
                      </a:lnTo>
                      <a:lnTo>
                        <a:pt x="2525" y="1442"/>
                      </a:lnTo>
                      <a:lnTo>
                        <a:pt x="2525" y="1441"/>
                      </a:lnTo>
                      <a:lnTo>
                        <a:pt x="2522" y="1442"/>
                      </a:lnTo>
                      <a:lnTo>
                        <a:pt x="2520" y="1441"/>
                      </a:lnTo>
                      <a:lnTo>
                        <a:pt x="2520" y="1440"/>
                      </a:lnTo>
                      <a:lnTo>
                        <a:pt x="2522" y="1440"/>
                      </a:lnTo>
                      <a:lnTo>
                        <a:pt x="2523" y="1438"/>
                      </a:lnTo>
                      <a:lnTo>
                        <a:pt x="2526" y="1438"/>
                      </a:lnTo>
                      <a:lnTo>
                        <a:pt x="2527" y="1437"/>
                      </a:lnTo>
                      <a:lnTo>
                        <a:pt x="2527" y="1435"/>
                      </a:lnTo>
                      <a:lnTo>
                        <a:pt x="2527" y="1434"/>
                      </a:lnTo>
                      <a:lnTo>
                        <a:pt x="2525" y="1435"/>
                      </a:lnTo>
                      <a:lnTo>
                        <a:pt x="2522" y="1434"/>
                      </a:lnTo>
                      <a:lnTo>
                        <a:pt x="2516" y="1435"/>
                      </a:lnTo>
                      <a:lnTo>
                        <a:pt x="2513" y="1437"/>
                      </a:lnTo>
                      <a:lnTo>
                        <a:pt x="2509" y="1441"/>
                      </a:lnTo>
                      <a:lnTo>
                        <a:pt x="2505" y="1444"/>
                      </a:lnTo>
                      <a:lnTo>
                        <a:pt x="2508" y="1434"/>
                      </a:lnTo>
                      <a:lnTo>
                        <a:pt x="2509" y="1433"/>
                      </a:lnTo>
                      <a:lnTo>
                        <a:pt x="2513" y="1423"/>
                      </a:lnTo>
                      <a:lnTo>
                        <a:pt x="2513" y="1420"/>
                      </a:lnTo>
                      <a:lnTo>
                        <a:pt x="2512" y="1418"/>
                      </a:lnTo>
                      <a:lnTo>
                        <a:pt x="2510" y="1420"/>
                      </a:lnTo>
                      <a:lnTo>
                        <a:pt x="2503" y="1430"/>
                      </a:lnTo>
                      <a:lnTo>
                        <a:pt x="2503" y="1428"/>
                      </a:lnTo>
                      <a:lnTo>
                        <a:pt x="2502" y="1430"/>
                      </a:lnTo>
                      <a:lnTo>
                        <a:pt x="2498" y="1433"/>
                      </a:lnTo>
                      <a:lnTo>
                        <a:pt x="2496" y="1430"/>
                      </a:lnTo>
                      <a:lnTo>
                        <a:pt x="2492" y="1433"/>
                      </a:lnTo>
                      <a:lnTo>
                        <a:pt x="2486" y="1437"/>
                      </a:lnTo>
                      <a:lnTo>
                        <a:pt x="2485" y="1444"/>
                      </a:lnTo>
                      <a:lnTo>
                        <a:pt x="2486" y="1447"/>
                      </a:lnTo>
                      <a:lnTo>
                        <a:pt x="2481" y="1452"/>
                      </a:lnTo>
                      <a:lnTo>
                        <a:pt x="2478" y="1449"/>
                      </a:lnTo>
                      <a:lnTo>
                        <a:pt x="2478" y="1442"/>
                      </a:lnTo>
                      <a:lnTo>
                        <a:pt x="2481" y="1437"/>
                      </a:lnTo>
                      <a:lnTo>
                        <a:pt x="2482" y="1428"/>
                      </a:lnTo>
                      <a:lnTo>
                        <a:pt x="2476" y="1433"/>
                      </a:lnTo>
                      <a:lnTo>
                        <a:pt x="2468" y="1447"/>
                      </a:lnTo>
                      <a:lnTo>
                        <a:pt x="2467" y="1448"/>
                      </a:lnTo>
                      <a:lnTo>
                        <a:pt x="2465" y="1449"/>
                      </a:lnTo>
                      <a:lnTo>
                        <a:pt x="2464" y="1449"/>
                      </a:lnTo>
                      <a:lnTo>
                        <a:pt x="2462" y="1451"/>
                      </a:lnTo>
                      <a:lnTo>
                        <a:pt x="2461" y="1447"/>
                      </a:lnTo>
                      <a:lnTo>
                        <a:pt x="2465" y="1441"/>
                      </a:lnTo>
                      <a:lnTo>
                        <a:pt x="2464" y="1435"/>
                      </a:lnTo>
                      <a:lnTo>
                        <a:pt x="2461" y="1431"/>
                      </a:lnTo>
                      <a:lnTo>
                        <a:pt x="2457" y="1431"/>
                      </a:lnTo>
                      <a:lnTo>
                        <a:pt x="2455" y="1433"/>
                      </a:lnTo>
                      <a:lnTo>
                        <a:pt x="2455" y="1435"/>
                      </a:lnTo>
                      <a:lnTo>
                        <a:pt x="2457" y="1437"/>
                      </a:lnTo>
                      <a:lnTo>
                        <a:pt x="2457" y="1441"/>
                      </a:lnTo>
                      <a:lnTo>
                        <a:pt x="2454" y="1442"/>
                      </a:lnTo>
                      <a:lnTo>
                        <a:pt x="2451" y="1442"/>
                      </a:lnTo>
                      <a:lnTo>
                        <a:pt x="2448" y="1445"/>
                      </a:lnTo>
                      <a:lnTo>
                        <a:pt x="2445" y="1449"/>
                      </a:lnTo>
                      <a:lnTo>
                        <a:pt x="2444" y="1445"/>
                      </a:lnTo>
                      <a:lnTo>
                        <a:pt x="2444" y="1444"/>
                      </a:lnTo>
                      <a:lnTo>
                        <a:pt x="2440" y="1448"/>
                      </a:lnTo>
                      <a:lnTo>
                        <a:pt x="2434" y="1449"/>
                      </a:lnTo>
                      <a:lnTo>
                        <a:pt x="2430" y="1451"/>
                      </a:lnTo>
                      <a:lnTo>
                        <a:pt x="2427" y="1451"/>
                      </a:lnTo>
                      <a:lnTo>
                        <a:pt x="2423" y="1451"/>
                      </a:lnTo>
                      <a:lnTo>
                        <a:pt x="2421" y="1449"/>
                      </a:lnTo>
                      <a:lnTo>
                        <a:pt x="2424" y="1447"/>
                      </a:lnTo>
                      <a:lnTo>
                        <a:pt x="2426" y="1445"/>
                      </a:lnTo>
                      <a:lnTo>
                        <a:pt x="2428" y="1441"/>
                      </a:lnTo>
                      <a:lnTo>
                        <a:pt x="2427" y="1440"/>
                      </a:lnTo>
                      <a:lnTo>
                        <a:pt x="2420" y="1442"/>
                      </a:lnTo>
                      <a:lnTo>
                        <a:pt x="2417" y="1447"/>
                      </a:lnTo>
                      <a:lnTo>
                        <a:pt x="2410" y="1451"/>
                      </a:lnTo>
                      <a:lnTo>
                        <a:pt x="2409" y="1449"/>
                      </a:lnTo>
                      <a:lnTo>
                        <a:pt x="2409" y="1448"/>
                      </a:lnTo>
                      <a:lnTo>
                        <a:pt x="2409" y="1447"/>
                      </a:lnTo>
                      <a:lnTo>
                        <a:pt x="2410" y="1447"/>
                      </a:lnTo>
                      <a:lnTo>
                        <a:pt x="2410" y="1445"/>
                      </a:lnTo>
                      <a:lnTo>
                        <a:pt x="2410" y="1444"/>
                      </a:lnTo>
                      <a:lnTo>
                        <a:pt x="2410" y="1442"/>
                      </a:lnTo>
                      <a:lnTo>
                        <a:pt x="2411" y="1441"/>
                      </a:lnTo>
                      <a:lnTo>
                        <a:pt x="2411" y="1440"/>
                      </a:lnTo>
                      <a:lnTo>
                        <a:pt x="2414" y="1437"/>
                      </a:lnTo>
                      <a:lnTo>
                        <a:pt x="2416" y="1435"/>
                      </a:lnTo>
                      <a:lnTo>
                        <a:pt x="2416" y="1434"/>
                      </a:lnTo>
                      <a:lnTo>
                        <a:pt x="2413" y="1434"/>
                      </a:lnTo>
                      <a:lnTo>
                        <a:pt x="2411" y="1435"/>
                      </a:lnTo>
                      <a:lnTo>
                        <a:pt x="2410" y="1437"/>
                      </a:lnTo>
                      <a:lnTo>
                        <a:pt x="2409" y="1437"/>
                      </a:lnTo>
                      <a:lnTo>
                        <a:pt x="2409" y="1435"/>
                      </a:lnTo>
                      <a:lnTo>
                        <a:pt x="2407" y="1435"/>
                      </a:lnTo>
                      <a:lnTo>
                        <a:pt x="2407" y="1437"/>
                      </a:lnTo>
                      <a:lnTo>
                        <a:pt x="2406" y="1438"/>
                      </a:lnTo>
                      <a:lnTo>
                        <a:pt x="2406" y="1440"/>
                      </a:lnTo>
                      <a:lnTo>
                        <a:pt x="2407" y="1442"/>
                      </a:lnTo>
                      <a:lnTo>
                        <a:pt x="2406" y="1444"/>
                      </a:lnTo>
                      <a:lnTo>
                        <a:pt x="2406" y="1445"/>
                      </a:lnTo>
                      <a:lnTo>
                        <a:pt x="2404" y="1448"/>
                      </a:lnTo>
                      <a:lnTo>
                        <a:pt x="2401" y="1449"/>
                      </a:lnTo>
                      <a:lnTo>
                        <a:pt x="2399" y="1448"/>
                      </a:lnTo>
                      <a:lnTo>
                        <a:pt x="2400" y="1445"/>
                      </a:lnTo>
                      <a:lnTo>
                        <a:pt x="2400" y="1444"/>
                      </a:lnTo>
                      <a:lnTo>
                        <a:pt x="2399" y="1444"/>
                      </a:lnTo>
                      <a:lnTo>
                        <a:pt x="2397" y="1442"/>
                      </a:lnTo>
                      <a:lnTo>
                        <a:pt x="2396" y="1444"/>
                      </a:lnTo>
                      <a:lnTo>
                        <a:pt x="2394" y="1445"/>
                      </a:lnTo>
                      <a:lnTo>
                        <a:pt x="2392" y="1447"/>
                      </a:lnTo>
                      <a:lnTo>
                        <a:pt x="2389" y="1449"/>
                      </a:lnTo>
                      <a:lnTo>
                        <a:pt x="2386" y="1449"/>
                      </a:lnTo>
                      <a:lnTo>
                        <a:pt x="2384" y="1449"/>
                      </a:lnTo>
                      <a:lnTo>
                        <a:pt x="2383" y="1449"/>
                      </a:lnTo>
                      <a:lnTo>
                        <a:pt x="2379" y="1451"/>
                      </a:lnTo>
                      <a:lnTo>
                        <a:pt x="2376" y="1451"/>
                      </a:lnTo>
                      <a:lnTo>
                        <a:pt x="2376" y="1454"/>
                      </a:lnTo>
                      <a:lnTo>
                        <a:pt x="2375" y="1455"/>
                      </a:lnTo>
                      <a:lnTo>
                        <a:pt x="2375" y="1457"/>
                      </a:lnTo>
                      <a:lnTo>
                        <a:pt x="2373" y="1457"/>
                      </a:lnTo>
                      <a:lnTo>
                        <a:pt x="2369" y="1458"/>
                      </a:lnTo>
                      <a:lnTo>
                        <a:pt x="2367" y="1457"/>
                      </a:lnTo>
                      <a:lnTo>
                        <a:pt x="2366" y="1457"/>
                      </a:lnTo>
                      <a:lnTo>
                        <a:pt x="2366" y="1455"/>
                      </a:lnTo>
                      <a:lnTo>
                        <a:pt x="2367" y="1454"/>
                      </a:lnTo>
                      <a:lnTo>
                        <a:pt x="2369" y="1454"/>
                      </a:lnTo>
                      <a:lnTo>
                        <a:pt x="2369" y="1452"/>
                      </a:lnTo>
                      <a:lnTo>
                        <a:pt x="2367" y="1451"/>
                      </a:lnTo>
                      <a:lnTo>
                        <a:pt x="2369" y="1448"/>
                      </a:lnTo>
                      <a:lnTo>
                        <a:pt x="2369" y="1447"/>
                      </a:lnTo>
                      <a:lnTo>
                        <a:pt x="2367" y="1447"/>
                      </a:lnTo>
                      <a:lnTo>
                        <a:pt x="2366" y="1448"/>
                      </a:lnTo>
                      <a:lnTo>
                        <a:pt x="2365" y="1449"/>
                      </a:lnTo>
                      <a:lnTo>
                        <a:pt x="2363" y="1449"/>
                      </a:lnTo>
                      <a:lnTo>
                        <a:pt x="2362" y="1452"/>
                      </a:lnTo>
                      <a:lnTo>
                        <a:pt x="2360" y="1452"/>
                      </a:lnTo>
                      <a:lnTo>
                        <a:pt x="2359" y="1454"/>
                      </a:lnTo>
                      <a:lnTo>
                        <a:pt x="2358" y="1454"/>
                      </a:lnTo>
                      <a:lnTo>
                        <a:pt x="2356" y="1454"/>
                      </a:lnTo>
                      <a:lnTo>
                        <a:pt x="2355" y="1452"/>
                      </a:lnTo>
                      <a:lnTo>
                        <a:pt x="2355" y="1451"/>
                      </a:lnTo>
                      <a:lnTo>
                        <a:pt x="2353" y="1449"/>
                      </a:lnTo>
                      <a:lnTo>
                        <a:pt x="2352" y="1448"/>
                      </a:lnTo>
                      <a:lnTo>
                        <a:pt x="2352" y="1447"/>
                      </a:lnTo>
                      <a:lnTo>
                        <a:pt x="2351" y="1447"/>
                      </a:lnTo>
                      <a:lnTo>
                        <a:pt x="2349" y="1448"/>
                      </a:lnTo>
                      <a:lnTo>
                        <a:pt x="2348" y="1448"/>
                      </a:lnTo>
                      <a:lnTo>
                        <a:pt x="2348" y="1445"/>
                      </a:lnTo>
                      <a:lnTo>
                        <a:pt x="2346" y="1441"/>
                      </a:lnTo>
                      <a:lnTo>
                        <a:pt x="2348" y="1438"/>
                      </a:lnTo>
                      <a:lnTo>
                        <a:pt x="2348" y="1437"/>
                      </a:lnTo>
                      <a:lnTo>
                        <a:pt x="2346" y="1437"/>
                      </a:lnTo>
                      <a:lnTo>
                        <a:pt x="2345" y="1438"/>
                      </a:lnTo>
                      <a:lnTo>
                        <a:pt x="2343" y="1438"/>
                      </a:lnTo>
                      <a:lnTo>
                        <a:pt x="2341" y="1438"/>
                      </a:lnTo>
                      <a:lnTo>
                        <a:pt x="2339" y="1438"/>
                      </a:lnTo>
                      <a:lnTo>
                        <a:pt x="2338" y="1438"/>
                      </a:lnTo>
                      <a:lnTo>
                        <a:pt x="2338" y="1440"/>
                      </a:lnTo>
                      <a:lnTo>
                        <a:pt x="2338" y="1441"/>
                      </a:lnTo>
                      <a:lnTo>
                        <a:pt x="2338" y="1442"/>
                      </a:lnTo>
                      <a:lnTo>
                        <a:pt x="2336" y="1442"/>
                      </a:lnTo>
                      <a:lnTo>
                        <a:pt x="2336" y="1441"/>
                      </a:lnTo>
                      <a:lnTo>
                        <a:pt x="2334" y="1440"/>
                      </a:lnTo>
                      <a:lnTo>
                        <a:pt x="2332" y="1441"/>
                      </a:lnTo>
                      <a:lnTo>
                        <a:pt x="2331" y="1442"/>
                      </a:lnTo>
                      <a:lnTo>
                        <a:pt x="2329" y="1442"/>
                      </a:lnTo>
                      <a:lnTo>
                        <a:pt x="2324" y="1438"/>
                      </a:lnTo>
                      <a:lnTo>
                        <a:pt x="2322" y="1438"/>
                      </a:lnTo>
                      <a:lnTo>
                        <a:pt x="2321" y="1438"/>
                      </a:lnTo>
                      <a:lnTo>
                        <a:pt x="2321" y="1437"/>
                      </a:lnTo>
                      <a:lnTo>
                        <a:pt x="2321" y="1435"/>
                      </a:lnTo>
                      <a:lnTo>
                        <a:pt x="2324" y="1433"/>
                      </a:lnTo>
                      <a:lnTo>
                        <a:pt x="2325" y="1431"/>
                      </a:lnTo>
                      <a:lnTo>
                        <a:pt x="2325" y="1430"/>
                      </a:lnTo>
                      <a:lnTo>
                        <a:pt x="2319" y="1428"/>
                      </a:lnTo>
                      <a:lnTo>
                        <a:pt x="2318" y="1427"/>
                      </a:lnTo>
                      <a:lnTo>
                        <a:pt x="2317" y="1424"/>
                      </a:lnTo>
                      <a:lnTo>
                        <a:pt x="2318" y="1423"/>
                      </a:lnTo>
                      <a:lnTo>
                        <a:pt x="2318" y="1424"/>
                      </a:lnTo>
                      <a:lnTo>
                        <a:pt x="2319" y="1423"/>
                      </a:lnTo>
                      <a:lnTo>
                        <a:pt x="2318" y="1421"/>
                      </a:lnTo>
                      <a:lnTo>
                        <a:pt x="2317" y="1420"/>
                      </a:lnTo>
                      <a:lnTo>
                        <a:pt x="2315" y="1418"/>
                      </a:lnTo>
                      <a:lnTo>
                        <a:pt x="2319" y="1413"/>
                      </a:lnTo>
                      <a:lnTo>
                        <a:pt x="2322" y="1410"/>
                      </a:lnTo>
                      <a:lnTo>
                        <a:pt x="2324" y="1410"/>
                      </a:lnTo>
                      <a:lnTo>
                        <a:pt x="2325" y="1410"/>
                      </a:lnTo>
                      <a:lnTo>
                        <a:pt x="2326" y="1410"/>
                      </a:lnTo>
                      <a:lnTo>
                        <a:pt x="2328" y="1410"/>
                      </a:lnTo>
                      <a:lnTo>
                        <a:pt x="2329" y="1408"/>
                      </a:lnTo>
                      <a:lnTo>
                        <a:pt x="2329" y="1407"/>
                      </a:lnTo>
                      <a:lnTo>
                        <a:pt x="2329" y="1406"/>
                      </a:lnTo>
                      <a:lnTo>
                        <a:pt x="2332" y="1404"/>
                      </a:lnTo>
                      <a:lnTo>
                        <a:pt x="2336" y="1404"/>
                      </a:lnTo>
                      <a:lnTo>
                        <a:pt x="2341" y="1406"/>
                      </a:lnTo>
                      <a:lnTo>
                        <a:pt x="2341" y="1407"/>
                      </a:lnTo>
                      <a:lnTo>
                        <a:pt x="2341" y="1408"/>
                      </a:lnTo>
                      <a:lnTo>
                        <a:pt x="2342" y="1408"/>
                      </a:lnTo>
                      <a:lnTo>
                        <a:pt x="2345" y="1407"/>
                      </a:lnTo>
                      <a:lnTo>
                        <a:pt x="2346" y="1407"/>
                      </a:lnTo>
                      <a:lnTo>
                        <a:pt x="2351" y="1407"/>
                      </a:lnTo>
                      <a:lnTo>
                        <a:pt x="2352" y="1411"/>
                      </a:lnTo>
                      <a:lnTo>
                        <a:pt x="2353" y="1413"/>
                      </a:lnTo>
                      <a:lnTo>
                        <a:pt x="2355" y="1411"/>
                      </a:lnTo>
                      <a:lnTo>
                        <a:pt x="2356" y="1413"/>
                      </a:lnTo>
                      <a:lnTo>
                        <a:pt x="2358" y="1413"/>
                      </a:lnTo>
                      <a:lnTo>
                        <a:pt x="2358" y="1414"/>
                      </a:lnTo>
                      <a:lnTo>
                        <a:pt x="2359" y="1413"/>
                      </a:lnTo>
                      <a:lnTo>
                        <a:pt x="2360" y="1411"/>
                      </a:lnTo>
                      <a:lnTo>
                        <a:pt x="2363" y="1408"/>
                      </a:lnTo>
                      <a:lnTo>
                        <a:pt x="2365" y="1408"/>
                      </a:lnTo>
                      <a:lnTo>
                        <a:pt x="2369" y="1410"/>
                      </a:lnTo>
                      <a:lnTo>
                        <a:pt x="2372" y="1411"/>
                      </a:lnTo>
                      <a:lnTo>
                        <a:pt x="2375" y="1413"/>
                      </a:lnTo>
                      <a:lnTo>
                        <a:pt x="2375" y="1411"/>
                      </a:lnTo>
                      <a:lnTo>
                        <a:pt x="2376" y="1411"/>
                      </a:lnTo>
                      <a:lnTo>
                        <a:pt x="2376" y="1410"/>
                      </a:lnTo>
                      <a:lnTo>
                        <a:pt x="2376" y="1408"/>
                      </a:lnTo>
                      <a:lnTo>
                        <a:pt x="2377" y="1407"/>
                      </a:lnTo>
                      <a:lnTo>
                        <a:pt x="2380" y="1411"/>
                      </a:lnTo>
                      <a:lnTo>
                        <a:pt x="2380" y="1413"/>
                      </a:lnTo>
                      <a:lnTo>
                        <a:pt x="2379" y="1413"/>
                      </a:lnTo>
                      <a:lnTo>
                        <a:pt x="2379" y="1414"/>
                      </a:lnTo>
                      <a:lnTo>
                        <a:pt x="2382" y="1413"/>
                      </a:lnTo>
                      <a:lnTo>
                        <a:pt x="2383" y="1413"/>
                      </a:lnTo>
                      <a:lnTo>
                        <a:pt x="2383" y="1411"/>
                      </a:lnTo>
                      <a:lnTo>
                        <a:pt x="2383" y="1410"/>
                      </a:lnTo>
                      <a:lnTo>
                        <a:pt x="2383" y="1407"/>
                      </a:lnTo>
                      <a:lnTo>
                        <a:pt x="2383" y="1406"/>
                      </a:lnTo>
                      <a:lnTo>
                        <a:pt x="2384" y="1406"/>
                      </a:lnTo>
                      <a:lnTo>
                        <a:pt x="2386" y="1406"/>
                      </a:lnTo>
                      <a:lnTo>
                        <a:pt x="2390" y="1406"/>
                      </a:lnTo>
                      <a:lnTo>
                        <a:pt x="2390" y="1404"/>
                      </a:lnTo>
                      <a:lnTo>
                        <a:pt x="2393" y="1403"/>
                      </a:lnTo>
                      <a:lnTo>
                        <a:pt x="2394" y="1401"/>
                      </a:lnTo>
                      <a:lnTo>
                        <a:pt x="2401" y="1400"/>
                      </a:lnTo>
                      <a:lnTo>
                        <a:pt x="2410" y="1399"/>
                      </a:lnTo>
                      <a:lnTo>
                        <a:pt x="2409" y="1399"/>
                      </a:lnTo>
                      <a:lnTo>
                        <a:pt x="2406" y="1399"/>
                      </a:lnTo>
                      <a:lnTo>
                        <a:pt x="2404" y="1397"/>
                      </a:lnTo>
                      <a:lnTo>
                        <a:pt x="2406" y="1396"/>
                      </a:lnTo>
                      <a:lnTo>
                        <a:pt x="2404" y="1396"/>
                      </a:lnTo>
                      <a:lnTo>
                        <a:pt x="2401" y="1394"/>
                      </a:lnTo>
                      <a:lnTo>
                        <a:pt x="2399" y="1394"/>
                      </a:lnTo>
                      <a:lnTo>
                        <a:pt x="2393" y="1394"/>
                      </a:lnTo>
                      <a:lnTo>
                        <a:pt x="2390" y="1396"/>
                      </a:lnTo>
                      <a:lnTo>
                        <a:pt x="2380" y="1397"/>
                      </a:lnTo>
                      <a:lnTo>
                        <a:pt x="2377" y="1396"/>
                      </a:lnTo>
                      <a:lnTo>
                        <a:pt x="2375" y="1394"/>
                      </a:lnTo>
                      <a:lnTo>
                        <a:pt x="2373" y="1394"/>
                      </a:lnTo>
                      <a:lnTo>
                        <a:pt x="2372" y="1396"/>
                      </a:lnTo>
                      <a:lnTo>
                        <a:pt x="2370" y="1396"/>
                      </a:lnTo>
                      <a:lnTo>
                        <a:pt x="2367" y="1396"/>
                      </a:lnTo>
                      <a:lnTo>
                        <a:pt x="2360" y="1390"/>
                      </a:lnTo>
                      <a:lnTo>
                        <a:pt x="2359" y="1386"/>
                      </a:lnTo>
                      <a:lnTo>
                        <a:pt x="2358" y="1382"/>
                      </a:lnTo>
                      <a:lnTo>
                        <a:pt x="2356" y="1377"/>
                      </a:lnTo>
                      <a:lnTo>
                        <a:pt x="2356" y="1374"/>
                      </a:lnTo>
                      <a:lnTo>
                        <a:pt x="2356" y="1373"/>
                      </a:lnTo>
                      <a:lnTo>
                        <a:pt x="2356" y="1372"/>
                      </a:lnTo>
                      <a:lnTo>
                        <a:pt x="2358" y="1369"/>
                      </a:lnTo>
                      <a:lnTo>
                        <a:pt x="2359" y="1367"/>
                      </a:lnTo>
                      <a:lnTo>
                        <a:pt x="2360" y="1366"/>
                      </a:lnTo>
                      <a:lnTo>
                        <a:pt x="2363" y="1365"/>
                      </a:lnTo>
                      <a:lnTo>
                        <a:pt x="2366" y="1363"/>
                      </a:lnTo>
                      <a:lnTo>
                        <a:pt x="2369" y="1359"/>
                      </a:lnTo>
                      <a:lnTo>
                        <a:pt x="2370" y="1359"/>
                      </a:lnTo>
                      <a:lnTo>
                        <a:pt x="2372" y="1359"/>
                      </a:lnTo>
                      <a:lnTo>
                        <a:pt x="2375" y="1358"/>
                      </a:lnTo>
                      <a:lnTo>
                        <a:pt x="2376" y="1355"/>
                      </a:lnTo>
                      <a:lnTo>
                        <a:pt x="2383" y="1349"/>
                      </a:lnTo>
                      <a:lnTo>
                        <a:pt x="2384" y="1346"/>
                      </a:lnTo>
                      <a:lnTo>
                        <a:pt x="2389" y="1346"/>
                      </a:lnTo>
                      <a:lnTo>
                        <a:pt x="2393" y="1343"/>
                      </a:lnTo>
                      <a:lnTo>
                        <a:pt x="2394" y="1343"/>
                      </a:lnTo>
                      <a:lnTo>
                        <a:pt x="2400" y="1342"/>
                      </a:lnTo>
                      <a:lnTo>
                        <a:pt x="2403" y="1342"/>
                      </a:lnTo>
                      <a:lnTo>
                        <a:pt x="2406" y="1341"/>
                      </a:lnTo>
                      <a:lnTo>
                        <a:pt x="2413" y="1338"/>
                      </a:lnTo>
                      <a:lnTo>
                        <a:pt x="2414" y="1336"/>
                      </a:lnTo>
                      <a:lnTo>
                        <a:pt x="2418" y="1333"/>
                      </a:lnTo>
                      <a:lnTo>
                        <a:pt x="2420" y="1331"/>
                      </a:lnTo>
                      <a:lnTo>
                        <a:pt x="2423" y="1326"/>
                      </a:lnTo>
                      <a:lnTo>
                        <a:pt x="2424" y="1324"/>
                      </a:lnTo>
                      <a:lnTo>
                        <a:pt x="2426" y="1324"/>
                      </a:lnTo>
                      <a:lnTo>
                        <a:pt x="2427" y="1322"/>
                      </a:lnTo>
                      <a:lnTo>
                        <a:pt x="2431" y="1324"/>
                      </a:lnTo>
                      <a:lnTo>
                        <a:pt x="2433" y="1321"/>
                      </a:lnTo>
                      <a:lnTo>
                        <a:pt x="2435" y="1319"/>
                      </a:lnTo>
                      <a:lnTo>
                        <a:pt x="2437" y="1316"/>
                      </a:lnTo>
                      <a:lnTo>
                        <a:pt x="2441" y="1311"/>
                      </a:lnTo>
                      <a:lnTo>
                        <a:pt x="2444" y="1308"/>
                      </a:lnTo>
                      <a:lnTo>
                        <a:pt x="2442" y="1305"/>
                      </a:lnTo>
                      <a:lnTo>
                        <a:pt x="2442" y="1302"/>
                      </a:lnTo>
                      <a:lnTo>
                        <a:pt x="2442" y="1301"/>
                      </a:lnTo>
                      <a:lnTo>
                        <a:pt x="2444" y="1298"/>
                      </a:lnTo>
                      <a:lnTo>
                        <a:pt x="2445" y="1297"/>
                      </a:lnTo>
                      <a:lnTo>
                        <a:pt x="2445" y="1295"/>
                      </a:lnTo>
                      <a:lnTo>
                        <a:pt x="2445" y="1294"/>
                      </a:lnTo>
                      <a:lnTo>
                        <a:pt x="2447" y="1290"/>
                      </a:lnTo>
                      <a:lnTo>
                        <a:pt x="2447" y="1288"/>
                      </a:lnTo>
                      <a:lnTo>
                        <a:pt x="2448" y="1285"/>
                      </a:lnTo>
                      <a:lnTo>
                        <a:pt x="2450" y="1284"/>
                      </a:lnTo>
                      <a:lnTo>
                        <a:pt x="2451" y="1284"/>
                      </a:lnTo>
                      <a:lnTo>
                        <a:pt x="2455" y="1285"/>
                      </a:lnTo>
                      <a:lnTo>
                        <a:pt x="2457" y="1287"/>
                      </a:lnTo>
                      <a:lnTo>
                        <a:pt x="2458" y="1287"/>
                      </a:lnTo>
                      <a:lnTo>
                        <a:pt x="2458" y="1285"/>
                      </a:lnTo>
                      <a:lnTo>
                        <a:pt x="2459" y="1285"/>
                      </a:lnTo>
                      <a:lnTo>
                        <a:pt x="2459" y="1284"/>
                      </a:lnTo>
                      <a:lnTo>
                        <a:pt x="2462" y="1285"/>
                      </a:lnTo>
                      <a:lnTo>
                        <a:pt x="2468" y="1288"/>
                      </a:lnTo>
                      <a:lnTo>
                        <a:pt x="2471" y="1290"/>
                      </a:lnTo>
                      <a:lnTo>
                        <a:pt x="2472" y="1290"/>
                      </a:lnTo>
                      <a:lnTo>
                        <a:pt x="2474" y="1290"/>
                      </a:lnTo>
                      <a:lnTo>
                        <a:pt x="2475" y="1290"/>
                      </a:lnTo>
                      <a:lnTo>
                        <a:pt x="2484" y="1288"/>
                      </a:lnTo>
                      <a:lnTo>
                        <a:pt x="2485" y="1288"/>
                      </a:lnTo>
                      <a:lnTo>
                        <a:pt x="2488" y="1287"/>
                      </a:lnTo>
                      <a:lnTo>
                        <a:pt x="2491" y="1287"/>
                      </a:lnTo>
                      <a:lnTo>
                        <a:pt x="2495" y="1287"/>
                      </a:lnTo>
                      <a:lnTo>
                        <a:pt x="2499" y="1285"/>
                      </a:lnTo>
                      <a:lnTo>
                        <a:pt x="2502" y="1285"/>
                      </a:lnTo>
                      <a:lnTo>
                        <a:pt x="2508" y="1285"/>
                      </a:lnTo>
                      <a:lnTo>
                        <a:pt x="2509" y="1285"/>
                      </a:lnTo>
                      <a:lnTo>
                        <a:pt x="2513" y="1285"/>
                      </a:lnTo>
                      <a:lnTo>
                        <a:pt x="2515" y="1285"/>
                      </a:lnTo>
                      <a:lnTo>
                        <a:pt x="2517" y="1287"/>
                      </a:lnTo>
                      <a:lnTo>
                        <a:pt x="2520" y="1287"/>
                      </a:lnTo>
                      <a:lnTo>
                        <a:pt x="2522" y="1285"/>
                      </a:lnTo>
                      <a:lnTo>
                        <a:pt x="2523" y="1287"/>
                      </a:lnTo>
                      <a:lnTo>
                        <a:pt x="2525" y="1288"/>
                      </a:lnTo>
                      <a:lnTo>
                        <a:pt x="2525" y="1290"/>
                      </a:lnTo>
                      <a:lnTo>
                        <a:pt x="2525" y="1294"/>
                      </a:lnTo>
                      <a:lnTo>
                        <a:pt x="2523" y="1297"/>
                      </a:lnTo>
                      <a:lnTo>
                        <a:pt x="2523" y="1300"/>
                      </a:lnTo>
                      <a:lnTo>
                        <a:pt x="2525" y="1301"/>
                      </a:lnTo>
                      <a:lnTo>
                        <a:pt x="2525" y="1304"/>
                      </a:lnTo>
                      <a:lnTo>
                        <a:pt x="2526" y="1305"/>
                      </a:lnTo>
                      <a:lnTo>
                        <a:pt x="2530" y="1309"/>
                      </a:lnTo>
                      <a:lnTo>
                        <a:pt x="2532" y="1309"/>
                      </a:lnTo>
                      <a:lnTo>
                        <a:pt x="2532" y="1311"/>
                      </a:lnTo>
                      <a:lnTo>
                        <a:pt x="2533" y="1311"/>
                      </a:lnTo>
                      <a:lnTo>
                        <a:pt x="2533" y="1309"/>
                      </a:lnTo>
                      <a:lnTo>
                        <a:pt x="2533" y="1311"/>
                      </a:lnTo>
                      <a:lnTo>
                        <a:pt x="2539" y="1312"/>
                      </a:lnTo>
                      <a:lnTo>
                        <a:pt x="2542" y="1312"/>
                      </a:lnTo>
                      <a:lnTo>
                        <a:pt x="2544" y="1311"/>
                      </a:lnTo>
                      <a:lnTo>
                        <a:pt x="2546" y="1311"/>
                      </a:lnTo>
                      <a:lnTo>
                        <a:pt x="2547" y="1312"/>
                      </a:lnTo>
                      <a:lnTo>
                        <a:pt x="2549" y="1312"/>
                      </a:lnTo>
                      <a:lnTo>
                        <a:pt x="2550" y="1314"/>
                      </a:lnTo>
                      <a:lnTo>
                        <a:pt x="2550" y="1315"/>
                      </a:lnTo>
                      <a:lnTo>
                        <a:pt x="2551" y="1315"/>
                      </a:lnTo>
                      <a:lnTo>
                        <a:pt x="2554" y="1314"/>
                      </a:lnTo>
                      <a:lnTo>
                        <a:pt x="2554" y="1312"/>
                      </a:lnTo>
                      <a:lnTo>
                        <a:pt x="2556" y="1309"/>
                      </a:lnTo>
                      <a:lnTo>
                        <a:pt x="2554" y="1307"/>
                      </a:lnTo>
                      <a:lnTo>
                        <a:pt x="2554" y="1304"/>
                      </a:lnTo>
                      <a:lnTo>
                        <a:pt x="2554" y="1301"/>
                      </a:lnTo>
                      <a:lnTo>
                        <a:pt x="2553" y="1300"/>
                      </a:lnTo>
                      <a:lnTo>
                        <a:pt x="2551" y="1295"/>
                      </a:lnTo>
                      <a:lnTo>
                        <a:pt x="2550" y="1292"/>
                      </a:lnTo>
                      <a:lnTo>
                        <a:pt x="2549" y="1287"/>
                      </a:lnTo>
                      <a:lnTo>
                        <a:pt x="2547" y="1285"/>
                      </a:lnTo>
                      <a:lnTo>
                        <a:pt x="2547" y="1284"/>
                      </a:lnTo>
                      <a:lnTo>
                        <a:pt x="2549" y="1284"/>
                      </a:lnTo>
                      <a:lnTo>
                        <a:pt x="2554" y="1281"/>
                      </a:lnTo>
                      <a:lnTo>
                        <a:pt x="2557" y="1280"/>
                      </a:lnTo>
                      <a:lnTo>
                        <a:pt x="2557" y="1278"/>
                      </a:lnTo>
                      <a:lnTo>
                        <a:pt x="2554" y="1274"/>
                      </a:lnTo>
                      <a:lnTo>
                        <a:pt x="2551" y="1271"/>
                      </a:lnTo>
                      <a:lnTo>
                        <a:pt x="2547" y="1268"/>
                      </a:lnTo>
                      <a:lnTo>
                        <a:pt x="2544" y="1268"/>
                      </a:lnTo>
                      <a:lnTo>
                        <a:pt x="2543" y="1267"/>
                      </a:lnTo>
                      <a:lnTo>
                        <a:pt x="2543" y="1266"/>
                      </a:lnTo>
                      <a:lnTo>
                        <a:pt x="2542" y="1266"/>
                      </a:lnTo>
                      <a:lnTo>
                        <a:pt x="2540" y="1266"/>
                      </a:lnTo>
                      <a:lnTo>
                        <a:pt x="2537" y="1264"/>
                      </a:lnTo>
                      <a:lnTo>
                        <a:pt x="2536" y="1263"/>
                      </a:lnTo>
                      <a:lnTo>
                        <a:pt x="2533" y="1261"/>
                      </a:lnTo>
                      <a:lnTo>
                        <a:pt x="2532" y="1261"/>
                      </a:lnTo>
                      <a:lnTo>
                        <a:pt x="2532" y="1260"/>
                      </a:lnTo>
                      <a:lnTo>
                        <a:pt x="2530" y="1254"/>
                      </a:lnTo>
                      <a:lnTo>
                        <a:pt x="2529" y="1254"/>
                      </a:lnTo>
                      <a:lnTo>
                        <a:pt x="2527" y="1254"/>
                      </a:lnTo>
                      <a:lnTo>
                        <a:pt x="2527" y="1253"/>
                      </a:lnTo>
                      <a:lnTo>
                        <a:pt x="2527" y="1250"/>
                      </a:lnTo>
                      <a:lnTo>
                        <a:pt x="2526" y="1250"/>
                      </a:lnTo>
                      <a:lnTo>
                        <a:pt x="2525" y="1251"/>
                      </a:lnTo>
                      <a:lnTo>
                        <a:pt x="2523" y="1253"/>
                      </a:lnTo>
                      <a:lnTo>
                        <a:pt x="2520" y="1253"/>
                      </a:lnTo>
                      <a:lnTo>
                        <a:pt x="2513" y="1251"/>
                      </a:lnTo>
                      <a:lnTo>
                        <a:pt x="2512" y="1251"/>
                      </a:lnTo>
                      <a:lnTo>
                        <a:pt x="2509" y="1251"/>
                      </a:lnTo>
                      <a:lnTo>
                        <a:pt x="2506" y="1250"/>
                      </a:lnTo>
                      <a:lnTo>
                        <a:pt x="2505" y="1250"/>
                      </a:lnTo>
                      <a:lnTo>
                        <a:pt x="2503" y="1250"/>
                      </a:lnTo>
                      <a:lnTo>
                        <a:pt x="2502" y="1250"/>
                      </a:lnTo>
                      <a:lnTo>
                        <a:pt x="2500" y="1250"/>
                      </a:lnTo>
                      <a:lnTo>
                        <a:pt x="2499" y="1250"/>
                      </a:lnTo>
                      <a:lnTo>
                        <a:pt x="2495" y="1251"/>
                      </a:lnTo>
                      <a:lnTo>
                        <a:pt x="2493" y="1253"/>
                      </a:lnTo>
                      <a:lnTo>
                        <a:pt x="2489" y="1256"/>
                      </a:lnTo>
                      <a:lnTo>
                        <a:pt x="2488" y="1257"/>
                      </a:lnTo>
                      <a:lnTo>
                        <a:pt x="2486" y="1258"/>
                      </a:lnTo>
                      <a:lnTo>
                        <a:pt x="2484" y="1258"/>
                      </a:lnTo>
                      <a:lnTo>
                        <a:pt x="2482" y="1258"/>
                      </a:lnTo>
                      <a:lnTo>
                        <a:pt x="2478" y="1257"/>
                      </a:lnTo>
                      <a:lnTo>
                        <a:pt x="2476" y="1256"/>
                      </a:lnTo>
                      <a:lnTo>
                        <a:pt x="2475" y="1256"/>
                      </a:lnTo>
                      <a:lnTo>
                        <a:pt x="2472" y="1257"/>
                      </a:lnTo>
                      <a:lnTo>
                        <a:pt x="2471" y="1257"/>
                      </a:lnTo>
                      <a:lnTo>
                        <a:pt x="2471" y="1256"/>
                      </a:lnTo>
                      <a:lnTo>
                        <a:pt x="2468" y="1254"/>
                      </a:lnTo>
                      <a:lnTo>
                        <a:pt x="2465" y="1253"/>
                      </a:lnTo>
                      <a:lnTo>
                        <a:pt x="2465" y="1251"/>
                      </a:lnTo>
                      <a:lnTo>
                        <a:pt x="2461" y="1251"/>
                      </a:lnTo>
                      <a:lnTo>
                        <a:pt x="2458" y="1253"/>
                      </a:lnTo>
                      <a:lnTo>
                        <a:pt x="2454" y="1253"/>
                      </a:lnTo>
                      <a:lnTo>
                        <a:pt x="2452" y="1253"/>
                      </a:lnTo>
                      <a:lnTo>
                        <a:pt x="2451" y="1254"/>
                      </a:lnTo>
                      <a:lnTo>
                        <a:pt x="2448" y="1254"/>
                      </a:lnTo>
                      <a:lnTo>
                        <a:pt x="2447" y="1254"/>
                      </a:lnTo>
                      <a:lnTo>
                        <a:pt x="2445" y="1254"/>
                      </a:lnTo>
                      <a:lnTo>
                        <a:pt x="2442" y="1256"/>
                      </a:lnTo>
                      <a:lnTo>
                        <a:pt x="2440" y="1256"/>
                      </a:lnTo>
                      <a:lnTo>
                        <a:pt x="2438" y="1257"/>
                      </a:lnTo>
                      <a:lnTo>
                        <a:pt x="2437" y="1257"/>
                      </a:lnTo>
                      <a:lnTo>
                        <a:pt x="2437" y="1258"/>
                      </a:lnTo>
                      <a:lnTo>
                        <a:pt x="2435" y="1261"/>
                      </a:lnTo>
                      <a:lnTo>
                        <a:pt x="2435" y="1263"/>
                      </a:lnTo>
                      <a:lnTo>
                        <a:pt x="2435" y="1266"/>
                      </a:lnTo>
                      <a:lnTo>
                        <a:pt x="2434" y="1273"/>
                      </a:lnTo>
                      <a:lnTo>
                        <a:pt x="2434" y="1274"/>
                      </a:lnTo>
                      <a:lnTo>
                        <a:pt x="2433" y="1274"/>
                      </a:lnTo>
                      <a:lnTo>
                        <a:pt x="2433" y="1275"/>
                      </a:lnTo>
                      <a:lnTo>
                        <a:pt x="2431" y="1275"/>
                      </a:lnTo>
                      <a:lnTo>
                        <a:pt x="2430" y="1274"/>
                      </a:lnTo>
                      <a:lnTo>
                        <a:pt x="2430" y="1273"/>
                      </a:lnTo>
                      <a:lnTo>
                        <a:pt x="2430" y="1271"/>
                      </a:lnTo>
                      <a:lnTo>
                        <a:pt x="2428" y="1270"/>
                      </a:lnTo>
                      <a:lnTo>
                        <a:pt x="2428" y="1268"/>
                      </a:lnTo>
                      <a:lnTo>
                        <a:pt x="2428" y="1267"/>
                      </a:lnTo>
                      <a:lnTo>
                        <a:pt x="2427" y="1266"/>
                      </a:lnTo>
                      <a:lnTo>
                        <a:pt x="2427" y="1267"/>
                      </a:lnTo>
                      <a:lnTo>
                        <a:pt x="2427" y="1268"/>
                      </a:lnTo>
                      <a:lnTo>
                        <a:pt x="2424" y="1268"/>
                      </a:lnTo>
                      <a:lnTo>
                        <a:pt x="2421" y="1267"/>
                      </a:lnTo>
                      <a:lnTo>
                        <a:pt x="2423" y="1266"/>
                      </a:lnTo>
                      <a:lnTo>
                        <a:pt x="2421" y="1266"/>
                      </a:lnTo>
                      <a:lnTo>
                        <a:pt x="2420" y="1266"/>
                      </a:lnTo>
                      <a:lnTo>
                        <a:pt x="2420" y="1264"/>
                      </a:lnTo>
                      <a:lnTo>
                        <a:pt x="2411" y="1264"/>
                      </a:lnTo>
                      <a:lnTo>
                        <a:pt x="2406" y="1270"/>
                      </a:lnTo>
                      <a:lnTo>
                        <a:pt x="2400" y="1274"/>
                      </a:lnTo>
                      <a:lnTo>
                        <a:pt x="2399" y="1274"/>
                      </a:lnTo>
                      <a:lnTo>
                        <a:pt x="2397" y="1273"/>
                      </a:lnTo>
                      <a:lnTo>
                        <a:pt x="2392" y="1274"/>
                      </a:lnTo>
                      <a:lnTo>
                        <a:pt x="2386" y="1275"/>
                      </a:lnTo>
                      <a:lnTo>
                        <a:pt x="2386" y="1277"/>
                      </a:lnTo>
                      <a:lnTo>
                        <a:pt x="2383" y="1278"/>
                      </a:lnTo>
                      <a:lnTo>
                        <a:pt x="2382" y="1280"/>
                      </a:lnTo>
                      <a:lnTo>
                        <a:pt x="2380" y="1281"/>
                      </a:lnTo>
                      <a:lnTo>
                        <a:pt x="2380" y="1283"/>
                      </a:lnTo>
                      <a:lnTo>
                        <a:pt x="2380" y="1285"/>
                      </a:lnTo>
                      <a:lnTo>
                        <a:pt x="2383" y="1290"/>
                      </a:lnTo>
                      <a:lnTo>
                        <a:pt x="2377" y="1291"/>
                      </a:lnTo>
                      <a:lnTo>
                        <a:pt x="2376" y="1291"/>
                      </a:lnTo>
                      <a:lnTo>
                        <a:pt x="2373" y="1290"/>
                      </a:lnTo>
                      <a:lnTo>
                        <a:pt x="2372" y="1290"/>
                      </a:lnTo>
                      <a:lnTo>
                        <a:pt x="2370" y="1291"/>
                      </a:lnTo>
                      <a:lnTo>
                        <a:pt x="2369" y="1292"/>
                      </a:lnTo>
                      <a:lnTo>
                        <a:pt x="2367" y="1294"/>
                      </a:lnTo>
                      <a:lnTo>
                        <a:pt x="2366" y="1295"/>
                      </a:lnTo>
                      <a:lnTo>
                        <a:pt x="2365" y="1295"/>
                      </a:lnTo>
                      <a:lnTo>
                        <a:pt x="2363" y="1294"/>
                      </a:lnTo>
                      <a:lnTo>
                        <a:pt x="2360" y="1294"/>
                      </a:lnTo>
                      <a:lnTo>
                        <a:pt x="2358" y="1295"/>
                      </a:lnTo>
                      <a:lnTo>
                        <a:pt x="2356" y="1295"/>
                      </a:lnTo>
                      <a:lnTo>
                        <a:pt x="2355" y="1297"/>
                      </a:lnTo>
                      <a:lnTo>
                        <a:pt x="2353" y="1297"/>
                      </a:lnTo>
                      <a:lnTo>
                        <a:pt x="2349" y="1295"/>
                      </a:lnTo>
                      <a:lnTo>
                        <a:pt x="2349" y="1294"/>
                      </a:lnTo>
                      <a:lnTo>
                        <a:pt x="2351" y="1294"/>
                      </a:lnTo>
                      <a:lnTo>
                        <a:pt x="2349" y="1292"/>
                      </a:lnTo>
                      <a:lnTo>
                        <a:pt x="2349" y="1291"/>
                      </a:lnTo>
                      <a:lnTo>
                        <a:pt x="2348" y="1290"/>
                      </a:lnTo>
                      <a:lnTo>
                        <a:pt x="2346" y="1290"/>
                      </a:lnTo>
                      <a:lnTo>
                        <a:pt x="2345" y="1288"/>
                      </a:lnTo>
                      <a:lnTo>
                        <a:pt x="2343" y="1290"/>
                      </a:lnTo>
                      <a:lnTo>
                        <a:pt x="2342" y="1291"/>
                      </a:lnTo>
                      <a:lnTo>
                        <a:pt x="2341" y="1294"/>
                      </a:lnTo>
                      <a:lnTo>
                        <a:pt x="2341" y="1295"/>
                      </a:lnTo>
                      <a:lnTo>
                        <a:pt x="2342" y="1298"/>
                      </a:lnTo>
                      <a:lnTo>
                        <a:pt x="2343" y="1298"/>
                      </a:lnTo>
                      <a:lnTo>
                        <a:pt x="2342" y="1300"/>
                      </a:lnTo>
                      <a:lnTo>
                        <a:pt x="2341" y="1301"/>
                      </a:lnTo>
                      <a:lnTo>
                        <a:pt x="2341" y="1304"/>
                      </a:lnTo>
                      <a:lnTo>
                        <a:pt x="2342" y="1305"/>
                      </a:lnTo>
                      <a:lnTo>
                        <a:pt x="2343" y="1308"/>
                      </a:lnTo>
                      <a:lnTo>
                        <a:pt x="2342" y="1311"/>
                      </a:lnTo>
                      <a:lnTo>
                        <a:pt x="2342" y="1312"/>
                      </a:lnTo>
                      <a:lnTo>
                        <a:pt x="2341" y="1314"/>
                      </a:lnTo>
                      <a:lnTo>
                        <a:pt x="2339" y="1315"/>
                      </a:lnTo>
                      <a:lnTo>
                        <a:pt x="2336" y="1315"/>
                      </a:lnTo>
                      <a:lnTo>
                        <a:pt x="2336" y="1316"/>
                      </a:lnTo>
                      <a:lnTo>
                        <a:pt x="2335" y="1316"/>
                      </a:lnTo>
                      <a:lnTo>
                        <a:pt x="2332" y="1318"/>
                      </a:lnTo>
                      <a:lnTo>
                        <a:pt x="2329" y="1319"/>
                      </a:lnTo>
                      <a:lnTo>
                        <a:pt x="2326" y="1322"/>
                      </a:lnTo>
                      <a:lnTo>
                        <a:pt x="2325" y="1324"/>
                      </a:lnTo>
                      <a:lnTo>
                        <a:pt x="2324" y="1324"/>
                      </a:lnTo>
                      <a:lnTo>
                        <a:pt x="2321" y="1324"/>
                      </a:lnTo>
                      <a:lnTo>
                        <a:pt x="2318" y="1322"/>
                      </a:lnTo>
                      <a:lnTo>
                        <a:pt x="2317" y="1322"/>
                      </a:lnTo>
                      <a:lnTo>
                        <a:pt x="2315" y="1324"/>
                      </a:lnTo>
                      <a:lnTo>
                        <a:pt x="2312" y="1322"/>
                      </a:lnTo>
                      <a:lnTo>
                        <a:pt x="2312" y="1321"/>
                      </a:lnTo>
                      <a:lnTo>
                        <a:pt x="2311" y="1319"/>
                      </a:lnTo>
                      <a:lnTo>
                        <a:pt x="2309" y="1319"/>
                      </a:lnTo>
                      <a:lnTo>
                        <a:pt x="2308" y="1319"/>
                      </a:lnTo>
                      <a:lnTo>
                        <a:pt x="2308" y="1318"/>
                      </a:lnTo>
                      <a:lnTo>
                        <a:pt x="2307" y="1316"/>
                      </a:lnTo>
                      <a:lnTo>
                        <a:pt x="2305" y="1315"/>
                      </a:lnTo>
                      <a:lnTo>
                        <a:pt x="2304" y="1315"/>
                      </a:lnTo>
                      <a:lnTo>
                        <a:pt x="2301" y="1315"/>
                      </a:lnTo>
                      <a:lnTo>
                        <a:pt x="2297" y="1314"/>
                      </a:lnTo>
                      <a:lnTo>
                        <a:pt x="2294" y="1311"/>
                      </a:lnTo>
                      <a:lnTo>
                        <a:pt x="2293" y="1311"/>
                      </a:lnTo>
                      <a:lnTo>
                        <a:pt x="2290" y="1312"/>
                      </a:lnTo>
                      <a:lnTo>
                        <a:pt x="2288" y="1312"/>
                      </a:lnTo>
                      <a:lnTo>
                        <a:pt x="2287" y="1312"/>
                      </a:lnTo>
                      <a:lnTo>
                        <a:pt x="2287" y="1314"/>
                      </a:lnTo>
                      <a:lnTo>
                        <a:pt x="2287" y="1315"/>
                      </a:lnTo>
                      <a:lnTo>
                        <a:pt x="2290" y="1314"/>
                      </a:lnTo>
                      <a:lnTo>
                        <a:pt x="2291" y="1315"/>
                      </a:lnTo>
                      <a:lnTo>
                        <a:pt x="2293" y="1316"/>
                      </a:lnTo>
                      <a:lnTo>
                        <a:pt x="2293" y="1319"/>
                      </a:lnTo>
                      <a:lnTo>
                        <a:pt x="2295" y="1319"/>
                      </a:lnTo>
                      <a:lnTo>
                        <a:pt x="2298" y="1318"/>
                      </a:lnTo>
                      <a:lnTo>
                        <a:pt x="2301" y="1321"/>
                      </a:lnTo>
                      <a:lnTo>
                        <a:pt x="2302" y="1322"/>
                      </a:lnTo>
                      <a:lnTo>
                        <a:pt x="2301" y="1324"/>
                      </a:lnTo>
                      <a:lnTo>
                        <a:pt x="2300" y="1326"/>
                      </a:lnTo>
                      <a:lnTo>
                        <a:pt x="2293" y="1332"/>
                      </a:lnTo>
                      <a:lnTo>
                        <a:pt x="2290" y="1335"/>
                      </a:lnTo>
                      <a:lnTo>
                        <a:pt x="2285" y="1333"/>
                      </a:lnTo>
                      <a:lnTo>
                        <a:pt x="2281" y="1335"/>
                      </a:lnTo>
                      <a:lnTo>
                        <a:pt x="2277" y="1335"/>
                      </a:lnTo>
                      <a:lnTo>
                        <a:pt x="2276" y="1333"/>
                      </a:lnTo>
                      <a:lnTo>
                        <a:pt x="2276" y="1332"/>
                      </a:lnTo>
                      <a:lnTo>
                        <a:pt x="2277" y="1329"/>
                      </a:lnTo>
                      <a:lnTo>
                        <a:pt x="2276" y="1328"/>
                      </a:lnTo>
                      <a:lnTo>
                        <a:pt x="2274" y="1328"/>
                      </a:lnTo>
                      <a:lnTo>
                        <a:pt x="2274" y="1329"/>
                      </a:lnTo>
                      <a:lnTo>
                        <a:pt x="2273" y="1331"/>
                      </a:lnTo>
                      <a:lnTo>
                        <a:pt x="2273" y="1332"/>
                      </a:lnTo>
                      <a:lnTo>
                        <a:pt x="2271" y="1332"/>
                      </a:lnTo>
                      <a:lnTo>
                        <a:pt x="2270" y="1331"/>
                      </a:lnTo>
                      <a:lnTo>
                        <a:pt x="2268" y="1329"/>
                      </a:lnTo>
                      <a:lnTo>
                        <a:pt x="2268" y="1328"/>
                      </a:lnTo>
                      <a:lnTo>
                        <a:pt x="2267" y="1328"/>
                      </a:lnTo>
                      <a:lnTo>
                        <a:pt x="2267" y="1326"/>
                      </a:lnTo>
                      <a:lnTo>
                        <a:pt x="2267" y="1325"/>
                      </a:lnTo>
                      <a:lnTo>
                        <a:pt x="2270" y="1325"/>
                      </a:lnTo>
                      <a:lnTo>
                        <a:pt x="2273" y="1324"/>
                      </a:lnTo>
                      <a:lnTo>
                        <a:pt x="2276" y="1318"/>
                      </a:lnTo>
                      <a:lnTo>
                        <a:pt x="2276" y="1311"/>
                      </a:lnTo>
                      <a:lnTo>
                        <a:pt x="2276" y="1309"/>
                      </a:lnTo>
                      <a:lnTo>
                        <a:pt x="2274" y="1312"/>
                      </a:lnTo>
                      <a:lnTo>
                        <a:pt x="2273" y="1315"/>
                      </a:lnTo>
                      <a:lnTo>
                        <a:pt x="2271" y="1316"/>
                      </a:lnTo>
                      <a:lnTo>
                        <a:pt x="2271" y="1318"/>
                      </a:lnTo>
                      <a:lnTo>
                        <a:pt x="2270" y="1319"/>
                      </a:lnTo>
                      <a:lnTo>
                        <a:pt x="2268" y="1321"/>
                      </a:lnTo>
                      <a:lnTo>
                        <a:pt x="2266" y="1324"/>
                      </a:lnTo>
                      <a:lnTo>
                        <a:pt x="2264" y="1324"/>
                      </a:lnTo>
                      <a:lnTo>
                        <a:pt x="2260" y="1324"/>
                      </a:lnTo>
                      <a:lnTo>
                        <a:pt x="2259" y="1321"/>
                      </a:lnTo>
                      <a:lnTo>
                        <a:pt x="2259" y="1319"/>
                      </a:lnTo>
                      <a:lnTo>
                        <a:pt x="2257" y="1319"/>
                      </a:lnTo>
                      <a:lnTo>
                        <a:pt x="2256" y="1321"/>
                      </a:lnTo>
                      <a:lnTo>
                        <a:pt x="2256" y="1322"/>
                      </a:lnTo>
                      <a:lnTo>
                        <a:pt x="2256" y="1324"/>
                      </a:lnTo>
                      <a:lnTo>
                        <a:pt x="2257" y="1325"/>
                      </a:lnTo>
                      <a:lnTo>
                        <a:pt x="2257" y="1326"/>
                      </a:lnTo>
                      <a:lnTo>
                        <a:pt x="2256" y="1326"/>
                      </a:lnTo>
                      <a:lnTo>
                        <a:pt x="2253" y="1329"/>
                      </a:lnTo>
                      <a:lnTo>
                        <a:pt x="2251" y="1329"/>
                      </a:lnTo>
                      <a:lnTo>
                        <a:pt x="2250" y="1328"/>
                      </a:lnTo>
                      <a:lnTo>
                        <a:pt x="2249" y="1328"/>
                      </a:lnTo>
                      <a:lnTo>
                        <a:pt x="2249" y="1326"/>
                      </a:lnTo>
                      <a:lnTo>
                        <a:pt x="2244" y="1325"/>
                      </a:lnTo>
                      <a:lnTo>
                        <a:pt x="2242" y="1324"/>
                      </a:lnTo>
                      <a:lnTo>
                        <a:pt x="2240" y="1326"/>
                      </a:lnTo>
                      <a:lnTo>
                        <a:pt x="2240" y="1329"/>
                      </a:lnTo>
                      <a:lnTo>
                        <a:pt x="2240" y="1333"/>
                      </a:lnTo>
                      <a:lnTo>
                        <a:pt x="2239" y="1335"/>
                      </a:lnTo>
                      <a:lnTo>
                        <a:pt x="2236" y="1336"/>
                      </a:lnTo>
                      <a:lnTo>
                        <a:pt x="2234" y="1336"/>
                      </a:lnTo>
                      <a:lnTo>
                        <a:pt x="2230" y="1335"/>
                      </a:lnTo>
                      <a:lnTo>
                        <a:pt x="2229" y="1335"/>
                      </a:lnTo>
                      <a:lnTo>
                        <a:pt x="2227" y="1333"/>
                      </a:lnTo>
                      <a:lnTo>
                        <a:pt x="2226" y="1332"/>
                      </a:lnTo>
                      <a:lnTo>
                        <a:pt x="2225" y="1332"/>
                      </a:lnTo>
                      <a:lnTo>
                        <a:pt x="2223" y="1332"/>
                      </a:lnTo>
                      <a:lnTo>
                        <a:pt x="2220" y="1333"/>
                      </a:lnTo>
                      <a:lnTo>
                        <a:pt x="2220" y="1332"/>
                      </a:lnTo>
                      <a:lnTo>
                        <a:pt x="2219" y="1331"/>
                      </a:lnTo>
                      <a:lnTo>
                        <a:pt x="2219" y="1332"/>
                      </a:lnTo>
                      <a:lnTo>
                        <a:pt x="2218" y="1332"/>
                      </a:lnTo>
                      <a:lnTo>
                        <a:pt x="2216" y="1331"/>
                      </a:lnTo>
                      <a:lnTo>
                        <a:pt x="2216" y="1329"/>
                      </a:lnTo>
                      <a:lnTo>
                        <a:pt x="2215" y="1329"/>
                      </a:lnTo>
                      <a:lnTo>
                        <a:pt x="2212" y="1331"/>
                      </a:lnTo>
                      <a:lnTo>
                        <a:pt x="2210" y="1331"/>
                      </a:lnTo>
                      <a:lnTo>
                        <a:pt x="2210" y="1329"/>
                      </a:lnTo>
                      <a:lnTo>
                        <a:pt x="2209" y="1329"/>
                      </a:lnTo>
                      <a:lnTo>
                        <a:pt x="2209" y="1331"/>
                      </a:lnTo>
                      <a:lnTo>
                        <a:pt x="2209" y="1332"/>
                      </a:lnTo>
                      <a:lnTo>
                        <a:pt x="2213" y="1335"/>
                      </a:lnTo>
                      <a:lnTo>
                        <a:pt x="2213" y="1336"/>
                      </a:lnTo>
                      <a:lnTo>
                        <a:pt x="2212" y="1336"/>
                      </a:lnTo>
                      <a:lnTo>
                        <a:pt x="2209" y="1336"/>
                      </a:lnTo>
                      <a:lnTo>
                        <a:pt x="2206" y="1336"/>
                      </a:lnTo>
                      <a:lnTo>
                        <a:pt x="2205" y="1338"/>
                      </a:lnTo>
                      <a:lnTo>
                        <a:pt x="2202" y="1339"/>
                      </a:lnTo>
                      <a:lnTo>
                        <a:pt x="2198" y="1345"/>
                      </a:lnTo>
                      <a:lnTo>
                        <a:pt x="2193" y="1348"/>
                      </a:lnTo>
                      <a:lnTo>
                        <a:pt x="2189" y="1348"/>
                      </a:lnTo>
                      <a:lnTo>
                        <a:pt x="2188" y="1348"/>
                      </a:lnTo>
                      <a:lnTo>
                        <a:pt x="2186" y="1348"/>
                      </a:lnTo>
                      <a:lnTo>
                        <a:pt x="2185" y="1350"/>
                      </a:lnTo>
                      <a:lnTo>
                        <a:pt x="2186" y="1350"/>
                      </a:lnTo>
                      <a:lnTo>
                        <a:pt x="2189" y="1352"/>
                      </a:lnTo>
                      <a:lnTo>
                        <a:pt x="2189" y="1353"/>
                      </a:lnTo>
                      <a:lnTo>
                        <a:pt x="2188" y="1355"/>
                      </a:lnTo>
                      <a:lnTo>
                        <a:pt x="2188" y="1356"/>
                      </a:lnTo>
                      <a:lnTo>
                        <a:pt x="2186" y="1358"/>
                      </a:lnTo>
                      <a:lnTo>
                        <a:pt x="2185" y="1358"/>
                      </a:lnTo>
                      <a:lnTo>
                        <a:pt x="2184" y="1359"/>
                      </a:lnTo>
                      <a:lnTo>
                        <a:pt x="2182" y="1360"/>
                      </a:lnTo>
                      <a:lnTo>
                        <a:pt x="2182" y="1363"/>
                      </a:lnTo>
                      <a:lnTo>
                        <a:pt x="2182" y="1365"/>
                      </a:lnTo>
                      <a:lnTo>
                        <a:pt x="2185" y="1365"/>
                      </a:lnTo>
                      <a:lnTo>
                        <a:pt x="2186" y="1365"/>
                      </a:lnTo>
                      <a:lnTo>
                        <a:pt x="2192" y="1362"/>
                      </a:lnTo>
                      <a:lnTo>
                        <a:pt x="2193" y="1363"/>
                      </a:lnTo>
                      <a:lnTo>
                        <a:pt x="2195" y="1365"/>
                      </a:lnTo>
                      <a:lnTo>
                        <a:pt x="2198" y="1367"/>
                      </a:lnTo>
                      <a:lnTo>
                        <a:pt x="2202" y="1372"/>
                      </a:lnTo>
                      <a:lnTo>
                        <a:pt x="2205" y="1372"/>
                      </a:lnTo>
                      <a:lnTo>
                        <a:pt x="2206" y="1372"/>
                      </a:lnTo>
                      <a:lnTo>
                        <a:pt x="2206" y="1376"/>
                      </a:lnTo>
                      <a:lnTo>
                        <a:pt x="2208" y="1374"/>
                      </a:lnTo>
                      <a:lnTo>
                        <a:pt x="2210" y="1374"/>
                      </a:lnTo>
                      <a:lnTo>
                        <a:pt x="2210" y="1376"/>
                      </a:lnTo>
                      <a:lnTo>
                        <a:pt x="2210" y="1382"/>
                      </a:lnTo>
                      <a:lnTo>
                        <a:pt x="2210" y="1386"/>
                      </a:lnTo>
                      <a:lnTo>
                        <a:pt x="2212" y="1390"/>
                      </a:lnTo>
                      <a:lnTo>
                        <a:pt x="2213" y="1391"/>
                      </a:lnTo>
                      <a:lnTo>
                        <a:pt x="2215" y="1391"/>
                      </a:lnTo>
                      <a:lnTo>
                        <a:pt x="2218" y="1391"/>
                      </a:lnTo>
                      <a:lnTo>
                        <a:pt x="2218" y="1393"/>
                      </a:lnTo>
                      <a:lnTo>
                        <a:pt x="2218" y="1394"/>
                      </a:lnTo>
                      <a:lnTo>
                        <a:pt x="2218" y="1396"/>
                      </a:lnTo>
                      <a:lnTo>
                        <a:pt x="2219" y="1397"/>
                      </a:lnTo>
                      <a:lnTo>
                        <a:pt x="2219" y="1400"/>
                      </a:lnTo>
                      <a:lnTo>
                        <a:pt x="2218" y="1400"/>
                      </a:lnTo>
                      <a:lnTo>
                        <a:pt x="2218" y="1403"/>
                      </a:lnTo>
                      <a:lnTo>
                        <a:pt x="2219" y="1404"/>
                      </a:lnTo>
                      <a:lnTo>
                        <a:pt x="2219" y="1407"/>
                      </a:lnTo>
                      <a:lnTo>
                        <a:pt x="2218" y="1410"/>
                      </a:lnTo>
                      <a:lnTo>
                        <a:pt x="2218" y="1411"/>
                      </a:lnTo>
                      <a:lnTo>
                        <a:pt x="2218" y="1413"/>
                      </a:lnTo>
                      <a:lnTo>
                        <a:pt x="2219" y="1413"/>
                      </a:lnTo>
                      <a:lnTo>
                        <a:pt x="2219" y="1414"/>
                      </a:lnTo>
                      <a:lnTo>
                        <a:pt x="2215" y="1413"/>
                      </a:lnTo>
                      <a:lnTo>
                        <a:pt x="2213" y="1413"/>
                      </a:lnTo>
                      <a:lnTo>
                        <a:pt x="2212" y="1413"/>
                      </a:lnTo>
                      <a:lnTo>
                        <a:pt x="2210" y="1414"/>
                      </a:lnTo>
                      <a:lnTo>
                        <a:pt x="2209" y="1417"/>
                      </a:lnTo>
                      <a:lnTo>
                        <a:pt x="2205" y="1420"/>
                      </a:lnTo>
                      <a:lnTo>
                        <a:pt x="2202" y="1421"/>
                      </a:lnTo>
                      <a:lnTo>
                        <a:pt x="2199" y="1423"/>
                      </a:lnTo>
                      <a:lnTo>
                        <a:pt x="2198" y="1423"/>
                      </a:lnTo>
                      <a:lnTo>
                        <a:pt x="2196" y="1421"/>
                      </a:lnTo>
                      <a:lnTo>
                        <a:pt x="2191" y="1421"/>
                      </a:lnTo>
                      <a:lnTo>
                        <a:pt x="2188" y="1423"/>
                      </a:lnTo>
                      <a:lnTo>
                        <a:pt x="2186" y="1424"/>
                      </a:lnTo>
                      <a:lnTo>
                        <a:pt x="2185" y="1425"/>
                      </a:lnTo>
                      <a:lnTo>
                        <a:pt x="2184" y="1425"/>
                      </a:lnTo>
                      <a:lnTo>
                        <a:pt x="2178" y="1424"/>
                      </a:lnTo>
                      <a:lnTo>
                        <a:pt x="2172" y="1421"/>
                      </a:lnTo>
                      <a:lnTo>
                        <a:pt x="2171" y="1420"/>
                      </a:lnTo>
                      <a:lnTo>
                        <a:pt x="2169" y="1418"/>
                      </a:lnTo>
                      <a:lnTo>
                        <a:pt x="2167" y="1417"/>
                      </a:lnTo>
                      <a:lnTo>
                        <a:pt x="2165" y="1418"/>
                      </a:lnTo>
                      <a:lnTo>
                        <a:pt x="2158" y="1425"/>
                      </a:lnTo>
                      <a:lnTo>
                        <a:pt x="2157" y="1427"/>
                      </a:lnTo>
                      <a:lnTo>
                        <a:pt x="2155" y="1427"/>
                      </a:lnTo>
                      <a:lnTo>
                        <a:pt x="2154" y="1427"/>
                      </a:lnTo>
                      <a:lnTo>
                        <a:pt x="2154" y="1425"/>
                      </a:lnTo>
                      <a:lnTo>
                        <a:pt x="2152" y="1425"/>
                      </a:lnTo>
                      <a:lnTo>
                        <a:pt x="2150" y="1423"/>
                      </a:lnTo>
                      <a:lnTo>
                        <a:pt x="2148" y="1423"/>
                      </a:lnTo>
                      <a:lnTo>
                        <a:pt x="2147" y="1424"/>
                      </a:lnTo>
                      <a:lnTo>
                        <a:pt x="2145" y="1425"/>
                      </a:lnTo>
                      <a:lnTo>
                        <a:pt x="2145" y="1427"/>
                      </a:lnTo>
                      <a:lnTo>
                        <a:pt x="2145" y="1428"/>
                      </a:lnTo>
                      <a:lnTo>
                        <a:pt x="2144" y="1431"/>
                      </a:lnTo>
                      <a:lnTo>
                        <a:pt x="2144" y="1433"/>
                      </a:lnTo>
                      <a:lnTo>
                        <a:pt x="2144" y="1434"/>
                      </a:lnTo>
                      <a:lnTo>
                        <a:pt x="2145" y="1434"/>
                      </a:lnTo>
                      <a:lnTo>
                        <a:pt x="2145" y="1437"/>
                      </a:lnTo>
                      <a:lnTo>
                        <a:pt x="2144" y="1437"/>
                      </a:lnTo>
                      <a:lnTo>
                        <a:pt x="2137" y="1437"/>
                      </a:lnTo>
                      <a:lnTo>
                        <a:pt x="2134" y="1435"/>
                      </a:lnTo>
                      <a:lnTo>
                        <a:pt x="2134" y="1434"/>
                      </a:lnTo>
                      <a:lnTo>
                        <a:pt x="2134" y="1433"/>
                      </a:lnTo>
                      <a:lnTo>
                        <a:pt x="2133" y="1434"/>
                      </a:lnTo>
                      <a:lnTo>
                        <a:pt x="2130" y="1437"/>
                      </a:lnTo>
                      <a:lnTo>
                        <a:pt x="2131" y="1437"/>
                      </a:lnTo>
                      <a:lnTo>
                        <a:pt x="2131" y="1438"/>
                      </a:lnTo>
                      <a:lnTo>
                        <a:pt x="2131" y="1444"/>
                      </a:lnTo>
                      <a:lnTo>
                        <a:pt x="2124" y="1449"/>
                      </a:lnTo>
                      <a:lnTo>
                        <a:pt x="2120" y="1449"/>
                      </a:lnTo>
                      <a:lnTo>
                        <a:pt x="2118" y="1449"/>
                      </a:lnTo>
                      <a:lnTo>
                        <a:pt x="2114" y="1451"/>
                      </a:lnTo>
                      <a:lnTo>
                        <a:pt x="2116" y="1454"/>
                      </a:lnTo>
                      <a:lnTo>
                        <a:pt x="2114" y="1455"/>
                      </a:lnTo>
                      <a:lnTo>
                        <a:pt x="2114" y="1454"/>
                      </a:lnTo>
                      <a:lnTo>
                        <a:pt x="2111" y="1454"/>
                      </a:lnTo>
                      <a:lnTo>
                        <a:pt x="2110" y="1451"/>
                      </a:lnTo>
                      <a:lnTo>
                        <a:pt x="2104" y="1454"/>
                      </a:lnTo>
                      <a:lnTo>
                        <a:pt x="2104" y="1449"/>
                      </a:lnTo>
                      <a:lnTo>
                        <a:pt x="2104" y="1445"/>
                      </a:lnTo>
                      <a:lnTo>
                        <a:pt x="2103" y="1445"/>
                      </a:lnTo>
                      <a:lnTo>
                        <a:pt x="2101" y="1444"/>
                      </a:lnTo>
                      <a:lnTo>
                        <a:pt x="2101" y="1445"/>
                      </a:lnTo>
                      <a:lnTo>
                        <a:pt x="2100" y="1447"/>
                      </a:lnTo>
                      <a:lnTo>
                        <a:pt x="2099" y="1449"/>
                      </a:lnTo>
                      <a:lnTo>
                        <a:pt x="2096" y="1454"/>
                      </a:lnTo>
                      <a:lnTo>
                        <a:pt x="2094" y="1454"/>
                      </a:lnTo>
                      <a:lnTo>
                        <a:pt x="2093" y="1452"/>
                      </a:lnTo>
                      <a:lnTo>
                        <a:pt x="2092" y="1451"/>
                      </a:lnTo>
                      <a:lnTo>
                        <a:pt x="2087" y="1452"/>
                      </a:lnTo>
                      <a:lnTo>
                        <a:pt x="2086" y="1452"/>
                      </a:lnTo>
                      <a:lnTo>
                        <a:pt x="2083" y="1448"/>
                      </a:lnTo>
                      <a:lnTo>
                        <a:pt x="2085" y="1447"/>
                      </a:lnTo>
                      <a:lnTo>
                        <a:pt x="2086" y="1447"/>
                      </a:lnTo>
                      <a:lnTo>
                        <a:pt x="2086" y="1445"/>
                      </a:lnTo>
                      <a:lnTo>
                        <a:pt x="2085" y="1444"/>
                      </a:lnTo>
                      <a:lnTo>
                        <a:pt x="2082" y="1444"/>
                      </a:lnTo>
                      <a:lnTo>
                        <a:pt x="2080" y="1444"/>
                      </a:lnTo>
                      <a:lnTo>
                        <a:pt x="2080" y="1445"/>
                      </a:lnTo>
                      <a:lnTo>
                        <a:pt x="2079" y="1445"/>
                      </a:lnTo>
                      <a:lnTo>
                        <a:pt x="2079" y="1447"/>
                      </a:lnTo>
                      <a:lnTo>
                        <a:pt x="2077" y="1447"/>
                      </a:lnTo>
                      <a:lnTo>
                        <a:pt x="2075" y="1447"/>
                      </a:lnTo>
                      <a:lnTo>
                        <a:pt x="2073" y="1445"/>
                      </a:lnTo>
                      <a:lnTo>
                        <a:pt x="2072" y="1445"/>
                      </a:lnTo>
                      <a:lnTo>
                        <a:pt x="2072" y="1444"/>
                      </a:lnTo>
                      <a:lnTo>
                        <a:pt x="2073" y="1444"/>
                      </a:lnTo>
                      <a:lnTo>
                        <a:pt x="2070" y="1441"/>
                      </a:lnTo>
                      <a:lnTo>
                        <a:pt x="2070" y="1440"/>
                      </a:lnTo>
                      <a:lnTo>
                        <a:pt x="2063" y="1438"/>
                      </a:lnTo>
                      <a:lnTo>
                        <a:pt x="2060" y="1438"/>
                      </a:lnTo>
                      <a:lnTo>
                        <a:pt x="2052" y="1438"/>
                      </a:lnTo>
                      <a:lnTo>
                        <a:pt x="2052" y="1442"/>
                      </a:lnTo>
                      <a:lnTo>
                        <a:pt x="2052" y="1445"/>
                      </a:lnTo>
                      <a:lnTo>
                        <a:pt x="2052" y="1447"/>
                      </a:lnTo>
                      <a:lnTo>
                        <a:pt x="2049" y="1448"/>
                      </a:lnTo>
                      <a:lnTo>
                        <a:pt x="2048" y="1448"/>
                      </a:lnTo>
                      <a:lnTo>
                        <a:pt x="2046" y="1449"/>
                      </a:lnTo>
                      <a:lnTo>
                        <a:pt x="2043" y="1448"/>
                      </a:lnTo>
                      <a:lnTo>
                        <a:pt x="2036" y="1448"/>
                      </a:lnTo>
                      <a:lnTo>
                        <a:pt x="2035" y="1447"/>
                      </a:lnTo>
                      <a:lnTo>
                        <a:pt x="2034" y="1445"/>
                      </a:lnTo>
                      <a:lnTo>
                        <a:pt x="2032" y="1444"/>
                      </a:lnTo>
                      <a:lnTo>
                        <a:pt x="2031" y="1444"/>
                      </a:lnTo>
                      <a:lnTo>
                        <a:pt x="2028" y="1448"/>
                      </a:lnTo>
                      <a:lnTo>
                        <a:pt x="2028" y="1451"/>
                      </a:lnTo>
                      <a:lnTo>
                        <a:pt x="2028" y="1452"/>
                      </a:lnTo>
                      <a:lnTo>
                        <a:pt x="2029" y="1452"/>
                      </a:lnTo>
                      <a:lnTo>
                        <a:pt x="2027" y="1455"/>
                      </a:lnTo>
                      <a:lnTo>
                        <a:pt x="2025" y="1455"/>
                      </a:lnTo>
                      <a:lnTo>
                        <a:pt x="2019" y="1454"/>
                      </a:lnTo>
                      <a:lnTo>
                        <a:pt x="2018" y="1447"/>
                      </a:lnTo>
                      <a:lnTo>
                        <a:pt x="2017" y="1444"/>
                      </a:lnTo>
                      <a:lnTo>
                        <a:pt x="2017" y="1441"/>
                      </a:lnTo>
                      <a:lnTo>
                        <a:pt x="2017" y="1440"/>
                      </a:lnTo>
                      <a:lnTo>
                        <a:pt x="2015" y="1438"/>
                      </a:lnTo>
                      <a:lnTo>
                        <a:pt x="2014" y="1438"/>
                      </a:lnTo>
                      <a:lnTo>
                        <a:pt x="2012" y="1438"/>
                      </a:lnTo>
                      <a:lnTo>
                        <a:pt x="2007" y="1444"/>
                      </a:lnTo>
                      <a:lnTo>
                        <a:pt x="2005" y="1445"/>
                      </a:lnTo>
                      <a:lnTo>
                        <a:pt x="2005" y="1447"/>
                      </a:lnTo>
                      <a:lnTo>
                        <a:pt x="2002" y="1449"/>
                      </a:lnTo>
                      <a:lnTo>
                        <a:pt x="1998" y="1448"/>
                      </a:lnTo>
                      <a:lnTo>
                        <a:pt x="1995" y="1448"/>
                      </a:lnTo>
                      <a:lnTo>
                        <a:pt x="1993" y="1452"/>
                      </a:lnTo>
                      <a:lnTo>
                        <a:pt x="1993" y="1454"/>
                      </a:lnTo>
                      <a:lnTo>
                        <a:pt x="1990" y="1457"/>
                      </a:lnTo>
                      <a:lnTo>
                        <a:pt x="1988" y="1457"/>
                      </a:lnTo>
                      <a:lnTo>
                        <a:pt x="1985" y="1455"/>
                      </a:lnTo>
                      <a:lnTo>
                        <a:pt x="1981" y="1451"/>
                      </a:lnTo>
                      <a:lnTo>
                        <a:pt x="1978" y="1451"/>
                      </a:lnTo>
                      <a:lnTo>
                        <a:pt x="1977" y="1449"/>
                      </a:lnTo>
                      <a:lnTo>
                        <a:pt x="1976" y="1448"/>
                      </a:lnTo>
                      <a:lnTo>
                        <a:pt x="1976" y="1447"/>
                      </a:lnTo>
                      <a:lnTo>
                        <a:pt x="1976" y="1444"/>
                      </a:lnTo>
                      <a:lnTo>
                        <a:pt x="1974" y="1442"/>
                      </a:lnTo>
                      <a:lnTo>
                        <a:pt x="1973" y="1444"/>
                      </a:lnTo>
                      <a:lnTo>
                        <a:pt x="1968" y="1449"/>
                      </a:lnTo>
                      <a:lnTo>
                        <a:pt x="1967" y="1451"/>
                      </a:lnTo>
                      <a:lnTo>
                        <a:pt x="1967" y="1454"/>
                      </a:lnTo>
                      <a:lnTo>
                        <a:pt x="1967" y="1455"/>
                      </a:lnTo>
                      <a:lnTo>
                        <a:pt x="1966" y="1457"/>
                      </a:lnTo>
                      <a:lnTo>
                        <a:pt x="1964" y="1457"/>
                      </a:lnTo>
                      <a:lnTo>
                        <a:pt x="1961" y="1454"/>
                      </a:lnTo>
                      <a:lnTo>
                        <a:pt x="1961" y="1449"/>
                      </a:lnTo>
                      <a:lnTo>
                        <a:pt x="1960" y="1447"/>
                      </a:lnTo>
                      <a:lnTo>
                        <a:pt x="1959" y="1447"/>
                      </a:lnTo>
                      <a:lnTo>
                        <a:pt x="1957" y="1447"/>
                      </a:lnTo>
                      <a:lnTo>
                        <a:pt x="1956" y="1448"/>
                      </a:lnTo>
                      <a:lnTo>
                        <a:pt x="1954" y="1448"/>
                      </a:lnTo>
                      <a:lnTo>
                        <a:pt x="1954" y="1449"/>
                      </a:lnTo>
                      <a:lnTo>
                        <a:pt x="1953" y="1448"/>
                      </a:lnTo>
                      <a:lnTo>
                        <a:pt x="1946" y="1447"/>
                      </a:lnTo>
                      <a:lnTo>
                        <a:pt x="1943" y="1448"/>
                      </a:lnTo>
                      <a:lnTo>
                        <a:pt x="1942" y="1448"/>
                      </a:lnTo>
                      <a:lnTo>
                        <a:pt x="1933" y="1449"/>
                      </a:lnTo>
                      <a:lnTo>
                        <a:pt x="1930" y="1448"/>
                      </a:lnTo>
                      <a:lnTo>
                        <a:pt x="1929" y="1448"/>
                      </a:lnTo>
                      <a:lnTo>
                        <a:pt x="1927" y="1449"/>
                      </a:lnTo>
                      <a:lnTo>
                        <a:pt x="1925" y="1451"/>
                      </a:lnTo>
                      <a:lnTo>
                        <a:pt x="1925" y="1452"/>
                      </a:lnTo>
                      <a:lnTo>
                        <a:pt x="1926" y="1454"/>
                      </a:lnTo>
                      <a:lnTo>
                        <a:pt x="1933" y="1455"/>
                      </a:lnTo>
                      <a:lnTo>
                        <a:pt x="1940" y="1455"/>
                      </a:lnTo>
                      <a:lnTo>
                        <a:pt x="1937" y="1461"/>
                      </a:lnTo>
                      <a:lnTo>
                        <a:pt x="1935" y="1462"/>
                      </a:lnTo>
                      <a:lnTo>
                        <a:pt x="1933" y="1464"/>
                      </a:lnTo>
                      <a:lnTo>
                        <a:pt x="1932" y="1462"/>
                      </a:lnTo>
                      <a:lnTo>
                        <a:pt x="1929" y="1462"/>
                      </a:lnTo>
                      <a:lnTo>
                        <a:pt x="1929" y="1464"/>
                      </a:lnTo>
                      <a:lnTo>
                        <a:pt x="1927" y="1465"/>
                      </a:lnTo>
                      <a:lnTo>
                        <a:pt x="1927" y="1466"/>
                      </a:lnTo>
                      <a:lnTo>
                        <a:pt x="1927" y="1469"/>
                      </a:lnTo>
                      <a:lnTo>
                        <a:pt x="1929" y="1471"/>
                      </a:lnTo>
                      <a:lnTo>
                        <a:pt x="1929" y="1472"/>
                      </a:lnTo>
                      <a:lnTo>
                        <a:pt x="1926" y="1474"/>
                      </a:lnTo>
                      <a:lnTo>
                        <a:pt x="1925" y="1474"/>
                      </a:lnTo>
                      <a:lnTo>
                        <a:pt x="1919" y="1474"/>
                      </a:lnTo>
                      <a:lnTo>
                        <a:pt x="1916" y="1475"/>
                      </a:lnTo>
                      <a:lnTo>
                        <a:pt x="1916" y="1476"/>
                      </a:lnTo>
                      <a:lnTo>
                        <a:pt x="1915" y="1478"/>
                      </a:lnTo>
                      <a:lnTo>
                        <a:pt x="1909" y="1478"/>
                      </a:lnTo>
                      <a:lnTo>
                        <a:pt x="1908" y="1478"/>
                      </a:lnTo>
                      <a:lnTo>
                        <a:pt x="1903" y="1479"/>
                      </a:lnTo>
                      <a:lnTo>
                        <a:pt x="1903" y="1482"/>
                      </a:lnTo>
                      <a:lnTo>
                        <a:pt x="1902" y="1483"/>
                      </a:lnTo>
                      <a:lnTo>
                        <a:pt x="1901" y="1483"/>
                      </a:lnTo>
                      <a:lnTo>
                        <a:pt x="1898" y="1479"/>
                      </a:lnTo>
                      <a:lnTo>
                        <a:pt x="1891" y="1475"/>
                      </a:lnTo>
                      <a:lnTo>
                        <a:pt x="1888" y="1475"/>
                      </a:lnTo>
                      <a:lnTo>
                        <a:pt x="1888" y="1476"/>
                      </a:lnTo>
                      <a:lnTo>
                        <a:pt x="1886" y="1476"/>
                      </a:lnTo>
                      <a:lnTo>
                        <a:pt x="1885" y="1478"/>
                      </a:lnTo>
                      <a:lnTo>
                        <a:pt x="1882" y="1481"/>
                      </a:lnTo>
                      <a:lnTo>
                        <a:pt x="1879" y="1481"/>
                      </a:lnTo>
                      <a:lnTo>
                        <a:pt x="1881" y="1475"/>
                      </a:lnTo>
                      <a:lnTo>
                        <a:pt x="1881" y="1474"/>
                      </a:lnTo>
                      <a:lnTo>
                        <a:pt x="1881" y="1472"/>
                      </a:lnTo>
                      <a:lnTo>
                        <a:pt x="1882" y="1472"/>
                      </a:lnTo>
                      <a:lnTo>
                        <a:pt x="1881" y="1471"/>
                      </a:lnTo>
                      <a:lnTo>
                        <a:pt x="1879" y="1471"/>
                      </a:lnTo>
                      <a:lnTo>
                        <a:pt x="1878" y="1471"/>
                      </a:lnTo>
                      <a:lnTo>
                        <a:pt x="1875" y="1475"/>
                      </a:lnTo>
                      <a:lnTo>
                        <a:pt x="1872" y="1474"/>
                      </a:lnTo>
                      <a:lnTo>
                        <a:pt x="1871" y="1474"/>
                      </a:lnTo>
                      <a:lnTo>
                        <a:pt x="1869" y="1474"/>
                      </a:lnTo>
                      <a:lnTo>
                        <a:pt x="1868" y="1474"/>
                      </a:lnTo>
                      <a:lnTo>
                        <a:pt x="1862" y="1478"/>
                      </a:lnTo>
                      <a:lnTo>
                        <a:pt x="1857" y="1475"/>
                      </a:lnTo>
                      <a:lnTo>
                        <a:pt x="1855" y="1475"/>
                      </a:lnTo>
                      <a:lnTo>
                        <a:pt x="1855" y="1478"/>
                      </a:lnTo>
                      <a:lnTo>
                        <a:pt x="1854" y="1479"/>
                      </a:lnTo>
                      <a:lnTo>
                        <a:pt x="1852" y="1481"/>
                      </a:lnTo>
                      <a:lnTo>
                        <a:pt x="1851" y="1481"/>
                      </a:lnTo>
                      <a:lnTo>
                        <a:pt x="1850" y="1479"/>
                      </a:lnTo>
                      <a:lnTo>
                        <a:pt x="1848" y="1472"/>
                      </a:lnTo>
                      <a:lnTo>
                        <a:pt x="1848" y="1471"/>
                      </a:lnTo>
                      <a:lnTo>
                        <a:pt x="1848" y="1466"/>
                      </a:lnTo>
                      <a:lnTo>
                        <a:pt x="1847" y="1462"/>
                      </a:lnTo>
                      <a:lnTo>
                        <a:pt x="1845" y="1461"/>
                      </a:lnTo>
                      <a:lnTo>
                        <a:pt x="1844" y="1461"/>
                      </a:lnTo>
                      <a:lnTo>
                        <a:pt x="1843" y="1461"/>
                      </a:lnTo>
                      <a:lnTo>
                        <a:pt x="1840" y="1462"/>
                      </a:lnTo>
                      <a:lnTo>
                        <a:pt x="1838" y="1465"/>
                      </a:lnTo>
                      <a:lnTo>
                        <a:pt x="1838" y="1466"/>
                      </a:lnTo>
                      <a:lnTo>
                        <a:pt x="1840" y="1466"/>
                      </a:lnTo>
                      <a:lnTo>
                        <a:pt x="1840" y="1468"/>
                      </a:lnTo>
                      <a:lnTo>
                        <a:pt x="1838" y="1469"/>
                      </a:lnTo>
                      <a:lnTo>
                        <a:pt x="1838" y="1471"/>
                      </a:lnTo>
                      <a:lnTo>
                        <a:pt x="1831" y="1468"/>
                      </a:lnTo>
                      <a:lnTo>
                        <a:pt x="1828" y="1468"/>
                      </a:lnTo>
                      <a:lnTo>
                        <a:pt x="1827" y="1469"/>
                      </a:lnTo>
                      <a:lnTo>
                        <a:pt x="1824" y="1471"/>
                      </a:lnTo>
                      <a:lnTo>
                        <a:pt x="1824" y="1474"/>
                      </a:lnTo>
                      <a:lnTo>
                        <a:pt x="1824" y="1475"/>
                      </a:lnTo>
                      <a:lnTo>
                        <a:pt x="1826" y="1478"/>
                      </a:lnTo>
                      <a:lnTo>
                        <a:pt x="1827" y="1478"/>
                      </a:lnTo>
                      <a:lnTo>
                        <a:pt x="1826" y="1482"/>
                      </a:lnTo>
                      <a:lnTo>
                        <a:pt x="1826" y="1483"/>
                      </a:lnTo>
                      <a:lnTo>
                        <a:pt x="1824" y="1483"/>
                      </a:lnTo>
                      <a:lnTo>
                        <a:pt x="1821" y="1483"/>
                      </a:lnTo>
                      <a:lnTo>
                        <a:pt x="1820" y="1482"/>
                      </a:lnTo>
                      <a:lnTo>
                        <a:pt x="1819" y="1481"/>
                      </a:lnTo>
                      <a:lnTo>
                        <a:pt x="1817" y="1479"/>
                      </a:lnTo>
                      <a:lnTo>
                        <a:pt x="1816" y="1478"/>
                      </a:lnTo>
                      <a:lnTo>
                        <a:pt x="1814" y="1478"/>
                      </a:lnTo>
                      <a:lnTo>
                        <a:pt x="1811" y="1476"/>
                      </a:lnTo>
                      <a:lnTo>
                        <a:pt x="1811" y="1474"/>
                      </a:lnTo>
                      <a:lnTo>
                        <a:pt x="1811" y="1472"/>
                      </a:lnTo>
                      <a:lnTo>
                        <a:pt x="1813" y="1471"/>
                      </a:lnTo>
                      <a:lnTo>
                        <a:pt x="1813" y="1466"/>
                      </a:lnTo>
                      <a:lnTo>
                        <a:pt x="1813" y="1465"/>
                      </a:lnTo>
                      <a:lnTo>
                        <a:pt x="1802" y="1461"/>
                      </a:lnTo>
                      <a:lnTo>
                        <a:pt x="1790" y="1462"/>
                      </a:lnTo>
                      <a:lnTo>
                        <a:pt x="1789" y="1464"/>
                      </a:lnTo>
                      <a:lnTo>
                        <a:pt x="1789" y="1465"/>
                      </a:lnTo>
                      <a:lnTo>
                        <a:pt x="1792" y="1466"/>
                      </a:lnTo>
                      <a:lnTo>
                        <a:pt x="1793" y="1466"/>
                      </a:lnTo>
                      <a:lnTo>
                        <a:pt x="1794" y="1466"/>
                      </a:lnTo>
                      <a:lnTo>
                        <a:pt x="1797" y="1469"/>
                      </a:lnTo>
                      <a:lnTo>
                        <a:pt x="1799" y="1475"/>
                      </a:lnTo>
                      <a:lnTo>
                        <a:pt x="1799" y="1476"/>
                      </a:lnTo>
                      <a:lnTo>
                        <a:pt x="1796" y="1481"/>
                      </a:lnTo>
                      <a:lnTo>
                        <a:pt x="1794" y="1482"/>
                      </a:lnTo>
                      <a:lnTo>
                        <a:pt x="1792" y="1482"/>
                      </a:lnTo>
                      <a:lnTo>
                        <a:pt x="1790" y="1481"/>
                      </a:lnTo>
                      <a:lnTo>
                        <a:pt x="1789" y="1475"/>
                      </a:lnTo>
                      <a:lnTo>
                        <a:pt x="1785" y="1472"/>
                      </a:lnTo>
                      <a:lnTo>
                        <a:pt x="1780" y="1468"/>
                      </a:lnTo>
                      <a:lnTo>
                        <a:pt x="1779" y="1469"/>
                      </a:lnTo>
                      <a:lnTo>
                        <a:pt x="1779" y="1471"/>
                      </a:lnTo>
                      <a:lnTo>
                        <a:pt x="1776" y="1474"/>
                      </a:lnTo>
                      <a:lnTo>
                        <a:pt x="1775" y="1474"/>
                      </a:lnTo>
                      <a:lnTo>
                        <a:pt x="1769" y="1468"/>
                      </a:lnTo>
                      <a:lnTo>
                        <a:pt x="1769" y="1465"/>
                      </a:lnTo>
                      <a:lnTo>
                        <a:pt x="1766" y="1462"/>
                      </a:lnTo>
                      <a:lnTo>
                        <a:pt x="1761" y="1462"/>
                      </a:lnTo>
                      <a:lnTo>
                        <a:pt x="1749" y="1466"/>
                      </a:lnTo>
                      <a:lnTo>
                        <a:pt x="1748" y="1466"/>
                      </a:lnTo>
                      <a:lnTo>
                        <a:pt x="1748" y="1468"/>
                      </a:lnTo>
                      <a:lnTo>
                        <a:pt x="1746" y="1471"/>
                      </a:lnTo>
                      <a:lnTo>
                        <a:pt x="1749" y="1472"/>
                      </a:lnTo>
                      <a:lnTo>
                        <a:pt x="1751" y="1475"/>
                      </a:lnTo>
                      <a:lnTo>
                        <a:pt x="1753" y="1478"/>
                      </a:lnTo>
                      <a:lnTo>
                        <a:pt x="1753" y="1479"/>
                      </a:lnTo>
                      <a:lnTo>
                        <a:pt x="1758" y="1486"/>
                      </a:lnTo>
                      <a:lnTo>
                        <a:pt x="1758" y="1488"/>
                      </a:lnTo>
                      <a:lnTo>
                        <a:pt x="1755" y="1489"/>
                      </a:lnTo>
                      <a:lnTo>
                        <a:pt x="1752" y="1489"/>
                      </a:lnTo>
                      <a:lnTo>
                        <a:pt x="1751" y="1489"/>
                      </a:lnTo>
                      <a:lnTo>
                        <a:pt x="1746" y="1488"/>
                      </a:lnTo>
                      <a:lnTo>
                        <a:pt x="1745" y="1489"/>
                      </a:lnTo>
                      <a:lnTo>
                        <a:pt x="1745" y="1491"/>
                      </a:lnTo>
                      <a:lnTo>
                        <a:pt x="1748" y="1493"/>
                      </a:lnTo>
                      <a:lnTo>
                        <a:pt x="1753" y="1495"/>
                      </a:lnTo>
                      <a:lnTo>
                        <a:pt x="1755" y="1495"/>
                      </a:lnTo>
                      <a:lnTo>
                        <a:pt x="1759" y="1496"/>
                      </a:lnTo>
                      <a:lnTo>
                        <a:pt x="1758" y="1498"/>
                      </a:lnTo>
                      <a:lnTo>
                        <a:pt x="1748" y="1496"/>
                      </a:lnTo>
                      <a:lnTo>
                        <a:pt x="1742" y="1496"/>
                      </a:lnTo>
                      <a:lnTo>
                        <a:pt x="1736" y="1496"/>
                      </a:lnTo>
                      <a:lnTo>
                        <a:pt x="1734" y="1498"/>
                      </a:lnTo>
                      <a:lnTo>
                        <a:pt x="1732" y="1500"/>
                      </a:lnTo>
                      <a:lnTo>
                        <a:pt x="1729" y="1503"/>
                      </a:lnTo>
                      <a:lnTo>
                        <a:pt x="1728" y="1500"/>
                      </a:lnTo>
                      <a:lnTo>
                        <a:pt x="1729" y="1498"/>
                      </a:lnTo>
                      <a:lnTo>
                        <a:pt x="1731" y="1498"/>
                      </a:lnTo>
                      <a:lnTo>
                        <a:pt x="1731" y="1496"/>
                      </a:lnTo>
                      <a:lnTo>
                        <a:pt x="1729" y="1496"/>
                      </a:lnTo>
                      <a:lnTo>
                        <a:pt x="1728" y="1496"/>
                      </a:lnTo>
                      <a:lnTo>
                        <a:pt x="1727" y="1498"/>
                      </a:lnTo>
                      <a:lnTo>
                        <a:pt x="1725" y="1502"/>
                      </a:lnTo>
                      <a:lnTo>
                        <a:pt x="1727" y="1505"/>
                      </a:lnTo>
                      <a:lnTo>
                        <a:pt x="1725" y="1508"/>
                      </a:lnTo>
                      <a:lnTo>
                        <a:pt x="1724" y="1508"/>
                      </a:lnTo>
                      <a:lnTo>
                        <a:pt x="1722" y="1509"/>
                      </a:lnTo>
                      <a:lnTo>
                        <a:pt x="1721" y="1508"/>
                      </a:lnTo>
                      <a:lnTo>
                        <a:pt x="1722" y="1503"/>
                      </a:lnTo>
                      <a:lnTo>
                        <a:pt x="1721" y="1502"/>
                      </a:lnTo>
                      <a:lnTo>
                        <a:pt x="1719" y="1503"/>
                      </a:lnTo>
                      <a:lnTo>
                        <a:pt x="1719" y="1505"/>
                      </a:lnTo>
                      <a:lnTo>
                        <a:pt x="1718" y="1506"/>
                      </a:lnTo>
                      <a:lnTo>
                        <a:pt x="1717" y="1508"/>
                      </a:lnTo>
                      <a:lnTo>
                        <a:pt x="1717" y="1506"/>
                      </a:lnTo>
                      <a:lnTo>
                        <a:pt x="1717" y="1496"/>
                      </a:lnTo>
                      <a:lnTo>
                        <a:pt x="1722" y="1489"/>
                      </a:lnTo>
                      <a:lnTo>
                        <a:pt x="1724" y="1489"/>
                      </a:lnTo>
                      <a:lnTo>
                        <a:pt x="1724" y="1488"/>
                      </a:lnTo>
                      <a:lnTo>
                        <a:pt x="1721" y="1488"/>
                      </a:lnTo>
                      <a:lnTo>
                        <a:pt x="1719" y="1488"/>
                      </a:lnTo>
                      <a:lnTo>
                        <a:pt x="1718" y="1488"/>
                      </a:lnTo>
                      <a:lnTo>
                        <a:pt x="1715" y="1491"/>
                      </a:lnTo>
                      <a:lnTo>
                        <a:pt x="1712" y="1495"/>
                      </a:lnTo>
                      <a:lnTo>
                        <a:pt x="1712" y="1496"/>
                      </a:lnTo>
                      <a:lnTo>
                        <a:pt x="1712" y="1498"/>
                      </a:lnTo>
                      <a:lnTo>
                        <a:pt x="1711" y="1499"/>
                      </a:lnTo>
                      <a:lnTo>
                        <a:pt x="1710" y="1500"/>
                      </a:lnTo>
                      <a:lnTo>
                        <a:pt x="1707" y="1503"/>
                      </a:lnTo>
                      <a:lnTo>
                        <a:pt x="1705" y="1503"/>
                      </a:lnTo>
                      <a:lnTo>
                        <a:pt x="1702" y="1499"/>
                      </a:lnTo>
                      <a:lnTo>
                        <a:pt x="1702" y="1498"/>
                      </a:lnTo>
                      <a:lnTo>
                        <a:pt x="1705" y="1495"/>
                      </a:lnTo>
                      <a:lnTo>
                        <a:pt x="1707" y="1495"/>
                      </a:lnTo>
                      <a:lnTo>
                        <a:pt x="1705" y="1493"/>
                      </a:lnTo>
                      <a:lnTo>
                        <a:pt x="1700" y="1489"/>
                      </a:lnTo>
                      <a:lnTo>
                        <a:pt x="1693" y="1493"/>
                      </a:lnTo>
                      <a:lnTo>
                        <a:pt x="1691" y="1495"/>
                      </a:lnTo>
                      <a:lnTo>
                        <a:pt x="1686" y="1492"/>
                      </a:lnTo>
                      <a:lnTo>
                        <a:pt x="1677" y="1488"/>
                      </a:lnTo>
                      <a:lnTo>
                        <a:pt x="1669" y="1483"/>
                      </a:lnTo>
                      <a:lnTo>
                        <a:pt x="1663" y="1482"/>
                      </a:lnTo>
                      <a:lnTo>
                        <a:pt x="1661" y="1481"/>
                      </a:lnTo>
                      <a:lnTo>
                        <a:pt x="1659" y="1482"/>
                      </a:lnTo>
                      <a:lnTo>
                        <a:pt x="1657" y="1482"/>
                      </a:lnTo>
                      <a:lnTo>
                        <a:pt x="1656" y="1483"/>
                      </a:lnTo>
                      <a:lnTo>
                        <a:pt x="1654" y="1486"/>
                      </a:lnTo>
                      <a:lnTo>
                        <a:pt x="1653" y="1488"/>
                      </a:lnTo>
                      <a:lnTo>
                        <a:pt x="1652" y="1488"/>
                      </a:lnTo>
                      <a:lnTo>
                        <a:pt x="1652" y="1486"/>
                      </a:lnTo>
                      <a:lnTo>
                        <a:pt x="1652" y="1481"/>
                      </a:lnTo>
                      <a:lnTo>
                        <a:pt x="1653" y="1481"/>
                      </a:lnTo>
                      <a:lnTo>
                        <a:pt x="1653" y="1479"/>
                      </a:lnTo>
                      <a:lnTo>
                        <a:pt x="1654" y="1479"/>
                      </a:lnTo>
                      <a:lnTo>
                        <a:pt x="1659" y="1475"/>
                      </a:lnTo>
                      <a:lnTo>
                        <a:pt x="1657" y="1474"/>
                      </a:lnTo>
                      <a:lnTo>
                        <a:pt x="1654" y="1472"/>
                      </a:lnTo>
                      <a:lnTo>
                        <a:pt x="1653" y="1474"/>
                      </a:lnTo>
                      <a:lnTo>
                        <a:pt x="1653" y="1478"/>
                      </a:lnTo>
                      <a:lnTo>
                        <a:pt x="1646" y="1486"/>
                      </a:lnTo>
                      <a:lnTo>
                        <a:pt x="1644" y="1488"/>
                      </a:lnTo>
                      <a:lnTo>
                        <a:pt x="1642" y="1489"/>
                      </a:lnTo>
                      <a:lnTo>
                        <a:pt x="1640" y="1489"/>
                      </a:lnTo>
                      <a:lnTo>
                        <a:pt x="1639" y="1489"/>
                      </a:lnTo>
                      <a:lnTo>
                        <a:pt x="1637" y="1491"/>
                      </a:lnTo>
                      <a:lnTo>
                        <a:pt x="1637" y="1493"/>
                      </a:lnTo>
                      <a:lnTo>
                        <a:pt x="1636" y="1495"/>
                      </a:lnTo>
                      <a:lnTo>
                        <a:pt x="1633" y="1496"/>
                      </a:lnTo>
                      <a:lnTo>
                        <a:pt x="1632" y="1498"/>
                      </a:lnTo>
                      <a:lnTo>
                        <a:pt x="1625" y="1499"/>
                      </a:lnTo>
                      <a:lnTo>
                        <a:pt x="1619" y="1498"/>
                      </a:lnTo>
                      <a:lnTo>
                        <a:pt x="1618" y="1496"/>
                      </a:lnTo>
                      <a:lnTo>
                        <a:pt x="1619" y="1493"/>
                      </a:lnTo>
                      <a:lnTo>
                        <a:pt x="1619" y="1492"/>
                      </a:lnTo>
                      <a:lnTo>
                        <a:pt x="1620" y="1492"/>
                      </a:lnTo>
                      <a:lnTo>
                        <a:pt x="1625" y="1495"/>
                      </a:lnTo>
                      <a:lnTo>
                        <a:pt x="1626" y="1496"/>
                      </a:lnTo>
                      <a:lnTo>
                        <a:pt x="1627" y="1495"/>
                      </a:lnTo>
                      <a:lnTo>
                        <a:pt x="1629" y="1493"/>
                      </a:lnTo>
                      <a:lnTo>
                        <a:pt x="1629" y="1492"/>
                      </a:lnTo>
                      <a:lnTo>
                        <a:pt x="1627" y="1491"/>
                      </a:lnTo>
                      <a:lnTo>
                        <a:pt x="1629" y="1488"/>
                      </a:lnTo>
                      <a:lnTo>
                        <a:pt x="1633" y="1482"/>
                      </a:lnTo>
                      <a:lnTo>
                        <a:pt x="1635" y="1481"/>
                      </a:lnTo>
                      <a:lnTo>
                        <a:pt x="1642" y="1478"/>
                      </a:lnTo>
                      <a:lnTo>
                        <a:pt x="1643" y="1478"/>
                      </a:lnTo>
                      <a:lnTo>
                        <a:pt x="1643" y="1476"/>
                      </a:lnTo>
                      <a:lnTo>
                        <a:pt x="1643" y="1474"/>
                      </a:lnTo>
                      <a:lnTo>
                        <a:pt x="1640" y="1469"/>
                      </a:lnTo>
                      <a:lnTo>
                        <a:pt x="1636" y="1464"/>
                      </a:lnTo>
                      <a:lnTo>
                        <a:pt x="1635" y="1464"/>
                      </a:lnTo>
                      <a:lnTo>
                        <a:pt x="1633" y="1464"/>
                      </a:lnTo>
                      <a:lnTo>
                        <a:pt x="1632" y="1464"/>
                      </a:lnTo>
                      <a:lnTo>
                        <a:pt x="1632" y="1465"/>
                      </a:lnTo>
                      <a:lnTo>
                        <a:pt x="1630" y="1468"/>
                      </a:lnTo>
                      <a:lnTo>
                        <a:pt x="1627" y="1469"/>
                      </a:lnTo>
                      <a:lnTo>
                        <a:pt x="1626" y="1468"/>
                      </a:lnTo>
                      <a:lnTo>
                        <a:pt x="1625" y="1464"/>
                      </a:lnTo>
                      <a:lnTo>
                        <a:pt x="1620" y="1461"/>
                      </a:lnTo>
                      <a:lnTo>
                        <a:pt x="1619" y="1461"/>
                      </a:lnTo>
                      <a:lnTo>
                        <a:pt x="1616" y="1462"/>
                      </a:lnTo>
                      <a:lnTo>
                        <a:pt x="1615" y="1464"/>
                      </a:lnTo>
                      <a:lnTo>
                        <a:pt x="1612" y="1466"/>
                      </a:lnTo>
                      <a:lnTo>
                        <a:pt x="1605" y="1468"/>
                      </a:lnTo>
                      <a:lnTo>
                        <a:pt x="1599" y="1468"/>
                      </a:lnTo>
                      <a:lnTo>
                        <a:pt x="1594" y="1465"/>
                      </a:lnTo>
                      <a:lnTo>
                        <a:pt x="1591" y="1464"/>
                      </a:lnTo>
                      <a:lnTo>
                        <a:pt x="1589" y="1461"/>
                      </a:lnTo>
                      <a:lnTo>
                        <a:pt x="1588" y="1458"/>
                      </a:lnTo>
                      <a:lnTo>
                        <a:pt x="1588" y="1457"/>
                      </a:lnTo>
                      <a:lnTo>
                        <a:pt x="1586" y="1457"/>
                      </a:lnTo>
                      <a:lnTo>
                        <a:pt x="1585" y="1458"/>
                      </a:lnTo>
                      <a:lnTo>
                        <a:pt x="1585" y="1459"/>
                      </a:lnTo>
                      <a:lnTo>
                        <a:pt x="1584" y="1465"/>
                      </a:lnTo>
                      <a:lnTo>
                        <a:pt x="1579" y="1465"/>
                      </a:lnTo>
                      <a:lnTo>
                        <a:pt x="1578" y="1466"/>
                      </a:lnTo>
                      <a:lnTo>
                        <a:pt x="1574" y="1468"/>
                      </a:lnTo>
                      <a:lnTo>
                        <a:pt x="1574" y="1469"/>
                      </a:lnTo>
                      <a:lnTo>
                        <a:pt x="1574" y="1471"/>
                      </a:lnTo>
                      <a:lnTo>
                        <a:pt x="1572" y="1471"/>
                      </a:lnTo>
                      <a:lnTo>
                        <a:pt x="1569" y="1472"/>
                      </a:lnTo>
                      <a:lnTo>
                        <a:pt x="1568" y="1472"/>
                      </a:lnTo>
                      <a:lnTo>
                        <a:pt x="1567" y="1472"/>
                      </a:lnTo>
                      <a:lnTo>
                        <a:pt x="1565" y="1471"/>
                      </a:lnTo>
                      <a:lnTo>
                        <a:pt x="1568" y="1468"/>
                      </a:lnTo>
                      <a:lnTo>
                        <a:pt x="1568" y="1465"/>
                      </a:lnTo>
                      <a:lnTo>
                        <a:pt x="1571" y="1461"/>
                      </a:lnTo>
                      <a:lnTo>
                        <a:pt x="1571" y="1458"/>
                      </a:lnTo>
                      <a:lnTo>
                        <a:pt x="1569" y="1458"/>
                      </a:lnTo>
                      <a:lnTo>
                        <a:pt x="1567" y="1458"/>
                      </a:lnTo>
                      <a:lnTo>
                        <a:pt x="1565" y="1458"/>
                      </a:lnTo>
                      <a:lnTo>
                        <a:pt x="1564" y="1458"/>
                      </a:lnTo>
                      <a:lnTo>
                        <a:pt x="1564" y="1455"/>
                      </a:lnTo>
                      <a:lnTo>
                        <a:pt x="1561" y="1454"/>
                      </a:lnTo>
                      <a:lnTo>
                        <a:pt x="1560" y="1454"/>
                      </a:lnTo>
                      <a:lnTo>
                        <a:pt x="1558" y="1454"/>
                      </a:lnTo>
                      <a:lnTo>
                        <a:pt x="1558" y="1455"/>
                      </a:lnTo>
                      <a:lnTo>
                        <a:pt x="1560" y="1458"/>
                      </a:lnTo>
                      <a:lnTo>
                        <a:pt x="1562" y="1461"/>
                      </a:lnTo>
                      <a:lnTo>
                        <a:pt x="1562" y="1462"/>
                      </a:lnTo>
                      <a:lnTo>
                        <a:pt x="1562" y="1464"/>
                      </a:lnTo>
                      <a:lnTo>
                        <a:pt x="1561" y="1465"/>
                      </a:lnTo>
                      <a:lnTo>
                        <a:pt x="1560" y="1466"/>
                      </a:lnTo>
                      <a:lnTo>
                        <a:pt x="1557" y="1466"/>
                      </a:lnTo>
                      <a:lnTo>
                        <a:pt x="1551" y="1462"/>
                      </a:lnTo>
                      <a:lnTo>
                        <a:pt x="1550" y="1462"/>
                      </a:lnTo>
                      <a:lnTo>
                        <a:pt x="1550" y="1458"/>
                      </a:lnTo>
                      <a:lnTo>
                        <a:pt x="1551" y="1457"/>
                      </a:lnTo>
                      <a:lnTo>
                        <a:pt x="1551" y="1455"/>
                      </a:lnTo>
                      <a:lnTo>
                        <a:pt x="1553" y="1455"/>
                      </a:lnTo>
                      <a:lnTo>
                        <a:pt x="1554" y="1454"/>
                      </a:lnTo>
                      <a:lnTo>
                        <a:pt x="1553" y="1452"/>
                      </a:lnTo>
                      <a:lnTo>
                        <a:pt x="1553" y="1451"/>
                      </a:lnTo>
                      <a:lnTo>
                        <a:pt x="1550" y="1449"/>
                      </a:lnTo>
                      <a:lnTo>
                        <a:pt x="1548" y="1449"/>
                      </a:lnTo>
                      <a:lnTo>
                        <a:pt x="1547" y="1449"/>
                      </a:lnTo>
                      <a:lnTo>
                        <a:pt x="1541" y="1452"/>
                      </a:lnTo>
                      <a:lnTo>
                        <a:pt x="1541" y="1454"/>
                      </a:lnTo>
                      <a:lnTo>
                        <a:pt x="1540" y="1454"/>
                      </a:lnTo>
                      <a:lnTo>
                        <a:pt x="1538" y="1455"/>
                      </a:lnTo>
                      <a:lnTo>
                        <a:pt x="1537" y="1455"/>
                      </a:lnTo>
                      <a:lnTo>
                        <a:pt x="1519" y="1452"/>
                      </a:lnTo>
                      <a:lnTo>
                        <a:pt x="1516" y="1451"/>
                      </a:lnTo>
                      <a:lnTo>
                        <a:pt x="1514" y="1448"/>
                      </a:lnTo>
                      <a:lnTo>
                        <a:pt x="1516" y="1448"/>
                      </a:lnTo>
                      <a:lnTo>
                        <a:pt x="1516" y="1447"/>
                      </a:lnTo>
                      <a:lnTo>
                        <a:pt x="1514" y="1445"/>
                      </a:lnTo>
                      <a:lnTo>
                        <a:pt x="1514" y="1444"/>
                      </a:lnTo>
                      <a:lnTo>
                        <a:pt x="1509" y="1442"/>
                      </a:lnTo>
                      <a:lnTo>
                        <a:pt x="1506" y="1442"/>
                      </a:lnTo>
                      <a:lnTo>
                        <a:pt x="1504" y="1441"/>
                      </a:lnTo>
                      <a:lnTo>
                        <a:pt x="1504" y="1440"/>
                      </a:lnTo>
                      <a:lnTo>
                        <a:pt x="1506" y="1437"/>
                      </a:lnTo>
                      <a:lnTo>
                        <a:pt x="1507" y="1437"/>
                      </a:lnTo>
                      <a:lnTo>
                        <a:pt x="1510" y="1435"/>
                      </a:lnTo>
                      <a:lnTo>
                        <a:pt x="1513" y="1433"/>
                      </a:lnTo>
                      <a:lnTo>
                        <a:pt x="1516" y="1430"/>
                      </a:lnTo>
                      <a:lnTo>
                        <a:pt x="1516" y="1428"/>
                      </a:lnTo>
                      <a:lnTo>
                        <a:pt x="1517" y="1428"/>
                      </a:lnTo>
                      <a:lnTo>
                        <a:pt x="1528" y="1424"/>
                      </a:lnTo>
                      <a:lnTo>
                        <a:pt x="1530" y="1424"/>
                      </a:lnTo>
                      <a:lnTo>
                        <a:pt x="1533" y="1423"/>
                      </a:lnTo>
                      <a:lnTo>
                        <a:pt x="1533" y="1421"/>
                      </a:lnTo>
                      <a:lnTo>
                        <a:pt x="1533" y="1420"/>
                      </a:lnTo>
                      <a:lnTo>
                        <a:pt x="1533" y="1418"/>
                      </a:lnTo>
                      <a:lnTo>
                        <a:pt x="1531" y="1417"/>
                      </a:lnTo>
                      <a:lnTo>
                        <a:pt x="1528" y="1414"/>
                      </a:lnTo>
                      <a:lnTo>
                        <a:pt x="1526" y="1411"/>
                      </a:lnTo>
                      <a:lnTo>
                        <a:pt x="1521" y="1410"/>
                      </a:lnTo>
                      <a:lnTo>
                        <a:pt x="1520" y="1410"/>
                      </a:lnTo>
                      <a:lnTo>
                        <a:pt x="1519" y="1411"/>
                      </a:lnTo>
                      <a:lnTo>
                        <a:pt x="1507" y="1416"/>
                      </a:lnTo>
                      <a:lnTo>
                        <a:pt x="1499" y="1425"/>
                      </a:lnTo>
                      <a:lnTo>
                        <a:pt x="1499" y="1427"/>
                      </a:lnTo>
                      <a:lnTo>
                        <a:pt x="1494" y="1428"/>
                      </a:lnTo>
                      <a:lnTo>
                        <a:pt x="1480" y="1433"/>
                      </a:lnTo>
                      <a:lnTo>
                        <a:pt x="1479" y="1433"/>
                      </a:lnTo>
                      <a:lnTo>
                        <a:pt x="1478" y="1434"/>
                      </a:lnTo>
                      <a:lnTo>
                        <a:pt x="1475" y="1435"/>
                      </a:lnTo>
                      <a:lnTo>
                        <a:pt x="1473" y="1437"/>
                      </a:lnTo>
                      <a:lnTo>
                        <a:pt x="1470" y="1438"/>
                      </a:lnTo>
                      <a:lnTo>
                        <a:pt x="1469" y="1437"/>
                      </a:lnTo>
                      <a:lnTo>
                        <a:pt x="1469" y="1434"/>
                      </a:lnTo>
                      <a:lnTo>
                        <a:pt x="1469" y="1431"/>
                      </a:lnTo>
                      <a:lnTo>
                        <a:pt x="1466" y="1428"/>
                      </a:lnTo>
                      <a:lnTo>
                        <a:pt x="1465" y="1428"/>
                      </a:lnTo>
                      <a:lnTo>
                        <a:pt x="1463" y="1430"/>
                      </a:lnTo>
                      <a:lnTo>
                        <a:pt x="1462" y="1437"/>
                      </a:lnTo>
                      <a:lnTo>
                        <a:pt x="1462" y="1440"/>
                      </a:lnTo>
                      <a:lnTo>
                        <a:pt x="1461" y="1444"/>
                      </a:lnTo>
                      <a:lnTo>
                        <a:pt x="1459" y="1445"/>
                      </a:lnTo>
                      <a:lnTo>
                        <a:pt x="1451" y="1444"/>
                      </a:lnTo>
                      <a:lnTo>
                        <a:pt x="1449" y="1438"/>
                      </a:lnTo>
                      <a:lnTo>
                        <a:pt x="1451" y="1435"/>
                      </a:lnTo>
                      <a:lnTo>
                        <a:pt x="1453" y="1435"/>
                      </a:lnTo>
                      <a:lnTo>
                        <a:pt x="1453" y="1433"/>
                      </a:lnTo>
                      <a:lnTo>
                        <a:pt x="1451" y="1431"/>
                      </a:lnTo>
                      <a:lnTo>
                        <a:pt x="1446" y="1433"/>
                      </a:lnTo>
                      <a:lnTo>
                        <a:pt x="1445" y="1433"/>
                      </a:lnTo>
                      <a:lnTo>
                        <a:pt x="1444" y="1434"/>
                      </a:lnTo>
                      <a:lnTo>
                        <a:pt x="1444" y="1437"/>
                      </a:lnTo>
                      <a:lnTo>
                        <a:pt x="1442" y="1440"/>
                      </a:lnTo>
                      <a:lnTo>
                        <a:pt x="1438" y="1441"/>
                      </a:lnTo>
                      <a:lnTo>
                        <a:pt x="1436" y="1441"/>
                      </a:lnTo>
                      <a:lnTo>
                        <a:pt x="1435" y="1441"/>
                      </a:lnTo>
                      <a:lnTo>
                        <a:pt x="1435" y="1440"/>
                      </a:lnTo>
                      <a:lnTo>
                        <a:pt x="1435" y="1438"/>
                      </a:lnTo>
                      <a:lnTo>
                        <a:pt x="1435" y="1437"/>
                      </a:lnTo>
                      <a:lnTo>
                        <a:pt x="1432" y="1434"/>
                      </a:lnTo>
                      <a:lnTo>
                        <a:pt x="1428" y="1433"/>
                      </a:lnTo>
                      <a:lnTo>
                        <a:pt x="1427" y="1428"/>
                      </a:lnTo>
                      <a:lnTo>
                        <a:pt x="1427" y="1425"/>
                      </a:lnTo>
                      <a:lnTo>
                        <a:pt x="1427" y="1423"/>
                      </a:lnTo>
                      <a:lnTo>
                        <a:pt x="1428" y="1420"/>
                      </a:lnTo>
                      <a:lnTo>
                        <a:pt x="1429" y="1420"/>
                      </a:lnTo>
                      <a:lnTo>
                        <a:pt x="1431" y="1420"/>
                      </a:lnTo>
                      <a:lnTo>
                        <a:pt x="1434" y="1421"/>
                      </a:lnTo>
                      <a:lnTo>
                        <a:pt x="1434" y="1423"/>
                      </a:lnTo>
                      <a:lnTo>
                        <a:pt x="1434" y="1424"/>
                      </a:lnTo>
                      <a:lnTo>
                        <a:pt x="1434" y="1425"/>
                      </a:lnTo>
                      <a:lnTo>
                        <a:pt x="1435" y="1424"/>
                      </a:lnTo>
                      <a:lnTo>
                        <a:pt x="1436" y="1418"/>
                      </a:lnTo>
                      <a:lnTo>
                        <a:pt x="1435" y="1417"/>
                      </a:lnTo>
                      <a:lnTo>
                        <a:pt x="1436" y="1414"/>
                      </a:lnTo>
                      <a:lnTo>
                        <a:pt x="1438" y="1411"/>
                      </a:lnTo>
                      <a:lnTo>
                        <a:pt x="1439" y="1410"/>
                      </a:lnTo>
                      <a:lnTo>
                        <a:pt x="1441" y="1406"/>
                      </a:lnTo>
                      <a:lnTo>
                        <a:pt x="1441" y="1399"/>
                      </a:lnTo>
                      <a:lnTo>
                        <a:pt x="1439" y="1396"/>
                      </a:lnTo>
                      <a:lnTo>
                        <a:pt x="1438" y="1396"/>
                      </a:lnTo>
                      <a:lnTo>
                        <a:pt x="1436" y="1394"/>
                      </a:lnTo>
                      <a:lnTo>
                        <a:pt x="1434" y="1396"/>
                      </a:lnTo>
                      <a:lnTo>
                        <a:pt x="1431" y="1397"/>
                      </a:lnTo>
                      <a:lnTo>
                        <a:pt x="1428" y="1399"/>
                      </a:lnTo>
                      <a:lnTo>
                        <a:pt x="1428" y="1400"/>
                      </a:lnTo>
                      <a:lnTo>
                        <a:pt x="1427" y="1401"/>
                      </a:lnTo>
                      <a:lnTo>
                        <a:pt x="1427" y="1403"/>
                      </a:lnTo>
                      <a:lnTo>
                        <a:pt x="1428" y="1404"/>
                      </a:lnTo>
                      <a:lnTo>
                        <a:pt x="1429" y="1406"/>
                      </a:lnTo>
                      <a:lnTo>
                        <a:pt x="1429" y="1408"/>
                      </a:lnTo>
                      <a:lnTo>
                        <a:pt x="1428" y="1414"/>
                      </a:lnTo>
                      <a:lnTo>
                        <a:pt x="1427" y="1416"/>
                      </a:lnTo>
                      <a:lnTo>
                        <a:pt x="1425" y="1414"/>
                      </a:lnTo>
                      <a:lnTo>
                        <a:pt x="1422" y="1417"/>
                      </a:lnTo>
                      <a:lnTo>
                        <a:pt x="1420" y="1421"/>
                      </a:lnTo>
                      <a:lnTo>
                        <a:pt x="1418" y="1427"/>
                      </a:lnTo>
                      <a:lnTo>
                        <a:pt x="1414" y="1431"/>
                      </a:lnTo>
                      <a:lnTo>
                        <a:pt x="1414" y="1428"/>
                      </a:lnTo>
                      <a:lnTo>
                        <a:pt x="1412" y="1425"/>
                      </a:lnTo>
                      <a:lnTo>
                        <a:pt x="1410" y="1424"/>
                      </a:lnTo>
                      <a:lnTo>
                        <a:pt x="1408" y="1423"/>
                      </a:lnTo>
                      <a:lnTo>
                        <a:pt x="1407" y="1424"/>
                      </a:lnTo>
                      <a:lnTo>
                        <a:pt x="1407" y="1425"/>
                      </a:lnTo>
                      <a:lnTo>
                        <a:pt x="1405" y="1427"/>
                      </a:lnTo>
                      <a:lnTo>
                        <a:pt x="1400" y="1425"/>
                      </a:lnTo>
                      <a:lnTo>
                        <a:pt x="1397" y="1424"/>
                      </a:lnTo>
                      <a:lnTo>
                        <a:pt x="1395" y="1423"/>
                      </a:lnTo>
                      <a:lnTo>
                        <a:pt x="1394" y="1421"/>
                      </a:lnTo>
                      <a:lnTo>
                        <a:pt x="1394" y="1418"/>
                      </a:lnTo>
                      <a:lnTo>
                        <a:pt x="1395" y="1410"/>
                      </a:lnTo>
                      <a:lnTo>
                        <a:pt x="1397" y="1408"/>
                      </a:lnTo>
                      <a:lnTo>
                        <a:pt x="1398" y="1408"/>
                      </a:lnTo>
                      <a:lnTo>
                        <a:pt x="1398" y="1407"/>
                      </a:lnTo>
                      <a:lnTo>
                        <a:pt x="1400" y="1407"/>
                      </a:lnTo>
                      <a:lnTo>
                        <a:pt x="1401" y="1401"/>
                      </a:lnTo>
                      <a:lnTo>
                        <a:pt x="1400" y="1396"/>
                      </a:lnTo>
                      <a:lnTo>
                        <a:pt x="1400" y="1394"/>
                      </a:lnTo>
                      <a:lnTo>
                        <a:pt x="1397" y="1393"/>
                      </a:lnTo>
                      <a:lnTo>
                        <a:pt x="1394" y="1391"/>
                      </a:lnTo>
                      <a:lnTo>
                        <a:pt x="1391" y="1391"/>
                      </a:lnTo>
                      <a:lnTo>
                        <a:pt x="1388" y="1393"/>
                      </a:lnTo>
                      <a:lnTo>
                        <a:pt x="1386" y="1394"/>
                      </a:lnTo>
                      <a:lnTo>
                        <a:pt x="1384" y="1396"/>
                      </a:lnTo>
                      <a:lnTo>
                        <a:pt x="1384" y="1397"/>
                      </a:lnTo>
                      <a:lnTo>
                        <a:pt x="1386" y="1399"/>
                      </a:lnTo>
                      <a:lnTo>
                        <a:pt x="1386" y="1400"/>
                      </a:lnTo>
                      <a:lnTo>
                        <a:pt x="1387" y="1401"/>
                      </a:lnTo>
                      <a:lnTo>
                        <a:pt x="1388" y="1408"/>
                      </a:lnTo>
                      <a:lnTo>
                        <a:pt x="1388" y="1410"/>
                      </a:lnTo>
                      <a:lnTo>
                        <a:pt x="1387" y="1413"/>
                      </a:lnTo>
                      <a:lnTo>
                        <a:pt x="1384" y="1413"/>
                      </a:lnTo>
                      <a:lnTo>
                        <a:pt x="1376" y="1414"/>
                      </a:lnTo>
                      <a:lnTo>
                        <a:pt x="1370" y="1414"/>
                      </a:lnTo>
                      <a:lnTo>
                        <a:pt x="1363" y="1413"/>
                      </a:lnTo>
                      <a:lnTo>
                        <a:pt x="1359" y="1411"/>
                      </a:lnTo>
                      <a:lnTo>
                        <a:pt x="1357" y="1411"/>
                      </a:lnTo>
                      <a:lnTo>
                        <a:pt x="1356" y="1413"/>
                      </a:lnTo>
                      <a:lnTo>
                        <a:pt x="1356" y="1417"/>
                      </a:lnTo>
                      <a:lnTo>
                        <a:pt x="1356" y="1418"/>
                      </a:lnTo>
                      <a:lnTo>
                        <a:pt x="1360" y="1423"/>
                      </a:lnTo>
                      <a:lnTo>
                        <a:pt x="1361" y="1423"/>
                      </a:lnTo>
                      <a:lnTo>
                        <a:pt x="1364" y="1423"/>
                      </a:lnTo>
                      <a:lnTo>
                        <a:pt x="1366" y="1425"/>
                      </a:lnTo>
                      <a:lnTo>
                        <a:pt x="1366" y="1431"/>
                      </a:lnTo>
                      <a:lnTo>
                        <a:pt x="1364" y="1437"/>
                      </a:lnTo>
                      <a:lnTo>
                        <a:pt x="1363" y="1440"/>
                      </a:lnTo>
                      <a:lnTo>
                        <a:pt x="1361" y="1440"/>
                      </a:lnTo>
                      <a:lnTo>
                        <a:pt x="1360" y="1438"/>
                      </a:lnTo>
                      <a:lnTo>
                        <a:pt x="1359" y="1437"/>
                      </a:lnTo>
                      <a:lnTo>
                        <a:pt x="1360" y="1433"/>
                      </a:lnTo>
                      <a:lnTo>
                        <a:pt x="1359" y="1430"/>
                      </a:lnTo>
                      <a:lnTo>
                        <a:pt x="1357" y="1430"/>
                      </a:lnTo>
                      <a:lnTo>
                        <a:pt x="1353" y="1427"/>
                      </a:lnTo>
                      <a:lnTo>
                        <a:pt x="1353" y="1423"/>
                      </a:lnTo>
                      <a:lnTo>
                        <a:pt x="1354" y="1420"/>
                      </a:lnTo>
                      <a:lnTo>
                        <a:pt x="1354" y="1418"/>
                      </a:lnTo>
                      <a:lnTo>
                        <a:pt x="1353" y="1417"/>
                      </a:lnTo>
                      <a:lnTo>
                        <a:pt x="1352" y="1417"/>
                      </a:lnTo>
                      <a:lnTo>
                        <a:pt x="1347" y="1417"/>
                      </a:lnTo>
                      <a:lnTo>
                        <a:pt x="1347" y="1418"/>
                      </a:lnTo>
                      <a:lnTo>
                        <a:pt x="1346" y="1418"/>
                      </a:lnTo>
                      <a:lnTo>
                        <a:pt x="1342" y="1423"/>
                      </a:lnTo>
                      <a:lnTo>
                        <a:pt x="1339" y="1421"/>
                      </a:lnTo>
                      <a:lnTo>
                        <a:pt x="1332" y="1420"/>
                      </a:lnTo>
                      <a:lnTo>
                        <a:pt x="1330" y="1420"/>
                      </a:lnTo>
                      <a:lnTo>
                        <a:pt x="1329" y="1421"/>
                      </a:lnTo>
                      <a:lnTo>
                        <a:pt x="1326" y="1416"/>
                      </a:lnTo>
                      <a:lnTo>
                        <a:pt x="1323" y="1411"/>
                      </a:lnTo>
                      <a:lnTo>
                        <a:pt x="1320" y="1408"/>
                      </a:lnTo>
                      <a:lnTo>
                        <a:pt x="1316" y="1406"/>
                      </a:lnTo>
                      <a:lnTo>
                        <a:pt x="1312" y="1401"/>
                      </a:lnTo>
                      <a:lnTo>
                        <a:pt x="1311" y="1401"/>
                      </a:lnTo>
                      <a:lnTo>
                        <a:pt x="1303" y="1397"/>
                      </a:lnTo>
                      <a:lnTo>
                        <a:pt x="1296" y="1394"/>
                      </a:lnTo>
                      <a:lnTo>
                        <a:pt x="1292" y="1393"/>
                      </a:lnTo>
                      <a:lnTo>
                        <a:pt x="1291" y="1393"/>
                      </a:lnTo>
                      <a:lnTo>
                        <a:pt x="1282" y="1394"/>
                      </a:lnTo>
                      <a:lnTo>
                        <a:pt x="1279" y="1397"/>
                      </a:lnTo>
                      <a:lnTo>
                        <a:pt x="1278" y="1399"/>
                      </a:lnTo>
                      <a:lnTo>
                        <a:pt x="1275" y="1400"/>
                      </a:lnTo>
                      <a:lnTo>
                        <a:pt x="1270" y="1400"/>
                      </a:lnTo>
                      <a:lnTo>
                        <a:pt x="1267" y="1399"/>
                      </a:lnTo>
                      <a:lnTo>
                        <a:pt x="1264" y="1397"/>
                      </a:lnTo>
                      <a:lnTo>
                        <a:pt x="1262" y="1397"/>
                      </a:lnTo>
                      <a:lnTo>
                        <a:pt x="1258" y="1394"/>
                      </a:lnTo>
                      <a:lnTo>
                        <a:pt x="1257" y="1394"/>
                      </a:lnTo>
                      <a:lnTo>
                        <a:pt x="1254" y="1393"/>
                      </a:lnTo>
                      <a:lnTo>
                        <a:pt x="1248" y="1389"/>
                      </a:lnTo>
                      <a:lnTo>
                        <a:pt x="1247" y="1386"/>
                      </a:lnTo>
                      <a:lnTo>
                        <a:pt x="1245" y="1382"/>
                      </a:lnTo>
                      <a:lnTo>
                        <a:pt x="1247" y="1377"/>
                      </a:lnTo>
                      <a:lnTo>
                        <a:pt x="1247" y="1376"/>
                      </a:lnTo>
                      <a:lnTo>
                        <a:pt x="1250" y="1370"/>
                      </a:lnTo>
                      <a:lnTo>
                        <a:pt x="1250" y="1369"/>
                      </a:lnTo>
                      <a:lnTo>
                        <a:pt x="1250" y="1366"/>
                      </a:lnTo>
                      <a:lnTo>
                        <a:pt x="1250" y="1365"/>
                      </a:lnTo>
                      <a:lnTo>
                        <a:pt x="1254" y="1360"/>
                      </a:lnTo>
                      <a:lnTo>
                        <a:pt x="1257" y="1359"/>
                      </a:lnTo>
                      <a:lnTo>
                        <a:pt x="1258" y="1359"/>
                      </a:lnTo>
                      <a:lnTo>
                        <a:pt x="1265" y="1360"/>
                      </a:lnTo>
                      <a:lnTo>
                        <a:pt x="1270" y="1363"/>
                      </a:lnTo>
                      <a:lnTo>
                        <a:pt x="1271" y="1363"/>
                      </a:lnTo>
                      <a:lnTo>
                        <a:pt x="1272" y="1363"/>
                      </a:lnTo>
                      <a:lnTo>
                        <a:pt x="1274" y="1363"/>
                      </a:lnTo>
                      <a:lnTo>
                        <a:pt x="1287" y="1358"/>
                      </a:lnTo>
                      <a:lnTo>
                        <a:pt x="1295" y="1353"/>
                      </a:lnTo>
                      <a:lnTo>
                        <a:pt x="1298" y="1352"/>
                      </a:lnTo>
                      <a:lnTo>
                        <a:pt x="1301" y="1349"/>
                      </a:lnTo>
                      <a:lnTo>
                        <a:pt x="1302" y="1349"/>
                      </a:lnTo>
                      <a:lnTo>
                        <a:pt x="1308" y="1348"/>
                      </a:lnTo>
                      <a:lnTo>
                        <a:pt x="1312" y="1349"/>
                      </a:lnTo>
                      <a:lnTo>
                        <a:pt x="1312" y="1350"/>
                      </a:lnTo>
                      <a:lnTo>
                        <a:pt x="1313" y="1355"/>
                      </a:lnTo>
                      <a:lnTo>
                        <a:pt x="1313" y="1356"/>
                      </a:lnTo>
                      <a:lnTo>
                        <a:pt x="1313" y="1358"/>
                      </a:lnTo>
                      <a:lnTo>
                        <a:pt x="1316" y="1359"/>
                      </a:lnTo>
                      <a:lnTo>
                        <a:pt x="1323" y="1360"/>
                      </a:lnTo>
                      <a:lnTo>
                        <a:pt x="1325" y="1360"/>
                      </a:lnTo>
                      <a:lnTo>
                        <a:pt x="1328" y="1360"/>
                      </a:lnTo>
                      <a:lnTo>
                        <a:pt x="1332" y="1360"/>
                      </a:lnTo>
                      <a:lnTo>
                        <a:pt x="1332" y="1362"/>
                      </a:lnTo>
                      <a:lnTo>
                        <a:pt x="1333" y="1363"/>
                      </a:lnTo>
                      <a:lnTo>
                        <a:pt x="1335" y="1363"/>
                      </a:lnTo>
                      <a:lnTo>
                        <a:pt x="1336" y="1365"/>
                      </a:lnTo>
                      <a:lnTo>
                        <a:pt x="1340" y="1365"/>
                      </a:lnTo>
                      <a:lnTo>
                        <a:pt x="1343" y="1365"/>
                      </a:lnTo>
                      <a:lnTo>
                        <a:pt x="1346" y="1365"/>
                      </a:lnTo>
                      <a:lnTo>
                        <a:pt x="1349" y="1365"/>
                      </a:lnTo>
                      <a:lnTo>
                        <a:pt x="1350" y="1365"/>
                      </a:lnTo>
                      <a:lnTo>
                        <a:pt x="1350" y="1366"/>
                      </a:lnTo>
                      <a:lnTo>
                        <a:pt x="1352" y="1366"/>
                      </a:lnTo>
                      <a:lnTo>
                        <a:pt x="1354" y="1367"/>
                      </a:lnTo>
                      <a:lnTo>
                        <a:pt x="1356" y="1367"/>
                      </a:lnTo>
                      <a:lnTo>
                        <a:pt x="1357" y="1367"/>
                      </a:lnTo>
                      <a:lnTo>
                        <a:pt x="1359" y="1370"/>
                      </a:lnTo>
                      <a:lnTo>
                        <a:pt x="1363" y="1374"/>
                      </a:lnTo>
                      <a:lnTo>
                        <a:pt x="1367" y="1379"/>
                      </a:lnTo>
                      <a:lnTo>
                        <a:pt x="1370" y="1380"/>
                      </a:lnTo>
                      <a:lnTo>
                        <a:pt x="1367" y="1382"/>
                      </a:lnTo>
                      <a:lnTo>
                        <a:pt x="1367" y="1383"/>
                      </a:lnTo>
                      <a:lnTo>
                        <a:pt x="1367" y="1390"/>
                      </a:lnTo>
                      <a:lnTo>
                        <a:pt x="1367" y="1391"/>
                      </a:lnTo>
                      <a:lnTo>
                        <a:pt x="1367" y="1394"/>
                      </a:lnTo>
                      <a:lnTo>
                        <a:pt x="1366" y="1396"/>
                      </a:lnTo>
                      <a:lnTo>
                        <a:pt x="1364" y="1400"/>
                      </a:lnTo>
                      <a:lnTo>
                        <a:pt x="1363" y="1401"/>
                      </a:lnTo>
                      <a:lnTo>
                        <a:pt x="1360" y="1404"/>
                      </a:lnTo>
                      <a:lnTo>
                        <a:pt x="1360" y="1406"/>
                      </a:lnTo>
                      <a:lnTo>
                        <a:pt x="1366" y="1406"/>
                      </a:lnTo>
                      <a:lnTo>
                        <a:pt x="1367" y="1406"/>
                      </a:lnTo>
                      <a:lnTo>
                        <a:pt x="1369" y="1404"/>
                      </a:lnTo>
                      <a:lnTo>
                        <a:pt x="1369" y="1401"/>
                      </a:lnTo>
                      <a:lnTo>
                        <a:pt x="1369" y="1400"/>
                      </a:lnTo>
                      <a:lnTo>
                        <a:pt x="1371" y="1399"/>
                      </a:lnTo>
                      <a:lnTo>
                        <a:pt x="1371" y="1397"/>
                      </a:lnTo>
                      <a:lnTo>
                        <a:pt x="1373" y="1399"/>
                      </a:lnTo>
                      <a:lnTo>
                        <a:pt x="1374" y="1399"/>
                      </a:lnTo>
                      <a:lnTo>
                        <a:pt x="1374" y="1401"/>
                      </a:lnTo>
                      <a:lnTo>
                        <a:pt x="1377" y="1403"/>
                      </a:lnTo>
                      <a:lnTo>
                        <a:pt x="1378" y="1401"/>
                      </a:lnTo>
                      <a:lnTo>
                        <a:pt x="1378" y="1394"/>
                      </a:lnTo>
                      <a:lnTo>
                        <a:pt x="1383" y="1390"/>
                      </a:lnTo>
                      <a:lnTo>
                        <a:pt x="1387" y="1384"/>
                      </a:lnTo>
                      <a:lnTo>
                        <a:pt x="1386" y="1384"/>
                      </a:lnTo>
                      <a:lnTo>
                        <a:pt x="1387" y="1383"/>
                      </a:lnTo>
                      <a:lnTo>
                        <a:pt x="1388" y="1382"/>
                      </a:lnTo>
                      <a:lnTo>
                        <a:pt x="1393" y="1382"/>
                      </a:lnTo>
                      <a:lnTo>
                        <a:pt x="1397" y="1383"/>
                      </a:lnTo>
                      <a:lnTo>
                        <a:pt x="1400" y="1384"/>
                      </a:lnTo>
                      <a:lnTo>
                        <a:pt x="1404" y="1386"/>
                      </a:lnTo>
                      <a:lnTo>
                        <a:pt x="1405" y="1387"/>
                      </a:lnTo>
                      <a:lnTo>
                        <a:pt x="1404" y="1387"/>
                      </a:lnTo>
                      <a:lnTo>
                        <a:pt x="1405" y="1389"/>
                      </a:lnTo>
                      <a:lnTo>
                        <a:pt x="1407" y="1390"/>
                      </a:lnTo>
                      <a:lnTo>
                        <a:pt x="1411" y="1394"/>
                      </a:lnTo>
                      <a:lnTo>
                        <a:pt x="1415" y="1396"/>
                      </a:lnTo>
                      <a:lnTo>
                        <a:pt x="1418" y="1396"/>
                      </a:lnTo>
                      <a:lnTo>
                        <a:pt x="1421" y="1394"/>
                      </a:lnTo>
                      <a:lnTo>
                        <a:pt x="1422" y="1391"/>
                      </a:lnTo>
                      <a:lnTo>
                        <a:pt x="1422" y="1390"/>
                      </a:lnTo>
                      <a:lnTo>
                        <a:pt x="1421" y="1390"/>
                      </a:lnTo>
                      <a:lnTo>
                        <a:pt x="1420" y="1390"/>
                      </a:lnTo>
                      <a:lnTo>
                        <a:pt x="1420" y="1389"/>
                      </a:lnTo>
                      <a:lnTo>
                        <a:pt x="1421" y="1389"/>
                      </a:lnTo>
                      <a:lnTo>
                        <a:pt x="1422" y="1387"/>
                      </a:lnTo>
                      <a:lnTo>
                        <a:pt x="1424" y="1387"/>
                      </a:lnTo>
                      <a:lnTo>
                        <a:pt x="1434" y="1390"/>
                      </a:lnTo>
                      <a:lnTo>
                        <a:pt x="1436" y="1390"/>
                      </a:lnTo>
                      <a:lnTo>
                        <a:pt x="1439" y="1390"/>
                      </a:lnTo>
                      <a:lnTo>
                        <a:pt x="1444" y="1389"/>
                      </a:lnTo>
                      <a:lnTo>
                        <a:pt x="1449" y="1386"/>
                      </a:lnTo>
                      <a:lnTo>
                        <a:pt x="1453" y="1383"/>
                      </a:lnTo>
                      <a:lnTo>
                        <a:pt x="1455" y="1383"/>
                      </a:lnTo>
                      <a:lnTo>
                        <a:pt x="1458" y="1383"/>
                      </a:lnTo>
                      <a:lnTo>
                        <a:pt x="1461" y="1383"/>
                      </a:lnTo>
                      <a:lnTo>
                        <a:pt x="1463" y="1383"/>
                      </a:lnTo>
                      <a:lnTo>
                        <a:pt x="1473" y="1380"/>
                      </a:lnTo>
                      <a:lnTo>
                        <a:pt x="1482" y="1379"/>
                      </a:lnTo>
                      <a:lnTo>
                        <a:pt x="1486" y="1376"/>
                      </a:lnTo>
                      <a:lnTo>
                        <a:pt x="1492" y="1374"/>
                      </a:lnTo>
                      <a:lnTo>
                        <a:pt x="1496" y="1376"/>
                      </a:lnTo>
                      <a:lnTo>
                        <a:pt x="1500" y="1376"/>
                      </a:lnTo>
                      <a:lnTo>
                        <a:pt x="1506" y="1374"/>
                      </a:lnTo>
                      <a:lnTo>
                        <a:pt x="1507" y="1374"/>
                      </a:lnTo>
                      <a:lnTo>
                        <a:pt x="1516" y="1374"/>
                      </a:lnTo>
                      <a:lnTo>
                        <a:pt x="1523" y="1374"/>
                      </a:lnTo>
                      <a:lnTo>
                        <a:pt x="1527" y="1373"/>
                      </a:lnTo>
                      <a:lnTo>
                        <a:pt x="1531" y="1373"/>
                      </a:lnTo>
                      <a:lnTo>
                        <a:pt x="1533" y="1373"/>
                      </a:lnTo>
                      <a:lnTo>
                        <a:pt x="1534" y="1374"/>
                      </a:lnTo>
                      <a:lnTo>
                        <a:pt x="1538" y="1376"/>
                      </a:lnTo>
                      <a:lnTo>
                        <a:pt x="1544" y="1377"/>
                      </a:lnTo>
                      <a:lnTo>
                        <a:pt x="1548" y="1379"/>
                      </a:lnTo>
                      <a:lnTo>
                        <a:pt x="1557" y="1383"/>
                      </a:lnTo>
                      <a:lnTo>
                        <a:pt x="1561" y="1384"/>
                      </a:lnTo>
                      <a:lnTo>
                        <a:pt x="1567" y="1387"/>
                      </a:lnTo>
                      <a:lnTo>
                        <a:pt x="1568" y="1387"/>
                      </a:lnTo>
                      <a:lnTo>
                        <a:pt x="1567" y="1389"/>
                      </a:lnTo>
                      <a:lnTo>
                        <a:pt x="1567" y="1390"/>
                      </a:lnTo>
                      <a:lnTo>
                        <a:pt x="1568" y="1393"/>
                      </a:lnTo>
                      <a:lnTo>
                        <a:pt x="1569" y="1393"/>
                      </a:lnTo>
                      <a:lnTo>
                        <a:pt x="1575" y="1399"/>
                      </a:lnTo>
                      <a:lnTo>
                        <a:pt x="1575" y="1400"/>
                      </a:lnTo>
                      <a:lnTo>
                        <a:pt x="1577" y="1401"/>
                      </a:lnTo>
                      <a:lnTo>
                        <a:pt x="1579" y="1401"/>
                      </a:lnTo>
                      <a:lnTo>
                        <a:pt x="1589" y="1403"/>
                      </a:lnTo>
                      <a:lnTo>
                        <a:pt x="1591" y="1403"/>
                      </a:lnTo>
                      <a:lnTo>
                        <a:pt x="1591" y="1404"/>
                      </a:lnTo>
                      <a:lnTo>
                        <a:pt x="1591" y="1411"/>
                      </a:lnTo>
                      <a:lnTo>
                        <a:pt x="1588" y="1413"/>
                      </a:lnTo>
                      <a:lnTo>
                        <a:pt x="1586" y="1414"/>
                      </a:lnTo>
                      <a:lnTo>
                        <a:pt x="1585" y="1413"/>
                      </a:lnTo>
                      <a:lnTo>
                        <a:pt x="1579" y="1411"/>
                      </a:lnTo>
                      <a:lnTo>
                        <a:pt x="1575" y="1414"/>
                      </a:lnTo>
                      <a:lnTo>
                        <a:pt x="1574" y="1417"/>
                      </a:lnTo>
                      <a:lnTo>
                        <a:pt x="1572" y="1418"/>
                      </a:lnTo>
                      <a:lnTo>
                        <a:pt x="1572" y="1420"/>
                      </a:lnTo>
                      <a:lnTo>
                        <a:pt x="1572" y="1433"/>
                      </a:lnTo>
                      <a:lnTo>
                        <a:pt x="1577" y="1433"/>
                      </a:lnTo>
                      <a:lnTo>
                        <a:pt x="1578" y="1435"/>
                      </a:lnTo>
                      <a:lnTo>
                        <a:pt x="1579" y="1440"/>
                      </a:lnTo>
                      <a:lnTo>
                        <a:pt x="1579" y="1441"/>
                      </a:lnTo>
                      <a:lnTo>
                        <a:pt x="1581" y="1440"/>
                      </a:lnTo>
                      <a:lnTo>
                        <a:pt x="1581" y="1438"/>
                      </a:lnTo>
                      <a:lnTo>
                        <a:pt x="1581" y="1437"/>
                      </a:lnTo>
                      <a:lnTo>
                        <a:pt x="1581" y="1435"/>
                      </a:lnTo>
                      <a:lnTo>
                        <a:pt x="1579" y="1431"/>
                      </a:lnTo>
                      <a:lnTo>
                        <a:pt x="1579" y="1430"/>
                      </a:lnTo>
                      <a:lnTo>
                        <a:pt x="1585" y="1423"/>
                      </a:lnTo>
                      <a:lnTo>
                        <a:pt x="1588" y="1423"/>
                      </a:lnTo>
                      <a:lnTo>
                        <a:pt x="1589" y="1425"/>
                      </a:lnTo>
                      <a:lnTo>
                        <a:pt x="1592" y="1428"/>
                      </a:lnTo>
                      <a:lnTo>
                        <a:pt x="1596" y="1431"/>
                      </a:lnTo>
                      <a:lnTo>
                        <a:pt x="1598" y="1431"/>
                      </a:lnTo>
                      <a:lnTo>
                        <a:pt x="1599" y="1433"/>
                      </a:lnTo>
                      <a:lnTo>
                        <a:pt x="1601" y="1434"/>
                      </a:lnTo>
                      <a:lnTo>
                        <a:pt x="1599" y="1437"/>
                      </a:lnTo>
                      <a:lnTo>
                        <a:pt x="1598" y="1438"/>
                      </a:lnTo>
                      <a:lnTo>
                        <a:pt x="1596" y="1444"/>
                      </a:lnTo>
                      <a:lnTo>
                        <a:pt x="1601" y="1445"/>
                      </a:lnTo>
                      <a:lnTo>
                        <a:pt x="1601" y="1449"/>
                      </a:lnTo>
                      <a:lnTo>
                        <a:pt x="1602" y="1452"/>
                      </a:lnTo>
                      <a:lnTo>
                        <a:pt x="1603" y="1452"/>
                      </a:lnTo>
                      <a:lnTo>
                        <a:pt x="1605" y="1452"/>
                      </a:lnTo>
                      <a:lnTo>
                        <a:pt x="1605" y="1451"/>
                      </a:lnTo>
                      <a:lnTo>
                        <a:pt x="1606" y="1448"/>
                      </a:lnTo>
                      <a:lnTo>
                        <a:pt x="1605" y="1447"/>
                      </a:lnTo>
                      <a:lnTo>
                        <a:pt x="1606" y="1445"/>
                      </a:lnTo>
                      <a:lnTo>
                        <a:pt x="1609" y="1447"/>
                      </a:lnTo>
                      <a:lnTo>
                        <a:pt x="1611" y="1444"/>
                      </a:lnTo>
                      <a:lnTo>
                        <a:pt x="1609" y="1441"/>
                      </a:lnTo>
                      <a:lnTo>
                        <a:pt x="1608" y="1435"/>
                      </a:lnTo>
                      <a:lnTo>
                        <a:pt x="1608" y="1433"/>
                      </a:lnTo>
                      <a:lnTo>
                        <a:pt x="1605" y="1428"/>
                      </a:lnTo>
                      <a:lnTo>
                        <a:pt x="1603" y="1424"/>
                      </a:lnTo>
                      <a:lnTo>
                        <a:pt x="1606" y="1423"/>
                      </a:lnTo>
                      <a:lnTo>
                        <a:pt x="1608" y="1421"/>
                      </a:lnTo>
                      <a:lnTo>
                        <a:pt x="1608" y="1420"/>
                      </a:lnTo>
                      <a:lnTo>
                        <a:pt x="1608" y="1417"/>
                      </a:lnTo>
                      <a:lnTo>
                        <a:pt x="1606" y="1417"/>
                      </a:lnTo>
                      <a:lnTo>
                        <a:pt x="1606" y="1418"/>
                      </a:lnTo>
                      <a:lnTo>
                        <a:pt x="1605" y="1418"/>
                      </a:lnTo>
                      <a:lnTo>
                        <a:pt x="1605" y="1417"/>
                      </a:lnTo>
                      <a:lnTo>
                        <a:pt x="1608" y="1416"/>
                      </a:lnTo>
                      <a:lnTo>
                        <a:pt x="1618" y="1413"/>
                      </a:lnTo>
                      <a:lnTo>
                        <a:pt x="1619" y="1411"/>
                      </a:lnTo>
                      <a:lnTo>
                        <a:pt x="1623" y="1408"/>
                      </a:lnTo>
                      <a:lnTo>
                        <a:pt x="1632" y="1404"/>
                      </a:lnTo>
                      <a:lnTo>
                        <a:pt x="1635" y="1400"/>
                      </a:lnTo>
                      <a:lnTo>
                        <a:pt x="1637" y="1399"/>
                      </a:lnTo>
                      <a:lnTo>
                        <a:pt x="1642" y="1397"/>
                      </a:lnTo>
                      <a:lnTo>
                        <a:pt x="1643" y="1397"/>
                      </a:lnTo>
                      <a:lnTo>
                        <a:pt x="1646" y="1397"/>
                      </a:lnTo>
                      <a:lnTo>
                        <a:pt x="1649" y="1397"/>
                      </a:lnTo>
                      <a:lnTo>
                        <a:pt x="1654" y="1396"/>
                      </a:lnTo>
                      <a:lnTo>
                        <a:pt x="1656" y="1396"/>
                      </a:lnTo>
                      <a:lnTo>
                        <a:pt x="1657" y="1394"/>
                      </a:lnTo>
                      <a:lnTo>
                        <a:pt x="1663" y="1394"/>
                      </a:lnTo>
                      <a:lnTo>
                        <a:pt x="1667" y="1396"/>
                      </a:lnTo>
                      <a:lnTo>
                        <a:pt x="1673" y="1396"/>
                      </a:lnTo>
                      <a:lnTo>
                        <a:pt x="1676" y="1396"/>
                      </a:lnTo>
                      <a:lnTo>
                        <a:pt x="1680" y="1396"/>
                      </a:lnTo>
                      <a:lnTo>
                        <a:pt x="1691" y="1393"/>
                      </a:lnTo>
                      <a:lnTo>
                        <a:pt x="1693" y="1393"/>
                      </a:lnTo>
                      <a:lnTo>
                        <a:pt x="1705" y="1396"/>
                      </a:lnTo>
                      <a:lnTo>
                        <a:pt x="1712" y="1397"/>
                      </a:lnTo>
                      <a:lnTo>
                        <a:pt x="1719" y="1400"/>
                      </a:lnTo>
                      <a:lnTo>
                        <a:pt x="1724" y="1401"/>
                      </a:lnTo>
                      <a:lnTo>
                        <a:pt x="1728" y="1401"/>
                      </a:lnTo>
                      <a:lnTo>
                        <a:pt x="1734" y="1401"/>
                      </a:lnTo>
                      <a:lnTo>
                        <a:pt x="1734" y="1399"/>
                      </a:lnTo>
                      <a:lnTo>
                        <a:pt x="1735" y="1399"/>
                      </a:lnTo>
                      <a:lnTo>
                        <a:pt x="1744" y="1399"/>
                      </a:lnTo>
                      <a:lnTo>
                        <a:pt x="1748" y="1400"/>
                      </a:lnTo>
                      <a:lnTo>
                        <a:pt x="1749" y="1400"/>
                      </a:lnTo>
                      <a:lnTo>
                        <a:pt x="1753" y="1400"/>
                      </a:lnTo>
                      <a:lnTo>
                        <a:pt x="1756" y="1400"/>
                      </a:lnTo>
                      <a:lnTo>
                        <a:pt x="1762" y="1399"/>
                      </a:lnTo>
                      <a:lnTo>
                        <a:pt x="1762" y="1400"/>
                      </a:lnTo>
                      <a:lnTo>
                        <a:pt x="1762" y="1401"/>
                      </a:lnTo>
                      <a:lnTo>
                        <a:pt x="1762" y="1404"/>
                      </a:lnTo>
                      <a:lnTo>
                        <a:pt x="1762" y="1406"/>
                      </a:lnTo>
                      <a:lnTo>
                        <a:pt x="1762" y="1408"/>
                      </a:lnTo>
                      <a:lnTo>
                        <a:pt x="1763" y="1408"/>
                      </a:lnTo>
                      <a:lnTo>
                        <a:pt x="1766" y="1413"/>
                      </a:lnTo>
                      <a:lnTo>
                        <a:pt x="1773" y="1417"/>
                      </a:lnTo>
                      <a:lnTo>
                        <a:pt x="1776" y="1416"/>
                      </a:lnTo>
                      <a:lnTo>
                        <a:pt x="1777" y="1413"/>
                      </a:lnTo>
                      <a:lnTo>
                        <a:pt x="1777" y="1411"/>
                      </a:lnTo>
                      <a:lnTo>
                        <a:pt x="1777" y="1410"/>
                      </a:lnTo>
                      <a:lnTo>
                        <a:pt x="1782" y="1401"/>
                      </a:lnTo>
                      <a:lnTo>
                        <a:pt x="1787" y="1396"/>
                      </a:lnTo>
                      <a:lnTo>
                        <a:pt x="1792" y="1393"/>
                      </a:lnTo>
                      <a:lnTo>
                        <a:pt x="1796" y="1390"/>
                      </a:lnTo>
                      <a:lnTo>
                        <a:pt x="1810" y="1386"/>
                      </a:lnTo>
                      <a:lnTo>
                        <a:pt x="1817" y="1383"/>
                      </a:lnTo>
                      <a:lnTo>
                        <a:pt x="1826" y="1380"/>
                      </a:lnTo>
                      <a:lnTo>
                        <a:pt x="1827" y="1380"/>
                      </a:lnTo>
                      <a:lnTo>
                        <a:pt x="1838" y="1380"/>
                      </a:lnTo>
                      <a:lnTo>
                        <a:pt x="1844" y="1382"/>
                      </a:lnTo>
                      <a:lnTo>
                        <a:pt x="1851" y="1382"/>
                      </a:lnTo>
                      <a:lnTo>
                        <a:pt x="1852" y="1380"/>
                      </a:lnTo>
                      <a:lnTo>
                        <a:pt x="1852" y="1382"/>
                      </a:lnTo>
                      <a:lnTo>
                        <a:pt x="1854" y="1382"/>
                      </a:lnTo>
                      <a:lnTo>
                        <a:pt x="1855" y="1382"/>
                      </a:lnTo>
                      <a:lnTo>
                        <a:pt x="1858" y="1380"/>
                      </a:lnTo>
                      <a:lnTo>
                        <a:pt x="1862" y="1379"/>
                      </a:lnTo>
                      <a:lnTo>
                        <a:pt x="1865" y="1377"/>
                      </a:lnTo>
                      <a:lnTo>
                        <a:pt x="1878" y="1376"/>
                      </a:lnTo>
                      <a:lnTo>
                        <a:pt x="1879" y="1376"/>
                      </a:lnTo>
                      <a:lnTo>
                        <a:pt x="1885" y="1377"/>
                      </a:lnTo>
                      <a:lnTo>
                        <a:pt x="1886" y="1379"/>
                      </a:lnTo>
                      <a:lnTo>
                        <a:pt x="1885" y="1379"/>
                      </a:lnTo>
                      <a:lnTo>
                        <a:pt x="1884" y="1380"/>
                      </a:lnTo>
                      <a:lnTo>
                        <a:pt x="1882" y="1386"/>
                      </a:lnTo>
                      <a:lnTo>
                        <a:pt x="1884" y="1389"/>
                      </a:lnTo>
                      <a:lnTo>
                        <a:pt x="1885" y="1390"/>
                      </a:lnTo>
                      <a:lnTo>
                        <a:pt x="1888" y="1387"/>
                      </a:lnTo>
                      <a:lnTo>
                        <a:pt x="1892" y="1380"/>
                      </a:lnTo>
                      <a:lnTo>
                        <a:pt x="1894" y="1377"/>
                      </a:lnTo>
                      <a:lnTo>
                        <a:pt x="1894" y="1376"/>
                      </a:lnTo>
                      <a:lnTo>
                        <a:pt x="1892" y="1374"/>
                      </a:lnTo>
                      <a:lnTo>
                        <a:pt x="1889" y="1373"/>
                      </a:lnTo>
                      <a:lnTo>
                        <a:pt x="1891" y="1369"/>
                      </a:lnTo>
                      <a:lnTo>
                        <a:pt x="1896" y="1360"/>
                      </a:lnTo>
                      <a:lnTo>
                        <a:pt x="1903" y="1358"/>
                      </a:lnTo>
                      <a:lnTo>
                        <a:pt x="1912" y="1349"/>
                      </a:lnTo>
                      <a:lnTo>
                        <a:pt x="1920" y="1339"/>
                      </a:lnTo>
                      <a:lnTo>
                        <a:pt x="1926" y="1332"/>
                      </a:lnTo>
                      <a:lnTo>
                        <a:pt x="1932" y="1328"/>
                      </a:lnTo>
                      <a:lnTo>
                        <a:pt x="1935" y="1325"/>
                      </a:lnTo>
                      <a:lnTo>
                        <a:pt x="1935" y="1324"/>
                      </a:lnTo>
                      <a:lnTo>
                        <a:pt x="1937" y="1324"/>
                      </a:lnTo>
                      <a:lnTo>
                        <a:pt x="1940" y="1324"/>
                      </a:lnTo>
                      <a:lnTo>
                        <a:pt x="1942" y="1324"/>
                      </a:lnTo>
                      <a:lnTo>
                        <a:pt x="1949" y="1326"/>
                      </a:lnTo>
                      <a:lnTo>
                        <a:pt x="1950" y="1326"/>
                      </a:lnTo>
                      <a:lnTo>
                        <a:pt x="1954" y="1324"/>
                      </a:lnTo>
                      <a:lnTo>
                        <a:pt x="1954" y="1322"/>
                      </a:lnTo>
                      <a:lnTo>
                        <a:pt x="1953" y="1322"/>
                      </a:lnTo>
                      <a:lnTo>
                        <a:pt x="1950" y="1322"/>
                      </a:lnTo>
                      <a:lnTo>
                        <a:pt x="1949" y="1321"/>
                      </a:lnTo>
                      <a:lnTo>
                        <a:pt x="1949" y="1314"/>
                      </a:lnTo>
                      <a:lnTo>
                        <a:pt x="1949" y="1311"/>
                      </a:lnTo>
                      <a:lnTo>
                        <a:pt x="1950" y="1308"/>
                      </a:lnTo>
                      <a:lnTo>
                        <a:pt x="1952" y="1305"/>
                      </a:lnTo>
                      <a:lnTo>
                        <a:pt x="1957" y="1300"/>
                      </a:lnTo>
                      <a:lnTo>
                        <a:pt x="1960" y="1297"/>
                      </a:lnTo>
                      <a:lnTo>
                        <a:pt x="1967" y="1292"/>
                      </a:lnTo>
                      <a:lnTo>
                        <a:pt x="1970" y="1291"/>
                      </a:lnTo>
                      <a:lnTo>
                        <a:pt x="1971" y="1291"/>
                      </a:lnTo>
                      <a:lnTo>
                        <a:pt x="1976" y="1291"/>
                      </a:lnTo>
                      <a:lnTo>
                        <a:pt x="1978" y="1291"/>
                      </a:lnTo>
                      <a:lnTo>
                        <a:pt x="1981" y="1291"/>
                      </a:lnTo>
                      <a:lnTo>
                        <a:pt x="1983" y="1290"/>
                      </a:lnTo>
                      <a:lnTo>
                        <a:pt x="1987" y="1288"/>
                      </a:lnTo>
                      <a:lnTo>
                        <a:pt x="1988" y="1287"/>
                      </a:lnTo>
                      <a:lnTo>
                        <a:pt x="1990" y="1287"/>
                      </a:lnTo>
                      <a:lnTo>
                        <a:pt x="1997" y="1285"/>
                      </a:lnTo>
                      <a:lnTo>
                        <a:pt x="2007" y="1285"/>
                      </a:lnTo>
                      <a:lnTo>
                        <a:pt x="2008" y="1284"/>
                      </a:lnTo>
                      <a:lnTo>
                        <a:pt x="2018" y="1277"/>
                      </a:lnTo>
                      <a:lnTo>
                        <a:pt x="2019" y="1274"/>
                      </a:lnTo>
                      <a:lnTo>
                        <a:pt x="2021" y="1273"/>
                      </a:lnTo>
                      <a:lnTo>
                        <a:pt x="2021" y="1271"/>
                      </a:lnTo>
                      <a:lnTo>
                        <a:pt x="2022" y="1270"/>
                      </a:lnTo>
                      <a:lnTo>
                        <a:pt x="2025" y="1270"/>
                      </a:lnTo>
                      <a:lnTo>
                        <a:pt x="2027" y="1270"/>
                      </a:lnTo>
                      <a:lnTo>
                        <a:pt x="2029" y="1266"/>
                      </a:lnTo>
                      <a:lnTo>
                        <a:pt x="2028" y="1261"/>
                      </a:lnTo>
                      <a:lnTo>
                        <a:pt x="2027" y="1263"/>
                      </a:lnTo>
                      <a:lnTo>
                        <a:pt x="2024" y="1266"/>
                      </a:lnTo>
                      <a:lnTo>
                        <a:pt x="2021" y="1267"/>
                      </a:lnTo>
                      <a:lnTo>
                        <a:pt x="2017" y="1267"/>
                      </a:lnTo>
                      <a:lnTo>
                        <a:pt x="2011" y="1266"/>
                      </a:lnTo>
                      <a:lnTo>
                        <a:pt x="2010" y="1266"/>
                      </a:lnTo>
                      <a:lnTo>
                        <a:pt x="2008" y="1266"/>
                      </a:lnTo>
                      <a:lnTo>
                        <a:pt x="2007" y="1264"/>
                      </a:lnTo>
                      <a:lnTo>
                        <a:pt x="2005" y="1264"/>
                      </a:lnTo>
                      <a:lnTo>
                        <a:pt x="2000" y="1263"/>
                      </a:lnTo>
                      <a:lnTo>
                        <a:pt x="1994" y="1263"/>
                      </a:lnTo>
                      <a:lnTo>
                        <a:pt x="1991" y="1261"/>
                      </a:lnTo>
                      <a:lnTo>
                        <a:pt x="1987" y="1260"/>
                      </a:lnTo>
                      <a:lnTo>
                        <a:pt x="1987" y="1261"/>
                      </a:lnTo>
                      <a:lnTo>
                        <a:pt x="1985" y="1261"/>
                      </a:lnTo>
                      <a:lnTo>
                        <a:pt x="1976" y="1258"/>
                      </a:lnTo>
                      <a:lnTo>
                        <a:pt x="1974" y="1258"/>
                      </a:lnTo>
                      <a:lnTo>
                        <a:pt x="1971" y="1258"/>
                      </a:lnTo>
                      <a:lnTo>
                        <a:pt x="1967" y="1257"/>
                      </a:lnTo>
                      <a:lnTo>
                        <a:pt x="1963" y="1257"/>
                      </a:lnTo>
                      <a:lnTo>
                        <a:pt x="1953" y="1256"/>
                      </a:lnTo>
                      <a:lnTo>
                        <a:pt x="1950" y="1254"/>
                      </a:lnTo>
                      <a:lnTo>
                        <a:pt x="1946" y="1253"/>
                      </a:lnTo>
                      <a:lnTo>
                        <a:pt x="1944" y="1253"/>
                      </a:lnTo>
                      <a:lnTo>
                        <a:pt x="1942" y="1250"/>
                      </a:lnTo>
                      <a:lnTo>
                        <a:pt x="1940" y="1250"/>
                      </a:lnTo>
                      <a:lnTo>
                        <a:pt x="1940" y="1249"/>
                      </a:lnTo>
                      <a:lnTo>
                        <a:pt x="1939" y="1246"/>
                      </a:lnTo>
                      <a:lnTo>
                        <a:pt x="1937" y="1243"/>
                      </a:lnTo>
                      <a:lnTo>
                        <a:pt x="1937" y="1240"/>
                      </a:lnTo>
                      <a:lnTo>
                        <a:pt x="1939" y="1239"/>
                      </a:lnTo>
                      <a:lnTo>
                        <a:pt x="1940" y="1237"/>
                      </a:lnTo>
                      <a:lnTo>
                        <a:pt x="1942" y="1234"/>
                      </a:lnTo>
                      <a:lnTo>
                        <a:pt x="1942" y="1233"/>
                      </a:lnTo>
                      <a:lnTo>
                        <a:pt x="1942" y="1230"/>
                      </a:lnTo>
                      <a:lnTo>
                        <a:pt x="1942" y="1227"/>
                      </a:lnTo>
                      <a:lnTo>
                        <a:pt x="1942" y="1226"/>
                      </a:lnTo>
                      <a:lnTo>
                        <a:pt x="1940" y="1223"/>
                      </a:lnTo>
                      <a:lnTo>
                        <a:pt x="1937" y="1220"/>
                      </a:lnTo>
                      <a:lnTo>
                        <a:pt x="1937" y="1219"/>
                      </a:lnTo>
                      <a:lnTo>
                        <a:pt x="1936" y="1217"/>
                      </a:lnTo>
                      <a:lnTo>
                        <a:pt x="1937" y="1216"/>
                      </a:lnTo>
                      <a:lnTo>
                        <a:pt x="1937" y="1215"/>
                      </a:lnTo>
                      <a:lnTo>
                        <a:pt x="1940" y="1213"/>
                      </a:lnTo>
                      <a:lnTo>
                        <a:pt x="1942" y="1210"/>
                      </a:lnTo>
                      <a:lnTo>
                        <a:pt x="1943" y="1209"/>
                      </a:lnTo>
                      <a:lnTo>
                        <a:pt x="1943" y="1205"/>
                      </a:lnTo>
                      <a:lnTo>
                        <a:pt x="1943" y="1203"/>
                      </a:lnTo>
                      <a:lnTo>
                        <a:pt x="1935" y="1203"/>
                      </a:lnTo>
                      <a:lnTo>
                        <a:pt x="1933" y="1203"/>
                      </a:lnTo>
                      <a:lnTo>
                        <a:pt x="1933" y="1202"/>
                      </a:lnTo>
                      <a:lnTo>
                        <a:pt x="1932" y="1202"/>
                      </a:lnTo>
                      <a:lnTo>
                        <a:pt x="1926" y="1206"/>
                      </a:lnTo>
                      <a:lnTo>
                        <a:pt x="1926" y="1208"/>
                      </a:lnTo>
                      <a:lnTo>
                        <a:pt x="1925" y="1208"/>
                      </a:lnTo>
                      <a:lnTo>
                        <a:pt x="1925" y="1209"/>
                      </a:lnTo>
                      <a:lnTo>
                        <a:pt x="1925" y="1210"/>
                      </a:lnTo>
                      <a:lnTo>
                        <a:pt x="1925" y="1212"/>
                      </a:lnTo>
                      <a:lnTo>
                        <a:pt x="1923" y="1212"/>
                      </a:lnTo>
                      <a:lnTo>
                        <a:pt x="1920" y="1213"/>
                      </a:lnTo>
                      <a:lnTo>
                        <a:pt x="1919" y="1215"/>
                      </a:lnTo>
                      <a:lnTo>
                        <a:pt x="1918" y="1215"/>
                      </a:lnTo>
                      <a:lnTo>
                        <a:pt x="1916" y="1213"/>
                      </a:lnTo>
                      <a:lnTo>
                        <a:pt x="1913" y="1216"/>
                      </a:lnTo>
                      <a:lnTo>
                        <a:pt x="1909" y="1225"/>
                      </a:lnTo>
                      <a:lnTo>
                        <a:pt x="1906" y="1234"/>
                      </a:lnTo>
                      <a:lnTo>
                        <a:pt x="1905" y="1241"/>
                      </a:lnTo>
                      <a:lnTo>
                        <a:pt x="1905" y="1243"/>
                      </a:lnTo>
                      <a:lnTo>
                        <a:pt x="1894" y="1247"/>
                      </a:lnTo>
                      <a:lnTo>
                        <a:pt x="1891" y="1247"/>
                      </a:lnTo>
                      <a:lnTo>
                        <a:pt x="1888" y="1246"/>
                      </a:lnTo>
                      <a:lnTo>
                        <a:pt x="1888" y="1244"/>
                      </a:lnTo>
                      <a:lnTo>
                        <a:pt x="1885" y="1243"/>
                      </a:lnTo>
                      <a:lnTo>
                        <a:pt x="1882" y="1236"/>
                      </a:lnTo>
                      <a:lnTo>
                        <a:pt x="1881" y="1234"/>
                      </a:lnTo>
                      <a:lnTo>
                        <a:pt x="1882" y="1232"/>
                      </a:lnTo>
                      <a:lnTo>
                        <a:pt x="1885" y="1216"/>
                      </a:lnTo>
                      <a:lnTo>
                        <a:pt x="1888" y="1208"/>
                      </a:lnTo>
                      <a:lnTo>
                        <a:pt x="1891" y="1192"/>
                      </a:lnTo>
                      <a:lnTo>
                        <a:pt x="1891" y="1188"/>
                      </a:lnTo>
                      <a:lnTo>
                        <a:pt x="1891" y="1182"/>
                      </a:lnTo>
                      <a:lnTo>
                        <a:pt x="1891" y="1176"/>
                      </a:lnTo>
                      <a:lnTo>
                        <a:pt x="1889" y="1175"/>
                      </a:lnTo>
                      <a:lnTo>
                        <a:pt x="1889" y="1174"/>
                      </a:lnTo>
                      <a:lnTo>
                        <a:pt x="1888" y="1172"/>
                      </a:lnTo>
                      <a:lnTo>
                        <a:pt x="1885" y="1169"/>
                      </a:lnTo>
                      <a:lnTo>
                        <a:pt x="1891" y="1166"/>
                      </a:lnTo>
                      <a:lnTo>
                        <a:pt x="1892" y="1166"/>
                      </a:lnTo>
                      <a:lnTo>
                        <a:pt x="1892" y="1164"/>
                      </a:lnTo>
                      <a:lnTo>
                        <a:pt x="1894" y="1164"/>
                      </a:lnTo>
                      <a:lnTo>
                        <a:pt x="1894" y="1161"/>
                      </a:lnTo>
                      <a:lnTo>
                        <a:pt x="1892" y="1159"/>
                      </a:lnTo>
                      <a:lnTo>
                        <a:pt x="1889" y="1158"/>
                      </a:lnTo>
                      <a:lnTo>
                        <a:pt x="1888" y="1158"/>
                      </a:lnTo>
                      <a:lnTo>
                        <a:pt x="1888" y="1157"/>
                      </a:lnTo>
                      <a:lnTo>
                        <a:pt x="1881" y="1164"/>
                      </a:lnTo>
                      <a:lnTo>
                        <a:pt x="1878" y="1161"/>
                      </a:lnTo>
                      <a:lnTo>
                        <a:pt x="1875" y="1165"/>
                      </a:lnTo>
                      <a:lnTo>
                        <a:pt x="1874" y="1166"/>
                      </a:lnTo>
                      <a:lnTo>
                        <a:pt x="1867" y="1165"/>
                      </a:lnTo>
                      <a:lnTo>
                        <a:pt x="1868" y="1155"/>
                      </a:lnTo>
                      <a:lnTo>
                        <a:pt x="1869" y="1152"/>
                      </a:lnTo>
                      <a:lnTo>
                        <a:pt x="1868" y="1148"/>
                      </a:lnTo>
                      <a:lnTo>
                        <a:pt x="1864" y="1150"/>
                      </a:lnTo>
                      <a:lnTo>
                        <a:pt x="1861" y="1147"/>
                      </a:lnTo>
                      <a:lnTo>
                        <a:pt x="1865" y="1141"/>
                      </a:lnTo>
                      <a:lnTo>
                        <a:pt x="1860" y="1140"/>
                      </a:lnTo>
                      <a:lnTo>
                        <a:pt x="1861" y="1133"/>
                      </a:lnTo>
                      <a:lnTo>
                        <a:pt x="1860" y="1131"/>
                      </a:lnTo>
                      <a:lnTo>
                        <a:pt x="1865" y="1130"/>
                      </a:lnTo>
                      <a:lnTo>
                        <a:pt x="1869" y="1120"/>
                      </a:lnTo>
                      <a:lnTo>
                        <a:pt x="1857" y="1117"/>
                      </a:lnTo>
                      <a:lnTo>
                        <a:pt x="1844" y="1117"/>
                      </a:lnTo>
                      <a:lnTo>
                        <a:pt x="1834" y="1117"/>
                      </a:lnTo>
                      <a:lnTo>
                        <a:pt x="1823" y="1123"/>
                      </a:lnTo>
                      <a:lnTo>
                        <a:pt x="1827" y="1116"/>
                      </a:lnTo>
                      <a:lnTo>
                        <a:pt x="1817" y="1113"/>
                      </a:lnTo>
                      <a:lnTo>
                        <a:pt x="1814" y="1113"/>
                      </a:lnTo>
                      <a:lnTo>
                        <a:pt x="1810" y="1113"/>
                      </a:lnTo>
                      <a:lnTo>
                        <a:pt x="1803" y="1111"/>
                      </a:lnTo>
                      <a:lnTo>
                        <a:pt x="1792" y="1110"/>
                      </a:lnTo>
                      <a:lnTo>
                        <a:pt x="1790" y="1110"/>
                      </a:lnTo>
                      <a:lnTo>
                        <a:pt x="1786" y="1111"/>
                      </a:lnTo>
                      <a:lnTo>
                        <a:pt x="1783" y="1116"/>
                      </a:lnTo>
                      <a:lnTo>
                        <a:pt x="1773" y="1113"/>
                      </a:lnTo>
                      <a:lnTo>
                        <a:pt x="1770" y="1114"/>
                      </a:lnTo>
                      <a:lnTo>
                        <a:pt x="1765" y="1111"/>
                      </a:lnTo>
                      <a:lnTo>
                        <a:pt x="1759" y="1113"/>
                      </a:lnTo>
                      <a:lnTo>
                        <a:pt x="1755" y="1111"/>
                      </a:lnTo>
                      <a:lnTo>
                        <a:pt x="1758" y="1106"/>
                      </a:lnTo>
                      <a:lnTo>
                        <a:pt x="1756" y="1099"/>
                      </a:lnTo>
                      <a:lnTo>
                        <a:pt x="1745" y="1091"/>
                      </a:lnTo>
                      <a:lnTo>
                        <a:pt x="1742" y="1084"/>
                      </a:lnTo>
                      <a:lnTo>
                        <a:pt x="1753" y="1089"/>
                      </a:lnTo>
                      <a:lnTo>
                        <a:pt x="1753" y="1093"/>
                      </a:lnTo>
                      <a:lnTo>
                        <a:pt x="1758" y="1096"/>
                      </a:lnTo>
                      <a:lnTo>
                        <a:pt x="1762" y="1091"/>
                      </a:lnTo>
                      <a:lnTo>
                        <a:pt x="1772" y="1089"/>
                      </a:lnTo>
                      <a:lnTo>
                        <a:pt x="1777" y="1084"/>
                      </a:lnTo>
                      <a:lnTo>
                        <a:pt x="1787" y="1069"/>
                      </a:lnTo>
                      <a:lnTo>
                        <a:pt x="1793" y="1059"/>
                      </a:lnTo>
                      <a:lnTo>
                        <a:pt x="1793" y="1043"/>
                      </a:lnTo>
                      <a:lnTo>
                        <a:pt x="1797" y="1031"/>
                      </a:lnTo>
                      <a:lnTo>
                        <a:pt x="1802" y="1028"/>
                      </a:lnTo>
                      <a:lnTo>
                        <a:pt x="1803" y="1033"/>
                      </a:lnTo>
                      <a:lnTo>
                        <a:pt x="1811" y="1024"/>
                      </a:lnTo>
                      <a:lnTo>
                        <a:pt x="1816" y="1024"/>
                      </a:lnTo>
                      <a:lnTo>
                        <a:pt x="1821" y="1022"/>
                      </a:lnTo>
                      <a:lnTo>
                        <a:pt x="1823" y="1022"/>
                      </a:lnTo>
                      <a:lnTo>
                        <a:pt x="1827" y="1021"/>
                      </a:lnTo>
                      <a:lnTo>
                        <a:pt x="1830" y="1022"/>
                      </a:lnTo>
                      <a:lnTo>
                        <a:pt x="1834" y="1022"/>
                      </a:lnTo>
                      <a:lnTo>
                        <a:pt x="1837" y="1012"/>
                      </a:lnTo>
                      <a:lnTo>
                        <a:pt x="1838" y="1000"/>
                      </a:lnTo>
                      <a:lnTo>
                        <a:pt x="1844" y="988"/>
                      </a:lnTo>
                      <a:lnTo>
                        <a:pt x="1845" y="975"/>
                      </a:lnTo>
                      <a:lnTo>
                        <a:pt x="1847" y="967"/>
                      </a:lnTo>
                      <a:lnTo>
                        <a:pt x="1851" y="961"/>
                      </a:lnTo>
                      <a:lnTo>
                        <a:pt x="1851" y="960"/>
                      </a:lnTo>
                      <a:lnTo>
                        <a:pt x="1852" y="958"/>
                      </a:lnTo>
                      <a:lnTo>
                        <a:pt x="1851" y="957"/>
                      </a:lnTo>
                      <a:lnTo>
                        <a:pt x="1851" y="954"/>
                      </a:lnTo>
                      <a:lnTo>
                        <a:pt x="1851" y="951"/>
                      </a:lnTo>
                      <a:lnTo>
                        <a:pt x="1852" y="950"/>
                      </a:lnTo>
                      <a:lnTo>
                        <a:pt x="1854" y="946"/>
                      </a:lnTo>
                      <a:lnTo>
                        <a:pt x="1855" y="943"/>
                      </a:lnTo>
                      <a:lnTo>
                        <a:pt x="1857" y="941"/>
                      </a:lnTo>
                      <a:lnTo>
                        <a:pt x="1858" y="941"/>
                      </a:lnTo>
                      <a:lnTo>
                        <a:pt x="1860" y="940"/>
                      </a:lnTo>
                      <a:lnTo>
                        <a:pt x="1864" y="937"/>
                      </a:lnTo>
                      <a:lnTo>
                        <a:pt x="1864" y="934"/>
                      </a:lnTo>
                      <a:lnTo>
                        <a:pt x="1864" y="933"/>
                      </a:lnTo>
                      <a:lnTo>
                        <a:pt x="1862" y="933"/>
                      </a:lnTo>
                      <a:lnTo>
                        <a:pt x="1861" y="933"/>
                      </a:lnTo>
                      <a:lnTo>
                        <a:pt x="1861" y="934"/>
                      </a:lnTo>
                      <a:lnTo>
                        <a:pt x="1857" y="936"/>
                      </a:lnTo>
                      <a:lnTo>
                        <a:pt x="1855" y="937"/>
                      </a:lnTo>
                      <a:lnTo>
                        <a:pt x="1854" y="937"/>
                      </a:lnTo>
                      <a:lnTo>
                        <a:pt x="1854" y="936"/>
                      </a:lnTo>
                      <a:lnTo>
                        <a:pt x="1855" y="932"/>
                      </a:lnTo>
                      <a:lnTo>
                        <a:pt x="1857" y="929"/>
                      </a:lnTo>
                      <a:lnTo>
                        <a:pt x="1857" y="927"/>
                      </a:lnTo>
                      <a:lnTo>
                        <a:pt x="1857" y="926"/>
                      </a:lnTo>
                      <a:lnTo>
                        <a:pt x="1855" y="925"/>
                      </a:lnTo>
                      <a:lnTo>
                        <a:pt x="1854" y="925"/>
                      </a:lnTo>
                      <a:lnTo>
                        <a:pt x="1852" y="925"/>
                      </a:lnTo>
                      <a:lnTo>
                        <a:pt x="1851" y="926"/>
                      </a:lnTo>
                      <a:lnTo>
                        <a:pt x="1850" y="926"/>
                      </a:lnTo>
                      <a:lnTo>
                        <a:pt x="1848" y="927"/>
                      </a:lnTo>
                      <a:lnTo>
                        <a:pt x="1847" y="927"/>
                      </a:lnTo>
                      <a:lnTo>
                        <a:pt x="1845" y="929"/>
                      </a:lnTo>
                      <a:lnTo>
                        <a:pt x="1844" y="932"/>
                      </a:lnTo>
                      <a:lnTo>
                        <a:pt x="1841" y="936"/>
                      </a:lnTo>
                      <a:lnTo>
                        <a:pt x="1835" y="940"/>
                      </a:lnTo>
                      <a:lnTo>
                        <a:pt x="1834" y="939"/>
                      </a:lnTo>
                      <a:lnTo>
                        <a:pt x="1830" y="939"/>
                      </a:lnTo>
                      <a:lnTo>
                        <a:pt x="1828" y="937"/>
                      </a:lnTo>
                      <a:lnTo>
                        <a:pt x="1827" y="936"/>
                      </a:lnTo>
                      <a:lnTo>
                        <a:pt x="1826" y="934"/>
                      </a:lnTo>
                      <a:lnTo>
                        <a:pt x="1823" y="932"/>
                      </a:lnTo>
                      <a:lnTo>
                        <a:pt x="1823" y="933"/>
                      </a:lnTo>
                      <a:lnTo>
                        <a:pt x="1821" y="933"/>
                      </a:lnTo>
                      <a:lnTo>
                        <a:pt x="1820" y="933"/>
                      </a:lnTo>
                      <a:lnTo>
                        <a:pt x="1816" y="932"/>
                      </a:lnTo>
                      <a:lnTo>
                        <a:pt x="1810" y="930"/>
                      </a:lnTo>
                      <a:lnTo>
                        <a:pt x="1806" y="929"/>
                      </a:lnTo>
                      <a:lnTo>
                        <a:pt x="1802" y="929"/>
                      </a:lnTo>
                      <a:lnTo>
                        <a:pt x="1796" y="927"/>
                      </a:lnTo>
                      <a:lnTo>
                        <a:pt x="1792" y="927"/>
                      </a:lnTo>
                      <a:lnTo>
                        <a:pt x="1780" y="922"/>
                      </a:lnTo>
                      <a:lnTo>
                        <a:pt x="1779" y="920"/>
                      </a:lnTo>
                      <a:lnTo>
                        <a:pt x="1769" y="915"/>
                      </a:lnTo>
                      <a:lnTo>
                        <a:pt x="1763" y="912"/>
                      </a:lnTo>
                      <a:lnTo>
                        <a:pt x="1762" y="909"/>
                      </a:lnTo>
                      <a:lnTo>
                        <a:pt x="1758" y="906"/>
                      </a:lnTo>
                      <a:lnTo>
                        <a:pt x="1751" y="899"/>
                      </a:lnTo>
                      <a:lnTo>
                        <a:pt x="1746" y="891"/>
                      </a:lnTo>
                      <a:lnTo>
                        <a:pt x="1745" y="888"/>
                      </a:lnTo>
                      <a:lnTo>
                        <a:pt x="1745" y="886"/>
                      </a:lnTo>
                      <a:lnTo>
                        <a:pt x="1745" y="883"/>
                      </a:lnTo>
                      <a:lnTo>
                        <a:pt x="1748" y="878"/>
                      </a:lnTo>
                      <a:lnTo>
                        <a:pt x="1749" y="875"/>
                      </a:lnTo>
                      <a:lnTo>
                        <a:pt x="1751" y="874"/>
                      </a:lnTo>
                      <a:lnTo>
                        <a:pt x="1752" y="874"/>
                      </a:lnTo>
                      <a:lnTo>
                        <a:pt x="1753" y="875"/>
                      </a:lnTo>
                      <a:lnTo>
                        <a:pt x="1755" y="876"/>
                      </a:lnTo>
                      <a:lnTo>
                        <a:pt x="1756" y="875"/>
                      </a:lnTo>
                      <a:lnTo>
                        <a:pt x="1758" y="874"/>
                      </a:lnTo>
                      <a:lnTo>
                        <a:pt x="1758" y="868"/>
                      </a:lnTo>
                      <a:lnTo>
                        <a:pt x="1755" y="859"/>
                      </a:lnTo>
                      <a:lnTo>
                        <a:pt x="1753" y="858"/>
                      </a:lnTo>
                      <a:lnTo>
                        <a:pt x="1752" y="854"/>
                      </a:lnTo>
                      <a:lnTo>
                        <a:pt x="1753" y="845"/>
                      </a:lnTo>
                      <a:lnTo>
                        <a:pt x="1755" y="841"/>
                      </a:lnTo>
                      <a:lnTo>
                        <a:pt x="1756" y="840"/>
                      </a:lnTo>
                      <a:lnTo>
                        <a:pt x="1756" y="838"/>
                      </a:lnTo>
                      <a:lnTo>
                        <a:pt x="1756" y="837"/>
                      </a:lnTo>
                      <a:lnTo>
                        <a:pt x="1756" y="835"/>
                      </a:lnTo>
                      <a:lnTo>
                        <a:pt x="1755" y="835"/>
                      </a:lnTo>
                      <a:lnTo>
                        <a:pt x="1755" y="831"/>
                      </a:lnTo>
                      <a:lnTo>
                        <a:pt x="1755" y="830"/>
                      </a:lnTo>
                      <a:lnTo>
                        <a:pt x="1755" y="828"/>
                      </a:lnTo>
                      <a:lnTo>
                        <a:pt x="1755" y="827"/>
                      </a:lnTo>
                      <a:lnTo>
                        <a:pt x="1755" y="825"/>
                      </a:lnTo>
                      <a:lnTo>
                        <a:pt x="1756" y="825"/>
                      </a:lnTo>
                      <a:lnTo>
                        <a:pt x="1756" y="820"/>
                      </a:lnTo>
                      <a:lnTo>
                        <a:pt x="1753" y="820"/>
                      </a:lnTo>
                      <a:lnTo>
                        <a:pt x="1752" y="817"/>
                      </a:lnTo>
                      <a:lnTo>
                        <a:pt x="1749" y="813"/>
                      </a:lnTo>
                      <a:lnTo>
                        <a:pt x="1748" y="810"/>
                      </a:lnTo>
                      <a:lnTo>
                        <a:pt x="1746" y="806"/>
                      </a:lnTo>
                      <a:lnTo>
                        <a:pt x="1746" y="801"/>
                      </a:lnTo>
                      <a:lnTo>
                        <a:pt x="1746" y="797"/>
                      </a:lnTo>
                      <a:lnTo>
                        <a:pt x="1748" y="790"/>
                      </a:lnTo>
                      <a:lnTo>
                        <a:pt x="1748" y="789"/>
                      </a:lnTo>
                      <a:lnTo>
                        <a:pt x="1749" y="789"/>
                      </a:lnTo>
                      <a:lnTo>
                        <a:pt x="1752" y="790"/>
                      </a:lnTo>
                      <a:lnTo>
                        <a:pt x="1753" y="790"/>
                      </a:lnTo>
                      <a:lnTo>
                        <a:pt x="1756" y="790"/>
                      </a:lnTo>
                      <a:lnTo>
                        <a:pt x="1758" y="790"/>
                      </a:lnTo>
                      <a:lnTo>
                        <a:pt x="1762" y="790"/>
                      </a:lnTo>
                      <a:lnTo>
                        <a:pt x="1763" y="787"/>
                      </a:lnTo>
                      <a:lnTo>
                        <a:pt x="1763" y="786"/>
                      </a:lnTo>
                      <a:lnTo>
                        <a:pt x="1759" y="782"/>
                      </a:lnTo>
                      <a:lnTo>
                        <a:pt x="1749" y="780"/>
                      </a:lnTo>
                      <a:lnTo>
                        <a:pt x="1746" y="779"/>
                      </a:lnTo>
                      <a:lnTo>
                        <a:pt x="1742" y="773"/>
                      </a:lnTo>
                      <a:lnTo>
                        <a:pt x="1742" y="772"/>
                      </a:lnTo>
                      <a:lnTo>
                        <a:pt x="1742" y="769"/>
                      </a:lnTo>
                      <a:lnTo>
                        <a:pt x="1744" y="766"/>
                      </a:lnTo>
                      <a:lnTo>
                        <a:pt x="1748" y="766"/>
                      </a:lnTo>
                      <a:lnTo>
                        <a:pt x="1749" y="766"/>
                      </a:lnTo>
                      <a:lnTo>
                        <a:pt x="1751" y="769"/>
                      </a:lnTo>
                      <a:lnTo>
                        <a:pt x="1752" y="769"/>
                      </a:lnTo>
                      <a:lnTo>
                        <a:pt x="1753" y="770"/>
                      </a:lnTo>
                      <a:lnTo>
                        <a:pt x="1761" y="769"/>
                      </a:lnTo>
                      <a:lnTo>
                        <a:pt x="1762" y="769"/>
                      </a:lnTo>
                      <a:lnTo>
                        <a:pt x="1765" y="769"/>
                      </a:lnTo>
                      <a:lnTo>
                        <a:pt x="1772" y="769"/>
                      </a:lnTo>
                      <a:lnTo>
                        <a:pt x="1773" y="770"/>
                      </a:lnTo>
                      <a:lnTo>
                        <a:pt x="1776" y="770"/>
                      </a:lnTo>
                      <a:lnTo>
                        <a:pt x="1777" y="770"/>
                      </a:lnTo>
                      <a:lnTo>
                        <a:pt x="1779" y="770"/>
                      </a:lnTo>
                      <a:lnTo>
                        <a:pt x="1779" y="769"/>
                      </a:lnTo>
                      <a:lnTo>
                        <a:pt x="1779" y="765"/>
                      </a:lnTo>
                      <a:lnTo>
                        <a:pt x="1779" y="763"/>
                      </a:lnTo>
                      <a:lnTo>
                        <a:pt x="1780" y="762"/>
                      </a:lnTo>
                      <a:lnTo>
                        <a:pt x="1780" y="760"/>
                      </a:lnTo>
                      <a:lnTo>
                        <a:pt x="1782" y="760"/>
                      </a:lnTo>
                      <a:lnTo>
                        <a:pt x="1785" y="762"/>
                      </a:lnTo>
                      <a:lnTo>
                        <a:pt x="1786" y="763"/>
                      </a:lnTo>
                      <a:lnTo>
                        <a:pt x="1789" y="763"/>
                      </a:lnTo>
                      <a:lnTo>
                        <a:pt x="1789" y="760"/>
                      </a:lnTo>
                      <a:lnTo>
                        <a:pt x="1785" y="759"/>
                      </a:lnTo>
                      <a:lnTo>
                        <a:pt x="1785" y="758"/>
                      </a:lnTo>
                      <a:lnTo>
                        <a:pt x="1785" y="756"/>
                      </a:lnTo>
                      <a:lnTo>
                        <a:pt x="1786" y="756"/>
                      </a:lnTo>
                      <a:lnTo>
                        <a:pt x="1790" y="753"/>
                      </a:lnTo>
                      <a:lnTo>
                        <a:pt x="1796" y="752"/>
                      </a:lnTo>
                      <a:lnTo>
                        <a:pt x="1797" y="752"/>
                      </a:lnTo>
                      <a:lnTo>
                        <a:pt x="1799" y="752"/>
                      </a:lnTo>
                      <a:lnTo>
                        <a:pt x="1800" y="750"/>
                      </a:lnTo>
                      <a:lnTo>
                        <a:pt x="1799" y="749"/>
                      </a:lnTo>
                      <a:lnTo>
                        <a:pt x="1793" y="749"/>
                      </a:lnTo>
                      <a:lnTo>
                        <a:pt x="1792" y="749"/>
                      </a:lnTo>
                      <a:lnTo>
                        <a:pt x="1790" y="752"/>
                      </a:lnTo>
                      <a:lnTo>
                        <a:pt x="1785" y="752"/>
                      </a:lnTo>
                      <a:lnTo>
                        <a:pt x="1782" y="750"/>
                      </a:lnTo>
                      <a:lnTo>
                        <a:pt x="1779" y="749"/>
                      </a:lnTo>
                      <a:lnTo>
                        <a:pt x="1780" y="748"/>
                      </a:lnTo>
                      <a:lnTo>
                        <a:pt x="1782" y="742"/>
                      </a:lnTo>
                      <a:lnTo>
                        <a:pt x="1783" y="741"/>
                      </a:lnTo>
                      <a:lnTo>
                        <a:pt x="1786" y="743"/>
                      </a:lnTo>
                      <a:lnTo>
                        <a:pt x="1787" y="742"/>
                      </a:lnTo>
                      <a:lnTo>
                        <a:pt x="1787" y="741"/>
                      </a:lnTo>
                      <a:lnTo>
                        <a:pt x="1789" y="736"/>
                      </a:lnTo>
                      <a:lnTo>
                        <a:pt x="1790" y="735"/>
                      </a:lnTo>
                      <a:lnTo>
                        <a:pt x="1796" y="735"/>
                      </a:lnTo>
                      <a:lnTo>
                        <a:pt x="1797" y="736"/>
                      </a:lnTo>
                      <a:lnTo>
                        <a:pt x="1797" y="738"/>
                      </a:lnTo>
                      <a:lnTo>
                        <a:pt x="1800" y="741"/>
                      </a:lnTo>
                      <a:lnTo>
                        <a:pt x="1802" y="741"/>
                      </a:lnTo>
                      <a:lnTo>
                        <a:pt x="1804" y="741"/>
                      </a:lnTo>
                      <a:lnTo>
                        <a:pt x="1806" y="741"/>
                      </a:lnTo>
                      <a:lnTo>
                        <a:pt x="1807" y="739"/>
                      </a:lnTo>
                      <a:lnTo>
                        <a:pt x="1811" y="736"/>
                      </a:lnTo>
                      <a:lnTo>
                        <a:pt x="1811" y="739"/>
                      </a:lnTo>
                      <a:lnTo>
                        <a:pt x="1813" y="739"/>
                      </a:lnTo>
                      <a:lnTo>
                        <a:pt x="1814" y="738"/>
                      </a:lnTo>
                      <a:lnTo>
                        <a:pt x="1814" y="736"/>
                      </a:lnTo>
                      <a:lnTo>
                        <a:pt x="1813" y="733"/>
                      </a:lnTo>
                      <a:lnTo>
                        <a:pt x="1810" y="732"/>
                      </a:lnTo>
                      <a:lnTo>
                        <a:pt x="1809" y="732"/>
                      </a:lnTo>
                      <a:lnTo>
                        <a:pt x="1807" y="735"/>
                      </a:lnTo>
                      <a:lnTo>
                        <a:pt x="1806" y="736"/>
                      </a:lnTo>
                      <a:lnTo>
                        <a:pt x="1804" y="736"/>
                      </a:lnTo>
                      <a:lnTo>
                        <a:pt x="1803" y="735"/>
                      </a:lnTo>
                      <a:lnTo>
                        <a:pt x="1803" y="733"/>
                      </a:lnTo>
                      <a:lnTo>
                        <a:pt x="1802" y="729"/>
                      </a:lnTo>
                      <a:lnTo>
                        <a:pt x="1802" y="724"/>
                      </a:lnTo>
                      <a:lnTo>
                        <a:pt x="1803" y="724"/>
                      </a:lnTo>
                      <a:lnTo>
                        <a:pt x="1803" y="722"/>
                      </a:lnTo>
                      <a:lnTo>
                        <a:pt x="1804" y="722"/>
                      </a:lnTo>
                      <a:lnTo>
                        <a:pt x="1804" y="721"/>
                      </a:lnTo>
                      <a:lnTo>
                        <a:pt x="1803" y="719"/>
                      </a:lnTo>
                      <a:lnTo>
                        <a:pt x="1803" y="712"/>
                      </a:lnTo>
                      <a:lnTo>
                        <a:pt x="1802" y="712"/>
                      </a:lnTo>
                      <a:lnTo>
                        <a:pt x="1800" y="712"/>
                      </a:lnTo>
                      <a:lnTo>
                        <a:pt x="1794" y="716"/>
                      </a:lnTo>
                      <a:lnTo>
                        <a:pt x="1793" y="718"/>
                      </a:lnTo>
                      <a:lnTo>
                        <a:pt x="1792" y="719"/>
                      </a:lnTo>
                      <a:lnTo>
                        <a:pt x="1792" y="721"/>
                      </a:lnTo>
                      <a:lnTo>
                        <a:pt x="1790" y="721"/>
                      </a:lnTo>
                      <a:lnTo>
                        <a:pt x="1789" y="721"/>
                      </a:lnTo>
                      <a:lnTo>
                        <a:pt x="1787" y="719"/>
                      </a:lnTo>
                      <a:lnTo>
                        <a:pt x="1785" y="714"/>
                      </a:lnTo>
                      <a:lnTo>
                        <a:pt x="1783" y="711"/>
                      </a:lnTo>
                      <a:lnTo>
                        <a:pt x="1782" y="708"/>
                      </a:lnTo>
                      <a:lnTo>
                        <a:pt x="1783" y="707"/>
                      </a:lnTo>
                      <a:lnTo>
                        <a:pt x="1790" y="695"/>
                      </a:lnTo>
                      <a:lnTo>
                        <a:pt x="1792" y="694"/>
                      </a:lnTo>
                      <a:lnTo>
                        <a:pt x="1793" y="692"/>
                      </a:lnTo>
                      <a:lnTo>
                        <a:pt x="1794" y="691"/>
                      </a:lnTo>
                      <a:lnTo>
                        <a:pt x="1794" y="690"/>
                      </a:lnTo>
                      <a:lnTo>
                        <a:pt x="1794" y="687"/>
                      </a:lnTo>
                      <a:lnTo>
                        <a:pt x="1790" y="680"/>
                      </a:lnTo>
                      <a:lnTo>
                        <a:pt x="1789" y="680"/>
                      </a:lnTo>
                      <a:lnTo>
                        <a:pt x="1787" y="678"/>
                      </a:lnTo>
                      <a:lnTo>
                        <a:pt x="1787" y="677"/>
                      </a:lnTo>
                      <a:lnTo>
                        <a:pt x="1787" y="674"/>
                      </a:lnTo>
                      <a:lnTo>
                        <a:pt x="1790" y="668"/>
                      </a:lnTo>
                      <a:lnTo>
                        <a:pt x="1792" y="666"/>
                      </a:lnTo>
                      <a:lnTo>
                        <a:pt x="1793" y="666"/>
                      </a:lnTo>
                      <a:lnTo>
                        <a:pt x="1799" y="666"/>
                      </a:lnTo>
                      <a:lnTo>
                        <a:pt x="1802" y="667"/>
                      </a:lnTo>
                      <a:lnTo>
                        <a:pt x="1803" y="667"/>
                      </a:lnTo>
                      <a:lnTo>
                        <a:pt x="1806" y="667"/>
                      </a:lnTo>
                      <a:lnTo>
                        <a:pt x="1807" y="666"/>
                      </a:lnTo>
                      <a:lnTo>
                        <a:pt x="1807" y="664"/>
                      </a:lnTo>
                      <a:lnTo>
                        <a:pt x="1807" y="660"/>
                      </a:lnTo>
                      <a:lnTo>
                        <a:pt x="1806" y="653"/>
                      </a:lnTo>
                      <a:lnTo>
                        <a:pt x="1803" y="650"/>
                      </a:lnTo>
                      <a:lnTo>
                        <a:pt x="1802" y="650"/>
                      </a:lnTo>
                      <a:lnTo>
                        <a:pt x="1800" y="650"/>
                      </a:lnTo>
                      <a:lnTo>
                        <a:pt x="1797" y="650"/>
                      </a:lnTo>
                      <a:lnTo>
                        <a:pt x="1796" y="649"/>
                      </a:lnTo>
                      <a:lnTo>
                        <a:pt x="1794" y="649"/>
                      </a:lnTo>
                      <a:lnTo>
                        <a:pt x="1794" y="650"/>
                      </a:lnTo>
                      <a:lnTo>
                        <a:pt x="1794" y="651"/>
                      </a:lnTo>
                      <a:lnTo>
                        <a:pt x="1793" y="651"/>
                      </a:lnTo>
                      <a:lnTo>
                        <a:pt x="1790" y="650"/>
                      </a:lnTo>
                      <a:lnTo>
                        <a:pt x="1792" y="649"/>
                      </a:lnTo>
                      <a:lnTo>
                        <a:pt x="1793" y="644"/>
                      </a:lnTo>
                      <a:lnTo>
                        <a:pt x="1793" y="643"/>
                      </a:lnTo>
                      <a:lnTo>
                        <a:pt x="1794" y="640"/>
                      </a:lnTo>
                      <a:lnTo>
                        <a:pt x="1794" y="639"/>
                      </a:lnTo>
                      <a:lnTo>
                        <a:pt x="1796" y="639"/>
                      </a:lnTo>
                      <a:lnTo>
                        <a:pt x="1806" y="629"/>
                      </a:lnTo>
                      <a:lnTo>
                        <a:pt x="1807" y="627"/>
                      </a:lnTo>
                      <a:lnTo>
                        <a:pt x="1809" y="627"/>
                      </a:lnTo>
                      <a:lnTo>
                        <a:pt x="1809" y="629"/>
                      </a:lnTo>
                      <a:lnTo>
                        <a:pt x="1804" y="633"/>
                      </a:lnTo>
                      <a:lnTo>
                        <a:pt x="1802" y="636"/>
                      </a:lnTo>
                      <a:lnTo>
                        <a:pt x="1806" y="639"/>
                      </a:lnTo>
                      <a:lnTo>
                        <a:pt x="1807" y="640"/>
                      </a:lnTo>
                      <a:lnTo>
                        <a:pt x="1809" y="640"/>
                      </a:lnTo>
                      <a:lnTo>
                        <a:pt x="1811" y="641"/>
                      </a:lnTo>
                      <a:lnTo>
                        <a:pt x="1814" y="643"/>
                      </a:lnTo>
                      <a:lnTo>
                        <a:pt x="1819" y="646"/>
                      </a:lnTo>
                      <a:lnTo>
                        <a:pt x="1820" y="646"/>
                      </a:lnTo>
                      <a:lnTo>
                        <a:pt x="1821" y="644"/>
                      </a:lnTo>
                      <a:lnTo>
                        <a:pt x="1819" y="643"/>
                      </a:lnTo>
                      <a:lnTo>
                        <a:pt x="1817" y="637"/>
                      </a:lnTo>
                      <a:lnTo>
                        <a:pt x="1816" y="634"/>
                      </a:lnTo>
                      <a:lnTo>
                        <a:pt x="1816" y="633"/>
                      </a:lnTo>
                      <a:lnTo>
                        <a:pt x="1817" y="623"/>
                      </a:lnTo>
                      <a:lnTo>
                        <a:pt x="1817" y="622"/>
                      </a:lnTo>
                      <a:lnTo>
                        <a:pt x="1819" y="622"/>
                      </a:lnTo>
                      <a:lnTo>
                        <a:pt x="1827" y="626"/>
                      </a:lnTo>
                      <a:lnTo>
                        <a:pt x="1830" y="629"/>
                      </a:lnTo>
                      <a:lnTo>
                        <a:pt x="1834" y="634"/>
                      </a:lnTo>
                      <a:lnTo>
                        <a:pt x="1835" y="634"/>
                      </a:lnTo>
                      <a:lnTo>
                        <a:pt x="1837" y="633"/>
                      </a:lnTo>
                      <a:lnTo>
                        <a:pt x="1840" y="634"/>
                      </a:lnTo>
                      <a:lnTo>
                        <a:pt x="1841" y="637"/>
                      </a:lnTo>
                      <a:lnTo>
                        <a:pt x="1844" y="637"/>
                      </a:lnTo>
                      <a:lnTo>
                        <a:pt x="1845" y="636"/>
                      </a:lnTo>
                      <a:lnTo>
                        <a:pt x="1845" y="630"/>
                      </a:lnTo>
                      <a:lnTo>
                        <a:pt x="1845" y="627"/>
                      </a:lnTo>
                      <a:lnTo>
                        <a:pt x="1847" y="625"/>
                      </a:lnTo>
                      <a:lnTo>
                        <a:pt x="1847" y="622"/>
                      </a:lnTo>
                      <a:lnTo>
                        <a:pt x="1850" y="617"/>
                      </a:lnTo>
                      <a:lnTo>
                        <a:pt x="1851" y="617"/>
                      </a:lnTo>
                      <a:lnTo>
                        <a:pt x="1854" y="615"/>
                      </a:lnTo>
                      <a:lnTo>
                        <a:pt x="1855" y="613"/>
                      </a:lnTo>
                      <a:lnTo>
                        <a:pt x="1857" y="612"/>
                      </a:lnTo>
                      <a:lnTo>
                        <a:pt x="1861" y="610"/>
                      </a:lnTo>
                      <a:lnTo>
                        <a:pt x="1865" y="609"/>
                      </a:lnTo>
                      <a:lnTo>
                        <a:pt x="1869" y="608"/>
                      </a:lnTo>
                      <a:lnTo>
                        <a:pt x="1882" y="605"/>
                      </a:lnTo>
                      <a:lnTo>
                        <a:pt x="1895" y="602"/>
                      </a:lnTo>
                      <a:lnTo>
                        <a:pt x="1898" y="602"/>
                      </a:lnTo>
                      <a:lnTo>
                        <a:pt x="1901" y="602"/>
                      </a:lnTo>
                      <a:lnTo>
                        <a:pt x="1903" y="599"/>
                      </a:lnTo>
                      <a:lnTo>
                        <a:pt x="1906" y="599"/>
                      </a:lnTo>
                      <a:lnTo>
                        <a:pt x="1913" y="598"/>
                      </a:lnTo>
                      <a:lnTo>
                        <a:pt x="1922" y="596"/>
                      </a:lnTo>
                      <a:lnTo>
                        <a:pt x="1926" y="598"/>
                      </a:lnTo>
                      <a:lnTo>
                        <a:pt x="1936" y="602"/>
                      </a:lnTo>
                      <a:lnTo>
                        <a:pt x="1943" y="603"/>
                      </a:lnTo>
                      <a:lnTo>
                        <a:pt x="1943" y="602"/>
                      </a:lnTo>
                      <a:lnTo>
                        <a:pt x="1943" y="600"/>
                      </a:lnTo>
                      <a:lnTo>
                        <a:pt x="1940" y="599"/>
                      </a:lnTo>
                      <a:lnTo>
                        <a:pt x="1937" y="598"/>
                      </a:lnTo>
                      <a:lnTo>
                        <a:pt x="1937" y="596"/>
                      </a:lnTo>
                      <a:lnTo>
                        <a:pt x="1936" y="595"/>
                      </a:lnTo>
                      <a:lnTo>
                        <a:pt x="1937" y="593"/>
                      </a:lnTo>
                      <a:lnTo>
                        <a:pt x="1940" y="592"/>
                      </a:lnTo>
                      <a:lnTo>
                        <a:pt x="1942" y="592"/>
                      </a:lnTo>
                      <a:lnTo>
                        <a:pt x="1943" y="595"/>
                      </a:lnTo>
                      <a:lnTo>
                        <a:pt x="1942" y="596"/>
                      </a:lnTo>
                      <a:lnTo>
                        <a:pt x="1943" y="598"/>
                      </a:lnTo>
                      <a:lnTo>
                        <a:pt x="1944" y="598"/>
                      </a:lnTo>
                      <a:lnTo>
                        <a:pt x="1953" y="583"/>
                      </a:lnTo>
                      <a:lnTo>
                        <a:pt x="1953" y="582"/>
                      </a:lnTo>
                      <a:lnTo>
                        <a:pt x="1953" y="581"/>
                      </a:lnTo>
                      <a:lnTo>
                        <a:pt x="1954" y="581"/>
                      </a:lnTo>
                      <a:lnTo>
                        <a:pt x="1956" y="579"/>
                      </a:lnTo>
                      <a:lnTo>
                        <a:pt x="1959" y="578"/>
                      </a:lnTo>
                      <a:lnTo>
                        <a:pt x="1960" y="576"/>
                      </a:lnTo>
                      <a:lnTo>
                        <a:pt x="1963" y="578"/>
                      </a:lnTo>
                      <a:lnTo>
                        <a:pt x="1966" y="578"/>
                      </a:lnTo>
                      <a:lnTo>
                        <a:pt x="1967" y="576"/>
                      </a:lnTo>
                      <a:lnTo>
                        <a:pt x="1970" y="574"/>
                      </a:lnTo>
                      <a:lnTo>
                        <a:pt x="1973" y="572"/>
                      </a:lnTo>
                      <a:lnTo>
                        <a:pt x="1973" y="571"/>
                      </a:lnTo>
                      <a:lnTo>
                        <a:pt x="1973" y="569"/>
                      </a:lnTo>
                      <a:lnTo>
                        <a:pt x="1978" y="568"/>
                      </a:lnTo>
                      <a:lnTo>
                        <a:pt x="1981" y="566"/>
                      </a:lnTo>
                      <a:lnTo>
                        <a:pt x="1988" y="568"/>
                      </a:lnTo>
                      <a:lnTo>
                        <a:pt x="1990" y="566"/>
                      </a:lnTo>
                      <a:lnTo>
                        <a:pt x="1988" y="565"/>
                      </a:lnTo>
                      <a:lnTo>
                        <a:pt x="1987" y="564"/>
                      </a:lnTo>
                      <a:lnTo>
                        <a:pt x="1988" y="562"/>
                      </a:lnTo>
                      <a:lnTo>
                        <a:pt x="1990" y="562"/>
                      </a:lnTo>
                      <a:lnTo>
                        <a:pt x="2002" y="561"/>
                      </a:lnTo>
                      <a:lnTo>
                        <a:pt x="2008" y="559"/>
                      </a:lnTo>
                      <a:lnTo>
                        <a:pt x="2012" y="561"/>
                      </a:lnTo>
                      <a:lnTo>
                        <a:pt x="2021" y="565"/>
                      </a:lnTo>
                      <a:lnTo>
                        <a:pt x="2025" y="566"/>
                      </a:lnTo>
                      <a:lnTo>
                        <a:pt x="2028" y="569"/>
                      </a:lnTo>
                      <a:lnTo>
                        <a:pt x="2029" y="571"/>
                      </a:lnTo>
                      <a:lnTo>
                        <a:pt x="2031" y="574"/>
                      </a:lnTo>
                      <a:lnTo>
                        <a:pt x="2032" y="578"/>
                      </a:lnTo>
                      <a:lnTo>
                        <a:pt x="2034" y="579"/>
                      </a:lnTo>
                      <a:lnTo>
                        <a:pt x="2036" y="583"/>
                      </a:lnTo>
                      <a:lnTo>
                        <a:pt x="2038" y="585"/>
                      </a:lnTo>
                      <a:lnTo>
                        <a:pt x="2039" y="586"/>
                      </a:lnTo>
                      <a:lnTo>
                        <a:pt x="2039" y="588"/>
                      </a:lnTo>
                      <a:lnTo>
                        <a:pt x="2038" y="591"/>
                      </a:lnTo>
                      <a:lnTo>
                        <a:pt x="2038" y="595"/>
                      </a:lnTo>
                      <a:lnTo>
                        <a:pt x="2038" y="598"/>
                      </a:lnTo>
                      <a:lnTo>
                        <a:pt x="2041" y="599"/>
                      </a:lnTo>
                      <a:lnTo>
                        <a:pt x="2042" y="602"/>
                      </a:lnTo>
                      <a:lnTo>
                        <a:pt x="2041" y="603"/>
                      </a:lnTo>
                      <a:lnTo>
                        <a:pt x="2041" y="605"/>
                      </a:lnTo>
                      <a:lnTo>
                        <a:pt x="2042" y="608"/>
                      </a:lnTo>
                      <a:lnTo>
                        <a:pt x="2042" y="610"/>
                      </a:lnTo>
                      <a:lnTo>
                        <a:pt x="2043" y="616"/>
                      </a:lnTo>
                      <a:lnTo>
                        <a:pt x="2043" y="619"/>
                      </a:lnTo>
                      <a:lnTo>
                        <a:pt x="2053" y="625"/>
                      </a:lnTo>
                      <a:lnTo>
                        <a:pt x="2058" y="627"/>
                      </a:lnTo>
                      <a:lnTo>
                        <a:pt x="2062" y="626"/>
                      </a:lnTo>
                      <a:lnTo>
                        <a:pt x="2068" y="627"/>
                      </a:lnTo>
                      <a:lnTo>
                        <a:pt x="2069" y="627"/>
                      </a:lnTo>
                      <a:lnTo>
                        <a:pt x="2075" y="626"/>
                      </a:lnTo>
                      <a:lnTo>
                        <a:pt x="2076" y="626"/>
                      </a:lnTo>
                      <a:lnTo>
                        <a:pt x="2077" y="623"/>
                      </a:lnTo>
                      <a:lnTo>
                        <a:pt x="2079" y="623"/>
                      </a:lnTo>
                      <a:lnTo>
                        <a:pt x="2083" y="623"/>
                      </a:lnTo>
                      <a:lnTo>
                        <a:pt x="2083" y="625"/>
                      </a:lnTo>
                      <a:lnTo>
                        <a:pt x="2085" y="626"/>
                      </a:lnTo>
                      <a:lnTo>
                        <a:pt x="2086" y="626"/>
                      </a:lnTo>
                      <a:lnTo>
                        <a:pt x="2089" y="626"/>
                      </a:lnTo>
                      <a:lnTo>
                        <a:pt x="2096" y="625"/>
                      </a:lnTo>
                      <a:lnTo>
                        <a:pt x="2097" y="625"/>
                      </a:lnTo>
                      <a:lnTo>
                        <a:pt x="2110" y="622"/>
                      </a:lnTo>
                      <a:lnTo>
                        <a:pt x="2111" y="620"/>
                      </a:lnTo>
                      <a:lnTo>
                        <a:pt x="2113" y="619"/>
                      </a:lnTo>
                      <a:lnTo>
                        <a:pt x="2117" y="617"/>
                      </a:lnTo>
                      <a:lnTo>
                        <a:pt x="2120" y="617"/>
                      </a:lnTo>
                      <a:lnTo>
                        <a:pt x="2124" y="617"/>
                      </a:lnTo>
                      <a:lnTo>
                        <a:pt x="2126" y="617"/>
                      </a:lnTo>
                      <a:lnTo>
                        <a:pt x="2127" y="617"/>
                      </a:lnTo>
                      <a:lnTo>
                        <a:pt x="2127" y="616"/>
                      </a:lnTo>
                      <a:lnTo>
                        <a:pt x="2128" y="613"/>
                      </a:lnTo>
                      <a:lnTo>
                        <a:pt x="2128" y="612"/>
                      </a:lnTo>
                      <a:lnTo>
                        <a:pt x="2130" y="612"/>
                      </a:lnTo>
                      <a:lnTo>
                        <a:pt x="2131" y="613"/>
                      </a:lnTo>
                      <a:lnTo>
                        <a:pt x="2133" y="616"/>
                      </a:lnTo>
                      <a:lnTo>
                        <a:pt x="2134" y="619"/>
                      </a:lnTo>
                      <a:lnTo>
                        <a:pt x="2135" y="620"/>
                      </a:lnTo>
                      <a:lnTo>
                        <a:pt x="2135" y="622"/>
                      </a:lnTo>
                      <a:lnTo>
                        <a:pt x="2137" y="622"/>
                      </a:lnTo>
                      <a:lnTo>
                        <a:pt x="2137" y="626"/>
                      </a:lnTo>
                      <a:lnTo>
                        <a:pt x="2135" y="627"/>
                      </a:lnTo>
                      <a:lnTo>
                        <a:pt x="2134" y="629"/>
                      </a:lnTo>
                      <a:lnTo>
                        <a:pt x="2134" y="630"/>
                      </a:lnTo>
                      <a:lnTo>
                        <a:pt x="2138" y="634"/>
                      </a:lnTo>
                      <a:lnTo>
                        <a:pt x="2143" y="637"/>
                      </a:lnTo>
                      <a:lnTo>
                        <a:pt x="2147" y="640"/>
                      </a:lnTo>
                      <a:lnTo>
                        <a:pt x="2150" y="640"/>
                      </a:lnTo>
                      <a:lnTo>
                        <a:pt x="2151" y="641"/>
                      </a:lnTo>
                      <a:lnTo>
                        <a:pt x="2154" y="646"/>
                      </a:lnTo>
                      <a:lnTo>
                        <a:pt x="2154" y="647"/>
                      </a:lnTo>
                      <a:lnTo>
                        <a:pt x="2155" y="647"/>
                      </a:lnTo>
                      <a:lnTo>
                        <a:pt x="2161" y="651"/>
                      </a:lnTo>
                      <a:lnTo>
                        <a:pt x="2168" y="654"/>
                      </a:lnTo>
                      <a:lnTo>
                        <a:pt x="2175" y="657"/>
                      </a:lnTo>
                      <a:lnTo>
                        <a:pt x="2179" y="658"/>
                      </a:lnTo>
                      <a:lnTo>
                        <a:pt x="2182" y="656"/>
                      </a:lnTo>
                      <a:lnTo>
                        <a:pt x="2184" y="656"/>
                      </a:lnTo>
                      <a:lnTo>
                        <a:pt x="2189" y="654"/>
                      </a:lnTo>
                      <a:lnTo>
                        <a:pt x="2199" y="653"/>
                      </a:lnTo>
                      <a:lnTo>
                        <a:pt x="2201" y="653"/>
                      </a:lnTo>
                      <a:lnTo>
                        <a:pt x="2210" y="649"/>
                      </a:lnTo>
                      <a:lnTo>
                        <a:pt x="2213" y="649"/>
                      </a:lnTo>
                      <a:lnTo>
                        <a:pt x="2216" y="647"/>
                      </a:lnTo>
                      <a:lnTo>
                        <a:pt x="2218" y="644"/>
                      </a:lnTo>
                      <a:lnTo>
                        <a:pt x="2220" y="641"/>
                      </a:lnTo>
                      <a:lnTo>
                        <a:pt x="2223" y="637"/>
                      </a:lnTo>
                      <a:lnTo>
                        <a:pt x="2225" y="633"/>
                      </a:lnTo>
                      <a:lnTo>
                        <a:pt x="2226" y="626"/>
                      </a:lnTo>
                      <a:lnTo>
                        <a:pt x="2227" y="623"/>
                      </a:lnTo>
                      <a:lnTo>
                        <a:pt x="2227" y="622"/>
                      </a:lnTo>
                      <a:lnTo>
                        <a:pt x="2230" y="615"/>
                      </a:lnTo>
                      <a:lnTo>
                        <a:pt x="2232" y="610"/>
                      </a:lnTo>
                      <a:lnTo>
                        <a:pt x="2236" y="606"/>
                      </a:lnTo>
                      <a:lnTo>
                        <a:pt x="2240" y="600"/>
                      </a:lnTo>
                      <a:lnTo>
                        <a:pt x="2242" y="599"/>
                      </a:lnTo>
                      <a:lnTo>
                        <a:pt x="2242" y="596"/>
                      </a:lnTo>
                      <a:lnTo>
                        <a:pt x="2242" y="574"/>
                      </a:lnTo>
                      <a:lnTo>
                        <a:pt x="2242" y="569"/>
                      </a:lnTo>
                      <a:lnTo>
                        <a:pt x="2240" y="568"/>
                      </a:lnTo>
                      <a:lnTo>
                        <a:pt x="2237" y="562"/>
                      </a:lnTo>
                      <a:lnTo>
                        <a:pt x="2234" y="561"/>
                      </a:lnTo>
                      <a:lnTo>
                        <a:pt x="2232" y="561"/>
                      </a:lnTo>
                      <a:lnTo>
                        <a:pt x="2233" y="559"/>
                      </a:lnTo>
                      <a:lnTo>
                        <a:pt x="2239" y="554"/>
                      </a:lnTo>
                      <a:lnTo>
                        <a:pt x="2242" y="552"/>
                      </a:lnTo>
                      <a:lnTo>
                        <a:pt x="2246" y="552"/>
                      </a:lnTo>
                      <a:lnTo>
                        <a:pt x="2247" y="554"/>
                      </a:lnTo>
                      <a:lnTo>
                        <a:pt x="2247" y="555"/>
                      </a:lnTo>
                      <a:lnTo>
                        <a:pt x="2249" y="557"/>
                      </a:lnTo>
                      <a:lnTo>
                        <a:pt x="2251" y="561"/>
                      </a:lnTo>
                      <a:lnTo>
                        <a:pt x="2251" y="564"/>
                      </a:lnTo>
                      <a:lnTo>
                        <a:pt x="2254" y="565"/>
                      </a:lnTo>
                      <a:lnTo>
                        <a:pt x="2257" y="568"/>
                      </a:lnTo>
                      <a:lnTo>
                        <a:pt x="2260" y="569"/>
                      </a:lnTo>
                      <a:lnTo>
                        <a:pt x="2261" y="569"/>
                      </a:lnTo>
                      <a:lnTo>
                        <a:pt x="2261" y="568"/>
                      </a:lnTo>
                      <a:lnTo>
                        <a:pt x="2261" y="566"/>
                      </a:lnTo>
                      <a:lnTo>
                        <a:pt x="2261" y="565"/>
                      </a:lnTo>
                      <a:lnTo>
                        <a:pt x="2263" y="565"/>
                      </a:lnTo>
                      <a:lnTo>
                        <a:pt x="2264" y="566"/>
                      </a:lnTo>
                      <a:lnTo>
                        <a:pt x="2266" y="566"/>
                      </a:lnTo>
                      <a:lnTo>
                        <a:pt x="2267" y="568"/>
                      </a:lnTo>
                      <a:lnTo>
                        <a:pt x="2278" y="566"/>
                      </a:lnTo>
                      <a:lnTo>
                        <a:pt x="2280" y="566"/>
                      </a:lnTo>
                      <a:lnTo>
                        <a:pt x="2284" y="561"/>
                      </a:lnTo>
                      <a:lnTo>
                        <a:pt x="2287" y="558"/>
                      </a:lnTo>
                      <a:lnTo>
                        <a:pt x="2288" y="548"/>
                      </a:lnTo>
                      <a:lnTo>
                        <a:pt x="2288" y="542"/>
                      </a:lnTo>
                      <a:lnTo>
                        <a:pt x="2287" y="540"/>
                      </a:lnTo>
                      <a:lnTo>
                        <a:pt x="2285" y="533"/>
                      </a:lnTo>
                      <a:lnTo>
                        <a:pt x="2285" y="531"/>
                      </a:lnTo>
                      <a:lnTo>
                        <a:pt x="2285" y="528"/>
                      </a:lnTo>
                      <a:lnTo>
                        <a:pt x="2285" y="527"/>
                      </a:lnTo>
                      <a:lnTo>
                        <a:pt x="2287" y="525"/>
                      </a:lnTo>
                      <a:lnTo>
                        <a:pt x="2285" y="524"/>
                      </a:lnTo>
                      <a:lnTo>
                        <a:pt x="2284" y="524"/>
                      </a:lnTo>
                      <a:lnTo>
                        <a:pt x="2283" y="525"/>
                      </a:lnTo>
                      <a:lnTo>
                        <a:pt x="2283" y="527"/>
                      </a:lnTo>
                      <a:lnTo>
                        <a:pt x="2281" y="527"/>
                      </a:lnTo>
                      <a:lnTo>
                        <a:pt x="2277" y="527"/>
                      </a:lnTo>
                      <a:lnTo>
                        <a:pt x="2276" y="527"/>
                      </a:lnTo>
                      <a:lnTo>
                        <a:pt x="2271" y="528"/>
                      </a:lnTo>
                      <a:lnTo>
                        <a:pt x="2268" y="528"/>
                      </a:lnTo>
                      <a:lnTo>
                        <a:pt x="2267" y="530"/>
                      </a:lnTo>
                      <a:lnTo>
                        <a:pt x="2267" y="531"/>
                      </a:lnTo>
                      <a:lnTo>
                        <a:pt x="2266" y="531"/>
                      </a:lnTo>
                      <a:lnTo>
                        <a:pt x="2263" y="531"/>
                      </a:lnTo>
                      <a:lnTo>
                        <a:pt x="2261" y="531"/>
                      </a:lnTo>
                      <a:lnTo>
                        <a:pt x="2257" y="528"/>
                      </a:lnTo>
                      <a:lnTo>
                        <a:pt x="2254" y="524"/>
                      </a:lnTo>
                      <a:lnTo>
                        <a:pt x="2254" y="523"/>
                      </a:lnTo>
                      <a:lnTo>
                        <a:pt x="2254" y="521"/>
                      </a:lnTo>
                      <a:lnTo>
                        <a:pt x="2254" y="518"/>
                      </a:lnTo>
                      <a:lnTo>
                        <a:pt x="2239" y="518"/>
                      </a:lnTo>
                      <a:lnTo>
                        <a:pt x="2237" y="518"/>
                      </a:lnTo>
                      <a:lnTo>
                        <a:pt x="2234" y="517"/>
                      </a:lnTo>
                      <a:lnTo>
                        <a:pt x="2227" y="513"/>
                      </a:lnTo>
                      <a:lnTo>
                        <a:pt x="2225" y="511"/>
                      </a:lnTo>
                      <a:lnTo>
                        <a:pt x="2223" y="511"/>
                      </a:lnTo>
                      <a:lnTo>
                        <a:pt x="2222" y="511"/>
                      </a:lnTo>
                      <a:lnTo>
                        <a:pt x="2219" y="511"/>
                      </a:lnTo>
                      <a:lnTo>
                        <a:pt x="2219" y="513"/>
                      </a:lnTo>
                      <a:lnTo>
                        <a:pt x="2216" y="514"/>
                      </a:lnTo>
                      <a:lnTo>
                        <a:pt x="2213" y="514"/>
                      </a:lnTo>
                      <a:lnTo>
                        <a:pt x="2212" y="513"/>
                      </a:lnTo>
                      <a:lnTo>
                        <a:pt x="2209" y="513"/>
                      </a:lnTo>
                      <a:lnTo>
                        <a:pt x="2195" y="511"/>
                      </a:lnTo>
                      <a:lnTo>
                        <a:pt x="2193" y="511"/>
                      </a:lnTo>
                      <a:lnTo>
                        <a:pt x="2188" y="513"/>
                      </a:lnTo>
                      <a:lnTo>
                        <a:pt x="2188" y="514"/>
                      </a:lnTo>
                      <a:lnTo>
                        <a:pt x="2186" y="516"/>
                      </a:lnTo>
                      <a:lnTo>
                        <a:pt x="2181" y="521"/>
                      </a:lnTo>
                      <a:lnTo>
                        <a:pt x="2179" y="521"/>
                      </a:lnTo>
                      <a:lnTo>
                        <a:pt x="2178" y="520"/>
                      </a:lnTo>
                      <a:lnTo>
                        <a:pt x="2175" y="520"/>
                      </a:lnTo>
                      <a:lnTo>
                        <a:pt x="2171" y="520"/>
                      </a:lnTo>
                      <a:lnTo>
                        <a:pt x="2168" y="520"/>
                      </a:lnTo>
                      <a:lnTo>
                        <a:pt x="2169" y="518"/>
                      </a:lnTo>
                      <a:lnTo>
                        <a:pt x="2169" y="517"/>
                      </a:lnTo>
                      <a:lnTo>
                        <a:pt x="2171" y="516"/>
                      </a:lnTo>
                      <a:lnTo>
                        <a:pt x="2172" y="516"/>
                      </a:lnTo>
                      <a:lnTo>
                        <a:pt x="2174" y="513"/>
                      </a:lnTo>
                      <a:lnTo>
                        <a:pt x="2175" y="508"/>
                      </a:lnTo>
                      <a:lnTo>
                        <a:pt x="2178" y="504"/>
                      </a:lnTo>
                      <a:lnTo>
                        <a:pt x="2179" y="501"/>
                      </a:lnTo>
                      <a:lnTo>
                        <a:pt x="2179" y="494"/>
                      </a:lnTo>
                      <a:lnTo>
                        <a:pt x="2178" y="493"/>
                      </a:lnTo>
                      <a:lnTo>
                        <a:pt x="2175" y="491"/>
                      </a:lnTo>
                      <a:lnTo>
                        <a:pt x="2174" y="491"/>
                      </a:lnTo>
                      <a:lnTo>
                        <a:pt x="2174" y="493"/>
                      </a:lnTo>
                      <a:lnTo>
                        <a:pt x="2172" y="494"/>
                      </a:lnTo>
                      <a:lnTo>
                        <a:pt x="2169" y="497"/>
                      </a:lnTo>
                      <a:lnTo>
                        <a:pt x="2164" y="499"/>
                      </a:lnTo>
                      <a:lnTo>
                        <a:pt x="2161" y="500"/>
                      </a:lnTo>
                      <a:lnTo>
                        <a:pt x="2158" y="500"/>
                      </a:lnTo>
                      <a:lnTo>
                        <a:pt x="2158" y="499"/>
                      </a:lnTo>
                      <a:lnTo>
                        <a:pt x="2158" y="494"/>
                      </a:lnTo>
                      <a:lnTo>
                        <a:pt x="2158" y="491"/>
                      </a:lnTo>
                      <a:lnTo>
                        <a:pt x="2160" y="490"/>
                      </a:lnTo>
                      <a:lnTo>
                        <a:pt x="2158" y="483"/>
                      </a:lnTo>
                      <a:lnTo>
                        <a:pt x="2157" y="479"/>
                      </a:lnTo>
                      <a:lnTo>
                        <a:pt x="2157" y="476"/>
                      </a:lnTo>
                      <a:lnTo>
                        <a:pt x="2152" y="469"/>
                      </a:lnTo>
                      <a:lnTo>
                        <a:pt x="2150" y="466"/>
                      </a:lnTo>
                      <a:lnTo>
                        <a:pt x="2143" y="459"/>
                      </a:lnTo>
                      <a:lnTo>
                        <a:pt x="2141" y="458"/>
                      </a:lnTo>
                      <a:lnTo>
                        <a:pt x="2140" y="458"/>
                      </a:lnTo>
                      <a:lnTo>
                        <a:pt x="2134" y="455"/>
                      </a:lnTo>
                      <a:lnTo>
                        <a:pt x="2133" y="452"/>
                      </a:lnTo>
                      <a:lnTo>
                        <a:pt x="2131" y="450"/>
                      </a:lnTo>
                      <a:lnTo>
                        <a:pt x="2128" y="448"/>
                      </a:lnTo>
                      <a:lnTo>
                        <a:pt x="2123" y="443"/>
                      </a:lnTo>
                      <a:lnTo>
                        <a:pt x="2121" y="442"/>
                      </a:lnTo>
                      <a:lnTo>
                        <a:pt x="2114" y="439"/>
                      </a:lnTo>
                      <a:lnTo>
                        <a:pt x="2110" y="438"/>
                      </a:lnTo>
                      <a:lnTo>
                        <a:pt x="2107" y="436"/>
                      </a:lnTo>
                      <a:lnTo>
                        <a:pt x="2090" y="432"/>
                      </a:lnTo>
                      <a:lnTo>
                        <a:pt x="2089" y="432"/>
                      </a:lnTo>
                      <a:lnTo>
                        <a:pt x="2087" y="431"/>
                      </a:lnTo>
                      <a:lnTo>
                        <a:pt x="2082" y="426"/>
                      </a:lnTo>
                      <a:lnTo>
                        <a:pt x="2080" y="426"/>
                      </a:lnTo>
                      <a:lnTo>
                        <a:pt x="2075" y="415"/>
                      </a:lnTo>
                      <a:lnTo>
                        <a:pt x="2069" y="405"/>
                      </a:lnTo>
                      <a:lnTo>
                        <a:pt x="2063" y="398"/>
                      </a:lnTo>
                      <a:lnTo>
                        <a:pt x="2058" y="388"/>
                      </a:lnTo>
                      <a:lnTo>
                        <a:pt x="2055" y="385"/>
                      </a:lnTo>
                      <a:lnTo>
                        <a:pt x="2051" y="381"/>
                      </a:lnTo>
                      <a:lnTo>
                        <a:pt x="2042" y="368"/>
                      </a:lnTo>
                      <a:lnTo>
                        <a:pt x="2041" y="366"/>
                      </a:lnTo>
                      <a:lnTo>
                        <a:pt x="2038" y="354"/>
                      </a:lnTo>
                      <a:lnTo>
                        <a:pt x="2038" y="353"/>
                      </a:lnTo>
                      <a:lnTo>
                        <a:pt x="2041" y="349"/>
                      </a:lnTo>
                      <a:lnTo>
                        <a:pt x="2042" y="344"/>
                      </a:lnTo>
                      <a:lnTo>
                        <a:pt x="2042" y="343"/>
                      </a:lnTo>
                      <a:lnTo>
                        <a:pt x="2046" y="339"/>
                      </a:lnTo>
                      <a:lnTo>
                        <a:pt x="2048" y="337"/>
                      </a:lnTo>
                      <a:lnTo>
                        <a:pt x="2051" y="339"/>
                      </a:lnTo>
                      <a:lnTo>
                        <a:pt x="2052" y="339"/>
                      </a:lnTo>
                      <a:lnTo>
                        <a:pt x="2053" y="337"/>
                      </a:lnTo>
                      <a:lnTo>
                        <a:pt x="2055" y="336"/>
                      </a:lnTo>
                      <a:lnTo>
                        <a:pt x="2055" y="334"/>
                      </a:lnTo>
                      <a:lnTo>
                        <a:pt x="2056" y="333"/>
                      </a:lnTo>
                      <a:lnTo>
                        <a:pt x="2056" y="332"/>
                      </a:lnTo>
                      <a:lnTo>
                        <a:pt x="2056" y="323"/>
                      </a:lnTo>
                      <a:lnTo>
                        <a:pt x="2056" y="319"/>
                      </a:lnTo>
                      <a:lnTo>
                        <a:pt x="2055" y="317"/>
                      </a:lnTo>
                      <a:lnTo>
                        <a:pt x="2055" y="316"/>
                      </a:lnTo>
                      <a:lnTo>
                        <a:pt x="2053" y="313"/>
                      </a:lnTo>
                      <a:lnTo>
                        <a:pt x="2055" y="312"/>
                      </a:lnTo>
                      <a:lnTo>
                        <a:pt x="2055" y="310"/>
                      </a:lnTo>
                      <a:lnTo>
                        <a:pt x="2056" y="310"/>
                      </a:lnTo>
                      <a:lnTo>
                        <a:pt x="2058" y="309"/>
                      </a:lnTo>
                      <a:lnTo>
                        <a:pt x="2058" y="308"/>
                      </a:lnTo>
                      <a:lnTo>
                        <a:pt x="2058" y="305"/>
                      </a:lnTo>
                      <a:lnTo>
                        <a:pt x="2056" y="300"/>
                      </a:lnTo>
                      <a:lnTo>
                        <a:pt x="2055" y="298"/>
                      </a:lnTo>
                      <a:lnTo>
                        <a:pt x="2055" y="295"/>
                      </a:lnTo>
                      <a:lnTo>
                        <a:pt x="2056" y="292"/>
                      </a:lnTo>
                      <a:lnTo>
                        <a:pt x="2058" y="292"/>
                      </a:lnTo>
                      <a:lnTo>
                        <a:pt x="2059" y="292"/>
                      </a:lnTo>
                      <a:lnTo>
                        <a:pt x="2059" y="295"/>
                      </a:lnTo>
                      <a:lnTo>
                        <a:pt x="2059" y="296"/>
                      </a:lnTo>
                      <a:lnTo>
                        <a:pt x="2062" y="299"/>
                      </a:lnTo>
                      <a:lnTo>
                        <a:pt x="2065" y="303"/>
                      </a:lnTo>
                      <a:lnTo>
                        <a:pt x="2066" y="303"/>
                      </a:lnTo>
                      <a:lnTo>
                        <a:pt x="2068" y="303"/>
                      </a:lnTo>
                      <a:lnTo>
                        <a:pt x="2069" y="303"/>
                      </a:lnTo>
                      <a:lnTo>
                        <a:pt x="2075" y="305"/>
                      </a:lnTo>
                      <a:lnTo>
                        <a:pt x="2077" y="305"/>
                      </a:lnTo>
                      <a:lnTo>
                        <a:pt x="2079" y="305"/>
                      </a:lnTo>
                      <a:lnTo>
                        <a:pt x="2080" y="303"/>
                      </a:lnTo>
                      <a:lnTo>
                        <a:pt x="2082" y="300"/>
                      </a:lnTo>
                      <a:lnTo>
                        <a:pt x="2085" y="300"/>
                      </a:lnTo>
                      <a:lnTo>
                        <a:pt x="2089" y="300"/>
                      </a:lnTo>
                      <a:lnTo>
                        <a:pt x="2092" y="300"/>
                      </a:lnTo>
                      <a:lnTo>
                        <a:pt x="2092" y="299"/>
                      </a:lnTo>
                      <a:lnTo>
                        <a:pt x="2092" y="298"/>
                      </a:lnTo>
                      <a:lnTo>
                        <a:pt x="2092" y="293"/>
                      </a:lnTo>
                      <a:lnTo>
                        <a:pt x="2090" y="291"/>
                      </a:lnTo>
                      <a:lnTo>
                        <a:pt x="2089" y="289"/>
                      </a:lnTo>
                      <a:lnTo>
                        <a:pt x="2089" y="288"/>
                      </a:lnTo>
                      <a:lnTo>
                        <a:pt x="2087" y="286"/>
                      </a:lnTo>
                      <a:lnTo>
                        <a:pt x="2086" y="286"/>
                      </a:lnTo>
                      <a:lnTo>
                        <a:pt x="2085" y="286"/>
                      </a:lnTo>
                      <a:lnTo>
                        <a:pt x="2083" y="285"/>
                      </a:lnTo>
                      <a:lnTo>
                        <a:pt x="2082" y="283"/>
                      </a:lnTo>
                      <a:lnTo>
                        <a:pt x="2077" y="278"/>
                      </a:lnTo>
                      <a:lnTo>
                        <a:pt x="2076" y="275"/>
                      </a:lnTo>
                      <a:lnTo>
                        <a:pt x="2076" y="272"/>
                      </a:lnTo>
                      <a:lnTo>
                        <a:pt x="2072" y="265"/>
                      </a:lnTo>
                      <a:lnTo>
                        <a:pt x="2069" y="262"/>
                      </a:lnTo>
                      <a:lnTo>
                        <a:pt x="2066" y="259"/>
                      </a:lnTo>
                      <a:lnTo>
                        <a:pt x="2058" y="250"/>
                      </a:lnTo>
                      <a:lnTo>
                        <a:pt x="2056" y="245"/>
                      </a:lnTo>
                      <a:lnTo>
                        <a:pt x="2055" y="238"/>
                      </a:lnTo>
                      <a:lnTo>
                        <a:pt x="2055" y="235"/>
                      </a:lnTo>
                      <a:lnTo>
                        <a:pt x="2053" y="228"/>
                      </a:lnTo>
                      <a:lnTo>
                        <a:pt x="2051" y="221"/>
                      </a:lnTo>
                      <a:lnTo>
                        <a:pt x="2051" y="220"/>
                      </a:lnTo>
                      <a:lnTo>
                        <a:pt x="2049" y="217"/>
                      </a:lnTo>
                      <a:lnTo>
                        <a:pt x="2048" y="214"/>
                      </a:lnTo>
                      <a:lnTo>
                        <a:pt x="2046" y="213"/>
                      </a:lnTo>
                      <a:lnTo>
                        <a:pt x="2045" y="210"/>
                      </a:lnTo>
                      <a:lnTo>
                        <a:pt x="2045" y="208"/>
                      </a:lnTo>
                      <a:lnTo>
                        <a:pt x="2045" y="206"/>
                      </a:lnTo>
                      <a:lnTo>
                        <a:pt x="2046" y="206"/>
                      </a:lnTo>
                      <a:lnTo>
                        <a:pt x="2046" y="204"/>
                      </a:lnTo>
                      <a:lnTo>
                        <a:pt x="2046" y="201"/>
                      </a:lnTo>
                      <a:lnTo>
                        <a:pt x="2048" y="200"/>
                      </a:lnTo>
                      <a:lnTo>
                        <a:pt x="2049" y="200"/>
                      </a:lnTo>
                      <a:lnTo>
                        <a:pt x="2052" y="197"/>
                      </a:lnTo>
                      <a:lnTo>
                        <a:pt x="2060" y="199"/>
                      </a:lnTo>
                      <a:lnTo>
                        <a:pt x="2068" y="201"/>
                      </a:lnTo>
                      <a:lnTo>
                        <a:pt x="2075" y="204"/>
                      </a:lnTo>
                      <a:lnTo>
                        <a:pt x="2086" y="208"/>
                      </a:lnTo>
                      <a:lnTo>
                        <a:pt x="2100" y="211"/>
                      </a:lnTo>
                      <a:lnTo>
                        <a:pt x="2106" y="211"/>
                      </a:lnTo>
                      <a:lnTo>
                        <a:pt x="2113" y="213"/>
                      </a:lnTo>
                      <a:lnTo>
                        <a:pt x="2123" y="214"/>
                      </a:lnTo>
                      <a:lnTo>
                        <a:pt x="2126" y="214"/>
                      </a:lnTo>
                      <a:lnTo>
                        <a:pt x="2134" y="216"/>
                      </a:lnTo>
                      <a:lnTo>
                        <a:pt x="2148" y="218"/>
                      </a:lnTo>
                      <a:lnTo>
                        <a:pt x="2154" y="218"/>
                      </a:lnTo>
                      <a:lnTo>
                        <a:pt x="2165" y="221"/>
                      </a:lnTo>
                      <a:lnTo>
                        <a:pt x="2165" y="224"/>
                      </a:lnTo>
                      <a:lnTo>
                        <a:pt x="2167" y="225"/>
                      </a:lnTo>
                      <a:lnTo>
                        <a:pt x="2167" y="227"/>
                      </a:lnTo>
                      <a:lnTo>
                        <a:pt x="2168" y="227"/>
                      </a:lnTo>
                      <a:lnTo>
                        <a:pt x="2169" y="230"/>
                      </a:lnTo>
                      <a:lnTo>
                        <a:pt x="2171" y="231"/>
                      </a:lnTo>
                      <a:lnTo>
                        <a:pt x="2171" y="233"/>
                      </a:lnTo>
                      <a:lnTo>
                        <a:pt x="2169" y="233"/>
                      </a:lnTo>
                      <a:lnTo>
                        <a:pt x="2168" y="233"/>
                      </a:lnTo>
                      <a:lnTo>
                        <a:pt x="2168" y="234"/>
                      </a:lnTo>
                      <a:lnTo>
                        <a:pt x="2169" y="235"/>
                      </a:lnTo>
                      <a:lnTo>
                        <a:pt x="2169" y="237"/>
                      </a:lnTo>
                      <a:lnTo>
                        <a:pt x="2169" y="238"/>
                      </a:lnTo>
                      <a:lnTo>
                        <a:pt x="2171" y="240"/>
                      </a:lnTo>
                      <a:lnTo>
                        <a:pt x="2172" y="241"/>
                      </a:lnTo>
                      <a:lnTo>
                        <a:pt x="2174" y="242"/>
                      </a:lnTo>
                      <a:lnTo>
                        <a:pt x="2175" y="244"/>
                      </a:lnTo>
                      <a:lnTo>
                        <a:pt x="2176" y="245"/>
                      </a:lnTo>
                      <a:lnTo>
                        <a:pt x="2178" y="245"/>
                      </a:lnTo>
                      <a:lnTo>
                        <a:pt x="2178" y="247"/>
                      </a:lnTo>
                      <a:lnTo>
                        <a:pt x="2179" y="250"/>
                      </a:lnTo>
                      <a:lnTo>
                        <a:pt x="2181" y="251"/>
                      </a:lnTo>
                      <a:lnTo>
                        <a:pt x="2182" y="252"/>
                      </a:lnTo>
                      <a:lnTo>
                        <a:pt x="2184" y="252"/>
                      </a:lnTo>
                      <a:lnTo>
                        <a:pt x="2185" y="254"/>
                      </a:lnTo>
                      <a:lnTo>
                        <a:pt x="2186" y="252"/>
                      </a:lnTo>
                      <a:lnTo>
                        <a:pt x="2188" y="254"/>
                      </a:lnTo>
                      <a:lnTo>
                        <a:pt x="2186" y="254"/>
                      </a:lnTo>
                      <a:lnTo>
                        <a:pt x="2188" y="254"/>
                      </a:lnTo>
                      <a:lnTo>
                        <a:pt x="2189" y="255"/>
                      </a:lnTo>
                      <a:lnTo>
                        <a:pt x="2191" y="255"/>
                      </a:lnTo>
                      <a:lnTo>
                        <a:pt x="2193" y="255"/>
                      </a:lnTo>
                      <a:lnTo>
                        <a:pt x="2195" y="254"/>
                      </a:lnTo>
                      <a:lnTo>
                        <a:pt x="2193" y="252"/>
                      </a:lnTo>
                      <a:lnTo>
                        <a:pt x="2193" y="251"/>
                      </a:lnTo>
                      <a:lnTo>
                        <a:pt x="2193" y="250"/>
                      </a:lnTo>
                      <a:lnTo>
                        <a:pt x="2193" y="247"/>
                      </a:lnTo>
                      <a:lnTo>
                        <a:pt x="2192" y="245"/>
                      </a:lnTo>
                      <a:lnTo>
                        <a:pt x="2189" y="241"/>
                      </a:lnTo>
                      <a:lnTo>
                        <a:pt x="2188" y="240"/>
                      </a:lnTo>
                      <a:lnTo>
                        <a:pt x="2186" y="238"/>
                      </a:lnTo>
                      <a:lnTo>
                        <a:pt x="2186" y="237"/>
                      </a:lnTo>
                      <a:lnTo>
                        <a:pt x="2186" y="235"/>
                      </a:lnTo>
                      <a:lnTo>
                        <a:pt x="2188" y="234"/>
                      </a:lnTo>
                      <a:lnTo>
                        <a:pt x="2189" y="234"/>
                      </a:lnTo>
                      <a:lnTo>
                        <a:pt x="2191" y="234"/>
                      </a:lnTo>
                      <a:lnTo>
                        <a:pt x="2191" y="233"/>
                      </a:lnTo>
                      <a:lnTo>
                        <a:pt x="2191" y="231"/>
                      </a:lnTo>
                      <a:lnTo>
                        <a:pt x="2192" y="230"/>
                      </a:lnTo>
                      <a:lnTo>
                        <a:pt x="2193" y="228"/>
                      </a:lnTo>
                      <a:lnTo>
                        <a:pt x="2198" y="230"/>
                      </a:lnTo>
                      <a:lnTo>
                        <a:pt x="2206" y="231"/>
                      </a:lnTo>
                      <a:lnTo>
                        <a:pt x="2220" y="237"/>
                      </a:lnTo>
                      <a:lnTo>
                        <a:pt x="2233" y="241"/>
                      </a:lnTo>
                      <a:lnTo>
                        <a:pt x="2236" y="242"/>
                      </a:lnTo>
                      <a:lnTo>
                        <a:pt x="2259" y="251"/>
                      </a:lnTo>
                      <a:lnTo>
                        <a:pt x="2274" y="259"/>
                      </a:lnTo>
                      <a:lnTo>
                        <a:pt x="2277" y="261"/>
                      </a:lnTo>
                      <a:lnTo>
                        <a:pt x="2288" y="269"/>
                      </a:lnTo>
                      <a:lnTo>
                        <a:pt x="2293" y="274"/>
                      </a:lnTo>
                      <a:lnTo>
                        <a:pt x="2291" y="275"/>
                      </a:lnTo>
                      <a:lnTo>
                        <a:pt x="2293" y="279"/>
                      </a:lnTo>
                      <a:lnTo>
                        <a:pt x="2294" y="281"/>
                      </a:lnTo>
                      <a:lnTo>
                        <a:pt x="2295" y="281"/>
                      </a:lnTo>
                      <a:lnTo>
                        <a:pt x="2300" y="285"/>
                      </a:lnTo>
                      <a:lnTo>
                        <a:pt x="2298" y="289"/>
                      </a:lnTo>
                      <a:lnTo>
                        <a:pt x="2297" y="291"/>
                      </a:lnTo>
                      <a:lnTo>
                        <a:pt x="2295" y="291"/>
                      </a:lnTo>
                      <a:lnTo>
                        <a:pt x="2291" y="293"/>
                      </a:lnTo>
                      <a:lnTo>
                        <a:pt x="2288" y="293"/>
                      </a:lnTo>
                      <a:lnTo>
                        <a:pt x="2285" y="293"/>
                      </a:lnTo>
                      <a:lnTo>
                        <a:pt x="2284" y="293"/>
                      </a:lnTo>
                      <a:lnTo>
                        <a:pt x="2281" y="295"/>
                      </a:lnTo>
                      <a:lnTo>
                        <a:pt x="2277" y="300"/>
                      </a:lnTo>
                      <a:lnTo>
                        <a:pt x="2277" y="303"/>
                      </a:lnTo>
                      <a:lnTo>
                        <a:pt x="2276" y="306"/>
                      </a:lnTo>
                      <a:lnTo>
                        <a:pt x="2274" y="306"/>
                      </a:lnTo>
                      <a:lnTo>
                        <a:pt x="2273" y="308"/>
                      </a:lnTo>
                      <a:lnTo>
                        <a:pt x="2268" y="308"/>
                      </a:lnTo>
                      <a:lnTo>
                        <a:pt x="2266" y="308"/>
                      </a:lnTo>
                      <a:lnTo>
                        <a:pt x="2261" y="305"/>
                      </a:lnTo>
                      <a:lnTo>
                        <a:pt x="2259" y="303"/>
                      </a:lnTo>
                      <a:lnTo>
                        <a:pt x="2257" y="305"/>
                      </a:lnTo>
                      <a:lnTo>
                        <a:pt x="2257" y="306"/>
                      </a:lnTo>
                      <a:lnTo>
                        <a:pt x="2260" y="309"/>
                      </a:lnTo>
                      <a:lnTo>
                        <a:pt x="2264" y="310"/>
                      </a:lnTo>
                      <a:lnTo>
                        <a:pt x="2264" y="315"/>
                      </a:lnTo>
                      <a:lnTo>
                        <a:pt x="2263" y="317"/>
                      </a:lnTo>
                      <a:lnTo>
                        <a:pt x="2263" y="319"/>
                      </a:lnTo>
                      <a:lnTo>
                        <a:pt x="2263" y="323"/>
                      </a:lnTo>
                      <a:lnTo>
                        <a:pt x="2263" y="326"/>
                      </a:lnTo>
                      <a:lnTo>
                        <a:pt x="2261" y="326"/>
                      </a:lnTo>
                      <a:lnTo>
                        <a:pt x="2261" y="327"/>
                      </a:lnTo>
                      <a:lnTo>
                        <a:pt x="2267" y="333"/>
                      </a:lnTo>
                      <a:lnTo>
                        <a:pt x="2271" y="336"/>
                      </a:lnTo>
                      <a:lnTo>
                        <a:pt x="2274" y="336"/>
                      </a:lnTo>
                      <a:lnTo>
                        <a:pt x="2281" y="341"/>
                      </a:lnTo>
                      <a:lnTo>
                        <a:pt x="2281" y="343"/>
                      </a:lnTo>
                      <a:lnTo>
                        <a:pt x="2281" y="344"/>
                      </a:lnTo>
                      <a:lnTo>
                        <a:pt x="2285" y="350"/>
                      </a:lnTo>
                      <a:lnTo>
                        <a:pt x="2287" y="350"/>
                      </a:lnTo>
                      <a:lnTo>
                        <a:pt x="2290" y="351"/>
                      </a:lnTo>
                      <a:lnTo>
                        <a:pt x="2293" y="353"/>
                      </a:lnTo>
                      <a:lnTo>
                        <a:pt x="2294" y="354"/>
                      </a:lnTo>
                      <a:lnTo>
                        <a:pt x="2300" y="358"/>
                      </a:lnTo>
                      <a:lnTo>
                        <a:pt x="2304" y="360"/>
                      </a:lnTo>
                      <a:lnTo>
                        <a:pt x="2307" y="361"/>
                      </a:lnTo>
                      <a:lnTo>
                        <a:pt x="2307" y="367"/>
                      </a:lnTo>
                      <a:lnTo>
                        <a:pt x="2307" y="368"/>
                      </a:lnTo>
                      <a:lnTo>
                        <a:pt x="2307" y="370"/>
                      </a:lnTo>
                      <a:lnTo>
                        <a:pt x="2308" y="371"/>
                      </a:lnTo>
                      <a:lnTo>
                        <a:pt x="2312" y="374"/>
                      </a:lnTo>
                      <a:lnTo>
                        <a:pt x="2317" y="375"/>
                      </a:lnTo>
                      <a:lnTo>
                        <a:pt x="2317" y="377"/>
                      </a:lnTo>
                      <a:lnTo>
                        <a:pt x="2317" y="378"/>
                      </a:lnTo>
                      <a:lnTo>
                        <a:pt x="2317" y="380"/>
                      </a:lnTo>
                      <a:lnTo>
                        <a:pt x="2318" y="381"/>
                      </a:lnTo>
                      <a:lnTo>
                        <a:pt x="2319" y="383"/>
                      </a:lnTo>
                      <a:lnTo>
                        <a:pt x="2322" y="384"/>
                      </a:lnTo>
                      <a:lnTo>
                        <a:pt x="2326" y="384"/>
                      </a:lnTo>
                      <a:lnTo>
                        <a:pt x="2331" y="385"/>
                      </a:lnTo>
                      <a:lnTo>
                        <a:pt x="2331" y="387"/>
                      </a:lnTo>
                      <a:lnTo>
                        <a:pt x="2335" y="390"/>
                      </a:lnTo>
                      <a:lnTo>
                        <a:pt x="2336" y="395"/>
                      </a:lnTo>
                      <a:lnTo>
                        <a:pt x="2339" y="401"/>
                      </a:lnTo>
                      <a:lnTo>
                        <a:pt x="2342" y="401"/>
                      </a:lnTo>
                      <a:lnTo>
                        <a:pt x="2342" y="400"/>
                      </a:lnTo>
                      <a:lnTo>
                        <a:pt x="2343" y="400"/>
                      </a:lnTo>
                      <a:lnTo>
                        <a:pt x="2346" y="398"/>
                      </a:lnTo>
                      <a:lnTo>
                        <a:pt x="2353" y="398"/>
                      </a:lnTo>
                      <a:lnTo>
                        <a:pt x="2355" y="398"/>
                      </a:lnTo>
                      <a:lnTo>
                        <a:pt x="2359" y="397"/>
                      </a:lnTo>
                      <a:lnTo>
                        <a:pt x="2359" y="395"/>
                      </a:lnTo>
                      <a:lnTo>
                        <a:pt x="2360" y="395"/>
                      </a:lnTo>
                      <a:lnTo>
                        <a:pt x="2369" y="391"/>
                      </a:lnTo>
                      <a:lnTo>
                        <a:pt x="2373" y="391"/>
                      </a:lnTo>
                      <a:lnTo>
                        <a:pt x="2377" y="395"/>
                      </a:lnTo>
                      <a:lnTo>
                        <a:pt x="2379" y="397"/>
                      </a:lnTo>
                      <a:lnTo>
                        <a:pt x="2377" y="398"/>
                      </a:lnTo>
                      <a:lnTo>
                        <a:pt x="2377" y="400"/>
                      </a:lnTo>
                      <a:lnTo>
                        <a:pt x="2377" y="401"/>
                      </a:lnTo>
                      <a:lnTo>
                        <a:pt x="2379" y="404"/>
                      </a:lnTo>
                      <a:lnTo>
                        <a:pt x="2382" y="407"/>
                      </a:lnTo>
                      <a:lnTo>
                        <a:pt x="2384" y="407"/>
                      </a:lnTo>
                      <a:lnTo>
                        <a:pt x="2387" y="408"/>
                      </a:lnTo>
                      <a:lnTo>
                        <a:pt x="2389" y="408"/>
                      </a:lnTo>
                      <a:lnTo>
                        <a:pt x="2389" y="409"/>
                      </a:lnTo>
                      <a:lnTo>
                        <a:pt x="2390" y="411"/>
                      </a:lnTo>
                      <a:lnTo>
                        <a:pt x="2392" y="411"/>
                      </a:lnTo>
                      <a:lnTo>
                        <a:pt x="2393" y="409"/>
                      </a:lnTo>
                      <a:lnTo>
                        <a:pt x="2393" y="404"/>
                      </a:lnTo>
                      <a:lnTo>
                        <a:pt x="2393" y="402"/>
                      </a:lnTo>
                      <a:lnTo>
                        <a:pt x="2393" y="401"/>
                      </a:lnTo>
                      <a:lnTo>
                        <a:pt x="2394" y="398"/>
                      </a:lnTo>
                      <a:lnTo>
                        <a:pt x="2393" y="397"/>
                      </a:lnTo>
                      <a:lnTo>
                        <a:pt x="2393" y="395"/>
                      </a:lnTo>
                      <a:lnTo>
                        <a:pt x="2390" y="392"/>
                      </a:lnTo>
                      <a:lnTo>
                        <a:pt x="2386" y="385"/>
                      </a:lnTo>
                      <a:lnTo>
                        <a:pt x="2382" y="378"/>
                      </a:lnTo>
                      <a:lnTo>
                        <a:pt x="2373" y="373"/>
                      </a:lnTo>
                      <a:lnTo>
                        <a:pt x="2366" y="371"/>
                      </a:lnTo>
                      <a:lnTo>
                        <a:pt x="2360" y="368"/>
                      </a:lnTo>
                      <a:lnTo>
                        <a:pt x="2366" y="366"/>
                      </a:lnTo>
                      <a:lnTo>
                        <a:pt x="2367" y="364"/>
                      </a:lnTo>
                      <a:lnTo>
                        <a:pt x="2370" y="363"/>
                      </a:lnTo>
                      <a:lnTo>
                        <a:pt x="2373" y="358"/>
                      </a:lnTo>
                      <a:lnTo>
                        <a:pt x="2375" y="356"/>
                      </a:lnTo>
                      <a:lnTo>
                        <a:pt x="2373" y="343"/>
                      </a:lnTo>
                      <a:lnTo>
                        <a:pt x="2373" y="339"/>
                      </a:lnTo>
                      <a:lnTo>
                        <a:pt x="2373" y="337"/>
                      </a:lnTo>
                      <a:lnTo>
                        <a:pt x="2375" y="336"/>
                      </a:lnTo>
                      <a:lnTo>
                        <a:pt x="2375" y="334"/>
                      </a:lnTo>
                      <a:lnTo>
                        <a:pt x="2375" y="333"/>
                      </a:lnTo>
                      <a:lnTo>
                        <a:pt x="2375" y="329"/>
                      </a:lnTo>
                      <a:lnTo>
                        <a:pt x="2375" y="326"/>
                      </a:lnTo>
                      <a:lnTo>
                        <a:pt x="2373" y="323"/>
                      </a:lnTo>
                      <a:lnTo>
                        <a:pt x="2370" y="319"/>
                      </a:lnTo>
                      <a:lnTo>
                        <a:pt x="2367" y="316"/>
                      </a:lnTo>
                      <a:lnTo>
                        <a:pt x="2366" y="313"/>
                      </a:lnTo>
                      <a:lnTo>
                        <a:pt x="2366" y="312"/>
                      </a:lnTo>
                      <a:lnTo>
                        <a:pt x="2367" y="312"/>
                      </a:lnTo>
                      <a:lnTo>
                        <a:pt x="2367" y="309"/>
                      </a:lnTo>
                      <a:lnTo>
                        <a:pt x="2369" y="306"/>
                      </a:lnTo>
                      <a:lnTo>
                        <a:pt x="2369" y="303"/>
                      </a:lnTo>
                      <a:lnTo>
                        <a:pt x="2369" y="300"/>
                      </a:lnTo>
                      <a:lnTo>
                        <a:pt x="2369" y="299"/>
                      </a:lnTo>
                      <a:lnTo>
                        <a:pt x="2369" y="298"/>
                      </a:lnTo>
                      <a:lnTo>
                        <a:pt x="2370" y="296"/>
                      </a:lnTo>
                      <a:lnTo>
                        <a:pt x="2372" y="296"/>
                      </a:lnTo>
                      <a:lnTo>
                        <a:pt x="2373" y="295"/>
                      </a:lnTo>
                      <a:lnTo>
                        <a:pt x="2375" y="296"/>
                      </a:lnTo>
                      <a:lnTo>
                        <a:pt x="2379" y="298"/>
                      </a:lnTo>
                      <a:lnTo>
                        <a:pt x="2386" y="302"/>
                      </a:lnTo>
                      <a:lnTo>
                        <a:pt x="2387" y="305"/>
                      </a:lnTo>
                      <a:lnTo>
                        <a:pt x="2387" y="306"/>
                      </a:lnTo>
                      <a:lnTo>
                        <a:pt x="2386" y="312"/>
                      </a:lnTo>
                      <a:lnTo>
                        <a:pt x="2386" y="322"/>
                      </a:lnTo>
                      <a:lnTo>
                        <a:pt x="2386" y="323"/>
                      </a:lnTo>
                      <a:lnTo>
                        <a:pt x="2386" y="325"/>
                      </a:lnTo>
                      <a:lnTo>
                        <a:pt x="2387" y="326"/>
                      </a:lnTo>
                      <a:lnTo>
                        <a:pt x="2389" y="326"/>
                      </a:lnTo>
                      <a:lnTo>
                        <a:pt x="2387" y="329"/>
                      </a:lnTo>
                      <a:lnTo>
                        <a:pt x="2384" y="330"/>
                      </a:lnTo>
                      <a:lnTo>
                        <a:pt x="2383" y="330"/>
                      </a:lnTo>
                      <a:lnTo>
                        <a:pt x="2382" y="330"/>
                      </a:lnTo>
                      <a:lnTo>
                        <a:pt x="2382" y="332"/>
                      </a:lnTo>
                      <a:lnTo>
                        <a:pt x="2380" y="332"/>
                      </a:lnTo>
                      <a:lnTo>
                        <a:pt x="2377" y="334"/>
                      </a:lnTo>
                      <a:lnTo>
                        <a:pt x="2377" y="336"/>
                      </a:lnTo>
                      <a:lnTo>
                        <a:pt x="2376" y="337"/>
                      </a:lnTo>
                      <a:lnTo>
                        <a:pt x="2377" y="339"/>
                      </a:lnTo>
                      <a:lnTo>
                        <a:pt x="2377" y="344"/>
                      </a:lnTo>
                      <a:lnTo>
                        <a:pt x="2377" y="346"/>
                      </a:lnTo>
                      <a:lnTo>
                        <a:pt x="2377" y="349"/>
                      </a:lnTo>
                      <a:lnTo>
                        <a:pt x="2376" y="349"/>
                      </a:lnTo>
                      <a:lnTo>
                        <a:pt x="2376" y="350"/>
                      </a:lnTo>
                      <a:lnTo>
                        <a:pt x="2376" y="353"/>
                      </a:lnTo>
                      <a:lnTo>
                        <a:pt x="2379" y="360"/>
                      </a:lnTo>
                      <a:lnTo>
                        <a:pt x="2380" y="370"/>
                      </a:lnTo>
                      <a:lnTo>
                        <a:pt x="2382" y="373"/>
                      </a:lnTo>
                      <a:lnTo>
                        <a:pt x="2384" y="374"/>
                      </a:lnTo>
                      <a:lnTo>
                        <a:pt x="2389" y="375"/>
                      </a:lnTo>
                      <a:lnTo>
                        <a:pt x="2396" y="377"/>
                      </a:lnTo>
                      <a:lnTo>
                        <a:pt x="2400" y="377"/>
                      </a:lnTo>
                      <a:lnTo>
                        <a:pt x="2400" y="375"/>
                      </a:lnTo>
                      <a:lnTo>
                        <a:pt x="2396" y="371"/>
                      </a:lnTo>
                      <a:lnTo>
                        <a:pt x="2393" y="370"/>
                      </a:lnTo>
                      <a:lnTo>
                        <a:pt x="2393" y="368"/>
                      </a:lnTo>
                      <a:lnTo>
                        <a:pt x="2393" y="367"/>
                      </a:lnTo>
                      <a:lnTo>
                        <a:pt x="2394" y="366"/>
                      </a:lnTo>
                      <a:lnTo>
                        <a:pt x="2394" y="364"/>
                      </a:lnTo>
                      <a:lnTo>
                        <a:pt x="2394" y="361"/>
                      </a:lnTo>
                      <a:lnTo>
                        <a:pt x="2393" y="357"/>
                      </a:lnTo>
                      <a:lnTo>
                        <a:pt x="2392" y="354"/>
                      </a:lnTo>
                      <a:lnTo>
                        <a:pt x="2390" y="351"/>
                      </a:lnTo>
                      <a:lnTo>
                        <a:pt x="2390" y="339"/>
                      </a:lnTo>
                      <a:lnTo>
                        <a:pt x="2390" y="337"/>
                      </a:lnTo>
                      <a:lnTo>
                        <a:pt x="2396" y="330"/>
                      </a:lnTo>
                      <a:lnTo>
                        <a:pt x="2399" y="329"/>
                      </a:lnTo>
                      <a:lnTo>
                        <a:pt x="2400" y="330"/>
                      </a:lnTo>
                      <a:lnTo>
                        <a:pt x="2401" y="329"/>
                      </a:lnTo>
                      <a:lnTo>
                        <a:pt x="2403" y="329"/>
                      </a:lnTo>
                      <a:lnTo>
                        <a:pt x="2404" y="327"/>
                      </a:lnTo>
                      <a:lnTo>
                        <a:pt x="2411" y="325"/>
                      </a:lnTo>
                      <a:lnTo>
                        <a:pt x="2414" y="323"/>
                      </a:lnTo>
                      <a:lnTo>
                        <a:pt x="2416" y="323"/>
                      </a:lnTo>
                      <a:lnTo>
                        <a:pt x="2416" y="322"/>
                      </a:lnTo>
                      <a:lnTo>
                        <a:pt x="2417" y="322"/>
                      </a:lnTo>
                      <a:lnTo>
                        <a:pt x="2418" y="329"/>
                      </a:lnTo>
                      <a:lnTo>
                        <a:pt x="2423" y="332"/>
                      </a:lnTo>
                      <a:lnTo>
                        <a:pt x="2423" y="330"/>
                      </a:lnTo>
                      <a:lnTo>
                        <a:pt x="2424" y="329"/>
                      </a:lnTo>
                      <a:lnTo>
                        <a:pt x="2424" y="327"/>
                      </a:lnTo>
                      <a:lnTo>
                        <a:pt x="2424" y="325"/>
                      </a:lnTo>
                      <a:lnTo>
                        <a:pt x="2423" y="320"/>
                      </a:lnTo>
                      <a:lnTo>
                        <a:pt x="2420" y="317"/>
                      </a:lnTo>
                      <a:lnTo>
                        <a:pt x="2418" y="317"/>
                      </a:lnTo>
                      <a:lnTo>
                        <a:pt x="2418" y="313"/>
                      </a:lnTo>
                      <a:lnTo>
                        <a:pt x="2417" y="310"/>
                      </a:lnTo>
                      <a:lnTo>
                        <a:pt x="2417" y="309"/>
                      </a:lnTo>
                      <a:lnTo>
                        <a:pt x="2416" y="308"/>
                      </a:lnTo>
                      <a:lnTo>
                        <a:pt x="2414" y="308"/>
                      </a:lnTo>
                      <a:lnTo>
                        <a:pt x="2403" y="300"/>
                      </a:lnTo>
                      <a:lnTo>
                        <a:pt x="2397" y="299"/>
                      </a:lnTo>
                      <a:lnTo>
                        <a:pt x="2396" y="299"/>
                      </a:lnTo>
                      <a:lnTo>
                        <a:pt x="2396" y="300"/>
                      </a:lnTo>
                      <a:lnTo>
                        <a:pt x="2390" y="296"/>
                      </a:lnTo>
                      <a:lnTo>
                        <a:pt x="2389" y="295"/>
                      </a:lnTo>
                      <a:lnTo>
                        <a:pt x="2387" y="295"/>
                      </a:lnTo>
                      <a:lnTo>
                        <a:pt x="2386" y="293"/>
                      </a:lnTo>
                      <a:lnTo>
                        <a:pt x="2386" y="292"/>
                      </a:lnTo>
                      <a:lnTo>
                        <a:pt x="2387" y="291"/>
                      </a:lnTo>
                      <a:lnTo>
                        <a:pt x="2389" y="289"/>
                      </a:lnTo>
                      <a:lnTo>
                        <a:pt x="2389" y="288"/>
                      </a:lnTo>
                      <a:lnTo>
                        <a:pt x="2389" y="286"/>
                      </a:lnTo>
                      <a:lnTo>
                        <a:pt x="2387" y="286"/>
                      </a:lnTo>
                      <a:lnTo>
                        <a:pt x="2386" y="286"/>
                      </a:lnTo>
                      <a:lnTo>
                        <a:pt x="2386" y="288"/>
                      </a:lnTo>
                      <a:lnTo>
                        <a:pt x="2382" y="285"/>
                      </a:lnTo>
                      <a:lnTo>
                        <a:pt x="2380" y="285"/>
                      </a:lnTo>
                      <a:lnTo>
                        <a:pt x="2379" y="283"/>
                      </a:lnTo>
                      <a:lnTo>
                        <a:pt x="2380" y="282"/>
                      </a:lnTo>
                      <a:lnTo>
                        <a:pt x="2382" y="279"/>
                      </a:lnTo>
                      <a:lnTo>
                        <a:pt x="2380" y="278"/>
                      </a:lnTo>
                      <a:lnTo>
                        <a:pt x="2376" y="276"/>
                      </a:lnTo>
                      <a:lnTo>
                        <a:pt x="2375" y="275"/>
                      </a:lnTo>
                      <a:lnTo>
                        <a:pt x="2373" y="275"/>
                      </a:lnTo>
                      <a:lnTo>
                        <a:pt x="2372" y="276"/>
                      </a:lnTo>
                      <a:lnTo>
                        <a:pt x="2370" y="276"/>
                      </a:lnTo>
                      <a:lnTo>
                        <a:pt x="2369" y="275"/>
                      </a:lnTo>
                      <a:lnTo>
                        <a:pt x="2363" y="265"/>
                      </a:lnTo>
                      <a:lnTo>
                        <a:pt x="2356" y="257"/>
                      </a:lnTo>
                      <a:lnTo>
                        <a:pt x="2353" y="252"/>
                      </a:lnTo>
                      <a:lnTo>
                        <a:pt x="2352" y="250"/>
                      </a:lnTo>
                      <a:lnTo>
                        <a:pt x="2351" y="247"/>
                      </a:lnTo>
                      <a:lnTo>
                        <a:pt x="2348" y="244"/>
                      </a:lnTo>
                      <a:lnTo>
                        <a:pt x="2346" y="241"/>
                      </a:lnTo>
                      <a:lnTo>
                        <a:pt x="2343" y="238"/>
                      </a:lnTo>
                      <a:lnTo>
                        <a:pt x="2343" y="235"/>
                      </a:lnTo>
                      <a:lnTo>
                        <a:pt x="2343" y="234"/>
                      </a:lnTo>
                      <a:lnTo>
                        <a:pt x="2346" y="233"/>
                      </a:lnTo>
                      <a:lnTo>
                        <a:pt x="2348" y="230"/>
                      </a:lnTo>
                      <a:lnTo>
                        <a:pt x="2349" y="228"/>
                      </a:lnTo>
                      <a:lnTo>
                        <a:pt x="2352" y="223"/>
                      </a:lnTo>
                      <a:lnTo>
                        <a:pt x="2356" y="213"/>
                      </a:lnTo>
                      <a:lnTo>
                        <a:pt x="2358" y="208"/>
                      </a:lnTo>
                      <a:lnTo>
                        <a:pt x="2359" y="206"/>
                      </a:lnTo>
                      <a:lnTo>
                        <a:pt x="2363" y="190"/>
                      </a:lnTo>
                      <a:lnTo>
                        <a:pt x="2365" y="183"/>
                      </a:lnTo>
                      <a:lnTo>
                        <a:pt x="2365" y="182"/>
                      </a:lnTo>
                      <a:lnTo>
                        <a:pt x="2363" y="179"/>
                      </a:lnTo>
                      <a:lnTo>
                        <a:pt x="2363" y="175"/>
                      </a:lnTo>
                      <a:lnTo>
                        <a:pt x="2356" y="156"/>
                      </a:lnTo>
                      <a:lnTo>
                        <a:pt x="2353" y="139"/>
                      </a:lnTo>
                      <a:lnTo>
                        <a:pt x="2352" y="131"/>
                      </a:lnTo>
                      <a:lnTo>
                        <a:pt x="2351" y="121"/>
                      </a:lnTo>
                      <a:lnTo>
                        <a:pt x="2349" y="116"/>
                      </a:lnTo>
                      <a:lnTo>
                        <a:pt x="2348" y="112"/>
                      </a:lnTo>
                      <a:lnTo>
                        <a:pt x="2348" y="109"/>
                      </a:lnTo>
                      <a:lnTo>
                        <a:pt x="2349" y="108"/>
                      </a:lnTo>
                      <a:lnTo>
                        <a:pt x="2346" y="101"/>
                      </a:lnTo>
                      <a:lnTo>
                        <a:pt x="2345" y="97"/>
                      </a:lnTo>
                      <a:lnTo>
                        <a:pt x="2343" y="94"/>
                      </a:lnTo>
                      <a:lnTo>
                        <a:pt x="2338" y="85"/>
                      </a:lnTo>
                      <a:lnTo>
                        <a:pt x="2335" y="83"/>
                      </a:lnTo>
                      <a:lnTo>
                        <a:pt x="2334" y="81"/>
                      </a:lnTo>
                      <a:lnTo>
                        <a:pt x="2331" y="77"/>
                      </a:lnTo>
                      <a:lnTo>
                        <a:pt x="2329" y="71"/>
                      </a:lnTo>
                      <a:lnTo>
                        <a:pt x="2331" y="68"/>
                      </a:lnTo>
                      <a:lnTo>
                        <a:pt x="2328" y="51"/>
                      </a:lnTo>
                      <a:lnTo>
                        <a:pt x="2326" y="47"/>
                      </a:lnTo>
                      <a:lnTo>
                        <a:pt x="2325" y="43"/>
                      </a:lnTo>
                      <a:lnTo>
                        <a:pt x="2324" y="37"/>
                      </a:lnTo>
                      <a:lnTo>
                        <a:pt x="2321" y="33"/>
                      </a:lnTo>
                      <a:lnTo>
                        <a:pt x="2318" y="27"/>
                      </a:lnTo>
                      <a:lnTo>
                        <a:pt x="2314" y="25"/>
                      </a:lnTo>
                      <a:lnTo>
                        <a:pt x="2312" y="23"/>
                      </a:lnTo>
                      <a:lnTo>
                        <a:pt x="2311" y="22"/>
                      </a:lnTo>
                      <a:lnTo>
                        <a:pt x="2312" y="22"/>
                      </a:lnTo>
                      <a:lnTo>
                        <a:pt x="2314" y="22"/>
                      </a:lnTo>
                      <a:lnTo>
                        <a:pt x="2319" y="25"/>
                      </a:lnTo>
                      <a:lnTo>
                        <a:pt x="2336" y="32"/>
                      </a:lnTo>
                      <a:lnTo>
                        <a:pt x="2338" y="32"/>
                      </a:lnTo>
                      <a:lnTo>
                        <a:pt x="2339" y="32"/>
                      </a:lnTo>
                      <a:lnTo>
                        <a:pt x="2342" y="32"/>
                      </a:lnTo>
                      <a:lnTo>
                        <a:pt x="2342" y="30"/>
                      </a:lnTo>
                      <a:lnTo>
                        <a:pt x="2346" y="27"/>
                      </a:lnTo>
                      <a:lnTo>
                        <a:pt x="2351" y="26"/>
                      </a:lnTo>
                      <a:lnTo>
                        <a:pt x="2352" y="25"/>
                      </a:lnTo>
                      <a:lnTo>
                        <a:pt x="2353" y="25"/>
                      </a:lnTo>
                      <a:lnTo>
                        <a:pt x="2355" y="23"/>
                      </a:lnTo>
                      <a:lnTo>
                        <a:pt x="2356" y="22"/>
                      </a:lnTo>
                      <a:lnTo>
                        <a:pt x="2360" y="17"/>
                      </a:lnTo>
                      <a:lnTo>
                        <a:pt x="2362" y="17"/>
                      </a:lnTo>
                      <a:lnTo>
                        <a:pt x="2363" y="16"/>
                      </a:lnTo>
                      <a:lnTo>
                        <a:pt x="2370" y="9"/>
                      </a:lnTo>
                      <a:lnTo>
                        <a:pt x="2370" y="8"/>
                      </a:lnTo>
                      <a:lnTo>
                        <a:pt x="2372" y="6"/>
                      </a:lnTo>
                      <a:lnTo>
                        <a:pt x="2373" y="5"/>
                      </a:lnTo>
                      <a:lnTo>
                        <a:pt x="2375" y="0"/>
                      </a:lnTo>
                      <a:lnTo>
                        <a:pt x="2376" y="0"/>
                      </a:lnTo>
                      <a:lnTo>
                        <a:pt x="2377" y="0"/>
                      </a:lnTo>
                      <a:lnTo>
                        <a:pt x="2392" y="15"/>
                      </a:lnTo>
                      <a:lnTo>
                        <a:pt x="2396" y="22"/>
                      </a:lnTo>
                      <a:lnTo>
                        <a:pt x="2400" y="25"/>
                      </a:lnTo>
                      <a:lnTo>
                        <a:pt x="2401" y="26"/>
                      </a:lnTo>
                      <a:lnTo>
                        <a:pt x="2410" y="33"/>
                      </a:lnTo>
                      <a:lnTo>
                        <a:pt x="2426" y="43"/>
                      </a:lnTo>
                      <a:lnTo>
                        <a:pt x="2430" y="46"/>
                      </a:lnTo>
                      <a:lnTo>
                        <a:pt x="2433" y="47"/>
                      </a:lnTo>
                      <a:lnTo>
                        <a:pt x="2440" y="51"/>
                      </a:lnTo>
                      <a:lnTo>
                        <a:pt x="2445" y="56"/>
                      </a:lnTo>
                      <a:lnTo>
                        <a:pt x="2455" y="63"/>
                      </a:lnTo>
                      <a:lnTo>
                        <a:pt x="2457" y="64"/>
                      </a:lnTo>
                      <a:lnTo>
                        <a:pt x="2461" y="66"/>
                      </a:lnTo>
                      <a:lnTo>
                        <a:pt x="2462" y="66"/>
                      </a:lnTo>
                      <a:lnTo>
                        <a:pt x="2467" y="67"/>
                      </a:lnTo>
                      <a:lnTo>
                        <a:pt x="2472" y="68"/>
                      </a:lnTo>
                      <a:lnTo>
                        <a:pt x="2476" y="70"/>
                      </a:lnTo>
                      <a:lnTo>
                        <a:pt x="2479" y="68"/>
                      </a:lnTo>
                      <a:lnTo>
                        <a:pt x="2481" y="70"/>
                      </a:lnTo>
                      <a:lnTo>
                        <a:pt x="2488" y="70"/>
                      </a:lnTo>
                      <a:lnTo>
                        <a:pt x="2492" y="71"/>
                      </a:lnTo>
                      <a:lnTo>
                        <a:pt x="2498" y="71"/>
                      </a:lnTo>
                      <a:lnTo>
                        <a:pt x="2500" y="71"/>
                      </a:lnTo>
                      <a:lnTo>
                        <a:pt x="2508" y="68"/>
                      </a:lnTo>
                      <a:lnTo>
                        <a:pt x="2519" y="67"/>
                      </a:lnTo>
                      <a:lnTo>
                        <a:pt x="2522" y="68"/>
                      </a:lnTo>
                      <a:lnTo>
                        <a:pt x="2530" y="67"/>
                      </a:lnTo>
                      <a:lnTo>
                        <a:pt x="2533" y="66"/>
                      </a:lnTo>
                      <a:lnTo>
                        <a:pt x="2534" y="64"/>
                      </a:lnTo>
                      <a:lnTo>
                        <a:pt x="2536" y="64"/>
                      </a:lnTo>
                      <a:lnTo>
                        <a:pt x="2537" y="63"/>
                      </a:lnTo>
                      <a:lnTo>
                        <a:pt x="2542" y="60"/>
                      </a:lnTo>
                      <a:lnTo>
                        <a:pt x="2543" y="58"/>
                      </a:lnTo>
                      <a:lnTo>
                        <a:pt x="2544" y="58"/>
                      </a:lnTo>
                      <a:lnTo>
                        <a:pt x="2546" y="57"/>
                      </a:lnTo>
                      <a:lnTo>
                        <a:pt x="2549" y="56"/>
                      </a:lnTo>
                      <a:lnTo>
                        <a:pt x="2549" y="54"/>
                      </a:lnTo>
                      <a:lnTo>
                        <a:pt x="2550" y="53"/>
                      </a:lnTo>
                      <a:lnTo>
                        <a:pt x="2549" y="50"/>
                      </a:lnTo>
                      <a:lnTo>
                        <a:pt x="2549" y="47"/>
                      </a:lnTo>
                      <a:lnTo>
                        <a:pt x="2553" y="49"/>
                      </a:lnTo>
                      <a:lnTo>
                        <a:pt x="2564" y="46"/>
                      </a:lnTo>
                      <a:lnTo>
                        <a:pt x="2564" y="44"/>
                      </a:lnTo>
                      <a:lnTo>
                        <a:pt x="2564" y="41"/>
                      </a:lnTo>
                      <a:lnTo>
                        <a:pt x="2563" y="40"/>
                      </a:lnTo>
                      <a:lnTo>
                        <a:pt x="2563" y="39"/>
                      </a:lnTo>
                      <a:lnTo>
                        <a:pt x="2561" y="39"/>
                      </a:lnTo>
                      <a:lnTo>
                        <a:pt x="2564" y="37"/>
                      </a:lnTo>
                      <a:lnTo>
                        <a:pt x="2568" y="37"/>
                      </a:lnTo>
                      <a:lnTo>
                        <a:pt x="2571" y="37"/>
                      </a:lnTo>
                      <a:lnTo>
                        <a:pt x="2573" y="37"/>
                      </a:lnTo>
                      <a:lnTo>
                        <a:pt x="2575" y="39"/>
                      </a:lnTo>
                      <a:lnTo>
                        <a:pt x="2581" y="37"/>
                      </a:lnTo>
                      <a:lnTo>
                        <a:pt x="2585" y="37"/>
                      </a:lnTo>
                      <a:lnTo>
                        <a:pt x="2591" y="37"/>
                      </a:lnTo>
                      <a:lnTo>
                        <a:pt x="2592" y="39"/>
                      </a:lnTo>
                      <a:lnTo>
                        <a:pt x="2601" y="37"/>
                      </a:lnTo>
                      <a:lnTo>
                        <a:pt x="2601" y="36"/>
                      </a:lnTo>
                      <a:lnTo>
                        <a:pt x="2602" y="34"/>
                      </a:lnTo>
                      <a:lnTo>
                        <a:pt x="2604" y="33"/>
                      </a:lnTo>
                      <a:lnTo>
                        <a:pt x="2605" y="32"/>
                      </a:lnTo>
                      <a:lnTo>
                        <a:pt x="2607" y="32"/>
                      </a:lnTo>
                      <a:lnTo>
                        <a:pt x="2608" y="33"/>
                      </a:lnTo>
                      <a:lnTo>
                        <a:pt x="2611" y="34"/>
                      </a:lnTo>
                      <a:lnTo>
                        <a:pt x="2611" y="33"/>
                      </a:lnTo>
                      <a:lnTo>
                        <a:pt x="2612" y="33"/>
                      </a:lnTo>
                      <a:lnTo>
                        <a:pt x="2617" y="32"/>
                      </a:lnTo>
                      <a:lnTo>
                        <a:pt x="2626" y="32"/>
                      </a:lnTo>
                      <a:lnTo>
                        <a:pt x="2629" y="32"/>
                      </a:lnTo>
                      <a:lnTo>
                        <a:pt x="2635" y="32"/>
                      </a:lnTo>
                      <a:lnTo>
                        <a:pt x="2638" y="30"/>
                      </a:lnTo>
                      <a:lnTo>
                        <a:pt x="2641" y="29"/>
                      </a:lnTo>
                      <a:lnTo>
                        <a:pt x="2643" y="29"/>
                      </a:lnTo>
                      <a:lnTo>
                        <a:pt x="2648" y="29"/>
                      </a:lnTo>
                      <a:lnTo>
                        <a:pt x="2648" y="30"/>
                      </a:lnTo>
                      <a:lnTo>
                        <a:pt x="2646" y="32"/>
                      </a:lnTo>
                      <a:lnTo>
                        <a:pt x="2646" y="33"/>
                      </a:lnTo>
                      <a:lnTo>
                        <a:pt x="2646" y="36"/>
                      </a:lnTo>
                      <a:lnTo>
                        <a:pt x="2648" y="36"/>
                      </a:lnTo>
                      <a:lnTo>
                        <a:pt x="2649" y="36"/>
                      </a:lnTo>
                      <a:lnTo>
                        <a:pt x="2650" y="39"/>
                      </a:lnTo>
                      <a:lnTo>
                        <a:pt x="2650" y="40"/>
                      </a:lnTo>
                      <a:lnTo>
                        <a:pt x="2650" y="41"/>
                      </a:lnTo>
                      <a:lnTo>
                        <a:pt x="2652" y="43"/>
                      </a:lnTo>
                      <a:lnTo>
                        <a:pt x="2656" y="46"/>
                      </a:lnTo>
                      <a:lnTo>
                        <a:pt x="2660" y="50"/>
                      </a:lnTo>
                      <a:lnTo>
                        <a:pt x="2665" y="51"/>
                      </a:lnTo>
                      <a:lnTo>
                        <a:pt x="2667" y="53"/>
                      </a:lnTo>
                      <a:lnTo>
                        <a:pt x="2677" y="54"/>
                      </a:lnTo>
                      <a:lnTo>
                        <a:pt x="2682" y="54"/>
                      </a:lnTo>
                      <a:lnTo>
                        <a:pt x="2682" y="57"/>
                      </a:lnTo>
                      <a:lnTo>
                        <a:pt x="2683" y="57"/>
                      </a:lnTo>
                      <a:lnTo>
                        <a:pt x="2690" y="58"/>
                      </a:lnTo>
                      <a:lnTo>
                        <a:pt x="2696" y="60"/>
                      </a:lnTo>
                      <a:lnTo>
                        <a:pt x="2708" y="61"/>
                      </a:lnTo>
                      <a:lnTo>
                        <a:pt x="2711" y="61"/>
                      </a:lnTo>
                      <a:lnTo>
                        <a:pt x="2711" y="60"/>
                      </a:lnTo>
                      <a:lnTo>
                        <a:pt x="2728" y="61"/>
                      </a:lnTo>
                      <a:lnTo>
                        <a:pt x="2740" y="60"/>
                      </a:lnTo>
                      <a:lnTo>
                        <a:pt x="2750" y="60"/>
                      </a:lnTo>
                      <a:lnTo>
                        <a:pt x="2757" y="60"/>
                      </a:lnTo>
                      <a:lnTo>
                        <a:pt x="2767" y="60"/>
                      </a:lnTo>
                      <a:lnTo>
                        <a:pt x="2769" y="60"/>
                      </a:lnTo>
                      <a:lnTo>
                        <a:pt x="2772" y="61"/>
                      </a:lnTo>
                      <a:lnTo>
                        <a:pt x="2788" y="67"/>
                      </a:lnTo>
                      <a:lnTo>
                        <a:pt x="2791" y="67"/>
                      </a:lnTo>
                      <a:lnTo>
                        <a:pt x="2791" y="68"/>
                      </a:lnTo>
                      <a:lnTo>
                        <a:pt x="2789" y="70"/>
                      </a:lnTo>
                      <a:lnTo>
                        <a:pt x="2789" y="73"/>
                      </a:lnTo>
                      <a:lnTo>
                        <a:pt x="2786" y="73"/>
                      </a:lnTo>
                      <a:lnTo>
                        <a:pt x="2781" y="68"/>
                      </a:lnTo>
                      <a:lnTo>
                        <a:pt x="2779" y="68"/>
                      </a:lnTo>
                      <a:lnTo>
                        <a:pt x="2778" y="70"/>
                      </a:lnTo>
                      <a:lnTo>
                        <a:pt x="2778" y="73"/>
                      </a:lnTo>
                      <a:lnTo>
                        <a:pt x="2778" y="74"/>
                      </a:lnTo>
                      <a:lnTo>
                        <a:pt x="2783" y="78"/>
                      </a:lnTo>
                      <a:lnTo>
                        <a:pt x="2789" y="83"/>
                      </a:lnTo>
                      <a:lnTo>
                        <a:pt x="2791" y="83"/>
                      </a:lnTo>
                      <a:lnTo>
                        <a:pt x="2792" y="83"/>
                      </a:lnTo>
                      <a:lnTo>
                        <a:pt x="2792" y="81"/>
                      </a:lnTo>
                      <a:lnTo>
                        <a:pt x="2792" y="80"/>
                      </a:lnTo>
                      <a:lnTo>
                        <a:pt x="2805" y="91"/>
                      </a:lnTo>
                      <a:lnTo>
                        <a:pt x="2806" y="92"/>
                      </a:lnTo>
                      <a:lnTo>
                        <a:pt x="2816" y="98"/>
                      </a:lnTo>
                      <a:lnTo>
                        <a:pt x="2817" y="97"/>
                      </a:lnTo>
                      <a:lnTo>
                        <a:pt x="2817" y="95"/>
                      </a:lnTo>
                      <a:lnTo>
                        <a:pt x="2823" y="101"/>
                      </a:lnTo>
                      <a:lnTo>
                        <a:pt x="2826" y="102"/>
                      </a:lnTo>
                      <a:lnTo>
                        <a:pt x="2832" y="105"/>
                      </a:lnTo>
                      <a:lnTo>
                        <a:pt x="2840" y="108"/>
                      </a:lnTo>
                      <a:lnTo>
                        <a:pt x="2841" y="109"/>
                      </a:lnTo>
                      <a:lnTo>
                        <a:pt x="2846" y="111"/>
                      </a:lnTo>
                      <a:lnTo>
                        <a:pt x="2849" y="111"/>
                      </a:lnTo>
                      <a:lnTo>
                        <a:pt x="2861" y="112"/>
                      </a:lnTo>
                      <a:lnTo>
                        <a:pt x="2866" y="112"/>
                      </a:lnTo>
                      <a:lnTo>
                        <a:pt x="2867" y="112"/>
                      </a:lnTo>
                      <a:lnTo>
                        <a:pt x="2877" y="111"/>
                      </a:lnTo>
                      <a:lnTo>
                        <a:pt x="2887" y="108"/>
                      </a:lnTo>
                      <a:lnTo>
                        <a:pt x="2891" y="108"/>
                      </a:lnTo>
                      <a:lnTo>
                        <a:pt x="2898" y="107"/>
                      </a:lnTo>
                      <a:lnTo>
                        <a:pt x="2909" y="104"/>
                      </a:lnTo>
                      <a:lnTo>
                        <a:pt x="2912" y="104"/>
                      </a:lnTo>
                      <a:lnTo>
                        <a:pt x="2919" y="105"/>
                      </a:lnTo>
                      <a:lnTo>
                        <a:pt x="2921" y="105"/>
                      </a:lnTo>
                      <a:lnTo>
                        <a:pt x="2924" y="107"/>
                      </a:lnTo>
                      <a:lnTo>
                        <a:pt x="2922" y="108"/>
                      </a:lnTo>
                      <a:lnTo>
                        <a:pt x="2921" y="109"/>
                      </a:lnTo>
                      <a:lnTo>
                        <a:pt x="2921" y="112"/>
                      </a:lnTo>
                      <a:lnTo>
                        <a:pt x="2925" y="118"/>
                      </a:lnTo>
                      <a:lnTo>
                        <a:pt x="2926" y="119"/>
                      </a:lnTo>
                      <a:close/>
                      <a:moveTo>
                        <a:pt x="157" y="762"/>
                      </a:moveTo>
                      <a:lnTo>
                        <a:pt x="159" y="765"/>
                      </a:lnTo>
                      <a:lnTo>
                        <a:pt x="160" y="767"/>
                      </a:lnTo>
                      <a:lnTo>
                        <a:pt x="162" y="769"/>
                      </a:lnTo>
                      <a:lnTo>
                        <a:pt x="163" y="773"/>
                      </a:lnTo>
                      <a:lnTo>
                        <a:pt x="164" y="776"/>
                      </a:lnTo>
                      <a:lnTo>
                        <a:pt x="164" y="777"/>
                      </a:lnTo>
                      <a:lnTo>
                        <a:pt x="163" y="779"/>
                      </a:lnTo>
                      <a:lnTo>
                        <a:pt x="162" y="779"/>
                      </a:lnTo>
                      <a:lnTo>
                        <a:pt x="162" y="780"/>
                      </a:lnTo>
                      <a:lnTo>
                        <a:pt x="163" y="787"/>
                      </a:lnTo>
                      <a:lnTo>
                        <a:pt x="160" y="796"/>
                      </a:lnTo>
                      <a:lnTo>
                        <a:pt x="160" y="799"/>
                      </a:lnTo>
                      <a:lnTo>
                        <a:pt x="160" y="803"/>
                      </a:lnTo>
                      <a:lnTo>
                        <a:pt x="160" y="804"/>
                      </a:lnTo>
                      <a:lnTo>
                        <a:pt x="162" y="804"/>
                      </a:lnTo>
                      <a:lnTo>
                        <a:pt x="162" y="806"/>
                      </a:lnTo>
                      <a:lnTo>
                        <a:pt x="160" y="810"/>
                      </a:lnTo>
                      <a:lnTo>
                        <a:pt x="160" y="811"/>
                      </a:lnTo>
                      <a:lnTo>
                        <a:pt x="159" y="813"/>
                      </a:lnTo>
                      <a:lnTo>
                        <a:pt x="159" y="814"/>
                      </a:lnTo>
                      <a:lnTo>
                        <a:pt x="163" y="818"/>
                      </a:lnTo>
                      <a:lnTo>
                        <a:pt x="164" y="821"/>
                      </a:lnTo>
                      <a:lnTo>
                        <a:pt x="166" y="823"/>
                      </a:lnTo>
                      <a:lnTo>
                        <a:pt x="166" y="828"/>
                      </a:lnTo>
                      <a:lnTo>
                        <a:pt x="166" y="830"/>
                      </a:lnTo>
                      <a:lnTo>
                        <a:pt x="164" y="828"/>
                      </a:lnTo>
                      <a:lnTo>
                        <a:pt x="162" y="827"/>
                      </a:lnTo>
                      <a:lnTo>
                        <a:pt x="160" y="825"/>
                      </a:lnTo>
                      <a:lnTo>
                        <a:pt x="160" y="824"/>
                      </a:lnTo>
                      <a:lnTo>
                        <a:pt x="155" y="818"/>
                      </a:lnTo>
                      <a:lnTo>
                        <a:pt x="155" y="814"/>
                      </a:lnTo>
                      <a:lnTo>
                        <a:pt x="156" y="814"/>
                      </a:lnTo>
                      <a:lnTo>
                        <a:pt x="156" y="813"/>
                      </a:lnTo>
                      <a:lnTo>
                        <a:pt x="155" y="801"/>
                      </a:lnTo>
                      <a:lnTo>
                        <a:pt x="155" y="799"/>
                      </a:lnTo>
                      <a:lnTo>
                        <a:pt x="156" y="796"/>
                      </a:lnTo>
                      <a:lnTo>
                        <a:pt x="157" y="793"/>
                      </a:lnTo>
                      <a:lnTo>
                        <a:pt x="159" y="787"/>
                      </a:lnTo>
                      <a:lnTo>
                        <a:pt x="159" y="784"/>
                      </a:lnTo>
                      <a:lnTo>
                        <a:pt x="157" y="776"/>
                      </a:lnTo>
                      <a:lnTo>
                        <a:pt x="157" y="775"/>
                      </a:lnTo>
                      <a:lnTo>
                        <a:pt x="155" y="773"/>
                      </a:lnTo>
                      <a:lnTo>
                        <a:pt x="155" y="772"/>
                      </a:lnTo>
                      <a:lnTo>
                        <a:pt x="153" y="766"/>
                      </a:lnTo>
                      <a:lnTo>
                        <a:pt x="153" y="760"/>
                      </a:lnTo>
                      <a:lnTo>
                        <a:pt x="153" y="759"/>
                      </a:lnTo>
                      <a:lnTo>
                        <a:pt x="153" y="758"/>
                      </a:lnTo>
                      <a:lnTo>
                        <a:pt x="156" y="758"/>
                      </a:lnTo>
                      <a:lnTo>
                        <a:pt x="157" y="759"/>
                      </a:lnTo>
                      <a:lnTo>
                        <a:pt x="159" y="759"/>
                      </a:lnTo>
                      <a:lnTo>
                        <a:pt x="157" y="760"/>
                      </a:lnTo>
                      <a:lnTo>
                        <a:pt x="157" y="762"/>
                      </a:lnTo>
                      <a:close/>
                      <a:moveTo>
                        <a:pt x="156" y="732"/>
                      </a:moveTo>
                      <a:lnTo>
                        <a:pt x="156" y="733"/>
                      </a:lnTo>
                      <a:lnTo>
                        <a:pt x="156" y="732"/>
                      </a:lnTo>
                      <a:lnTo>
                        <a:pt x="155" y="731"/>
                      </a:lnTo>
                      <a:lnTo>
                        <a:pt x="153" y="729"/>
                      </a:lnTo>
                      <a:lnTo>
                        <a:pt x="153" y="728"/>
                      </a:lnTo>
                      <a:lnTo>
                        <a:pt x="155" y="721"/>
                      </a:lnTo>
                      <a:lnTo>
                        <a:pt x="156" y="719"/>
                      </a:lnTo>
                      <a:lnTo>
                        <a:pt x="157" y="724"/>
                      </a:lnTo>
                      <a:lnTo>
                        <a:pt x="157" y="725"/>
                      </a:lnTo>
                      <a:lnTo>
                        <a:pt x="157" y="726"/>
                      </a:lnTo>
                      <a:lnTo>
                        <a:pt x="157" y="728"/>
                      </a:lnTo>
                      <a:lnTo>
                        <a:pt x="156" y="732"/>
                      </a:lnTo>
                      <a:close/>
                      <a:moveTo>
                        <a:pt x="176" y="731"/>
                      </a:moveTo>
                      <a:lnTo>
                        <a:pt x="176" y="729"/>
                      </a:lnTo>
                      <a:lnTo>
                        <a:pt x="176" y="728"/>
                      </a:lnTo>
                      <a:lnTo>
                        <a:pt x="177" y="725"/>
                      </a:lnTo>
                      <a:lnTo>
                        <a:pt x="179" y="722"/>
                      </a:lnTo>
                      <a:lnTo>
                        <a:pt x="181" y="719"/>
                      </a:lnTo>
                      <a:lnTo>
                        <a:pt x="183" y="719"/>
                      </a:lnTo>
                      <a:lnTo>
                        <a:pt x="183" y="721"/>
                      </a:lnTo>
                      <a:lnTo>
                        <a:pt x="186" y="726"/>
                      </a:lnTo>
                      <a:lnTo>
                        <a:pt x="186" y="728"/>
                      </a:lnTo>
                      <a:lnTo>
                        <a:pt x="184" y="731"/>
                      </a:lnTo>
                      <a:lnTo>
                        <a:pt x="181" y="731"/>
                      </a:lnTo>
                      <a:lnTo>
                        <a:pt x="177" y="731"/>
                      </a:lnTo>
                      <a:lnTo>
                        <a:pt x="176" y="731"/>
                      </a:lnTo>
                      <a:close/>
                      <a:moveTo>
                        <a:pt x="242" y="790"/>
                      </a:moveTo>
                      <a:lnTo>
                        <a:pt x="242" y="797"/>
                      </a:lnTo>
                      <a:lnTo>
                        <a:pt x="241" y="799"/>
                      </a:lnTo>
                      <a:lnTo>
                        <a:pt x="239" y="799"/>
                      </a:lnTo>
                      <a:lnTo>
                        <a:pt x="238" y="799"/>
                      </a:lnTo>
                      <a:lnTo>
                        <a:pt x="235" y="800"/>
                      </a:lnTo>
                      <a:lnTo>
                        <a:pt x="234" y="800"/>
                      </a:lnTo>
                      <a:lnTo>
                        <a:pt x="225" y="799"/>
                      </a:lnTo>
                      <a:lnTo>
                        <a:pt x="225" y="797"/>
                      </a:lnTo>
                      <a:lnTo>
                        <a:pt x="224" y="796"/>
                      </a:lnTo>
                      <a:lnTo>
                        <a:pt x="222" y="789"/>
                      </a:lnTo>
                      <a:lnTo>
                        <a:pt x="222" y="784"/>
                      </a:lnTo>
                      <a:lnTo>
                        <a:pt x="224" y="783"/>
                      </a:lnTo>
                      <a:lnTo>
                        <a:pt x="230" y="779"/>
                      </a:lnTo>
                      <a:lnTo>
                        <a:pt x="230" y="780"/>
                      </a:lnTo>
                      <a:lnTo>
                        <a:pt x="231" y="782"/>
                      </a:lnTo>
                      <a:lnTo>
                        <a:pt x="232" y="783"/>
                      </a:lnTo>
                      <a:lnTo>
                        <a:pt x="237" y="782"/>
                      </a:lnTo>
                      <a:lnTo>
                        <a:pt x="238" y="783"/>
                      </a:lnTo>
                      <a:lnTo>
                        <a:pt x="239" y="784"/>
                      </a:lnTo>
                      <a:lnTo>
                        <a:pt x="241" y="786"/>
                      </a:lnTo>
                      <a:lnTo>
                        <a:pt x="242" y="786"/>
                      </a:lnTo>
                      <a:lnTo>
                        <a:pt x="242" y="790"/>
                      </a:lnTo>
                      <a:close/>
                      <a:moveTo>
                        <a:pt x="170" y="702"/>
                      </a:moveTo>
                      <a:lnTo>
                        <a:pt x="167" y="701"/>
                      </a:lnTo>
                      <a:lnTo>
                        <a:pt x="167" y="698"/>
                      </a:lnTo>
                      <a:lnTo>
                        <a:pt x="167" y="697"/>
                      </a:lnTo>
                      <a:lnTo>
                        <a:pt x="170" y="694"/>
                      </a:lnTo>
                      <a:lnTo>
                        <a:pt x="172" y="694"/>
                      </a:lnTo>
                      <a:lnTo>
                        <a:pt x="173" y="695"/>
                      </a:lnTo>
                      <a:lnTo>
                        <a:pt x="173" y="694"/>
                      </a:lnTo>
                      <a:lnTo>
                        <a:pt x="174" y="695"/>
                      </a:lnTo>
                      <a:lnTo>
                        <a:pt x="174" y="700"/>
                      </a:lnTo>
                      <a:lnTo>
                        <a:pt x="172" y="702"/>
                      </a:lnTo>
                      <a:lnTo>
                        <a:pt x="170" y="702"/>
                      </a:lnTo>
                      <a:close/>
                      <a:moveTo>
                        <a:pt x="156" y="666"/>
                      </a:moveTo>
                      <a:lnTo>
                        <a:pt x="155" y="666"/>
                      </a:lnTo>
                      <a:lnTo>
                        <a:pt x="153" y="666"/>
                      </a:lnTo>
                      <a:lnTo>
                        <a:pt x="148" y="667"/>
                      </a:lnTo>
                      <a:lnTo>
                        <a:pt x="146" y="667"/>
                      </a:lnTo>
                      <a:lnTo>
                        <a:pt x="143" y="667"/>
                      </a:lnTo>
                      <a:lnTo>
                        <a:pt x="139" y="667"/>
                      </a:lnTo>
                      <a:lnTo>
                        <a:pt x="138" y="667"/>
                      </a:lnTo>
                      <a:lnTo>
                        <a:pt x="138" y="668"/>
                      </a:lnTo>
                      <a:lnTo>
                        <a:pt x="138" y="671"/>
                      </a:lnTo>
                      <a:lnTo>
                        <a:pt x="140" y="673"/>
                      </a:lnTo>
                      <a:lnTo>
                        <a:pt x="139" y="673"/>
                      </a:lnTo>
                      <a:lnTo>
                        <a:pt x="138" y="674"/>
                      </a:lnTo>
                      <a:lnTo>
                        <a:pt x="136" y="674"/>
                      </a:lnTo>
                      <a:lnTo>
                        <a:pt x="133" y="673"/>
                      </a:lnTo>
                      <a:lnTo>
                        <a:pt x="131" y="667"/>
                      </a:lnTo>
                      <a:lnTo>
                        <a:pt x="128" y="663"/>
                      </a:lnTo>
                      <a:lnTo>
                        <a:pt x="126" y="661"/>
                      </a:lnTo>
                      <a:lnTo>
                        <a:pt x="123" y="661"/>
                      </a:lnTo>
                      <a:lnTo>
                        <a:pt x="119" y="663"/>
                      </a:lnTo>
                      <a:lnTo>
                        <a:pt x="118" y="663"/>
                      </a:lnTo>
                      <a:lnTo>
                        <a:pt x="116" y="666"/>
                      </a:lnTo>
                      <a:lnTo>
                        <a:pt x="114" y="666"/>
                      </a:lnTo>
                      <a:lnTo>
                        <a:pt x="114" y="664"/>
                      </a:lnTo>
                      <a:lnTo>
                        <a:pt x="114" y="663"/>
                      </a:lnTo>
                      <a:lnTo>
                        <a:pt x="115" y="660"/>
                      </a:lnTo>
                      <a:lnTo>
                        <a:pt x="115" y="657"/>
                      </a:lnTo>
                      <a:lnTo>
                        <a:pt x="114" y="656"/>
                      </a:lnTo>
                      <a:lnTo>
                        <a:pt x="114" y="654"/>
                      </a:lnTo>
                      <a:lnTo>
                        <a:pt x="115" y="653"/>
                      </a:lnTo>
                      <a:lnTo>
                        <a:pt x="118" y="654"/>
                      </a:lnTo>
                      <a:lnTo>
                        <a:pt x="121" y="656"/>
                      </a:lnTo>
                      <a:lnTo>
                        <a:pt x="122" y="657"/>
                      </a:lnTo>
                      <a:lnTo>
                        <a:pt x="128" y="657"/>
                      </a:lnTo>
                      <a:lnTo>
                        <a:pt x="129" y="656"/>
                      </a:lnTo>
                      <a:lnTo>
                        <a:pt x="133" y="658"/>
                      </a:lnTo>
                      <a:lnTo>
                        <a:pt x="138" y="663"/>
                      </a:lnTo>
                      <a:lnTo>
                        <a:pt x="139" y="663"/>
                      </a:lnTo>
                      <a:lnTo>
                        <a:pt x="140" y="661"/>
                      </a:lnTo>
                      <a:lnTo>
                        <a:pt x="142" y="661"/>
                      </a:lnTo>
                      <a:lnTo>
                        <a:pt x="145" y="660"/>
                      </a:lnTo>
                      <a:lnTo>
                        <a:pt x="152" y="657"/>
                      </a:lnTo>
                      <a:lnTo>
                        <a:pt x="156" y="656"/>
                      </a:lnTo>
                      <a:lnTo>
                        <a:pt x="159" y="657"/>
                      </a:lnTo>
                      <a:lnTo>
                        <a:pt x="159" y="663"/>
                      </a:lnTo>
                      <a:lnTo>
                        <a:pt x="157" y="666"/>
                      </a:lnTo>
                      <a:lnTo>
                        <a:pt x="156" y="666"/>
                      </a:lnTo>
                      <a:close/>
                      <a:moveTo>
                        <a:pt x="142" y="650"/>
                      </a:moveTo>
                      <a:lnTo>
                        <a:pt x="140" y="649"/>
                      </a:lnTo>
                      <a:lnTo>
                        <a:pt x="140" y="646"/>
                      </a:lnTo>
                      <a:lnTo>
                        <a:pt x="140" y="643"/>
                      </a:lnTo>
                      <a:lnTo>
                        <a:pt x="140" y="641"/>
                      </a:lnTo>
                      <a:lnTo>
                        <a:pt x="142" y="640"/>
                      </a:lnTo>
                      <a:lnTo>
                        <a:pt x="143" y="639"/>
                      </a:lnTo>
                      <a:lnTo>
                        <a:pt x="145" y="639"/>
                      </a:lnTo>
                      <a:lnTo>
                        <a:pt x="148" y="639"/>
                      </a:lnTo>
                      <a:lnTo>
                        <a:pt x="149" y="639"/>
                      </a:lnTo>
                      <a:lnTo>
                        <a:pt x="150" y="639"/>
                      </a:lnTo>
                      <a:lnTo>
                        <a:pt x="152" y="640"/>
                      </a:lnTo>
                      <a:lnTo>
                        <a:pt x="153" y="641"/>
                      </a:lnTo>
                      <a:lnTo>
                        <a:pt x="153" y="643"/>
                      </a:lnTo>
                      <a:lnTo>
                        <a:pt x="153" y="646"/>
                      </a:lnTo>
                      <a:lnTo>
                        <a:pt x="152" y="647"/>
                      </a:lnTo>
                      <a:lnTo>
                        <a:pt x="152" y="649"/>
                      </a:lnTo>
                      <a:lnTo>
                        <a:pt x="149" y="650"/>
                      </a:lnTo>
                      <a:lnTo>
                        <a:pt x="148" y="650"/>
                      </a:lnTo>
                      <a:lnTo>
                        <a:pt x="148" y="651"/>
                      </a:lnTo>
                      <a:lnTo>
                        <a:pt x="146" y="651"/>
                      </a:lnTo>
                      <a:lnTo>
                        <a:pt x="143" y="650"/>
                      </a:lnTo>
                      <a:lnTo>
                        <a:pt x="142" y="650"/>
                      </a:lnTo>
                      <a:close/>
                      <a:moveTo>
                        <a:pt x="105" y="544"/>
                      </a:moveTo>
                      <a:lnTo>
                        <a:pt x="104" y="542"/>
                      </a:lnTo>
                      <a:lnTo>
                        <a:pt x="104" y="541"/>
                      </a:lnTo>
                      <a:lnTo>
                        <a:pt x="104" y="540"/>
                      </a:lnTo>
                      <a:lnTo>
                        <a:pt x="105" y="538"/>
                      </a:lnTo>
                      <a:lnTo>
                        <a:pt x="106" y="537"/>
                      </a:lnTo>
                      <a:lnTo>
                        <a:pt x="108" y="538"/>
                      </a:lnTo>
                      <a:lnTo>
                        <a:pt x="109" y="541"/>
                      </a:lnTo>
                      <a:lnTo>
                        <a:pt x="109" y="542"/>
                      </a:lnTo>
                      <a:lnTo>
                        <a:pt x="105" y="544"/>
                      </a:lnTo>
                      <a:close/>
                      <a:moveTo>
                        <a:pt x="23" y="400"/>
                      </a:moveTo>
                      <a:lnTo>
                        <a:pt x="22" y="400"/>
                      </a:lnTo>
                      <a:lnTo>
                        <a:pt x="19" y="401"/>
                      </a:lnTo>
                      <a:lnTo>
                        <a:pt x="19" y="402"/>
                      </a:lnTo>
                      <a:lnTo>
                        <a:pt x="17" y="404"/>
                      </a:lnTo>
                      <a:lnTo>
                        <a:pt x="16" y="407"/>
                      </a:lnTo>
                      <a:lnTo>
                        <a:pt x="12" y="409"/>
                      </a:lnTo>
                      <a:lnTo>
                        <a:pt x="7" y="405"/>
                      </a:lnTo>
                      <a:lnTo>
                        <a:pt x="9" y="401"/>
                      </a:lnTo>
                      <a:lnTo>
                        <a:pt x="9" y="400"/>
                      </a:lnTo>
                      <a:lnTo>
                        <a:pt x="10" y="398"/>
                      </a:lnTo>
                      <a:lnTo>
                        <a:pt x="9" y="397"/>
                      </a:lnTo>
                      <a:lnTo>
                        <a:pt x="7" y="397"/>
                      </a:lnTo>
                      <a:lnTo>
                        <a:pt x="5" y="395"/>
                      </a:lnTo>
                      <a:lnTo>
                        <a:pt x="3" y="394"/>
                      </a:lnTo>
                      <a:lnTo>
                        <a:pt x="3" y="392"/>
                      </a:lnTo>
                      <a:lnTo>
                        <a:pt x="3" y="391"/>
                      </a:lnTo>
                      <a:lnTo>
                        <a:pt x="2" y="387"/>
                      </a:lnTo>
                      <a:lnTo>
                        <a:pt x="2" y="385"/>
                      </a:lnTo>
                      <a:lnTo>
                        <a:pt x="0" y="384"/>
                      </a:lnTo>
                      <a:lnTo>
                        <a:pt x="5" y="384"/>
                      </a:lnTo>
                      <a:lnTo>
                        <a:pt x="9" y="385"/>
                      </a:lnTo>
                      <a:lnTo>
                        <a:pt x="10" y="385"/>
                      </a:lnTo>
                      <a:lnTo>
                        <a:pt x="10" y="388"/>
                      </a:lnTo>
                      <a:lnTo>
                        <a:pt x="10" y="390"/>
                      </a:lnTo>
                      <a:lnTo>
                        <a:pt x="13" y="391"/>
                      </a:lnTo>
                      <a:lnTo>
                        <a:pt x="16" y="391"/>
                      </a:lnTo>
                      <a:lnTo>
                        <a:pt x="16" y="390"/>
                      </a:lnTo>
                      <a:lnTo>
                        <a:pt x="17" y="390"/>
                      </a:lnTo>
                      <a:lnTo>
                        <a:pt x="19" y="392"/>
                      </a:lnTo>
                      <a:lnTo>
                        <a:pt x="23" y="392"/>
                      </a:lnTo>
                      <a:lnTo>
                        <a:pt x="26" y="395"/>
                      </a:lnTo>
                      <a:lnTo>
                        <a:pt x="29" y="398"/>
                      </a:lnTo>
                      <a:lnTo>
                        <a:pt x="30" y="401"/>
                      </a:lnTo>
                      <a:lnTo>
                        <a:pt x="29" y="401"/>
                      </a:lnTo>
                      <a:lnTo>
                        <a:pt x="27" y="401"/>
                      </a:lnTo>
                      <a:lnTo>
                        <a:pt x="26" y="400"/>
                      </a:lnTo>
                      <a:lnTo>
                        <a:pt x="23" y="400"/>
                      </a:lnTo>
                      <a:close/>
                      <a:moveTo>
                        <a:pt x="67" y="409"/>
                      </a:moveTo>
                      <a:lnTo>
                        <a:pt x="65" y="405"/>
                      </a:lnTo>
                      <a:lnTo>
                        <a:pt x="65" y="402"/>
                      </a:lnTo>
                      <a:lnTo>
                        <a:pt x="65" y="401"/>
                      </a:lnTo>
                      <a:lnTo>
                        <a:pt x="67" y="401"/>
                      </a:lnTo>
                      <a:lnTo>
                        <a:pt x="68" y="402"/>
                      </a:lnTo>
                      <a:lnTo>
                        <a:pt x="70" y="405"/>
                      </a:lnTo>
                      <a:lnTo>
                        <a:pt x="70" y="407"/>
                      </a:lnTo>
                      <a:lnTo>
                        <a:pt x="68" y="408"/>
                      </a:lnTo>
                      <a:lnTo>
                        <a:pt x="67" y="409"/>
                      </a:lnTo>
                      <a:close/>
                      <a:moveTo>
                        <a:pt x="64" y="398"/>
                      </a:moveTo>
                      <a:lnTo>
                        <a:pt x="63" y="398"/>
                      </a:lnTo>
                      <a:lnTo>
                        <a:pt x="61" y="395"/>
                      </a:lnTo>
                      <a:lnTo>
                        <a:pt x="63" y="395"/>
                      </a:lnTo>
                      <a:lnTo>
                        <a:pt x="63" y="394"/>
                      </a:lnTo>
                      <a:lnTo>
                        <a:pt x="64" y="392"/>
                      </a:lnTo>
                      <a:lnTo>
                        <a:pt x="64" y="395"/>
                      </a:lnTo>
                      <a:lnTo>
                        <a:pt x="64" y="397"/>
                      </a:lnTo>
                      <a:lnTo>
                        <a:pt x="64" y="398"/>
                      </a:lnTo>
                      <a:close/>
                      <a:moveTo>
                        <a:pt x="63" y="391"/>
                      </a:moveTo>
                      <a:lnTo>
                        <a:pt x="63" y="392"/>
                      </a:lnTo>
                      <a:lnTo>
                        <a:pt x="63" y="391"/>
                      </a:lnTo>
                      <a:lnTo>
                        <a:pt x="61" y="390"/>
                      </a:lnTo>
                      <a:lnTo>
                        <a:pt x="61" y="388"/>
                      </a:lnTo>
                      <a:lnTo>
                        <a:pt x="61" y="385"/>
                      </a:lnTo>
                      <a:lnTo>
                        <a:pt x="63" y="387"/>
                      </a:lnTo>
                      <a:lnTo>
                        <a:pt x="63" y="388"/>
                      </a:lnTo>
                      <a:lnTo>
                        <a:pt x="63" y="391"/>
                      </a:lnTo>
                      <a:close/>
                      <a:moveTo>
                        <a:pt x="53" y="330"/>
                      </a:moveTo>
                      <a:lnTo>
                        <a:pt x="53" y="334"/>
                      </a:lnTo>
                      <a:lnTo>
                        <a:pt x="54" y="336"/>
                      </a:lnTo>
                      <a:lnTo>
                        <a:pt x="54" y="340"/>
                      </a:lnTo>
                      <a:lnTo>
                        <a:pt x="51" y="354"/>
                      </a:lnTo>
                      <a:lnTo>
                        <a:pt x="50" y="356"/>
                      </a:lnTo>
                      <a:lnTo>
                        <a:pt x="48" y="356"/>
                      </a:lnTo>
                      <a:lnTo>
                        <a:pt x="43" y="349"/>
                      </a:lnTo>
                      <a:lnTo>
                        <a:pt x="43" y="347"/>
                      </a:lnTo>
                      <a:lnTo>
                        <a:pt x="44" y="341"/>
                      </a:lnTo>
                      <a:lnTo>
                        <a:pt x="43" y="341"/>
                      </a:lnTo>
                      <a:lnTo>
                        <a:pt x="40" y="341"/>
                      </a:lnTo>
                      <a:lnTo>
                        <a:pt x="36" y="343"/>
                      </a:lnTo>
                      <a:lnTo>
                        <a:pt x="34" y="343"/>
                      </a:lnTo>
                      <a:lnTo>
                        <a:pt x="33" y="341"/>
                      </a:lnTo>
                      <a:lnTo>
                        <a:pt x="31" y="340"/>
                      </a:lnTo>
                      <a:lnTo>
                        <a:pt x="27" y="333"/>
                      </a:lnTo>
                      <a:lnTo>
                        <a:pt x="20" y="330"/>
                      </a:lnTo>
                      <a:lnTo>
                        <a:pt x="19" y="322"/>
                      </a:lnTo>
                      <a:lnTo>
                        <a:pt x="22" y="316"/>
                      </a:lnTo>
                      <a:lnTo>
                        <a:pt x="24" y="315"/>
                      </a:lnTo>
                      <a:lnTo>
                        <a:pt x="26" y="313"/>
                      </a:lnTo>
                      <a:lnTo>
                        <a:pt x="26" y="312"/>
                      </a:lnTo>
                      <a:lnTo>
                        <a:pt x="27" y="302"/>
                      </a:lnTo>
                      <a:lnTo>
                        <a:pt x="24" y="299"/>
                      </a:lnTo>
                      <a:lnTo>
                        <a:pt x="22" y="296"/>
                      </a:lnTo>
                      <a:lnTo>
                        <a:pt x="19" y="295"/>
                      </a:lnTo>
                      <a:lnTo>
                        <a:pt x="19" y="292"/>
                      </a:lnTo>
                      <a:lnTo>
                        <a:pt x="20" y="291"/>
                      </a:lnTo>
                      <a:lnTo>
                        <a:pt x="34" y="295"/>
                      </a:lnTo>
                      <a:lnTo>
                        <a:pt x="36" y="296"/>
                      </a:lnTo>
                      <a:lnTo>
                        <a:pt x="40" y="302"/>
                      </a:lnTo>
                      <a:lnTo>
                        <a:pt x="54" y="325"/>
                      </a:lnTo>
                      <a:lnTo>
                        <a:pt x="54" y="326"/>
                      </a:lnTo>
                      <a:lnTo>
                        <a:pt x="54" y="329"/>
                      </a:lnTo>
                      <a:lnTo>
                        <a:pt x="53" y="3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17" name="Freeform 6"/>
                <p:cNvSpPr>
                  <a:spLocks/>
                </p:cNvSpPr>
                <p:nvPr/>
              </p:nvSpPr>
              <p:spPr bwMode="auto">
                <a:xfrm>
                  <a:off x="2636838" y="2686050"/>
                  <a:ext cx="15875" cy="12700"/>
                </a:xfrm>
                <a:custGeom>
                  <a:avLst/>
                  <a:gdLst>
                    <a:gd name="T0" fmla="*/ 3 w 10"/>
                    <a:gd name="T1" fmla="*/ 8 h 8"/>
                    <a:gd name="T2" fmla="*/ 0 w 10"/>
                    <a:gd name="T3" fmla="*/ 8 h 8"/>
                    <a:gd name="T4" fmla="*/ 0 w 10"/>
                    <a:gd name="T5" fmla="*/ 6 h 8"/>
                    <a:gd name="T6" fmla="*/ 5 w 10"/>
                    <a:gd name="T7" fmla="*/ 0 h 8"/>
                    <a:gd name="T8" fmla="*/ 7 w 10"/>
                    <a:gd name="T9" fmla="*/ 0 h 8"/>
                    <a:gd name="T10" fmla="*/ 8 w 10"/>
                    <a:gd name="T11" fmla="*/ 0 h 8"/>
                    <a:gd name="T12" fmla="*/ 10 w 10"/>
                    <a:gd name="T13" fmla="*/ 2 h 8"/>
                    <a:gd name="T14" fmla="*/ 10 w 10"/>
                    <a:gd name="T15" fmla="*/ 5 h 8"/>
                    <a:gd name="T16" fmla="*/ 7 w 10"/>
                    <a:gd name="T17" fmla="*/ 6 h 8"/>
                    <a:gd name="T18" fmla="*/ 5 w 10"/>
                    <a:gd name="T19" fmla="*/ 8 h 8"/>
                    <a:gd name="T20" fmla="*/ 3 w 10"/>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8">
                      <a:moveTo>
                        <a:pt x="3" y="8"/>
                      </a:moveTo>
                      <a:lnTo>
                        <a:pt x="0" y="8"/>
                      </a:lnTo>
                      <a:lnTo>
                        <a:pt x="0" y="6"/>
                      </a:lnTo>
                      <a:lnTo>
                        <a:pt x="5" y="0"/>
                      </a:lnTo>
                      <a:lnTo>
                        <a:pt x="7" y="0"/>
                      </a:lnTo>
                      <a:lnTo>
                        <a:pt x="8" y="0"/>
                      </a:lnTo>
                      <a:lnTo>
                        <a:pt x="10" y="2"/>
                      </a:lnTo>
                      <a:lnTo>
                        <a:pt x="10" y="5"/>
                      </a:lnTo>
                      <a:lnTo>
                        <a:pt x="7" y="6"/>
                      </a:lnTo>
                      <a:lnTo>
                        <a:pt x="5" y="8"/>
                      </a:lnTo>
                      <a:lnTo>
                        <a:pt x="3"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18" name="Freeform 7"/>
                <p:cNvSpPr>
                  <a:spLocks/>
                </p:cNvSpPr>
                <p:nvPr/>
              </p:nvSpPr>
              <p:spPr bwMode="auto">
                <a:xfrm>
                  <a:off x="2660650" y="2686050"/>
                  <a:ext cx="19050" cy="14288"/>
                </a:xfrm>
                <a:custGeom>
                  <a:avLst/>
                  <a:gdLst>
                    <a:gd name="T0" fmla="*/ 2 w 12"/>
                    <a:gd name="T1" fmla="*/ 8 h 9"/>
                    <a:gd name="T2" fmla="*/ 0 w 12"/>
                    <a:gd name="T3" fmla="*/ 8 h 9"/>
                    <a:gd name="T4" fmla="*/ 7 w 12"/>
                    <a:gd name="T5" fmla="*/ 0 h 9"/>
                    <a:gd name="T6" fmla="*/ 10 w 12"/>
                    <a:gd name="T7" fmla="*/ 0 h 9"/>
                    <a:gd name="T8" fmla="*/ 12 w 12"/>
                    <a:gd name="T9" fmla="*/ 0 h 9"/>
                    <a:gd name="T10" fmla="*/ 12 w 12"/>
                    <a:gd name="T11" fmla="*/ 5 h 9"/>
                    <a:gd name="T12" fmla="*/ 10 w 12"/>
                    <a:gd name="T13" fmla="*/ 8 h 9"/>
                    <a:gd name="T14" fmla="*/ 7 w 12"/>
                    <a:gd name="T15" fmla="*/ 9 h 9"/>
                    <a:gd name="T16" fmla="*/ 6 w 12"/>
                    <a:gd name="T17" fmla="*/ 8 h 9"/>
                    <a:gd name="T18" fmla="*/ 5 w 12"/>
                    <a:gd name="T19" fmla="*/ 8 h 9"/>
                    <a:gd name="T20" fmla="*/ 3 w 12"/>
                    <a:gd name="T21" fmla="*/ 8 h 9"/>
                    <a:gd name="T22" fmla="*/ 2 w 12"/>
                    <a:gd name="T2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
                      <a:moveTo>
                        <a:pt x="2" y="8"/>
                      </a:moveTo>
                      <a:lnTo>
                        <a:pt x="0" y="8"/>
                      </a:lnTo>
                      <a:lnTo>
                        <a:pt x="7" y="0"/>
                      </a:lnTo>
                      <a:lnTo>
                        <a:pt x="10" y="0"/>
                      </a:lnTo>
                      <a:lnTo>
                        <a:pt x="12" y="0"/>
                      </a:lnTo>
                      <a:lnTo>
                        <a:pt x="12" y="5"/>
                      </a:lnTo>
                      <a:lnTo>
                        <a:pt x="10" y="8"/>
                      </a:lnTo>
                      <a:lnTo>
                        <a:pt x="7" y="9"/>
                      </a:lnTo>
                      <a:lnTo>
                        <a:pt x="6" y="8"/>
                      </a:lnTo>
                      <a:lnTo>
                        <a:pt x="5" y="8"/>
                      </a:lnTo>
                      <a:lnTo>
                        <a:pt x="3" y="8"/>
                      </a:lnTo>
                      <a:lnTo>
                        <a:pt x="2"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19" name="Freeform 8"/>
                <p:cNvSpPr>
                  <a:spLocks/>
                </p:cNvSpPr>
                <p:nvPr/>
              </p:nvSpPr>
              <p:spPr bwMode="auto">
                <a:xfrm>
                  <a:off x="2746375" y="2640013"/>
                  <a:ext cx="15875" cy="19050"/>
                </a:xfrm>
                <a:custGeom>
                  <a:avLst/>
                  <a:gdLst>
                    <a:gd name="T0" fmla="*/ 2 w 10"/>
                    <a:gd name="T1" fmla="*/ 11 h 12"/>
                    <a:gd name="T2" fmla="*/ 0 w 10"/>
                    <a:gd name="T3" fmla="*/ 11 h 12"/>
                    <a:gd name="T4" fmla="*/ 0 w 10"/>
                    <a:gd name="T5" fmla="*/ 10 h 12"/>
                    <a:gd name="T6" fmla="*/ 0 w 10"/>
                    <a:gd name="T7" fmla="*/ 3 h 12"/>
                    <a:gd name="T8" fmla="*/ 2 w 10"/>
                    <a:gd name="T9" fmla="*/ 3 h 12"/>
                    <a:gd name="T10" fmla="*/ 6 w 10"/>
                    <a:gd name="T11" fmla="*/ 0 h 12"/>
                    <a:gd name="T12" fmla="*/ 9 w 10"/>
                    <a:gd name="T13" fmla="*/ 1 h 12"/>
                    <a:gd name="T14" fmla="*/ 10 w 10"/>
                    <a:gd name="T15" fmla="*/ 4 h 12"/>
                    <a:gd name="T16" fmla="*/ 10 w 10"/>
                    <a:gd name="T17" fmla="*/ 5 h 12"/>
                    <a:gd name="T18" fmla="*/ 9 w 10"/>
                    <a:gd name="T19" fmla="*/ 8 h 12"/>
                    <a:gd name="T20" fmla="*/ 7 w 10"/>
                    <a:gd name="T21" fmla="*/ 11 h 12"/>
                    <a:gd name="T22" fmla="*/ 4 w 10"/>
                    <a:gd name="T23" fmla="*/ 12 h 12"/>
                    <a:gd name="T24" fmla="*/ 2 w 10"/>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2" y="11"/>
                      </a:moveTo>
                      <a:lnTo>
                        <a:pt x="0" y="11"/>
                      </a:lnTo>
                      <a:lnTo>
                        <a:pt x="0" y="10"/>
                      </a:lnTo>
                      <a:lnTo>
                        <a:pt x="0" y="3"/>
                      </a:lnTo>
                      <a:lnTo>
                        <a:pt x="2" y="3"/>
                      </a:lnTo>
                      <a:lnTo>
                        <a:pt x="6" y="0"/>
                      </a:lnTo>
                      <a:lnTo>
                        <a:pt x="9" y="1"/>
                      </a:lnTo>
                      <a:lnTo>
                        <a:pt x="10" y="4"/>
                      </a:lnTo>
                      <a:lnTo>
                        <a:pt x="10" y="5"/>
                      </a:lnTo>
                      <a:lnTo>
                        <a:pt x="9" y="8"/>
                      </a:lnTo>
                      <a:lnTo>
                        <a:pt x="7" y="11"/>
                      </a:lnTo>
                      <a:lnTo>
                        <a:pt x="4" y="12"/>
                      </a:lnTo>
                      <a:lnTo>
                        <a:pt x="2"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0" name="Freeform 9"/>
                <p:cNvSpPr>
                  <a:spLocks/>
                </p:cNvSpPr>
                <p:nvPr/>
              </p:nvSpPr>
              <p:spPr bwMode="auto">
                <a:xfrm>
                  <a:off x="2957513" y="2870200"/>
                  <a:ext cx="33338" cy="25400"/>
                </a:xfrm>
                <a:custGeom>
                  <a:avLst/>
                  <a:gdLst>
                    <a:gd name="T0" fmla="*/ 21 w 21"/>
                    <a:gd name="T1" fmla="*/ 10 h 16"/>
                    <a:gd name="T2" fmla="*/ 20 w 21"/>
                    <a:gd name="T3" fmla="*/ 12 h 16"/>
                    <a:gd name="T4" fmla="*/ 20 w 21"/>
                    <a:gd name="T5" fmla="*/ 13 h 16"/>
                    <a:gd name="T6" fmla="*/ 20 w 21"/>
                    <a:gd name="T7" fmla="*/ 15 h 16"/>
                    <a:gd name="T8" fmla="*/ 19 w 21"/>
                    <a:gd name="T9" fmla="*/ 15 h 16"/>
                    <a:gd name="T10" fmla="*/ 16 w 21"/>
                    <a:gd name="T11" fmla="*/ 16 h 16"/>
                    <a:gd name="T12" fmla="*/ 16 w 21"/>
                    <a:gd name="T13" fmla="*/ 15 h 16"/>
                    <a:gd name="T14" fmla="*/ 11 w 21"/>
                    <a:gd name="T15" fmla="*/ 12 h 16"/>
                    <a:gd name="T16" fmla="*/ 6 w 21"/>
                    <a:gd name="T17" fmla="*/ 12 h 16"/>
                    <a:gd name="T18" fmla="*/ 3 w 21"/>
                    <a:gd name="T19" fmla="*/ 12 h 16"/>
                    <a:gd name="T20" fmla="*/ 3 w 21"/>
                    <a:gd name="T21" fmla="*/ 10 h 16"/>
                    <a:gd name="T22" fmla="*/ 2 w 21"/>
                    <a:gd name="T23" fmla="*/ 8 h 16"/>
                    <a:gd name="T24" fmla="*/ 0 w 21"/>
                    <a:gd name="T25" fmla="*/ 5 h 16"/>
                    <a:gd name="T26" fmla="*/ 0 w 21"/>
                    <a:gd name="T27" fmla="*/ 3 h 16"/>
                    <a:gd name="T28" fmla="*/ 6 w 21"/>
                    <a:gd name="T29" fmla="*/ 0 h 16"/>
                    <a:gd name="T30" fmla="*/ 7 w 21"/>
                    <a:gd name="T31" fmla="*/ 0 h 16"/>
                    <a:gd name="T32" fmla="*/ 9 w 21"/>
                    <a:gd name="T33" fmla="*/ 2 h 16"/>
                    <a:gd name="T34" fmla="*/ 9 w 21"/>
                    <a:gd name="T35" fmla="*/ 3 h 16"/>
                    <a:gd name="T36" fmla="*/ 9 w 21"/>
                    <a:gd name="T37" fmla="*/ 6 h 16"/>
                    <a:gd name="T38" fmla="*/ 10 w 21"/>
                    <a:gd name="T39" fmla="*/ 8 h 16"/>
                    <a:gd name="T40" fmla="*/ 11 w 21"/>
                    <a:gd name="T41" fmla="*/ 9 h 16"/>
                    <a:gd name="T42" fmla="*/ 13 w 21"/>
                    <a:gd name="T43" fmla="*/ 9 h 16"/>
                    <a:gd name="T44" fmla="*/ 13 w 21"/>
                    <a:gd name="T45" fmla="*/ 8 h 16"/>
                    <a:gd name="T46" fmla="*/ 11 w 21"/>
                    <a:gd name="T47" fmla="*/ 5 h 16"/>
                    <a:gd name="T48" fmla="*/ 13 w 21"/>
                    <a:gd name="T49" fmla="*/ 5 h 16"/>
                    <a:gd name="T50" fmla="*/ 16 w 21"/>
                    <a:gd name="T51" fmla="*/ 6 h 16"/>
                    <a:gd name="T52" fmla="*/ 20 w 21"/>
                    <a:gd name="T53" fmla="*/ 8 h 16"/>
                    <a:gd name="T54" fmla="*/ 21 w 21"/>
                    <a:gd name="T55" fmla="*/ 9 h 16"/>
                    <a:gd name="T56" fmla="*/ 21 w 21"/>
                    <a:gd name="T5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 h="16">
                      <a:moveTo>
                        <a:pt x="21" y="10"/>
                      </a:moveTo>
                      <a:lnTo>
                        <a:pt x="20" y="12"/>
                      </a:lnTo>
                      <a:lnTo>
                        <a:pt x="20" y="13"/>
                      </a:lnTo>
                      <a:lnTo>
                        <a:pt x="20" y="15"/>
                      </a:lnTo>
                      <a:lnTo>
                        <a:pt x="19" y="15"/>
                      </a:lnTo>
                      <a:lnTo>
                        <a:pt x="16" y="16"/>
                      </a:lnTo>
                      <a:lnTo>
                        <a:pt x="16" y="15"/>
                      </a:lnTo>
                      <a:lnTo>
                        <a:pt x="11" y="12"/>
                      </a:lnTo>
                      <a:lnTo>
                        <a:pt x="6" y="12"/>
                      </a:lnTo>
                      <a:lnTo>
                        <a:pt x="3" y="12"/>
                      </a:lnTo>
                      <a:lnTo>
                        <a:pt x="3" y="10"/>
                      </a:lnTo>
                      <a:lnTo>
                        <a:pt x="2" y="8"/>
                      </a:lnTo>
                      <a:lnTo>
                        <a:pt x="0" y="5"/>
                      </a:lnTo>
                      <a:lnTo>
                        <a:pt x="0" y="3"/>
                      </a:lnTo>
                      <a:lnTo>
                        <a:pt x="6" y="0"/>
                      </a:lnTo>
                      <a:lnTo>
                        <a:pt x="7" y="0"/>
                      </a:lnTo>
                      <a:lnTo>
                        <a:pt x="9" y="2"/>
                      </a:lnTo>
                      <a:lnTo>
                        <a:pt x="9" y="3"/>
                      </a:lnTo>
                      <a:lnTo>
                        <a:pt x="9" y="6"/>
                      </a:lnTo>
                      <a:lnTo>
                        <a:pt x="10" y="8"/>
                      </a:lnTo>
                      <a:lnTo>
                        <a:pt x="11" y="9"/>
                      </a:lnTo>
                      <a:lnTo>
                        <a:pt x="13" y="9"/>
                      </a:lnTo>
                      <a:lnTo>
                        <a:pt x="13" y="8"/>
                      </a:lnTo>
                      <a:lnTo>
                        <a:pt x="11" y="5"/>
                      </a:lnTo>
                      <a:lnTo>
                        <a:pt x="13" y="5"/>
                      </a:lnTo>
                      <a:lnTo>
                        <a:pt x="16" y="6"/>
                      </a:lnTo>
                      <a:lnTo>
                        <a:pt x="20" y="8"/>
                      </a:lnTo>
                      <a:lnTo>
                        <a:pt x="21" y="9"/>
                      </a:lnTo>
                      <a:lnTo>
                        <a:pt x="21"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1" name="Freeform 10"/>
                <p:cNvSpPr>
                  <a:spLocks/>
                </p:cNvSpPr>
                <p:nvPr/>
              </p:nvSpPr>
              <p:spPr bwMode="auto">
                <a:xfrm>
                  <a:off x="2787650" y="2689225"/>
                  <a:ext cx="66675" cy="66675"/>
                </a:xfrm>
                <a:custGeom>
                  <a:avLst/>
                  <a:gdLst>
                    <a:gd name="T0" fmla="*/ 29 w 42"/>
                    <a:gd name="T1" fmla="*/ 11 h 42"/>
                    <a:gd name="T2" fmla="*/ 31 w 42"/>
                    <a:gd name="T3" fmla="*/ 18 h 42"/>
                    <a:gd name="T4" fmla="*/ 28 w 42"/>
                    <a:gd name="T5" fmla="*/ 25 h 42"/>
                    <a:gd name="T6" fmla="*/ 34 w 42"/>
                    <a:gd name="T7" fmla="*/ 31 h 42"/>
                    <a:gd name="T8" fmla="*/ 42 w 42"/>
                    <a:gd name="T9" fmla="*/ 37 h 42"/>
                    <a:gd name="T10" fmla="*/ 38 w 42"/>
                    <a:gd name="T11" fmla="*/ 38 h 42"/>
                    <a:gd name="T12" fmla="*/ 32 w 42"/>
                    <a:gd name="T13" fmla="*/ 34 h 42"/>
                    <a:gd name="T14" fmla="*/ 25 w 42"/>
                    <a:gd name="T15" fmla="*/ 34 h 42"/>
                    <a:gd name="T16" fmla="*/ 19 w 42"/>
                    <a:gd name="T17" fmla="*/ 35 h 42"/>
                    <a:gd name="T18" fmla="*/ 18 w 42"/>
                    <a:gd name="T19" fmla="*/ 37 h 42"/>
                    <a:gd name="T20" fmla="*/ 17 w 42"/>
                    <a:gd name="T21" fmla="*/ 38 h 42"/>
                    <a:gd name="T22" fmla="*/ 14 w 42"/>
                    <a:gd name="T23" fmla="*/ 38 h 42"/>
                    <a:gd name="T24" fmla="*/ 12 w 42"/>
                    <a:gd name="T25" fmla="*/ 37 h 42"/>
                    <a:gd name="T26" fmla="*/ 10 w 42"/>
                    <a:gd name="T27" fmla="*/ 35 h 42"/>
                    <a:gd name="T28" fmla="*/ 7 w 42"/>
                    <a:gd name="T29" fmla="*/ 38 h 42"/>
                    <a:gd name="T30" fmla="*/ 4 w 42"/>
                    <a:gd name="T31" fmla="*/ 42 h 42"/>
                    <a:gd name="T32" fmla="*/ 1 w 42"/>
                    <a:gd name="T33" fmla="*/ 41 h 42"/>
                    <a:gd name="T34" fmla="*/ 2 w 42"/>
                    <a:gd name="T35" fmla="*/ 38 h 42"/>
                    <a:gd name="T36" fmla="*/ 5 w 42"/>
                    <a:gd name="T37" fmla="*/ 35 h 42"/>
                    <a:gd name="T38" fmla="*/ 1 w 42"/>
                    <a:gd name="T39" fmla="*/ 27 h 42"/>
                    <a:gd name="T40" fmla="*/ 0 w 42"/>
                    <a:gd name="T41" fmla="*/ 24 h 42"/>
                    <a:gd name="T42" fmla="*/ 8 w 42"/>
                    <a:gd name="T43" fmla="*/ 27 h 42"/>
                    <a:gd name="T44" fmla="*/ 15 w 42"/>
                    <a:gd name="T45" fmla="*/ 28 h 42"/>
                    <a:gd name="T46" fmla="*/ 17 w 42"/>
                    <a:gd name="T47" fmla="*/ 25 h 42"/>
                    <a:gd name="T48" fmla="*/ 18 w 42"/>
                    <a:gd name="T49" fmla="*/ 24 h 42"/>
                    <a:gd name="T50" fmla="*/ 14 w 42"/>
                    <a:gd name="T51" fmla="*/ 20 h 42"/>
                    <a:gd name="T52" fmla="*/ 14 w 42"/>
                    <a:gd name="T53" fmla="*/ 15 h 42"/>
                    <a:gd name="T54" fmla="*/ 14 w 42"/>
                    <a:gd name="T55" fmla="*/ 7 h 42"/>
                    <a:gd name="T56" fmla="*/ 14 w 42"/>
                    <a:gd name="T57" fmla="*/ 1 h 42"/>
                    <a:gd name="T58" fmla="*/ 15 w 42"/>
                    <a:gd name="T59" fmla="*/ 0 h 42"/>
                    <a:gd name="T60" fmla="*/ 19 w 42"/>
                    <a:gd name="T61" fmla="*/ 0 h 42"/>
                    <a:gd name="T62" fmla="*/ 24 w 42"/>
                    <a:gd name="T63" fmla="*/ 1 h 42"/>
                    <a:gd name="T64" fmla="*/ 27 w 42"/>
                    <a:gd name="T65" fmla="*/ 4 h 42"/>
                    <a:gd name="T66" fmla="*/ 27 w 42"/>
                    <a:gd name="T6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2">
                      <a:moveTo>
                        <a:pt x="27" y="7"/>
                      </a:moveTo>
                      <a:lnTo>
                        <a:pt x="29" y="11"/>
                      </a:lnTo>
                      <a:lnTo>
                        <a:pt x="32" y="13"/>
                      </a:lnTo>
                      <a:lnTo>
                        <a:pt x="31" y="18"/>
                      </a:lnTo>
                      <a:lnTo>
                        <a:pt x="28" y="20"/>
                      </a:lnTo>
                      <a:lnTo>
                        <a:pt x="28" y="25"/>
                      </a:lnTo>
                      <a:lnTo>
                        <a:pt x="28" y="27"/>
                      </a:lnTo>
                      <a:lnTo>
                        <a:pt x="34" y="31"/>
                      </a:lnTo>
                      <a:lnTo>
                        <a:pt x="38" y="34"/>
                      </a:lnTo>
                      <a:lnTo>
                        <a:pt x="42" y="37"/>
                      </a:lnTo>
                      <a:lnTo>
                        <a:pt x="41" y="38"/>
                      </a:lnTo>
                      <a:lnTo>
                        <a:pt x="38" y="38"/>
                      </a:lnTo>
                      <a:lnTo>
                        <a:pt x="35" y="37"/>
                      </a:lnTo>
                      <a:lnTo>
                        <a:pt x="32" y="34"/>
                      </a:lnTo>
                      <a:lnTo>
                        <a:pt x="28" y="32"/>
                      </a:lnTo>
                      <a:lnTo>
                        <a:pt x="25" y="34"/>
                      </a:lnTo>
                      <a:lnTo>
                        <a:pt x="22" y="35"/>
                      </a:lnTo>
                      <a:lnTo>
                        <a:pt x="19" y="35"/>
                      </a:lnTo>
                      <a:lnTo>
                        <a:pt x="18" y="35"/>
                      </a:lnTo>
                      <a:lnTo>
                        <a:pt x="18" y="37"/>
                      </a:lnTo>
                      <a:lnTo>
                        <a:pt x="18" y="38"/>
                      </a:lnTo>
                      <a:lnTo>
                        <a:pt x="17" y="38"/>
                      </a:lnTo>
                      <a:lnTo>
                        <a:pt x="15" y="38"/>
                      </a:lnTo>
                      <a:lnTo>
                        <a:pt x="14" y="38"/>
                      </a:lnTo>
                      <a:lnTo>
                        <a:pt x="12" y="38"/>
                      </a:lnTo>
                      <a:lnTo>
                        <a:pt x="12" y="37"/>
                      </a:lnTo>
                      <a:lnTo>
                        <a:pt x="12" y="35"/>
                      </a:lnTo>
                      <a:lnTo>
                        <a:pt x="10" y="35"/>
                      </a:lnTo>
                      <a:lnTo>
                        <a:pt x="7" y="37"/>
                      </a:lnTo>
                      <a:lnTo>
                        <a:pt x="7" y="38"/>
                      </a:lnTo>
                      <a:lnTo>
                        <a:pt x="5" y="39"/>
                      </a:lnTo>
                      <a:lnTo>
                        <a:pt x="4" y="42"/>
                      </a:lnTo>
                      <a:lnTo>
                        <a:pt x="2" y="42"/>
                      </a:lnTo>
                      <a:lnTo>
                        <a:pt x="1" y="41"/>
                      </a:lnTo>
                      <a:lnTo>
                        <a:pt x="2" y="39"/>
                      </a:lnTo>
                      <a:lnTo>
                        <a:pt x="2" y="38"/>
                      </a:lnTo>
                      <a:lnTo>
                        <a:pt x="4" y="37"/>
                      </a:lnTo>
                      <a:lnTo>
                        <a:pt x="5" y="35"/>
                      </a:lnTo>
                      <a:lnTo>
                        <a:pt x="2" y="27"/>
                      </a:lnTo>
                      <a:lnTo>
                        <a:pt x="1" y="27"/>
                      </a:lnTo>
                      <a:lnTo>
                        <a:pt x="0" y="25"/>
                      </a:lnTo>
                      <a:lnTo>
                        <a:pt x="0" y="24"/>
                      </a:lnTo>
                      <a:lnTo>
                        <a:pt x="4" y="22"/>
                      </a:lnTo>
                      <a:lnTo>
                        <a:pt x="8" y="27"/>
                      </a:lnTo>
                      <a:lnTo>
                        <a:pt x="12" y="30"/>
                      </a:lnTo>
                      <a:lnTo>
                        <a:pt x="15" y="28"/>
                      </a:lnTo>
                      <a:lnTo>
                        <a:pt x="17" y="27"/>
                      </a:lnTo>
                      <a:lnTo>
                        <a:pt x="17" y="25"/>
                      </a:lnTo>
                      <a:lnTo>
                        <a:pt x="18" y="25"/>
                      </a:lnTo>
                      <a:lnTo>
                        <a:pt x="18" y="24"/>
                      </a:lnTo>
                      <a:lnTo>
                        <a:pt x="17" y="22"/>
                      </a:lnTo>
                      <a:lnTo>
                        <a:pt x="14" y="20"/>
                      </a:lnTo>
                      <a:lnTo>
                        <a:pt x="14" y="18"/>
                      </a:lnTo>
                      <a:lnTo>
                        <a:pt x="14" y="15"/>
                      </a:lnTo>
                      <a:lnTo>
                        <a:pt x="15" y="14"/>
                      </a:lnTo>
                      <a:lnTo>
                        <a:pt x="14" y="7"/>
                      </a:lnTo>
                      <a:lnTo>
                        <a:pt x="14" y="3"/>
                      </a:lnTo>
                      <a:lnTo>
                        <a:pt x="14" y="1"/>
                      </a:lnTo>
                      <a:lnTo>
                        <a:pt x="15" y="1"/>
                      </a:lnTo>
                      <a:lnTo>
                        <a:pt x="15" y="0"/>
                      </a:lnTo>
                      <a:lnTo>
                        <a:pt x="17" y="0"/>
                      </a:lnTo>
                      <a:lnTo>
                        <a:pt x="19" y="0"/>
                      </a:lnTo>
                      <a:lnTo>
                        <a:pt x="21" y="0"/>
                      </a:lnTo>
                      <a:lnTo>
                        <a:pt x="24" y="1"/>
                      </a:lnTo>
                      <a:lnTo>
                        <a:pt x="25" y="3"/>
                      </a:lnTo>
                      <a:lnTo>
                        <a:pt x="27" y="4"/>
                      </a:lnTo>
                      <a:lnTo>
                        <a:pt x="27" y="6"/>
                      </a:lnTo>
                      <a:lnTo>
                        <a:pt x="27"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2" name="Freeform 11"/>
                <p:cNvSpPr>
                  <a:spLocks/>
                </p:cNvSpPr>
                <p:nvPr/>
              </p:nvSpPr>
              <p:spPr bwMode="auto">
                <a:xfrm>
                  <a:off x="2820988" y="2760663"/>
                  <a:ext cx="87313" cy="49213"/>
                </a:xfrm>
                <a:custGeom>
                  <a:avLst/>
                  <a:gdLst>
                    <a:gd name="T0" fmla="*/ 34 w 55"/>
                    <a:gd name="T1" fmla="*/ 30 h 31"/>
                    <a:gd name="T2" fmla="*/ 32 w 55"/>
                    <a:gd name="T3" fmla="*/ 31 h 31"/>
                    <a:gd name="T4" fmla="*/ 30 w 55"/>
                    <a:gd name="T5" fmla="*/ 31 h 31"/>
                    <a:gd name="T6" fmla="*/ 21 w 55"/>
                    <a:gd name="T7" fmla="*/ 27 h 31"/>
                    <a:gd name="T8" fmla="*/ 20 w 55"/>
                    <a:gd name="T9" fmla="*/ 26 h 31"/>
                    <a:gd name="T10" fmla="*/ 20 w 55"/>
                    <a:gd name="T11" fmla="*/ 23 h 31"/>
                    <a:gd name="T12" fmla="*/ 21 w 55"/>
                    <a:gd name="T13" fmla="*/ 23 h 31"/>
                    <a:gd name="T14" fmla="*/ 21 w 55"/>
                    <a:gd name="T15" fmla="*/ 21 h 31"/>
                    <a:gd name="T16" fmla="*/ 21 w 55"/>
                    <a:gd name="T17" fmla="*/ 19 h 31"/>
                    <a:gd name="T18" fmla="*/ 21 w 55"/>
                    <a:gd name="T19" fmla="*/ 17 h 31"/>
                    <a:gd name="T20" fmla="*/ 20 w 55"/>
                    <a:gd name="T21" fmla="*/ 16 h 31"/>
                    <a:gd name="T22" fmla="*/ 18 w 55"/>
                    <a:gd name="T23" fmla="*/ 14 h 31"/>
                    <a:gd name="T24" fmla="*/ 17 w 55"/>
                    <a:gd name="T25" fmla="*/ 13 h 31"/>
                    <a:gd name="T26" fmla="*/ 14 w 55"/>
                    <a:gd name="T27" fmla="*/ 13 h 31"/>
                    <a:gd name="T28" fmla="*/ 13 w 55"/>
                    <a:gd name="T29" fmla="*/ 13 h 31"/>
                    <a:gd name="T30" fmla="*/ 10 w 55"/>
                    <a:gd name="T31" fmla="*/ 10 h 31"/>
                    <a:gd name="T32" fmla="*/ 8 w 55"/>
                    <a:gd name="T33" fmla="*/ 9 h 31"/>
                    <a:gd name="T34" fmla="*/ 7 w 55"/>
                    <a:gd name="T35" fmla="*/ 6 h 31"/>
                    <a:gd name="T36" fmla="*/ 7 w 55"/>
                    <a:gd name="T37" fmla="*/ 4 h 31"/>
                    <a:gd name="T38" fmla="*/ 4 w 55"/>
                    <a:gd name="T39" fmla="*/ 4 h 31"/>
                    <a:gd name="T40" fmla="*/ 1 w 55"/>
                    <a:gd name="T41" fmla="*/ 6 h 31"/>
                    <a:gd name="T42" fmla="*/ 1 w 55"/>
                    <a:gd name="T43" fmla="*/ 7 h 31"/>
                    <a:gd name="T44" fmla="*/ 0 w 55"/>
                    <a:gd name="T45" fmla="*/ 7 h 31"/>
                    <a:gd name="T46" fmla="*/ 0 w 55"/>
                    <a:gd name="T47" fmla="*/ 6 h 31"/>
                    <a:gd name="T48" fmla="*/ 1 w 55"/>
                    <a:gd name="T49" fmla="*/ 0 h 31"/>
                    <a:gd name="T50" fmla="*/ 3 w 55"/>
                    <a:gd name="T51" fmla="*/ 0 h 31"/>
                    <a:gd name="T52" fmla="*/ 8 w 55"/>
                    <a:gd name="T53" fmla="*/ 2 h 31"/>
                    <a:gd name="T54" fmla="*/ 10 w 55"/>
                    <a:gd name="T55" fmla="*/ 4 h 31"/>
                    <a:gd name="T56" fmla="*/ 11 w 55"/>
                    <a:gd name="T57" fmla="*/ 7 h 31"/>
                    <a:gd name="T58" fmla="*/ 11 w 55"/>
                    <a:gd name="T59" fmla="*/ 9 h 31"/>
                    <a:gd name="T60" fmla="*/ 13 w 55"/>
                    <a:gd name="T61" fmla="*/ 9 h 31"/>
                    <a:gd name="T62" fmla="*/ 15 w 55"/>
                    <a:gd name="T63" fmla="*/ 9 h 31"/>
                    <a:gd name="T64" fmla="*/ 18 w 55"/>
                    <a:gd name="T65" fmla="*/ 10 h 31"/>
                    <a:gd name="T66" fmla="*/ 31 w 55"/>
                    <a:gd name="T67" fmla="*/ 17 h 31"/>
                    <a:gd name="T68" fmla="*/ 34 w 55"/>
                    <a:gd name="T69" fmla="*/ 19 h 31"/>
                    <a:gd name="T70" fmla="*/ 37 w 55"/>
                    <a:gd name="T71" fmla="*/ 19 h 31"/>
                    <a:gd name="T72" fmla="*/ 38 w 55"/>
                    <a:gd name="T73" fmla="*/ 19 h 31"/>
                    <a:gd name="T74" fmla="*/ 41 w 55"/>
                    <a:gd name="T75" fmla="*/ 16 h 31"/>
                    <a:gd name="T76" fmla="*/ 45 w 55"/>
                    <a:gd name="T77" fmla="*/ 13 h 31"/>
                    <a:gd name="T78" fmla="*/ 49 w 55"/>
                    <a:gd name="T79" fmla="*/ 10 h 31"/>
                    <a:gd name="T80" fmla="*/ 49 w 55"/>
                    <a:gd name="T81" fmla="*/ 9 h 31"/>
                    <a:gd name="T82" fmla="*/ 51 w 55"/>
                    <a:gd name="T83" fmla="*/ 9 h 31"/>
                    <a:gd name="T84" fmla="*/ 52 w 55"/>
                    <a:gd name="T85" fmla="*/ 10 h 31"/>
                    <a:gd name="T86" fmla="*/ 55 w 55"/>
                    <a:gd name="T87" fmla="*/ 14 h 31"/>
                    <a:gd name="T88" fmla="*/ 54 w 55"/>
                    <a:gd name="T89" fmla="*/ 19 h 31"/>
                    <a:gd name="T90" fmla="*/ 54 w 55"/>
                    <a:gd name="T91" fmla="*/ 20 h 31"/>
                    <a:gd name="T92" fmla="*/ 48 w 55"/>
                    <a:gd name="T93" fmla="*/ 23 h 31"/>
                    <a:gd name="T94" fmla="*/ 44 w 55"/>
                    <a:gd name="T95" fmla="*/ 21 h 31"/>
                    <a:gd name="T96" fmla="*/ 41 w 55"/>
                    <a:gd name="T97" fmla="*/ 23 h 31"/>
                    <a:gd name="T98" fmla="*/ 35 w 55"/>
                    <a:gd name="T99" fmla="*/ 27 h 31"/>
                    <a:gd name="T100" fmla="*/ 34 w 55"/>
                    <a:gd name="T10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 h="31">
                      <a:moveTo>
                        <a:pt x="34" y="30"/>
                      </a:moveTo>
                      <a:lnTo>
                        <a:pt x="32" y="31"/>
                      </a:lnTo>
                      <a:lnTo>
                        <a:pt x="30" y="31"/>
                      </a:lnTo>
                      <a:lnTo>
                        <a:pt x="21" y="27"/>
                      </a:lnTo>
                      <a:lnTo>
                        <a:pt x="20" y="26"/>
                      </a:lnTo>
                      <a:lnTo>
                        <a:pt x="20" y="23"/>
                      </a:lnTo>
                      <a:lnTo>
                        <a:pt x="21" y="23"/>
                      </a:lnTo>
                      <a:lnTo>
                        <a:pt x="21" y="21"/>
                      </a:lnTo>
                      <a:lnTo>
                        <a:pt x="21" y="19"/>
                      </a:lnTo>
                      <a:lnTo>
                        <a:pt x="21" y="17"/>
                      </a:lnTo>
                      <a:lnTo>
                        <a:pt x="20" y="16"/>
                      </a:lnTo>
                      <a:lnTo>
                        <a:pt x="18" y="14"/>
                      </a:lnTo>
                      <a:lnTo>
                        <a:pt x="17" y="13"/>
                      </a:lnTo>
                      <a:lnTo>
                        <a:pt x="14" y="13"/>
                      </a:lnTo>
                      <a:lnTo>
                        <a:pt x="13" y="13"/>
                      </a:lnTo>
                      <a:lnTo>
                        <a:pt x="10" y="10"/>
                      </a:lnTo>
                      <a:lnTo>
                        <a:pt x="8" y="9"/>
                      </a:lnTo>
                      <a:lnTo>
                        <a:pt x="7" y="6"/>
                      </a:lnTo>
                      <a:lnTo>
                        <a:pt x="7" y="4"/>
                      </a:lnTo>
                      <a:lnTo>
                        <a:pt x="4" y="4"/>
                      </a:lnTo>
                      <a:lnTo>
                        <a:pt x="1" y="6"/>
                      </a:lnTo>
                      <a:lnTo>
                        <a:pt x="1" y="7"/>
                      </a:lnTo>
                      <a:lnTo>
                        <a:pt x="0" y="7"/>
                      </a:lnTo>
                      <a:lnTo>
                        <a:pt x="0" y="6"/>
                      </a:lnTo>
                      <a:lnTo>
                        <a:pt x="1" y="0"/>
                      </a:lnTo>
                      <a:lnTo>
                        <a:pt x="3" y="0"/>
                      </a:lnTo>
                      <a:lnTo>
                        <a:pt x="8" y="2"/>
                      </a:lnTo>
                      <a:lnTo>
                        <a:pt x="10" y="4"/>
                      </a:lnTo>
                      <a:lnTo>
                        <a:pt x="11" y="7"/>
                      </a:lnTo>
                      <a:lnTo>
                        <a:pt x="11" y="9"/>
                      </a:lnTo>
                      <a:lnTo>
                        <a:pt x="13" y="9"/>
                      </a:lnTo>
                      <a:lnTo>
                        <a:pt x="15" y="9"/>
                      </a:lnTo>
                      <a:lnTo>
                        <a:pt x="18" y="10"/>
                      </a:lnTo>
                      <a:lnTo>
                        <a:pt x="31" y="17"/>
                      </a:lnTo>
                      <a:lnTo>
                        <a:pt x="34" y="19"/>
                      </a:lnTo>
                      <a:lnTo>
                        <a:pt x="37" y="19"/>
                      </a:lnTo>
                      <a:lnTo>
                        <a:pt x="38" y="19"/>
                      </a:lnTo>
                      <a:lnTo>
                        <a:pt x="41" y="16"/>
                      </a:lnTo>
                      <a:lnTo>
                        <a:pt x="45" y="13"/>
                      </a:lnTo>
                      <a:lnTo>
                        <a:pt x="49" y="10"/>
                      </a:lnTo>
                      <a:lnTo>
                        <a:pt x="49" y="9"/>
                      </a:lnTo>
                      <a:lnTo>
                        <a:pt x="51" y="9"/>
                      </a:lnTo>
                      <a:lnTo>
                        <a:pt x="52" y="10"/>
                      </a:lnTo>
                      <a:lnTo>
                        <a:pt x="55" y="14"/>
                      </a:lnTo>
                      <a:lnTo>
                        <a:pt x="54" y="19"/>
                      </a:lnTo>
                      <a:lnTo>
                        <a:pt x="54" y="20"/>
                      </a:lnTo>
                      <a:lnTo>
                        <a:pt x="48" y="23"/>
                      </a:lnTo>
                      <a:lnTo>
                        <a:pt x="44" y="21"/>
                      </a:lnTo>
                      <a:lnTo>
                        <a:pt x="41" y="23"/>
                      </a:lnTo>
                      <a:lnTo>
                        <a:pt x="35" y="27"/>
                      </a:lnTo>
                      <a:lnTo>
                        <a:pt x="34" y="3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3" name="Freeform 12"/>
                <p:cNvSpPr>
                  <a:spLocks/>
                </p:cNvSpPr>
                <p:nvPr/>
              </p:nvSpPr>
              <p:spPr bwMode="auto">
                <a:xfrm>
                  <a:off x="3014663" y="2897188"/>
                  <a:ext cx="11113" cy="9525"/>
                </a:xfrm>
                <a:custGeom>
                  <a:avLst/>
                  <a:gdLst>
                    <a:gd name="T0" fmla="*/ 4 w 7"/>
                    <a:gd name="T1" fmla="*/ 2 h 6"/>
                    <a:gd name="T2" fmla="*/ 5 w 7"/>
                    <a:gd name="T3" fmla="*/ 5 h 6"/>
                    <a:gd name="T4" fmla="*/ 7 w 7"/>
                    <a:gd name="T5" fmla="*/ 5 h 6"/>
                    <a:gd name="T6" fmla="*/ 7 w 7"/>
                    <a:gd name="T7" fmla="*/ 6 h 6"/>
                    <a:gd name="T8" fmla="*/ 1 w 7"/>
                    <a:gd name="T9" fmla="*/ 6 h 6"/>
                    <a:gd name="T10" fmla="*/ 0 w 7"/>
                    <a:gd name="T11" fmla="*/ 5 h 6"/>
                    <a:gd name="T12" fmla="*/ 0 w 7"/>
                    <a:gd name="T13" fmla="*/ 3 h 6"/>
                    <a:gd name="T14" fmla="*/ 1 w 7"/>
                    <a:gd name="T15" fmla="*/ 2 h 6"/>
                    <a:gd name="T16" fmla="*/ 2 w 7"/>
                    <a:gd name="T17" fmla="*/ 2 h 6"/>
                    <a:gd name="T18" fmla="*/ 4 w 7"/>
                    <a:gd name="T19" fmla="*/ 0 h 6"/>
                    <a:gd name="T20" fmla="*/ 4 w 7"/>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4" y="2"/>
                      </a:moveTo>
                      <a:lnTo>
                        <a:pt x="5" y="5"/>
                      </a:lnTo>
                      <a:lnTo>
                        <a:pt x="7" y="5"/>
                      </a:lnTo>
                      <a:lnTo>
                        <a:pt x="7" y="6"/>
                      </a:lnTo>
                      <a:lnTo>
                        <a:pt x="1" y="6"/>
                      </a:lnTo>
                      <a:lnTo>
                        <a:pt x="0" y="5"/>
                      </a:lnTo>
                      <a:lnTo>
                        <a:pt x="0" y="3"/>
                      </a:lnTo>
                      <a:lnTo>
                        <a:pt x="1" y="2"/>
                      </a:lnTo>
                      <a:lnTo>
                        <a:pt x="2" y="2"/>
                      </a:lnTo>
                      <a:lnTo>
                        <a:pt x="4" y="0"/>
                      </a:lnTo>
                      <a:lnTo>
                        <a:pt x="4"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4" name="Freeform 13"/>
                <p:cNvSpPr>
                  <a:spLocks/>
                </p:cNvSpPr>
                <p:nvPr/>
              </p:nvSpPr>
              <p:spPr bwMode="auto">
                <a:xfrm>
                  <a:off x="2863850" y="2808288"/>
                  <a:ext cx="96838" cy="74613"/>
                </a:xfrm>
                <a:custGeom>
                  <a:avLst/>
                  <a:gdLst>
                    <a:gd name="T0" fmla="*/ 54 w 61"/>
                    <a:gd name="T1" fmla="*/ 15 h 47"/>
                    <a:gd name="T2" fmla="*/ 52 w 61"/>
                    <a:gd name="T3" fmla="*/ 15 h 47"/>
                    <a:gd name="T4" fmla="*/ 55 w 61"/>
                    <a:gd name="T5" fmla="*/ 13 h 47"/>
                    <a:gd name="T6" fmla="*/ 48 w 61"/>
                    <a:gd name="T7" fmla="*/ 14 h 47"/>
                    <a:gd name="T8" fmla="*/ 44 w 61"/>
                    <a:gd name="T9" fmla="*/ 17 h 47"/>
                    <a:gd name="T10" fmla="*/ 45 w 61"/>
                    <a:gd name="T11" fmla="*/ 24 h 47"/>
                    <a:gd name="T12" fmla="*/ 48 w 61"/>
                    <a:gd name="T13" fmla="*/ 25 h 47"/>
                    <a:gd name="T14" fmla="*/ 61 w 61"/>
                    <a:gd name="T15" fmla="*/ 34 h 47"/>
                    <a:gd name="T16" fmla="*/ 61 w 61"/>
                    <a:gd name="T17" fmla="*/ 37 h 47"/>
                    <a:gd name="T18" fmla="*/ 54 w 61"/>
                    <a:gd name="T19" fmla="*/ 44 h 47"/>
                    <a:gd name="T20" fmla="*/ 48 w 61"/>
                    <a:gd name="T21" fmla="*/ 47 h 47"/>
                    <a:gd name="T22" fmla="*/ 39 w 61"/>
                    <a:gd name="T23" fmla="*/ 35 h 47"/>
                    <a:gd name="T24" fmla="*/ 39 w 61"/>
                    <a:gd name="T25" fmla="*/ 32 h 47"/>
                    <a:gd name="T26" fmla="*/ 28 w 61"/>
                    <a:gd name="T27" fmla="*/ 34 h 47"/>
                    <a:gd name="T28" fmla="*/ 22 w 61"/>
                    <a:gd name="T29" fmla="*/ 28 h 47"/>
                    <a:gd name="T30" fmla="*/ 18 w 61"/>
                    <a:gd name="T31" fmla="*/ 28 h 47"/>
                    <a:gd name="T32" fmla="*/ 10 w 61"/>
                    <a:gd name="T33" fmla="*/ 30 h 47"/>
                    <a:gd name="T34" fmla="*/ 11 w 61"/>
                    <a:gd name="T35" fmla="*/ 25 h 47"/>
                    <a:gd name="T36" fmla="*/ 15 w 61"/>
                    <a:gd name="T37" fmla="*/ 21 h 47"/>
                    <a:gd name="T38" fmla="*/ 7 w 61"/>
                    <a:gd name="T39" fmla="*/ 21 h 47"/>
                    <a:gd name="T40" fmla="*/ 1 w 61"/>
                    <a:gd name="T41" fmla="*/ 22 h 47"/>
                    <a:gd name="T42" fmla="*/ 3 w 61"/>
                    <a:gd name="T43" fmla="*/ 17 h 47"/>
                    <a:gd name="T44" fmla="*/ 7 w 61"/>
                    <a:gd name="T45" fmla="*/ 14 h 47"/>
                    <a:gd name="T46" fmla="*/ 12 w 61"/>
                    <a:gd name="T47" fmla="*/ 14 h 47"/>
                    <a:gd name="T48" fmla="*/ 18 w 61"/>
                    <a:gd name="T49" fmla="*/ 15 h 47"/>
                    <a:gd name="T50" fmla="*/ 21 w 61"/>
                    <a:gd name="T51" fmla="*/ 10 h 47"/>
                    <a:gd name="T52" fmla="*/ 24 w 61"/>
                    <a:gd name="T53" fmla="*/ 6 h 47"/>
                    <a:gd name="T54" fmla="*/ 28 w 61"/>
                    <a:gd name="T55" fmla="*/ 8 h 47"/>
                    <a:gd name="T56" fmla="*/ 38 w 61"/>
                    <a:gd name="T57" fmla="*/ 8 h 47"/>
                    <a:gd name="T58" fmla="*/ 41 w 61"/>
                    <a:gd name="T59" fmla="*/ 1 h 47"/>
                    <a:gd name="T60" fmla="*/ 46 w 61"/>
                    <a:gd name="T61" fmla="*/ 0 h 47"/>
                    <a:gd name="T62" fmla="*/ 49 w 61"/>
                    <a:gd name="T63" fmla="*/ 3 h 47"/>
                    <a:gd name="T64" fmla="*/ 54 w 61"/>
                    <a:gd name="T65" fmla="*/ 7 h 47"/>
                    <a:gd name="T66" fmla="*/ 58 w 61"/>
                    <a:gd name="T67" fmla="*/ 7 h 47"/>
                    <a:gd name="T68" fmla="*/ 61 w 61"/>
                    <a:gd name="T69"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47">
                      <a:moveTo>
                        <a:pt x="59" y="10"/>
                      </a:moveTo>
                      <a:lnTo>
                        <a:pt x="54" y="15"/>
                      </a:lnTo>
                      <a:lnTo>
                        <a:pt x="52" y="17"/>
                      </a:lnTo>
                      <a:lnTo>
                        <a:pt x="52" y="15"/>
                      </a:lnTo>
                      <a:lnTo>
                        <a:pt x="54" y="15"/>
                      </a:lnTo>
                      <a:lnTo>
                        <a:pt x="55" y="13"/>
                      </a:lnTo>
                      <a:lnTo>
                        <a:pt x="54" y="13"/>
                      </a:lnTo>
                      <a:lnTo>
                        <a:pt x="48" y="14"/>
                      </a:lnTo>
                      <a:lnTo>
                        <a:pt x="46" y="15"/>
                      </a:lnTo>
                      <a:lnTo>
                        <a:pt x="44" y="17"/>
                      </a:lnTo>
                      <a:lnTo>
                        <a:pt x="44" y="21"/>
                      </a:lnTo>
                      <a:lnTo>
                        <a:pt x="45" y="24"/>
                      </a:lnTo>
                      <a:lnTo>
                        <a:pt x="46" y="25"/>
                      </a:lnTo>
                      <a:lnTo>
                        <a:pt x="48" y="25"/>
                      </a:lnTo>
                      <a:lnTo>
                        <a:pt x="55" y="30"/>
                      </a:lnTo>
                      <a:lnTo>
                        <a:pt x="61" y="34"/>
                      </a:lnTo>
                      <a:lnTo>
                        <a:pt x="61" y="35"/>
                      </a:lnTo>
                      <a:lnTo>
                        <a:pt x="61" y="37"/>
                      </a:lnTo>
                      <a:lnTo>
                        <a:pt x="56" y="41"/>
                      </a:lnTo>
                      <a:lnTo>
                        <a:pt x="54" y="44"/>
                      </a:lnTo>
                      <a:lnTo>
                        <a:pt x="52" y="45"/>
                      </a:lnTo>
                      <a:lnTo>
                        <a:pt x="48" y="47"/>
                      </a:lnTo>
                      <a:lnTo>
                        <a:pt x="45" y="44"/>
                      </a:lnTo>
                      <a:lnTo>
                        <a:pt x="39" y="35"/>
                      </a:lnTo>
                      <a:lnTo>
                        <a:pt x="39" y="34"/>
                      </a:lnTo>
                      <a:lnTo>
                        <a:pt x="39" y="32"/>
                      </a:lnTo>
                      <a:lnTo>
                        <a:pt x="38" y="32"/>
                      </a:lnTo>
                      <a:lnTo>
                        <a:pt x="28" y="34"/>
                      </a:lnTo>
                      <a:lnTo>
                        <a:pt x="28" y="32"/>
                      </a:lnTo>
                      <a:lnTo>
                        <a:pt x="22" y="28"/>
                      </a:lnTo>
                      <a:lnTo>
                        <a:pt x="21" y="28"/>
                      </a:lnTo>
                      <a:lnTo>
                        <a:pt x="18" y="28"/>
                      </a:lnTo>
                      <a:lnTo>
                        <a:pt x="15" y="30"/>
                      </a:lnTo>
                      <a:lnTo>
                        <a:pt x="10" y="30"/>
                      </a:lnTo>
                      <a:lnTo>
                        <a:pt x="10" y="28"/>
                      </a:lnTo>
                      <a:lnTo>
                        <a:pt x="11" y="25"/>
                      </a:lnTo>
                      <a:lnTo>
                        <a:pt x="14" y="24"/>
                      </a:lnTo>
                      <a:lnTo>
                        <a:pt x="15" y="21"/>
                      </a:lnTo>
                      <a:lnTo>
                        <a:pt x="14" y="20"/>
                      </a:lnTo>
                      <a:lnTo>
                        <a:pt x="7" y="21"/>
                      </a:lnTo>
                      <a:lnTo>
                        <a:pt x="1" y="24"/>
                      </a:lnTo>
                      <a:lnTo>
                        <a:pt x="1" y="22"/>
                      </a:lnTo>
                      <a:lnTo>
                        <a:pt x="0" y="20"/>
                      </a:lnTo>
                      <a:lnTo>
                        <a:pt x="3" y="17"/>
                      </a:lnTo>
                      <a:lnTo>
                        <a:pt x="5" y="15"/>
                      </a:lnTo>
                      <a:lnTo>
                        <a:pt x="7" y="14"/>
                      </a:lnTo>
                      <a:lnTo>
                        <a:pt x="10" y="14"/>
                      </a:lnTo>
                      <a:lnTo>
                        <a:pt x="12" y="14"/>
                      </a:lnTo>
                      <a:lnTo>
                        <a:pt x="14" y="15"/>
                      </a:lnTo>
                      <a:lnTo>
                        <a:pt x="18" y="15"/>
                      </a:lnTo>
                      <a:lnTo>
                        <a:pt x="21" y="11"/>
                      </a:lnTo>
                      <a:lnTo>
                        <a:pt x="21" y="10"/>
                      </a:lnTo>
                      <a:lnTo>
                        <a:pt x="22" y="7"/>
                      </a:lnTo>
                      <a:lnTo>
                        <a:pt x="24" y="6"/>
                      </a:lnTo>
                      <a:lnTo>
                        <a:pt x="25" y="6"/>
                      </a:lnTo>
                      <a:lnTo>
                        <a:pt x="28" y="8"/>
                      </a:lnTo>
                      <a:lnTo>
                        <a:pt x="31" y="11"/>
                      </a:lnTo>
                      <a:lnTo>
                        <a:pt x="38" y="8"/>
                      </a:lnTo>
                      <a:lnTo>
                        <a:pt x="39" y="4"/>
                      </a:lnTo>
                      <a:lnTo>
                        <a:pt x="41" y="1"/>
                      </a:lnTo>
                      <a:lnTo>
                        <a:pt x="45" y="0"/>
                      </a:lnTo>
                      <a:lnTo>
                        <a:pt x="46" y="0"/>
                      </a:lnTo>
                      <a:lnTo>
                        <a:pt x="49" y="1"/>
                      </a:lnTo>
                      <a:lnTo>
                        <a:pt x="49" y="3"/>
                      </a:lnTo>
                      <a:lnTo>
                        <a:pt x="51" y="4"/>
                      </a:lnTo>
                      <a:lnTo>
                        <a:pt x="54" y="7"/>
                      </a:lnTo>
                      <a:lnTo>
                        <a:pt x="55" y="7"/>
                      </a:lnTo>
                      <a:lnTo>
                        <a:pt x="58" y="7"/>
                      </a:lnTo>
                      <a:lnTo>
                        <a:pt x="59" y="7"/>
                      </a:lnTo>
                      <a:lnTo>
                        <a:pt x="61" y="8"/>
                      </a:lnTo>
                      <a:lnTo>
                        <a:pt x="59"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5" name="Freeform 14"/>
                <p:cNvSpPr>
                  <a:spLocks/>
                </p:cNvSpPr>
                <p:nvPr/>
              </p:nvSpPr>
              <p:spPr bwMode="auto">
                <a:xfrm>
                  <a:off x="2989263" y="2841625"/>
                  <a:ext cx="26988" cy="31750"/>
                </a:xfrm>
                <a:custGeom>
                  <a:avLst/>
                  <a:gdLst>
                    <a:gd name="T0" fmla="*/ 6 w 17"/>
                    <a:gd name="T1" fmla="*/ 20 h 20"/>
                    <a:gd name="T2" fmla="*/ 3 w 17"/>
                    <a:gd name="T3" fmla="*/ 18 h 20"/>
                    <a:gd name="T4" fmla="*/ 1 w 17"/>
                    <a:gd name="T5" fmla="*/ 17 h 20"/>
                    <a:gd name="T6" fmla="*/ 0 w 17"/>
                    <a:gd name="T7" fmla="*/ 9 h 20"/>
                    <a:gd name="T8" fmla="*/ 3 w 17"/>
                    <a:gd name="T9" fmla="*/ 4 h 20"/>
                    <a:gd name="T10" fmla="*/ 6 w 17"/>
                    <a:gd name="T11" fmla="*/ 1 h 20"/>
                    <a:gd name="T12" fmla="*/ 7 w 17"/>
                    <a:gd name="T13" fmla="*/ 1 h 20"/>
                    <a:gd name="T14" fmla="*/ 11 w 17"/>
                    <a:gd name="T15" fmla="*/ 0 h 20"/>
                    <a:gd name="T16" fmla="*/ 14 w 17"/>
                    <a:gd name="T17" fmla="*/ 0 h 20"/>
                    <a:gd name="T18" fmla="*/ 17 w 17"/>
                    <a:gd name="T19" fmla="*/ 6 h 20"/>
                    <a:gd name="T20" fmla="*/ 13 w 17"/>
                    <a:gd name="T21" fmla="*/ 17 h 20"/>
                    <a:gd name="T22" fmla="*/ 11 w 17"/>
                    <a:gd name="T23" fmla="*/ 17 h 20"/>
                    <a:gd name="T24" fmla="*/ 10 w 17"/>
                    <a:gd name="T25" fmla="*/ 16 h 20"/>
                    <a:gd name="T26" fmla="*/ 8 w 17"/>
                    <a:gd name="T27" fmla="*/ 16 h 20"/>
                    <a:gd name="T28" fmla="*/ 7 w 17"/>
                    <a:gd name="T29" fmla="*/ 17 h 20"/>
                    <a:gd name="T30" fmla="*/ 7 w 17"/>
                    <a:gd name="T31" fmla="*/ 18 h 20"/>
                    <a:gd name="T32" fmla="*/ 6 w 17"/>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6" y="20"/>
                      </a:moveTo>
                      <a:lnTo>
                        <a:pt x="3" y="18"/>
                      </a:lnTo>
                      <a:lnTo>
                        <a:pt x="1" y="17"/>
                      </a:lnTo>
                      <a:lnTo>
                        <a:pt x="0" y="9"/>
                      </a:lnTo>
                      <a:lnTo>
                        <a:pt x="3" y="4"/>
                      </a:lnTo>
                      <a:lnTo>
                        <a:pt x="6" y="1"/>
                      </a:lnTo>
                      <a:lnTo>
                        <a:pt x="7" y="1"/>
                      </a:lnTo>
                      <a:lnTo>
                        <a:pt x="11" y="0"/>
                      </a:lnTo>
                      <a:lnTo>
                        <a:pt x="14" y="0"/>
                      </a:lnTo>
                      <a:lnTo>
                        <a:pt x="17" y="6"/>
                      </a:lnTo>
                      <a:lnTo>
                        <a:pt x="13" y="17"/>
                      </a:lnTo>
                      <a:lnTo>
                        <a:pt x="11" y="17"/>
                      </a:lnTo>
                      <a:lnTo>
                        <a:pt x="10" y="16"/>
                      </a:lnTo>
                      <a:lnTo>
                        <a:pt x="8" y="16"/>
                      </a:lnTo>
                      <a:lnTo>
                        <a:pt x="7" y="17"/>
                      </a:lnTo>
                      <a:lnTo>
                        <a:pt x="7" y="18"/>
                      </a:lnTo>
                      <a:lnTo>
                        <a:pt x="6" y="2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6" name="Freeform 15"/>
                <p:cNvSpPr>
                  <a:spLocks/>
                </p:cNvSpPr>
                <p:nvPr/>
              </p:nvSpPr>
              <p:spPr bwMode="auto">
                <a:xfrm>
                  <a:off x="3175000" y="3024188"/>
                  <a:ext cx="85725" cy="98425"/>
                </a:xfrm>
                <a:custGeom>
                  <a:avLst/>
                  <a:gdLst>
                    <a:gd name="T0" fmla="*/ 27 w 54"/>
                    <a:gd name="T1" fmla="*/ 31 h 62"/>
                    <a:gd name="T2" fmla="*/ 27 w 54"/>
                    <a:gd name="T3" fmla="*/ 32 h 62"/>
                    <a:gd name="T4" fmla="*/ 30 w 54"/>
                    <a:gd name="T5" fmla="*/ 32 h 62"/>
                    <a:gd name="T6" fmla="*/ 34 w 54"/>
                    <a:gd name="T7" fmla="*/ 38 h 62"/>
                    <a:gd name="T8" fmla="*/ 34 w 54"/>
                    <a:gd name="T9" fmla="*/ 39 h 62"/>
                    <a:gd name="T10" fmla="*/ 34 w 54"/>
                    <a:gd name="T11" fmla="*/ 41 h 62"/>
                    <a:gd name="T12" fmla="*/ 40 w 54"/>
                    <a:gd name="T13" fmla="*/ 46 h 62"/>
                    <a:gd name="T14" fmla="*/ 44 w 54"/>
                    <a:gd name="T15" fmla="*/ 49 h 62"/>
                    <a:gd name="T16" fmla="*/ 47 w 54"/>
                    <a:gd name="T17" fmla="*/ 52 h 62"/>
                    <a:gd name="T18" fmla="*/ 47 w 54"/>
                    <a:gd name="T19" fmla="*/ 53 h 62"/>
                    <a:gd name="T20" fmla="*/ 49 w 54"/>
                    <a:gd name="T21" fmla="*/ 56 h 62"/>
                    <a:gd name="T22" fmla="*/ 51 w 54"/>
                    <a:gd name="T23" fmla="*/ 58 h 62"/>
                    <a:gd name="T24" fmla="*/ 54 w 54"/>
                    <a:gd name="T25" fmla="*/ 62 h 62"/>
                    <a:gd name="T26" fmla="*/ 53 w 54"/>
                    <a:gd name="T27" fmla="*/ 62 h 62"/>
                    <a:gd name="T28" fmla="*/ 49 w 54"/>
                    <a:gd name="T29" fmla="*/ 59 h 62"/>
                    <a:gd name="T30" fmla="*/ 47 w 54"/>
                    <a:gd name="T31" fmla="*/ 59 h 62"/>
                    <a:gd name="T32" fmla="*/ 44 w 54"/>
                    <a:gd name="T33" fmla="*/ 55 h 62"/>
                    <a:gd name="T34" fmla="*/ 39 w 54"/>
                    <a:gd name="T35" fmla="*/ 51 h 62"/>
                    <a:gd name="T36" fmla="*/ 33 w 54"/>
                    <a:gd name="T37" fmla="*/ 46 h 62"/>
                    <a:gd name="T38" fmla="*/ 26 w 54"/>
                    <a:gd name="T39" fmla="*/ 41 h 62"/>
                    <a:gd name="T40" fmla="*/ 20 w 54"/>
                    <a:gd name="T41" fmla="*/ 38 h 62"/>
                    <a:gd name="T42" fmla="*/ 17 w 54"/>
                    <a:gd name="T43" fmla="*/ 36 h 62"/>
                    <a:gd name="T44" fmla="*/ 16 w 54"/>
                    <a:gd name="T45" fmla="*/ 31 h 62"/>
                    <a:gd name="T46" fmla="*/ 12 w 54"/>
                    <a:gd name="T47" fmla="*/ 24 h 62"/>
                    <a:gd name="T48" fmla="*/ 7 w 54"/>
                    <a:gd name="T49" fmla="*/ 20 h 62"/>
                    <a:gd name="T50" fmla="*/ 6 w 54"/>
                    <a:gd name="T51" fmla="*/ 20 h 62"/>
                    <a:gd name="T52" fmla="*/ 5 w 54"/>
                    <a:gd name="T53" fmla="*/ 20 h 62"/>
                    <a:gd name="T54" fmla="*/ 2 w 54"/>
                    <a:gd name="T55" fmla="*/ 15 h 62"/>
                    <a:gd name="T56" fmla="*/ 0 w 54"/>
                    <a:gd name="T57" fmla="*/ 12 h 62"/>
                    <a:gd name="T58" fmla="*/ 2 w 54"/>
                    <a:gd name="T59" fmla="*/ 11 h 62"/>
                    <a:gd name="T60" fmla="*/ 3 w 54"/>
                    <a:gd name="T61" fmla="*/ 7 h 62"/>
                    <a:gd name="T62" fmla="*/ 2 w 54"/>
                    <a:gd name="T63" fmla="*/ 5 h 62"/>
                    <a:gd name="T64" fmla="*/ 0 w 54"/>
                    <a:gd name="T65" fmla="*/ 4 h 62"/>
                    <a:gd name="T66" fmla="*/ 2 w 54"/>
                    <a:gd name="T67" fmla="*/ 3 h 62"/>
                    <a:gd name="T68" fmla="*/ 2 w 54"/>
                    <a:gd name="T69" fmla="*/ 0 h 62"/>
                    <a:gd name="T70" fmla="*/ 3 w 54"/>
                    <a:gd name="T71" fmla="*/ 0 h 62"/>
                    <a:gd name="T72" fmla="*/ 5 w 54"/>
                    <a:gd name="T73" fmla="*/ 4 h 62"/>
                    <a:gd name="T74" fmla="*/ 10 w 54"/>
                    <a:gd name="T75" fmla="*/ 8 h 62"/>
                    <a:gd name="T76" fmla="*/ 12 w 54"/>
                    <a:gd name="T77" fmla="*/ 14 h 62"/>
                    <a:gd name="T78" fmla="*/ 12 w 54"/>
                    <a:gd name="T79" fmla="*/ 15 h 62"/>
                    <a:gd name="T80" fmla="*/ 19 w 54"/>
                    <a:gd name="T81" fmla="*/ 17 h 62"/>
                    <a:gd name="T82" fmla="*/ 23 w 54"/>
                    <a:gd name="T83" fmla="*/ 20 h 62"/>
                    <a:gd name="T84" fmla="*/ 26 w 54"/>
                    <a:gd name="T85" fmla="*/ 21 h 62"/>
                    <a:gd name="T86" fmla="*/ 27 w 54"/>
                    <a:gd name="T87" fmla="*/ 21 h 62"/>
                    <a:gd name="T88" fmla="*/ 27 w 54"/>
                    <a:gd name="T89" fmla="*/ 22 h 62"/>
                    <a:gd name="T90" fmla="*/ 27 w 54"/>
                    <a:gd name="T91"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62">
                      <a:moveTo>
                        <a:pt x="27" y="31"/>
                      </a:moveTo>
                      <a:lnTo>
                        <a:pt x="27" y="32"/>
                      </a:lnTo>
                      <a:lnTo>
                        <a:pt x="30" y="32"/>
                      </a:lnTo>
                      <a:lnTo>
                        <a:pt x="34" y="38"/>
                      </a:lnTo>
                      <a:lnTo>
                        <a:pt x="34" y="39"/>
                      </a:lnTo>
                      <a:lnTo>
                        <a:pt x="34" y="41"/>
                      </a:lnTo>
                      <a:lnTo>
                        <a:pt x="40" y="46"/>
                      </a:lnTo>
                      <a:lnTo>
                        <a:pt x="44" y="49"/>
                      </a:lnTo>
                      <a:lnTo>
                        <a:pt x="47" y="52"/>
                      </a:lnTo>
                      <a:lnTo>
                        <a:pt x="47" y="53"/>
                      </a:lnTo>
                      <a:lnTo>
                        <a:pt x="49" y="56"/>
                      </a:lnTo>
                      <a:lnTo>
                        <a:pt x="51" y="58"/>
                      </a:lnTo>
                      <a:lnTo>
                        <a:pt x="54" y="62"/>
                      </a:lnTo>
                      <a:lnTo>
                        <a:pt x="53" y="62"/>
                      </a:lnTo>
                      <a:lnTo>
                        <a:pt x="49" y="59"/>
                      </a:lnTo>
                      <a:lnTo>
                        <a:pt x="47" y="59"/>
                      </a:lnTo>
                      <a:lnTo>
                        <a:pt x="44" y="55"/>
                      </a:lnTo>
                      <a:lnTo>
                        <a:pt x="39" y="51"/>
                      </a:lnTo>
                      <a:lnTo>
                        <a:pt x="33" y="46"/>
                      </a:lnTo>
                      <a:lnTo>
                        <a:pt x="26" y="41"/>
                      </a:lnTo>
                      <a:lnTo>
                        <a:pt x="20" y="38"/>
                      </a:lnTo>
                      <a:lnTo>
                        <a:pt x="17" y="36"/>
                      </a:lnTo>
                      <a:lnTo>
                        <a:pt x="16" y="31"/>
                      </a:lnTo>
                      <a:lnTo>
                        <a:pt x="12" y="24"/>
                      </a:lnTo>
                      <a:lnTo>
                        <a:pt x="7" y="20"/>
                      </a:lnTo>
                      <a:lnTo>
                        <a:pt x="6" y="20"/>
                      </a:lnTo>
                      <a:lnTo>
                        <a:pt x="5" y="20"/>
                      </a:lnTo>
                      <a:lnTo>
                        <a:pt x="2" y="15"/>
                      </a:lnTo>
                      <a:lnTo>
                        <a:pt x="0" y="12"/>
                      </a:lnTo>
                      <a:lnTo>
                        <a:pt x="2" y="11"/>
                      </a:lnTo>
                      <a:lnTo>
                        <a:pt x="3" y="7"/>
                      </a:lnTo>
                      <a:lnTo>
                        <a:pt x="2" y="5"/>
                      </a:lnTo>
                      <a:lnTo>
                        <a:pt x="0" y="4"/>
                      </a:lnTo>
                      <a:lnTo>
                        <a:pt x="2" y="3"/>
                      </a:lnTo>
                      <a:lnTo>
                        <a:pt x="2" y="0"/>
                      </a:lnTo>
                      <a:lnTo>
                        <a:pt x="3" y="0"/>
                      </a:lnTo>
                      <a:lnTo>
                        <a:pt x="5" y="4"/>
                      </a:lnTo>
                      <a:lnTo>
                        <a:pt x="10" y="8"/>
                      </a:lnTo>
                      <a:lnTo>
                        <a:pt x="12" y="14"/>
                      </a:lnTo>
                      <a:lnTo>
                        <a:pt x="12" y="15"/>
                      </a:lnTo>
                      <a:lnTo>
                        <a:pt x="19" y="17"/>
                      </a:lnTo>
                      <a:lnTo>
                        <a:pt x="23" y="20"/>
                      </a:lnTo>
                      <a:lnTo>
                        <a:pt x="26" y="21"/>
                      </a:lnTo>
                      <a:lnTo>
                        <a:pt x="27" y="21"/>
                      </a:lnTo>
                      <a:lnTo>
                        <a:pt x="27" y="22"/>
                      </a:lnTo>
                      <a:lnTo>
                        <a:pt x="27" y="3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7" name="Freeform 16"/>
                <p:cNvSpPr>
                  <a:spLocks/>
                </p:cNvSpPr>
                <p:nvPr/>
              </p:nvSpPr>
              <p:spPr bwMode="auto">
                <a:xfrm>
                  <a:off x="3313113" y="3117850"/>
                  <a:ext cx="39688" cy="26988"/>
                </a:xfrm>
                <a:custGeom>
                  <a:avLst/>
                  <a:gdLst>
                    <a:gd name="T0" fmla="*/ 4 w 25"/>
                    <a:gd name="T1" fmla="*/ 11 h 17"/>
                    <a:gd name="T2" fmla="*/ 0 w 25"/>
                    <a:gd name="T3" fmla="*/ 7 h 17"/>
                    <a:gd name="T4" fmla="*/ 0 w 25"/>
                    <a:gd name="T5" fmla="*/ 6 h 17"/>
                    <a:gd name="T6" fmla="*/ 0 w 25"/>
                    <a:gd name="T7" fmla="*/ 4 h 17"/>
                    <a:gd name="T8" fmla="*/ 4 w 25"/>
                    <a:gd name="T9" fmla="*/ 2 h 17"/>
                    <a:gd name="T10" fmla="*/ 11 w 25"/>
                    <a:gd name="T11" fmla="*/ 0 h 17"/>
                    <a:gd name="T12" fmla="*/ 20 w 25"/>
                    <a:gd name="T13" fmla="*/ 2 h 17"/>
                    <a:gd name="T14" fmla="*/ 21 w 25"/>
                    <a:gd name="T15" fmla="*/ 3 h 17"/>
                    <a:gd name="T16" fmla="*/ 24 w 25"/>
                    <a:gd name="T17" fmla="*/ 6 h 17"/>
                    <a:gd name="T18" fmla="*/ 25 w 25"/>
                    <a:gd name="T19" fmla="*/ 11 h 17"/>
                    <a:gd name="T20" fmla="*/ 25 w 25"/>
                    <a:gd name="T21" fmla="*/ 13 h 17"/>
                    <a:gd name="T22" fmla="*/ 24 w 25"/>
                    <a:gd name="T23" fmla="*/ 16 h 17"/>
                    <a:gd name="T24" fmla="*/ 21 w 25"/>
                    <a:gd name="T25" fmla="*/ 17 h 17"/>
                    <a:gd name="T26" fmla="*/ 12 w 25"/>
                    <a:gd name="T27" fmla="*/ 16 h 17"/>
                    <a:gd name="T28" fmla="*/ 4 w 25"/>
                    <a:gd name="T2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7">
                      <a:moveTo>
                        <a:pt x="4" y="11"/>
                      </a:moveTo>
                      <a:lnTo>
                        <a:pt x="0" y="7"/>
                      </a:lnTo>
                      <a:lnTo>
                        <a:pt x="0" y="6"/>
                      </a:lnTo>
                      <a:lnTo>
                        <a:pt x="0" y="4"/>
                      </a:lnTo>
                      <a:lnTo>
                        <a:pt x="4" y="2"/>
                      </a:lnTo>
                      <a:lnTo>
                        <a:pt x="11" y="0"/>
                      </a:lnTo>
                      <a:lnTo>
                        <a:pt x="20" y="2"/>
                      </a:lnTo>
                      <a:lnTo>
                        <a:pt x="21" y="3"/>
                      </a:lnTo>
                      <a:lnTo>
                        <a:pt x="24" y="6"/>
                      </a:lnTo>
                      <a:lnTo>
                        <a:pt x="25" y="11"/>
                      </a:lnTo>
                      <a:lnTo>
                        <a:pt x="25" y="13"/>
                      </a:lnTo>
                      <a:lnTo>
                        <a:pt x="24" y="16"/>
                      </a:lnTo>
                      <a:lnTo>
                        <a:pt x="21" y="17"/>
                      </a:lnTo>
                      <a:lnTo>
                        <a:pt x="12" y="16"/>
                      </a:lnTo>
                      <a:lnTo>
                        <a:pt x="4"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8" name="Freeform 17"/>
                <p:cNvSpPr>
                  <a:spLocks/>
                </p:cNvSpPr>
                <p:nvPr/>
              </p:nvSpPr>
              <p:spPr bwMode="auto">
                <a:xfrm>
                  <a:off x="3059113" y="2927350"/>
                  <a:ext cx="157163" cy="96838"/>
                </a:xfrm>
                <a:custGeom>
                  <a:avLst/>
                  <a:gdLst>
                    <a:gd name="T0" fmla="*/ 95 w 99"/>
                    <a:gd name="T1" fmla="*/ 49 h 61"/>
                    <a:gd name="T2" fmla="*/ 83 w 99"/>
                    <a:gd name="T3" fmla="*/ 51 h 61"/>
                    <a:gd name="T4" fmla="*/ 82 w 99"/>
                    <a:gd name="T5" fmla="*/ 48 h 61"/>
                    <a:gd name="T6" fmla="*/ 78 w 99"/>
                    <a:gd name="T7" fmla="*/ 44 h 61"/>
                    <a:gd name="T8" fmla="*/ 75 w 99"/>
                    <a:gd name="T9" fmla="*/ 45 h 61"/>
                    <a:gd name="T10" fmla="*/ 73 w 99"/>
                    <a:gd name="T11" fmla="*/ 48 h 61"/>
                    <a:gd name="T12" fmla="*/ 75 w 99"/>
                    <a:gd name="T13" fmla="*/ 52 h 61"/>
                    <a:gd name="T14" fmla="*/ 73 w 99"/>
                    <a:gd name="T15" fmla="*/ 59 h 61"/>
                    <a:gd name="T16" fmla="*/ 71 w 99"/>
                    <a:gd name="T17" fmla="*/ 59 h 61"/>
                    <a:gd name="T18" fmla="*/ 71 w 99"/>
                    <a:gd name="T19" fmla="*/ 56 h 61"/>
                    <a:gd name="T20" fmla="*/ 64 w 99"/>
                    <a:gd name="T21" fmla="*/ 54 h 61"/>
                    <a:gd name="T22" fmla="*/ 59 w 99"/>
                    <a:gd name="T23" fmla="*/ 47 h 61"/>
                    <a:gd name="T24" fmla="*/ 56 w 99"/>
                    <a:gd name="T25" fmla="*/ 47 h 61"/>
                    <a:gd name="T26" fmla="*/ 49 w 99"/>
                    <a:gd name="T27" fmla="*/ 48 h 61"/>
                    <a:gd name="T28" fmla="*/ 45 w 99"/>
                    <a:gd name="T29" fmla="*/ 42 h 61"/>
                    <a:gd name="T30" fmla="*/ 41 w 99"/>
                    <a:gd name="T31" fmla="*/ 41 h 61"/>
                    <a:gd name="T32" fmla="*/ 39 w 99"/>
                    <a:gd name="T33" fmla="*/ 38 h 61"/>
                    <a:gd name="T34" fmla="*/ 30 w 99"/>
                    <a:gd name="T35" fmla="*/ 35 h 61"/>
                    <a:gd name="T36" fmla="*/ 28 w 99"/>
                    <a:gd name="T37" fmla="*/ 30 h 61"/>
                    <a:gd name="T38" fmla="*/ 20 w 99"/>
                    <a:gd name="T39" fmla="*/ 18 h 61"/>
                    <a:gd name="T40" fmla="*/ 15 w 99"/>
                    <a:gd name="T41" fmla="*/ 18 h 61"/>
                    <a:gd name="T42" fmla="*/ 10 w 99"/>
                    <a:gd name="T43" fmla="*/ 15 h 61"/>
                    <a:gd name="T44" fmla="*/ 8 w 99"/>
                    <a:gd name="T45" fmla="*/ 11 h 61"/>
                    <a:gd name="T46" fmla="*/ 1 w 99"/>
                    <a:gd name="T47" fmla="*/ 3 h 61"/>
                    <a:gd name="T48" fmla="*/ 0 w 99"/>
                    <a:gd name="T49" fmla="*/ 0 h 61"/>
                    <a:gd name="T50" fmla="*/ 10 w 99"/>
                    <a:gd name="T51" fmla="*/ 6 h 61"/>
                    <a:gd name="T52" fmla="*/ 14 w 99"/>
                    <a:gd name="T53" fmla="*/ 8 h 61"/>
                    <a:gd name="T54" fmla="*/ 14 w 99"/>
                    <a:gd name="T55" fmla="*/ 13 h 61"/>
                    <a:gd name="T56" fmla="*/ 21 w 99"/>
                    <a:gd name="T57" fmla="*/ 15 h 61"/>
                    <a:gd name="T58" fmla="*/ 28 w 99"/>
                    <a:gd name="T59" fmla="*/ 17 h 61"/>
                    <a:gd name="T60" fmla="*/ 30 w 99"/>
                    <a:gd name="T61" fmla="*/ 15 h 61"/>
                    <a:gd name="T62" fmla="*/ 31 w 99"/>
                    <a:gd name="T63" fmla="*/ 18 h 61"/>
                    <a:gd name="T64" fmla="*/ 34 w 99"/>
                    <a:gd name="T65" fmla="*/ 24 h 61"/>
                    <a:gd name="T66" fmla="*/ 47 w 99"/>
                    <a:gd name="T67" fmla="*/ 31 h 61"/>
                    <a:gd name="T68" fmla="*/ 52 w 99"/>
                    <a:gd name="T69" fmla="*/ 31 h 61"/>
                    <a:gd name="T70" fmla="*/ 58 w 99"/>
                    <a:gd name="T71" fmla="*/ 32 h 61"/>
                    <a:gd name="T72" fmla="*/ 61 w 99"/>
                    <a:gd name="T73" fmla="*/ 37 h 61"/>
                    <a:gd name="T74" fmla="*/ 62 w 99"/>
                    <a:gd name="T75" fmla="*/ 32 h 61"/>
                    <a:gd name="T76" fmla="*/ 64 w 99"/>
                    <a:gd name="T77" fmla="*/ 31 h 61"/>
                    <a:gd name="T78" fmla="*/ 68 w 99"/>
                    <a:gd name="T79" fmla="*/ 37 h 61"/>
                    <a:gd name="T80" fmla="*/ 71 w 99"/>
                    <a:gd name="T81" fmla="*/ 39 h 61"/>
                    <a:gd name="T82" fmla="*/ 79 w 99"/>
                    <a:gd name="T83" fmla="*/ 37 h 61"/>
                    <a:gd name="T84" fmla="*/ 76 w 99"/>
                    <a:gd name="T85" fmla="*/ 32 h 61"/>
                    <a:gd name="T86" fmla="*/ 73 w 99"/>
                    <a:gd name="T87" fmla="*/ 30 h 61"/>
                    <a:gd name="T88" fmla="*/ 72 w 99"/>
                    <a:gd name="T89" fmla="*/ 22 h 61"/>
                    <a:gd name="T90" fmla="*/ 75 w 99"/>
                    <a:gd name="T91" fmla="*/ 21 h 61"/>
                    <a:gd name="T92" fmla="*/ 76 w 99"/>
                    <a:gd name="T93" fmla="*/ 25 h 61"/>
                    <a:gd name="T94" fmla="*/ 79 w 99"/>
                    <a:gd name="T95" fmla="*/ 27 h 61"/>
                    <a:gd name="T96" fmla="*/ 82 w 99"/>
                    <a:gd name="T97" fmla="*/ 27 h 61"/>
                    <a:gd name="T98" fmla="*/ 83 w 99"/>
                    <a:gd name="T99" fmla="*/ 24 h 61"/>
                    <a:gd name="T100" fmla="*/ 96 w 99"/>
                    <a:gd name="T101" fmla="*/ 27 h 61"/>
                    <a:gd name="T102" fmla="*/ 99 w 99"/>
                    <a:gd name="T103" fmla="*/ 37 h 61"/>
                    <a:gd name="T104" fmla="*/ 97 w 99"/>
                    <a:gd name="T105"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61">
                      <a:moveTo>
                        <a:pt x="96" y="47"/>
                      </a:moveTo>
                      <a:lnTo>
                        <a:pt x="95" y="49"/>
                      </a:lnTo>
                      <a:lnTo>
                        <a:pt x="88" y="51"/>
                      </a:lnTo>
                      <a:lnTo>
                        <a:pt x="83" y="51"/>
                      </a:lnTo>
                      <a:lnTo>
                        <a:pt x="82" y="51"/>
                      </a:lnTo>
                      <a:lnTo>
                        <a:pt x="82" y="48"/>
                      </a:lnTo>
                      <a:lnTo>
                        <a:pt x="79" y="44"/>
                      </a:lnTo>
                      <a:lnTo>
                        <a:pt x="78" y="44"/>
                      </a:lnTo>
                      <a:lnTo>
                        <a:pt x="76" y="44"/>
                      </a:lnTo>
                      <a:lnTo>
                        <a:pt x="75" y="45"/>
                      </a:lnTo>
                      <a:lnTo>
                        <a:pt x="73" y="47"/>
                      </a:lnTo>
                      <a:lnTo>
                        <a:pt x="73" y="48"/>
                      </a:lnTo>
                      <a:lnTo>
                        <a:pt x="73" y="49"/>
                      </a:lnTo>
                      <a:lnTo>
                        <a:pt x="75" y="52"/>
                      </a:lnTo>
                      <a:lnTo>
                        <a:pt x="73" y="58"/>
                      </a:lnTo>
                      <a:lnTo>
                        <a:pt x="73" y="59"/>
                      </a:lnTo>
                      <a:lnTo>
                        <a:pt x="71" y="61"/>
                      </a:lnTo>
                      <a:lnTo>
                        <a:pt x="71" y="59"/>
                      </a:lnTo>
                      <a:lnTo>
                        <a:pt x="71" y="58"/>
                      </a:lnTo>
                      <a:lnTo>
                        <a:pt x="71" y="56"/>
                      </a:lnTo>
                      <a:lnTo>
                        <a:pt x="66" y="54"/>
                      </a:lnTo>
                      <a:lnTo>
                        <a:pt x="64" y="54"/>
                      </a:lnTo>
                      <a:lnTo>
                        <a:pt x="61" y="48"/>
                      </a:lnTo>
                      <a:lnTo>
                        <a:pt x="59" y="47"/>
                      </a:lnTo>
                      <a:lnTo>
                        <a:pt x="58" y="47"/>
                      </a:lnTo>
                      <a:lnTo>
                        <a:pt x="56" y="47"/>
                      </a:lnTo>
                      <a:lnTo>
                        <a:pt x="54" y="47"/>
                      </a:lnTo>
                      <a:lnTo>
                        <a:pt x="49" y="48"/>
                      </a:lnTo>
                      <a:lnTo>
                        <a:pt x="48" y="45"/>
                      </a:lnTo>
                      <a:lnTo>
                        <a:pt x="45" y="42"/>
                      </a:lnTo>
                      <a:lnTo>
                        <a:pt x="44" y="42"/>
                      </a:lnTo>
                      <a:lnTo>
                        <a:pt x="41" y="41"/>
                      </a:lnTo>
                      <a:lnTo>
                        <a:pt x="39" y="39"/>
                      </a:lnTo>
                      <a:lnTo>
                        <a:pt x="39" y="38"/>
                      </a:lnTo>
                      <a:lnTo>
                        <a:pt x="37" y="38"/>
                      </a:lnTo>
                      <a:lnTo>
                        <a:pt x="30" y="35"/>
                      </a:lnTo>
                      <a:lnTo>
                        <a:pt x="28" y="34"/>
                      </a:lnTo>
                      <a:lnTo>
                        <a:pt x="28" y="30"/>
                      </a:lnTo>
                      <a:lnTo>
                        <a:pt x="25" y="22"/>
                      </a:lnTo>
                      <a:lnTo>
                        <a:pt x="20" y="18"/>
                      </a:lnTo>
                      <a:lnTo>
                        <a:pt x="17" y="18"/>
                      </a:lnTo>
                      <a:lnTo>
                        <a:pt x="15" y="18"/>
                      </a:lnTo>
                      <a:lnTo>
                        <a:pt x="14" y="18"/>
                      </a:lnTo>
                      <a:lnTo>
                        <a:pt x="10" y="15"/>
                      </a:lnTo>
                      <a:lnTo>
                        <a:pt x="10" y="14"/>
                      </a:lnTo>
                      <a:lnTo>
                        <a:pt x="8" y="11"/>
                      </a:lnTo>
                      <a:lnTo>
                        <a:pt x="3" y="4"/>
                      </a:lnTo>
                      <a:lnTo>
                        <a:pt x="1" y="3"/>
                      </a:lnTo>
                      <a:lnTo>
                        <a:pt x="0" y="1"/>
                      </a:lnTo>
                      <a:lnTo>
                        <a:pt x="0" y="0"/>
                      </a:lnTo>
                      <a:lnTo>
                        <a:pt x="1" y="0"/>
                      </a:lnTo>
                      <a:lnTo>
                        <a:pt x="10" y="6"/>
                      </a:lnTo>
                      <a:lnTo>
                        <a:pt x="13" y="7"/>
                      </a:lnTo>
                      <a:lnTo>
                        <a:pt x="14" y="8"/>
                      </a:lnTo>
                      <a:lnTo>
                        <a:pt x="14" y="10"/>
                      </a:lnTo>
                      <a:lnTo>
                        <a:pt x="14" y="13"/>
                      </a:lnTo>
                      <a:lnTo>
                        <a:pt x="18" y="13"/>
                      </a:lnTo>
                      <a:lnTo>
                        <a:pt x="21" y="15"/>
                      </a:lnTo>
                      <a:lnTo>
                        <a:pt x="25" y="17"/>
                      </a:lnTo>
                      <a:lnTo>
                        <a:pt x="28" y="17"/>
                      </a:lnTo>
                      <a:lnTo>
                        <a:pt x="28" y="15"/>
                      </a:lnTo>
                      <a:lnTo>
                        <a:pt x="30" y="15"/>
                      </a:lnTo>
                      <a:lnTo>
                        <a:pt x="31" y="15"/>
                      </a:lnTo>
                      <a:lnTo>
                        <a:pt x="31" y="18"/>
                      </a:lnTo>
                      <a:lnTo>
                        <a:pt x="31" y="21"/>
                      </a:lnTo>
                      <a:lnTo>
                        <a:pt x="34" y="24"/>
                      </a:lnTo>
                      <a:lnTo>
                        <a:pt x="42" y="30"/>
                      </a:lnTo>
                      <a:lnTo>
                        <a:pt x="47" y="31"/>
                      </a:lnTo>
                      <a:lnTo>
                        <a:pt x="49" y="31"/>
                      </a:lnTo>
                      <a:lnTo>
                        <a:pt x="52" y="31"/>
                      </a:lnTo>
                      <a:lnTo>
                        <a:pt x="55" y="31"/>
                      </a:lnTo>
                      <a:lnTo>
                        <a:pt x="58" y="32"/>
                      </a:lnTo>
                      <a:lnTo>
                        <a:pt x="59" y="34"/>
                      </a:lnTo>
                      <a:lnTo>
                        <a:pt x="61" y="37"/>
                      </a:lnTo>
                      <a:lnTo>
                        <a:pt x="62" y="37"/>
                      </a:lnTo>
                      <a:lnTo>
                        <a:pt x="62" y="32"/>
                      </a:lnTo>
                      <a:lnTo>
                        <a:pt x="62" y="31"/>
                      </a:lnTo>
                      <a:lnTo>
                        <a:pt x="64" y="31"/>
                      </a:lnTo>
                      <a:lnTo>
                        <a:pt x="66" y="34"/>
                      </a:lnTo>
                      <a:lnTo>
                        <a:pt x="68" y="37"/>
                      </a:lnTo>
                      <a:lnTo>
                        <a:pt x="69" y="38"/>
                      </a:lnTo>
                      <a:lnTo>
                        <a:pt x="71" y="39"/>
                      </a:lnTo>
                      <a:lnTo>
                        <a:pt x="76" y="39"/>
                      </a:lnTo>
                      <a:lnTo>
                        <a:pt x="79" y="37"/>
                      </a:lnTo>
                      <a:lnTo>
                        <a:pt x="76" y="34"/>
                      </a:lnTo>
                      <a:lnTo>
                        <a:pt x="76" y="32"/>
                      </a:lnTo>
                      <a:lnTo>
                        <a:pt x="75" y="31"/>
                      </a:lnTo>
                      <a:lnTo>
                        <a:pt x="73" y="30"/>
                      </a:lnTo>
                      <a:lnTo>
                        <a:pt x="72" y="27"/>
                      </a:lnTo>
                      <a:lnTo>
                        <a:pt x="72" y="22"/>
                      </a:lnTo>
                      <a:lnTo>
                        <a:pt x="73" y="21"/>
                      </a:lnTo>
                      <a:lnTo>
                        <a:pt x="75" y="21"/>
                      </a:lnTo>
                      <a:lnTo>
                        <a:pt x="75" y="22"/>
                      </a:lnTo>
                      <a:lnTo>
                        <a:pt x="76" y="25"/>
                      </a:lnTo>
                      <a:lnTo>
                        <a:pt x="78" y="27"/>
                      </a:lnTo>
                      <a:lnTo>
                        <a:pt x="79" y="27"/>
                      </a:lnTo>
                      <a:lnTo>
                        <a:pt x="80" y="27"/>
                      </a:lnTo>
                      <a:lnTo>
                        <a:pt x="82" y="27"/>
                      </a:lnTo>
                      <a:lnTo>
                        <a:pt x="83" y="25"/>
                      </a:lnTo>
                      <a:lnTo>
                        <a:pt x="83" y="24"/>
                      </a:lnTo>
                      <a:lnTo>
                        <a:pt x="85" y="24"/>
                      </a:lnTo>
                      <a:lnTo>
                        <a:pt x="96" y="27"/>
                      </a:lnTo>
                      <a:lnTo>
                        <a:pt x="97" y="30"/>
                      </a:lnTo>
                      <a:lnTo>
                        <a:pt x="99" y="37"/>
                      </a:lnTo>
                      <a:lnTo>
                        <a:pt x="97" y="42"/>
                      </a:lnTo>
                      <a:lnTo>
                        <a:pt x="97" y="47"/>
                      </a:lnTo>
                      <a:lnTo>
                        <a:pt x="96" y="4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9" name="Freeform 18"/>
                <p:cNvSpPr>
                  <a:spLocks/>
                </p:cNvSpPr>
                <p:nvPr/>
              </p:nvSpPr>
              <p:spPr bwMode="auto">
                <a:xfrm>
                  <a:off x="3449638" y="3200400"/>
                  <a:ext cx="15875" cy="14288"/>
                </a:xfrm>
                <a:custGeom>
                  <a:avLst/>
                  <a:gdLst>
                    <a:gd name="T0" fmla="*/ 6 w 10"/>
                    <a:gd name="T1" fmla="*/ 9 h 9"/>
                    <a:gd name="T2" fmla="*/ 3 w 10"/>
                    <a:gd name="T3" fmla="*/ 9 h 9"/>
                    <a:gd name="T4" fmla="*/ 0 w 10"/>
                    <a:gd name="T5" fmla="*/ 6 h 9"/>
                    <a:gd name="T6" fmla="*/ 1 w 10"/>
                    <a:gd name="T7" fmla="*/ 3 h 9"/>
                    <a:gd name="T8" fmla="*/ 3 w 10"/>
                    <a:gd name="T9" fmla="*/ 2 h 9"/>
                    <a:gd name="T10" fmla="*/ 4 w 10"/>
                    <a:gd name="T11" fmla="*/ 0 h 9"/>
                    <a:gd name="T12" fmla="*/ 7 w 10"/>
                    <a:gd name="T13" fmla="*/ 0 h 9"/>
                    <a:gd name="T14" fmla="*/ 9 w 10"/>
                    <a:gd name="T15" fmla="*/ 0 h 9"/>
                    <a:gd name="T16" fmla="*/ 10 w 10"/>
                    <a:gd name="T17" fmla="*/ 2 h 9"/>
                    <a:gd name="T18" fmla="*/ 10 w 10"/>
                    <a:gd name="T19" fmla="*/ 8 h 9"/>
                    <a:gd name="T20" fmla="*/ 7 w 10"/>
                    <a:gd name="T21" fmla="*/ 9 h 9"/>
                    <a:gd name="T22" fmla="*/ 6 w 10"/>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9"/>
                      </a:moveTo>
                      <a:lnTo>
                        <a:pt x="3" y="9"/>
                      </a:lnTo>
                      <a:lnTo>
                        <a:pt x="0" y="6"/>
                      </a:lnTo>
                      <a:lnTo>
                        <a:pt x="1" y="3"/>
                      </a:lnTo>
                      <a:lnTo>
                        <a:pt x="3" y="2"/>
                      </a:lnTo>
                      <a:lnTo>
                        <a:pt x="4" y="0"/>
                      </a:lnTo>
                      <a:lnTo>
                        <a:pt x="7" y="0"/>
                      </a:lnTo>
                      <a:lnTo>
                        <a:pt x="9" y="0"/>
                      </a:lnTo>
                      <a:lnTo>
                        <a:pt x="10" y="2"/>
                      </a:lnTo>
                      <a:lnTo>
                        <a:pt x="10" y="8"/>
                      </a:lnTo>
                      <a:lnTo>
                        <a:pt x="7" y="9"/>
                      </a:lnTo>
                      <a:lnTo>
                        <a:pt x="6"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0" name="Freeform 19"/>
                <p:cNvSpPr>
                  <a:spLocks/>
                </p:cNvSpPr>
                <p:nvPr/>
              </p:nvSpPr>
              <p:spPr bwMode="auto">
                <a:xfrm>
                  <a:off x="3503613" y="3224213"/>
                  <a:ext cx="39688" cy="22225"/>
                </a:xfrm>
                <a:custGeom>
                  <a:avLst/>
                  <a:gdLst>
                    <a:gd name="T0" fmla="*/ 23 w 25"/>
                    <a:gd name="T1" fmla="*/ 12 h 14"/>
                    <a:gd name="T2" fmla="*/ 16 w 25"/>
                    <a:gd name="T3" fmla="*/ 14 h 14"/>
                    <a:gd name="T4" fmla="*/ 14 w 25"/>
                    <a:gd name="T5" fmla="*/ 12 h 14"/>
                    <a:gd name="T6" fmla="*/ 13 w 25"/>
                    <a:gd name="T7" fmla="*/ 11 h 14"/>
                    <a:gd name="T8" fmla="*/ 13 w 25"/>
                    <a:gd name="T9" fmla="*/ 10 h 14"/>
                    <a:gd name="T10" fmla="*/ 11 w 25"/>
                    <a:gd name="T11" fmla="*/ 10 h 14"/>
                    <a:gd name="T12" fmla="*/ 7 w 25"/>
                    <a:gd name="T13" fmla="*/ 8 h 14"/>
                    <a:gd name="T14" fmla="*/ 4 w 25"/>
                    <a:gd name="T15" fmla="*/ 10 h 14"/>
                    <a:gd name="T16" fmla="*/ 1 w 25"/>
                    <a:gd name="T17" fmla="*/ 10 h 14"/>
                    <a:gd name="T18" fmla="*/ 0 w 25"/>
                    <a:gd name="T19" fmla="*/ 5 h 14"/>
                    <a:gd name="T20" fmla="*/ 4 w 25"/>
                    <a:gd name="T21" fmla="*/ 2 h 14"/>
                    <a:gd name="T22" fmla="*/ 8 w 25"/>
                    <a:gd name="T23" fmla="*/ 0 h 14"/>
                    <a:gd name="T24" fmla="*/ 17 w 25"/>
                    <a:gd name="T25" fmla="*/ 0 h 14"/>
                    <a:gd name="T26" fmla="*/ 21 w 25"/>
                    <a:gd name="T27" fmla="*/ 1 h 14"/>
                    <a:gd name="T28" fmla="*/ 24 w 25"/>
                    <a:gd name="T29" fmla="*/ 2 h 14"/>
                    <a:gd name="T30" fmla="*/ 25 w 25"/>
                    <a:gd name="T31" fmla="*/ 7 h 14"/>
                    <a:gd name="T32" fmla="*/ 25 w 25"/>
                    <a:gd name="T33" fmla="*/ 10 h 14"/>
                    <a:gd name="T34" fmla="*/ 24 w 25"/>
                    <a:gd name="T35" fmla="*/ 10 h 14"/>
                    <a:gd name="T36" fmla="*/ 24 w 25"/>
                    <a:gd name="T37" fmla="*/ 11 h 14"/>
                    <a:gd name="T38" fmla="*/ 23 w 25"/>
                    <a:gd name="T3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14">
                      <a:moveTo>
                        <a:pt x="23" y="12"/>
                      </a:moveTo>
                      <a:lnTo>
                        <a:pt x="16" y="14"/>
                      </a:lnTo>
                      <a:lnTo>
                        <a:pt x="14" y="12"/>
                      </a:lnTo>
                      <a:lnTo>
                        <a:pt x="13" y="11"/>
                      </a:lnTo>
                      <a:lnTo>
                        <a:pt x="13" y="10"/>
                      </a:lnTo>
                      <a:lnTo>
                        <a:pt x="11" y="10"/>
                      </a:lnTo>
                      <a:lnTo>
                        <a:pt x="7" y="8"/>
                      </a:lnTo>
                      <a:lnTo>
                        <a:pt x="4" y="10"/>
                      </a:lnTo>
                      <a:lnTo>
                        <a:pt x="1" y="10"/>
                      </a:lnTo>
                      <a:lnTo>
                        <a:pt x="0" y="5"/>
                      </a:lnTo>
                      <a:lnTo>
                        <a:pt x="4" y="2"/>
                      </a:lnTo>
                      <a:lnTo>
                        <a:pt x="8" y="0"/>
                      </a:lnTo>
                      <a:lnTo>
                        <a:pt x="17" y="0"/>
                      </a:lnTo>
                      <a:lnTo>
                        <a:pt x="21" y="1"/>
                      </a:lnTo>
                      <a:lnTo>
                        <a:pt x="24" y="2"/>
                      </a:lnTo>
                      <a:lnTo>
                        <a:pt x="25" y="7"/>
                      </a:lnTo>
                      <a:lnTo>
                        <a:pt x="25" y="10"/>
                      </a:lnTo>
                      <a:lnTo>
                        <a:pt x="24" y="10"/>
                      </a:lnTo>
                      <a:lnTo>
                        <a:pt x="24" y="11"/>
                      </a:lnTo>
                      <a:lnTo>
                        <a:pt x="23"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1" name="Freeform 20"/>
                <p:cNvSpPr>
                  <a:spLocks/>
                </p:cNvSpPr>
                <p:nvPr/>
              </p:nvSpPr>
              <p:spPr bwMode="auto">
                <a:xfrm>
                  <a:off x="3582988" y="3254375"/>
                  <a:ext cx="17463" cy="15875"/>
                </a:xfrm>
                <a:custGeom>
                  <a:avLst/>
                  <a:gdLst>
                    <a:gd name="T0" fmla="*/ 5 w 11"/>
                    <a:gd name="T1" fmla="*/ 10 h 10"/>
                    <a:gd name="T2" fmla="*/ 2 w 11"/>
                    <a:gd name="T3" fmla="*/ 9 h 10"/>
                    <a:gd name="T4" fmla="*/ 0 w 11"/>
                    <a:gd name="T5" fmla="*/ 6 h 10"/>
                    <a:gd name="T6" fmla="*/ 0 w 11"/>
                    <a:gd name="T7" fmla="*/ 5 h 10"/>
                    <a:gd name="T8" fmla="*/ 5 w 11"/>
                    <a:gd name="T9" fmla="*/ 0 h 10"/>
                    <a:gd name="T10" fmla="*/ 8 w 11"/>
                    <a:gd name="T11" fmla="*/ 2 h 10"/>
                    <a:gd name="T12" fmla="*/ 11 w 11"/>
                    <a:gd name="T13" fmla="*/ 6 h 10"/>
                    <a:gd name="T14" fmla="*/ 11 w 11"/>
                    <a:gd name="T15" fmla="*/ 8 h 10"/>
                    <a:gd name="T16" fmla="*/ 9 w 11"/>
                    <a:gd name="T17" fmla="*/ 9 h 10"/>
                    <a:gd name="T18" fmla="*/ 8 w 11"/>
                    <a:gd name="T19" fmla="*/ 9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lnTo>
                        <a:pt x="2" y="9"/>
                      </a:lnTo>
                      <a:lnTo>
                        <a:pt x="0" y="6"/>
                      </a:lnTo>
                      <a:lnTo>
                        <a:pt x="0" y="5"/>
                      </a:lnTo>
                      <a:lnTo>
                        <a:pt x="5" y="0"/>
                      </a:lnTo>
                      <a:lnTo>
                        <a:pt x="8" y="2"/>
                      </a:lnTo>
                      <a:lnTo>
                        <a:pt x="11" y="6"/>
                      </a:lnTo>
                      <a:lnTo>
                        <a:pt x="11" y="8"/>
                      </a:lnTo>
                      <a:lnTo>
                        <a:pt x="9" y="9"/>
                      </a:lnTo>
                      <a:lnTo>
                        <a:pt x="8" y="9"/>
                      </a:lnTo>
                      <a:lnTo>
                        <a:pt x="5"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2" name="Freeform 21"/>
                <p:cNvSpPr>
                  <a:spLocks/>
                </p:cNvSpPr>
                <p:nvPr/>
              </p:nvSpPr>
              <p:spPr bwMode="auto">
                <a:xfrm>
                  <a:off x="3608388" y="3257550"/>
                  <a:ext cx="36513" cy="33338"/>
                </a:xfrm>
                <a:custGeom>
                  <a:avLst/>
                  <a:gdLst>
                    <a:gd name="T0" fmla="*/ 23 w 23"/>
                    <a:gd name="T1" fmla="*/ 17 h 21"/>
                    <a:gd name="T2" fmla="*/ 19 w 23"/>
                    <a:gd name="T3" fmla="*/ 20 h 21"/>
                    <a:gd name="T4" fmla="*/ 15 w 23"/>
                    <a:gd name="T5" fmla="*/ 21 h 21"/>
                    <a:gd name="T6" fmla="*/ 12 w 23"/>
                    <a:gd name="T7" fmla="*/ 20 h 21"/>
                    <a:gd name="T8" fmla="*/ 10 w 23"/>
                    <a:gd name="T9" fmla="*/ 13 h 21"/>
                    <a:gd name="T10" fmla="*/ 8 w 23"/>
                    <a:gd name="T11" fmla="*/ 10 h 21"/>
                    <a:gd name="T12" fmla="*/ 6 w 23"/>
                    <a:gd name="T13" fmla="*/ 10 h 21"/>
                    <a:gd name="T14" fmla="*/ 3 w 23"/>
                    <a:gd name="T15" fmla="*/ 10 h 21"/>
                    <a:gd name="T16" fmla="*/ 2 w 23"/>
                    <a:gd name="T17" fmla="*/ 8 h 21"/>
                    <a:gd name="T18" fmla="*/ 0 w 23"/>
                    <a:gd name="T19" fmla="*/ 8 h 21"/>
                    <a:gd name="T20" fmla="*/ 0 w 23"/>
                    <a:gd name="T21" fmla="*/ 6 h 21"/>
                    <a:gd name="T22" fmla="*/ 2 w 23"/>
                    <a:gd name="T23" fmla="*/ 1 h 21"/>
                    <a:gd name="T24" fmla="*/ 5 w 23"/>
                    <a:gd name="T25" fmla="*/ 1 h 21"/>
                    <a:gd name="T26" fmla="*/ 6 w 23"/>
                    <a:gd name="T27" fmla="*/ 0 h 21"/>
                    <a:gd name="T28" fmla="*/ 6 w 23"/>
                    <a:gd name="T29" fmla="*/ 1 h 21"/>
                    <a:gd name="T30" fmla="*/ 9 w 23"/>
                    <a:gd name="T31" fmla="*/ 3 h 21"/>
                    <a:gd name="T32" fmla="*/ 10 w 23"/>
                    <a:gd name="T33" fmla="*/ 6 h 21"/>
                    <a:gd name="T34" fmla="*/ 13 w 23"/>
                    <a:gd name="T35" fmla="*/ 7 h 21"/>
                    <a:gd name="T36" fmla="*/ 17 w 23"/>
                    <a:gd name="T37" fmla="*/ 7 h 21"/>
                    <a:gd name="T38" fmla="*/ 20 w 23"/>
                    <a:gd name="T39" fmla="*/ 8 h 21"/>
                    <a:gd name="T40" fmla="*/ 22 w 23"/>
                    <a:gd name="T41" fmla="*/ 10 h 21"/>
                    <a:gd name="T42" fmla="*/ 23 w 23"/>
                    <a:gd name="T43" fmla="*/ 13 h 21"/>
                    <a:gd name="T44" fmla="*/ 23 w 23"/>
                    <a:gd name="T4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1">
                      <a:moveTo>
                        <a:pt x="23" y="17"/>
                      </a:moveTo>
                      <a:lnTo>
                        <a:pt x="19" y="20"/>
                      </a:lnTo>
                      <a:lnTo>
                        <a:pt x="15" y="21"/>
                      </a:lnTo>
                      <a:lnTo>
                        <a:pt x="12" y="20"/>
                      </a:lnTo>
                      <a:lnTo>
                        <a:pt x="10" y="13"/>
                      </a:lnTo>
                      <a:lnTo>
                        <a:pt x="8" y="10"/>
                      </a:lnTo>
                      <a:lnTo>
                        <a:pt x="6" y="10"/>
                      </a:lnTo>
                      <a:lnTo>
                        <a:pt x="3" y="10"/>
                      </a:lnTo>
                      <a:lnTo>
                        <a:pt x="2" y="8"/>
                      </a:lnTo>
                      <a:lnTo>
                        <a:pt x="0" y="8"/>
                      </a:lnTo>
                      <a:lnTo>
                        <a:pt x="0" y="6"/>
                      </a:lnTo>
                      <a:lnTo>
                        <a:pt x="2" y="1"/>
                      </a:lnTo>
                      <a:lnTo>
                        <a:pt x="5" y="1"/>
                      </a:lnTo>
                      <a:lnTo>
                        <a:pt x="6" y="0"/>
                      </a:lnTo>
                      <a:lnTo>
                        <a:pt x="6" y="1"/>
                      </a:lnTo>
                      <a:lnTo>
                        <a:pt x="9" y="3"/>
                      </a:lnTo>
                      <a:lnTo>
                        <a:pt x="10" y="6"/>
                      </a:lnTo>
                      <a:lnTo>
                        <a:pt x="13" y="7"/>
                      </a:lnTo>
                      <a:lnTo>
                        <a:pt x="17" y="7"/>
                      </a:lnTo>
                      <a:lnTo>
                        <a:pt x="20" y="8"/>
                      </a:lnTo>
                      <a:lnTo>
                        <a:pt x="22" y="10"/>
                      </a:lnTo>
                      <a:lnTo>
                        <a:pt x="23" y="13"/>
                      </a:lnTo>
                      <a:lnTo>
                        <a:pt x="23"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3" name="Freeform 22"/>
                <p:cNvSpPr>
                  <a:spLocks/>
                </p:cNvSpPr>
                <p:nvPr/>
              </p:nvSpPr>
              <p:spPr bwMode="auto">
                <a:xfrm>
                  <a:off x="3611563" y="3241675"/>
                  <a:ext cx="12700" cy="12700"/>
                </a:xfrm>
                <a:custGeom>
                  <a:avLst/>
                  <a:gdLst>
                    <a:gd name="T0" fmla="*/ 4 w 8"/>
                    <a:gd name="T1" fmla="*/ 8 h 8"/>
                    <a:gd name="T2" fmla="*/ 1 w 8"/>
                    <a:gd name="T3" fmla="*/ 7 h 8"/>
                    <a:gd name="T4" fmla="*/ 0 w 8"/>
                    <a:gd name="T5" fmla="*/ 4 h 8"/>
                    <a:gd name="T6" fmla="*/ 1 w 8"/>
                    <a:gd name="T7" fmla="*/ 1 h 8"/>
                    <a:gd name="T8" fmla="*/ 1 w 8"/>
                    <a:gd name="T9" fmla="*/ 0 h 8"/>
                    <a:gd name="T10" fmla="*/ 4 w 8"/>
                    <a:gd name="T11" fmla="*/ 0 h 8"/>
                    <a:gd name="T12" fmla="*/ 6 w 8"/>
                    <a:gd name="T13" fmla="*/ 0 h 8"/>
                    <a:gd name="T14" fmla="*/ 7 w 8"/>
                    <a:gd name="T15" fmla="*/ 1 h 8"/>
                    <a:gd name="T16" fmla="*/ 8 w 8"/>
                    <a:gd name="T17" fmla="*/ 3 h 8"/>
                    <a:gd name="T18" fmla="*/ 8 w 8"/>
                    <a:gd name="T19" fmla="*/ 4 h 8"/>
                    <a:gd name="T20" fmla="*/ 8 w 8"/>
                    <a:gd name="T21" fmla="*/ 6 h 8"/>
                    <a:gd name="T22" fmla="*/ 7 w 8"/>
                    <a:gd name="T23" fmla="*/ 7 h 8"/>
                    <a:gd name="T24" fmla="*/ 6 w 8"/>
                    <a:gd name="T25" fmla="*/ 7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1" y="7"/>
                      </a:lnTo>
                      <a:lnTo>
                        <a:pt x="0" y="4"/>
                      </a:lnTo>
                      <a:lnTo>
                        <a:pt x="1" y="1"/>
                      </a:lnTo>
                      <a:lnTo>
                        <a:pt x="1" y="0"/>
                      </a:lnTo>
                      <a:lnTo>
                        <a:pt x="4" y="0"/>
                      </a:lnTo>
                      <a:lnTo>
                        <a:pt x="6" y="0"/>
                      </a:lnTo>
                      <a:lnTo>
                        <a:pt x="7" y="1"/>
                      </a:lnTo>
                      <a:lnTo>
                        <a:pt x="8" y="3"/>
                      </a:lnTo>
                      <a:lnTo>
                        <a:pt x="8" y="4"/>
                      </a:lnTo>
                      <a:lnTo>
                        <a:pt x="8" y="6"/>
                      </a:lnTo>
                      <a:lnTo>
                        <a:pt x="7" y="7"/>
                      </a:lnTo>
                      <a:lnTo>
                        <a:pt x="6" y="7"/>
                      </a:lnTo>
                      <a:lnTo>
                        <a:pt x="4"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4" name="Freeform 23"/>
                <p:cNvSpPr>
                  <a:spLocks/>
                </p:cNvSpPr>
                <p:nvPr/>
              </p:nvSpPr>
              <p:spPr bwMode="auto">
                <a:xfrm>
                  <a:off x="3651250" y="3252788"/>
                  <a:ext cx="19050" cy="14288"/>
                </a:xfrm>
                <a:custGeom>
                  <a:avLst/>
                  <a:gdLst>
                    <a:gd name="T0" fmla="*/ 3 w 12"/>
                    <a:gd name="T1" fmla="*/ 9 h 9"/>
                    <a:gd name="T2" fmla="*/ 2 w 12"/>
                    <a:gd name="T3" fmla="*/ 9 h 9"/>
                    <a:gd name="T4" fmla="*/ 0 w 12"/>
                    <a:gd name="T5" fmla="*/ 7 h 9"/>
                    <a:gd name="T6" fmla="*/ 2 w 12"/>
                    <a:gd name="T7" fmla="*/ 4 h 9"/>
                    <a:gd name="T8" fmla="*/ 7 w 12"/>
                    <a:gd name="T9" fmla="*/ 0 h 9"/>
                    <a:gd name="T10" fmla="*/ 10 w 12"/>
                    <a:gd name="T11" fmla="*/ 1 h 9"/>
                    <a:gd name="T12" fmla="*/ 12 w 12"/>
                    <a:gd name="T13" fmla="*/ 3 h 9"/>
                    <a:gd name="T14" fmla="*/ 12 w 12"/>
                    <a:gd name="T15" fmla="*/ 4 h 9"/>
                    <a:gd name="T16" fmla="*/ 9 w 12"/>
                    <a:gd name="T17" fmla="*/ 7 h 9"/>
                    <a:gd name="T18" fmla="*/ 3 w 12"/>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3" y="9"/>
                      </a:moveTo>
                      <a:lnTo>
                        <a:pt x="2" y="9"/>
                      </a:lnTo>
                      <a:lnTo>
                        <a:pt x="0" y="7"/>
                      </a:lnTo>
                      <a:lnTo>
                        <a:pt x="2" y="4"/>
                      </a:lnTo>
                      <a:lnTo>
                        <a:pt x="7" y="0"/>
                      </a:lnTo>
                      <a:lnTo>
                        <a:pt x="10" y="1"/>
                      </a:lnTo>
                      <a:lnTo>
                        <a:pt x="12" y="3"/>
                      </a:lnTo>
                      <a:lnTo>
                        <a:pt x="12" y="4"/>
                      </a:lnTo>
                      <a:lnTo>
                        <a:pt x="9" y="7"/>
                      </a:lnTo>
                      <a:lnTo>
                        <a:pt x="3"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5" name="Freeform 24"/>
                <p:cNvSpPr>
                  <a:spLocks/>
                </p:cNvSpPr>
                <p:nvPr/>
              </p:nvSpPr>
              <p:spPr bwMode="auto">
                <a:xfrm>
                  <a:off x="3686175" y="3297238"/>
                  <a:ext cx="211138" cy="53975"/>
                </a:xfrm>
                <a:custGeom>
                  <a:avLst/>
                  <a:gdLst>
                    <a:gd name="T0" fmla="*/ 131 w 133"/>
                    <a:gd name="T1" fmla="*/ 23 h 34"/>
                    <a:gd name="T2" fmla="*/ 133 w 133"/>
                    <a:gd name="T3" fmla="*/ 24 h 34"/>
                    <a:gd name="T4" fmla="*/ 130 w 133"/>
                    <a:gd name="T5" fmla="*/ 26 h 34"/>
                    <a:gd name="T6" fmla="*/ 124 w 133"/>
                    <a:gd name="T7" fmla="*/ 27 h 34"/>
                    <a:gd name="T8" fmla="*/ 121 w 133"/>
                    <a:gd name="T9" fmla="*/ 29 h 34"/>
                    <a:gd name="T10" fmla="*/ 120 w 133"/>
                    <a:gd name="T11" fmla="*/ 31 h 34"/>
                    <a:gd name="T12" fmla="*/ 117 w 133"/>
                    <a:gd name="T13" fmla="*/ 34 h 34"/>
                    <a:gd name="T14" fmla="*/ 107 w 133"/>
                    <a:gd name="T15" fmla="*/ 33 h 34"/>
                    <a:gd name="T16" fmla="*/ 103 w 133"/>
                    <a:gd name="T17" fmla="*/ 33 h 34"/>
                    <a:gd name="T18" fmla="*/ 90 w 133"/>
                    <a:gd name="T19" fmla="*/ 30 h 34"/>
                    <a:gd name="T20" fmla="*/ 82 w 133"/>
                    <a:gd name="T21" fmla="*/ 26 h 34"/>
                    <a:gd name="T22" fmla="*/ 77 w 133"/>
                    <a:gd name="T23" fmla="*/ 27 h 34"/>
                    <a:gd name="T24" fmla="*/ 70 w 133"/>
                    <a:gd name="T25" fmla="*/ 31 h 34"/>
                    <a:gd name="T26" fmla="*/ 65 w 133"/>
                    <a:gd name="T27" fmla="*/ 31 h 34"/>
                    <a:gd name="T28" fmla="*/ 60 w 133"/>
                    <a:gd name="T29" fmla="*/ 33 h 34"/>
                    <a:gd name="T30" fmla="*/ 58 w 133"/>
                    <a:gd name="T31" fmla="*/ 33 h 34"/>
                    <a:gd name="T32" fmla="*/ 52 w 133"/>
                    <a:gd name="T33" fmla="*/ 34 h 34"/>
                    <a:gd name="T34" fmla="*/ 48 w 133"/>
                    <a:gd name="T35" fmla="*/ 33 h 34"/>
                    <a:gd name="T36" fmla="*/ 46 w 133"/>
                    <a:gd name="T37" fmla="*/ 31 h 34"/>
                    <a:gd name="T38" fmla="*/ 41 w 133"/>
                    <a:gd name="T39" fmla="*/ 31 h 34"/>
                    <a:gd name="T40" fmla="*/ 31 w 133"/>
                    <a:gd name="T41" fmla="*/ 30 h 34"/>
                    <a:gd name="T42" fmla="*/ 17 w 133"/>
                    <a:gd name="T43" fmla="*/ 29 h 34"/>
                    <a:gd name="T44" fmla="*/ 0 w 133"/>
                    <a:gd name="T45" fmla="*/ 24 h 34"/>
                    <a:gd name="T46" fmla="*/ 8 w 133"/>
                    <a:gd name="T47" fmla="*/ 23 h 34"/>
                    <a:gd name="T48" fmla="*/ 12 w 133"/>
                    <a:gd name="T49" fmla="*/ 26 h 34"/>
                    <a:gd name="T50" fmla="*/ 26 w 133"/>
                    <a:gd name="T51" fmla="*/ 23 h 34"/>
                    <a:gd name="T52" fmla="*/ 41 w 133"/>
                    <a:gd name="T53" fmla="*/ 17 h 34"/>
                    <a:gd name="T54" fmla="*/ 42 w 133"/>
                    <a:gd name="T55" fmla="*/ 16 h 34"/>
                    <a:gd name="T56" fmla="*/ 42 w 133"/>
                    <a:gd name="T57" fmla="*/ 13 h 34"/>
                    <a:gd name="T58" fmla="*/ 43 w 133"/>
                    <a:gd name="T59" fmla="*/ 12 h 34"/>
                    <a:gd name="T60" fmla="*/ 46 w 133"/>
                    <a:gd name="T61" fmla="*/ 9 h 34"/>
                    <a:gd name="T62" fmla="*/ 51 w 133"/>
                    <a:gd name="T63" fmla="*/ 7 h 34"/>
                    <a:gd name="T64" fmla="*/ 69 w 133"/>
                    <a:gd name="T65" fmla="*/ 12 h 34"/>
                    <a:gd name="T66" fmla="*/ 72 w 133"/>
                    <a:gd name="T67" fmla="*/ 13 h 34"/>
                    <a:gd name="T68" fmla="*/ 75 w 133"/>
                    <a:gd name="T69" fmla="*/ 16 h 34"/>
                    <a:gd name="T70" fmla="*/ 77 w 133"/>
                    <a:gd name="T71" fmla="*/ 20 h 34"/>
                    <a:gd name="T72" fmla="*/ 80 w 133"/>
                    <a:gd name="T73" fmla="*/ 20 h 34"/>
                    <a:gd name="T74" fmla="*/ 83 w 133"/>
                    <a:gd name="T75" fmla="*/ 13 h 34"/>
                    <a:gd name="T76" fmla="*/ 93 w 133"/>
                    <a:gd name="T77" fmla="*/ 2 h 34"/>
                    <a:gd name="T78" fmla="*/ 101 w 133"/>
                    <a:gd name="T79" fmla="*/ 2 h 34"/>
                    <a:gd name="T80" fmla="*/ 109 w 133"/>
                    <a:gd name="T81" fmla="*/ 2 h 34"/>
                    <a:gd name="T82" fmla="*/ 113 w 133"/>
                    <a:gd name="T83" fmla="*/ 2 h 34"/>
                    <a:gd name="T84" fmla="*/ 126 w 133"/>
                    <a:gd name="T85" fmla="*/ 9 h 34"/>
                    <a:gd name="T86" fmla="*/ 127 w 133"/>
                    <a:gd name="T87" fmla="*/ 12 h 34"/>
                    <a:gd name="T88" fmla="*/ 126 w 133"/>
                    <a:gd name="T89"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34">
                      <a:moveTo>
                        <a:pt x="127" y="19"/>
                      </a:moveTo>
                      <a:lnTo>
                        <a:pt x="131" y="23"/>
                      </a:lnTo>
                      <a:lnTo>
                        <a:pt x="133" y="23"/>
                      </a:lnTo>
                      <a:lnTo>
                        <a:pt x="133" y="24"/>
                      </a:lnTo>
                      <a:lnTo>
                        <a:pt x="131" y="26"/>
                      </a:lnTo>
                      <a:lnTo>
                        <a:pt x="130" y="26"/>
                      </a:lnTo>
                      <a:lnTo>
                        <a:pt x="127" y="27"/>
                      </a:lnTo>
                      <a:lnTo>
                        <a:pt x="124" y="27"/>
                      </a:lnTo>
                      <a:lnTo>
                        <a:pt x="123" y="27"/>
                      </a:lnTo>
                      <a:lnTo>
                        <a:pt x="121" y="29"/>
                      </a:lnTo>
                      <a:lnTo>
                        <a:pt x="120" y="30"/>
                      </a:lnTo>
                      <a:lnTo>
                        <a:pt x="120" y="31"/>
                      </a:lnTo>
                      <a:lnTo>
                        <a:pt x="118" y="33"/>
                      </a:lnTo>
                      <a:lnTo>
                        <a:pt x="117" y="34"/>
                      </a:lnTo>
                      <a:lnTo>
                        <a:pt x="114" y="34"/>
                      </a:lnTo>
                      <a:lnTo>
                        <a:pt x="107" y="33"/>
                      </a:lnTo>
                      <a:lnTo>
                        <a:pt x="104" y="31"/>
                      </a:lnTo>
                      <a:lnTo>
                        <a:pt x="103" y="33"/>
                      </a:lnTo>
                      <a:lnTo>
                        <a:pt x="100" y="31"/>
                      </a:lnTo>
                      <a:lnTo>
                        <a:pt x="90" y="30"/>
                      </a:lnTo>
                      <a:lnTo>
                        <a:pt x="86" y="27"/>
                      </a:lnTo>
                      <a:lnTo>
                        <a:pt x="82" y="26"/>
                      </a:lnTo>
                      <a:lnTo>
                        <a:pt x="79" y="26"/>
                      </a:lnTo>
                      <a:lnTo>
                        <a:pt x="77" y="27"/>
                      </a:lnTo>
                      <a:lnTo>
                        <a:pt x="73" y="29"/>
                      </a:lnTo>
                      <a:lnTo>
                        <a:pt x="70" y="31"/>
                      </a:lnTo>
                      <a:lnTo>
                        <a:pt x="66" y="31"/>
                      </a:lnTo>
                      <a:lnTo>
                        <a:pt x="65" y="31"/>
                      </a:lnTo>
                      <a:lnTo>
                        <a:pt x="63" y="31"/>
                      </a:lnTo>
                      <a:lnTo>
                        <a:pt x="60" y="33"/>
                      </a:lnTo>
                      <a:lnTo>
                        <a:pt x="59" y="33"/>
                      </a:lnTo>
                      <a:lnTo>
                        <a:pt x="58" y="33"/>
                      </a:lnTo>
                      <a:lnTo>
                        <a:pt x="55" y="34"/>
                      </a:lnTo>
                      <a:lnTo>
                        <a:pt x="52" y="34"/>
                      </a:lnTo>
                      <a:lnTo>
                        <a:pt x="49" y="34"/>
                      </a:lnTo>
                      <a:lnTo>
                        <a:pt x="48" y="33"/>
                      </a:lnTo>
                      <a:lnTo>
                        <a:pt x="48" y="31"/>
                      </a:lnTo>
                      <a:lnTo>
                        <a:pt x="46" y="31"/>
                      </a:lnTo>
                      <a:lnTo>
                        <a:pt x="43" y="31"/>
                      </a:lnTo>
                      <a:lnTo>
                        <a:pt x="41" y="31"/>
                      </a:lnTo>
                      <a:lnTo>
                        <a:pt x="35" y="31"/>
                      </a:lnTo>
                      <a:lnTo>
                        <a:pt x="31" y="30"/>
                      </a:lnTo>
                      <a:lnTo>
                        <a:pt x="25" y="29"/>
                      </a:lnTo>
                      <a:lnTo>
                        <a:pt x="17" y="29"/>
                      </a:lnTo>
                      <a:lnTo>
                        <a:pt x="5" y="26"/>
                      </a:lnTo>
                      <a:lnTo>
                        <a:pt x="0" y="24"/>
                      </a:lnTo>
                      <a:lnTo>
                        <a:pt x="7" y="23"/>
                      </a:lnTo>
                      <a:lnTo>
                        <a:pt x="8" y="23"/>
                      </a:lnTo>
                      <a:lnTo>
                        <a:pt x="11" y="24"/>
                      </a:lnTo>
                      <a:lnTo>
                        <a:pt x="12" y="26"/>
                      </a:lnTo>
                      <a:lnTo>
                        <a:pt x="14" y="26"/>
                      </a:lnTo>
                      <a:lnTo>
                        <a:pt x="26" y="23"/>
                      </a:lnTo>
                      <a:lnTo>
                        <a:pt x="38" y="19"/>
                      </a:lnTo>
                      <a:lnTo>
                        <a:pt x="41" y="17"/>
                      </a:lnTo>
                      <a:lnTo>
                        <a:pt x="42" y="17"/>
                      </a:lnTo>
                      <a:lnTo>
                        <a:pt x="42" y="16"/>
                      </a:lnTo>
                      <a:lnTo>
                        <a:pt x="42" y="14"/>
                      </a:lnTo>
                      <a:lnTo>
                        <a:pt x="42" y="13"/>
                      </a:lnTo>
                      <a:lnTo>
                        <a:pt x="42" y="12"/>
                      </a:lnTo>
                      <a:lnTo>
                        <a:pt x="43" y="12"/>
                      </a:lnTo>
                      <a:lnTo>
                        <a:pt x="45" y="9"/>
                      </a:lnTo>
                      <a:lnTo>
                        <a:pt x="46" y="9"/>
                      </a:lnTo>
                      <a:lnTo>
                        <a:pt x="48" y="7"/>
                      </a:lnTo>
                      <a:lnTo>
                        <a:pt x="51" y="7"/>
                      </a:lnTo>
                      <a:lnTo>
                        <a:pt x="66" y="7"/>
                      </a:lnTo>
                      <a:lnTo>
                        <a:pt x="69" y="12"/>
                      </a:lnTo>
                      <a:lnTo>
                        <a:pt x="70" y="13"/>
                      </a:lnTo>
                      <a:lnTo>
                        <a:pt x="72" y="13"/>
                      </a:lnTo>
                      <a:lnTo>
                        <a:pt x="73" y="13"/>
                      </a:lnTo>
                      <a:lnTo>
                        <a:pt x="75" y="16"/>
                      </a:lnTo>
                      <a:lnTo>
                        <a:pt x="76" y="17"/>
                      </a:lnTo>
                      <a:lnTo>
                        <a:pt x="77" y="20"/>
                      </a:lnTo>
                      <a:lnTo>
                        <a:pt x="79" y="20"/>
                      </a:lnTo>
                      <a:lnTo>
                        <a:pt x="80" y="20"/>
                      </a:lnTo>
                      <a:lnTo>
                        <a:pt x="83" y="14"/>
                      </a:lnTo>
                      <a:lnTo>
                        <a:pt x="83" y="13"/>
                      </a:lnTo>
                      <a:lnTo>
                        <a:pt x="84" y="10"/>
                      </a:lnTo>
                      <a:lnTo>
                        <a:pt x="93" y="2"/>
                      </a:lnTo>
                      <a:lnTo>
                        <a:pt x="100" y="0"/>
                      </a:lnTo>
                      <a:lnTo>
                        <a:pt x="101" y="2"/>
                      </a:lnTo>
                      <a:lnTo>
                        <a:pt x="103" y="2"/>
                      </a:lnTo>
                      <a:lnTo>
                        <a:pt x="109" y="2"/>
                      </a:lnTo>
                      <a:lnTo>
                        <a:pt x="110" y="2"/>
                      </a:lnTo>
                      <a:lnTo>
                        <a:pt x="113" y="2"/>
                      </a:lnTo>
                      <a:lnTo>
                        <a:pt x="116" y="3"/>
                      </a:lnTo>
                      <a:lnTo>
                        <a:pt x="126" y="9"/>
                      </a:lnTo>
                      <a:lnTo>
                        <a:pt x="127" y="10"/>
                      </a:lnTo>
                      <a:lnTo>
                        <a:pt x="127" y="12"/>
                      </a:lnTo>
                      <a:lnTo>
                        <a:pt x="126" y="13"/>
                      </a:lnTo>
                      <a:lnTo>
                        <a:pt x="126" y="16"/>
                      </a:lnTo>
                      <a:lnTo>
                        <a:pt x="127"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6" name="Freeform 25"/>
                <p:cNvSpPr>
                  <a:spLocks/>
                </p:cNvSpPr>
                <p:nvPr/>
              </p:nvSpPr>
              <p:spPr bwMode="auto">
                <a:xfrm>
                  <a:off x="3860800" y="3328988"/>
                  <a:ext cx="228600" cy="98425"/>
                </a:xfrm>
                <a:custGeom>
                  <a:avLst/>
                  <a:gdLst>
                    <a:gd name="T0" fmla="*/ 127 w 144"/>
                    <a:gd name="T1" fmla="*/ 17 h 62"/>
                    <a:gd name="T2" fmla="*/ 123 w 144"/>
                    <a:gd name="T3" fmla="*/ 20 h 62"/>
                    <a:gd name="T4" fmla="*/ 117 w 144"/>
                    <a:gd name="T5" fmla="*/ 26 h 62"/>
                    <a:gd name="T6" fmla="*/ 119 w 144"/>
                    <a:gd name="T7" fmla="*/ 30 h 62"/>
                    <a:gd name="T8" fmla="*/ 129 w 144"/>
                    <a:gd name="T9" fmla="*/ 31 h 62"/>
                    <a:gd name="T10" fmla="*/ 141 w 144"/>
                    <a:gd name="T11" fmla="*/ 26 h 62"/>
                    <a:gd name="T12" fmla="*/ 140 w 144"/>
                    <a:gd name="T13" fmla="*/ 28 h 62"/>
                    <a:gd name="T14" fmla="*/ 143 w 144"/>
                    <a:gd name="T15" fmla="*/ 33 h 62"/>
                    <a:gd name="T16" fmla="*/ 141 w 144"/>
                    <a:gd name="T17" fmla="*/ 43 h 62"/>
                    <a:gd name="T18" fmla="*/ 132 w 144"/>
                    <a:gd name="T19" fmla="*/ 43 h 62"/>
                    <a:gd name="T20" fmla="*/ 122 w 144"/>
                    <a:gd name="T21" fmla="*/ 44 h 62"/>
                    <a:gd name="T22" fmla="*/ 106 w 144"/>
                    <a:gd name="T23" fmla="*/ 44 h 62"/>
                    <a:gd name="T24" fmla="*/ 113 w 144"/>
                    <a:gd name="T25" fmla="*/ 47 h 62"/>
                    <a:gd name="T26" fmla="*/ 126 w 144"/>
                    <a:gd name="T27" fmla="*/ 51 h 62"/>
                    <a:gd name="T28" fmla="*/ 134 w 144"/>
                    <a:gd name="T29" fmla="*/ 51 h 62"/>
                    <a:gd name="T30" fmla="*/ 141 w 144"/>
                    <a:gd name="T31" fmla="*/ 55 h 62"/>
                    <a:gd name="T32" fmla="*/ 127 w 144"/>
                    <a:gd name="T33" fmla="*/ 62 h 62"/>
                    <a:gd name="T34" fmla="*/ 119 w 144"/>
                    <a:gd name="T35" fmla="*/ 61 h 62"/>
                    <a:gd name="T36" fmla="*/ 103 w 144"/>
                    <a:gd name="T37" fmla="*/ 57 h 62"/>
                    <a:gd name="T38" fmla="*/ 88 w 144"/>
                    <a:gd name="T39" fmla="*/ 62 h 62"/>
                    <a:gd name="T40" fmla="*/ 76 w 144"/>
                    <a:gd name="T41" fmla="*/ 57 h 62"/>
                    <a:gd name="T42" fmla="*/ 69 w 144"/>
                    <a:gd name="T43" fmla="*/ 60 h 62"/>
                    <a:gd name="T44" fmla="*/ 61 w 144"/>
                    <a:gd name="T45" fmla="*/ 54 h 62"/>
                    <a:gd name="T46" fmla="*/ 57 w 144"/>
                    <a:gd name="T47" fmla="*/ 48 h 62"/>
                    <a:gd name="T48" fmla="*/ 52 w 144"/>
                    <a:gd name="T49" fmla="*/ 48 h 62"/>
                    <a:gd name="T50" fmla="*/ 48 w 144"/>
                    <a:gd name="T51" fmla="*/ 45 h 62"/>
                    <a:gd name="T52" fmla="*/ 31 w 144"/>
                    <a:gd name="T53" fmla="*/ 45 h 62"/>
                    <a:gd name="T54" fmla="*/ 23 w 144"/>
                    <a:gd name="T55" fmla="*/ 40 h 62"/>
                    <a:gd name="T56" fmla="*/ 14 w 144"/>
                    <a:gd name="T57" fmla="*/ 41 h 62"/>
                    <a:gd name="T58" fmla="*/ 11 w 144"/>
                    <a:gd name="T59" fmla="*/ 36 h 62"/>
                    <a:gd name="T60" fmla="*/ 1 w 144"/>
                    <a:gd name="T61" fmla="*/ 26 h 62"/>
                    <a:gd name="T62" fmla="*/ 1 w 144"/>
                    <a:gd name="T63" fmla="*/ 20 h 62"/>
                    <a:gd name="T64" fmla="*/ 16 w 144"/>
                    <a:gd name="T65" fmla="*/ 21 h 62"/>
                    <a:gd name="T66" fmla="*/ 30 w 144"/>
                    <a:gd name="T67" fmla="*/ 28 h 62"/>
                    <a:gd name="T68" fmla="*/ 33 w 144"/>
                    <a:gd name="T69" fmla="*/ 27 h 62"/>
                    <a:gd name="T70" fmla="*/ 37 w 144"/>
                    <a:gd name="T71" fmla="*/ 34 h 62"/>
                    <a:gd name="T72" fmla="*/ 44 w 144"/>
                    <a:gd name="T73" fmla="*/ 33 h 62"/>
                    <a:gd name="T74" fmla="*/ 48 w 144"/>
                    <a:gd name="T75" fmla="*/ 37 h 62"/>
                    <a:gd name="T76" fmla="*/ 54 w 144"/>
                    <a:gd name="T77" fmla="*/ 37 h 62"/>
                    <a:gd name="T78" fmla="*/ 59 w 144"/>
                    <a:gd name="T79" fmla="*/ 34 h 62"/>
                    <a:gd name="T80" fmla="*/ 64 w 144"/>
                    <a:gd name="T81" fmla="*/ 26 h 62"/>
                    <a:gd name="T82" fmla="*/ 69 w 144"/>
                    <a:gd name="T83" fmla="*/ 27 h 62"/>
                    <a:gd name="T84" fmla="*/ 74 w 144"/>
                    <a:gd name="T85" fmla="*/ 31 h 62"/>
                    <a:gd name="T86" fmla="*/ 74 w 144"/>
                    <a:gd name="T87" fmla="*/ 26 h 62"/>
                    <a:gd name="T88" fmla="*/ 79 w 144"/>
                    <a:gd name="T89" fmla="*/ 23 h 62"/>
                    <a:gd name="T90" fmla="*/ 86 w 144"/>
                    <a:gd name="T91" fmla="*/ 27 h 62"/>
                    <a:gd name="T92" fmla="*/ 83 w 144"/>
                    <a:gd name="T93" fmla="*/ 36 h 62"/>
                    <a:gd name="T94" fmla="*/ 93 w 144"/>
                    <a:gd name="T95" fmla="*/ 34 h 62"/>
                    <a:gd name="T96" fmla="*/ 89 w 144"/>
                    <a:gd name="T97" fmla="*/ 21 h 62"/>
                    <a:gd name="T98" fmla="*/ 86 w 144"/>
                    <a:gd name="T99" fmla="*/ 20 h 62"/>
                    <a:gd name="T100" fmla="*/ 83 w 144"/>
                    <a:gd name="T101" fmla="*/ 19 h 62"/>
                    <a:gd name="T102" fmla="*/ 88 w 144"/>
                    <a:gd name="T103" fmla="*/ 3 h 62"/>
                    <a:gd name="T104" fmla="*/ 109 w 144"/>
                    <a:gd name="T105" fmla="*/ 2 h 62"/>
                    <a:gd name="T106" fmla="*/ 122 w 144"/>
                    <a:gd name="T107" fmla="*/ 7 h 62"/>
                    <a:gd name="T108" fmla="*/ 127 w 144"/>
                    <a:gd name="T10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62">
                      <a:moveTo>
                        <a:pt x="127" y="13"/>
                      </a:moveTo>
                      <a:lnTo>
                        <a:pt x="127" y="14"/>
                      </a:lnTo>
                      <a:lnTo>
                        <a:pt x="127" y="17"/>
                      </a:lnTo>
                      <a:lnTo>
                        <a:pt x="126" y="20"/>
                      </a:lnTo>
                      <a:lnTo>
                        <a:pt x="124" y="20"/>
                      </a:lnTo>
                      <a:lnTo>
                        <a:pt x="123" y="20"/>
                      </a:lnTo>
                      <a:lnTo>
                        <a:pt x="119" y="21"/>
                      </a:lnTo>
                      <a:lnTo>
                        <a:pt x="119" y="23"/>
                      </a:lnTo>
                      <a:lnTo>
                        <a:pt x="117" y="26"/>
                      </a:lnTo>
                      <a:lnTo>
                        <a:pt x="117" y="27"/>
                      </a:lnTo>
                      <a:lnTo>
                        <a:pt x="119" y="28"/>
                      </a:lnTo>
                      <a:lnTo>
                        <a:pt x="119" y="30"/>
                      </a:lnTo>
                      <a:lnTo>
                        <a:pt x="124" y="31"/>
                      </a:lnTo>
                      <a:lnTo>
                        <a:pt x="129" y="33"/>
                      </a:lnTo>
                      <a:lnTo>
                        <a:pt x="129" y="31"/>
                      </a:lnTo>
                      <a:lnTo>
                        <a:pt x="130" y="31"/>
                      </a:lnTo>
                      <a:lnTo>
                        <a:pt x="133" y="28"/>
                      </a:lnTo>
                      <a:lnTo>
                        <a:pt x="141" y="26"/>
                      </a:lnTo>
                      <a:lnTo>
                        <a:pt x="141" y="27"/>
                      </a:lnTo>
                      <a:lnTo>
                        <a:pt x="141" y="28"/>
                      </a:lnTo>
                      <a:lnTo>
                        <a:pt x="140" y="28"/>
                      </a:lnTo>
                      <a:lnTo>
                        <a:pt x="139" y="30"/>
                      </a:lnTo>
                      <a:lnTo>
                        <a:pt x="140" y="33"/>
                      </a:lnTo>
                      <a:lnTo>
                        <a:pt x="143" y="33"/>
                      </a:lnTo>
                      <a:lnTo>
                        <a:pt x="144" y="34"/>
                      </a:lnTo>
                      <a:lnTo>
                        <a:pt x="143" y="41"/>
                      </a:lnTo>
                      <a:lnTo>
                        <a:pt x="141" y="43"/>
                      </a:lnTo>
                      <a:lnTo>
                        <a:pt x="137" y="45"/>
                      </a:lnTo>
                      <a:lnTo>
                        <a:pt x="136" y="44"/>
                      </a:lnTo>
                      <a:lnTo>
                        <a:pt x="132" y="43"/>
                      </a:lnTo>
                      <a:lnTo>
                        <a:pt x="129" y="41"/>
                      </a:lnTo>
                      <a:lnTo>
                        <a:pt x="124" y="43"/>
                      </a:lnTo>
                      <a:lnTo>
                        <a:pt x="122" y="44"/>
                      </a:lnTo>
                      <a:lnTo>
                        <a:pt x="119" y="44"/>
                      </a:lnTo>
                      <a:lnTo>
                        <a:pt x="109" y="43"/>
                      </a:lnTo>
                      <a:lnTo>
                        <a:pt x="106" y="44"/>
                      </a:lnTo>
                      <a:lnTo>
                        <a:pt x="106" y="47"/>
                      </a:lnTo>
                      <a:lnTo>
                        <a:pt x="112" y="48"/>
                      </a:lnTo>
                      <a:lnTo>
                        <a:pt x="113" y="47"/>
                      </a:lnTo>
                      <a:lnTo>
                        <a:pt x="116" y="48"/>
                      </a:lnTo>
                      <a:lnTo>
                        <a:pt x="123" y="50"/>
                      </a:lnTo>
                      <a:lnTo>
                        <a:pt x="126" y="51"/>
                      </a:lnTo>
                      <a:lnTo>
                        <a:pt x="133" y="52"/>
                      </a:lnTo>
                      <a:lnTo>
                        <a:pt x="133" y="51"/>
                      </a:lnTo>
                      <a:lnTo>
                        <a:pt x="134" y="51"/>
                      </a:lnTo>
                      <a:lnTo>
                        <a:pt x="140" y="52"/>
                      </a:lnTo>
                      <a:lnTo>
                        <a:pt x="141" y="54"/>
                      </a:lnTo>
                      <a:lnTo>
                        <a:pt x="141" y="55"/>
                      </a:lnTo>
                      <a:lnTo>
                        <a:pt x="140" y="55"/>
                      </a:lnTo>
                      <a:lnTo>
                        <a:pt x="134" y="61"/>
                      </a:lnTo>
                      <a:lnTo>
                        <a:pt x="127" y="62"/>
                      </a:lnTo>
                      <a:lnTo>
                        <a:pt x="124" y="62"/>
                      </a:lnTo>
                      <a:lnTo>
                        <a:pt x="120" y="61"/>
                      </a:lnTo>
                      <a:lnTo>
                        <a:pt x="119" y="61"/>
                      </a:lnTo>
                      <a:lnTo>
                        <a:pt x="117" y="62"/>
                      </a:lnTo>
                      <a:lnTo>
                        <a:pt x="105" y="58"/>
                      </a:lnTo>
                      <a:lnTo>
                        <a:pt x="103" y="57"/>
                      </a:lnTo>
                      <a:lnTo>
                        <a:pt x="99" y="55"/>
                      </a:lnTo>
                      <a:lnTo>
                        <a:pt x="98" y="54"/>
                      </a:lnTo>
                      <a:lnTo>
                        <a:pt x="88" y="62"/>
                      </a:lnTo>
                      <a:lnTo>
                        <a:pt x="79" y="62"/>
                      </a:lnTo>
                      <a:lnTo>
                        <a:pt x="78" y="60"/>
                      </a:lnTo>
                      <a:lnTo>
                        <a:pt x="76" y="57"/>
                      </a:lnTo>
                      <a:lnTo>
                        <a:pt x="78" y="55"/>
                      </a:lnTo>
                      <a:lnTo>
                        <a:pt x="74" y="57"/>
                      </a:lnTo>
                      <a:lnTo>
                        <a:pt x="69" y="60"/>
                      </a:lnTo>
                      <a:lnTo>
                        <a:pt x="65" y="57"/>
                      </a:lnTo>
                      <a:lnTo>
                        <a:pt x="62" y="57"/>
                      </a:lnTo>
                      <a:lnTo>
                        <a:pt x="61" y="54"/>
                      </a:lnTo>
                      <a:lnTo>
                        <a:pt x="61" y="51"/>
                      </a:lnTo>
                      <a:lnTo>
                        <a:pt x="57" y="51"/>
                      </a:lnTo>
                      <a:lnTo>
                        <a:pt x="57" y="48"/>
                      </a:lnTo>
                      <a:lnTo>
                        <a:pt x="55" y="47"/>
                      </a:lnTo>
                      <a:lnTo>
                        <a:pt x="54" y="48"/>
                      </a:lnTo>
                      <a:lnTo>
                        <a:pt x="52" y="48"/>
                      </a:lnTo>
                      <a:lnTo>
                        <a:pt x="49" y="47"/>
                      </a:lnTo>
                      <a:lnTo>
                        <a:pt x="49" y="45"/>
                      </a:lnTo>
                      <a:lnTo>
                        <a:pt x="48" y="45"/>
                      </a:lnTo>
                      <a:lnTo>
                        <a:pt x="42" y="44"/>
                      </a:lnTo>
                      <a:lnTo>
                        <a:pt x="35" y="44"/>
                      </a:lnTo>
                      <a:lnTo>
                        <a:pt x="31" y="45"/>
                      </a:lnTo>
                      <a:lnTo>
                        <a:pt x="28" y="44"/>
                      </a:lnTo>
                      <a:lnTo>
                        <a:pt x="28" y="41"/>
                      </a:lnTo>
                      <a:lnTo>
                        <a:pt x="23" y="40"/>
                      </a:lnTo>
                      <a:lnTo>
                        <a:pt x="20" y="41"/>
                      </a:lnTo>
                      <a:lnTo>
                        <a:pt x="16" y="43"/>
                      </a:lnTo>
                      <a:lnTo>
                        <a:pt x="14" y="41"/>
                      </a:lnTo>
                      <a:lnTo>
                        <a:pt x="14" y="40"/>
                      </a:lnTo>
                      <a:lnTo>
                        <a:pt x="13" y="36"/>
                      </a:lnTo>
                      <a:lnTo>
                        <a:pt x="11" y="36"/>
                      </a:lnTo>
                      <a:lnTo>
                        <a:pt x="7" y="38"/>
                      </a:lnTo>
                      <a:lnTo>
                        <a:pt x="6" y="37"/>
                      </a:lnTo>
                      <a:lnTo>
                        <a:pt x="1" y="26"/>
                      </a:lnTo>
                      <a:lnTo>
                        <a:pt x="0" y="23"/>
                      </a:lnTo>
                      <a:lnTo>
                        <a:pt x="0" y="21"/>
                      </a:lnTo>
                      <a:lnTo>
                        <a:pt x="1" y="20"/>
                      </a:lnTo>
                      <a:lnTo>
                        <a:pt x="6" y="21"/>
                      </a:lnTo>
                      <a:lnTo>
                        <a:pt x="14" y="21"/>
                      </a:lnTo>
                      <a:lnTo>
                        <a:pt x="16" y="21"/>
                      </a:lnTo>
                      <a:lnTo>
                        <a:pt x="18" y="23"/>
                      </a:lnTo>
                      <a:lnTo>
                        <a:pt x="20" y="26"/>
                      </a:lnTo>
                      <a:lnTo>
                        <a:pt x="30" y="28"/>
                      </a:lnTo>
                      <a:lnTo>
                        <a:pt x="31" y="28"/>
                      </a:lnTo>
                      <a:lnTo>
                        <a:pt x="31" y="27"/>
                      </a:lnTo>
                      <a:lnTo>
                        <a:pt x="33" y="27"/>
                      </a:lnTo>
                      <a:lnTo>
                        <a:pt x="37" y="31"/>
                      </a:lnTo>
                      <a:lnTo>
                        <a:pt x="37" y="33"/>
                      </a:lnTo>
                      <a:lnTo>
                        <a:pt x="37" y="34"/>
                      </a:lnTo>
                      <a:lnTo>
                        <a:pt x="38" y="34"/>
                      </a:lnTo>
                      <a:lnTo>
                        <a:pt x="41" y="34"/>
                      </a:lnTo>
                      <a:lnTo>
                        <a:pt x="44" y="33"/>
                      </a:lnTo>
                      <a:lnTo>
                        <a:pt x="45" y="33"/>
                      </a:lnTo>
                      <a:lnTo>
                        <a:pt x="47" y="34"/>
                      </a:lnTo>
                      <a:lnTo>
                        <a:pt x="48" y="37"/>
                      </a:lnTo>
                      <a:lnTo>
                        <a:pt x="48" y="38"/>
                      </a:lnTo>
                      <a:lnTo>
                        <a:pt x="49" y="38"/>
                      </a:lnTo>
                      <a:lnTo>
                        <a:pt x="54" y="37"/>
                      </a:lnTo>
                      <a:lnTo>
                        <a:pt x="58" y="38"/>
                      </a:lnTo>
                      <a:lnTo>
                        <a:pt x="61" y="36"/>
                      </a:lnTo>
                      <a:lnTo>
                        <a:pt x="59" y="34"/>
                      </a:lnTo>
                      <a:lnTo>
                        <a:pt x="59" y="33"/>
                      </a:lnTo>
                      <a:lnTo>
                        <a:pt x="64" y="27"/>
                      </a:lnTo>
                      <a:lnTo>
                        <a:pt x="64" y="26"/>
                      </a:lnTo>
                      <a:lnTo>
                        <a:pt x="65" y="26"/>
                      </a:lnTo>
                      <a:lnTo>
                        <a:pt x="66" y="26"/>
                      </a:lnTo>
                      <a:lnTo>
                        <a:pt x="69" y="27"/>
                      </a:lnTo>
                      <a:lnTo>
                        <a:pt x="69" y="28"/>
                      </a:lnTo>
                      <a:lnTo>
                        <a:pt x="69" y="30"/>
                      </a:lnTo>
                      <a:lnTo>
                        <a:pt x="74" y="31"/>
                      </a:lnTo>
                      <a:lnTo>
                        <a:pt x="75" y="30"/>
                      </a:lnTo>
                      <a:lnTo>
                        <a:pt x="75" y="28"/>
                      </a:lnTo>
                      <a:lnTo>
                        <a:pt x="74" y="26"/>
                      </a:lnTo>
                      <a:lnTo>
                        <a:pt x="75" y="23"/>
                      </a:lnTo>
                      <a:lnTo>
                        <a:pt x="78" y="23"/>
                      </a:lnTo>
                      <a:lnTo>
                        <a:pt x="79" y="23"/>
                      </a:lnTo>
                      <a:lnTo>
                        <a:pt x="81" y="23"/>
                      </a:lnTo>
                      <a:lnTo>
                        <a:pt x="82" y="24"/>
                      </a:lnTo>
                      <a:lnTo>
                        <a:pt x="86" y="27"/>
                      </a:lnTo>
                      <a:lnTo>
                        <a:pt x="88" y="28"/>
                      </a:lnTo>
                      <a:lnTo>
                        <a:pt x="85" y="34"/>
                      </a:lnTo>
                      <a:lnTo>
                        <a:pt x="83" y="36"/>
                      </a:lnTo>
                      <a:lnTo>
                        <a:pt x="85" y="37"/>
                      </a:lnTo>
                      <a:lnTo>
                        <a:pt x="88" y="38"/>
                      </a:lnTo>
                      <a:lnTo>
                        <a:pt x="93" y="34"/>
                      </a:lnTo>
                      <a:lnTo>
                        <a:pt x="95" y="33"/>
                      </a:lnTo>
                      <a:lnTo>
                        <a:pt x="92" y="28"/>
                      </a:lnTo>
                      <a:lnTo>
                        <a:pt x="89" y="21"/>
                      </a:lnTo>
                      <a:lnTo>
                        <a:pt x="89" y="20"/>
                      </a:lnTo>
                      <a:lnTo>
                        <a:pt x="88" y="20"/>
                      </a:lnTo>
                      <a:lnTo>
                        <a:pt x="86" y="20"/>
                      </a:lnTo>
                      <a:lnTo>
                        <a:pt x="85" y="20"/>
                      </a:lnTo>
                      <a:lnTo>
                        <a:pt x="85" y="19"/>
                      </a:lnTo>
                      <a:lnTo>
                        <a:pt x="83" y="19"/>
                      </a:lnTo>
                      <a:lnTo>
                        <a:pt x="83" y="13"/>
                      </a:lnTo>
                      <a:lnTo>
                        <a:pt x="85" y="6"/>
                      </a:lnTo>
                      <a:lnTo>
                        <a:pt x="88" y="3"/>
                      </a:lnTo>
                      <a:lnTo>
                        <a:pt x="98" y="0"/>
                      </a:lnTo>
                      <a:lnTo>
                        <a:pt x="100" y="0"/>
                      </a:lnTo>
                      <a:lnTo>
                        <a:pt x="109" y="2"/>
                      </a:lnTo>
                      <a:lnTo>
                        <a:pt x="113" y="3"/>
                      </a:lnTo>
                      <a:lnTo>
                        <a:pt x="116" y="6"/>
                      </a:lnTo>
                      <a:lnTo>
                        <a:pt x="122" y="7"/>
                      </a:lnTo>
                      <a:lnTo>
                        <a:pt x="122" y="9"/>
                      </a:lnTo>
                      <a:lnTo>
                        <a:pt x="126" y="10"/>
                      </a:lnTo>
                      <a:lnTo>
                        <a:pt x="127"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7" name="Freeform 26"/>
                <p:cNvSpPr>
                  <a:spLocks/>
                </p:cNvSpPr>
                <p:nvPr/>
              </p:nvSpPr>
              <p:spPr bwMode="auto">
                <a:xfrm>
                  <a:off x="4168775" y="3427413"/>
                  <a:ext cx="20638" cy="20638"/>
                </a:xfrm>
                <a:custGeom>
                  <a:avLst/>
                  <a:gdLst>
                    <a:gd name="T0" fmla="*/ 13 w 13"/>
                    <a:gd name="T1" fmla="*/ 9 h 13"/>
                    <a:gd name="T2" fmla="*/ 13 w 13"/>
                    <a:gd name="T3" fmla="*/ 13 h 13"/>
                    <a:gd name="T4" fmla="*/ 11 w 13"/>
                    <a:gd name="T5" fmla="*/ 13 h 13"/>
                    <a:gd name="T6" fmla="*/ 7 w 13"/>
                    <a:gd name="T7" fmla="*/ 9 h 13"/>
                    <a:gd name="T8" fmla="*/ 7 w 13"/>
                    <a:gd name="T9" fmla="*/ 7 h 13"/>
                    <a:gd name="T10" fmla="*/ 5 w 13"/>
                    <a:gd name="T11" fmla="*/ 6 h 13"/>
                    <a:gd name="T12" fmla="*/ 0 w 13"/>
                    <a:gd name="T13" fmla="*/ 2 h 13"/>
                    <a:gd name="T14" fmla="*/ 0 w 13"/>
                    <a:gd name="T15" fmla="*/ 0 h 13"/>
                    <a:gd name="T16" fmla="*/ 1 w 13"/>
                    <a:gd name="T17" fmla="*/ 0 h 13"/>
                    <a:gd name="T18" fmla="*/ 3 w 13"/>
                    <a:gd name="T19" fmla="*/ 2 h 13"/>
                    <a:gd name="T20" fmla="*/ 10 w 13"/>
                    <a:gd name="T21" fmla="*/ 6 h 13"/>
                    <a:gd name="T22" fmla="*/ 13 w 13"/>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13" y="9"/>
                      </a:moveTo>
                      <a:lnTo>
                        <a:pt x="13" y="13"/>
                      </a:lnTo>
                      <a:lnTo>
                        <a:pt x="11" y="13"/>
                      </a:lnTo>
                      <a:lnTo>
                        <a:pt x="7" y="9"/>
                      </a:lnTo>
                      <a:lnTo>
                        <a:pt x="7" y="7"/>
                      </a:lnTo>
                      <a:lnTo>
                        <a:pt x="5" y="6"/>
                      </a:lnTo>
                      <a:lnTo>
                        <a:pt x="0" y="2"/>
                      </a:lnTo>
                      <a:lnTo>
                        <a:pt x="0" y="0"/>
                      </a:lnTo>
                      <a:lnTo>
                        <a:pt x="1" y="0"/>
                      </a:lnTo>
                      <a:lnTo>
                        <a:pt x="3" y="2"/>
                      </a:lnTo>
                      <a:lnTo>
                        <a:pt x="10" y="6"/>
                      </a:lnTo>
                      <a:lnTo>
                        <a:pt x="13"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8" name="Freeform 27"/>
                <p:cNvSpPr>
                  <a:spLocks/>
                </p:cNvSpPr>
                <p:nvPr/>
              </p:nvSpPr>
              <p:spPr bwMode="auto">
                <a:xfrm>
                  <a:off x="4192588" y="3443288"/>
                  <a:ext cx="30163" cy="25400"/>
                </a:xfrm>
                <a:custGeom>
                  <a:avLst/>
                  <a:gdLst>
                    <a:gd name="T0" fmla="*/ 19 w 19"/>
                    <a:gd name="T1" fmla="*/ 10 h 16"/>
                    <a:gd name="T2" fmla="*/ 19 w 19"/>
                    <a:gd name="T3" fmla="*/ 12 h 16"/>
                    <a:gd name="T4" fmla="*/ 19 w 19"/>
                    <a:gd name="T5" fmla="*/ 13 h 16"/>
                    <a:gd name="T6" fmla="*/ 17 w 19"/>
                    <a:gd name="T7" fmla="*/ 13 h 16"/>
                    <a:gd name="T8" fmla="*/ 13 w 19"/>
                    <a:gd name="T9" fmla="*/ 16 h 16"/>
                    <a:gd name="T10" fmla="*/ 13 w 19"/>
                    <a:gd name="T11" fmla="*/ 14 h 16"/>
                    <a:gd name="T12" fmla="*/ 7 w 19"/>
                    <a:gd name="T13" fmla="*/ 12 h 16"/>
                    <a:gd name="T14" fmla="*/ 0 w 19"/>
                    <a:gd name="T15" fmla="*/ 2 h 16"/>
                    <a:gd name="T16" fmla="*/ 0 w 19"/>
                    <a:gd name="T17" fmla="*/ 0 h 16"/>
                    <a:gd name="T18" fmla="*/ 3 w 19"/>
                    <a:gd name="T19" fmla="*/ 0 h 16"/>
                    <a:gd name="T20" fmla="*/ 7 w 19"/>
                    <a:gd name="T21" fmla="*/ 2 h 16"/>
                    <a:gd name="T22" fmla="*/ 10 w 19"/>
                    <a:gd name="T23" fmla="*/ 5 h 16"/>
                    <a:gd name="T24" fmla="*/ 12 w 19"/>
                    <a:gd name="T25" fmla="*/ 6 h 16"/>
                    <a:gd name="T26" fmla="*/ 13 w 19"/>
                    <a:gd name="T27" fmla="*/ 7 h 16"/>
                    <a:gd name="T28" fmla="*/ 16 w 19"/>
                    <a:gd name="T29" fmla="*/ 7 h 16"/>
                    <a:gd name="T30" fmla="*/ 17 w 19"/>
                    <a:gd name="T31" fmla="*/ 9 h 16"/>
                    <a:gd name="T32" fmla="*/ 19 w 19"/>
                    <a:gd name="T3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6">
                      <a:moveTo>
                        <a:pt x="19" y="10"/>
                      </a:moveTo>
                      <a:lnTo>
                        <a:pt x="19" y="12"/>
                      </a:lnTo>
                      <a:lnTo>
                        <a:pt x="19" y="13"/>
                      </a:lnTo>
                      <a:lnTo>
                        <a:pt x="17" y="13"/>
                      </a:lnTo>
                      <a:lnTo>
                        <a:pt x="13" y="16"/>
                      </a:lnTo>
                      <a:lnTo>
                        <a:pt x="13" y="14"/>
                      </a:lnTo>
                      <a:lnTo>
                        <a:pt x="7" y="12"/>
                      </a:lnTo>
                      <a:lnTo>
                        <a:pt x="0" y="2"/>
                      </a:lnTo>
                      <a:lnTo>
                        <a:pt x="0" y="0"/>
                      </a:lnTo>
                      <a:lnTo>
                        <a:pt x="3" y="0"/>
                      </a:lnTo>
                      <a:lnTo>
                        <a:pt x="7" y="2"/>
                      </a:lnTo>
                      <a:lnTo>
                        <a:pt x="10" y="5"/>
                      </a:lnTo>
                      <a:lnTo>
                        <a:pt x="12" y="6"/>
                      </a:lnTo>
                      <a:lnTo>
                        <a:pt x="13" y="7"/>
                      </a:lnTo>
                      <a:lnTo>
                        <a:pt x="16" y="7"/>
                      </a:lnTo>
                      <a:lnTo>
                        <a:pt x="17" y="9"/>
                      </a:lnTo>
                      <a:lnTo>
                        <a:pt x="19"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39" name="Freeform 28"/>
                <p:cNvSpPr>
                  <a:spLocks/>
                </p:cNvSpPr>
                <p:nvPr/>
              </p:nvSpPr>
              <p:spPr bwMode="auto">
                <a:xfrm>
                  <a:off x="4116388" y="3367088"/>
                  <a:ext cx="46038" cy="42863"/>
                </a:xfrm>
                <a:custGeom>
                  <a:avLst/>
                  <a:gdLst>
                    <a:gd name="T0" fmla="*/ 20 w 29"/>
                    <a:gd name="T1" fmla="*/ 12 h 27"/>
                    <a:gd name="T2" fmla="*/ 21 w 29"/>
                    <a:gd name="T3" fmla="*/ 13 h 27"/>
                    <a:gd name="T4" fmla="*/ 23 w 29"/>
                    <a:gd name="T5" fmla="*/ 13 h 27"/>
                    <a:gd name="T6" fmla="*/ 26 w 29"/>
                    <a:gd name="T7" fmla="*/ 13 h 27"/>
                    <a:gd name="T8" fmla="*/ 26 w 29"/>
                    <a:gd name="T9" fmla="*/ 14 h 27"/>
                    <a:gd name="T10" fmla="*/ 26 w 29"/>
                    <a:gd name="T11" fmla="*/ 17 h 27"/>
                    <a:gd name="T12" fmla="*/ 26 w 29"/>
                    <a:gd name="T13" fmla="*/ 19 h 27"/>
                    <a:gd name="T14" fmla="*/ 24 w 29"/>
                    <a:gd name="T15" fmla="*/ 23 h 27"/>
                    <a:gd name="T16" fmla="*/ 29 w 29"/>
                    <a:gd name="T17" fmla="*/ 24 h 27"/>
                    <a:gd name="T18" fmla="*/ 27 w 29"/>
                    <a:gd name="T19" fmla="*/ 26 h 27"/>
                    <a:gd name="T20" fmla="*/ 24 w 29"/>
                    <a:gd name="T21" fmla="*/ 27 h 27"/>
                    <a:gd name="T22" fmla="*/ 17 w 29"/>
                    <a:gd name="T23" fmla="*/ 26 h 27"/>
                    <a:gd name="T24" fmla="*/ 16 w 29"/>
                    <a:gd name="T25" fmla="*/ 23 h 27"/>
                    <a:gd name="T26" fmla="*/ 9 w 29"/>
                    <a:gd name="T27" fmla="*/ 23 h 27"/>
                    <a:gd name="T28" fmla="*/ 9 w 29"/>
                    <a:gd name="T29" fmla="*/ 20 h 27"/>
                    <a:gd name="T30" fmla="*/ 10 w 29"/>
                    <a:gd name="T31" fmla="*/ 20 h 27"/>
                    <a:gd name="T32" fmla="*/ 9 w 29"/>
                    <a:gd name="T33" fmla="*/ 19 h 27"/>
                    <a:gd name="T34" fmla="*/ 9 w 29"/>
                    <a:gd name="T35" fmla="*/ 17 h 27"/>
                    <a:gd name="T36" fmla="*/ 5 w 29"/>
                    <a:gd name="T37" fmla="*/ 16 h 27"/>
                    <a:gd name="T38" fmla="*/ 2 w 29"/>
                    <a:gd name="T39" fmla="*/ 14 h 27"/>
                    <a:gd name="T40" fmla="*/ 0 w 29"/>
                    <a:gd name="T41" fmla="*/ 14 h 27"/>
                    <a:gd name="T42" fmla="*/ 3 w 29"/>
                    <a:gd name="T43" fmla="*/ 6 h 27"/>
                    <a:gd name="T44" fmla="*/ 3 w 29"/>
                    <a:gd name="T45" fmla="*/ 3 h 27"/>
                    <a:gd name="T46" fmla="*/ 6 w 29"/>
                    <a:gd name="T47" fmla="*/ 2 h 27"/>
                    <a:gd name="T48" fmla="*/ 10 w 29"/>
                    <a:gd name="T49" fmla="*/ 0 h 27"/>
                    <a:gd name="T50" fmla="*/ 17 w 29"/>
                    <a:gd name="T51" fmla="*/ 0 h 27"/>
                    <a:gd name="T52" fmla="*/ 19 w 29"/>
                    <a:gd name="T53" fmla="*/ 0 h 27"/>
                    <a:gd name="T54" fmla="*/ 21 w 29"/>
                    <a:gd name="T55" fmla="*/ 2 h 27"/>
                    <a:gd name="T56" fmla="*/ 24 w 29"/>
                    <a:gd name="T57" fmla="*/ 6 h 27"/>
                    <a:gd name="T58" fmla="*/ 24 w 29"/>
                    <a:gd name="T59" fmla="*/ 7 h 27"/>
                    <a:gd name="T60" fmla="*/ 23 w 29"/>
                    <a:gd name="T61" fmla="*/ 7 h 27"/>
                    <a:gd name="T62" fmla="*/ 23 w 29"/>
                    <a:gd name="T63" fmla="*/ 9 h 27"/>
                    <a:gd name="T64" fmla="*/ 21 w 29"/>
                    <a:gd name="T65" fmla="*/ 9 h 27"/>
                    <a:gd name="T66" fmla="*/ 20 w 29"/>
                    <a:gd name="T67" fmla="*/ 10 h 27"/>
                    <a:gd name="T68" fmla="*/ 20 w 29"/>
                    <a:gd name="T6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7">
                      <a:moveTo>
                        <a:pt x="20" y="12"/>
                      </a:moveTo>
                      <a:lnTo>
                        <a:pt x="21" y="13"/>
                      </a:lnTo>
                      <a:lnTo>
                        <a:pt x="23" y="13"/>
                      </a:lnTo>
                      <a:lnTo>
                        <a:pt x="26" y="13"/>
                      </a:lnTo>
                      <a:lnTo>
                        <a:pt x="26" y="14"/>
                      </a:lnTo>
                      <a:lnTo>
                        <a:pt x="26" y="17"/>
                      </a:lnTo>
                      <a:lnTo>
                        <a:pt x="26" y="19"/>
                      </a:lnTo>
                      <a:lnTo>
                        <a:pt x="24" y="23"/>
                      </a:lnTo>
                      <a:lnTo>
                        <a:pt x="29" y="24"/>
                      </a:lnTo>
                      <a:lnTo>
                        <a:pt x="27" y="26"/>
                      </a:lnTo>
                      <a:lnTo>
                        <a:pt x="24" y="27"/>
                      </a:lnTo>
                      <a:lnTo>
                        <a:pt x="17" y="26"/>
                      </a:lnTo>
                      <a:lnTo>
                        <a:pt x="16" y="23"/>
                      </a:lnTo>
                      <a:lnTo>
                        <a:pt x="9" y="23"/>
                      </a:lnTo>
                      <a:lnTo>
                        <a:pt x="9" y="20"/>
                      </a:lnTo>
                      <a:lnTo>
                        <a:pt x="10" y="20"/>
                      </a:lnTo>
                      <a:lnTo>
                        <a:pt x="9" y="19"/>
                      </a:lnTo>
                      <a:lnTo>
                        <a:pt x="9" y="17"/>
                      </a:lnTo>
                      <a:lnTo>
                        <a:pt x="5" y="16"/>
                      </a:lnTo>
                      <a:lnTo>
                        <a:pt x="2" y="14"/>
                      </a:lnTo>
                      <a:lnTo>
                        <a:pt x="0" y="14"/>
                      </a:lnTo>
                      <a:lnTo>
                        <a:pt x="3" y="6"/>
                      </a:lnTo>
                      <a:lnTo>
                        <a:pt x="3" y="3"/>
                      </a:lnTo>
                      <a:lnTo>
                        <a:pt x="6" y="2"/>
                      </a:lnTo>
                      <a:lnTo>
                        <a:pt x="10" y="0"/>
                      </a:lnTo>
                      <a:lnTo>
                        <a:pt x="17" y="0"/>
                      </a:lnTo>
                      <a:lnTo>
                        <a:pt x="19" y="0"/>
                      </a:lnTo>
                      <a:lnTo>
                        <a:pt x="21" y="2"/>
                      </a:lnTo>
                      <a:lnTo>
                        <a:pt x="24" y="6"/>
                      </a:lnTo>
                      <a:lnTo>
                        <a:pt x="24" y="7"/>
                      </a:lnTo>
                      <a:lnTo>
                        <a:pt x="23" y="7"/>
                      </a:lnTo>
                      <a:lnTo>
                        <a:pt x="23" y="9"/>
                      </a:lnTo>
                      <a:lnTo>
                        <a:pt x="21" y="9"/>
                      </a:lnTo>
                      <a:lnTo>
                        <a:pt x="20" y="10"/>
                      </a:lnTo>
                      <a:lnTo>
                        <a:pt x="20"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0" name="Freeform 29"/>
                <p:cNvSpPr>
                  <a:spLocks/>
                </p:cNvSpPr>
                <p:nvPr/>
              </p:nvSpPr>
              <p:spPr bwMode="auto">
                <a:xfrm>
                  <a:off x="4164013" y="3381375"/>
                  <a:ext cx="36513" cy="38100"/>
                </a:xfrm>
                <a:custGeom>
                  <a:avLst/>
                  <a:gdLst>
                    <a:gd name="T0" fmla="*/ 23 w 23"/>
                    <a:gd name="T1" fmla="*/ 8 h 24"/>
                    <a:gd name="T2" fmla="*/ 21 w 23"/>
                    <a:gd name="T3" fmla="*/ 10 h 24"/>
                    <a:gd name="T4" fmla="*/ 18 w 23"/>
                    <a:gd name="T5" fmla="*/ 8 h 24"/>
                    <a:gd name="T6" fmla="*/ 14 w 23"/>
                    <a:gd name="T7" fmla="*/ 8 h 24"/>
                    <a:gd name="T8" fmla="*/ 14 w 23"/>
                    <a:gd name="T9" fmla="*/ 10 h 24"/>
                    <a:gd name="T10" fmla="*/ 13 w 23"/>
                    <a:gd name="T11" fmla="*/ 14 h 24"/>
                    <a:gd name="T12" fmla="*/ 14 w 23"/>
                    <a:gd name="T13" fmla="*/ 15 h 24"/>
                    <a:gd name="T14" fmla="*/ 16 w 23"/>
                    <a:gd name="T15" fmla="*/ 17 h 24"/>
                    <a:gd name="T16" fmla="*/ 18 w 23"/>
                    <a:gd name="T17" fmla="*/ 19 h 24"/>
                    <a:gd name="T18" fmla="*/ 18 w 23"/>
                    <a:gd name="T19" fmla="*/ 21 h 24"/>
                    <a:gd name="T20" fmla="*/ 18 w 23"/>
                    <a:gd name="T21" fmla="*/ 22 h 24"/>
                    <a:gd name="T22" fmla="*/ 16 w 23"/>
                    <a:gd name="T23" fmla="*/ 24 h 24"/>
                    <a:gd name="T24" fmla="*/ 16 w 23"/>
                    <a:gd name="T25" fmla="*/ 22 h 24"/>
                    <a:gd name="T26" fmla="*/ 13 w 23"/>
                    <a:gd name="T27" fmla="*/ 19 h 24"/>
                    <a:gd name="T28" fmla="*/ 4 w 23"/>
                    <a:gd name="T29" fmla="*/ 21 h 24"/>
                    <a:gd name="T30" fmla="*/ 3 w 23"/>
                    <a:gd name="T31" fmla="*/ 22 h 24"/>
                    <a:gd name="T32" fmla="*/ 1 w 23"/>
                    <a:gd name="T33" fmla="*/ 22 h 24"/>
                    <a:gd name="T34" fmla="*/ 1 w 23"/>
                    <a:gd name="T35" fmla="*/ 21 h 24"/>
                    <a:gd name="T36" fmla="*/ 0 w 23"/>
                    <a:gd name="T37" fmla="*/ 18 h 24"/>
                    <a:gd name="T38" fmla="*/ 0 w 23"/>
                    <a:gd name="T39" fmla="*/ 17 h 24"/>
                    <a:gd name="T40" fmla="*/ 6 w 23"/>
                    <a:gd name="T41" fmla="*/ 10 h 24"/>
                    <a:gd name="T42" fmla="*/ 7 w 23"/>
                    <a:gd name="T43" fmla="*/ 10 h 24"/>
                    <a:gd name="T44" fmla="*/ 10 w 23"/>
                    <a:gd name="T45" fmla="*/ 10 h 24"/>
                    <a:gd name="T46" fmla="*/ 11 w 23"/>
                    <a:gd name="T47" fmla="*/ 10 h 24"/>
                    <a:gd name="T48" fmla="*/ 11 w 23"/>
                    <a:gd name="T49" fmla="*/ 8 h 24"/>
                    <a:gd name="T50" fmla="*/ 11 w 23"/>
                    <a:gd name="T51" fmla="*/ 7 h 24"/>
                    <a:gd name="T52" fmla="*/ 10 w 23"/>
                    <a:gd name="T53" fmla="*/ 7 h 24"/>
                    <a:gd name="T54" fmla="*/ 8 w 23"/>
                    <a:gd name="T55" fmla="*/ 7 h 24"/>
                    <a:gd name="T56" fmla="*/ 7 w 23"/>
                    <a:gd name="T57" fmla="*/ 5 h 24"/>
                    <a:gd name="T58" fmla="*/ 7 w 23"/>
                    <a:gd name="T59" fmla="*/ 4 h 24"/>
                    <a:gd name="T60" fmla="*/ 7 w 23"/>
                    <a:gd name="T61" fmla="*/ 3 h 24"/>
                    <a:gd name="T62" fmla="*/ 10 w 23"/>
                    <a:gd name="T63" fmla="*/ 1 h 24"/>
                    <a:gd name="T64" fmla="*/ 14 w 23"/>
                    <a:gd name="T65" fmla="*/ 0 h 24"/>
                    <a:gd name="T66" fmla="*/ 16 w 23"/>
                    <a:gd name="T67" fmla="*/ 1 h 24"/>
                    <a:gd name="T68" fmla="*/ 16 w 23"/>
                    <a:gd name="T69" fmla="*/ 3 h 24"/>
                    <a:gd name="T70" fmla="*/ 16 w 23"/>
                    <a:gd name="T71" fmla="*/ 4 h 24"/>
                    <a:gd name="T72" fmla="*/ 20 w 23"/>
                    <a:gd name="T73" fmla="*/ 5 h 24"/>
                    <a:gd name="T74" fmla="*/ 21 w 23"/>
                    <a:gd name="T75" fmla="*/ 7 h 24"/>
                    <a:gd name="T76" fmla="*/ 23 w 23"/>
                    <a:gd name="T7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24">
                      <a:moveTo>
                        <a:pt x="23" y="8"/>
                      </a:moveTo>
                      <a:lnTo>
                        <a:pt x="21" y="10"/>
                      </a:lnTo>
                      <a:lnTo>
                        <a:pt x="18" y="8"/>
                      </a:lnTo>
                      <a:lnTo>
                        <a:pt x="14" y="8"/>
                      </a:lnTo>
                      <a:lnTo>
                        <a:pt x="14" y="10"/>
                      </a:lnTo>
                      <a:lnTo>
                        <a:pt x="13" y="14"/>
                      </a:lnTo>
                      <a:lnTo>
                        <a:pt x="14" y="15"/>
                      </a:lnTo>
                      <a:lnTo>
                        <a:pt x="16" y="17"/>
                      </a:lnTo>
                      <a:lnTo>
                        <a:pt x="18" y="19"/>
                      </a:lnTo>
                      <a:lnTo>
                        <a:pt x="18" y="21"/>
                      </a:lnTo>
                      <a:lnTo>
                        <a:pt x="18" y="22"/>
                      </a:lnTo>
                      <a:lnTo>
                        <a:pt x="16" y="24"/>
                      </a:lnTo>
                      <a:lnTo>
                        <a:pt x="16" y="22"/>
                      </a:lnTo>
                      <a:lnTo>
                        <a:pt x="13" y="19"/>
                      </a:lnTo>
                      <a:lnTo>
                        <a:pt x="4" y="21"/>
                      </a:lnTo>
                      <a:lnTo>
                        <a:pt x="3" y="22"/>
                      </a:lnTo>
                      <a:lnTo>
                        <a:pt x="1" y="22"/>
                      </a:lnTo>
                      <a:lnTo>
                        <a:pt x="1" y="21"/>
                      </a:lnTo>
                      <a:lnTo>
                        <a:pt x="0" y="18"/>
                      </a:lnTo>
                      <a:lnTo>
                        <a:pt x="0" y="17"/>
                      </a:lnTo>
                      <a:lnTo>
                        <a:pt x="6" y="10"/>
                      </a:lnTo>
                      <a:lnTo>
                        <a:pt x="7" y="10"/>
                      </a:lnTo>
                      <a:lnTo>
                        <a:pt x="10" y="10"/>
                      </a:lnTo>
                      <a:lnTo>
                        <a:pt x="11" y="10"/>
                      </a:lnTo>
                      <a:lnTo>
                        <a:pt x="11" y="8"/>
                      </a:lnTo>
                      <a:lnTo>
                        <a:pt x="11" y="7"/>
                      </a:lnTo>
                      <a:lnTo>
                        <a:pt x="10" y="7"/>
                      </a:lnTo>
                      <a:lnTo>
                        <a:pt x="8" y="7"/>
                      </a:lnTo>
                      <a:lnTo>
                        <a:pt x="7" y="5"/>
                      </a:lnTo>
                      <a:lnTo>
                        <a:pt x="7" y="4"/>
                      </a:lnTo>
                      <a:lnTo>
                        <a:pt x="7" y="3"/>
                      </a:lnTo>
                      <a:lnTo>
                        <a:pt x="10" y="1"/>
                      </a:lnTo>
                      <a:lnTo>
                        <a:pt x="14" y="0"/>
                      </a:lnTo>
                      <a:lnTo>
                        <a:pt x="16" y="1"/>
                      </a:lnTo>
                      <a:lnTo>
                        <a:pt x="16" y="3"/>
                      </a:lnTo>
                      <a:lnTo>
                        <a:pt x="16" y="4"/>
                      </a:lnTo>
                      <a:lnTo>
                        <a:pt x="20" y="5"/>
                      </a:lnTo>
                      <a:lnTo>
                        <a:pt x="21" y="7"/>
                      </a:lnTo>
                      <a:lnTo>
                        <a:pt x="23"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1" name="Freeform 30"/>
                <p:cNvSpPr>
                  <a:spLocks/>
                </p:cNvSpPr>
                <p:nvPr/>
              </p:nvSpPr>
              <p:spPr bwMode="auto">
                <a:xfrm>
                  <a:off x="4440238" y="3560763"/>
                  <a:ext cx="25400" cy="36513"/>
                </a:xfrm>
                <a:custGeom>
                  <a:avLst/>
                  <a:gdLst>
                    <a:gd name="T0" fmla="*/ 8 w 16"/>
                    <a:gd name="T1" fmla="*/ 1 h 23"/>
                    <a:gd name="T2" fmla="*/ 11 w 16"/>
                    <a:gd name="T3" fmla="*/ 6 h 23"/>
                    <a:gd name="T4" fmla="*/ 16 w 16"/>
                    <a:gd name="T5" fmla="*/ 14 h 23"/>
                    <a:gd name="T6" fmla="*/ 16 w 16"/>
                    <a:gd name="T7" fmla="*/ 18 h 23"/>
                    <a:gd name="T8" fmla="*/ 16 w 16"/>
                    <a:gd name="T9" fmla="*/ 20 h 23"/>
                    <a:gd name="T10" fmla="*/ 13 w 16"/>
                    <a:gd name="T11" fmla="*/ 23 h 23"/>
                    <a:gd name="T12" fmla="*/ 11 w 16"/>
                    <a:gd name="T13" fmla="*/ 23 h 23"/>
                    <a:gd name="T14" fmla="*/ 8 w 16"/>
                    <a:gd name="T15" fmla="*/ 21 h 23"/>
                    <a:gd name="T16" fmla="*/ 4 w 16"/>
                    <a:gd name="T17" fmla="*/ 14 h 23"/>
                    <a:gd name="T18" fmla="*/ 0 w 16"/>
                    <a:gd name="T19" fmla="*/ 14 h 23"/>
                    <a:gd name="T20" fmla="*/ 0 w 16"/>
                    <a:gd name="T21" fmla="*/ 13 h 23"/>
                    <a:gd name="T22" fmla="*/ 0 w 16"/>
                    <a:gd name="T23" fmla="*/ 4 h 23"/>
                    <a:gd name="T24" fmla="*/ 7 w 16"/>
                    <a:gd name="T25" fmla="*/ 0 h 23"/>
                    <a:gd name="T26" fmla="*/ 8 w 16"/>
                    <a:gd name="T2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3">
                      <a:moveTo>
                        <a:pt x="8" y="1"/>
                      </a:moveTo>
                      <a:lnTo>
                        <a:pt x="11" y="6"/>
                      </a:lnTo>
                      <a:lnTo>
                        <a:pt x="16" y="14"/>
                      </a:lnTo>
                      <a:lnTo>
                        <a:pt x="16" y="18"/>
                      </a:lnTo>
                      <a:lnTo>
                        <a:pt x="16" y="20"/>
                      </a:lnTo>
                      <a:lnTo>
                        <a:pt x="13" y="23"/>
                      </a:lnTo>
                      <a:lnTo>
                        <a:pt x="11" y="23"/>
                      </a:lnTo>
                      <a:lnTo>
                        <a:pt x="8" y="21"/>
                      </a:lnTo>
                      <a:lnTo>
                        <a:pt x="4" y="14"/>
                      </a:lnTo>
                      <a:lnTo>
                        <a:pt x="0" y="14"/>
                      </a:lnTo>
                      <a:lnTo>
                        <a:pt x="0" y="13"/>
                      </a:lnTo>
                      <a:lnTo>
                        <a:pt x="0" y="4"/>
                      </a:lnTo>
                      <a:lnTo>
                        <a:pt x="7" y="0"/>
                      </a:lnTo>
                      <a:lnTo>
                        <a:pt x="8"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2" name="Freeform 31"/>
                <p:cNvSpPr>
                  <a:spLocks/>
                </p:cNvSpPr>
                <p:nvPr/>
              </p:nvSpPr>
              <p:spPr bwMode="auto">
                <a:xfrm>
                  <a:off x="4806950" y="3738563"/>
                  <a:ext cx="15875" cy="15875"/>
                </a:xfrm>
                <a:custGeom>
                  <a:avLst/>
                  <a:gdLst>
                    <a:gd name="T0" fmla="*/ 1 w 10"/>
                    <a:gd name="T1" fmla="*/ 8 h 10"/>
                    <a:gd name="T2" fmla="*/ 0 w 10"/>
                    <a:gd name="T3" fmla="*/ 7 h 10"/>
                    <a:gd name="T4" fmla="*/ 0 w 10"/>
                    <a:gd name="T5" fmla="*/ 4 h 10"/>
                    <a:gd name="T6" fmla="*/ 1 w 10"/>
                    <a:gd name="T7" fmla="*/ 3 h 10"/>
                    <a:gd name="T8" fmla="*/ 2 w 10"/>
                    <a:gd name="T9" fmla="*/ 3 h 10"/>
                    <a:gd name="T10" fmla="*/ 2 w 10"/>
                    <a:gd name="T11" fmla="*/ 1 h 10"/>
                    <a:gd name="T12" fmla="*/ 4 w 10"/>
                    <a:gd name="T13" fmla="*/ 0 h 10"/>
                    <a:gd name="T14" fmla="*/ 7 w 10"/>
                    <a:gd name="T15" fmla="*/ 0 h 10"/>
                    <a:gd name="T16" fmla="*/ 10 w 10"/>
                    <a:gd name="T17" fmla="*/ 5 h 10"/>
                    <a:gd name="T18" fmla="*/ 10 w 10"/>
                    <a:gd name="T19" fmla="*/ 7 h 10"/>
                    <a:gd name="T20" fmla="*/ 7 w 10"/>
                    <a:gd name="T21" fmla="*/ 8 h 10"/>
                    <a:gd name="T22" fmla="*/ 4 w 10"/>
                    <a:gd name="T23" fmla="*/ 10 h 10"/>
                    <a:gd name="T24" fmla="*/ 1 w 10"/>
                    <a:gd name="T2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 y="8"/>
                      </a:moveTo>
                      <a:lnTo>
                        <a:pt x="0" y="7"/>
                      </a:lnTo>
                      <a:lnTo>
                        <a:pt x="0" y="4"/>
                      </a:lnTo>
                      <a:lnTo>
                        <a:pt x="1" y="3"/>
                      </a:lnTo>
                      <a:lnTo>
                        <a:pt x="2" y="3"/>
                      </a:lnTo>
                      <a:lnTo>
                        <a:pt x="2" y="1"/>
                      </a:lnTo>
                      <a:lnTo>
                        <a:pt x="4" y="0"/>
                      </a:lnTo>
                      <a:lnTo>
                        <a:pt x="7" y="0"/>
                      </a:lnTo>
                      <a:lnTo>
                        <a:pt x="10" y="5"/>
                      </a:lnTo>
                      <a:lnTo>
                        <a:pt x="10" y="7"/>
                      </a:lnTo>
                      <a:lnTo>
                        <a:pt x="7" y="8"/>
                      </a:lnTo>
                      <a:lnTo>
                        <a:pt x="4" y="10"/>
                      </a:lnTo>
                      <a:lnTo>
                        <a:pt x="1"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3" name="Freeform 32"/>
                <p:cNvSpPr>
                  <a:spLocks/>
                </p:cNvSpPr>
                <p:nvPr/>
              </p:nvSpPr>
              <p:spPr bwMode="auto">
                <a:xfrm>
                  <a:off x="4538663" y="3517900"/>
                  <a:ext cx="26988" cy="26988"/>
                </a:xfrm>
                <a:custGeom>
                  <a:avLst/>
                  <a:gdLst>
                    <a:gd name="T0" fmla="*/ 2 w 17"/>
                    <a:gd name="T1" fmla="*/ 17 h 17"/>
                    <a:gd name="T2" fmla="*/ 0 w 17"/>
                    <a:gd name="T3" fmla="*/ 16 h 17"/>
                    <a:gd name="T4" fmla="*/ 0 w 17"/>
                    <a:gd name="T5" fmla="*/ 14 h 17"/>
                    <a:gd name="T6" fmla="*/ 0 w 17"/>
                    <a:gd name="T7" fmla="*/ 7 h 17"/>
                    <a:gd name="T8" fmla="*/ 0 w 17"/>
                    <a:gd name="T9" fmla="*/ 6 h 17"/>
                    <a:gd name="T10" fmla="*/ 3 w 17"/>
                    <a:gd name="T11" fmla="*/ 0 h 17"/>
                    <a:gd name="T12" fmla="*/ 13 w 17"/>
                    <a:gd name="T13" fmla="*/ 0 h 17"/>
                    <a:gd name="T14" fmla="*/ 17 w 17"/>
                    <a:gd name="T15" fmla="*/ 3 h 17"/>
                    <a:gd name="T16" fmla="*/ 17 w 17"/>
                    <a:gd name="T17" fmla="*/ 4 h 17"/>
                    <a:gd name="T18" fmla="*/ 17 w 17"/>
                    <a:gd name="T19" fmla="*/ 6 h 17"/>
                    <a:gd name="T20" fmla="*/ 10 w 17"/>
                    <a:gd name="T21" fmla="*/ 14 h 17"/>
                    <a:gd name="T22" fmla="*/ 5 w 17"/>
                    <a:gd name="T23" fmla="*/ 16 h 17"/>
                    <a:gd name="T24" fmla="*/ 5 w 17"/>
                    <a:gd name="T25" fmla="*/ 17 h 17"/>
                    <a:gd name="T26" fmla="*/ 2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2" y="17"/>
                      </a:moveTo>
                      <a:lnTo>
                        <a:pt x="0" y="16"/>
                      </a:lnTo>
                      <a:lnTo>
                        <a:pt x="0" y="14"/>
                      </a:lnTo>
                      <a:lnTo>
                        <a:pt x="0" y="7"/>
                      </a:lnTo>
                      <a:lnTo>
                        <a:pt x="0" y="6"/>
                      </a:lnTo>
                      <a:lnTo>
                        <a:pt x="3" y="0"/>
                      </a:lnTo>
                      <a:lnTo>
                        <a:pt x="13" y="0"/>
                      </a:lnTo>
                      <a:lnTo>
                        <a:pt x="17" y="3"/>
                      </a:lnTo>
                      <a:lnTo>
                        <a:pt x="17" y="4"/>
                      </a:lnTo>
                      <a:lnTo>
                        <a:pt x="17" y="6"/>
                      </a:lnTo>
                      <a:lnTo>
                        <a:pt x="10" y="14"/>
                      </a:lnTo>
                      <a:lnTo>
                        <a:pt x="5" y="16"/>
                      </a:lnTo>
                      <a:lnTo>
                        <a:pt x="5" y="17"/>
                      </a:lnTo>
                      <a:lnTo>
                        <a:pt x="2"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4" name="Freeform 33"/>
                <p:cNvSpPr>
                  <a:spLocks/>
                </p:cNvSpPr>
                <p:nvPr/>
              </p:nvSpPr>
              <p:spPr bwMode="auto">
                <a:xfrm>
                  <a:off x="7493000" y="5272088"/>
                  <a:ext cx="31750" cy="26988"/>
                </a:xfrm>
                <a:custGeom>
                  <a:avLst/>
                  <a:gdLst>
                    <a:gd name="T0" fmla="*/ 17 w 20"/>
                    <a:gd name="T1" fmla="*/ 10 h 17"/>
                    <a:gd name="T2" fmla="*/ 18 w 20"/>
                    <a:gd name="T3" fmla="*/ 10 h 17"/>
                    <a:gd name="T4" fmla="*/ 20 w 20"/>
                    <a:gd name="T5" fmla="*/ 12 h 17"/>
                    <a:gd name="T6" fmla="*/ 20 w 20"/>
                    <a:gd name="T7" fmla="*/ 13 h 17"/>
                    <a:gd name="T8" fmla="*/ 18 w 20"/>
                    <a:gd name="T9" fmla="*/ 13 h 17"/>
                    <a:gd name="T10" fmla="*/ 13 w 20"/>
                    <a:gd name="T11" fmla="*/ 17 h 17"/>
                    <a:gd name="T12" fmla="*/ 11 w 20"/>
                    <a:gd name="T13" fmla="*/ 17 h 17"/>
                    <a:gd name="T14" fmla="*/ 6 w 20"/>
                    <a:gd name="T15" fmla="*/ 16 h 17"/>
                    <a:gd name="T16" fmla="*/ 1 w 20"/>
                    <a:gd name="T17" fmla="*/ 6 h 17"/>
                    <a:gd name="T18" fmla="*/ 0 w 20"/>
                    <a:gd name="T19" fmla="*/ 3 h 17"/>
                    <a:gd name="T20" fmla="*/ 1 w 20"/>
                    <a:gd name="T21" fmla="*/ 2 h 17"/>
                    <a:gd name="T22" fmla="*/ 1 w 20"/>
                    <a:gd name="T23" fmla="*/ 0 h 17"/>
                    <a:gd name="T24" fmla="*/ 7 w 20"/>
                    <a:gd name="T25" fmla="*/ 0 h 17"/>
                    <a:gd name="T26" fmla="*/ 18 w 20"/>
                    <a:gd name="T27" fmla="*/ 0 h 17"/>
                    <a:gd name="T28" fmla="*/ 20 w 20"/>
                    <a:gd name="T29" fmla="*/ 2 h 17"/>
                    <a:gd name="T30" fmla="*/ 20 w 20"/>
                    <a:gd name="T31" fmla="*/ 3 h 17"/>
                    <a:gd name="T32" fmla="*/ 18 w 20"/>
                    <a:gd name="T33" fmla="*/ 3 h 17"/>
                    <a:gd name="T34" fmla="*/ 17 w 20"/>
                    <a:gd name="T35"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7">
                      <a:moveTo>
                        <a:pt x="17" y="10"/>
                      </a:moveTo>
                      <a:lnTo>
                        <a:pt x="18" y="10"/>
                      </a:lnTo>
                      <a:lnTo>
                        <a:pt x="20" y="12"/>
                      </a:lnTo>
                      <a:lnTo>
                        <a:pt x="20" y="13"/>
                      </a:lnTo>
                      <a:lnTo>
                        <a:pt x="18" y="13"/>
                      </a:lnTo>
                      <a:lnTo>
                        <a:pt x="13" y="17"/>
                      </a:lnTo>
                      <a:lnTo>
                        <a:pt x="11" y="17"/>
                      </a:lnTo>
                      <a:lnTo>
                        <a:pt x="6" y="16"/>
                      </a:lnTo>
                      <a:lnTo>
                        <a:pt x="1" y="6"/>
                      </a:lnTo>
                      <a:lnTo>
                        <a:pt x="0" y="3"/>
                      </a:lnTo>
                      <a:lnTo>
                        <a:pt x="1" y="2"/>
                      </a:lnTo>
                      <a:lnTo>
                        <a:pt x="1" y="0"/>
                      </a:lnTo>
                      <a:lnTo>
                        <a:pt x="7" y="0"/>
                      </a:lnTo>
                      <a:lnTo>
                        <a:pt x="18" y="0"/>
                      </a:lnTo>
                      <a:lnTo>
                        <a:pt x="20" y="2"/>
                      </a:lnTo>
                      <a:lnTo>
                        <a:pt x="20" y="3"/>
                      </a:lnTo>
                      <a:lnTo>
                        <a:pt x="18" y="3"/>
                      </a:lnTo>
                      <a:lnTo>
                        <a:pt x="17"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5" name="Freeform 34"/>
                <p:cNvSpPr>
                  <a:spLocks/>
                </p:cNvSpPr>
                <p:nvPr/>
              </p:nvSpPr>
              <p:spPr bwMode="auto">
                <a:xfrm>
                  <a:off x="4802188" y="3706813"/>
                  <a:ext cx="23813" cy="23813"/>
                </a:xfrm>
                <a:custGeom>
                  <a:avLst/>
                  <a:gdLst>
                    <a:gd name="T0" fmla="*/ 1 w 15"/>
                    <a:gd name="T1" fmla="*/ 14 h 15"/>
                    <a:gd name="T2" fmla="*/ 0 w 15"/>
                    <a:gd name="T3" fmla="*/ 13 h 15"/>
                    <a:gd name="T4" fmla="*/ 0 w 15"/>
                    <a:gd name="T5" fmla="*/ 11 h 15"/>
                    <a:gd name="T6" fmla="*/ 3 w 15"/>
                    <a:gd name="T7" fmla="*/ 10 h 15"/>
                    <a:gd name="T8" fmla="*/ 4 w 15"/>
                    <a:gd name="T9" fmla="*/ 8 h 15"/>
                    <a:gd name="T10" fmla="*/ 7 w 15"/>
                    <a:gd name="T11" fmla="*/ 8 h 15"/>
                    <a:gd name="T12" fmla="*/ 8 w 15"/>
                    <a:gd name="T13" fmla="*/ 6 h 15"/>
                    <a:gd name="T14" fmla="*/ 8 w 15"/>
                    <a:gd name="T15" fmla="*/ 3 h 15"/>
                    <a:gd name="T16" fmla="*/ 10 w 15"/>
                    <a:gd name="T17" fmla="*/ 0 h 15"/>
                    <a:gd name="T18" fmla="*/ 11 w 15"/>
                    <a:gd name="T19" fmla="*/ 0 h 15"/>
                    <a:gd name="T20" fmla="*/ 14 w 15"/>
                    <a:gd name="T21" fmla="*/ 4 h 15"/>
                    <a:gd name="T22" fmla="*/ 15 w 15"/>
                    <a:gd name="T23" fmla="*/ 6 h 15"/>
                    <a:gd name="T24" fmla="*/ 15 w 15"/>
                    <a:gd name="T25" fmla="*/ 7 h 15"/>
                    <a:gd name="T26" fmla="*/ 10 w 15"/>
                    <a:gd name="T27" fmla="*/ 14 h 15"/>
                    <a:gd name="T28" fmla="*/ 10 w 15"/>
                    <a:gd name="T29" fmla="*/ 15 h 15"/>
                    <a:gd name="T30" fmla="*/ 1 w 15"/>
                    <a:gd name="T3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5">
                      <a:moveTo>
                        <a:pt x="1" y="14"/>
                      </a:moveTo>
                      <a:lnTo>
                        <a:pt x="0" y="13"/>
                      </a:lnTo>
                      <a:lnTo>
                        <a:pt x="0" y="11"/>
                      </a:lnTo>
                      <a:lnTo>
                        <a:pt x="3" y="10"/>
                      </a:lnTo>
                      <a:lnTo>
                        <a:pt x="4" y="8"/>
                      </a:lnTo>
                      <a:lnTo>
                        <a:pt x="7" y="8"/>
                      </a:lnTo>
                      <a:lnTo>
                        <a:pt x="8" y="6"/>
                      </a:lnTo>
                      <a:lnTo>
                        <a:pt x="8" y="3"/>
                      </a:lnTo>
                      <a:lnTo>
                        <a:pt x="10" y="0"/>
                      </a:lnTo>
                      <a:lnTo>
                        <a:pt x="11" y="0"/>
                      </a:lnTo>
                      <a:lnTo>
                        <a:pt x="14" y="4"/>
                      </a:lnTo>
                      <a:lnTo>
                        <a:pt x="15" y="6"/>
                      </a:lnTo>
                      <a:lnTo>
                        <a:pt x="15" y="7"/>
                      </a:lnTo>
                      <a:lnTo>
                        <a:pt x="10" y="14"/>
                      </a:lnTo>
                      <a:lnTo>
                        <a:pt x="10" y="15"/>
                      </a:lnTo>
                      <a:lnTo>
                        <a:pt x="1" y="1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6" name="Freeform 35"/>
                <p:cNvSpPr>
                  <a:spLocks/>
                </p:cNvSpPr>
                <p:nvPr/>
              </p:nvSpPr>
              <p:spPr bwMode="auto">
                <a:xfrm>
                  <a:off x="4618038" y="3519488"/>
                  <a:ext cx="22225" cy="41275"/>
                </a:xfrm>
                <a:custGeom>
                  <a:avLst/>
                  <a:gdLst>
                    <a:gd name="T0" fmla="*/ 11 w 14"/>
                    <a:gd name="T1" fmla="*/ 13 h 26"/>
                    <a:gd name="T2" fmla="*/ 11 w 14"/>
                    <a:gd name="T3" fmla="*/ 15 h 26"/>
                    <a:gd name="T4" fmla="*/ 13 w 14"/>
                    <a:gd name="T5" fmla="*/ 15 h 26"/>
                    <a:gd name="T6" fmla="*/ 14 w 14"/>
                    <a:gd name="T7" fmla="*/ 17 h 26"/>
                    <a:gd name="T8" fmla="*/ 14 w 14"/>
                    <a:gd name="T9" fmla="*/ 20 h 26"/>
                    <a:gd name="T10" fmla="*/ 14 w 14"/>
                    <a:gd name="T11" fmla="*/ 22 h 26"/>
                    <a:gd name="T12" fmla="*/ 14 w 14"/>
                    <a:gd name="T13" fmla="*/ 24 h 26"/>
                    <a:gd name="T14" fmla="*/ 13 w 14"/>
                    <a:gd name="T15" fmla="*/ 26 h 26"/>
                    <a:gd name="T16" fmla="*/ 11 w 14"/>
                    <a:gd name="T17" fmla="*/ 26 h 26"/>
                    <a:gd name="T18" fmla="*/ 10 w 14"/>
                    <a:gd name="T19" fmla="*/ 24 h 26"/>
                    <a:gd name="T20" fmla="*/ 10 w 14"/>
                    <a:gd name="T21" fmla="*/ 23 h 26"/>
                    <a:gd name="T22" fmla="*/ 11 w 14"/>
                    <a:gd name="T23" fmla="*/ 22 h 26"/>
                    <a:gd name="T24" fmla="*/ 13 w 14"/>
                    <a:gd name="T25" fmla="*/ 20 h 26"/>
                    <a:gd name="T26" fmla="*/ 13 w 14"/>
                    <a:gd name="T27" fmla="*/ 19 h 26"/>
                    <a:gd name="T28" fmla="*/ 11 w 14"/>
                    <a:gd name="T29" fmla="*/ 19 h 26"/>
                    <a:gd name="T30" fmla="*/ 10 w 14"/>
                    <a:gd name="T31" fmla="*/ 17 h 26"/>
                    <a:gd name="T32" fmla="*/ 8 w 14"/>
                    <a:gd name="T33" fmla="*/ 17 h 26"/>
                    <a:gd name="T34" fmla="*/ 7 w 14"/>
                    <a:gd name="T35" fmla="*/ 17 h 26"/>
                    <a:gd name="T36" fmla="*/ 5 w 14"/>
                    <a:gd name="T37" fmla="*/ 19 h 26"/>
                    <a:gd name="T38" fmla="*/ 1 w 14"/>
                    <a:gd name="T39" fmla="*/ 19 h 26"/>
                    <a:gd name="T40" fmla="*/ 0 w 14"/>
                    <a:gd name="T41" fmla="*/ 17 h 26"/>
                    <a:gd name="T42" fmla="*/ 0 w 14"/>
                    <a:gd name="T43" fmla="*/ 13 h 26"/>
                    <a:gd name="T44" fmla="*/ 1 w 14"/>
                    <a:gd name="T45" fmla="*/ 10 h 26"/>
                    <a:gd name="T46" fmla="*/ 1 w 14"/>
                    <a:gd name="T47" fmla="*/ 9 h 26"/>
                    <a:gd name="T48" fmla="*/ 1 w 14"/>
                    <a:gd name="T49" fmla="*/ 6 h 26"/>
                    <a:gd name="T50" fmla="*/ 0 w 14"/>
                    <a:gd name="T51" fmla="*/ 5 h 26"/>
                    <a:gd name="T52" fmla="*/ 0 w 14"/>
                    <a:gd name="T53" fmla="*/ 3 h 26"/>
                    <a:gd name="T54" fmla="*/ 0 w 14"/>
                    <a:gd name="T55" fmla="*/ 2 h 26"/>
                    <a:gd name="T56" fmla="*/ 1 w 14"/>
                    <a:gd name="T57" fmla="*/ 0 h 26"/>
                    <a:gd name="T58" fmla="*/ 5 w 14"/>
                    <a:gd name="T59" fmla="*/ 2 h 26"/>
                    <a:gd name="T60" fmla="*/ 7 w 14"/>
                    <a:gd name="T61" fmla="*/ 2 h 26"/>
                    <a:gd name="T62" fmla="*/ 10 w 14"/>
                    <a:gd name="T63" fmla="*/ 7 h 26"/>
                    <a:gd name="T64" fmla="*/ 11 w 14"/>
                    <a:gd name="T65" fmla="*/ 9 h 26"/>
                    <a:gd name="T66" fmla="*/ 10 w 14"/>
                    <a:gd name="T67" fmla="*/ 12 h 26"/>
                    <a:gd name="T68" fmla="*/ 11 w 14"/>
                    <a:gd name="T6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26">
                      <a:moveTo>
                        <a:pt x="11" y="13"/>
                      </a:moveTo>
                      <a:lnTo>
                        <a:pt x="11" y="15"/>
                      </a:lnTo>
                      <a:lnTo>
                        <a:pt x="13" y="15"/>
                      </a:lnTo>
                      <a:lnTo>
                        <a:pt x="14" y="17"/>
                      </a:lnTo>
                      <a:lnTo>
                        <a:pt x="14" y="20"/>
                      </a:lnTo>
                      <a:lnTo>
                        <a:pt x="14" y="22"/>
                      </a:lnTo>
                      <a:lnTo>
                        <a:pt x="14" y="24"/>
                      </a:lnTo>
                      <a:lnTo>
                        <a:pt x="13" y="26"/>
                      </a:lnTo>
                      <a:lnTo>
                        <a:pt x="11" y="26"/>
                      </a:lnTo>
                      <a:lnTo>
                        <a:pt x="10" y="24"/>
                      </a:lnTo>
                      <a:lnTo>
                        <a:pt x="10" y="23"/>
                      </a:lnTo>
                      <a:lnTo>
                        <a:pt x="11" y="22"/>
                      </a:lnTo>
                      <a:lnTo>
                        <a:pt x="13" y="20"/>
                      </a:lnTo>
                      <a:lnTo>
                        <a:pt x="13" y="19"/>
                      </a:lnTo>
                      <a:lnTo>
                        <a:pt x="11" y="19"/>
                      </a:lnTo>
                      <a:lnTo>
                        <a:pt x="10" y="17"/>
                      </a:lnTo>
                      <a:lnTo>
                        <a:pt x="8" y="17"/>
                      </a:lnTo>
                      <a:lnTo>
                        <a:pt x="7" y="17"/>
                      </a:lnTo>
                      <a:lnTo>
                        <a:pt x="5" y="19"/>
                      </a:lnTo>
                      <a:lnTo>
                        <a:pt x="1" y="19"/>
                      </a:lnTo>
                      <a:lnTo>
                        <a:pt x="0" y="17"/>
                      </a:lnTo>
                      <a:lnTo>
                        <a:pt x="0" y="13"/>
                      </a:lnTo>
                      <a:lnTo>
                        <a:pt x="1" y="10"/>
                      </a:lnTo>
                      <a:lnTo>
                        <a:pt x="1" y="9"/>
                      </a:lnTo>
                      <a:lnTo>
                        <a:pt x="1" y="6"/>
                      </a:lnTo>
                      <a:lnTo>
                        <a:pt x="0" y="5"/>
                      </a:lnTo>
                      <a:lnTo>
                        <a:pt x="0" y="3"/>
                      </a:lnTo>
                      <a:lnTo>
                        <a:pt x="0" y="2"/>
                      </a:lnTo>
                      <a:lnTo>
                        <a:pt x="1" y="0"/>
                      </a:lnTo>
                      <a:lnTo>
                        <a:pt x="5" y="2"/>
                      </a:lnTo>
                      <a:lnTo>
                        <a:pt x="7" y="2"/>
                      </a:lnTo>
                      <a:lnTo>
                        <a:pt x="10" y="7"/>
                      </a:lnTo>
                      <a:lnTo>
                        <a:pt x="11" y="9"/>
                      </a:lnTo>
                      <a:lnTo>
                        <a:pt x="10" y="12"/>
                      </a:lnTo>
                      <a:lnTo>
                        <a:pt x="11"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7" name="Freeform 36"/>
                <p:cNvSpPr>
                  <a:spLocks/>
                </p:cNvSpPr>
                <p:nvPr/>
              </p:nvSpPr>
              <p:spPr bwMode="auto">
                <a:xfrm>
                  <a:off x="4799013" y="3673475"/>
                  <a:ext cx="38100" cy="33338"/>
                </a:xfrm>
                <a:custGeom>
                  <a:avLst/>
                  <a:gdLst>
                    <a:gd name="T0" fmla="*/ 9 w 24"/>
                    <a:gd name="T1" fmla="*/ 17 h 21"/>
                    <a:gd name="T2" fmla="*/ 10 w 24"/>
                    <a:gd name="T3" fmla="*/ 21 h 21"/>
                    <a:gd name="T4" fmla="*/ 9 w 24"/>
                    <a:gd name="T5" fmla="*/ 21 h 21"/>
                    <a:gd name="T6" fmla="*/ 7 w 24"/>
                    <a:gd name="T7" fmla="*/ 21 h 21"/>
                    <a:gd name="T8" fmla="*/ 7 w 24"/>
                    <a:gd name="T9" fmla="*/ 18 h 21"/>
                    <a:gd name="T10" fmla="*/ 5 w 24"/>
                    <a:gd name="T11" fmla="*/ 17 h 21"/>
                    <a:gd name="T12" fmla="*/ 3 w 24"/>
                    <a:gd name="T13" fmla="*/ 17 h 21"/>
                    <a:gd name="T14" fmla="*/ 0 w 24"/>
                    <a:gd name="T15" fmla="*/ 17 h 21"/>
                    <a:gd name="T16" fmla="*/ 0 w 24"/>
                    <a:gd name="T17" fmla="*/ 15 h 21"/>
                    <a:gd name="T18" fmla="*/ 0 w 24"/>
                    <a:gd name="T19" fmla="*/ 14 h 21"/>
                    <a:gd name="T20" fmla="*/ 2 w 24"/>
                    <a:gd name="T21" fmla="*/ 12 h 21"/>
                    <a:gd name="T22" fmla="*/ 6 w 24"/>
                    <a:gd name="T23" fmla="*/ 8 h 21"/>
                    <a:gd name="T24" fmla="*/ 9 w 24"/>
                    <a:gd name="T25" fmla="*/ 8 h 21"/>
                    <a:gd name="T26" fmla="*/ 13 w 24"/>
                    <a:gd name="T27" fmla="*/ 5 h 21"/>
                    <a:gd name="T28" fmla="*/ 16 w 24"/>
                    <a:gd name="T29" fmla="*/ 4 h 21"/>
                    <a:gd name="T30" fmla="*/ 24 w 24"/>
                    <a:gd name="T31" fmla="*/ 0 h 21"/>
                    <a:gd name="T32" fmla="*/ 23 w 24"/>
                    <a:gd name="T33" fmla="*/ 1 h 21"/>
                    <a:gd name="T34" fmla="*/ 22 w 24"/>
                    <a:gd name="T35" fmla="*/ 2 h 21"/>
                    <a:gd name="T36" fmla="*/ 20 w 24"/>
                    <a:gd name="T37" fmla="*/ 4 h 21"/>
                    <a:gd name="T38" fmla="*/ 17 w 24"/>
                    <a:gd name="T39" fmla="*/ 5 h 21"/>
                    <a:gd name="T40" fmla="*/ 19 w 24"/>
                    <a:gd name="T41" fmla="*/ 8 h 21"/>
                    <a:gd name="T42" fmla="*/ 17 w 24"/>
                    <a:gd name="T43" fmla="*/ 10 h 21"/>
                    <a:gd name="T44" fmla="*/ 16 w 24"/>
                    <a:gd name="T45" fmla="*/ 12 h 21"/>
                    <a:gd name="T46" fmla="*/ 15 w 24"/>
                    <a:gd name="T47" fmla="*/ 12 h 21"/>
                    <a:gd name="T48" fmla="*/ 12 w 24"/>
                    <a:gd name="T49" fmla="*/ 14 h 21"/>
                    <a:gd name="T50" fmla="*/ 9 w 24"/>
                    <a:gd name="T51" fmla="*/ 15 h 21"/>
                    <a:gd name="T52" fmla="*/ 9 w 24"/>
                    <a:gd name="T5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1">
                      <a:moveTo>
                        <a:pt x="9" y="17"/>
                      </a:moveTo>
                      <a:lnTo>
                        <a:pt x="10" y="21"/>
                      </a:lnTo>
                      <a:lnTo>
                        <a:pt x="9" y="21"/>
                      </a:lnTo>
                      <a:lnTo>
                        <a:pt x="7" y="21"/>
                      </a:lnTo>
                      <a:lnTo>
                        <a:pt x="7" y="18"/>
                      </a:lnTo>
                      <a:lnTo>
                        <a:pt x="5" y="17"/>
                      </a:lnTo>
                      <a:lnTo>
                        <a:pt x="3" y="17"/>
                      </a:lnTo>
                      <a:lnTo>
                        <a:pt x="0" y="17"/>
                      </a:lnTo>
                      <a:lnTo>
                        <a:pt x="0" y="15"/>
                      </a:lnTo>
                      <a:lnTo>
                        <a:pt x="0" y="14"/>
                      </a:lnTo>
                      <a:lnTo>
                        <a:pt x="2" y="12"/>
                      </a:lnTo>
                      <a:lnTo>
                        <a:pt x="6" y="8"/>
                      </a:lnTo>
                      <a:lnTo>
                        <a:pt x="9" y="8"/>
                      </a:lnTo>
                      <a:lnTo>
                        <a:pt x="13" y="5"/>
                      </a:lnTo>
                      <a:lnTo>
                        <a:pt x="16" y="4"/>
                      </a:lnTo>
                      <a:lnTo>
                        <a:pt x="24" y="0"/>
                      </a:lnTo>
                      <a:lnTo>
                        <a:pt x="23" y="1"/>
                      </a:lnTo>
                      <a:lnTo>
                        <a:pt x="22" y="2"/>
                      </a:lnTo>
                      <a:lnTo>
                        <a:pt x="20" y="4"/>
                      </a:lnTo>
                      <a:lnTo>
                        <a:pt x="17" y="5"/>
                      </a:lnTo>
                      <a:lnTo>
                        <a:pt x="19" y="8"/>
                      </a:lnTo>
                      <a:lnTo>
                        <a:pt x="17" y="10"/>
                      </a:lnTo>
                      <a:lnTo>
                        <a:pt x="16" y="12"/>
                      </a:lnTo>
                      <a:lnTo>
                        <a:pt x="15" y="12"/>
                      </a:lnTo>
                      <a:lnTo>
                        <a:pt x="12" y="14"/>
                      </a:lnTo>
                      <a:lnTo>
                        <a:pt x="9" y="15"/>
                      </a:lnTo>
                      <a:lnTo>
                        <a:pt x="9"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8" name="Freeform 37"/>
                <p:cNvSpPr>
                  <a:spLocks/>
                </p:cNvSpPr>
                <p:nvPr/>
              </p:nvSpPr>
              <p:spPr bwMode="auto">
                <a:xfrm>
                  <a:off x="7486650" y="5205413"/>
                  <a:ext cx="39688" cy="60325"/>
                </a:xfrm>
                <a:custGeom>
                  <a:avLst/>
                  <a:gdLst>
                    <a:gd name="T0" fmla="*/ 19 w 25"/>
                    <a:gd name="T1" fmla="*/ 11 h 38"/>
                    <a:gd name="T2" fmla="*/ 21 w 25"/>
                    <a:gd name="T3" fmla="*/ 11 h 38"/>
                    <a:gd name="T4" fmla="*/ 22 w 25"/>
                    <a:gd name="T5" fmla="*/ 12 h 38"/>
                    <a:gd name="T6" fmla="*/ 24 w 25"/>
                    <a:gd name="T7" fmla="*/ 14 h 38"/>
                    <a:gd name="T8" fmla="*/ 25 w 25"/>
                    <a:gd name="T9" fmla="*/ 18 h 38"/>
                    <a:gd name="T10" fmla="*/ 25 w 25"/>
                    <a:gd name="T11" fmla="*/ 21 h 38"/>
                    <a:gd name="T12" fmla="*/ 24 w 25"/>
                    <a:gd name="T13" fmla="*/ 21 h 38"/>
                    <a:gd name="T14" fmla="*/ 19 w 25"/>
                    <a:gd name="T15" fmla="*/ 32 h 38"/>
                    <a:gd name="T16" fmla="*/ 18 w 25"/>
                    <a:gd name="T17" fmla="*/ 35 h 38"/>
                    <a:gd name="T18" fmla="*/ 15 w 25"/>
                    <a:gd name="T19" fmla="*/ 38 h 38"/>
                    <a:gd name="T20" fmla="*/ 8 w 25"/>
                    <a:gd name="T21" fmla="*/ 35 h 38"/>
                    <a:gd name="T22" fmla="*/ 8 w 25"/>
                    <a:gd name="T23" fmla="*/ 34 h 38"/>
                    <a:gd name="T24" fmla="*/ 8 w 25"/>
                    <a:gd name="T25" fmla="*/ 32 h 38"/>
                    <a:gd name="T26" fmla="*/ 7 w 25"/>
                    <a:gd name="T27" fmla="*/ 31 h 38"/>
                    <a:gd name="T28" fmla="*/ 2 w 25"/>
                    <a:gd name="T29" fmla="*/ 32 h 38"/>
                    <a:gd name="T30" fmla="*/ 1 w 25"/>
                    <a:gd name="T31" fmla="*/ 34 h 38"/>
                    <a:gd name="T32" fmla="*/ 0 w 25"/>
                    <a:gd name="T33" fmla="*/ 34 h 38"/>
                    <a:gd name="T34" fmla="*/ 0 w 25"/>
                    <a:gd name="T35" fmla="*/ 32 h 38"/>
                    <a:gd name="T36" fmla="*/ 0 w 25"/>
                    <a:gd name="T37" fmla="*/ 29 h 38"/>
                    <a:gd name="T38" fmla="*/ 0 w 25"/>
                    <a:gd name="T39" fmla="*/ 28 h 38"/>
                    <a:gd name="T40" fmla="*/ 1 w 25"/>
                    <a:gd name="T41" fmla="*/ 28 h 38"/>
                    <a:gd name="T42" fmla="*/ 5 w 25"/>
                    <a:gd name="T43" fmla="*/ 24 h 38"/>
                    <a:gd name="T44" fmla="*/ 5 w 25"/>
                    <a:gd name="T45" fmla="*/ 21 h 38"/>
                    <a:gd name="T46" fmla="*/ 7 w 25"/>
                    <a:gd name="T47" fmla="*/ 20 h 38"/>
                    <a:gd name="T48" fmla="*/ 8 w 25"/>
                    <a:gd name="T49" fmla="*/ 18 h 38"/>
                    <a:gd name="T50" fmla="*/ 10 w 25"/>
                    <a:gd name="T51" fmla="*/ 20 h 38"/>
                    <a:gd name="T52" fmla="*/ 11 w 25"/>
                    <a:gd name="T53" fmla="*/ 18 h 38"/>
                    <a:gd name="T54" fmla="*/ 10 w 25"/>
                    <a:gd name="T55" fmla="*/ 17 h 38"/>
                    <a:gd name="T56" fmla="*/ 10 w 25"/>
                    <a:gd name="T57" fmla="*/ 14 h 38"/>
                    <a:gd name="T58" fmla="*/ 10 w 25"/>
                    <a:gd name="T59" fmla="*/ 12 h 38"/>
                    <a:gd name="T60" fmla="*/ 11 w 25"/>
                    <a:gd name="T61" fmla="*/ 4 h 38"/>
                    <a:gd name="T62" fmla="*/ 14 w 25"/>
                    <a:gd name="T63" fmla="*/ 1 h 38"/>
                    <a:gd name="T64" fmla="*/ 17 w 25"/>
                    <a:gd name="T65" fmla="*/ 0 h 38"/>
                    <a:gd name="T66" fmla="*/ 17 w 25"/>
                    <a:gd name="T67" fmla="*/ 1 h 38"/>
                    <a:gd name="T68" fmla="*/ 18 w 25"/>
                    <a:gd name="T69" fmla="*/ 4 h 38"/>
                    <a:gd name="T70" fmla="*/ 19 w 25"/>
                    <a:gd name="T71" fmla="*/ 5 h 38"/>
                    <a:gd name="T72" fmla="*/ 21 w 25"/>
                    <a:gd name="T73" fmla="*/ 7 h 38"/>
                    <a:gd name="T74" fmla="*/ 19 w 25"/>
                    <a:gd name="T75" fmla="*/ 7 h 38"/>
                    <a:gd name="T76" fmla="*/ 19 w 25"/>
                    <a:gd name="T77"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 h="38">
                      <a:moveTo>
                        <a:pt x="19" y="11"/>
                      </a:moveTo>
                      <a:lnTo>
                        <a:pt x="21" y="11"/>
                      </a:lnTo>
                      <a:lnTo>
                        <a:pt x="22" y="12"/>
                      </a:lnTo>
                      <a:lnTo>
                        <a:pt x="24" y="14"/>
                      </a:lnTo>
                      <a:lnTo>
                        <a:pt x="25" y="18"/>
                      </a:lnTo>
                      <a:lnTo>
                        <a:pt x="25" y="21"/>
                      </a:lnTo>
                      <a:lnTo>
                        <a:pt x="24" y="21"/>
                      </a:lnTo>
                      <a:lnTo>
                        <a:pt x="19" y="32"/>
                      </a:lnTo>
                      <a:lnTo>
                        <a:pt x="18" y="35"/>
                      </a:lnTo>
                      <a:lnTo>
                        <a:pt x="15" y="38"/>
                      </a:lnTo>
                      <a:lnTo>
                        <a:pt x="8" y="35"/>
                      </a:lnTo>
                      <a:lnTo>
                        <a:pt x="8" y="34"/>
                      </a:lnTo>
                      <a:lnTo>
                        <a:pt x="8" y="32"/>
                      </a:lnTo>
                      <a:lnTo>
                        <a:pt x="7" y="31"/>
                      </a:lnTo>
                      <a:lnTo>
                        <a:pt x="2" y="32"/>
                      </a:lnTo>
                      <a:lnTo>
                        <a:pt x="1" y="34"/>
                      </a:lnTo>
                      <a:lnTo>
                        <a:pt x="0" y="34"/>
                      </a:lnTo>
                      <a:lnTo>
                        <a:pt x="0" y="32"/>
                      </a:lnTo>
                      <a:lnTo>
                        <a:pt x="0" y="29"/>
                      </a:lnTo>
                      <a:lnTo>
                        <a:pt x="0" y="28"/>
                      </a:lnTo>
                      <a:lnTo>
                        <a:pt x="1" y="28"/>
                      </a:lnTo>
                      <a:lnTo>
                        <a:pt x="5" y="24"/>
                      </a:lnTo>
                      <a:lnTo>
                        <a:pt x="5" y="21"/>
                      </a:lnTo>
                      <a:lnTo>
                        <a:pt x="7" y="20"/>
                      </a:lnTo>
                      <a:lnTo>
                        <a:pt x="8" y="18"/>
                      </a:lnTo>
                      <a:lnTo>
                        <a:pt x="10" y="20"/>
                      </a:lnTo>
                      <a:lnTo>
                        <a:pt x="11" y="18"/>
                      </a:lnTo>
                      <a:lnTo>
                        <a:pt x="10" y="17"/>
                      </a:lnTo>
                      <a:lnTo>
                        <a:pt x="10" y="14"/>
                      </a:lnTo>
                      <a:lnTo>
                        <a:pt x="10" y="12"/>
                      </a:lnTo>
                      <a:lnTo>
                        <a:pt x="11" y="4"/>
                      </a:lnTo>
                      <a:lnTo>
                        <a:pt x="14" y="1"/>
                      </a:lnTo>
                      <a:lnTo>
                        <a:pt x="17" y="0"/>
                      </a:lnTo>
                      <a:lnTo>
                        <a:pt x="17" y="1"/>
                      </a:lnTo>
                      <a:lnTo>
                        <a:pt x="18" y="4"/>
                      </a:lnTo>
                      <a:lnTo>
                        <a:pt x="19" y="5"/>
                      </a:lnTo>
                      <a:lnTo>
                        <a:pt x="21" y="7"/>
                      </a:lnTo>
                      <a:lnTo>
                        <a:pt x="19" y="7"/>
                      </a:lnTo>
                      <a:lnTo>
                        <a:pt x="19"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49" name="Freeform 38"/>
                <p:cNvSpPr>
                  <a:spLocks/>
                </p:cNvSpPr>
                <p:nvPr/>
              </p:nvSpPr>
              <p:spPr bwMode="auto">
                <a:xfrm>
                  <a:off x="4725988" y="3641725"/>
                  <a:ext cx="84138" cy="44450"/>
                </a:xfrm>
                <a:custGeom>
                  <a:avLst/>
                  <a:gdLst>
                    <a:gd name="T0" fmla="*/ 49 w 53"/>
                    <a:gd name="T1" fmla="*/ 7 h 28"/>
                    <a:gd name="T2" fmla="*/ 46 w 53"/>
                    <a:gd name="T3" fmla="*/ 7 h 28"/>
                    <a:gd name="T4" fmla="*/ 41 w 53"/>
                    <a:gd name="T5" fmla="*/ 13 h 28"/>
                    <a:gd name="T6" fmla="*/ 42 w 53"/>
                    <a:gd name="T7" fmla="*/ 15 h 28"/>
                    <a:gd name="T8" fmla="*/ 45 w 53"/>
                    <a:gd name="T9" fmla="*/ 13 h 28"/>
                    <a:gd name="T10" fmla="*/ 48 w 53"/>
                    <a:gd name="T11" fmla="*/ 14 h 28"/>
                    <a:gd name="T12" fmla="*/ 42 w 53"/>
                    <a:gd name="T13" fmla="*/ 18 h 28"/>
                    <a:gd name="T14" fmla="*/ 38 w 53"/>
                    <a:gd name="T15" fmla="*/ 20 h 28"/>
                    <a:gd name="T16" fmla="*/ 38 w 53"/>
                    <a:gd name="T17" fmla="*/ 17 h 28"/>
                    <a:gd name="T18" fmla="*/ 34 w 53"/>
                    <a:gd name="T19" fmla="*/ 15 h 28"/>
                    <a:gd name="T20" fmla="*/ 31 w 53"/>
                    <a:gd name="T21" fmla="*/ 20 h 28"/>
                    <a:gd name="T22" fmla="*/ 18 w 53"/>
                    <a:gd name="T23" fmla="*/ 21 h 28"/>
                    <a:gd name="T24" fmla="*/ 5 w 53"/>
                    <a:gd name="T25" fmla="*/ 24 h 28"/>
                    <a:gd name="T26" fmla="*/ 1 w 53"/>
                    <a:gd name="T27" fmla="*/ 28 h 28"/>
                    <a:gd name="T28" fmla="*/ 1 w 53"/>
                    <a:gd name="T29" fmla="*/ 24 h 28"/>
                    <a:gd name="T30" fmla="*/ 5 w 53"/>
                    <a:gd name="T31" fmla="*/ 21 h 28"/>
                    <a:gd name="T32" fmla="*/ 17 w 53"/>
                    <a:gd name="T33" fmla="*/ 17 h 28"/>
                    <a:gd name="T34" fmla="*/ 21 w 53"/>
                    <a:gd name="T35" fmla="*/ 17 h 28"/>
                    <a:gd name="T36" fmla="*/ 22 w 53"/>
                    <a:gd name="T37" fmla="*/ 15 h 28"/>
                    <a:gd name="T38" fmla="*/ 20 w 53"/>
                    <a:gd name="T39" fmla="*/ 14 h 28"/>
                    <a:gd name="T40" fmla="*/ 21 w 53"/>
                    <a:gd name="T41" fmla="*/ 4 h 28"/>
                    <a:gd name="T42" fmla="*/ 29 w 53"/>
                    <a:gd name="T43" fmla="*/ 3 h 28"/>
                    <a:gd name="T44" fmla="*/ 31 w 53"/>
                    <a:gd name="T45" fmla="*/ 8 h 28"/>
                    <a:gd name="T46" fmla="*/ 31 w 53"/>
                    <a:gd name="T47" fmla="*/ 11 h 28"/>
                    <a:gd name="T48" fmla="*/ 34 w 53"/>
                    <a:gd name="T49" fmla="*/ 11 h 28"/>
                    <a:gd name="T50" fmla="*/ 35 w 53"/>
                    <a:gd name="T51" fmla="*/ 7 h 28"/>
                    <a:gd name="T52" fmla="*/ 36 w 53"/>
                    <a:gd name="T53" fmla="*/ 1 h 28"/>
                    <a:gd name="T54" fmla="*/ 39 w 53"/>
                    <a:gd name="T55" fmla="*/ 4 h 28"/>
                    <a:gd name="T56" fmla="*/ 39 w 53"/>
                    <a:gd name="T57" fmla="*/ 7 h 28"/>
                    <a:gd name="T58" fmla="*/ 45 w 53"/>
                    <a:gd name="T59" fmla="*/ 4 h 28"/>
                    <a:gd name="T60" fmla="*/ 53 w 53"/>
                    <a:gd name="T61" fmla="*/ 0 h 28"/>
                    <a:gd name="T62" fmla="*/ 53 w 53"/>
                    <a:gd name="T6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28">
                      <a:moveTo>
                        <a:pt x="52" y="5"/>
                      </a:moveTo>
                      <a:lnTo>
                        <a:pt x="49" y="7"/>
                      </a:lnTo>
                      <a:lnTo>
                        <a:pt x="48" y="5"/>
                      </a:lnTo>
                      <a:lnTo>
                        <a:pt x="46" y="7"/>
                      </a:lnTo>
                      <a:lnTo>
                        <a:pt x="42" y="11"/>
                      </a:lnTo>
                      <a:lnTo>
                        <a:pt x="41" y="13"/>
                      </a:lnTo>
                      <a:lnTo>
                        <a:pt x="41" y="14"/>
                      </a:lnTo>
                      <a:lnTo>
                        <a:pt x="42" y="15"/>
                      </a:lnTo>
                      <a:lnTo>
                        <a:pt x="44" y="14"/>
                      </a:lnTo>
                      <a:lnTo>
                        <a:pt x="45" y="13"/>
                      </a:lnTo>
                      <a:lnTo>
                        <a:pt x="46" y="13"/>
                      </a:lnTo>
                      <a:lnTo>
                        <a:pt x="48" y="14"/>
                      </a:lnTo>
                      <a:lnTo>
                        <a:pt x="45" y="17"/>
                      </a:lnTo>
                      <a:lnTo>
                        <a:pt x="42" y="18"/>
                      </a:lnTo>
                      <a:lnTo>
                        <a:pt x="39" y="20"/>
                      </a:lnTo>
                      <a:lnTo>
                        <a:pt x="38" y="20"/>
                      </a:lnTo>
                      <a:lnTo>
                        <a:pt x="38" y="18"/>
                      </a:lnTo>
                      <a:lnTo>
                        <a:pt x="38" y="17"/>
                      </a:lnTo>
                      <a:lnTo>
                        <a:pt x="35" y="15"/>
                      </a:lnTo>
                      <a:lnTo>
                        <a:pt x="34" y="15"/>
                      </a:lnTo>
                      <a:lnTo>
                        <a:pt x="34" y="17"/>
                      </a:lnTo>
                      <a:lnTo>
                        <a:pt x="31" y="20"/>
                      </a:lnTo>
                      <a:lnTo>
                        <a:pt x="21" y="21"/>
                      </a:lnTo>
                      <a:lnTo>
                        <a:pt x="18" y="21"/>
                      </a:lnTo>
                      <a:lnTo>
                        <a:pt x="15" y="21"/>
                      </a:lnTo>
                      <a:lnTo>
                        <a:pt x="5" y="24"/>
                      </a:lnTo>
                      <a:lnTo>
                        <a:pt x="5" y="25"/>
                      </a:lnTo>
                      <a:lnTo>
                        <a:pt x="1" y="28"/>
                      </a:lnTo>
                      <a:lnTo>
                        <a:pt x="0" y="28"/>
                      </a:lnTo>
                      <a:lnTo>
                        <a:pt x="1" y="24"/>
                      </a:lnTo>
                      <a:lnTo>
                        <a:pt x="4" y="20"/>
                      </a:lnTo>
                      <a:lnTo>
                        <a:pt x="5" y="21"/>
                      </a:lnTo>
                      <a:lnTo>
                        <a:pt x="12" y="18"/>
                      </a:lnTo>
                      <a:lnTo>
                        <a:pt x="17" y="17"/>
                      </a:lnTo>
                      <a:lnTo>
                        <a:pt x="20" y="17"/>
                      </a:lnTo>
                      <a:lnTo>
                        <a:pt x="21" y="17"/>
                      </a:lnTo>
                      <a:lnTo>
                        <a:pt x="22" y="17"/>
                      </a:lnTo>
                      <a:lnTo>
                        <a:pt x="22" y="15"/>
                      </a:lnTo>
                      <a:lnTo>
                        <a:pt x="22" y="14"/>
                      </a:lnTo>
                      <a:lnTo>
                        <a:pt x="20" y="14"/>
                      </a:lnTo>
                      <a:lnTo>
                        <a:pt x="18" y="11"/>
                      </a:lnTo>
                      <a:lnTo>
                        <a:pt x="21" y="4"/>
                      </a:lnTo>
                      <a:lnTo>
                        <a:pt x="22" y="4"/>
                      </a:lnTo>
                      <a:lnTo>
                        <a:pt x="29" y="3"/>
                      </a:lnTo>
                      <a:lnTo>
                        <a:pt x="31" y="5"/>
                      </a:lnTo>
                      <a:lnTo>
                        <a:pt x="31" y="8"/>
                      </a:lnTo>
                      <a:lnTo>
                        <a:pt x="29" y="10"/>
                      </a:lnTo>
                      <a:lnTo>
                        <a:pt x="31" y="11"/>
                      </a:lnTo>
                      <a:lnTo>
                        <a:pt x="32" y="11"/>
                      </a:lnTo>
                      <a:lnTo>
                        <a:pt x="34" y="11"/>
                      </a:lnTo>
                      <a:lnTo>
                        <a:pt x="34" y="10"/>
                      </a:lnTo>
                      <a:lnTo>
                        <a:pt x="35" y="7"/>
                      </a:lnTo>
                      <a:lnTo>
                        <a:pt x="35" y="4"/>
                      </a:lnTo>
                      <a:lnTo>
                        <a:pt x="36" y="1"/>
                      </a:lnTo>
                      <a:lnTo>
                        <a:pt x="38" y="3"/>
                      </a:lnTo>
                      <a:lnTo>
                        <a:pt x="39" y="4"/>
                      </a:lnTo>
                      <a:lnTo>
                        <a:pt x="38" y="5"/>
                      </a:lnTo>
                      <a:lnTo>
                        <a:pt x="39" y="7"/>
                      </a:lnTo>
                      <a:lnTo>
                        <a:pt x="41" y="7"/>
                      </a:lnTo>
                      <a:lnTo>
                        <a:pt x="45" y="4"/>
                      </a:lnTo>
                      <a:lnTo>
                        <a:pt x="52" y="0"/>
                      </a:lnTo>
                      <a:lnTo>
                        <a:pt x="53" y="0"/>
                      </a:lnTo>
                      <a:lnTo>
                        <a:pt x="53" y="1"/>
                      </a:lnTo>
                      <a:lnTo>
                        <a:pt x="53" y="3"/>
                      </a:lnTo>
                      <a:lnTo>
                        <a:pt x="52"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0" name="Freeform 39"/>
                <p:cNvSpPr>
                  <a:spLocks/>
                </p:cNvSpPr>
                <p:nvPr/>
              </p:nvSpPr>
              <p:spPr bwMode="auto">
                <a:xfrm>
                  <a:off x="4706938" y="3562350"/>
                  <a:ext cx="73025" cy="58738"/>
                </a:xfrm>
                <a:custGeom>
                  <a:avLst/>
                  <a:gdLst>
                    <a:gd name="T0" fmla="*/ 27 w 46"/>
                    <a:gd name="T1" fmla="*/ 10 h 37"/>
                    <a:gd name="T2" fmla="*/ 36 w 46"/>
                    <a:gd name="T3" fmla="*/ 9 h 37"/>
                    <a:gd name="T4" fmla="*/ 39 w 46"/>
                    <a:gd name="T5" fmla="*/ 13 h 37"/>
                    <a:gd name="T6" fmla="*/ 36 w 46"/>
                    <a:gd name="T7" fmla="*/ 14 h 37"/>
                    <a:gd name="T8" fmla="*/ 41 w 46"/>
                    <a:gd name="T9" fmla="*/ 22 h 37"/>
                    <a:gd name="T10" fmla="*/ 46 w 46"/>
                    <a:gd name="T11" fmla="*/ 23 h 37"/>
                    <a:gd name="T12" fmla="*/ 46 w 46"/>
                    <a:gd name="T13" fmla="*/ 26 h 37"/>
                    <a:gd name="T14" fmla="*/ 39 w 46"/>
                    <a:gd name="T15" fmla="*/ 33 h 37"/>
                    <a:gd name="T16" fmla="*/ 36 w 46"/>
                    <a:gd name="T17" fmla="*/ 31 h 37"/>
                    <a:gd name="T18" fmla="*/ 37 w 46"/>
                    <a:gd name="T19" fmla="*/ 30 h 37"/>
                    <a:gd name="T20" fmla="*/ 36 w 46"/>
                    <a:gd name="T21" fmla="*/ 24 h 37"/>
                    <a:gd name="T22" fmla="*/ 33 w 46"/>
                    <a:gd name="T23" fmla="*/ 24 h 37"/>
                    <a:gd name="T24" fmla="*/ 32 w 46"/>
                    <a:gd name="T25" fmla="*/ 20 h 37"/>
                    <a:gd name="T26" fmla="*/ 34 w 46"/>
                    <a:gd name="T27" fmla="*/ 19 h 37"/>
                    <a:gd name="T28" fmla="*/ 32 w 46"/>
                    <a:gd name="T29" fmla="*/ 16 h 37"/>
                    <a:gd name="T30" fmla="*/ 29 w 46"/>
                    <a:gd name="T31" fmla="*/ 17 h 37"/>
                    <a:gd name="T32" fmla="*/ 27 w 46"/>
                    <a:gd name="T33" fmla="*/ 23 h 37"/>
                    <a:gd name="T34" fmla="*/ 24 w 46"/>
                    <a:gd name="T35" fmla="*/ 33 h 37"/>
                    <a:gd name="T36" fmla="*/ 22 w 46"/>
                    <a:gd name="T37" fmla="*/ 36 h 37"/>
                    <a:gd name="T38" fmla="*/ 12 w 46"/>
                    <a:gd name="T39" fmla="*/ 29 h 37"/>
                    <a:gd name="T40" fmla="*/ 13 w 46"/>
                    <a:gd name="T41" fmla="*/ 24 h 37"/>
                    <a:gd name="T42" fmla="*/ 10 w 46"/>
                    <a:gd name="T43" fmla="*/ 22 h 37"/>
                    <a:gd name="T44" fmla="*/ 7 w 46"/>
                    <a:gd name="T45" fmla="*/ 23 h 37"/>
                    <a:gd name="T46" fmla="*/ 2 w 46"/>
                    <a:gd name="T47" fmla="*/ 26 h 37"/>
                    <a:gd name="T48" fmla="*/ 2 w 46"/>
                    <a:gd name="T49" fmla="*/ 24 h 37"/>
                    <a:gd name="T50" fmla="*/ 5 w 46"/>
                    <a:gd name="T51" fmla="*/ 22 h 37"/>
                    <a:gd name="T52" fmla="*/ 6 w 46"/>
                    <a:gd name="T53" fmla="*/ 16 h 37"/>
                    <a:gd name="T54" fmla="*/ 15 w 46"/>
                    <a:gd name="T55" fmla="*/ 5 h 37"/>
                    <a:gd name="T56" fmla="*/ 23 w 46"/>
                    <a:gd name="T57" fmla="*/ 0 h 37"/>
                    <a:gd name="T58" fmla="*/ 30 w 46"/>
                    <a:gd name="T59" fmla="*/ 2 h 37"/>
                    <a:gd name="T60" fmla="*/ 32 w 46"/>
                    <a:gd name="T61" fmla="*/ 5 h 37"/>
                    <a:gd name="T62" fmla="*/ 32 w 46"/>
                    <a:gd name="T6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29" y="9"/>
                      </a:moveTo>
                      <a:lnTo>
                        <a:pt x="27" y="10"/>
                      </a:lnTo>
                      <a:lnTo>
                        <a:pt x="30" y="12"/>
                      </a:lnTo>
                      <a:lnTo>
                        <a:pt x="36" y="9"/>
                      </a:lnTo>
                      <a:lnTo>
                        <a:pt x="37" y="10"/>
                      </a:lnTo>
                      <a:lnTo>
                        <a:pt x="39" y="13"/>
                      </a:lnTo>
                      <a:lnTo>
                        <a:pt x="37" y="13"/>
                      </a:lnTo>
                      <a:lnTo>
                        <a:pt x="36" y="14"/>
                      </a:lnTo>
                      <a:lnTo>
                        <a:pt x="40" y="22"/>
                      </a:lnTo>
                      <a:lnTo>
                        <a:pt x="41" y="22"/>
                      </a:lnTo>
                      <a:lnTo>
                        <a:pt x="46" y="22"/>
                      </a:lnTo>
                      <a:lnTo>
                        <a:pt x="46" y="23"/>
                      </a:lnTo>
                      <a:lnTo>
                        <a:pt x="46" y="24"/>
                      </a:lnTo>
                      <a:lnTo>
                        <a:pt x="46" y="26"/>
                      </a:lnTo>
                      <a:lnTo>
                        <a:pt x="43" y="30"/>
                      </a:lnTo>
                      <a:lnTo>
                        <a:pt x="39" y="33"/>
                      </a:lnTo>
                      <a:lnTo>
                        <a:pt x="37" y="33"/>
                      </a:lnTo>
                      <a:lnTo>
                        <a:pt x="36" y="31"/>
                      </a:lnTo>
                      <a:lnTo>
                        <a:pt x="36" y="30"/>
                      </a:lnTo>
                      <a:lnTo>
                        <a:pt x="37" y="30"/>
                      </a:lnTo>
                      <a:lnTo>
                        <a:pt x="37" y="27"/>
                      </a:lnTo>
                      <a:lnTo>
                        <a:pt x="36" y="24"/>
                      </a:lnTo>
                      <a:lnTo>
                        <a:pt x="34" y="24"/>
                      </a:lnTo>
                      <a:lnTo>
                        <a:pt x="33" y="24"/>
                      </a:lnTo>
                      <a:lnTo>
                        <a:pt x="33" y="23"/>
                      </a:lnTo>
                      <a:lnTo>
                        <a:pt x="32" y="20"/>
                      </a:lnTo>
                      <a:lnTo>
                        <a:pt x="33" y="19"/>
                      </a:lnTo>
                      <a:lnTo>
                        <a:pt x="34" y="19"/>
                      </a:lnTo>
                      <a:lnTo>
                        <a:pt x="34" y="16"/>
                      </a:lnTo>
                      <a:lnTo>
                        <a:pt x="32" y="16"/>
                      </a:lnTo>
                      <a:lnTo>
                        <a:pt x="29" y="16"/>
                      </a:lnTo>
                      <a:lnTo>
                        <a:pt x="29" y="17"/>
                      </a:lnTo>
                      <a:lnTo>
                        <a:pt x="26" y="22"/>
                      </a:lnTo>
                      <a:lnTo>
                        <a:pt x="27" y="23"/>
                      </a:lnTo>
                      <a:lnTo>
                        <a:pt x="27" y="24"/>
                      </a:lnTo>
                      <a:lnTo>
                        <a:pt x="24" y="33"/>
                      </a:lnTo>
                      <a:lnTo>
                        <a:pt x="23" y="34"/>
                      </a:lnTo>
                      <a:lnTo>
                        <a:pt x="22" y="36"/>
                      </a:lnTo>
                      <a:lnTo>
                        <a:pt x="17" y="37"/>
                      </a:lnTo>
                      <a:lnTo>
                        <a:pt x="12" y="29"/>
                      </a:lnTo>
                      <a:lnTo>
                        <a:pt x="12" y="27"/>
                      </a:lnTo>
                      <a:lnTo>
                        <a:pt x="13" y="24"/>
                      </a:lnTo>
                      <a:lnTo>
                        <a:pt x="15" y="23"/>
                      </a:lnTo>
                      <a:lnTo>
                        <a:pt x="10" y="22"/>
                      </a:lnTo>
                      <a:lnTo>
                        <a:pt x="9" y="22"/>
                      </a:lnTo>
                      <a:lnTo>
                        <a:pt x="7" y="23"/>
                      </a:lnTo>
                      <a:lnTo>
                        <a:pt x="3" y="26"/>
                      </a:lnTo>
                      <a:lnTo>
                        <a:pt x="2" y="26"/>
                      </a:lnTo>
                      <a:lnTo>
                        <a:pt x="0" y="26"/>
                      </a:lnTo>
                      <a:lnTo>
                        <a:pt x="2" y="24"/>
                      </a:lnTo>
                      <a:lnTo>
                        <a:pt x="3" y="23"/>
                      </a:lnTo>
                      <a:lnTo>
                        <a:pt x="5" y="22"/>
                      </a:lnTo>
                      <a:lnTo>
                        <a:pt x="6" y="19"/>
                      </a:lnTo>
                      <a:lnTo>
                        <a:pt x="6" y="16"/>
                      </a:lnTo>
                      <a:lnTo>
                        <a:pt x="13" y="7"/>
                      </a:lnTo>
                      <a:lnTo>
                        <a:pt x="15" y="5"/>
                      </a:lnTo>
                      <a:lnTo>
                        <a:pt x="17" y="3"/>
                      </a:lnTo>
                      <a:lnTo>
                        <a:pt x="23" y="0"/>
                      </a:lnTo>
                      <a:lnTo>
                        <a:pt x="24" y="0"/>
                      </a:lnTo>
                      <a:lnTo>
                        <a:pt x="30" y="2"/>
                      </a:lnTo>
                      <a:lnTo>
                        <a:pt x="30" y="3"/>
                      </a:lnTo>
                      <a:lnTo>
                        <a:pt x="32" y="5"/>
                      </a:lnTo>
                      <a:lnTo>
                        <a:pt x="32" y="6"/>
                      </a:lnTo>
                      <a:lnTo>
                        <a:pt x="32" y="7"/>
                      </a:lnTo>
                      <a:lnTo>
                        <a:pt x="29"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1" name="Freeform 40"/>
                <p:cNvSpPr>
                  <a:spLocks/>
                </p:cNvSpPr>
                <p:nvPr/>
              </p:nvSpPr>
              <p:spPr bwMode="auto">
                <a:xfrm>
                  <a:off x="7478713" y="5167313"/>
                  <a:ext cx="26988" cy="61913"/>
                </a:xfrm>
                <a:custGeom>
                  <a:avLst/>
                  <a:gdLst>
                    <a:gd name="T0" fmla="*/ 7 w 17"/>
                    <a:gd name="T1" fmla="*/ 31 h 39"/>
                    <a:gd name="T2" fmla="*/ 2 w 17"/>
                    <a:gd name="T3" fmla="*/ 39 h 39"/>
                    <a:gd name="T4" fmla="*/ 0 w 17"/>
                    <a:gd name="T5" fmla="*/ 34 h 39"/>
                    <a:gd name="T6" fmla="*/ 0 w 17"/>
                    <a:gd name="T7" fmla="*/ 29 h 39"/>
                    <a:gd name="T8" fmla="*/ 0 w 17"/>
                    <a:gd name="T9" fmla="*/ 28 h 39"/>
                    <a:gd name="T10" fmla="*/ 2 w 17"/>
                    <a:gd name="T11" fmla="*/ 18 h 39"/>
                    <a:gd name="T12" fmla="*/ 2 w 17"/>
                    <a:gd name="T13" fmla="*/ 17 h 39"/>
                    <a:gd name="T14" fmla="*/ 6 w 17"/>
                    <a:gd name="T15" fmla="*/ 7 h 39"/>
                    <a:gd name="T16" fmla="*/ 9 w 17"/>
                    <a:gd name="T17" fmla="*/ 1 h 39"/>
                    <a:gd name="T18" fmla="*/ 9 w 17"/>
                    <a:gd name="T19" fmla="*/ 0 h 39"/>
                    <a:gd name="T20" fmla="*/ 10 w 17"/>
                    <a:gd name="T21" fmla="*/ 1 h 39"/>
                    <a:gd name="T22" fmla="*/ 12 w 17"/>
                    <a:gd name="T23" fmla="*/ 3 h 39"/>
                    <a:gd name="T24" fmla="*/ 12 w 17"/>
                    <a:gd name="T25" fmla="*/ 4 h 39"/>
                    <a:gd name="T26" fmla="*/ 13 w 17"/>
                    <a:gd name="T27" fmla="*/ 8 h 39"/>
                    <a:gd name="T28" fmla="*/ 15 w 17"/>
                    <a:gd name="T29" fmla="*/ 12 h 39"/>
                    <a:gd name="T30" fmla="*/ 16 w 17"/>
                    <a:gd name="T31" fmla="*/ 15 h 39"/>
                    <a:gd name="T32" fmla="*/ 17 w 17"/>
                    <a:gd name="T33" fmla="*/ 17 h 39"/>
                    <a:gd name="T34" fmla="*/ 17 w 17"/>
                    <a:gd name="T35" fmla="*/ 19 h 39"/>
                    <a:gd name="T36" fmla="*/ 16 w 17"/>
                    <a:gd name="T37" fmla="*/ 21 h 39"/>
                    <a:gd name="T38" fmla="*/ 13 w 17"/>
                    <a:gd name="T39" fmla="*/ 21 h 39"/>
                    <a:gd name="T40" fmla="*/ 10 w 17"/>
                    <a:gd name="T41" fmla="*/ 28 h 39"/>
                    <a:gd name="T42" fmla="*/ 7 w 17"/>
                    <a:gd name="T4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9">
                      <a:moveTo>
                        <a:pt x="7" y="31"/>
                      </a:moveTo>
                      <a:lnTo>
                        <a:pt x="2" y="39"/>
                      </a:lnTo>
                      <a:lnTo>
                        <a:pt x="0" y="34"/>
                      </a:lnTo>
                      <a:lnTo>
                        <a:pt x="0" y="29"/>
                      </a:lnTo>
                      <a:lnTo>
                        <a:pt x="0" y="28"/>
                      </a:lnTo>
                      <a:lnTo>
                        <a:pt x="2" y="18"/>
                      </a:lnTo>
                      <a:lnTo>
                        <a:pt x="2" y="17"/>
                      </a:lnTo>
                      <a:lnTo>
                        <a:pt x="6" y="7"/>
                      </a:lnTo>
                      <a:lnTo>
                        <a:pt x="9" y="1"/>
                      </a:lnTo>
                      <a:lnTo>
                        <a:pt x="9" y="0"/>
                      </a:lnTo>
                      <a:lnTo>
                        <a:pt x="10" y="1"/>
                      </a:lnTo>
                      <a:lnTo>
                        <a:pt x="12" y="3"/>
                      </a:lnTo>
                      <a:lnTo>
                        <a:pt x="12" y="4"/>
                      </a:lnTo>
                      <a:lnTo>
                        <a:pt x="13" y="8"/>
                      </a:lnTo>
                      <a:lnTo>
                        <a:pt x="15" y="12"/>
                      </a:lnTo>
                      <a:lnTo>
                        <a:pt x="16" y="15"/>
                      </a:lnTo>
                      <a:lnTo>
                        <a:pt x="17" y="17"/>
                      </a:lnTo>
                      <a:lnTo>
                        <a:pt x="17" y="19"/>
                      </a:lnTo>
                      <a:lnTo>
                        <a:pt x="16" y="21"/>
                      </a:lnTo>
                      <a:lnTo>
                        <a:pt x="13" y="21"/>
                      </a:lnTo>
                      <a:lnTo>
                        <a:pt x="10" y="28"/>
                      </a:lnTo>
                      <a:lnTo>
                        <a:pt x="7" y="3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2" name="Freeform 41"/>
                <p:cNvSpPr>
                  <a:spLocks/>
                </p:cNvSpPr>
                <p:nvPr/>
              </p:nvSpPr>
              <p:spPr bwMode="auto">
                <a:xfrm>
                  <a:off x="4786313" y="3584575"/>
                  <a:ext cx="22225" cy="23813"/>
                </a:xfrm>
                <a:custGeom>
                  <a:avLst/>
                  <a:gdLst>
                    <a:gd name="T0" fmla="*/ 14 w 14"/>
                    <a:gd name="T1" fmla="*/ 8 h 15"/>
                    <a:gd name="T2" fmla="*/ 8 w 14"/>
                    <a:gd name="T3" fmla="*/ 15 h 15"/>
                    <a:gd name="T4" fmla="*/ 7 w 14"/>
                    <a:gd name="T5" fmla="*/ 15 h 15"/>
                    <a:gd name="T6" fmla="*/ 6 w 14"/>
                    <a:gd name="T7" fmla="*/ 12 h 15"/>
                    <a:gd name="T8" fmla="*/ 3 w 14"/>
                    <a:gd name="T9" fmla="*/ 8 h 15"/>
                    <a:gd name="T10" fmla="*/ 0 w 14"/>
                    <a:gd name="T11" fmla="*/ 6 h 15"/>
                    <a:gd name="T12" fmla="*/ 0 w 14"/>
                    <a:gd name="T13" fmla="*/ 3 h 15"/>
                    <a:gd name="T14" fmla="*/ 0 w 14"/>
                    <a:gd name="T15" fmla="*/ 2 h 15"/>
                    <a:gd name="T16" fmla="*/ 1 w 14"/>
                    <a:gd name="T17" fmla="*/ 2 h 15"/>
                    <a:gd name="T18" fmla="*/ 4 w 14"/>
                    <a:gd name="T19" fmla="*/ 0 h 15"/>
                    <a:gd name="T20" fmla="*/ 8 w 14"/>
                    <a:gd name="T21" fmla="*/ 2 h 15"/>
                    <a:gd name="T22" fmla="*/ 10 w 14"/>
                    <a:gd name="T23" fmla="*/ 3 h 15"/>
                    <a:gd name="T24" fmla="*/ 11 w 14"/>
                    <a:gd name="T25" fmla="*/ 5 h 15"/>
                    <a:gd name="T26" fmla="*/ 14 w 14"/>
                    <a:gd name="T2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5">
                      <a:moveTo>
                        <a:pt x="14" y="8"/>
                      </a:moveTo>
                      <a:lnTo>
                        <a:pt x="8" y="15"/>
                      </a:lnTo>
                      <a:lnTo>
                        <a:pt x="7" y="15"/>
                      </a:lnTo>
                      <a:lnTo>
                        <a:pt x="6" y="12"/>
                      </a:lnTo>
                      <a:lnTo>
                        <a:pt x="3" y="8"/>
                      </a:lnTo>
                      <a:lnTo>
                        <a:pt x="0" y="6"/>
                      </a:lnTo>
                      <a:lnTo>
                        <a:pt x="0" y="3"/>
                      </a:lnTo>
                      <a:lnTo>
                        <a:pt x="0" y="2"/>
                      </a:lnTo>
                      <a:lnTo>
                        <a:pt x="1" y="2"/>
                      </a:lnTo>
                      <a:lnTo>
                        <a:pt x="4" y="0"/>
                      </a:lnTo>
                      <a:lnTo>
                        <a:pt x="8" y="2"/>
                      </a:lnTo>
                      <a:lnTo>
                        <a:pt x="10" y="3"/>
                      </a:lnTo>
                      <a:lnTo>
                        <a:pt x="11" y="5"/>
                      </a:lnTo>
                      <a:lnTo>
                        <a:pt x="14"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3" name="Freeform 42"/>
                <p:cNvSpPr>
                  <a:spLocks/>
                </p:cNvSpPr>
                <p:nvPr/>
              </p:nvSpPr>
              <p:spPr bwMode="auto">
                <a:xfrm>
                  <a:off x="7297738" y="5064125"/>
                  <a:ext cx="58738" cy="65088"/>
                </a:xfrm>
                <a:custGeom>
                  <a:avLst/>
                  <a:gdLst>
                    <a:gd name="T0" fmla="*/ 37 w 37"/>
                    <a:gd name="T1" fmla="*/ 15 h 41"/>
                    <a:gd name="T2" fmla="*/ 35 w 37"/>
                    <a:gd name="T3" fmla="*/ 18 h 41"/>
                    <a:gd name="T4" fmla="*/ 32 w 37"/>
                    <a:gd name="T5" fmla="*/ 19 h 41"/>
                    <a:gd name="T6" fmla="*/ 28 w 37"/>
                    <a:gd name="T7" fmla="*/ 22 h 41"/>
                    <a:gd name="T8" fmla="*/ 27 w 37"/>
                    <a:gd name="T9" fmla="*/ 21 h 41"/>
                    <a:gd name="T10" fmla="*/ 27 w 37"/>
                    <a:gd name="T11" fmla="*/ 19 h 41"/>
                    <a:gd name="T12" fmla="*/ 24 w 37"/>
                    <a:gd name="T13" fmla="*/ 18 h 41"/>
                    <a:gd name="T14" fmla="*/ 20 w 37"/>
                    <a:gd name="T15" fmla="*/ 21 h 41"/>
                    <a:gd name="T16" fmla="*/ 20 w 37"/>
                    <a:gd name="T17" fmla="*/ 22 h 41"/>
                    <a:gd name="T18" fmla="*/ 22 w 37"/>
                    <a:gd name="T19" fmla="*/ 24 h 41"/>
                    <a:gd name="T20" fmla="*/ 22 w 37"/>
                    <a:gd name="T21" fmla="*/ 25 h 41"/>
                    <a:gd name="T22" fmla="*/ 22 w 37"/>
                    <a:gd name="T23" fmla="*/ 26 h 41"/>
                    <a:gd name="T24" fmla="*/ 21 w 37"/>
                    <a:gd name="T25" fmla="*/ 28 h 41"/>
                    <a:gd name="T26" fmla="*/ 20 w 37"/>
                    <a:gd name="T27" fmla="*/ 29 h 41"/>
                    <a:gd name="T28" fmla="*/ 18 w 37"/>
                    <a:gd name="T29" fmla="*/ 28 h 41"/>
                    <a:gd name="T30" fmla="*/ 15 w 37"/>
                    <a:gd name="T31" fmla="*/ 29 h 41"/>
                    <a:gd name="T32" fmla="*/ 7 w 37"/>
                    <a:gd name="T33" fmla="*/ 32 h 41"/>
                    <a:gd name="T34" fmla="*/ 4 w 37"/>
                    <a:gd name="T35" fmla="*/ 35 h 41"/>
                    <a:gd name="T36" fmla="*/ 3 w 37"/>
                    <a:gd name="T37" fmla="*/ 38 h 41"/>
                    <a:gd name="T38" fmla="*/ 1 w 37"/>
                    <a:gd name="T39" fmla="*/ 41 h 41"/>
                    <a:gd name="T40" fmla="*/ 0 w 37"/>
                    <a:gd name="T41" fmla="*/ 41 h 41"/>
                    <a:gd name="T42" fmla="*/ 0 w 37"/>
                    <a:gd name="T43" fmla="*/ 39 h 41"/>
                    <a:gd name="T44" fmla="*/ 0 w 37"/>
                    <a:gd name="T45" fmla="*/ 31 h 41"/>
                    <a:gd name="T46" fmla="*/ 0 w 37"/>
                    <a:gd name="T47" fmla="*/ 29 h 41"/>
                    <a:gd name="T48" fmla="*/ 1 w 37"/>
                    <a:gd name="T49" fmla="*/ 29 h 41"/>
                    <a:gd name="T50" fmla="*/ 4 w 37"/>
                    <a:gd name="T51" fmla="*/ 28 h 41"/>
                    <a:gd name="T52" fmla="*/ 5 w 37"/>
                    <a:gd name="T53" fmla="*/ 26 h 41"/>
                    <a:gd name="T54" fmla="*/ 8 w 37"/>
                    <a:gd name="T55" fmla="*/ 22 h 41"/>
                    <a:gd name="T56" fmla="*/ 8 w 37"/>
                    <a:gd name="T57" fmla="*/ 18 h 41"/>
                    <a:gd name="T58" fmla="*/ 4 w 37"/>
                    <a:gd name="T59" fmla="*/ 9 h 41"/>
                    <a:gd name="T60" fmla="*/ 3 w 37"/>
                    <a:gd name="T61" fmla="*/ 9 h 41"/>
                    <a:gd name="T62" fmla="*/ 1 w 37"/>
                    <a:gd name="T63" fmla="*/ 9 h 41"/>
                    <a:gd name="T64" fmla="*/ 7 w 37"/>
                    <a:gd name="T65" fmla="*/ 1 h 41"/>
                    <a:gd name="T66" fmla="*/ 10 w 37"/>
                    <a:gd name="T67" fmla="*/ 0 h 41"/>
                    <a:gd name="T68" fmla="*/ 17 w 37"/>
                    <a:gd name="T69" fmla="*/ 4 h 41"/>
                    <a:gd name="T70" fmla="*/ 18 w 37"/>
                    <a:gd name="T71" fmla="*/ 5 h 41"/>
                    <a:gd name="T72" fmla="*/ 18 w 37"/>
                    <a:gd name="T73" fmla="*/ 7 h 41"/>
                    <a:gd name="T74" fmla="*/ 15 w 37"/>
                    <a:gd name="T75" fmla="*/ 9 h 41"/>
                    <a:gd name="T76" fmla="*/ 14 w 37"/>
                    <a:gd name="T77" fmla="*/ 11 h 41"/>
                    <a:gd name="T78" fmla="*/ 13 w 37"/>
                    <a:gd name="T79" fmla="*/ 9 h 41"/>
                    <a:gd name="T80" fmla="*/ 11 w 37"/>
                    <a:gd name="T81" fmla="*/ 12 h 41"/>
                    <a:gd name="T82" fmla="*/ 10 w 37"/>
                    <a:gd name="T83" fmla="*/ 14 h 41"/>
                    <a:gd name="T84" fmla="*/ 11 w 37"/>
                    <a:gd name="T85" fmla="*/ 15 h 41"/>
                    <a:gd name="T86" fmla="*/ 15 w 37"/>
                    <a:gd name="T87" fmla="*/ 14 h 41"/>
                    <a:gd name="T88" fmla="*/ 18 w 37"/>
                    <a:gd name="T89" fmla="*/ 12 h 41"/>
                    <a:gd name="T90" fmla="*/ 18 w 37"/>
                    <a:gd name="T91" fmla="*/ 11 h 41"/>
                    <a:gd name="T92" fmla="*/ 21 w 37"/>
                    <a:gd name="T93" fmla="*/ 8 h 41"/>
                    <a:gd name="T94" fmla="*/ 22 w 37"/>
                    <a:gd name="T95" fmla="*/ 12 h 41"/>
                    <a:gd name="T96" fmla="*/ 25 w 37"/>
                    <a:gd name="T97" fmla="*/ 12 h 41"/>
                    <a:gd name="T98" fmla="*/ 25 w 37"/>
                    <a:gd name="T99" fmla="*/ 9 h 41"/>
                    <a:gd name="T100" fmla="*/ 28 w 37"/>
                    <a:gd name="T101" fmla="*/ 8 h 41"/>
                    <a:gd name="T102" fmla="*/ 28 w 37"/>
                    <a:gd name="T103" fmla="*/ 7 h 41"/>
                    <a:gd name="T104" fmla="*/ 31 w 37"/>
                    <a:gd name="T105" fmla="*/ 7 h 41"/>
                    <a:gd name="T106" fmla="*/ 35 w 37"/>
                    <a:gd name="T107" fmla="*/ 8 h 41"/>
                    <a:gd name="T108" fmla="*/ 35 w 37"/>
                    <a:gd name="T109" fmla="*/ 12 h 41"/>
                    <a:gd name="T110" fmla="*/ 37 w 37"/>
                    <a:gd name="T111" fmla="*/ 14 h 41"/>
                    <a:gd name="T112" fmla="*/ 37 w 37"/>
                    <a:gd name="T11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 h="41">
                      <a:moveTo>
                        <a:pt x="37" y="15"/>
                      </a:moveTo>
                      <a:lnTo>
                        <a:pt x="35" y="18"/>
                      </a:lnTo>
                      <a:lnTo>
                        <a:pt x="32" y="19"/>
                      </a:lnTo>
                      <a:lnTo>
                        <a:pt x="28" y="22"/>
                      </a:lnTo>
                      <a:lnTo>
                        <a:pt x="27" y="21"/>
                      </a:lnTo>
                      <a:lnTo>
                        <a:pt x="27" y="19"/>
                      </a:lnTo>
                      <a:lnTo>
                        <a:pt x="24" y="18"/>
                      </a:lnTo>
                      <a:lnTo>
                        <a:pt x="20" y="21"/>
                      </a:lnTo>
                      <a:lnTo>
                        <a:pt x="20" y="22"/>
                      </a:lnTo>
                      <a:lnTo>
                        <a:pt x="22" y="24"/>
                      </a:lnTo>
                      <a:lnTo>
                        <a:pt x="22" y="25"/>
                      </a:lnTo>
                      <a:lnTo>
                        <a:pt x="22" y="26"/>
                      </a:lnTo>
                      <a:lnTo>
                        <a:pt x="21" y="28"/>
                      </a:lnTo>
                      <a:lnTo>
                        <a:pt x="20" y="29"/>
                      </a:lnTo>
                      <a:lnTo>
                        <a:pt x="18" y="28"/>
                      </a:lnTo>
                      <a:lnTo>
                        <a:pt x="15" y="29"/>
                      </a:lnTo>
                      <a:lnTo>
                        <a:pt x="7" y="32"/>
                      </a:lnTo>
                      <a:lnTo>
                        <a:pt x="4" y="35"/>
                      </a:lnTo>
                      <a:lnTo>
                        <a:pt x="3" y="38"/>
                      </a:lnTo>
                      <a:lnTo>
                        <a:pt x="1" y="41"/>
                      </a:lnTo>
                      <a:lnTo>
                        <a:pt x="0" y="41"/>
                      </a:lnTo>
                      <a:lnTo>
                        <a:pt x="0" y="39"/>
                      </a:lnTo>
                      <a:lnTo>
                        <a:pt x="0" y="31"/>
                      </a:lnTo>
                      <a:lnTo>
                        <a:pt x="0" y="29"/>
                      </a:lnTo>
                      <a:lnTo>
                        <a:pt x="1" y="29"/>
                      </a:lnTo>
                      <a:lnTo>
                        <a:pt x="4" y="28"/>
                      </a:lnTo>
                      <a:lnTo>
                        <a:pt x="5" y="26"/>
                      </a:lnTo>
                      <a:lnTo>
                        <a:pt x="8" y="22"/>
                      </a:lnTo>
                      <a:lnTo>
                        <a:pt x="8" y="18"/>
                      </a:lnTo>
                      <a:lnTo>
                        <a:pt x="4" y="9"/>
                      </a:lnTo>
                      <a:lnTo>
                        <a:pt x="3" y="9"/>
                      </a:lnTo>
                      <a:lnTo>
                        <a:pt x="1" y="9"/>
                      </a:lnTo>
                      <a:lnTo>
                        <a:pt x="7" y="1"/>
                      </a:lnTo>
                      <a:lnTo>
                        <a:pt x="10" y="0"/>
                      </a:lnTo>
                      <a:lnTo>
                        <a:pt x="17" y="4"/>
                      </a:lnTo>
                      <a:lnTo>
                        <a:pt x="18" y="5"/>
                      </a:lnTo>
                      <a:lnTo>
                        <a:pt x="18" y="7"/>
                      </a:lnTo>
                      <a:lnTo>
                        <a:pt x="15" y="9"/>
                      </a:lnTo>
                      <a:lnTo>
                        <a:pt x="14" y="11"/>
                      </a:lnTo>
                      <a:lnTo>
                        <a:pt x="13" y="9"/>
                      </a:lnTo>
                      <a:lnTo>
                        <a:pt x="11" y="12"/>
                      </a:lnTo>
                      <a:lnTo>
                        <a:pt x="10" y="14"/>
                      </a:lnTo>
                      <a:lnTo>
                        <a:pt x="11" y="15"/>
                      </a:lnTo>
                      <a:lnTo>
                        <a:pt x="15" y="14"/>
                      </a:lnTo>
                      <a:lnTo>
                        <a:pt x="18" y="12"/>
                      </a:lnTo>
                      <a:lnTo>
                        <a:pt x="18" y="11"/>
                      </a:lnTo>
                      <a:lnTo>
                        <a:pt x="21" y="8"/>
                      </a:lnTo>
                      <a:lnTo>
                        <a:pt x="22" y="12"/>
                      </a:lnTo>
                      <a:lnTo>
                        <a:pt x="25" y="12"/>
                      </a:lnTo>
                      <a:lnTo>
                        <a:pt x="25" y="9"/>
                      </a:lnTo>
                      <a:lnTo>
                        <a:pt x="28" y="8"/>
                      </a:lnTo>
                      <a:lnTo>
                        <a:pt x="28" y="7"/>
                      </a:lnTo>
                      <a:lnTo>
                        <a:pt x="31" y="7"/>
                      </a:lnTo>
                      <a:lnTo>
                        <a:pt x="35" y="8"/>
                      </a:lnTo>
                      <a:lnTo>
                        <a:pt x="35" y="12"/>
                      </a:lnTo>
                      <a:lnTo>
                        <a:pt x="37" y="14"/>
                      </a:lnTo>
                      <a:lnTo>
                        <a:pt x="37"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4" name="Freeform 43"/>
                <p:cNvSpPr>
                  <a:spLocks/>
                </p:cNvSpPr>
                <p:nvPr/>
              </p:nvSpPr>
              <p:spPr bwMode="auto">
                <a:xfrm>
                  <a:off x="5235575" y="3822700"/>
                  <a:ext cx="28575" cy="26988"/>
                </a:xfrm>
                <a:custGeom>
                  <a:avLst/>
                  <a:gdLst>
                    <a:gd name="T0" fmla="*/ 10 w 18"/>
                    <a:gd name="T1" fmla="*/ 15 h 17"/>
                    <a:gd name="T2" fmla="*/ 7 w 18"/>
                    <a:gd name="T3" fmla="*/ 17 h 17"/>
                    <a:gd name="T4" fmla="*/ 6 w 18"/>
                    <a:gd name="T5" fmla="*/ 16 h 17"/>
                    <a:gd name="T6" fmla="*/ 4 w 18"/>
                    <a:gd name="T7" fmla="*/ 13 h 17"/>
                    <a:gd name="T8" fmla="*/ 0 w 18"/>
                    <a:gd name="T9" fmla="*/ 10 h 17"/>
                    <a:gd name="T10" fmla="*/ 1 w 18"/>
                    <a:gd name="T11" fmla="*/ 5 h 17"/>
                    <a:gd name="T12" fmla="*/ 3 w 18"/>
                    <a:gd name="T13" fmla="*/ 3 h 17"/>
                    <a:gd name="T14" fmla="*/ 10 w 18"/>
                    <a:gd name="T15" fmla="*/ 3 h 17"/>
                    <a:gd name="T16" fmla="*/ 14 w 18"/>
                    <a:gd name="T17" fmla="*/ 2 h 17"/>
                    <a:gd name="T18" fmla="*/ 15 w 18"/>
                    <a:gd name="T19" fmla="*/ 0 h 17"/>
                    <a:gd name="T20" fmla="*/ 18 w 18"/>
                    <a:gd name="T21" fmla="*/ 3 h 17"/>
                    <a:gd name="T22" fmla="*/ 18 w 18"/>
                    <a:gd name="T23" fmla="*/ 5 h 17"/>
                    <a:gd name="T24" fmla="*/ 17 w 18"/>
                    <a:gd name="T25" fmla="*/ 6 h 17"/>
                    <a:gd name="T26" fmla="*/ 13 w 18"/>
                    <a:gd name="T27" fmla="*/ 8 h 17"/>
                    <a:gd name="T28" fmla="*/ 11 w 18"/>
                    <a:gd name="T29" fmla="*/ 13 h 17"/>
                    <a:gd name="T30" fmla="*/ 10 w 18"/>
                    <a:gd name="T3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10" y="15"/>
                      </a:moveTo>
                      <a:lnTo>
                        <a:pt x="7" y="17"/>
                      </a:lnTo>
                      <a:lnTo>
                        <a:pt x="6" y="16"/>
                      </a:lnTo>
                      <a:lnTo>
                        <a:pt x="4" y="13"/>
                      </a:lnTo>
                      <a:lnTo>
                        <a:pt x="0" y="10"/>
                      </a:lnTo>
                      <a:lnTo>
                        <a:pt x="1" y="5"/>
                      </a:lnTo>
                      <a:lnTo>
                        <a:pt x="3" y="3"/>
                      </a:lnTo>
                      <a:lnTo>
                        <a:pt x="10" y="3"/>
                      </a:lnTo>
                      <a:lnTo>
                        <a:pt x="14" y="2"/>
                      </a:lnTo>
                      <a:lnTo>
                        <a:pt x="15" y="0"/>
                      </a:lnTo>
                      <a:lnTo>
                        <a:pt x="18" y="3"/>
                      </a:lnTo>
                      <a:lnTo>
                        <a:pt x="18" y="5"/>
                      </a:lnTo>
                      <a:lnTo>
                        <a:pt x="17" y="6"/>
                      </a:lnTo>
                      <a:lnTo>
                        <a:pt x="13" y="8"/>
                      </a:lnTo>
                      <a:lnTo>
                        <a:pt x="11" y="13"/>
                      </a:lnTo>
                      <a:lnTo>
                        <a:pt x="10"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5" name="Freeform 44"/>
                <p:cNvSpPr>
                  <a:spLocks/>
                </p:cNvSpPr>
                <p:nvPr/>
              </p:nvSpPr>
              <p:spPr bwMode="auto">
                <a:xfrm>
                  <a:off x="7272338" y="4967288"/>
                  <a:ext cx="30163" cy="19050"/>
                </a:xfrm>
                <a:custGeom>
                  <a:avLst/>
                  <a:gdLst>
                    <a:gd name="T0" fmla="*/ 6 w 19"/>
                    <a:gd name="T1" fmla="*/ 0 h 12"/>
                    <a:gd name="T2" fmla="*/ 7 w 19"/>
                    <a:gd name="T3" fmla="*/ 1 h 12"/>
                    <a:gd name="T4" fmla="*/ 9 w 19"/>
                    <a:gd name="T5" fmla="*/ 1 h 12"/>
                    <a:gd name="T6" fmla="*/ 10 w 19"/>
                    <a:gd name="T7" fmla="*/ 3 h 12"/>
                    <a:gd name="T8" fmla="*/ 12 w 19"/>
                    <a:gd name="T9" fmla="*/ 5 h 12"/>
                    <a:gd name="T10" fmla="*/ 16 w 19"/>
                    <a:gd name="T11" fmla="*/ 5 h 12"/>
                    <a:gd name="T12" fmla="*/ 17 w 19"/>
                    <a:gd name="T13" fmla="*/ 5 h 12"/>
                    <a:gd name="T14" fmla="*/ 19 w 19"/>
                    <a:gd name="T15" fmla="*/ 7 h 12"/>
                    <a:gd name="T16" fmla="*/ 17 w 19"/>
                    <a:gd name="T17" fmla="*/ 8 h 12"/>
                    <a:gd name="T18" fmla="*/ 17 w 19"/>
                    <a:gd name="T19" fmla="*/ 10 h 12"/>
                    <a:gd name="T20" fmla="*/ 16 w 19"/>
                    <a:gd name="T21" fmla="*/ 8 h 12"/>
                    <a:gd name="T22" fmla="*/ 14 w 19"/>
                    <a:gd name="T23" fmla="*/ 8 h 12"/>
                    <a:gd name="T24" fmla="*/ 12 w 19"/>
                    <a:gd name="T25" fmla="*/ 10 h 12"/>
                    <a:gd name="T26" fmla="*/ 9 w 19"/>
                    <a:gd name="T27" fmla="*/ 10 h 12"/>
                    <a:gd name="T28" fmla="*/ 7 w 19"/>
                    <a:gd name="T29" fmla="*/ 11 h 12"/>
                    <a:gd name="T30" fmla="*/ 4 w 19"/>
                    <a:gd name="T31" fmla="*/ 12 h 12"/>
                    <a:gd name="T32" fmla="*/ 2 w 19"/>
                    <a:gd name="T33" fmla="*/ 11 h 12"/>
                    <a:gd name="T34" fmla="*/ 0 w 19"/>
                    <a:gd name="T35" fmla="*/ 10 h 12"/>
                    <a:gd name="T36" fmla="*/ 3 w 19"/>
                    <a:gd name="T37" fmla="*/ 4 h 12"/>
                    <a:gd name="T38" fmla="*/ 6 w 19"/>
                    <a:gd name="T3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2">
                      <a:moveTo>
                        <a:pt x="6" y="0"/>
                      </a:moveTo>
                      <a:lnTo>
                        <a:pt x="7" y="1"/>
                      </a:lnTo>
                      <a:lnTo>
                        <a:pt x="9" y="1"/>
                      </a:lnTo>
                      <a:lnTo>
                        <a:pt x="10" y="3"/>
                      </a:lnTo>
                      <a:lnTo>
                        <a:pt x="12" y="5"/>
                      </a:lnTo>
                      <a:lnTo>
                        <a:pt x="16" y="5"/>
                      </a:lnTo>
                      <a:lnTo>
                        <a:pt x="17" y="5"/>
                      </a:lnTo>
                      <a:lnTo>
                        <a:pt x="19" y="7"/>
                      </a:lnTo>
                      <a:lnTo>
                        <a:pt x="17" y="8"/>
                      </a:lnTo>
                      <a:lnTo>
                        <a:pt x="17" y="10"/>
                      </a:lnTo>
                      <a:lnTo>
                        <a:pt x="16" y="8"/>
                      </a:lnTo>
                      <a:lnTo>
                        <a:pt x="14" y="8"/>
                      </a:lnTo>
                      <a:lnTo>
                        <a:pt x="12" y="10"/>
                      </a:lnTo>
                      <a:lnTo>
                        <a:pt x="9" y="10"/>
                      </a:lnTo>
                      <a:lnTo>
                        <a:pt x="7" y="11"/>
                      </a:lnTo>
                      <a:lnTo>
                        <a:pt x="4" y="12"/>
                      </a:lnTo>
                      <a:lnTo>
                        <a:pt x="2" y="11"/>
                      </a:lnTo>
                      <a:lnTo>
                        <a:pt x="0" y="10"/>
                      </a:lnTo>
                      <a:lnTo>
                        <a:pt x="3" y="4"/>
                      </a:lnTo>
                      <a:lnTo>
                        <a:pt x="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6" name="Freeform 45"/>
                <p:cNvSpPr>
                  <a:spLocks/>
                </p:cNvSpPr>
                <p:nvPr/>
              </p:nvSpPr>
              <p:spPr bwMode="auto">
                <a:xfrm>
                  <a:off x="7318375" y="4984750"/>
                  <a:ext cx="12700" cy="17463"/>
                </a:xfrm>
                <a:custGeom>
                  <a:avLst/>
                  <a:gdLst>
                    <a:gd name="T0" fmla="*/ 2 w 8"/>
                    <a:gd name="T1" fmla="*/ 11 h 11"/>
                    <a:gd name="T2" fmla="*/ 1 w 8"/>
                    <a:gd name="T3" fmla="*/ 10 h 11"/>
                    <a:gd name="T4" fmla="*/ 0 w 8"/>
                    <a:gd name="T5" fmla="*/ 10 h 11"/>
                    <a:gd name="T6" fmla="*/ 0 w 8"/>
                    <a:gd name="T7" fmla="*/ 9 h 11"/>
                    <a:gd name="T8" fmla="*/ 0 w 8"/>
                    <a:gd name="T9" fmla="*/ 7 h 11"/>
                    <a:gd name="T10" fmla="*/ 0 w 8"/>
                    <a:gd name="T11" fmla="*/ 3 h 11"/>
                    <a:gd name="T12" fmla="*/ 1 w 8"/>
                    <a:gd name="T13" fmla="*/ 1 h 11"/>
                    <a:gd name="T14" fmla="*/ 1 w 8"/>
                    <a:gd name="T15" fmla="*/ 0 h 11"/>
                    <a:gd name="T16" fmla="*/ 2 w 8"/>
                    <a:gd name="T17" fmla="*/ 0 h 11"/>
                    <a:gd name="T18" fmla="*/ 5 w 8"/>
                    <a:gd name="T19" fmla="*/ 0 h 11"/>
                    <a:gd name="T20" fmla="*/ 7 w 8"/>
                    <a:gd name="T21" fmla="*/ 0 h 11"/>
                    <a:gd name="T22" fmla="*/ 8 w 8"/>
                    <a:gd name="T23" fmla="*/ 1 h 11"/>
                    <a:gd name="T24" fmla="*/ 7 w 8"/>
                    <a:gd name="T25" fmla="*/ 4 h 11"/>
                    <a:gd name="T26" fmla="*/ 7 w 8"/>
                    <a:gd name="T27" fmla="*/ 6 h 11"/>
                    <a:gd name="T28" fmla="*/ 7 w 8"/>
                    <a:gd name="T29" fmla="*/ 7 h 11"/>
                    <a:gd name="T30" fmla="*/ 5 w 8"/>
                    <a:gd name="T31" fmla="*/ 9 h 11"/>
                    <a:gd name="T32" fmla="*/ 2 w 8"/>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1">
                      <a:moveTo>
                        <a:pt x="2" y="11"/>
                      </a:moveTo>
                      <a:lnTo>
                        <a:pt x="1" y="10"/>
                      </a:lnTo>
                      <a:lnTo>
                        <a:pt x="0" y="10"/>
                      </a:lnTo>
                      <a:lnTo>
                        <a:pt x="0" y="9"/>
                      </a:lnTo>
                      <a:lnTo>
                        <a:pt x="0" y="7"/>
                      </a:lnTo>
                      <a:lnTo>
                        <a:pt x="0" y="3"/>
                      </a:lnTo>
                      <a:lnTo>
                        <a:pt x="1" y="1"/>
                      </a:lnTo>
                      <a:lnTo>
                        <a:pt x="1" y="0"/>
                      </a:lnTo>
                      <a:lnTo>
                        <a:pt x="2" y="0"/>
                      </a:lnTo>
                      <a:lnTo>
                        <a:pt x="5" y="0"/>
                      </a:lnTo>
                      <a:lnTo>
                        <a:pt x="7" y="0"/>
                      </a:lnTo>
                      <a:lnTo>
                        <a:pt x="8" y="1"/>
                      </a:lnTo>
                      <a:lnTo>
                        <a:pt x="7" y="4"/>
                      </a:lnTo>
                      <a:lnTo>
                        <a:pt x="7" y="6"/>
                      </a:lnTo>
                      <a:lnTo>
                        <a:pt x="7" y="7"/>
                      </a:lnTo>
                      <a:lnTo>
                        <a:pt x="5" y="9"/>
                      </a:lnTo>
                      <a:lnTo>
                        <a:pt x="2"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7" name="Freeform 46"/>
                <p:cNvSpPr>
                  <a:spLocks/>
                </p:cNvSpPr>
                <p:nvPr/>
              </p:nvSpPr>
              <p:spPr bwMode="auto">
                <a:xfrm>
                  <a:off x="7313613" y="4918075"/>
                  <a:ext cx="153988" cy="381000"/>
                </a:xfrm>
                <a:custGeom>
                  <a:avLst/>
                  <a:gdLst>
                    <a:gd name="T0" fmla="*/ 72 w 97"/>
                    <a:gd name="T1" fmla="*/ 12 h 240"/>
                    <a:gd name="T2" fmla="*/ 70 w 97"/>
                    <a:gd name="T3" fmla="*/ 39 h 240"/>
                    <a:gd name="T4" fmla="*/ 87 w 97"/>
                    <a:gd name="T5" fmla="*/ 79 h 240"/>
                    <a:gd name="T6" fmla="*/ 87 w 97"/>
                    <a:gd name="T7" fmla="*/ 110 h 240"/>
                    <a:gd name="T8" fmla="*/ 92 w 97"/>
                    <a:gd name="T9" fmla="*/ 117 h 240"/>
                    <a:gd name="T10" fmla="*/ 96 w 97"/>
                    <a:gd name="T11" fmla="*/ 138 h 240"/>
                    <a:gd name="T12" fmla="*/ 92 w 97"/>
                    <a:gd name="T13" fmla="*/ 138 h 240"/>
                    <a:gd name="T14" fmla="*/ 86 w 97"/>
                    <a:gd name="T15" fmla="*/ 144 h 240"/>
                    <a:gd name="T16" fmla="*/ 86 w 97"/>
                    <a:gd name="T17" fmla="*/ 147 h 240"/>
                    <a:gd name="T18" fmla="*/ 90 w 97"/>
                    <a:gd name="T19" fmla="*/ 168 h 240"/>
                    <a:gd name="T20" fmla="*/ 80 w 97"/>
                    <a:gd name="T21" fmla="*/ 169 h 240"/>
                    <a:gd name="T22" fmla="*/ 90 w 97"/>
                    <a:gd name="T23" fmla="*/ 175 h 240"/>
                    <a:gd name="T24" fmla="*/ 96 w 97"/>
                    <a:gd name="T25" fmla="*/ 174 h 240"/>
                    <a:gd name="T26" fmla="*/ 87 w 97"/>
                    <a:gd name="T27" fmla="*/ 188 h 240"/>
                    <a:gd name="T28" fmla="*/ 73 w 97"/>
                    <a:gd name="T29" fmla="*/ 199 h 240"/>
                    <a:gd name="T30" fmla="*/ 83 w 97"/>
                    <a:gd name="T31" fmla="*/ 199 h 240"/>
                    <a:gd name="T32" fmla="*/ 76 w 97"/>
                    <a:gd name="T33" fmla="*/ 232 h 240"/>
                    <a:gd name="T34" fmla="*/ 56 w 97"/>
                    <a:gd name="T35" fmla="*/ 235 h 240"/>
                    <a:gd name="T36" fmla="*/ 53 w 97"/>
                    <a:gd name="T37" fmla="*/ 218 h 240"/>
                    <a:gd name="T38" fmla="*/ 44 w 97"/>
                    <a:gd name="T39" fmla="*/ 196 h 240"/>
                    <a:gd name="T40" fmla="*/ 45 w 97"/>
                    <a:gd name="T41" fmla="*/ 191 h 240"/>
                    <a:gd name="T42" fmla="*/ 46 w 97"/>
                    <a:gd name="T43" fmla="*/ 181 h 240"/>
                    <a:gd name="T44" fmla="*/ 53 w 97"/>
                    <a:gd name="T45" fmla="*/ 171 h 240"/>
                    <a:gd name="T46" fmla="*/ 49 w 97"/>
                    <a:gd name="T47" fmla="*/ 169 h 240"/>
                    <a:gd name="T48" fmla="*/ 39 w 97"/>
                    <a:gd name="T49" fmla="*/ 184 h 240"/>
                    <a:gd name="T50" fmla="*/ 27 w 97"/>
                    <a:gd name="T51" fmla="*/ 172 h 240"/>
                    <a:gd name="T52" fmla="*/ 34 w 97"/>
                    <a:gd name="T53" fmla="*/ 161 h 240"/>
                    <a:gd name="T54" fmla="*/ 28 w 97"/>
                    <a:gd name="T55" fmla="*/ 147 h 240"/>
                    <a:gd name="T56" fmla="*/ 22 w 97"/>
                    <a:gd name="T57" fmla="*/ 171 h 240"/>
                    <a:gd name="T58" fmla="*/ 19 w 97"/>
                    <a:gd name="T59" fmla="*/ 191 h 240"/>
                    <a:gd name="T60" fmla="*/ 27 w 97"/>
                    <a:gd name="T61" fmla="*/ 192 h 240"/>
                    <a:gd name="T62" fmla="*/ 32 w 97"/>
                    <a:gd name="T63" fmla="*/ 216 h 240"/>
                    <a:gd name="T64" fmla="*/ 28 w 97"/>
                    <a:gd name="T65" fmla="*/ 209 h 240"/>
                    <a:gd name="T66" fmla="*/ 25 w 97"/>
                    <a:gd name="T67" fmla="*/ 215 h 240"/>
                    <a:gd name="T68" fmla="*/ 14 w 97"/>
                    <a:gd name="T69" fmla="*/ 216 h 240"/>
                    <a:gd name="T70" fmla="*/ 11 w 97"/>
                    <a:gd name="T71" fmla="*/ 206 h 240"/>
                    <a:gd name="T72" fmla="*/ 7 w 97"/>
                    <a:gd name="T73" fmla="*/ 176 h 240"/>
                    <a:gd name="T74" fmla="*/ 8 w 97"/>
                    <a:gd name="T75" fmla="*/ 161 h 240"/>
                    <a:gd name="T76" fmla="*/ 12 w 97"/>
                    <a:gd name="T77" fmla="*/ 157 h 240"/>
                    <a:gd name="T78" fmla="*/ 14 w 97"/>
                    <a:gd name="T79" fmla="*/ 144 h 240"/>
                    <a:gd name="T80" fmla="*/ 5 w 97"/>
                    <a:gd name="T81" fmla="*/ 141 h 240"/>
                    <a:gd name="T82" fmla="*/ 1 w 97"/>
                    <a:gd name="T83" fmla="*/ 134 h 240"/>
                    <a:gd name="T84" fmla="*/ 14 w 97"/>
                    <a:gd name="T85" fmla="*/ 128 h 240"/>
                    <a:gd name="T86" fmla="*/ 18 w 97"/>
                    <a:gd name="T87" fmla="*/ 135 h 240"/>
                    <a:gd name="T88" fmla="*/ 19 w 97"/>
                    <a:gd name="T89" fmla="*/ 127 h 240"/>
                    <a:gd name="T90" fmla="*/ 32 w 97"/>
                    <a:gd name="T91" fmla="*/ 120 h 240"/>
                    <a:gd name="T92" fmla="*/ 29 w 97"/>
                    <a:gd name="T93" fmla="*/ 103 h 240"/>
                    <a:gd name="T94" fmla="*/ 27 w 97"/>
                    <a:gd name="T95" fmla="*/ 87 h 240"/>
                    <a:gd name="T96" fmla="*/ 22 w 97"/>
                    <a:gd name="T97" fmla="*/ 75 h 240"/>
                    <a:gd name="T98" fmla="*/ 18 w 97"/>
                    <a:gd name="T99" fmla="*/ 79 h 240"/>
                    <a:gd name="T100" fmla="*/ 18 w 97"/>
                    <a:gd name="T101" fmla="*/ 62 h 240"/>
                    <a:gd name="T102" fmla="*/ 36 w 97"/>
                    <a:gd name="T103" fmla="*/ 72 h 240"/>
                    <a:gd name="T104" fmla="*/ 35 w 97"/>
                    <a:gd name="T105" fmla="*/ 60 h 240"/>
                    <a:gd name="T106" fmla="*/ 14 w 97"/>
                    <a:gd name="T107" fmla="*/ 45 h 240"/>
                    <a:gd name="T108" fmla="*/ 21 w 97"/>
                    <a:gd name="T109" fmla="*/ 36 h 240"/>
                    <a:gd name="T110" fmla="*/ 39 w 97"/>
                    <a:gd name="T111" fmla="*/ 19 h 240"/>
                    <a:gd name="T112" fmla="*/ 46 w 97"/>
                    <a:gd name="T11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 h="240">
                      <a:moveTo>
                        <a:pt x="49" y="0"/>
                      </a:moveTo>
                      <a:lnTo>
                        <a:pt x="58" y="7"/>
                      </a:lnTo>
                      <a:lnTo>
                        <a:pt x="63" y="10"/>
                      </a:lnTo>
                      <a:lnTo>
                        <a:pt x="66" y="11"/>
                      </a:lnTo>
                      <a:lnTo>
                        <a:pt x="69" y="12"/>
                      </a:lnTo>
                      <a:lnTo>
                        <a:pt x="72" y="12"/>
                      </a:lnTo>
                      <a:lnTo>
                        <a:pt x="73" y="15"/>
                      </a:lnTo>
                      <a:lnTo>
                        <a:pt x="75" y="25"/>
                      </a:lnTo>
                      <a:lnTo>
                        <a:pt x="75" y="26"/>
                      </a:lnTo>
                      <a:lnTo>
                        <a:pt x="75" y="35"/>
                      </a:lnTo>
                      <a:lnTo>
                        <a:pt x="72" y="38"/>
                      </a:lnTo>
                      <a:lnTo>
                        <a:pt x="70" y="39"/>
                      </a:lnTo>
                      <a:lnTo>
                        <a:pt x="70" y="41"/>
                      </a:lnTo>
                      <a:lnTo>
                        <a:pt x="75" y="55"/>
                      </a:lnTo>
                      <a:lnTo>
                        <a:pt x="76" y="58"/>
                      </a:lnTo>
                      <a:lnTo>
                        <a:pt x="79" y="59"/>
                      </a:lnTo>
                      <a:lnTo>
                        <a:pt x="87" y="76"/>
                      </a:lnTo>
                      <a:lnTo>
                        <a:pt x="87" y="79"/>
                      </a:lnTo>
                      <a:lnTo>
                        <a:pt x="87" y="80"/>
                      </a:lnTo>
                      <a:lnTo>
                        <a:pt x="87" y="83"/>
                      </a:lnTo>
                      <a:lnTo>
                        <a:pt x="90" y="89"/>
                      </a:lnTo>
                      <a:lnTo>
                        <a:pt x="90" y="93"/>
                      </a:lnTo>
                      <a:lnTo>
                        <a:pt x="92" y="97"/>
                      </a:lnTo>
                      <a:lnTo>
                        <a:pt x="87" y="110"/>
                      </a:lnTo>
                      <a:lnTo>
                        <a:pt x="86" y="111"/>
                      </a:lnTo>
                      <a:lnTo>
                        <a:pt x="87" y="113"/>
                      </a:lnTo>
                      <a:lnTo>
                        <a:pt x="89" y="113"/>
                      </a:lnTo>
                      <a:lnTo>
                        <a:pt x="90" y="113"/>
                      </a:lnTo>
                      <a:lnTo>
                        <a:pt x="92" y="114"/>
                      </a:lnTo>
                      <a:lnTo>
                        <a:pt x="92" y="117"/>
                      </a:lnTo>
                      <a:lnTo>
                        <a:pt x="90" y="124"/>
                      </a:lnTo>
                      <a:lnTo>
                        <a:pt x="90" y="126"/>
                      </a:lnTo>
                      <a:lnTo>
                        <a:pt x="90" y="130"/>
                      </a:lnTo>
                      <a:lnTo>
                        <a:pt x="93" y="134"/>
                      </a:lnTo>
                      <a:lnTo>
                        <a:pt x="96" y="137"/>
                      </a:lnTo>
                      <a:lnTo>
                        <a:pt x="96" y="138"/>
                      </a:lnTo>
                      <a:lnTo>
                        <a:pt x="97" y="144"/>
                      </a:lnTo>
                      <a:lnTo>
                        <a:pt x="96" y="145"/>
                      </a:lnTo>
                      <a:lnTo>
                        <a:pt x="94" y="145"/>
                      </a:lnTo>
                      <a:lnTo>
                        <a:pt x="92" y="141"/>
                      </a:lnTo>
                      <a:lnTo>
                        <a:pt x="92" y="140"/>
                      </a:lnTo>
                      <a:lnTo>
                        <a:pt x="92" y="138"/>
                      </a:lnTo>
                      <a:lnTo>
                        <a:pt x="87" y="134"/>
                      </a:lnTo>
                      <a:lnTo>
                        <a:pt x="86" y="134"/>
                      </a:lnTo>
                      <a:lnTo>
                        <a:pt x="86" y="140"/>
                      </a:lnTo>
                      <a:lnTo>
                        <a:pt x="86" y="143"/>
                      </a:lnTo>
                      <a:lnTo>
                        <a:pt x="87" y="144"/>
                      </a:lnTo>
                      <a:lnTo>
                        <a:pt x="86" y="144"/>
                      </a:lnTo>
                      <a:lnTo>
                        <a:pt x="85" y="144"/>
                      </a:lnTo>
                      <a:lnTo>
                        <a:pt x="77" y="141"/>
                      </a:lnTo>
                      <a:lnTo>
                        <a:pt x="73" y="141"/>
                      </a:lnTo>
                      <a:lnTo>
                        <a:pt x="75" y="143"/>
                      </a:lnTo>
                      <a:lnTo>
                        <a:pt x="77" y="145"/>
                      </a:lnTo>
                      <a:lnTo>
                        <a:pt x="86" y="147"/>
                      </a:lnTo>
                      <a:lnTo>
                        <a:pt x="87" y="148"/>
                      </a:lnTo>
                      <a:lnTo>
                        <a:pt x="87" y="154"/>
                      </a:lnTo>
                      <a:lnTo>
                        <a:pt x="90" y="157"/>
                      </a:lnTo>
                      <a:lnTo>
                        <a:pt x="90" y="161"/>
                      </a:lnTo>
                      <a:lnTo>
                        <a:pt x="89" y="167"/>
                      </a:lnTo>
                      <a:lnTo>
                        <a:pt x="90" y="168"/>
                      </a:lnTo>
                      <a:lnTo>
                        <a:pt x="90" y="169"/>
                      </a:lnTo>
                      <a:lnTo>
                        <a:pt x="89" y="171"/>
                      </a:lnTo>
                      <a:lnTo>
                        <a:pt x="86" y="172"/>
                      </a:lnTo>
                      <a:lnTo>
                        <a:pt x="85" y="172"/>
                      </a:lnTo>
                      <a:lnTo>
                        <a:pt x="82" y="169"/>
                      </a:lnTo>
                      <a:lnTo>
                        <a:pt x="80" y="169"/>
                      </a:lnTo>
                      <a:lnTo>
                        <a:pt x="80" y="172"/>
                      </a:lnTo>
                      <a:lnTo>
                        <a:pt x="85" y="178"/>
                      </a:lnTo>
                      <a:lnTo>
                        <a:pt x="86" y="178"/>
                      </a:lnTo>
                      <a:lnTo>
                        <a:pt x="87" y="178"/>
                      </a:lnTo>
                      <a:lnTo>
                        <a:pt x="89" y="176"/>
                      </a:lnTo>
                      <a:lnTo>
                        <a:pt x="90" y="175"/>
                      </a:lnTo>
                      <a:lnTo>
                        <a:pt x="90" y="174"/>
                      </a:lnTo>
                      <a:lnTo>
                        <a:pt x="90" y="172"/>
                      </a:lnTo>
                      <a:lnTo>
                        <a:pt x="92" y="172"/>
                      </a:lnTo>
                      <a:lnTo>
                        <a:pt x="94" y="171"/>
                      </a:lnTo>
                      <a:lnTo>
                        <a:pt x="96" y="172"/>
                      </a:lnTo>
                      <a:lnTo>
                        <a:pt x="96" y="174"/>
                      </a:lnTo>
                      <a:lnTo>
                        <a:pt x="94" y="179"/>
                      </a:lnTo>
                      <a:lnTo>
                        <a:pt x="93" y="184"/>
                      </a:lnTo>
                      <a:lnTo>
                        <a:pt x="92" y="185"/>
                      </a:lnTo>
                      <a:lnTo>
                        <a:pt x="89" y="185"/>
                      </a:lnTo>
                      <a:lnTo>
                        <a:pt x="87" y="186"/>
                      </a:lnTo>
                      <a:lnTo>
                        <a:pt x="87" y="188"/>
                      </a:lnTo>
                      <a:lnTo>
                        <a:pt x="87" y="189"/>
                      </a:lnTo>
                      <a:lnTo>
                        <a:pt x="89" y="189"/>
                      </a:lnTo>
                      <a:lnTo>
                        <a:pt x="85" y="193"/>
                      </a:lnTo>
                      <a:lnTo>
                        <a:pt x="79" y="198"/>
                      </a:lnTo>
                      <a:lnTo>
                        <a:pt x="75" y="199"/>
                      </a:lnTo>
                      <a:lnTo>
                        <a:pt x="73" y="199"/>
                      </a:lnTo>
                      <a:lnTo>
                        <a:pt x="72" y="198"/>
                      </a:lnTo>
                      <a:lnTo>
                        <a:pt x="70" y="199"/>
                      </a:lnTo>
                      <a:lnTo>
                        <a:pt x="70" y="201"/>
                      </a:lnTo>
                      <a:lnTo>
                        <a:pt x="73" y="203"/>
                      </a:lnTo>
                      <a:lnTo>
                        <a:pt x="79" y="201"/>
                      </a:lnTo>
                      <a:lnTo>
                        <a:pt x="83" y="199"/>
                      </a:lnTo>
                      <a:lnTo>
                        <a:pt x="85" y="201"/>
                      </a:lnTo>
                      <a:lnTo>
                        <a:pt x="86" y="202"/>
                      </a:lnTo>
                      <a:lnTo>
                        <a:pt x="77" y="223"/>
                      </a:lnTo>
                      <a:lnTo>
                        <a:pt x="77" y="226"/>
                      </a:lnTo>
                      <a:lnTo>
                        <a:pt x="76" y="230"/>
                      </a:lnTo>
                      <a:lnTo>
                        <a:pt x="76" y="232"/>
                      </a:lnTo>
                      <a:lnTo>
                        <a:pt x="70" y="237"/>
                      </a:lnTo>
                      <a:lnTo>
                        <a:pt x="68" y="240"/>
                      </a:lnTo>
                      <a:lnTo>
                        <a:pt x="59" y="239"/>
                      </a:lnTo>
                      <a:lnTo>
                        <a:pt x="58" y="237"/>
                      </a:lnTo>
                      <a:lnTo>
                        <a:pt x="58" y="236"/>
                      </a:lnTo>
                      <a:lnTo>
                        <a:pt x="56" y="235"/>
                      </a:lnTo>
                      <a:lnTo>
                        <a:pt x="53" y="230"/>
                      </a:lnTo>
                      <a:lnTo>
                        <a:pt x="52" y="230"/>
                      </a:lnTo>
                      <a:lnTo>
                        <a:pt x="51" y="232"/>
                      </a:lnTo>
                      <a:lnTo>
                        <a:pt x="49" y="230"/>
                      </a:lnTo>
                      <a:lnTo>
                        <a:pt x="52" y="218"/>
                      </a:lnTo>
                      <a:lnTo>
                        <a:pt x="53" y="218"/>
                      </a:lnTo>
                      <a:lnTo>
                        <a:pt x="55" y="216"/>
                      </a:lnTo>
                      <a:lnTo>
                        <a:pt x="56" y="215"/>
                      </a:lnTo>
                      <a:lnTo>
                        <a:pt x="53" y="205"/>
                      </a:lnTo>
                      <a:lnTo>
                        <a:pt x="46" y="205"/>
                      </a:lnTo>
                      <a:lnTo>
                        <a:pt x="44" y="198"/>
                      </a:lnTo>
                      <a:lnTo>
                        <a:pt x="44" y="196"/>
                      </a:lnTo>
                      <a:lnTo>
                        <a:pt x="42" y="193"/>
                      </a:lnTo>
                      <a:lnTo>
                        <a:pt x="42" y="192"/>
                      </a:lnTo>
                      <a:lnTo>
                        <a:pt x="42" y="191"/>
                      </a:lnTo>
                      <a:lnTo>
                        <a:pt x="44" y="189"/>
                      </a:lnTo>
                      <a:lnTo>
                        <a:pt x="44" y="191"/>
                      </a:lnTo>
                      <a:lnTo>
                        <a:pt x="45" y="191"/>
                      </a:lnTo>
                      <a:lnTo>
                        <a:pt x="46" y="189"/>
                      </a:lnTo>
                      <a:lnTo>
                        <a:pt x="53" y="179"/>
                      </a:lnTo>
                      <a:lnTo>
                        <a:pt x="53" y="176"/>
                      </a:lnTo>
                      <a:lnTo>
                        <a:pt x="52" y="176"/>
                      </a:lnTo>
                      <a:lnTo>
                        <a:pt x="51" y="176"/>
                      </a:lnTo>
                      <a:lnTo>
                        <a:pt x="46" y="181"/>
                      </a:lnTo>
                      <a:lnTo>
                        <a:pt x="45" y="182"/>
                      </a:lnTo>
                      <a:lnTo>
                        <a:pt x="45" y="179"/>
                      </a:lnTo>
                      <a:lnTo>
                        <a:pt x="48" y="175"/>
                      </a:lnTo>
                      <a:lnTo>
                        <a:pt x="51" y="172"/>
                      </a:lnTo>
                      <a:lnTo>
                        <a:pt x="52" y="171"/>
                      </a:lnTo>
                      <a:lnTo>
                        <a:pt x="53" y="171"/>
                      </a:lnTo>
                      <a:lnTo>
                        <a:pt x="53" y="169"/>
                      </a:lnTo>
                      <a:lnTo>
                        <a:pt x="53" y="165"/>
                      </a:lnTo>
                      <a:lnTo>
                        <a:pt x="53" y="164"/>
                      </a:lnTo>
                      <a:lnTo>
                        <a:pt x="51" y="165"/>
                      </a:lnTo>
                      <a:lnTo>
                        <a:pt x="51" y="167"/>
                      </a:lnTo>
                      <a:lnTo>
                        <a:pt x="49" y="169"/>
                      </a:lnTo>
                      <a:lnTo>
                        <a:pt x="48" y="169"/>
                      </a:lnTo>
                      <a:lnTo>
                        <a:pt x="45" y="169"/>
                      </a:lnTo>
                      <a:lnTo>
                        <a:pt x="42" y="169"/>
                      </a:lnTo>
                      <a:lnTo>
                        <a:pt x="42" y="174"/>
                      </a:lnTo>
                      <a:lnTo>
                        <a:pt x="41" y="181"/>
                      </a:lnTo>
                      <a:lnTo>
                        <a:pt x="39" y="184"/>
                      </a:lnTo>
                      <a:lnTo>
                        <a:pt x="35" y="185"/>
                      </a:lnTo>
                      <a:lnTo>
                        <a:pt x="31" y="182"/>
                      </a:lnTo>
                      <a:lnTo>
                        <a:pt x="28" y="179"/>
                      </a:lnTo>
                      <a:lnTo>
                        <a:pt x="27" y="175"/>
                      </a:lnTo>
                      <a:lnTo>
                        <a:pt x="27" y="174"/>
                      </a:lnTo>
                      <a:lnTo>
                        <a:pt x="27" y="172"/>
                      </a:lnTo>
                      <a:lnTo>
                        <a:pt x="27" y="171"/>
                      </a:lnTo>
                      <a:lnTo>
                        <a:pt x="28" y="171"/>
                      </a:lnTo>
                      <a:lnTo>
                        <a:pt x="32" y="168"/>
                      </a:lnTo>
                      <a:lnTo>
                        <a:pt x="34" y="167"/>
                      </a:lnTo>
                      <a:lnTo>
                        <a:pt x="34" y="165"/>
                      </a:lnTo>
                      <a:lnTo>
                        <a:pt x="34" y="161"/>
                      </a:lnTo>
                      <a:lnTo>
                        <a:pt x="34" y="155"/>
                      </a:lnTo>
                      <a:lnTo>
                        <a:pt x="32" y="154"/>
                      </a:lnTo>
                      <a:lnTo>
                        <a:pt x="31" y="152"/>
                      </a:lnTo>
                      <a:lnTo>
                        <a:pt x="28" y="154"/>
                      </a:lnTo>
                      <a:lnTo>
                        <a:pt x="28" y="150"/>
                      </a:lnTo>
                      <a:lnTo>
                        <a:pt x="28" y="147"/>
                      </a:lnTo>
                      <a:lnTo>
                        <a:pt x="25" y="144"/>
                      </a:lnTo>
                      <a:lnTo>
                        <a:pt x="24" y="145"/>
                      </a:lnTo>
                      <a:lnTo>
                        <a:pt x="22" y="154"/>
                      </a:lnTo>
                      <a:lnTo>
                        <a:pt x="24" y="162"/>
                      </a:lnTo>
                      <a:lnTo>
                        <a:pt x="22" y="169"/>
                      </a:lnTo>
                      <a:lnTo>
                        <a:pt x="22" y="171"/>
                      </a:lnTo>
                      <a:lnTo>
                        <a:pt x="21" y="171"/>
                      </a:lnTo>
                      <a:lnTo>
                        <a:pt x="19" y="172"/>
                      </a:lnTo>
                      <a:lnTo>
                        <a:pt x="19" y="174"/>
                      </a:lnTo>
                      <a:lnTo>
                        <a:pt x="22" y="176"/>
                      </a:lnTo>
                      <a:lnTo>
                        <a:pt x="21" y="191"/>
                      </a:lnTo>
                      <a:lnTo>
                        <a:pt x="19" y="191"/>
                      </a:lnTo>
                      <a:lnTo>
                        <a:pt x="21" y="193"/>
                      </a:lnTo>
                      <a:lnTo>
                        <a:pt x="24" y="199"/>
                      </a:lnTo>
                      <a:lnTo>
                        <a:pt x="25" y="199"/>
                      </a:lnTo>
                      <a:lnTo>
                        <a:pt x="27" y="196"/>
                      </a:lnTo>
                      <a:lnTo>
                        <a:pt x="27" y="195"/>
                      </a:lnTo>
                      <a:lnTo>
                        <a:pt x="27" y="192"/>
                      </a:lnTo>
                      <a:lnTo>
                        <a:pt x="28" y="192"/>
                      </a:lnTo>
                      <a:lnTo>
                        <a:pt x="32" y="193"/>
                      </a:lnTo>
                      <a:lnTo>
                        <a:pt x="36" y="199"/>
                      </a:lnTo>
                      <a:lnTo>
                        <a:pt x="36" y="202"/>
                      </a:lnTo>
                      <a:lnTo>
                        <a:pt x="34" y="212"/>
                      </a:lnTo>
                      <a:lnTo>
                        <a:pt x="32" y="216"/>
                      </a:lnTo>
                      <a:lnTo>
                        <a:pt x="32" y="218"/>
                      </a:lnTo>
                      <a:lnTo>
                        <a:pt x="29" y="218"/>
                      </a:lnTo>
                      <a:lnTo>
                        <a:pt x="28" y="216"/>
                      </a:lnTo>
                      <a:lnTo>
                        <a:pt x="28" y="215"/>
                      </a:lnTo>
                      <a:lnTo>
                        <a:pt x="28" y="210"/>
                      </a:lnTo>
                      <a:lnTo>
                        <a:pt x="28" y="209"/>
                      </a:lnTo>
                      <a:lnTo>
                        <a:pt x="28" y="208"/>
                      </a:lnTo>
                      <a:lnTo>
                        <a:pt x="28" y="206"/>
                      </a:lnTo>
                      <a:lnTo>
                        <a:pt x="25" y="206"/>
                      </a:lnTo>
                      <a:lnTo>
                        <a:pt x="25" y="208"/>
                      </a:lnTo>
                      <a:lnTo>
                        <a:pt x="25" y="209"/>
                      </a:lnTo>
                      <a:lnTo>
                        <a:pt x="25" y="215"/>
                      </a:lnTo>
                      <a:lnTo>
                        <a:pt x="24" y="226"/>
                      </a:lnTo>
                      <a:lnTo>
                        <a:pt x="22" y="226"/>
                      </a:lnTo>
                      <a:lnTo>
                        <a:pt x="17" y="223"/>
                      </a:lnTo>
                      <a:lnTo>
                        <a:pt x="12" y="219"/>
                      </a:lnTo>
                      <a:lnTo>
                        <a:pt x="12" y="218"/>
                      </a:lnTo>
                      <a:lnTo>
                        <a:pt x="14" y="216"/>
                      </a:lnTo>
                      <a:lnTo>
                        <a:pt x="14" y="215"/>
                      </a:lnTo>
                      <a:lnTo>
                        <a:pt x="14" y="212"/>
                      </a:lnTo>
                      <a:lnTo>
                        <a:pt x="14" y="209"/>
                      </a:lnTo>
                      <a:lnTo>
                        <a:pt x="14" y="208"/>
                      </a:lnTo>
                      <a:lnTo>
                        <a:pt x="12" y="206"/>
                      </a:lnTo>
                      <a:lnTo>
                        <a:pt x="11" y="206"/>
                      </a:lnTo>
                      <a:lnTo>
                        <a:pt x="11" y="205"/>
                      </a:lnTo>
                      <a:lnTo>
                        <a:pt x="10" y="195"/>
                      </a:lnTo>
                      <a:lnTo>
                        <a:pt x="8" y="185"/>
                      </a:lnTo>
                      <a:lnTo>
                        <a:pt x="7" y="182"/>
                      </a:lnTo>
                      <a:lnTo>
                        <a:pt x="5" y="179"/>
                      </a:lnTo>
                      <a:lnTo>
                        <a:pt x="7" y="176"/>
                      </a:lnTo>
                      <a:lnTo>
                        <a:pt x="8" y="174"/>
                      </a:lnTo>
                      <a:lnTo>
                        <a:pt x="10" y="171"/>
                      </a:lnTo>
                      <a:lnTo>
                        <a:pt x="8" y="169"/>
                      </a:lnTo>
                      <a:lnTo>
                        <a:pt x="7" y="169"/>
                      </a:lnTo>
                      <a:lnTo>
                        <a:pt x="7" y="168"/>
                      </a:lnTo>
                      <a:lnTo>
                        <a:pt x="8" y="161"/>
                      </a:lnTo>
                      <a:lnTo>
                        <a:pt x="10" y="161"/>
                      </a:lnTo>
                      <a:lnTo>
                        <a:pt x="14" y="162"/>
                      </a:lnTo>
                      <a:lnTo>
                        <a:pt x="15" y="162"/>
                      </a:lnTo>
                      <a:lnTo>
                        <a:pt x="15" y="158"/>
                      </a:lnTo>
                      <a:lnTo>
                        <a:pt x="14" y="157"/>
                      </a:lnTo>
                      <a:lnTo>
                        <a:pt x="12" y="157"/>
                      </a:lnTo>
                      <a:lnTo>
                        <a:pt x="11" y="157"/>
                      </a:lnTo>
                      <a:lnTo>
                        <a:pt x="12" y="150"/>
                      </a:lnTo>
                      <a:lnTo>
                        <a:pt x="15" y="150"/>
                      </a:lnTo>
                      <a:lnTo>
                        <a:pt x="17" y="150"/>
                      </a:lnTo>
                      <a:lnTo>
                        <a:pt x="15" y="145"/>
                      </a:lnTo>
                      <a:lnTo>
                        <a:pt x="14" y="144"/>
                      </a:lnTo>
                      <a:lnTo>
                        <a:pt x="11" y="144"/>
                      </a:lnTo>
                      <a:lnTo>
                        <a:pt x="8" y="145"/>
                      </a:lnTo>
                      <a:lnTo>
                        <a:pt x="7" y="144"/>
                      </a:lnTo>
                      <a:lnTo>
                        <a:pt x="7" y="143"/>
                      </a:lnTo>
                      <a:lnTo>
                        <a:pt x="7" y="141"/>
                      </a:lnTo>
                      <a:lnTo>
                        <a:pt x="5" y="141"/>
                      </a:lnTo>
                      <a:lnTo>
                        <a:pt x="3" y="141"/>
                      </a:lnTo>
                      <a:lnTo>
                        <a:pt x="1" y="141"/>
                      </a:lnTo>
                      <a:lnTo>
                        <a:pt x="0" y="140"/>
                      </a:lnTo>
                      <a:lnTo>
                        <a:pt x="0" y="135"/>
                      </a:lnTo>
                      <a:lnTo>
                        <a:pt x="1" y="135"/>
                      </a:lnTo>
                      <a:lnTo>
                        <a:pt x="1" y="134"/>
                      </a:lnTo>
                      <a:lnTo>
                        <a:pt x="4" y="128"/>
                      </a:lnTo>
                      <a:lnTo>
                        <a:pt x="5" y="127"/>
                      </a:lnTo>
                      <a:lnTo>
                        <a:pt x="7" y="127"/>
                      </a:lnTo>
                      <a:lnTo>
                        <a:pt x="10" y="127"/>
                      </a:lnTo>
                      <a:lnTo>
                        <a:pt x="12" y="127"/>
                      </a:lnTo>
                      <a:lnTo>
                        <a:pt x="14" y="128"/>
                      </a:lnTo>
                      <a:lnTo>
                        <a:pt x="15" y="130"/>
                      </a:lnTo>
                      <a:lnTo>
                        <a:pt x="14" y="131"/>
                      </a:lnTo>
                      <a:lnTo>
                        <a:pt x="14" y="135"/>
                      </a:lnTo>
                      <a:lnTo>
                        <a:pt x="15" y="137"/>
                      </a:lnTo>
                      <a:lnTo>
                        <a:pt x="17" y="137"/>
                      </a:lnTo>
                      <a:lnTo>
                        <a:pt x="18" y="135"/>
                      </a:lnTo>
                      <a:lnTo>
                        <a:pt x="18" y="133"/>
                      </a:lnTo>
                      <a:lnTo>
                        <a:pt x="17" y="131"/>
                      </a:lnTo>
                      <a:lnTo>
                        <a:pt x="17" y="130"/>
                      </a:lnTo>
                      <a:lnTo>
                        <a:pt x="18" y="128"/>
                      </a:lnTo>
                      <a:lnTo>
                        <a:pt x="19" y="128"/>
                      </a:lnTo>
                      <a:lnTo>
                        <a:pt x="19" y="127"/>
                      </a:lnTo>
                      <a:lnTo>
                        <a:pt x="22" y="126"/>
                      </a:lnTo>
                      <a:lnTo>
                        <a:pt x="24" y="127"/>
                      </a:lnTo>
                      <a:lnTo>
                        <a:pt x="25" y="128"/>
                      </a:lnTo>
                      <a:lnTo>
                        <a:pt x="31" y="126"/>
                      </a:lnTo>
                      <a:lnTo>
                        <a:pt x="34" y="124"/>
                      </a:lnTo>
                      <a:lnTo>
                        <a:pt x="32" y="120"/>
                      </a:lnTo>
                      <a:lnTo>
                        <a:pt x="34" y="114"/>
                      </a:lnTo>
                      <a:lnTo>
                        <a:pt x="35" y="114"/>
                      </a:lnTo>
                      <a:lnTo>
                        <a:pt x="35" y="113"/>
                      </a:lnTo>
                      <a:lnTo>
                        <a:pt x="36" y="106"/>
                      </a:lnTo>
                      <a:lnTo>
                        <a:pt x="36" y="103"/>
                      </a:lnTo>
                      <a:lnTo>
                        <a:pt x="29" y="103"/>
                      </a:lnTo>
                      <a:lnTo>
                        <a:pt x="29" y="101"/>
                      </a:lnTo>
                      <a:lnTo>
                        <a:pt x="29" y="100"/>
                      </a:lnTo>
                      <a:lnTo>
                        <a:pt x="24" y="93"/>
                      </a:lnTo>
                      <a:lnTo>
                        <a:pt x="22" y="89"/>
                      </a:lnTo>
                      <a:lnTo>
                        <a:pt x="25" y="87"/>
                      </a:lnTo>
                      <a:lnTo>
                        <a:pt x="27" y="87"/>
                      </a:lnTo>
                      <a:lnTo>
                        <a:pt x="28" y="85"/>
                      </a:lnTo>
                      <a:lnTo>
                        <a:pt x="28" y="77"/>
                      </a:lnTo>
                      <a:lnTo>
                        <a:pt x="28" y="76"/>
                      </a:lnTo>
                      <a:lnTo>
                        <a:pt x="25" y="73"/>
                      </a:lnTo>
                      <a:lnTo>
                        <a:pt x="24" y="73"/>
                      </a:lnTo>
                      <a:lnTo>
                        <a:pt x="22" y="75"/>
                      </a:lnTo>
                      <a:lnTo>
                        <a:pt x="24" y="76"/>
                      </a:lnTo>
                      <a:lnTo>
                        <a:pt x="24" y="77"/>
                      </a:lnTo>
                      <a:lnTo>
                        <a:pt x="22" y="79"/>
                      </a:lnTo>
                      <a:lnTo>
                        <a:pt x="22" y="80"/>
                      </a:lnTo>
                      <a:lnTo>
                        <a:pt x="19" y="80"/>
                      </a:lnTo>
                      <a:lnTo>
                        <a:pt x="18" y="79"/>
                      </a:lnTo>
                      <a:lnTo>
                        <a:pt x="17" y="77"/>
                      </a:lnTo>
                      <a:lnTo>
                        <a:pt x="14" y="75"/>
                      </a:lnTo>
                      <a:lnTo>
                        <a:pt x="14" y="73"/>
                      </a:lnTo>
                      <a:lnTo>
                        <a:pt x="12" y="66"/>
                      </a:lnTo>
                      <a:lnTo>
                        <a:pt x="12" y="65"/>
                      </a:lnTo>
                      <a:lnTo>
                        <a:pt x="18" y="62"/>
                      </a:lnTo>
                      <a:lnTo>
                        <a:pt x="19" y="62"/>
                      </a:lnTo>
                      <a:lnTo>
                        <a:pt x="24" y="63"/>
                      </a:lnTo>
                      <a:lnTo>
                        <a:pt x="25" y="63"/>
                      </a:lnTo>
                      <a:lnTo>
                        <a:pt x="29" y="70"/>
                      </a:lnTo>
                      <a:lnTo>
                        <a:pt x="31" y="72"/>
                      </a:lnTo>
                      <a:lnTo>
                        <a:pt x="36" y="72"/>
                      </a:lnTo>
                      <a:lnTo>
                        <a:pt x="38" y="70"/>
                      </a:lnTo>
                      <a:lnTo>
                        <a:pt x="41" y="65"/>
                      </a:lnTo>
                      <a:lnTo>
                        <a:pt x="39" y="63"/>
                      </a:lnTo>
                      <a:lnTo>
                        <a:pt x="38" y="62"/>
                      </a:lnTo>
                      <a:lnTo>
                        <a:pt x="36" y="62"/>
                      </a:lnTo>
                      <a:lnTo>
                        <a:pt x="35" y="60"/>
                      </a:lnTo>
                      <a:lnTo>
                        <a:pt x="35" y="52"/>
                      </a:lnTo>
                      <a:lnTo>
                        <a:pt x="38" y="42"/>
                      </a:lnTo>
                      <a:lnTo>
                        <a:pt x="32" y="46"/>
                      </a:lnTo>
                      <a:lnTo>
                        <a:pt x="24" y="51"/>
                      </a:lnTo>
                      <a:lnTo>
                        <a:pt x="19" y="49"/>
                      </a:lnTo>
                      <a:lnTo>
                        <a:pt x="14" y="45"/>
                      </a:lnTo>
                      <a:lnTo>
                        <a:pt x="12" y="42"/>
                      </a:lnTo>
                      <a:lnTo>
                        <a:pt x="14" y="41"/>
                      </a:lnTo>
                      <a:lnTo>
                        <a:pt x="15" y="39"/>
                      </a:lnTo>
                      <a:lnTo>
                        <a:pt x="17" y="39"/>
                      </a:lnTo>
                      <a:lnTo>
                        <a:pt x="18" y="39"/>
                      </a:lnTo>
                      <a:lnTo>
                        <a:pt x="21" y="36"/>
                      </a:lnTo>
                      <a:lnTo>
                        <a:pt x="28" y="31"/>
                      </a:lnTo>
                      <a:lnTo>
                        <a:pt x="31" y="31"/>
                      </a:lnTo>
                      <a:lnTo>
                        <a:pt x="41" y="26"/>
                      </a:lnTo>
                      <a:lnTo>
                        <a:pt x="42" y="24"/>
                      </a:lnTo>
                      <a:lnTo>
                        <a:pt x="41" y="22"/>
                      </a:lnTo>
                      <a:lnTo>
                        <a:pt x="39" y="19"/>
                      </a:lnTo>
                      <a:lnTo>
                        <a:pt x="38" y="17"/>
                      </a:lnTo>
                      <a:lnTo>
                        <a:pt x="42" y="2"/>
                      </a:lnTo>
                      <a:lnTo>
                        <a:pt x="44" y="1"/>
                      </a:lnTo>
                      <a:lnTo>
                        <a:pt x="44" y="2"/>
                      </a:lnTo>
                      <a:lnTo>
                        <a:pt x="45" y="1"/>
                      </a:lnTo>
                      <a:lnTo>
                        <a:pt x="46" y="0"/>
                      </a:lnTo>
                      <a:lnTo>
                        <a:pt x="48" y="0"/>
                      </a:lnTo>
                      <a:lnTo>
                        <a:pt x="4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8" name="Freeform 47"/>
                <p:cNvSpPr>
                  <a:spLocks/>
                </p:cNvSpPr>
                <p:nvPr/>
              </p:nvSpPr>
              <p:spPr bwMode="auto">
                <a:xfrm>
                  <a:off x="7440613" y="4926013"/>
                  <a:ext cx="49213" cy="46038"/>
                </a:xfrm>
                <a:custGeom>
                  <a:avLst/>
                  <a:gdLst>
                    <a:gd name="T0" fmla="*/ 31 w 31"/>
                    <a:gd name="T1" fmla="*/ 9 h 29"/>
                    <a:gd name="T2" fmla="*/ 31 w 31"/>
                    <a:gd name="T3" fmla="*/ 12 h 29"/>
                    <a:gd name="T4" fmla="*/ 31 w 31"/>
                    <a:gd name="T5" fmla="*/ 16 h 29"/>
                    <a:gd name="T6" fmla="*/ 29 w 31"/>
                    <a:gd name="T7" fmla="*/ 16 h 29"/>
                    <a:gd name="T8" fmla="*/ 27 w 31"/>
                    <a:gd name="T9" fmla="*/ 17 h 29"/>
                    <a:gd name="T10" fmla="*/ 26 w 31"/>
                    <a:gd name="T11" fmla="*/ 19 h 29"/>
                    <a:gd name="T12" fmla="*/ 24 w 31"/>
                    <a:gd name="T13" fmla="*/ 21 h 29"/>
                    <a:gd name="T14" fmla="*/ 26 w 31"/>
                    <a:gd name="T15" fmla="*/ 23 h 29"/>
                    <a:gd name="T16" fmla="*/ 24 w 31"/>
                    <a:gd name="T17" fmla="*/ 26 h 29"/>
                    <a:gd name="T18" fmla="*/ 23 w 31"/>
                    <a:gd name="T19" fmla="*/ 29 h 29"/>
                    <a:gd name="T20" fmla="*/ 19 w 31"/>
                    <a:gd name="T21" fmla="*/ 29 h 29"/>
                    <a:gd name="T22" fmla="*/ 14 w 31"/>
                    <a:gd name="T23" fmla="*/ 29 h 29"/>
                    <a:gd name="T24" fmla="*/ 10 w 31"/>
                    <a:gd name="T25" fmla="*/ 29 h 29"/>
                    <a:gd name="T26" fmla="*/ 7 w 31"/>
                    <a:gd name="T27" fmla="*/ 27 h 29"/>
                    <a:gd name="T28" fmla="*/ 3 w 31"/>
                    <a:gd name="T29" fmla="*/ 16 h 29"/>
                    <a:gd name="T30" fmla="*/ 2 w 31"/>
                    <a:gd name="T31" fmla="*/ 13 h 29"/>
                    <a:gd name="T32" fmla="*/ 0 w 31"/>
                    <a:gd name="T33" fmla="*/ 10 h 29"/>
                    <a:gd name="T34" fmla="*/ 2 w 31"/>
                    <a:gd name="T35" fmla="*/ 9 h 29"/>
                    <a:gd name="T36" fmla="*/ 3 w 31"/>
                    <a:gd name="T37" fmla="*/ 7 h 29"/>
                    <a:gd name="T38" fmla="*/ 9 w 31"/>
                    <a:gd name="T39" fmla="*/ 3 h 29"/>
                    <a:gd name="T40" fmla="*/ 9 w 31"/>
                    <a:gd name="T41" fmla="*/ 2 h 29"/>
                    <a:gd name="T42" fmla="*/ 9 w 31"/>
                    <a:gd name="T43" fmla="*/ 0 h 29"/>
                    <a:gd name="T44" fmla="*/ 12 w 31"/>
                    <a:gd name="T45" fmla="*/ 0 h 29"/>
                    <a:gd name="T46" fmla="*/ 13 w 31"/>
                    <a:gd name="T47" fmla="*/ 0 h 29"/>
                    <a:gd name="T48" fmla="*/ 16 w 31"/>
                    <a:gd name="T49" fmla="*/ 0 h 29"/>
                    <a:gd name="T50" fmla="*/ 17 w 31"/>
                    <a:gd name="T51" fmla="*/ 0 h 29"/>
                    <a:gd name="T52" fmla="*/ 19 w 31"/>
                    <a:gd name="T53" fmla="*/ 2 h 29"/>
                    <a:gd name="T54" fmla="*/ 20 w 31"/>
                    <a:gd name="T55" fmla="*/ 3 h 29"/>
                    <a:gd name="T56" fmla="*/ 22 w 31"/>
                    <a:gd name="T57" fmla="*/ 5 h 29"/>
                    <a:gd name="T58" fmla="*/ 23 w 31"/>
                    <a:gd name="T59" fmla="*/ 5 h 29"/>
                    <a:gd name="T60" fmla="*/ 24 w 31"/>
                    <a:gd name="T61" fmla="*/ 5 h 29"/>
                    <a:gd name="T62" fmla="*/ 27 w 31"/>
                    <a:gd name="T63" fmla="*/ 5 h 29"/>
                    <a:gd name="T64" fmla="*/ 29 w 31"/>
                    <a:gd name="T65" fmla="*/ 6 h 29"/>
                    <a:gd name="T66" fmla="*/ 31 w 31"/>
                    <a:gd name="T67"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9">
                      <a:moveTo>
                        <a:pt x="31" y="9"/>
                      </a:moveTo>
                      <a:lnTo>
                        <a:pt x="31" y="12"/>
                      </a:lnTo>
                      <a:lnTo>
                        <a:pt x="31" y="16"/>
                      </a:lnTo>
                      <a:lnTo>
                        <a:pt x="29" y="16"/>
                      </a:lnTo>
                      <a:lnTo>
                        <a:pt x="27" y="17"/>
                      </a:lnTo>
                      <a:lnTo>
                        <a:pt x="26" y="19"/>
                      </a:lnTo>
                      <a:lnTo>
                        <a:pt x="24" y="21"/>
                      </a:lnTo>
                      <a:lnTo>
                        <a:pt x="26" y="23"/>
                      </a:lnTo>
                      <a:lnTo>
                        <a:pt x="24" y="26"/>
                      </a:lnTo>
                      <a:lnTo>
                        <a:pt x="23" y="29"/>
                      </a:lnTo>
                      <a:lnTo>
                        <a:pt x="19" y="29"/>
                      </a:lnTo>
                      <a:lnTo>
                        <a:pt x="14" y="29"/>
                      </a:lnTo>
                      <a:lnTo>
                        <a:pt x="10" y="29"/>
                      </a:lnTo>
                      <a:lnTo>
                        <a:pt x="7" y="27"/>
                      </a:lnTo>
                      <a:lnTo>
                        <a:pt x="3" y="16"/>
                      </a:lnTo>
                      <a:lnTo>
                        <a:pt x="2" y="13"/>
                      </a:lnTo>
                      <a:lnTo>
                        <a:pt x="0" y="10"/>
                      </a:lnTo>
                      <a:lnTo>
                        <a:pt x="2" y="9"/>
                      </a:lnTo>
                      <a:lnTo>
                        <a:pt x="3" y="7"/>
                      </a:lnTo>
                      <a:lnTo>
                        <a:pt x="9" y="3"/>
                      </a:lnTo>
                      <a:lnTo>
                        <a:pt x="9" y="2"/>
                      </a:lnTo>
                      <a:lnTo>
                        <a:pt x="9" y="0"/>
                      </a:lnTo>
                      <a:lnTo>
                        <a:pt x="12" y="0"/>
                      </a:lnTo>
                      <a:lnTo>
                        <a:pt x="13" y="0"/>
                      </a:lnTo>
                      <a:lnTo>
                        <a:pt x="16" y="0"/>
                      </a:lnTo>
                      <a:lnTo>
                        <a:pt x="17" y="0"/>
                      </a:lnTo>
                      <a:lnTo>
                        <a:pt x="19" y="2"/>
                      </a:lnTo>
                      <a:lnTo>
                        <a:pt x="20" y="3"/>
                      </a:lnTo>
                      <a:lnTo>
                        <a:pt x="22" y="5"/>
                      </a:lnTo>
                      <a:lnTo>
                        <a:pt x="23" y="5"/>
                      </a:lnTo>
                      <a:lnTo>
                        <a:pt x="24" y="5"/>
                      </a:lnTo>
                      <a:lnTo>
                        <a:pt x="27" y="5"/>
                      </a:lnTo>
                      <a:lnTo>
                        <a:pt x="29" y="6"/>
                      </a:lnTo>
                      <a:lnTo>
                        <a:pt x="31"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Freeform 48"/>
                <p:cNvSpPr>
                  <a:spLocks/>
                </p:cNvSpPr>
                <p:nvPr/>
              </p:nvSpPr>
              <p:spPr bwMode="auto">
                <a:xfrm>
                  <a:off x="5187950" y="3605213"/>
                  <a:ext cx="31750" cy="26988"/>
                </a:xfrm>
                <a:custGeom>
                  <a:avLst/>
                  <a:gdLst>
                    <a:gd name="T0" fmla="*/ 19 w 20"/>
                    <a:gd name="T1" fmla="*/ 12 h 17"/>
                    <a:gd name="T2" fmla="*/ 20 w 20"/>
                    <a:gd name="T3" fmla="*/ 14 h 17"/>
                    <a:gd name="T4" fmla="*/ 20 w 20"/>
                    <a:gd name="T5" fmla="*/ 16 h 17"/>
                    <a:gd name="T6" fmla="*/ 20 w 20"/>
                    <a:gd name="T7" fmla="*/ 17 h 17"/>
                    <a:gd name="T8" fmla="*/ 19 w 20"/>
                    <a:gd name="T9" fmla="*/ 17 h 17"/>
                    <a:gd name="T10" fmla="*/ 19 w 20"/>
                    <a:gd name="T11" fmla="*/ 16 h 17"/>
                    <a:gd name="T12" fmla="*/ 19 w 20"/>
                    <a:gd name="T13" fmla="*/ 14 h 17"/>
                    <a:gd name="T14" fmla="*/ 17 w 20"/>
                    <a:gd name="T15" fmla="*/ 12 h 17"/>
                    <a:gd name="T16" fmla="*/ 13 w 20"/>
                    <a:gd name="T17" fmla="*/ 9 h 17"/>
                    <a:gd name="T18" fmla="*/ 11 w 20"/>
                    <a:gd name="T19" fmla="*/ 9 h 17"/>
                    <a:gd name="T20" fmla="*/ 10 w 20"/>
                    <a:gd name="T21" fmla="*/ 10 h 17"/>
                    <a:gd name="T22" fmla="*/ 9 w 20"/>
                    <a:gd name="T23" fmla="*/ 10 h 17"/>
                    <a:gd name="T24" fmla="*/ 0 w 20"/>
                    <a:gd name="T25" fmla="*/ 3 h 17"/>
                    <a:gd name="T26" fmla="*/ 2 w 20"/>
                    <a:gd name="T27" fmla="*/ 2 h 17"/>
                    <a:gd name="T28" fmla="*/ 4 w 20"/>
                    <a:gd name="T29" fmla="*/ 2 h 17"/>
                    <a:gd name="T30" fmla="*/ 4 w 20"/>
                    <a:gd name="T31" fmla="*/ 0 h 17"/>
                    <a:gd name="T32" fmla="*/ 9 w 20"/>
                    <a:gd name="T33" fmla="*/ 0 h 17"/>
                    <a:gd name="T34" fmla="*/ 14 w 20"/>
                    <a:gd name="T35" fmla="*/ 4 h 17"/>
                    <a:gd name="T36" fmla="*/ 17 w 20"/>
                    <a:gd name="T37" fmla="*/ 7 h 17"/>
                    <a:gd name="T38" fmla="*/ 17 w 20"/>
                    <a:gd name="T39" fmla="*/ 9 h 17"/>
                    <a:gd name="T40" fmla="*/ 19 w 20"/>
                    <a:gd name="T4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7">
                      <a:moveTo>
                        <a:pt x="19" y="12"/>
                      </a:moveTo>
                      <a:lnTo>
                        <a:pt x="20" y="14"/>
                      </a:lnTo>
                      <a:lnTo>
                        <a:pt x="20" y="16"/>
                      </a:lnTo>
                      <a:lnTo>
                        <a:pt x="20" y="17"/>
                      </a:lnTo>
                      <a:lnTo>
                        <a:pt x="19" y="17"/>
                      </a:lnTo>
                      <a:lnTo>
                        <a:pt x="19" y="16"/>
                      </a:lnTo>
                      <a:lnTo>
                        <a:pt x="19" y="14"/>
                      </a:lnTo>
                      <a:lnTo>
                        <a:pt x="17" y="12"/>
                      </a:lnTo>
                      <a:lnTo>
                        <a:pt x="13" y="9"/>
                      </a:lnTo>
                      <a:lnTo>
                        <a:pt x="11" y="9"/>
                      </a:lnTo>
                      <a:lnTo>
                        <a:pt x="10" y="10"/>
                      </a:lnTo>
                      <a:lnTo>
                        <a:pt x="9" y="10"/>
                      </a:lnTo>
                      <a:lnTo>
                        <a:pt x="0" y="3"/>
                      </a:lnTo>
                      <a:lnTo>
                        <a:pt x="2" y="2"/>
                      </a:lnTo>
                      <a:lnTo>
                        <a:pt x="4" y="2"/>
                      </a:lnTo>
                      <a:lnTo>
                        <a:pt x="4" y="0"/>
                      </a:lnTo>
                      <a:lnTo>
                        <a:pt x="9" y="0"/>
                      </a:lnTo>
                      <a:lnTo>
                        <a:pt x="14" y="4"/>
                      </a:lnTo>
                      <a:lnTo>
                        <a:pt x="17" y="7"/>
                      </a:lnTo>
                      <a:lnTo>
                        <a:pt x="17" y="9"/>
                      </a:lnTo>
                      <a:lnTo>
                        <a:pt x="19"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Freeform 49"/>
                <p:cNvSpPr>
                  <a:spLocks/>
                </p:cNvSpPr>
                <p:nvPr/>
              </p:nvSpPr>
              <p:spPr bwMode="auto">
                <a:xfrm>
                  <a:off x="5394325" y="3776663"/>
                  <a:ext cx="53975" cy="19050"/>
                </a:xfrm>
                <a:custGeom>
                  <a:avLst/>
                  <a:gdLst>
                    <a:gd name="T0" fmla="*/ 2 w 34"/>
                    <a:gd name="T1" fmla="*/ 12 h 12"/>
                    <a:gd name="T2" fmla="*/ 0 w 34"/>
                    <a:gd name="T3" fmla="*/ 11 h 12"/>
                    <a:gd name="T4" fmla="*/ 0 w 34"/>
                    <a:gd name="T5" fmla="*/ 10 h 12"/>
                    <a:gd name="T6" fmla="*/ 0 w 34"/>
                    <a:gd name="T7" fmla="*/ 8 h 12"/>
                    <a:gd name="T8" fmla="*/ 0 w 34"/>
                    <a:gd name="T9" fmla="*/ 7 h 12"/>
                    <a:gd name="T10" fmla="*/ 5 w 34"/>
                    <a:gd name="T11" fmla="*/ 5 h 12"/>
                    <a:gd name="T12" fmla="*/ 9 w 34"/>
                    <a:gd name="T13" fmla="*/ 3 h 12"/>
                    <a:gd name="T14" fmla="*/ 13 w 34"/>
                    <a:gd name="T15" fmla="*/ 1 h 12"/>
                    <a:gd name="T16" fmla="*/ 29 w 34"/>
                    <a:gd name="T17" fmla="*/ 0 h 12"/>
                    <a:gd name="T18" fmla="*/ 30 w 34"/>
                    <a:gd name="T19" fmla="*/ 0 h 12"/>
                    <a:gd name="T20" fmla="*/ 33 w 34"/>
                    <a:gd name="T21" fmla="*/ 3 h 12"/>
                    <a:gd name="T22" fmla="*/ 34 w 34"/>
                    <a:gd name="T23" fmla="*/ 5 h 12"/>
                    <a:gd name="T24" fmla="*/ 34 w 34"/>
                    <a:gd name="T25" fmla="*/ 7 h 12"/>
                    <a:gd name="T26" fmla="*/ 34 w 34"/>
                    <a:gd name="T27" fmla="*/ 8 h 12"/>
                    <a:gd name="T28" fmla="*/ 33 w 34"/>
                    <a:gd name="T29" fmla="*/ 10 h 12"/>
                    <a:gd name="T30" fmla="*/ 29 w 34"/>
                    <a:gd name="T31" fmla="*/ 11 h 12"/>
                    <a:gd name="T32" fmla="*/ 22 w 34"/>
                    <a:gd name="T33" fmla="*/ 10 h 12"/>
                    <a:gd name="T34" fmla="*/ 19 w 34"/>
                    <a:gd name="T35" fmla="*/ 10 h 12"/>
                    <a:gd name="T36" fmla="*/ 13 w 34"/>
                    <a:gd name="T37" fmla="*/ 10 h 12"/>
                    <a:gd name="T38" fmla="*/ 10 w 34"/>
                    <a:gd name="T39" fmla="*/ 10 h 12"/>
                    <a:gd name="T40" fmla="*/ 7 w 34"/>
                    <a:gd name="T41" fmla="*/ 11 h 12"/>
                    <a:gd name="T42" fmla="*/ 6 w 34"/>
                    <a:gd name="T43" fmla="*/ 11 h 12"/>
                    <a:gd name="T44" fmla="*/ 3 w 34"/>
                    <a:gd name="T45" fmla="*/ 12 h 12"/>
                    <a:gd name="T46" fmla="*/ 2 w 34"/>
                    <a:gd name="T4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2">
                      <a:moveTo>
                        <a:pt x="2" y="12"/>
                      </a:moveTo>
                      <a:lnTo>
                        <a:pt x="0" y="11"/>
                      </a:lnTo>
                      <a:lnTo>
                        <a:pt x="0" y="10"/>
                      </a:lnTo>
                      <a:lnTo>
                        <a:pt x="0" y="8"/>
                      </a:lnTo>
                      <a:lnTo>
                        <a:pt x="0" y="7"/>
                      </a:lnTo>
                      <a:lnTo>
                        <a:pt x="5" y="5"/>
                      </a:lnTo>
                      <a:lnTo>
                        <a:pt x="9" y="3"/>
                      </a:lnTo>
                      <a:lnTo>
                        <a:pt x="13" y="1"/>
                      </a:lnTo>
                      <a:lnTo>
                        <a:pt x="29" y="0"/>
                      </a:lnTo>
                      <a:lnTo>
                        <a:pt x="30" y="0"/>
                      </a:lnTo>
                      <a:lnTo>
                        <a:pt x="33" y="3"/>
                      </a:lnTo>
                      <a:lnTo>
                        <a:pt x="34" y="5"/>
                      </a:lnTo>
                      <a:lnTo>
                        <a:pt x="34" y="7"/>
                      </a:lnTo>
                      <a:lnTo>
                        <a:pt x="34" y="8"/>
                      </a:lnTo>
                      <a:lnTo>
                        <a:pt x="33" y="10"/>
                      </a:lnTo>
                      <a:lnTo>
                        <a:pt x="29" y="11"/>
                      </a:lnTo>
                      <a:lnTo>
                        <a:pt x="22" y="10"/>
                      </a:lnTo>
                      <a:lnTo>
                        <a:pt x="19" y="10"/>
                      </a:lnTo>
                      <a:lnTo>
                        <a:pt x="13" y="10"/>
                      </a:lnTo>
                      <a:lnTo>
                        <a:pt x="10" y="10"/>
                      </a:lnTo>
                      <a:lnTo>
                        <a:pt x="7" y="11"/>
                      </a:lnTo>
                      <a:lnTo>
                        <a:pt x="6" y="11"/>
                      </a:lnTo>
                      <a:lnTo>
                        <a:pt x="3" y="12"/>
                      </a:lnTo>
                      <a:lnTo>
                        <a:pt x="2"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Freeform 50"/>
                <p:cNvSpPr>
                  <a:spLocks/>
                </p:cNvSpPr>
                <p:nvPr/>
              </p:nvSpPr>
              <p:spPr bwMode="auto">
                <a:xfrm>
                  <a:off x="5446713" y="3792538"/>
                  <a:ext cx="47625" cy="34925"/>
                </a:xfrm>
                <a:custGeom>
                  <a:avLst/>
                  <a:gdLst>
                    <a:gd name="T0" fmla="*/ 21 w 30"/>
                    <a:gd name="T1" fmla="*/ 5 h 22"/>
                    <a:gd name="T2" fmla="*/ 21 w 30"/>
                    <a:gd name="T3" fmla="*/ 7 h 22"/>
                    <a:gd name="T4" fmla="*/ 20 w 30"/>
                    <a:gd name="T5" fmla="*/ 8 h 22"/>
                    <a:gd name="T6" fmla="*/ 20 w 30"/>
                    <a:gd name="T7" fmla="*/ 10 h 22"/>
                    <a:gd name="T8" fmla="*/ 20 w 30"/>
                    <a:gd name="T9" fmla="*/ 14 h 22"/>
                    <a:gd name="T10" fmla="*/ 20 w 30"/>
                    <a:gd name="T11" fmla="*/ 15 h 22"/>
                    <a:gd name="T12" fmla="*/ 21 w 30"/>
                    <a:gd name="T13" fmla="*/ 15 h 22"/>
                    <a:gd name="T14" fmla="*/ 25 w 30"/>
                    <a:gd name="T15" fmla="*/ 18 h 22"/>
                    <a:gd name="T16" fmla="*/ 27 w 30"/>
                    <a:gd name="T17" fmla="*/ 18 h 22"/>
                    <a:gd name="T18" fmla="*/ 30 w 30"/>
                    <a:gd name="T19" fmla="*/ 19 h 22"/>
                    <a:gd name="T20" fmla="*/ 30 w 30"/>
                    <a:gd name="T21" fmla="*/ 21 h 22"/>
                    <a:gd name="T22" fmla="*/ 27 w 30"/>
                    <a:gd name="T23" fmla="*/ 22 h 22"/>
                    <a:gd name="T24" fmla="*/ 21 w 30"/>
                    <a:gd name="T25" fmla="*/ 22 h 22"/>
                    <a:gd name="T26" fmla="*/ 18 w 30"/>
                    <a:gd name="T27" fmla="*/ 21 h 22"/>
                    <a:gd name="T28" fmla="*/ 11 w 30"/>
                    <a:gd name="T29" fmla="*/ 17 h 22"/>
                    <a:gd name="T30" fmla="*/ 10 w 30"/>
                    <a:gd name="T31" fmla="*/ 15 h 22"/>
                    <a:gd name="T32" fmla="*/ 10 w 30"/>
                    <a:gd name="T33" fmla="*/ 14 h 22"/>
                    <a:gd name="T34" fmla="*/ 7 w 30"/>
                    <a:gd name="T35" fmla="*/ 14 h 22"/>
                    <a:gd name="T36" fmla="*/ 4 w 30"/>
                    <a:gd name="T37" fmla="*/ 14 h 22"/>
                    <a:gd name="T38" fmla="*/ 1 w 30"/>
                    <a:gd name="T39" fmla="*/ 10 h 22"/>
                    <a:gd name="T40" fmla="*/ 0 w 30"/>
                    <a:gd name="T41" fmla="*/ 7 h 22"/>
                    <a:gd name="T42" fmla="*/ 0 w 30"/>
                    <a:gd name="T43" fmla="*/ 4 h 22"/>
                    <a:gd name="T44" fmla="*/ 1 w 30"/>
                    <a:gd name="T45" fmla="*/ 2 h 22"/>
                    <a:gd name="T46" fmla="*/ 4 w 30"/>
                    <a:gd name="T47" fmla="*/ 1 h 22"/>
                    <a:gd name="T48" fmla="*/ 7 w 30"/>
                    <a:gd name="T49" fmla="*/ 0 h 22"/>
                    <a:gd name="T50" fmla="*/ 8 w 30"/>
                    <a:gd name="T51" fmla="*/ 0 h 22"/>
                    <a:gd name="T52" fmla="*/ 13 w 30"/>
                    <a:gd name="T53" fmla="*/ 0 h 22"/>
                    <a:gd name="T54" fmla="*/ 14 w 30"/>
                    <a:gd name="T55" fmla="*/ 1 h 22"/>
                    <a:gd name="T56" fmla="*/ 14 w 30"/>
                    <a:gd name="T57" fmla="*/ 2 h 22"/>
                    <a:gd name="T58" fmla="*/ 15 w 30"/>
                    <a:gd name="T59" fmla="*/ 2 h 22"/>
                    <a:gd name="T60" fmla="*/ 18 w 30"/>
                    <a:gd name="T61" fmla="*/ 4 h 22"/>
                    <a:gd name="T62" fmla="*/ 20 w 30"/>
                    <a:gd name="T63" fmla="*/ 4 h 22"/>
                    <a:gd name="T64" fmla="*/ 21 w 30"/>
                    <a:gd name="T6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22">
                      <a:moveTo>
                        <a:pt x="21" y="5"/>
                      </a:moveTo>
                      <a:lnTo>
                        <a:pt x="21" y="7"/>
                      </a:lnTo>
                      <a:lnTo>
                        <a:pt x="20" y="8"/>
                      </a:lnTo>
                      <a:lnTo>
                        <a:pt x="20" y="10"/>
                      </a:lnTo>
                      <a:lnTo>
                        <a:pt x="20" y="14"/>
                      </a:lnTo>
                      <a:lnTo>
                        <a:pt x="20" y="15"/>
                      </a:lnTo>
                      <a:lnTo>
                        <a:pt x="21" y="15"/>
                      </a:lnTo>
                      <a:lnTo>
                        <a:pt x="25" y="18"/>
                      </a:lnTo>
                      <a:lnTo>
                        <a:pt x="27" y="18"/>
                      </a:lnTo>
                      <a:lnTo>
                        <a:pt x="30" y="19"/>
                      </a:lnTo>
                      <a:lnTo>
                        <a:pt x="30" y="21"/>
                      </a:lnTo>
                      <a:lnTo>
                        <a:pt x="27" y="22"/>
                      </a:lnTo>
                      <a:lnTo>
                        <a:pt x="21" y="22"/>
                      </a:lnTo>
                      <a:lnTo>
                        <a:pt x="18" y="21"/>
                      </a:lnTo>
                      <a:lnTo>
                        <a:pt x="11" y="17"/>
                      </a:lnTo>
                      <a:lnTo>
                        <a:pt x="10" y="15"/>
                      </a:lnTo>
                      <a:lnTo>
                        <a:pt x="10" y="14"/>
                      </a:lnTo>
                      <a:lnTo>
                        <a:pt x="7" y="14"/>
                      </a:lnTo>
                      <a:lnTo>
                        <a:pt x="4" y="14"/>
                      </a:lnTo>
                      <a:lnTo>
                        <a:pt x="1" y="10"/>
                      </a:lnTo>
                      <a:lnTo>
                        <a:pt x="0" y="7"/>
                      </a:lnTo>
                      <a:lnTo>
                        <a:pt x="0" y="4"/>
                      </a:lnTo>
                      <a:lnTo>
                        <a:pt x="1" y="2"/>
                      </a:lnTo>
                      <a:lnTo>
                        <a:pt x="4" y="1"/>
                      </a:lnTo>
                      <a:lnTo>
                        <a:pt x="7" y="0"/>
                      </a:lnTo>
                      <a:lnTo>
                        <a:pt x="8" y="0"/>
                      </a:lnTo>
                      <a:lnTo>
                        <a:pt x="13" y="0"/>
                      </a:lnTo>
                      <a:lnTo>
                        <a:pt x="14" y="1"/>
                      </a:lnTo>
                      <a:lnTo>
                        <a:pt x="14" y="2"/>
                      </a:lnTo>
                      <a:lnTo>
                        <a:pt x="15" y="2"/>
                      </a:lnTo>
                      <a:lnTo>
                        <a:pt x="18" y="4"/>
                      </a:lnTo>
                      <a:lnTo>
                        <a:pt x="20" y="4"/>
                      </a:lnTo>
                      <a:lnTo>
                        <a:pt x="21"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Freeform 51"/>
                <p:cNvSpPr>
                  <a:spLocks/>
                </p:cNvSpPr>
                <p:nvPr/>
              </p:nvSpPr>
              <p:spPr bwMode="auto">
                <a:xfrm>
                  <a:off x="4181475" y="2717800"/>
                  <a:ext cx="22225" cy="26988"/>
                </a:xfrm>
                <a:custGeom>
                  <a:avLst/>
                  <a:gdLst>
                    <a:gd name="T0" fmla="*/ 6 w 14"/>
                    <a:gd name="T1" fmla="*/ 6 h 17"/>
                    <a:gd name="T2" fmla="*/ 9 w 14"/>
                    <a:gd name="T3" fmla="*/ 9 h 17"/>
                    <a:gd name="T4" fmla="*/ 12 w 14"/>
                    <a:gd name="T5" fmla="*/ 12 h 17"/>
                    <a:gd name="T6" fmla="*/ 13 w 14"/>
                    <a:gd name="T7" fmla="*/ 13 h 17"/>
                    <a:gd name="T8" fmla="*/ 14 w 14"/>
                    <a:gd name="T9" fmla="*/ 14 h 17"/>
                    <a:gd name="T10" fmla="*/ 14 w 14"/>
                    <a:gd name="T11" fmla="*/ 16 h 17"/>
                    <a:gd name="T12" fmla="*/ 14 w 14"/>
                    <a:gd name="T13" fmla="*/ 17 h 17"/>
                    <a:gd name="T14" fmla="*/ 13 w 14"/>
                    <a:gd name="T15" fmla="*/ 17 h 17"/>
                    <a:gd name="T16" fmla="*/ 5 w 14"/>
                    <a:gd name="T17" fmla="*/ 17 h 17"/>
                    <a:gd name="T18" fmla="*/ 2 w 14"/>
                    <a:gd name="T19" fmla="*/ 14 h 17"/>
                    <a:gd name="T20" fmla="*/ 2 w 14"/>
                    <a:gd name="T21" fmla="*/ 13 h 17"/>
                    <a:gd name="T22" fmla="*/ 2 w 14"/>
                    <a:gd name="T23" fmla="*/ 12 h 17"/>
                    <a:gd name="T24" fmla="*/ 2 w 14"/>
                    <a:gd name="T25" fmla="*/ 10 h 17"/>
                    <a:gd name="T26" fmla="*/ 3 w 14"/>
                    <a:gd name="T27" fmla="*/ 9 h 17"/>
                    <a:gd name="T28" fmla="*/ 0 w 14"/>
                    <a:gd name="T29" fmla="*/ 4 h 17"/>
                    <a:gd name="T30" fmla="*/ 0 w 14"/>
                    <a:gd name="T31" fmla="*/ 0 h 17"/>
                    <a:gd name="T32" fmla="*/ 2 w 14"/>
                    <a:gd name="T33" fmla="*/ 0 h 17"/>
                    <a:gd name="T34" fmla="*/ 3 w 14"/>
                    <a:gd name="T35" fmla="*/ 0 h 17"/>
                    <a:gd name="T36" fmla="*/ 6 w 14"/>
                    <a:gd name="T3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6"/>
                      </a:moveTo>
                      <a:lnTo>
                        <a:pt x="9" y="9"/>
                      </a:lnTo>
                      <a:lnTo>
                        <a:pt x="12" y="12"/>
                      </a:lnTo>
                      <a:lnTo>
                        <a:pt x="13" y="13"/>
                      </a:lnTo>
                      <a:lnTo>
                        <a:pt x="14" y="14"/>
                      </a:lnTo>
                      <a:lnTo>
                        <a:pt x="14" y="16"/>
                      </a:lnTo>
                      <a:lnTo>
                        <a:pt x="14" y="17"/>
                      </a:lnTo>
                      <a:lnTo>
                        <a:pt x="13" y="17"/>
                      </a:lnTo>
                      <a:lnTo>
                        <a:pt x="5" y="17"/>
                      </a:lnTo>
                      <a:lnTo>
                        <a:pt x="2" y="14"/>
                      </a:lnTo>
                      <a:lnTo>
                        <a:pt x="2" y="13"/>
                      </a:lnTo>
                      <a:lnTo>
                        <a:pt x="2" y="12"/>
                      </a:lnTo>
                      <a:lnTo>
                        <a:pt x="2" y="10"/>
                      </a:lnTo>
                      <a:lnTo>
                        <a:pt x="3" y="9"/>
                      </a:lnTo>
                      <a:lnTo>
                        <a:pt x="0" y="4"/>
                      </a:lnTo>
                      <a:lnTo>
                        <a:pt x="0" y="0"/>
                      </a:lnTo>
                      <a:lnTo>
                        <a:pt x="2" y="0"/>
                      </a:lnTo>
                      <a:lnTo>
                        <a:pt x="3" y="0"/>
                      </a:lnTo>
                      <a:lnTo>
                        <a:pt x="6"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3" name="Freeform 52"/>
                <p:cNvSpPr>
                  <a:spLocks/>
                </p:cNvSpPr>
                <p:nvPr/>
              </p:nvSpPr>
              <p:spPr bwMode="auto">
                <a:xfrm>
                  <a:off x="7304088" y="4778375"/>
                  <a:ext cx="103188" cy="184150"/>
                </a:xfrm>
                <a:custGeom>
                  <a:avLst/>
                  <a:gdLst>
                    <a:gd name="T0" fmla="*/ 54 w 65"/>
                    <a:gd name="T1" fmla="*/ 21 h 116"/>
                    <a:gd name="T2" fmla="*/ 51 w 65"/>
                    <a:gd name="T3" fmla="*/ 32 h 116"/>
                    <a:gd name="T4" fmla="*/ 57 w 65"/>
                    <a:gd name="T5" fmla="*/ 35 h 116"/>
                    <a:gd name="T6" fmla="*/ 58 w 65"/>
                    <a:gd name="T7" fmla="*/ 30 h 116"/>
                    <a:gd name="T8" fmla="*/ 58 w 65"/>
                    <a:gd name="T9" fmla="*/ 25 h 116"/>
                    <a:gd name="T10" fmla="*/ 62 w 65"/>
                    <a:gd name="T11" fmla="*/ 30 h 116"/>
                    <a:gd name="T12" fmla="*/ 65 w 65"/>
                    <a:gd name="T13" fmla="*/ 35 h 116"/>
                    <a:gd name="T14" fmla="*/ 62 w 65"/>
                    <a:gd name="T15" fmla="*/ 39 h 116"/>
                    <a:gd name="T16" fmla="*/ 59 w 65"/>
                    <a:gd name="T17" fmla="*/ 45 h 116"/>
                    <a:gd name="T18" fmla="*/ 59 w 65"/>
                    <a:gd name="T19" fmla="*/ 51 h 116"/>
                    <a:gd name="T20" fmla="*/ 57 w 65"/>
                    <a:gd name="T21" fmla="*/ 58 h 116"/>
                    <a:gd name="T22" fmla="*/ 42 w 65"/>
                    <a:gd name="T23" fmla="*/ 64 h 116"/>
                    <a:gd name="T24" fmla="*/ 42 w 65"/>
                    <a:gd name="T25" fmla="*/ 72 h 116"/>
                    <a:gd name="T26" fmla="*/ 40 w 65"/>
                    <a:gd name="T27" fmla="*/ 71 h 116"/>
                    <a:gd name="T28" fmla="*/ 38 w 65"/>
                    <a:gd name="T29" fmla="*/ 82 h 116"/>
                    <a:gd name="T30" fmla="*/ 30 w 65"/>
                    <a:gd name="T31" fmla="*/ 95 h 116"/>
                    <a:gd name="T32" fmla="*/ 24 w 65"/>
                    <a:gd name="T33" fmla="*/ 96 h 116"/>
                    <a:gd name="T34" fmla="*/ 17 w 65"/>
                    <a:gd name="T35" fmla="*/ 110 h 116"/>
                    <a:gd name="T36" fmla="*/ 14 w 65"/>
                    <a:gd name="T37" fmla="*/ 107 h 116"/>
                    <a:gd name="T38" fmla="*/ 16 w 65"/>
                    <a:gd name="T39" fmla="*/ 102 h 116"/>
                    <a:gd name="T40" fmla="*/ 18 w 65"/>
                    <a:gd name="T41" fmla="*/ 95 h 116"/>
                    <a:gd name="T42" fmla="*/ 16 w 65"/>
                    <a:gd name="T43" fmla="*/ 90 h 116"/>
                    <a:gd name="T44" fmla="*/ 9 w 65"/>
                    <a:gd name="T45" fmla="*/ 95 h 116"/>
                    <a:gd name="T46" fmla="*/ 7 w 65"/>
                    <a:gd name="T47" fmla="*/ 98 h 116"/>
                    <a:gd name="T48" fmla="*/ 7 w 65"/>
                    <a:gd name="T49" fmla="*/ 107 h 116"/>
                    <a:gd name="T50" fmla="*/ 3 w 65"/>
                    <a:gd name="T51" fmla="*/ 116 h 116"/>
                    <a:gd name="T52" fmla="*/ 1 w 65"/>
                    <a:gd name="T53" fmla="*/ 107 h 116"/>
                    <a:gd name="T54" fmla="*/ 0 w 65"/>
                    <a:gd name="T55" fmla="*/ 98 h 116"/>
                    <a:gd name="T56" fmla="*/ 4 w 65"/>
                    <a:gd name="T57" fmla="*/ 93 h 116"/>
                    <a:gd name="T58" fmla="*/ 7 w 65"/>
                    <a:gd name="T59" fmla="*/ 78 h 116"/>
                    <a:gd name="T60" fmla="*/ 16 w 65"/>
                    <a:gd name="T61" fmla="*/ 66 h 116"/>
                    <a:gd name="T62" fmla="*/ 21 w 65"/>
                    <a:gd name="T63" fmla="*/ 61 h 116"/>
                    <a:gd name="T64" fmla="*/ 18 w 65"/>
                    <a:gd name="T65" fmla="*/ 58 h 116"/>
                    <a:gd name="T66" fmla="*/ 21 w 65"/>
                    <a:gd name="T67" fmla="*/ 58 h 116"/>
                    <a:gd name="T68" fmla="*/ 23 w 65"/>
                    <a:gd name="T69" fmla="*/ 66 h 116"/>
                    <a:gd name="T70" fmla="*/ 30 w 65"/>
                    <a:gd name="T71" fmla="*/ 68 h 116"/>
                    <a:gd name="T72" fmla="*/ 23 w 65"/>
                    <a:gd name="T73" fmla="*/ 45 h 116"/>
                    <a:gd name="T74" fmla="*/ 24 w 65"/>
                    <a:gd name="T75" fmla="*/ 34 h 116"/>
                    <a:gd name="T76" fmla="*/ 27 w 65"/>
                    <a:gd name="T77" fmla="*/ 8 h 116"/>
                    <a:gd name="T78" fmla="*/ 31 w 65"/>
                    <a:gd name="T79" fmla="*/ 4 h 116"/>
                    <a:gd name="T80" fmla="*/ 38 w 65"/>
                    <a:gd name="T81" fmla="*/ 3 h 116"/>
                    <a:gd name="T82" fmla="*/ 45 w 65"/>
                    <a:gd name="T83" fmla="*/ 13 h 116"/>
                    <a:gd name="T84" fmla="*/ 44 w 65"/>
                    <a:gd name="T85" fmla="*/ 8 h 116"/>
                    <a:gd name="T86" fmla="*/ 42 w 65"/>
                    <a:gd name="T87" fmla="*/ 1 h 116"/>
                    <a:gd name="T88" fmla="*/ 47 w 65"/>
                    <a:gd name="T89" fmla="*/ 6 h 116"/>
                    <a:gd name="T90" fmla="*/ 50 w 65"/>
                    <a:gd name="T91"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 h="116">
                      <a:moveTo>
                        <a:pt x="52" y="6"/>
                      </a:moveTo>
                      <a:lnTo>
                        <a:pt x="54" y="11"/>
                      </a:lnTo>
                      <a:lnTo>
                        <a:pt x="54" y="21"/>
                      </a:lnTo>
                      <a:lnTo>
                        <a:pt x="54" y="25"/>
                      </a:lnTo>
                      <a:lnTo>
                        <a:pt x="54" y="31"/>
                      </a:lnTo>
                      <a:lnTo>
                        <a:pt x="51" y="32"/>
                      </a:lnTo>
                      <a:lnTo>
                        <a:pt x="52" y="35"/>
                      </a:lnTo>
                      <a:lnTo>
                        <a:pt x="55" y="37"/>
                      </a:lnTo>
                      <a:lnTo>
                        <a:pt x="57" y="35"/>
                      </a:lnTo>
                      <a:lnTo>
                        <a:pt x="58" y="32"/>
                      </a:lnTo>
                      <a:lnTo>
                        <a:pt x="58" y="31"/>
                      </a:lnTo>
                      <a:lnTo>
                        <a:pt x="58" y="30"/>
                      </a:lnTo>
                      <a:lnTo>
                        <a:pt x="58" y="28"/>
                      </a:lnTo>
                      <a:lnTo>
                        <a:pt x="58" y="27"/>
                      </a:lnTo>
                      <a:lnTo>
                        <a:pt x="58" y="25"/>
                      </a:lnTo>
                      <a:lnTo>
                        <a:pt x="61" y="27"/>
                      </a:lnTo>
                      <a:lnTo>
                        <a:pt x="61" y="28"/>
                      </a:lnTo>
                      <a:lnTo>
                        <a:pt x="62" y="30"/>
                      </a:lnTo>
                      <a:lnTo>
                        <a:pt x="65" y="32"/>
                      </a:lnTo>
                      <a:lnTo>
                        <a:pt x="65" y="34"/>
                      </a:lnTo>
                      <a:lnTo>
                        <a:pt x="65" y="35"/>
                      </a:lnTo>
                      <a:lnTo>
                        <a:pt x="65" y="37"/>
                      </a:lnTo>
                      <a:lnTo>
                        <a:pt x="62" y="38"/>
                      </a:lnTo>
                      <a:lnTo>
                        <a:pt x="62" y="39"/>
                      </a:lnTo>
                      <a:lnTo>
                        <a:pt x="61" y="42"/>
                      </a:lnTo>
                      <a:lnTo>
                        <a:pt x="61" y="44"/>
                      </a:lnTo>
                      <a:lnTo>
                        <a:pt x="59" y="45"/>
                      </a:lnTo>
                      <a:lnTo>
                        <a:pt x="61" y="45"/>
                      </a:lnTo>
                      <a:lnTo>
                        <a:pt x="61" y="49"/>
                      </a:lnTo>
                      <a:lnTo>
                        <a:pt x="59" y="51"/>
                      </a:lnTo>
                      <a:lnTo>
                        <a:pt x="59" y="55"/>
                      </a:lnTo>
                      <a:lnTo>
                        <a:pt x="58" y="56"/>
                      </a:lnTo>
                      <a:lnTo>
                        <a:pt x="57" y="58"/>
                      </a:lnTo>
                      <a:lnTo>
                        <a:pt x="50" y="55"/>
                      </a:lnTo>
                      <a:lnTo>
                        <a:pt x="42" y="61"/>
                      </a:lnTo>
                      <a:lnTo>
                        <a:pt x="42" y="64"/>
                      </a:lnTo>
                      <a:lnTo>
                        <a:pt x="42" y="65"/>
                      </a:lnTo>
                      <a:lnTo>
                        <a:pt x="42" y="66"/>
                      </a:lnTo>
                      <a:lnTo>
                        <a:pt x="42" y="72"/>
                      </a:lnTo>
                      <a:lnTo>
                        <a:pt x="41" y="72"/>
                      </a:lnTo>
                      <a:lnTo>
                        <a:pt x="41" y="71"/>
                      </a:lnTo>
                      <a:lnTo>
                        <a:pt x="40" y="71"/>
                      </a:lnTo>
                      <a:lnTo>
                        <a:pt x="34" y="76"/>
                      </a:lnTo>
                      <a:lnTo>
                        <a:pt x="35" y="79"/>
                      </a:lnTo>
                      <a:lnTo>
                        <a:pt x="38" y="82"/>
                      </a:lnTo>
                      <a:lnTo>
                        <a:pt x="38" y="83"/>
                      </a:lnTo>
                      <a:lnTo>
                        <a:pt x="37" y="85"/>
                      </a:lnTo>
                      <a:lnTo>
                        <a:pt x="30" y="95"/>
                      </a:lnTo>
                      <a:lnTo>
                        <a:pt x="27" y="96"/>
                      </a:lnTo>
                      <a:lnTo>
                        <a:pt x="25" y="96"/>
                      </a:lnTo>
                      <a:lnTo>
                        <a:pt x="24" y="96"/>
                      </a:lnTo>
                      <a:lnTo>
                        <a:pt x="23" y="100"/>
                      </a:lnTo>
                      <a:lnTo>
                        <a:pt x="18" y="109"/>
                      </a:lnTo>
                      <a:lnTo>
                        <a:pt x="17" y="110"/>
                      </a:lnTo>
                      <a:lnTo>
                        <a:pt x="16" y="110"/>
                      </a:lnTo>
                      <a:lnTo>
                        <a:pt x="14" y="109"/>
                      </a:lnTo>
                      <a:lnTo>
                        <a:pt x="14" y="107"/>
                      </a:lnTo>
                      <a:lnTo>
                        <a:pt x="14" y="106"/>
                      </a:lnTo>
                      <a:lnTo>
                        <a:pt x="14" y="105"/>
                      </a:lnTo>
                      <a:lnTo>
                        <a:pt x="16" y="102"/>
                      </a:lnTo>
                      <a:lnTo>
                        <a:pt x="17" y="100"/>
                      </a:lnTo>
                      <a:lnTo>
                        <a:pt x="17" y="99"/>
                      </a:lnTo>
                      <a:lnTo>
                        <a:pt x="18" y="95"/>
                      </a:lnTo>
                      <a:lnTo>
                        <a:pt x="18" y="90"/>
                      </a:lnTo>
                      <a:lnTo>
                        <a:pt x="17" y="90"/>
                      </a:lnTo>
                      <a:lnTo>
                        <a:pt x="16" y="90"/>
                      </a:lnTo>
                      <a:lnTo>
                        <a:pt x="13" y="95"/>
                      </a:lnTo>
                      <a:lnTo>
                        <a:pt x="10" y="95"/>
                      </a:lnTo>
                      <a:lnTo>
                        <a:pt x="9" y="95"/>
                      </a:lnTo>
                      <a:lnTo>
                        <a:pt x="7" y="95"/>
                      </a:lnTo>
                      <a:lnTo>
                        <a:pt x="6" y="96"/>
                      </a:lnTo>
                      <a:lnTo>
                        <a:pt x="7" y="98"/>
                      </a:lnTo>
                      <a:lnTo>
                        <a:pt x="10" y="99"/>
                      </a:lnTo>
                      <a:lnTo>
                        <a:pt x="11" y="99"/>
                      </a:lnTo>
                      <a:lnTo>
                        <a:pt x="7" y="107"/>
                      </a:lnTo>
                      <a:lnTo>
                        <a:pt x="6" y="110"/>
                      </a:lnTo>
                      <a:lnTo>
                        <a:pt x="4" y="114"/>
                      </a:lnTo>
                      <a:lnTo>
                        <a:pt x="3" y="116"/>
                      </a:lnTo>
                      <a:lnTo>
                        <a:pt x="1" y="113"/>
                      </a:lnTo>
                      <a:lnTo>
                        <a:pt x="1" y="110"/>
                      </a:lnTo>
                      <a:lnTo>
                        <a:pt x="1" y="107"/>
                      </a:lnTo>
                      <a:lnTo>
                        <a:pt x="0" y="106"/>
                      </a:lnTo>
                      <a:lnTo>
                        <a:pt x="0" y="105"/>
                      </a:lnTo>
                      <a:lnTo>
                        <a:pt x="0" y="98"/>
                      </a:lnTo>
                      <a:lnTo>
                        <a:pt x="1" y="96"/>
                      </a:lnTo>
                      <a:lnTo>
                        <a:pt x="3" y="96"/>
                      </a:lnTo>
                      <a:lnTo>
                        <a:pt x="4" y="93"/>
                      </a:lnTo>
                      <a:lnTo>
                        <a:pt x="6" y="86"/>
                      </a:lnTo>
                      <a:lnTo>
                        <a:pt x="9" y="81"/>
                      </a:lnTo>
                      <a:lnTo>
                        <a:pt x="7" y="78"/>
                      </a:lnTo>
                      <a:lnTo>
                        <a:pt x="7" y="76"/>
                      </a:lnTo>
                      <a:lnTo>
                        <a:pt x="10" y="69"/>
                      </a:lnTo>
                      <a:lnTo>
                        <a:pt x="16" y="66"/>
                      </a:lnTo>
                      <a:lnTo>
                        <a:pt x="20" y="65"/>
                      </a:lnTo>
                      <a:lnTo>
                        <a:pt x="20" y="62"/>
                      </a:lnTo>
                      <a:lnTo>
                        <a:pt x="21" y="61"/>
                      </a:lnTo>
                      <a:lnTo>
                        <a:pt x="20" y="59"/>
                      </a:lnTo>
                      <a:lnTo>
                        <a:pt x="18" y="59"/>
                      </a:lnTo>
                      <a:lnTo>
                        <a:pt x="18" y="58"/>
                      </a:lnTo>
                      <a:lnTo>
                        <a:pt x="18" y="56"/>
                      </a:lnTo>
                      <a:lnTo>
                        <a:pt x="21" y="56"/>
                      </a:lnTo>
                      <a:lnTo>
                        <a:pt x="21" y="58"/>
                      </a:lnTo>
                      <a:lnTo>
                        <a:pt x="21" y="61"/>
                      </a:lnTo>
                      <a:lnTo>
                        <a:pt x="21" y="62"/>
                      </a:lnTo>
                      <a:lnTo>
                        <a:pt x="23" y="66"/>
                      </a:lnTo>
                      <a:lnTo>
                        <a:pt x="27" y="71"/>
                      </a:lnTo>
                      <a:lnTo>
                        <a:pt x="28" y="69"/>
                      </a:lnTo>
                      <a:lnTo>
                        <a:pt x="30" y="68"/>
                      </a:lnTo>
                      <a:lnTo>
                        <a:pt x="28" y="61"/>
                      </a:lnTo>
                      <a:lnTo>
                        <a:pt x="27" y="58"/>
                      </a:lnTo>
                      <a:lnTo>
                        <a:pt x="23" y="45"/>
                      </a:lnTo>
                      <a:lnTo>
                        <a:pt x="23" y="42"/>
                      </a:lnTo>
                      <a:lnTo>
                        <a:pt x="25" y="38"/>
                      </a:lnTo>
                      <a:lnTo>
                        <a:pt x="24" y="34"/>
                      </a:lnTo>
                      <a:lnTo>
                        <a:pt x="23" y="28"/>
                      </a:lnTo>
                      <a:lnTo>
                        <a:pt x="23" y="21"/>
                      </a:lnTo>
                      <a:lnTo>
                        <a:pt x="27" y="8"/>
                      </a:lnTo>
                      <a:lnTo>
                        <a:pt x="27" y="7"/>
                      </a:lnTo>
                      <a:lnTo>
                        <a:pt x="28" y="6"/>
                      </a:lnTo>
                      <a:lnTo>
                        <a:pt x="31" y="4"/>
                      </a:lnTo>
                      <a:lnTo>
                        <a:pt x="35" y="3"/>
                      </a:lnTo>
                      <a:lnTo>
                        <a:pt x="37" y="3"/>
                      </a:lnTo>
                      <a:lnTo>
                        <a:pt x="38" y="3"/>
                      </a:lnTo>
                      <a:lnTo>
                        <a:pt x="42" y="11"/>
                      </a:lnTo>
                      <a:lnTo>
                        <a:pt x="42" y="13"/>
                      </a:lnTo>
                      <a:lnTo>
                        <a:pt x="45" y="13"/>
                      </a:lnTo>
                      <a:lnTo>
                        <a:pt x="47" y="11"/>
                      </a:lnTo>
                      <a:lnTo>
                        <a:pt x="47" y="10"/>
                      </a:lnTo>
                      <a:lnTo>
                        <a:pt x="44" y="8"/>
                      </a:lnTo>
                      <a:lnTo>
                        <a:pt x="42" y="6"/>
                      </a:lnTo>
                      <a:lnTo>
                        <a:pt x="41" y="0"/>
                      </a:lnTo>
                      <a:lnTo>
                        <a:pt x="42" y="1"/>
                      </a:lnTo>
                      <a:lnTo>
                        <a:pt x="44" y="1"/>
                      </a:lnTo>
                      <a:lnTo>
                        <a:pt x="45" y="6"/>
                      </a:lnTo>
                      <a:lnTo>
                        <a:pt x="47" y="6"/>
                      </a:lnTo>
                      <a:lnTo>
                        <a:pt x="50" y="4"/>
                      </a:lnTo>
                      <a:lnTo>
                        <a:pt x="50" y="3"/>
                      </a:lnTo>
                      <a:lnTo>
                        <a:pt x="50" y="1"/>
                      </a:lnTo>
                      <a:lnTo>
                        <a:pt x="51" y="3"/>
                      </a:lnTo>
                      <a:lnTo>
                        <a:pt x="52"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4" name="Freeform 53"/>
                <p:cNvSpPr>
                  <a:spLocks/>
                </p:cNvSpPr>
                <p:nvPr/>
              </p:nvSpPr>
              <p:spPr bwMode="auto">
                <a:xfrm>
                  <a:off x="7391400" y="4762500"/>
                  <a:ext cx="123825" cy="161925"/>
                </a:xfrm>
                <a:custGeom>
                  <a:avLst/>
                  <a:gdLst>
                    <a:gd name="T0" fmla="*/ 48 w 78"/>
                    <a:gd name="T1" fmla="*/ 25 h 102"/>
                    <a:gd name="T2" fmla="*/ 65 w 78"/>
                    <a:gd name="T3" fmla="*/ 42 h 102"/>
                    <a:gd name="T4" fmla="*/ 64 w 78"/>
                    <a:gd name="T5" fmla="*/ 57 h 102"/>
                    <a:gd name="T6" fmla="*/ 67 w 78"/>
                    <a:gd name="T7" fmla="*/ 64 h 102"/>
                    <a:gd name="T8" fmla="*/ 71 w 78"/>
                    <a:gd name="T9" fmla="*/ 71 h 102"/>
                    <a:gd name="T10" fmla="*/ 74 w 78"/>
                    <a:gd name="T11" fmla="*/ 82 h 102"/>
                    <a:gd name="T12" fmla="*/ 74 w 78"/>
                    <a:gd name="T13" fmla="*/ 88 h 102"/>
                    <a:gd name="T14" fmla="*/ 75 w 78"/>
                    <a:gd name="T15" fmla="*/ 92 h 102"/>
                    <a:gd name="T16" fmla="*/ 78 w 78"/>
                    <a:gd name="T17" fmla="*/ 95 h 102"/>
                    <a:gd name="T18" fmla="*/ 71 w 78"/>
                    <a:gd name="T19" fmla="*/ 99 h 102"/>
                    <a:gd name="T20" fmla="*/ 64 w 78"/>
                    <a:gd name="T21" fmla="*/ 100 h 102"/>
                    <a:gd name="T22" fmla="*/ 55 w 78"/>
                    <a:gd name="T23" fmla="*/ 100 h 102"/>
                    <a:gd name="T24" fmla="*/ 43 w 78"/>
                    <a:gd name="T25" fmla="*/ 92 h 102"/>
                    <a:gd name="T26" fmla="*/ 47 w 78"/>
                    <a:gd name="T27" fmla="*/ 82 h 102"/>
                    <a:gd name="T28" fmla="*/ 43 w 78"/>
                    <a:gd name="T29" fmla="*/ 66 h 102"/>
                    <a:gd name="T30" fmla="*/ 43 w 78"/>
                    <a:gd name="T31" fmla="*/ 57 h 102"/>
                    <a:gd name="T32" fmla="*/ 38 w 78"/>
                    <a:gd name="T33" fmla="*/ 52 h 102"/>
                    <a:gd name="T34" fmla="*/ 36 w 78"/>
                    <a:gd name="T35" fmla="*/ 59 h 102"/>
                    <a:gd name="T36" fmla="*/ 38 w 78"/>
                    <a:gd name="T37" fmla="*/ 59 h 102"/>
                    <a:gd name="T38" fmla="*/ 40 w 78"/>
                    <a:gd name="T39" fmla="*/ 66 h 102"/>
                    <a:gd name="T40" fmla="*/ 38 w 78"/>
                    <a:gd name="T41" fmla="*/ 72 h 102"/>
                    <a:gd name="T42" fmla="*/ 40 w 78"/>
                    <a:gd name="T43" fmla="*/ 89 h 102"/>
                    <a:gd name="T44" fmla="*/ 37 w 78"/>
                    <a:gd name="T45" fmla="*/ 88 h 102"/>
                    <a:gd name="T46" fmla="*/ 37 w 78"/>
                    <a:gd name="T47" fmla="*/ 91 h 102"/>
                    <a:gd name="T48" fmla="*/ 31 w 78"/>
                    <a:gd name="T49" fmla="*/ 96 h 102"/>
                    <a:gd name="T50" fmla="*/ 20 w 78"/>
                    <a:gd name="T51" fmla="*/ 89 h 102"/>
                    <a:gd name="T52" fmla="*/ 19 w 78"/>
                    <a:gd name="T53" fmla="*/ 86 h 102"/>
                    <a:gd name="T54" fmla="*/ 13 w 78"/>
                    <a:gd name="T55" fmla="*/ 89 h 102"/>
                    <a:gd name="T56" fmla="*/ 3 w 78"/>
                    <a:gd name="T57" fmla="*/ 88 h 102"/>
                    <a:gd name="T58" fmla="*/ 2 w 78"/>
                    <a:gd name="T59" fmla="*/ 79 h 102"/>
                    <a:gd name="T60" fmla="*/ 4 w 78"/>
                    <a:gd name="T61" fmla="*/ 72 h 102"/>
                    <a:gd name="T62" fmla="*/ 7 w 78"/>
                    <a:gd name="T63" fmla="*/ 66 h 102"/>
                    <a:gd name="T64" fmla="*/ 7 w 78"/>
                    <a:gd name="T65" fmla="*/ 61 h 102"/>
                    <a:gd name="T66" fmla="*/ 9 w 78"/>
                    <a:gd name="T67" fmla="*/ 55 h 102"/>
                    <a:gd name="T68" fmla="*/ 13 w 78"/>
                    <a:gd name="T69" fmla="*/ 48 h 102"/>
                    <a:gd name="T70" fmla="*/ 16 w 78"/>
                    <a:gd name="T71" fmla="*/ 42 h 102"/>
                    <a:gd name="T72" fmla="*/ 16 w 78"/>
                    <a:gd name="T73" fmla="*/ 38 h 102"/>
                    <a:gd name="T74" fmla="*/ 10 w 78"/>
                    <a:gd name="T75" fmla="*/ 37 h 102"/>
                    <a:gd name="T76" fmla="*/ 7 w 78"/>
                    <a:gd name="T77" fmla="*/ 28 h 102"/>
                    <a:gd name="T78" fmla="*/ 9 w 78"/>
                    <a:gd name="T79" fmla="*/ 17 h 102"/>
                    <a:gd name="T80" fmla="*/ 7 w 78"/>
                    <a:gd name="T81" fmla="*/ 1 h 102"/>
                    <a:gd name="T82" fmla="*/ 24 w 78"/>
                    <a:gd name="T83" fmla="*/ 6 h 102"/>
                    <a:gd name="T84" fmla="*/ 37 w 78"/>
                    <a:gd name="T85" fmla="*/ 17 h 102"/>
                    <a:gd name="T86" fmla="*/ 47 w 78"/>
                    <a:gd name="T87" fmla="*/ 2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02">
                      <a:moveTo>
                        <a:pt x="47" y="27"/>
                      </a:moveTo>
                      <a:lnTo>
                        <a:pt x="48" y="27"/>
                      </a:lnTo>
                      <a:lnTo>
                        <a:pt x="48" y="25"/>
                      </a:lnTo>
                      <a:lnTo>
                        <a:pt x="50" y="25"/>
                      </a:lnTo>
                      <a:lnTo>
                        <a:pt x="62" y="33"/>
                      </a:lnTo>
                      <a:lnTo>
                        <a:pt x="65" y="42"/>
                      </a:lnTo>
                      <a:lnTo>
                        <a:pt x="67" y="45"/>
                      </a:lnTo>
                      <a:lnTo>
                        <a:pt x="65" y="52"/>
                      </a:lnTo>
                      <a:lnTo>
                        <a:pt x="64" y="57"/>
                      </a:lnTo>
                      <a:lnTo>
                        <a:pt x="64" y="58"/>
                      </a:lnTo>
                      <a:lnTo>
                        <a:pt x="65" y="62"/>
                      </a:lnTo>
                      <a:lnTo>
                        <a:pt x="67" y="64"/>
                      </a:lnTo>
                      <a:lnTo>
                        <a:pt x="68" y="64"/>
                      </a:lnTo>
                      <a:lnTo>
                        <a:pt x="70" y="65"/>
                      </a:lnTo>
                      <a:lnTo>
                        <a:pt x="71" y="71"/>
                      </a:lnTo>
                      <a:lnTo>
                        <a:pt x="71" y="75"/>
                      </a:lnTo>
                      <a:lnTo>
                        <a:pt x="71" y="76"/>
                      </a:lnTo>
                      <a:lnTo>
                        <a:pt x="74" y="82"/>
                      </a:lnTo>
                      <a:lnTo>
                        <a:pt x="75" y="85"/>
                      </a:lnTo>
                      <a:lnTo>
                        <a:pt x="75" y="86"/>
                      </a:lnTo>
                      <a:lnTo>
                        <a:pt x="74" y="88"/>
                      </a:lnTo>
                      <a:lnTo>
                        <a:pt x="75" y="89"/>
                      </a:lnTo>
                      <a:lnTo>
                        <a:pt x="75" y="91"/>
                      </a:lnTo>
                      <a:lnTo>
                        <a:pt x="75" y="92"/>
                      </a:lnTo>
                      <a:lnTo>
                        <a:pt x="77" y="93"/>
                      </a:lnTo>
                      <a:lnTo>
                        <a:pt x="77" y="95"/>
                      </a:lnTo>
                      <a:lnTo>
                        <a:pt x="78" y="95"/>
                      </a:lnTo>
                      <a:lnTo>
                        <a:pt x="78" y="96"/>
                      </a:lnTo>
                      <a:lnTo>
                        <a:pt x="77" y="98"/>
                      </a:lnTo>
                      <a:lnTo>
                        <a:pt x="71" y="99"/>
                      </a:lnTo>
                      <a:lnTo>
                        <a:pt x="70" y="99"/>
                      </a:lnTo>
                      <a:lnTo>
                        <a:pt x="68" y="99"/>
                      </a:lnTo>
                      <a:lnTo>
                        <a:pt x="64" y="100"/>
                      </a:lnTo>
                      <a:lnTo>
                        <a:pt x="62" y="100"/>
                      </a:lnTo>
                      <a:lnTo>
                        <a:pt x="57" y="102"/>
                      </a:lnTo>
                      <a:lnTo>
                        <a:pt x="55" y="100"/>
                      </a:lnTo>
                      <a:lnTo>
                        <a:pt x="53" y="98"/>
                      </a:lnTo>
                      <a:lnTo>
                        <a:pt x="45" y="95"/>
                      </a:lnTo>
                      <a:lnTo>
                        <a:pt x="43" y="92"/>
                      </a:lnTo>
                      <a:lnTo>
                        <a:pt x="41" y="88"/>
                      </a:lnTo>
                      <a:lnTo>
                        <a:pt x="43" y="85"/>
                      </a:lnTo>
                      <a:lnTo>
                        <a:pt x="47" y="82"/>
                      </a:lnTo>
                      <a:lnTo>
                        <a:pt x="45" y="72"/>
                      </a:lnTo>
                      <a:lnTo>
                        <a:pt x="44" y="69"/>
                      </a:lnTo>
                      <a:lnTo>
                        <a:pt x="43" y="66"/>
                      </a:lnTo>
                      <a:lnTo>
                        <a:pt x="43" y="62"/>
                      </a:lnTo>
                      <a:lnTo>
                        <a:pt x="43" y="59"/>
                      </a:lnTo>
                      <a:lnTo>
                        <a:pt x="43" y="57"/>
                      </a:lnTo>
                      <a:lnTo>
                        <a:pt x="43" y="54"/>
                      </a:lnTo>
                      <a:lnTo>
                        <a:pt x="43" y="51"/>
                      </a:lnTo>
                      <a:lnTo>
                        <a:pt x="38" y="52"/>
                      </a:lnTo>
                      <a:lnTo>
                        <a:pt x="37" y="54"/>
                      </a:lnTo>
                      <a:lnTo>
                        <a:pt x="36" y="55"/>
                      </a:lnTo>
                      <a:lnTo>
                        <a:pt x="36" y="59"/>
                      </a:lnTo>
                      <a:lnTo>
                        <a:pt x="36" y="61"/>
                      </a:lnTo>
                      <a:lnTo>
                        <a:pt x="38" y="61"/>
                      </a:lnTo>
                      <a:lnTo>
                        <a:pt x="38" y="59"/>
                      </a:lnTo>
                      <a:lnTo>
                        <a:pt x="40" y="59"/>
                      </a:lnTo>
                      <a:lnTo>
                        <a:pt x="40" y="65"/>
                      </a:lnTo>
                      <a:lnTo>
                        <a:pt x="40" y="66"/>
                      </a:lnTo>
                      <a:lnTo>
                        <a:pt x="38" y="68"/>
                      </a:lnTo>
                      <a:lnTo>
                        <a:pt x="37" y="72"/>
                      </a:lnTo>
                      <a:lnTo>
                        <a:pt x="38" y="72"/>
                      </a:lnTo>
                      <a:lnTo>
                        <a:pt x="41" y="75"/>
                      </a:lnTo>
                      <a:lnTo>
                        <a:pt x="43" y="79"/>
                      </a:lnTo>
                      <a:lnTo>
                        <a:pt x="40" y="89"/>
                      </a:lnTo>
                      <a:lnTo>
                        <a:pt x="40" y="91"/>
                      </a:lnTo>
                      <a:lnTo>
                        <a:pt x="38" y="89"/>
                      </a:lnTo>
                      <a:lnTo>
                        <a:pt x="37" y="88"/>
                      </a:lnTo>
                      <a:lnTo>
                        <a:pt x="36" y="89"/>
                      </a:lnTo>
                      <a:lnTo>
                        <a:pt x="36" y="91"/>
                      </a:lnTo>
                      <a:lnTo>
                        <a:pt x="37" y="91"/>
                      </a:lnTo>
                      <a:lnTo>
                        <a:pt x="36" y="93"/>
                      </a:lnTo>
                      <a:lnTo>
                        <a:pt x="33" y="96"/>
                      </a:lnTo>
                      <a:lnTo>
                        <a:pt x="31" y="96"/>
                      </a:lnTo>
                      <a:lnTo>
                        <a:pt x="28" y="96"/>
                      </a:lnTo>
                      <a:lnTo>
                        <a:pt x="20" y="91"/>
                      </a:lnTo>
                      <a:lnTo>
                        <a:pt x="20" y="89"/>
                      </a:lnTo>
                      <a:lnTo>
                        <a:pt x="20" y="88"/>
                      </a:lnTo>
                      <a:lnTo>
                        <a:pt x="20" y="86"/>
                      </a:lnTo>
                      <a:lnTo>
                        <a:pt x="19" y="86"/>
                      </a:lnTo>
                      <a:lnTo>
                        <a:pt x="17" y="85"/>
                      </a:lnTo>
                      <a:lnTo>
                        <a:pt x="16" y="86"/>
                      </a:lnTo>
                      <a:lnTo>
                        <a:pt x="13" y="89"/>
                      </a:lnTo>
                      <a:lnTo>
                        <a:pt x="9" y="89"/>
                      </a:lnTo>
                      <a:lnTo>
                        <a:pt x="7" y="89"/>
                      </a:lnTo>
                      <a:lnTo>
                        <a:pt x="3" y="88"/>
                      </a:lnTo>
                      <a:lnTo>
                        <a:pt x="0" y="86"/>
                      </a:lnTo>
                      <a:lnTo>
                        <a:pt x="0" y="85"/>
                      </a:lnTo>
                      <a:lnTo>
                        <a:pt x="2" y="79"/>
                      </a:lnTo>
                      <a:lnTo>
                        <a:pt x="3" y="75"/>
                      </a:lnTo>
                      <a:lnTo>
                        <a:pt x="3" y="74"/>
                      </a:lnTo>
                      <a:lnTo>
                        <a:pt x="4" y="72"/>
                      </a:lnTo>
                      <a:lnTo>
                        <a:pt x="6" y="71"/>
                      </a:lnTo>
                      <a:lnTo>
                        <a:pt x="6" y="69"/>
                      </a:lnTo>
                      <a:lnTo>
                        <a:pt x="7" y="66"/>
                      </a:lnTo>
                      <a:lnTo>
                        <a:pt x="7" y="65"/>
                      </a:lnTo>
                      <a:lnTo>
                        <a:pt x="7" y="62"/>
                      </a:lnTo>
                      <a:lnTo>
                        <a:pt x="7" y="61"/>
                      </a:lnTo>
                      <a:lnTo>
                        <a:pt x="7" y="59"/>
                      </a:lnTo>
                      <a:lnTo>
                        <a:pt x="7" y="58"/>
                      </a:lnTo>
                      <a:lnTo>
                        <a:pt x="9" y="55"/>
                      </a:lnTo>
                      <a:lnTo>
                        <a:pt x="9" y="54"/>
                      </a:lnTo>
                      <a:lnTo>
                        <a:pt x="10" y="52"/>
                      </a:lnTo>
                      <a:lnTo>
                        <a:pt x="13" y="48"/>
                      </a:lnTo>
                      <a:lnTo>
                        <a:pt x="13" y="47"/>
                      </a:lnTo>
                      <a:lnTo>
                        <a:pt x="14" y="44"/>
                      </a:lnTo>
                      <a:lnTo>
                        <a:pt x="16" y="42"/>
                      </a:lnTo>
                      <a:lnTo>
                        <a:pt x="17" y="41"/>
                      </a:lnTo>
                      <a:lnTo>
                        <a:pt x="17" y="37"/>
                      </a:lnTo>
                      <a:lnTo>
                        <a:pt x="16" y="38"/>
                      </a:lnTo>
                      <a:lnTo>
                        <a:pt x="13" y="38"/>
                      </a:lnTo>
                      <a:lnTo>
                        <a:pt x="12" y="38"/>
                      </a:lnTo>
                      <a:lnTo>
                        <a:pt x="10" y="37"/>
                      </a:lnTo>
                      <a:lnTo>
                        <a:pt x="10" y="35"/>
                      </a:lnTo>
                      <a:lnTo>
                        <a:pt x="7" y="31"/>
                      </a:lnTo>
                      <a:lnTo>
                        <a:pt x="7" y="28"/>
                      </a:lnTo>
                      <a:lnTo>
                        <a:pt x="7" y="23"/>
                      </a:lnTo>
                      <a:lnTo>
                        <a:pt x="9" y="21"/>
                      </a:lnTo>
                      <a:lnTo>
                        <a:pt x="9" y="17"/>
                      </a:lnTo>
                      <a:lnTo>
                        <a:pt x="7" y="13"/>
                      </a:lnTo>
                      <a:lnTo>
                        <a:pt x="4" y="6"/>
                      </a:lnTo>
                      <a:lnTo>
                        <a:pt x="7" y="1"/>
                      </a:lnTo>
                      <a:lnTo>
                        <a:pt x="10" y="0"/>
                      </a:lnTo>
                      <a:lnTo>
                        <a:pt x="19" y="1"/>
                      </a:lnTo>
                      <a:lnTo>
                        <a:pt x="24" y="6"/>
                      </a:lnTo>
                      <a:lnTo>
                        <a:pt x="28" y="10"/>
                      </a:lnTo>
                      <a:lnTo>
                        <a:pt x="33" y="13"/>
                      </a:lnTo>
                      <a:lnTo>
                        <a:pt x="37" y="17"/>
                      </a:lnTo>
                      <a:lnTo>
                        <a:pt x="41" y="21"/>
                      </a:lnTo>
                      <a:lnTo>
                        <a:pt x="47" y="25"/>
                      </a:lnTo>
                      <a:lnTo>
                        <a:pt x="47" y="2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5" name="Freeform 54"/>
                <p:cNvSpPr>
                  <a:spLocks/>
                </p:cNvSpPr>
                <p:nvPr/>
              </p:nvSpPr>
              <p:spPr bwMode="auto">
                <a:xfrm>
                  <a:off x="4213225" y="2586038"/>
                  <a:ext cx="28575" cy="19050"/>
                </a:xfrm>
                <a:custGeom>
                  <a:avLst/>
                  <a:gdLst>
                    <a:gd name="T0" fmla="*/ 18 w 18"/>
                    <a:gd name="T1" fmla="*/ 10 h 12"/>
                    <a:gd name="T2" fmla="*/ 14 w 18"/>
                    <a:gd name="T3" fmla="*/ 12 h 12"/>
                    <a:gd name="T4" fmla="*/ 4 w 18"/>
                    <a:gd name="T5" fmla="*/ 12 h 12"/>
                    <a:gd name="T6" fmla="*/ 6 w 18"/>
                    <a:gd name="T7" fmla="*/ 11 h 12"/>
                    <a:gd name="T8" fmla="*/ 6 w 18"/>
                    <a:gd name="T9" fmla="*/ 10 h 12"/>
                    <a:gd name="T10" fmla="*/ 4 w 18"/>
                    <a:gd name="T11" fmla="*/ 8 h 12"/>
                    <a:gd name="T12" fmla="*/ 3 w 18"/>
                    <a:gd name="T13" fmla="*/ 7 h 12"/>
                    <a:gd name="T14" fmla="*/ 0 w 18"/>
                    <a:gd name="T15" fmla="*/ 3 h 12"/>
                    <a:gd name="T16" fmla="*/ 2 w 18"/>
                    <a:gd name="T17" fmla="*/ 3 h 12"/>
                    <a:gd name="T18" fmla="*/ 3 w 18"/>
                    <a:gd name="T19" fmla="*/ 0 h 12"/>
                    <a:gd name="T20" fmla="*/ 4 w 18"/>
                    <a:gd name="T21" fmla="*/ 0 h 12"/>
                    <a:gd name="T22" fmla="*/ 6 w 18"/>
                    <a:gd name="T23" fmla="*/ 0 h 12"/>
                    <a:gd name="T24" fmla="*/ 10 w 18"/>
                    <a:gd name="T25" fmla="*/ 3 h 12"/>
                    <a:gd name="T26" fmla="*/ 11 w 18"/>
                    <a:gd name="T27" fmla="*/ 3 h 12"/>
                    <a:gd name="T28" fmla="*/ 11 w 18"/>
                    <a:gd name="T29" fmla="*/ 4 h 12"/>
                    <a:gd name="T30" fmla="*/ 13 w 18"/>
                    <a:gd name="T31" fmla="*/ 5 h 12"/>
                    <a:gd name="T32" fmla="*/ 14 w 18"/>
                    <a:gd name="T33" fmla="*/ 7 h 12"/>
                    <a:gd name="T34" fmla="*/ 18 w 18"/>
                    <a:gd name="T3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2">
                      <a:moveTo>
                        <a:pt x="18" y="10"/>
                      </a:moveTo>
                      <a:lnTo>
                        <a:pt x="14" y="12"/>
                      </a:lnTo>
                      <a:lnTo>
                        <a:pt x="4" y="12"/>
                      </a:lnTo>
                      <a:lnTo>
                        <a:pt x="6" y="11"/>
                      </a:lnTo>
                      <a:lnTo>
                        <a:pt x="6" y="10"/>
                      </a:lnTo>
                      <a:lnTo>
                        <a:pt x="4" y="8"/>
                      </a:lnTo>
                      <a:lnTo>
                        <a:pt x="3" y="7"/>
                      </a:lnTo>
                      <a:lnTo>
                        <a:pt x="0" y="3"/>
                      </a:lnTo>
                      <a:lnTo>
                        <a:pt x="2" y="3"/>
                      </a:lnTo>
                      <a:lnTo>
                        <a:pt x="3" y="0"/>
                      </a:lnTo>
                      <a:lnTo>
                        <a:pt x="4" y="0"/>
                      </a:lnTo>
                      <a:lnTo>
                        <a:pt x="6" y="0"/>
                      </a:lnTo>
                      <a:lnTo>
                        <a:pt x="10" y="3"/>
                      </a:lnTo>
                      <a:lnTo>
                        <a:pt x="11" y="3"/>
                      </a:lnTo>
                      <a:lnTo>
                        <a:pt x="11" y="4"/>
                      </a:lnTo>
                      <a:lnTo>
                        <a:pt x="13" y="5"/>
                      </a:lnTo>
                      <a:lnTo>
                        <a:pt x="14" y="7"/>
                      </a:lnTo>
                      <a:lnTo>
                        <a:pt x="18"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6" name="Freeform 55"/>
                <p:cNvSpPr>
                  <a:spLocks/>
                </p:cNvSpPr>
                <p:nvPr/>
              </p:nvSpPr>
              <p:spPr bwMode="auto">
                <a:xfrm>
                  <a:off x="7218363" y="4637088"/>
                  <a:ext cx="42863" cy="66675"/>
                </a:xfrm>
                <a:custGeom>
                  <a:avLst/>
                  <a:gdLst>
                    <a:gd name="T0" fmla="*/ 26 w 27"/>
                    <a:gd name="T1" fmla="*/ 24 h 42"/>
                    <a:gd name="T2" fmla="*/ 24 w 27"/>
                    <a:gd name="T3" fmla="*/ 27 h 42"/>
                    <a:gd name="T4" fmla="*/ 24 w 27"/>
                    <a:gd name="T5" fmla="*/ 28 h 42"/>
                    <a:gd name="T6" fmla="*/ 24 w 27"/>
                    <a:gd name="T7" fmla="*/ 29 h 42"/>
                    <a:gd name="T8" fmla="*/ 26 w 27"/>
                    <a:gd name="T9" fmla="*/ 28 h 42"/>
                    <a:gd name="T10" fmla="*/ 26 w 27"/>
                    <a:gd name="T11" fmla="*/ 29 h 42"/>
                    <a:gd name="T12" fmla="*/ 26 w 27"/>
                    <a:gd name="T13" fmla="*/ 31 h 42"/>
                    <a:gd name="T14" fmla="*/ 23 w 27"/>
                    <a:gd name="T15" fmla="*/ 34 h 42"/>
                    <a:gd name="T16" fmla="*/ 23 w 27"/>
                    <a:gd name="T17" fmla="*/ 35 h 42"/>
                    <a:gd name="T18" fmla="*/ 16 w 27"/>
                    <a:gd name="T19" fmla="*/ 42 h 42"/>
                    <a:gd name="T20" fmla="*/ 14 w 27"/>
                    <a:gd name="T21" fmla="*/ 42 h 42"/>
                    <a:gd name="T22" fmla="*/ 13 w 27"/>
                    <a:gd name="T23" fmla="*/ 42 h 42"/>
                    <a:gd name="T24" fmla="*/ 7 w 27"/>
                    <a:gd name="T25" fmla="*/ 41 h 42"/>
                    <a:gd name="T26" fmla="*/ 6 w 27"/>
                    <a:gd name="T27" fmla="*/ 41 h 42"/>
                    <a:gd name="T28" fmla="*/ 2 w 27"/>
                    <a:gd name="T29" fmla="*/ 41 h 42"/>
                    <a:gd name="T30" fmla="*/ 0 w 27"/>
                    <a:gd name="T31" fmla="*/ 39 h 42"/>
                    <a:gd name="T32" fmla="*/ 3 w 27"/>
                    <a:gd name="T33" fmla="*/ 35 h 42"/>
                    <a:gd name="T34" fmla="*/ 6 w 27"/>
                    <a:gd name="T35" fmla="*/ 31 h 42"/>
                    <a:gd name="T36" fmla="*/ 7 w 27"/>
                    <a:gd name="T37" fmla="*/ 28 h 42"/>
                    <a:gd name="T38" fmla="*/ 9 w 27"/>
                    <a:gd name="T39" fmla="*/ 28 h 42"/>
                    <a:gd name="T40" fmla="*/ 12 w 27"/>
                    <a:gd name="T41" fmla="*/ 28 h 42"/>
                    <a:gd name="T42" fmla="*/ 13 w 27"/>
                    <a:gd name="T43" fmla="*/ 27 h 42"/>
                    <a:gd name="T44" fmla="*/ 16 w 27"/>
                    <a:gd name="T45" fmla="*/ 24 h 42"/>
                    <a:gd name="T46" fmla="*/ 16 w 27"/>
                    <a:gd name="T47" fmla="*/ 22 h 42"/>
                    <a:gd name="T48" fmla="*/ 16 w 27"/>
                    <a:gd name="T49" fmla="*/ 21 h 42"/>
                    <a:gd name="T50" fmla="*/ 14 w 27"/>
                    <a:gd name="T51" fmla="*/ 20 h 42"/>
                    <a:gd name="T52" fmla="*/ 13 w 27"/>
                    <a:gd name="T53" fmla="*/ 20 h 42"/>
                    <a:gd name="T54" fmla="*/ 13 w 27"/>
                    <a:gd name="T55" fmla="*/ 17 h 42"/>
                    <a:gd name="T56" fmla="*/ 16 w 27"/>
                    <a:gd name="T57" fmla="*/ 10 h 42"/>
                    <a:gd name="T58" fmla="*/ 19 w 27"/>
                    <a:gd name="T59" fmla="*/ 4 h 42"/>
                    <a:gd name="T60" fmla="*/ 19 w 27"/>
                    <a:gd name="T61" fmla="*/ 3 h 42"/>
                    <a:gd name="T62" fmla="*/ 17 w 27"/>
                    <a:gd name="T63" fmla="*/ 1 h 42"/>
                    <a:gd name="T64" fmla="*/ 17 w 27"/>
                    <a:gd name="T65" fmla="*/ 0 h 42"/>
                    <a:gd name="T66" fmla="*/ 19 w 27"/>
                    <a:gd name="T67" fmla="*/ 0 h 42"/>
                    <a:gd name="T68" fmla="*/ 20 w 27"/>
                    <a:gd name="T69" fmla="*/ 0 h 42"/>
                    <a:gd name="T70" fmla="*/ 24 w 27"/>
                    <a:gd name="T71" fmla="*/ 1 h 42"/>
                    <a:gd name="T72" fmla="*/ 26 w 27"/>
                    <a:gd name="T73" fmla="*/ 3 h 42"/>
                    <a:gd name="T74" fmla="*/ 27 w 27"/>
                    <a:gd name="T75" fmla="*/ 4 h 42"/>
                    <a:gd name="T76" fmla="*/ 27 w 27"/>
                    <a:gd name="T77" fmla="*/ 5 h 42"/>
                    <a:gd name="T78" fmla="*/ 26 w 27"/>
                    <a:gd name="T79" fmla="*/ 7 h 42"/>
                    <a:gd name="T80" fmla="*/ 26 w 27"/>
                    <a:gd name="T81" fmla="*/ 11 h 42"/>
                    <a:gd name="T82" fmla="*/ 27 w 27"/>
                    <a:gd name="T83" fmla="*/ 14 h 42"/>
                    <a:gd name="T84" fmla="*/ 26 w 27"/>
                    <a:gd name="T85" fmla="*/ 14 h 42"/>
                    <a:gd name="T86" fmla="*/ 26 w 27"/>
                    <a:gd name="T87" fmla="*/ 15 h 42"/>
                    <a:gd name="T88" fmla="*/ 27 w 27"/>
                    <a:gd name="T89" fmla="*/ 17 h 42"/>
                    <a:gd name="T90" fmla="*/ 27 w 27"/>
                    <a:gd name="T91" fmla="*/ 18 h 42"/>
                    <a:gd name="T92" fmla="*/ 27 w 27"/>
                    <a:gd name="T93" fmla="*/ 20 h 42"/>
                    <a:gd name="T94" fmla="*/ 26 w 27"/>
                    <a:gd name="T9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 h="42">
                      <a:moveTo>
                        <a:pt x="26" y="24"/>
                      </a:moveTo>
                      <a:lnTo>
                        <a:pt x="24" y="27"/>
                      </a:lnTo>
                      <a:lnTo>
                        <a:pt x="24" y="28"/>
                      </a:lnTo>
                      <a:lnTo>
                        <a:pt x="24" y="29"/>
                      </a:lnTo>
                      <a:lnTo>
                        <a:pt x="26" y="28"/>
                      </a:lnTo>
                      <a:lnTo>
                        <a:pt x="26" y="29"/>
                      </a:lnTo>
                      <a:lnTo>
                        <a:pt x="26" y="31"/>
                      </a:lnTo>
                      <a:lnTo>
                        <a:pt x="23" y="34"/>
                      </a:lnTo>
                      <a:lnTo>
                        <a:pt x="23" y="35"/>
                      </a:lnTo>
                      <a:lnTo>
                        <a:pt x="16" y="42"/>
                      </a:lnTo>
                      <a:lnTo>
                        <a:pt x="14" y="42"/>
                      </a:lnTo>
                      <a:lnTo>
                        <a:pt x="13" y="42"/>
                      </a:lnTo>
                      <a:lnTo>
                        <a:pt x="7" y="41"/>
                      </a:lnTo>
                      <a:lnTo>
                        <a:pt x="6" y="41"/>
                      </a:lnTo>
                      <a:lnTo>
                        <a:pt x="2" y="41"/>
                      </a:lnTo>
                      <a:lnTo>
                        <a:pt x="0" y="39"/>
                      </a:lnTo>
                      <a:lnTo>
                        <a:pt x="3" y="35"/>
                      </a:lnTo>
                      <a:lnTo>
                        <a:pt x="6" y="31"/>
                      </a:lnTo>
                      <a:lnTo>
                        <a:pt x="7" y="28"/>
                      </a:lnTo>
                      <a:lnTo>
                        <a:pt x="9" y="28"/>
                      </a:lnTo>
                      <a:lnTo>
                        <a:pt x="12" y="28"/>
                      </a:lnTo>
                      <a:lnTo>
                        <a:pt x="13" y="27"/>
                      </a:lnTo>
                      <a:lnTo>
                        <a:pt x="16" y="24"/>
                      </a:lnTo>
                      <a:lnTo>
                        <a:pt x="16" y="22"/>
                      </a:lnTo>
                      <a:lnTo>
                        <a:pt x="16" y="21"/>
                      </a:lnTo>
                      <a:lnTo>
                        <a:pt x="14" y="20"/>
                      </a:lnTo>
                      <a:lnTo>
                        <a:pt x="13" y="20"/>
                      </a:lnTo>
                      <a:lnTo>
                        <a:pt x="13" y="17"/>
                      </a:lnTo>
                      <a:lnTo>
                        <a:pt x="16" y="10"/>
                      </a:lnTo>
                      <a:lnTo>
                        <a:pt x="19" y="4"/>
                      </a:lnTo>
                      <a:lnTo>
                        <a:pt x="19" y="3"/>
                      </a:lnTo>
                      <a:lnTo>
                        <a:pt x="17" y="1"/>
                      </a:lnTo>
                      <a:lnTo>
                        <a:pt x="17" y="0"/>
                      </a:lnTo>
                      <a:lnTo>
                        <a:pt x="19" y="0"/>
                      </a:lnTo>
                      <a:lnTo>
                        <a:pt x="20" y="0"/>
                      </a:lnTo>
                      <a:lnTo>
                        <a:pt x="24" y="1"/>
                      </a:lnTo>
                      <a:lnTo>
                        <a:pt x="26" y="3"/>
                      </a:lnTo>
                      <a:lnTo>
                        <a:pt x="27" y="4"/>
                      </a:lnTo>
                      <a:lnTo>
                        <a:pt x="27" y="5"/>
                      </a:lnTo>
                      <a:lnTo>
                        <a:pt x="26" y="7"/>
                      </a:lnTo>
                      <a:lnTo>
                        <a:pt x="26" y="11"/>
                      </a:lnTo>
                      <a:lnTo>
                        <a:pt x="27" y="14"/>
                      </a:lnTo>
                      <a:lnTo>
                        <a:pt x="26" y="14"/>
                      </a:lnTo>
                      <a:lnTo>
                        <a:pt x="26" y="15"/>
                      </a:lnTo>
                      <a:lnTo>
                        <a:pt x="27" y="17"/>
                      </a:lnTo>
                      <a:lnTo>
                        <a:pt x="27" y="18"/>
                      </a:lnTo>
                      <a:lnTo>
                        <a:pt x="27" y="20"/>
                      </a:lnTo>
                      <a:lnTo>
                        <a:pt x="26" y="2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7" name="Freeform 56"/>
                <p:cNvSpPr>
                  <a:spLocks/>
                </p:cNvSpPr>
                <p:nvPr/>
              </p:nvSpPr>
              <p:spPr bwMode="auto">
                <a:xfrm>
                  <a:off x="7245350" y="4611688"/>
                  <a:ext cx="106363" cy="295275"/>
                </a:xfrm>
                <a:custGeom>
                  <a:avLst/>
                  <a:gdLst>
                    <a:gd name="T0" fmla="*/ 47 w 67"/>
                    <a:gd name="T1" fmla="*/ 14 h 186"/>
                    <a:gd name="T2" fmla="*/ 50 w 67"/>
                    <a:gd name="T3" fmla="*/ 20 h 186"/>
                    <a:gd name="T4" fmla="*/ 54 w 67"/>
                    <a:gd name="T5" fmla="*/ 27 h 186"/>
                    <a:gd name="T6" fmla="*/ 62 w 67"/>
                    <a:gd name="T7" fmla="*/ 30 h 186"/>
                    <a:gd name="T8" fmla="*/ 65 w 67"/>
                    <a:gd name="T9" fmla="*/ 43 h 186"/>
                    <a:gd name="T10" fmla="*/ 62 w 67"/>
                    <a:gd name="T11" fmla="*/ 47 h 186"/>
                    <a:gd name="T12" fmla="*/ 57 w 67"/>
                    <a:gd name="T13" fmla="*/ 40 h 186"/>
                    <a:gd name="T14" fmla="*/ 55 w 67"/>
                    <a:gd name="T15" fmla="*/ 44 h 186"/>
                    <a:gd name="T16" fmla="*/ 60 w 67"/>
                    <a:gd name="T17" fmla="*/ 51 h 186"/>
                    <a:gd name="T18" fmla="*/ 53 w 67"/>
                    <a:gd name="T19" fmla="*/ 84 h 186"/>
                    <a:gd name="T20" fmla="*/ 50 w 67"/>
                    <a:gd name="T21" fmla="*/ 94 h 186"/>
                    <a:gd name="T22" fmla="*/ 47 w 67"/>
                    <a:gd name="T23" fmla="*/ 108 h 186"/>
                    <a:gd name="T24" fmla="*/ 43 w 67"/>
                    <a:gd name="T25" fmla="*/ 128 h 186"/>
                    <a:gd name="T26" fmla="*/ 36 w 67"/>
                    <a:gd name="T27" fmla="*/ 143 h 186"/>
                    <a:gd name="T28" fmla="*/ 31 w 67"/>
                    <a:gd name="T29" fmla="*/ 146 h 186"/>
                    <a:gd name="T30" fmla="*/ 29 w 67"/>
                    <a:gd name="T31" fmla="*/ 159 h 186"/>
                    <a:gd name="T32" fmla="*/ 21 w 67"/>
                    <a:gd name="T33" fmla="*/ 176 h 186"/>
                    <a:gd name="T34" fmla="*/ 14 w 67"/>
                    <a:gd name="T35" fmla="*/ 186 h 186"/>
                    <a:gd name="T36" fmla="*/ 9 w 67"/>
                    <a:gd name="T37" fmla="*/ 174 h 186"/>
                    <a:gd name="T38" fmla="*/ 9 w 67"/>
                    <a:gd name="T39" fmla="*/ 156 h 186"/>
                    <a:gd name="T40" fmla="*/ 9 w 67"/>
                    <a:gd name="T41" fmla="*/ 137 h 186"/>
                    <a:gd name="T42" fmla="*/ 9 w 67"/>
                    <a:gd name="T43" fmla="*/ 130 h 186"/>
                    <a:gd name="T44" fmla="*/ 14 w 67"/>
                    <a:gd name="T45" fmla="*/ 126 h 186"/>
                    <a:gd name="T46" fmla="*/ 17 w 67"/>
                    <a:gd name="T47" fmla="*/ 126 h 186"/>
                    <a:gd name="T48" fmla="*/ 17 w 67"/>
                    <a:gd name="T49" fmla="*/ 122 h 186"/>
                    <a:gd name="T50" fmla="*/ 12 w 67"/>
                    <a:gd name="T51" fmla="*/ 123 h 186"/>
                    <a:gd name="T52" fmla="*/ 9 w 67"/>
                    <a:gd name="T53" fmla="*/ 122 h 186"/>
                    <a:gd name="T54" fmla="*/ 9 w 67"/>
                    <a:gd name="T55" fmla="*/ 112 h 186"/>
                    <a:gd name="T56" fmla="*/ 3 w 67"/>
                    <a:gd name="T57" fmla="*/ 102 h 186"/>
                    <a:gd name="T58" fmla="*/ 6 w 67"/>
                    <a:gd name="T59" fmla="*/ 99 h 186"/>
                    <a:gd name="T60" fmla="*/ 3 w 67"/>
                    <a:gd name="T61" fmla="*/ 96 h 186"/>
                    <a:gd name="T62" fmla="*/ 2 w 67"/>
                    <a:gd name="T63" fmla="*/ 88 h 186"/>
                    <a:gd name="T64" fmla="*/ 12 w 67"/>
                    <a:gd name="T65" fmla="*/ 79 h 186"/>
                    <a:gd name="T66" fmla="*/ 12 w 67"/>
                    <a:gd name="T67" fmla="*/ 69 h 186"/>
                    <a:gd name="T68" fmla="*/ 17 w 67"/>
                    <a:gd name="T69" fmla="*/ 68 h 186"/>
                    <a:gd name="T70" fmla="*/ 17 w 67"/>
                    <a:gd name="T71" fmla="*/ 64 h 186"/>
                    <a:gd name="T72" fmla="*/ 17 w 67"/>
                    <a:gd name="T73" fmla="*/ 61 h 186"/>
                    <a:gd name="T74" fmla="*/ 17 w 67"/>
                    <a:gd name="T75" fmla="*/ 55 h 186"/>
                    <a:gd name="T76" fmla="*/ 19 w 67"/>
                    <a:gd name="T77" fmla="*/ 51 h 186"/>
                    <a:gd name="T78" fmla="*/ 21 w 67"/>
                    <a:gd name="T79" fmla="*/ 45 h 186"/>
                    <a:gd name="T80" fmla="*/ 27 w 67"/>
                    <a:gd name="T81" fmla="*/ 40 h 186"/>
                    <a:gd name="T82" fmla="*/ 23 w 67"/>
                    <a:gd name="T83" fmla="*/ 37 h 186"/>
                    <a:gd name="T84" fmla="*/ 20 w 67"/>
                    <a:gd name="T85" fmla="*/ 34 h 186"/>
                    <a:gd name="T86" fmla="*/ 14 w 67"/>
                    <a:gd name="T87" fmla="*/ 36 h 186"/>
                    <a:gd name="T88" fmla="*/ 14 w 67"/>
                    <a:gd name="T89" fmla="*/ 28 h 186"/>
                    <a:gd name="T90" fmla="*/ 14 w 67"/>
                    <a:gd name="T91" fmla="*/ 24 h 186"/>
                    <a:gd name="T92" fmla="*/ 13 w 67"/>
                    <a:gd name="T93" fmla="*/ 20 h 186"/>
                    <a:gd name="T94" fmla="*/ 13 w 67"/>
                    <a:gd name="T95" fmla="*/ 16 h 186"/>
                    <a:gd name="T96" fmla="*/ 17 w 67"/>
                    <a:gd name="T97" fmla="*/ 16 h 186"/>
                    <a:gd name="T98" fmla="*/ 20 w 67"/>
                    <a:gd name="T99" fmla="*/ 13 h 186"/>
                    <a:gd name="T100" fmla="*/ 24 w 67"/>
                    <a:gd name="T101" fmla="*/ 13 h 186"/>
                    <a:gd name="T102" fmla="*/ 26 w 67"/>
                    <a:gd name="T103" fmla="*/ 10 h 186"/>
                    <a:gd name="T104" fmla="*/ 29 w 67"/>
                    <a:gd name="T105" fmla="*/ 3 h 186"/>
                    <a:gd name="T106" fmla="*/ 38 w 67"/>
                    <a:gd name="T107" fmla="*/ 0 h 186"/>
                    <a:gd name="T108" fmla="*/ 44 w 67"/>
                    <a:gd name="T109" fmla="*/ 3 h 186"/>
                    <a:gd name="T110" fmla="*/ 43 w 67"/>
                    <a:gd name="T111"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186">
                      <a:moveTo>
                        <a:pt x="43" y="13"/>
                      </a:moveTo>
                      <a:lnTo>
                        <a:pt x="46" y="14"/>
                      </a:lnTo>
                      <a:lnTo>
                        <a:pt x="47" y="14"/>
                      </a:lnTo>
                      <a:lnTo>
                        <a:pt x="48" y="14"/>
                      </a:lnTo>
                      <a:lnTo>
                        <a:pt x="50" y="19"/>
                      </a:lnTo>
                      <a:lnTo>
                        <a:pt x="50" y="20"/>
                      </a:lnTo>
                      <a:lnTo>
                        <a:pt x="50" y="21"/>
                      </a:lnTo>
                      <a:lnTo>
                        <a:pt x="50" y="23"/>
                      </a:lnTo>
                      <a:lnTo>
                        <a:pt x="54" y="27"/>
                      </a:lnTo>
                      <a:lnTo>
                        <a:pt x="55" y="27"/>
                      </a:lnTo>
                      <a:lnTo>
                        <a:pt x="57" y="27"/>
                      </a:lnTo>
                      <a:lnTo>
                        <a:pt x="62" y="30"/>
                      </a:lnTo>
                      <a:lnTo>
                        <a:pt x="64" y="31"/>
                      </a:lnTo>
                      <a:lnTo>
                        <a:pt x="67" y="34"/>
                      </a:lnTo>
                      <a:lnTo>
                        <a:pt x="65" y="43"/>
                      </a:lnTo>
                      <a:lnTo>
                        <a:pt x="64" y="48"/>
                      </a:lnTo>
                      <a:lnTo>
                        <a:pt x="62" y="48"/>
                      </a:lnTo>
                      <a:lnTo>
                        <a:pt x="62" y="47"/>
                      </a:lnTo>
                      <a:lnTo>
                        <a:pt x="61" y="43"/>
                      </a:lnTo>
                      <a:lnTo>
                        <a:pt x="58" y="41"/>
                      </a:lnTo>
                      <a:lnTo>
                        <a:pt x="57" y="40"/>
                      </a:lnTo>
                      <a:lnTo>
                        <a:pt x="55" y="41"/>
                      </a:lnTo>
                      <a:lnTo>
                        <a:pt x="55" y="43"/>
                      </a:lnTo>
                      <a:lnTo>
                        <a:pt x="55" y="44"/>
                      </a:lnTo>
                      <a:lnTo>
                        <a:pt x="57" y="44"/>
                      </a:lnTo>
                      <a:lnTo>
                        <a:pt x="58" y="47"/>
                      </a:lnTo>
                      <a:lnTo>
                        <a:pt x="60" y="51"/>
                      </a:lnTo>
                      <a:lnTo>
                        <a:pt x="58" y="53"/>
                      </a:lnTo>
                      <a:lnTo>
                        <a:pt x="54" y="78"/>
                      </a:lnTo>
                      <a:lnTo>
                        <a:pt x="53" y="84"/>
                      </a:lnTo>
                      <a:lnTo>
                        <a:pt x="51" y="89"/>
                      </a:lnTo>
                      <a:lnTo>
                        <a:pt x="50" y="91"/>
                      </a:lnTo>
                      <a:lnTo>
                        <a:pt x="50" y="94"/>
                      </a:lnTo>
                      <a:lnTo>
                        <a:pt x="50" y="98"/>
                      </a:lnTo>
                      <a:lnTo>
                        <a:pt x="47" y="103"/>
                      </a:lnTo>
                      <a:lnTo>
                        <a:pt x="47" y="108"/>
                      </a:lnTo>
                      <a:lnTo>
                        <a:pt x="47" y="111"/>
                      </a:lnTo>
                      <a:lnTo>
                        <a:pt x="46" y="120"/>
                      </a:lnTo>
                      <a:lnTo>
                        <a:pt x="43" y="128"/>
                      </a:lnTo>
                      <a:lnTo>
                        <a:pt x="41" y="132"/>
                      </a:lnTo>
                      <a:lnTo>
                        <a:pt x="37" y="142"/>
                      </a:lnTo>
                      <a:lnTo>
                        <a:pt x="36" y="143"/>
                      </a:lnTo>
                      <a:lnTo>
                        <a:pt x="33" y="142"/>
                      </a:lnTo>
                      <a:lnTo>
                        <a:pt x="33" y="143"/>
                      </a:lnTo>
                      <a:lnTo>
                        <a:pt x="31" y="146"/>
                      </a:lnTo>
                      <a:lnTo>
                        <a:pt x="31" y="147"/>
                      </a:lnTo>
                      <a:lnTo>
                        <a:pt x="31" y="150"/>
                      </a:lnTo>
                      <a:lnTo>
                        <a:pt x="29" y="159"/>
                      </a:lnTo>
                      <a:lnTo>
                        <a:pt x="24" y="170"/>
                      </a:lnTo>
                      <a:lnTo>
                        <a:pt x="23" y="173"/>
                      </a:lnTo>
                      <a:lnTo>
                        <a:pt x="21" y="176"/>
                      </a:lnTo>
                      <a:lnTo>
                        <a:pt x="17" y="183"/>
                      </a:lnTo>
                      <a:lnTo>
                        <a:pt x="16" y="184"/>
                      </a:lnTo>
                      <a:lnTo>
                        <a:pt x="14" y="186"/>
                      </a:lnTo>
                      <a:lnTo>
                        <a:pt x="13" y="186"/>
                      </a:lnTo>
                      <a:lnTo>
                        <a:pt x="12" y="184"/>
                      </a:lnTo>
                      <a:lnTo>
                        <a:pt x="9" y="174"/>
                      </a:lnTo>
                      <a:lnTo>
                        <a:pt x="10" y="169"/>
                      </a:lnTo>
                      <a:lnTo>
                        <a:pt x="10" y="164"/>
                      </a:lnTo>
                      <a:lnTo>
                        <a:pt x="9" y="156"/>
                      </a:lnTo>
                      <a:lnTo>
                        <a:pt x="9" y="152"/>
                      </a:lnTo>
                      <a:lnTo>
                        <a:pt x="9" y="143"/>
                      </a:lnTo>
                      <a:lnTo>
                        <a:pt x="9" y="137"/>
                      </a:lnTo>
                      <a:lnTo>
                        <a:pt x="9" y="133"/>
                      </a:lnTo>
                      <a:lnTo>
                        <a:pt x="9" y="132"/>
                      </a:lnTo>
                      <a:lnTo>
                        <a:pt x="9" y="130"/>
                      </a:lnTo>
                      <a:lnTo>
                        <a:pt x="10" y="128"/>
                      </a:lnTo>
                      <a:lnTo>
                        <a:pt x="12" y="126"/>
                      </a:lnTo>
                      <a:lnTo>
                        <a:pt x="14" y="126"/>
                      </a:lnTo>
                      <a:lnTo>
                        <a:pt x="16" y="125"/>
                      </a:lnTo>
                      <a:lnTo>
                        <a:pt x="16" y="126"/>
                      </a:lnTo>
                      <a:lnTo>
                        <a:pt x="17" y="126"/>
                      </a:lnTo>
                      <a:lnTo>
                        <a:pt x="19" y="125"/>
                      </a:lnTo>
                      <a:lnTo>
                        <a:pt x="19" y="123"/>
                      </a:lnTo>
                      <a:lnTo>
                        <a:pt x="17" y="122"/>
                      </a:lnTo>
                      <a:lnTo>
                        <a:pt x="16" y="122"/>
                      </a:lnTo>
                      <a:lnTo>
                        <a:pt x="14" y="122"/>
                      </a:lnTo>
                      <a:lnTo>
                        <a:pt x="12" y="123"/>
                      </a:lnTo>
                      <a:lnTo>
                        <a:pt x="10" y="123"/>
                      </a:lnTo>
                      <a:lnTo>
                        <a:pt x="9" y="123"/>
                      </a:lnTo>
                      <a:lnTo>
                        <a:pt x="9" y="122"/>
                      </a:lnTo>
                      <a:lnTo>
                        <a:pt x="9" y="116"/>
                      </a:lnTo>
                      <a:lnTo>
                        <a:pt x="9" y="115"/>
                      </a:lnTo>
                      <a:lnTo>
                        <a:pt x="9" y="112"/>
                      </a:lnTo>
                      <a:lnTo>
                        <a:pt x="6" y="109"/>
                      </a:lnTo>
                      <a:lnTo>
                        <a:pt x="4" y="106"/>
                      </a:lnTo>
                      <a:lnTo>
                        <a:pt x="3" y="102"/>
                      </a:lnTo>
                      <a:lnTo>
                        <a:pt x="3" y="101"/>
                      </a:lnTo>
                      <a:lnTo>
                        <a:pt x="3" y="99"/>
                      </a:lnTo>
                      <a:lnTo>
                        <a:pt x="6" y="99"/>
                      </a:lnTo>
                      <a:lnTo>
                        <a:pt x="7" y="98"/>
                      </a:lnTo>
                      <a:lnTo>
                        <a:pt x="6" y="96"/>
                      </a:lnTo>
                      <a:lnTo>
                        <a:pt x="3" y="96"/>
                      </a:lnTo>
                      <a:lnTo>
                        <a:pt x="0" y="94"/>
                      </a:lnTo>
                      <a:lnTo>
                        <a:pt x="2" y="89"/>
                      </a:lnTo>
                      <a:lnTo>
                        <a:pt x="2" y="88"/>
                      </a:lnTo>
                      <a:lnTo>
                        <a:pt x="7" y="81"/>
                      </a:lnTo>
                      <a:lnTo>
                        <a:pt x="10" y="81"/>
                      </a:lnTo>
                      <a:lnTo>
                        <a:pt x="12" y="79"/>
                      </a:lnTo>
                      <a:lnTo>
                        <a:pt x="12" y="77"/>
                      </a:lnTo>
                      <a:lnTo>
                        <a:pt x="10" y="74"/>
                      </a:lnTo>
                      <a:lnTo>
                        <a:pt x="12" y="69"/>
                      </a:lnTo>
                      <a:lnTo>
                        <a:pt x="14" y="68"/>
                      </a:lnTo>
                      <a:lnTo>
                        <a:pt x="16" y="68"/>
                      </a:lnTo>
                      <a:lnTo>
                        <a:pt x="17" y="68"/>
                      </a:lnTo>
                      <a:lnTo>
                        <a:pt x="20" y="64"/>
                      </a:lnTo>
                      <a:lnTo>
                        <a:pt x="19" y="62"/>
                      </a:lnTo>
                      <a:lnTo>
                        <a:pt x="17" y="64"/>
                      </a:lnTo>
                      <a:lnTo>
                        <a:pt x="16" y="62"/>
                      </a:lnTo>
                      <a:lnTo>
                        <a:pt x="16" y="61"/>
                      </a:lnTo>
                      <a:lnTo>
                        <a:pt x="17" y="61"/>
                      </a:lnTo>
                      <a:lnTo>
                        <a:pt x="17" y="58"/>
                      </a:lnTo>
                      <a:lnTo>
                        <a:pt x="17" y="57"/>
                      </a:lnTo>
                      <a:lnTo>
                        <a:pt x="17" y="55"/>
                      </a:lnTo>
                      <a:lnTo>
                        <a:pt x="17" y="54"/>
                      </a:lnTo>
                      <a:lnTo>
                        <a:pt x="17" y="53"/>
                      </a:lnTo>
                      <a:lnTo>
                        <a:pt x="19" y="51"/>
                      </a:lnTo>
                      <a:lnTo>
                        <a:pt x="19" y="50"/>
                      </a:lnTo>
                      <a:lnTo>
                        <a:pt x="19" y="47"/>
                      </a:lnTo>
                      <a:lnTo>
                        <a:pt x="21" y="45"/>
                      </a:lnTo>
                      <a:lnTo>
                        <a:pt x="24" y="44"/>
                      </a:lnTo>
                      <a:lnTo>
                        <a:pt x="26" y="41"/>
                      </a:lnTo>
                      <a:lnTo>
                        <a:pt x="27" y="40"/>
                      </a:lnTo>
                      <a:lnTo>
                        <a:pt x="27" y="38"/>
                      </a:lnTo>
                      <a:lnTo>
                        <a:pt x="24" y="37"/>
                      </a:lnTo>
                      <a:lnTo>
                        <a:pt x="23" y="37"/>
                      </a:lnTo>
                      <a:lnTo>
                        <a:pt x="21" y="37"/>
                      </a:lnTo>
                      <a:lnTo>
                        <a:pt x="20" y="36"/>
                      </a:lnTo>
                      <a:lnTo>
                        <a:pt x="20" y="34"/>
                      </a:lnTo>
                      <a:lnTo>
                        <a:pt x="19" y="34"/>
                      </a:lnTo>
                      <a:lnTo>
                        <a:pt x="17" y="36"/>
                      </a:lnTo>
                      <a:lnTo>
                        <a:pt x="14" y="36"/>
                      </a:lnTo>
                      <a:lnTo>
                        <a:pt x="14" y="34"/>
                      </a:lnTo>
                      <a:lnTo>
                        <a:pt x="14" y="33"/>
                      </a:lnTo>
                      <a:lnTo>
                        <a:pt x="14" y="28"/>
                      </a:lnTo>
                      <a:lnTo>
                        <a:pt x="14" y="27"/>
                      </a:lnTo>
                      <a:lnTo>
                        <a:pt x="14" y="26"/>
                      </a:lnTo>
                      <a:lnTo>
                        <a:pt x="14" y="24"/>
                      </a:lnTo>
                      <a:lnTo>
                        <a:pt x="13" y="24"/>
                      </a:lnTo>
                      <a:lnTo>
                        <a:pt x="14" y="23"/>
                      </a:lnTo>
                      <a:lnTo>
                        <a:pt x="13" y="20"/>
                      </a:lnTo>
                      <a:lnTo>
                        <a:pt x="13" y="19"/>
                      </a:lnTo>
                      <a:lnTo>
                        <a:pt x="13" y="17"/>
                      </a:lnTo>
                      <a:lnTo>
                        <a:pt x="13" y="16"/>
                      </a:lnTo>
                      <a:lnTo>
                        <a:pt x="16" y="16"/>
                      </a:lnTo>
                      <a:lnTo>
                        <a:pt x="16" y="17"/>
                      </a:lnTo>
                      <a:lnTo>
                        <a:pt x="17" y="16"/>
                      </a:lnTo>
                      <a:lnTo>
                        <a:pt x="19" y="16"/>
                      </a:lnTo>
                      <a:lnTo>
                        <a:pt x="19" y="14"/>
                      </a:lnTo>
                      <a:lnTo>
                        <a:pt x="20" y="13"/>
                      </a:lnTo>
                      <a:lnTo>
                        <a:pt x="21" y="13"/>
                      </a:lnTo>
                      <a:lnTo>
                        <a:pt x="23" y="13"/>
                      </a:lnTo>
                      <a:lnTo>
                        <a:pt x="24" y="13"/>
                      </a:lnTo>
                      <a:lnTo>
                        <a:pt x="24" y="11"/>
                      </a:lnTo>
                      <a:lnTo>
                        <a:pt x="24" y="10"/>
                      </a:lnTo>
                      <a:lnTo>
                        <a:pt x="26" y="10"/>
                      </a:lnTo>
                      <a:lnTo>
                        <a:pt x="27" y="10"/>
                      </a:lnTo>
                      <a:lnTo>
                        <a:pt x="29" y="7"/>
                      </a:lnTo>
                      <a:lnTo>
                        <a:pt x="29" y="3"/>
                      </a:lnTo>
                      <a:lnTo>
                        <a:pt x="30" y="3"/>
                      </a:lnTo>
                      <a:lnTo>
                        <a:pt x="34" y="2"/>
                      </a:lnTo>
                      <a:lnTo>
                        <a:pt x="38" y="0"/>
                      </a:lnTo>
                      <a:lnTo>
                        <a:pt x="40" y="0"/>
                      </a:lnTo>
                      <a:lnTo>
                        <a:pt x="43" y="3"/>
                      </a:lnTo>
                      <a:lnTo>
                        <a:pt x="44" y="3"/>
                      </a:lnTo>
                      <a:lnTo>
                        <a:pt x="44" y="6"/>
                      </a:lnTo>
                      <a:lnTo>
                        <a:pt x="44" y="10"/>
                      </a:lnTo>
                      <a:lnTo>
                        <a:pt x="43" y="11"/>
                      </a:lnTo>
                      <a:lnTo>
                        <a:pt x="43"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8" name="Freeform 57"/>
                <p:cNvSpPr>
                  <a:spLocks/>
                </p:cNvSpPr>
                <p:nvPr/>
              </p:nvSpPr>
              <p:spPr bwMode="auto">
                <a:xfrm>
                  <a:off x="5486400" y="3608388"/>
                  <a:ext cx="300038" cy="179388"/>
                </a:xfrm>
                <a:custGeom>
                  <a:avLst/>
                  <a:gdLst>
                    <a:gd name="T0" fmla="*/ 164 w 189"/>
                    <a:gd name="T1" fmla="*/ 25 h 113"/>
                    <a:gd name="T2" fmla="*/ 160 w 189"/>
                    <a:gd name="T3" fmla="*/ 35 h 113"/>
                    <a:gd name="T4" fmla="*/ 146 w 189"/>
                    <a:gd name="T5" fmla="*/ 49 h 113"/>
                    <a:gd name="T6" fmla="*/ 159 w 189"/>
                    <a:gd name="T7" fmla="*/ 39 h 113"/>
                    <a:gd name="T8" fmla="*/ 170 w 189"/>
                    <a:gd name="T9" fmla="*/ 41 h 113"/>
                    <a:gd name="T10" fmla="*/ 177 w 189"/>
                    <a:gd name="T11" fmla="*/ 43 h 113"/>
                    <a:gd name="T12" fmla="*/ 184 w 189"/>
                    <a:gd name="T13" fmla="*/ 43 h 113"/>
                    <a:gd name="T14" fmla="*/ 184 w 189"/>
                    <a:gd name="T15" fmla="*/ 51 h 113"/>
                    <a:gd name="T16" fmla="*/ 177 w 189"/>
                    <a:gd name="T17" fmla="*/ 58 h 113"/>
                    <a:gd name="T18" fmla="*/ 177 w 189"/>
                    <a:gd name="T19" fmla="*/ 65 h 113"/>
                    <a:gd name="T20" fmla="*/ 164 w 189"/>
                    <a:gd name="T21" fmla="*/ 70 h 113"/>
                    <a:gd name="T22" fmla="*/ 160 w 189"/>
                    <a:gd name="T23" fmla="*/ 82 h 113"/>
                    <a:gd name="T24" fmla="*/ 177 w 189"/>
                    <a:gd name="T25" fmla="*/ 87 h 113"/>
                    <a:gd name="T26" fmla="*/ 155 w 189"/>
                    <a:gd name="T27" fmla="*/ 101 h 113"/>
                    <a:gd name="T28" fmla="*/ 139 w 189"/>
                    <a:gd name="T29" fmla="*/ 86 h 113"/>
                    <a:gd name="T30" fmla="*/ 135 w 189"/>
                    <a:gd name="T31" fmla="*/ 77 h 113"/>
                    <a:gd name="T32" fmla="*/ 125 w 189"/>
                    <a:gd name="T33" fmla="*/ 70 h 113"/>
                    <a:gd name="T34" fmla="*/ 133 w 189"/>
                    <a:gd name="T35" fmla="*/ 92 h 113"/>
                    <a:gd name="T36" fmla="*/ 123 w 189"/>
                    <a:gd name="T37" fmla="*/ 104 h 113"/>
                    <a:gd name="T38" fmla="*/ 114 w 189"/>
                    <a:gd name="T39" fmla="*/ 92 h 113"/>
                    <a:gd name="T40" fmla="*/ 101 w 189"/>
                    <a:gd name="T41" fmla="*/ 89 h 113"/>
                    <a:gd name="T42" fmla="*/ 98 w 189"/>
                    <a:gd name="T43" fmla="*/ 97 h 113"/>
                    <a:gd name="T44" fmla="*/ 88 w 189"/>
                    <a:gd name="T45" fmla="*/ 93 h 113"/>
                    <a:gd name="T46" fmla="*/ 104 w 189"/>
                    <a:gd name="T47" fmla="*/ 111 h 113"/>
                    <a:gd name="T48" fmla="*/ 85 w 189"/>
                    <a:gd name="T49" fmla="*/ 106 h 113"/>
                    <a:gd name="T50" fmla="*/ 73 w 189"/>
                    <a:gd name="T51" fmla="*/ 113 h 113"/>
                    <a:gd name="T52" fmla="*/ 68 w 189"/>
                    <a:gd name="T53" fmla="*/ 101 h 113"/>
                    <a:gd name="T54" fmla="*/ 82 w 189"/>
                    <a:gd name="T55" fmla="*/ 92 h 113"/>
                    <a:gd name="T56" fmla="*/ 63 w 189"/>
                    <a:gd name="T57" fmla="*/ 97 h 113"/>
                    <a:gd name="T58" fmla="*/ 53 w 189"/>
                    <a:gd name="T59" fmla="*/ 92 h 113"/>
                    <a:gd name="T60" fmla="*/ 46 w 189"/>
                    <a:gd name="T61" fmla="*/ 106 h 113"/>
                    <a:gd name="T62" fmla="*/ 37 w 189"/>
                    <a:gd name="T63" fmla="*/ 111 h 113"/>
                    <a:gd name="T64" fmla="*/ 20 w 189"/>
                    <a:gd name="T65" fmla="*/ 110 h 113"/>
                    <a:gd name="T66" fmla="*/ 10 w 189"/>
                    <a:gd name="T67" fmla="*/ 107 h 113"/>
                    <a:gd name="T68" fmla="*/ 15 w 189"/>
                    <a:gd name="T69" fmla="*/ 99 h 113"/>
                    <a:gd name="T70" fmla="*/ 36 w 189"/>
                    <a:gd name="T71" fmla="*/ 94 h 113"/>
                    <a:gd name="T72" fmla="*/ 31 w 189"/>
                    <a:gd name="T73" fmla="*/ 86 h 113"/>
                    <a:gd name="T74" fmla="*/ 54 w 189"/>
                    <a:gd name="T75" fmla="*/ 76 h 113"/>
                    <a:gd name="T76" fmla="*/ 26 w 189"/>
                    <a:gd name="T77" fmla="*/ 83 h 113"/>
                    <a:gd name="T78" fmla="*/ 9 w 189"/>
                    <a:gd name="T79" fmla="*/ 89 h 113"/>
                    <a:gd name="T80" fmla="*/ 6 w 189"/>
                    <a:gd name="T81" fmla="*/ 80 h 113"/>
                    <a:gd name="T82" fmla="*/ 3 w 189"/>
                    <a:gd name="T83" fmla="*/ 60 h 113"/>
                    <a:gd name="T84" fmla="*/ 16 w 189"/>
                    <a:gd name="T85" fmla="*/ 32 h 113"/>
                    <a:gd name="T86" fmla="*/ 22 w 189"/>
                    <a:gd name="T87" fmla="*/ 15 h 113"/>
                    <a:gd name="T88" fmla="*/ 40 w 189"/>
                    <a:gd name="T89" fmla="*/ 7 h 113"/>
                    <a:gd name="T90" fmla="*/ 67 w 189"/>
                    <a:gd name="T91" fmla="*/ 5 h 113"/>
                    <a:gd name="T92" fmla="*/ 80 w 189"/>
                    <a:gd name="T93" fmla="*/ 17 h 113"/>
                    <a:gd name="T94" fmla="*/ 73 w 189"/>
                    <a:gd name="T95" fmla="*/ 32 h 113"/>
                    <a:gd name="T96" fmla="*/ 70 w 189"/>
                    <a:gd name="T97" fmla="*/ 53 h 113"/>
                    <a:gd name="T98" fmla="*/ 82 w 189"/>
                    <a:gd name="T99" fmla="*/ 29 h 113"/>
                    <a:gd name="T100" fmla="*/ 91 w 189"/>
                    <a:gd name="T101" fmla="*/ 25 h 113"/>
                    <a:gd name="T102" fmla="*/ 88 w 189"/>
                    <a:gd name="T103" fmla="*/ 14 h 113"/>
                    <a:gd name="T104" fmla="*/ 111 w 189"/>
                    <a:gd name="T105" fmla="*/ 1 h 113"/>
                    <a:gd name="T106" fmla="*/ 109 w 189"/>
                    <a:gd name="T107" fmla="*/ 26 h 113"/>
                    <a:gd name="T108" fmla="*/ 122 w 189"/>
                    <a:gd name="T109" fmla="*/ 17 h 113"/>
                    <a:gd name="T110" fmla="*/ 129 w 189"/>
                    <a:gd name="T111" fmla="*/ 19 h 113"/>
                    <a:gd name="T112" fmla="*/ 128 w 189"/>
                    <a:gd name="T113" fmla="*/ 1 h 113"/>
                    <a:gd name="T114" fmla="*/ 140 w 189"/>
                    <a:gd name="T115" fmla="*/ 26 h 113"/>
                    <a:gd name="T116" fmla="*/ 142 w 189"/>
                    <a:gd name="T117" fmla="*/ 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 h="113">
                      <a:moveTo>
                        <a:pt x="148" y="17"/>
                      </a:moveTo>
                      <a:lnTo>
                        <a:pt x="150" y="21"/>
                      </a:lnTo>
                      <a:lnTo>
                        <a:pt x="152" y="21"/>
                      </a:lnTo>
                      <a:lnTo>
                        <a:pt x="153" y="19"/>
                      </a:lnTo>
                      <a:lnTo>
                        <a:pt x="160" y="28"/>
                      </a:lnTo>
                      <a:lnTo>
                        <a:pt x="162" y="28"/>
                      </a:lnTo>
                      <a:lnTo>
                        <a:pt x="164" y="25"/>
                      </a:lnTo>
                      <a:lnTo>
                        <a:pt x="166" y="22"/>
                      </a:lnTo>
                      <a:lnTo>
                        <a:pt x="167" y="22"/>
                      </a:lnTo>
                      <a:lnTo>
                        <a:pt x="173" y="28"/>
                      </a:lnTo>
                      <a:lnTo>
                        <a:pt x="169" y="32"/>
                      </a:lnTo>
                      <a:lnTo>
                        <a:pt x="167" y="32"/>
                      </a:lnTo>
                      <a:lnTo>
                        <a:pt x="162" y="35"/>
                      </a:lnTo>
                      <a:lnTo>
                        <a:pt x="160" y="35"/>
                      </a:lnTo>
                      <a:lnTo>
                        <a:pt x="153" y="38"/>
                      </a:lnTo>
                      <a:lnTo>
                        <a:pt x="152" y="38"/>
                      </a:lnTo>
                      <a:lnTo>
                        <a:pt x="149" y="39"/>
                      </a:lnTo>
                      <a:lnTo>
                        <a:pt x="146" y="43"/>
                      </a:lnTo>
                      <a:lnTo>
                        <a:pt x="146" y="46"/>
                      </a:lnTo>
                      <a:lnTo>
                        <a:pt x="146" y="48"/>
                      </a:lnTo>
                      <a:lnTo>
                        <a:pt x="146" y="49"/>
                      </a:lnTo>
                      <a:lnTo>
                        <a:pt x="148" y="49"/>
                      </a:lnTo>
                      <a:lnTo>
                        <a:pt x="149" y="48"/>
                      </a:lnTo>
                      <a:lnTo>
                        <a:pt x="149" y="46"/>
                      </a:lnTo>
                      <a:lnTo>
                        <a:pt x="153" y="41"/>
                      </a:lnTo>
                      <a:lnTo>
                        <a:pt x="155" y="41"/>
                      </a:lnTo>
                      <a:lnTo>
                        <a:pt x="156" y="39"/>
                      </a:lnTo>
                      <a:lnTo>
                        <a:pt x="159" y="39"/>
                      </a:lnTo>
                      <a:lnTo>
                        <a:pt x="160" y="42"/>
                      </a:lnTo>
                      <a:lnTo>
                        <a:pt x="160" y="43"/>
                      </a:lnTo>
                      <a:lnTo>
                        <a:pt x="162" y="43"/>
                      </a:lnTo>
                      <a:lnTo>
                        <a:pt x="167" y="43"/>
                      </a:lnTo>
                      <a:lnTo>
                        <a:pt x="170" y="43"/>
                      </a:lnTo>
                      <a:lnTo>
                        <a:pt x="170" y="42"/>
                      </a:lnTo>
                      <a:lnTo>
                        <a:pt x="170" y="41"/>
                      </a:lnTo>
                      <a:lnTo>
                        <a:pt x="172" y="39"/>
                      </a:lnTo>
                      <a:lnTo>
                        <a:pt x="173" y="39"/>
                      </a:lnTo>
                      <a:lnTo>
                        <a:pt x="176" y="39"/>
                      </a:lnTo>
                      <a:lnTo>
                        <a:pt x="174" y="42"/>
                      </a:lnTo>
                      <a:lnTo>
                        <a:pt x="174" y="43"/>
                      </a:lnTo>
                      <a:lnTo>
                        <a:pt x="176" y="43"/>
                      </a:lnTo>
                      <a:lnTo>
                        <a:pt x="177" y="43"/>
                      </a:lnTo>
                      <a:lnTo>
                        <a:pt x="181" y="42"/>
                      </a:lnTo>
                      <a:lnTo>
                        <a:pt x="184" y="41"/>
                      </a:lnTo>
                      <a:lnTo>
                        <a:pt x="187" y="41"/>
                      </a:lnTo>
                      <a:lnTo>
                        <a:pt x="189" y="41"/>
                      </a:lnTo>
                      <a:lnTo>
                        <a:pt x="189" y="42"/>
                      </a:lnTo>
                      <a:lnTo>
                        <a:pt x="186" y="43"/>
                      </a:lnTo>
                      <a:lnTo>
                        <a:pt x="184" y="43"/>
                      </a:lnTo>
                      <a:lnTo>
                        <a:pt x="184" y="45"/>
                      </a:lnTo>
                      <a:lnTo>
                        <a:pt x="186" y="48"/>
                      </a:lnTo>
                      <a:lnTo>
                        <a:pt x="187" y="48"/>
                      </a:lnTo>
                      <a:lnTo>
                        <a:pt x="189" y="51"/>
                      </a:lnTo>
                      <a:lnTo>
                        <a:pt x="187" y="52"/>
                      </a:lnTo>
                      <a:lnTo>
                        <a:pt x="184" y="52"/>
                      </a:lnTo>
                      <a:lnTo>
                        <a:pt x="184" y="51"/>
                      </a:lnTo>
                      <a:lnTo>
                        <a:pt x="184" y="49"/>
                      </a:lnTo>
                      <a:lnTo>
                        <a:pt x="183" y="49"/>
                      </a:lnTo>
                      <a:lnTo>
                        <a:pt x="181" y="48"/>
                      </a:lnTo>
                      <a:lnTo>
                        <a:pt x="179" y="48"/>
                      </a:lnTo>
                      <a:lnTo>
                        <a:pt x="177" y="56"/>
                      </a:lnTo>
                      <a:lnTo>
                        <a:pt x="176" y="56"/>
                      </a:lnTo>
                      <a:lnTo>
                        <a:pt x="177" y="58"/>
                      </a:lnTo>
                      <a:lnTo>
                        <a:pt x="180" y="58"/>
                      </a:lnTo>
                      <a:lnTo>
                        <a:pt x="181" y="58"/>
                      </a:lnTo>
                      <a:lnTo>
                        <a:pt x="183" y="60"/>
                      </a:lnTo>
                      <a:lnTo>
                        <a:pt x="180" y="65"/>
                      </a:lnTo>
                      <a:lnTo>
                        <a:pt x="179" y="66"/>
                      </a:lnTo>
                      <a:lnTo>
                        <a:pt x="177" y="66"/>
                      </a:lnTo>
                      <a:lnTo>
                        <a:pt x="177" y="65"/>
                      </a:lnTo>
                      <a:lnTo>
                        <a:pt x="176" y="63"/>
                      </a:lnTo>
                      <a:lnTo>
                        <a:pt x="173" y="60"/>
                      </a:lnTo>
                      <a:lnTo>
                        <a:pt x="170" y="60"/>
                      </a:lnTo>
                      <a:lnTo>
                        <a:pt x="170" y="62"/>
                      </a:lnTo>
                      <a:lnTo>
                        <a:pt x="167" y="63"/>
                      </a:lnTo>
                      <a:lnTo>
                        <a:pt x="166" y="63"/>
                      </a:lnTo>
                      <a:lnTo>
                        <a:pt x="164" y="70"/>
                      </a:lnTo>
                      <a:lnTo>
                        <a:pt x="164" y="72"/>
                      </a:lnTo>
                      <a:lnTo>
                        <a:pt x="169" y="72"/>
                      </a:lnTo>
                      <a:lnTo>
                        <a:pt x="169" y="73"/>
                      </a:lnTo>
                      <a:lnTo>
                        <a:pt x="163" y="76"/>
                      </a:lnTo>
                      <a:lnTo>
                        <a:pt x="159" y="79"/>
                      </a:lnTo>
                      <a:lnTo>
                        <a:pt x="159" y="80"/>
                      </a:lnTo>
                      <a:lnTo>
                        <a:pt x="160" y="82"/>
                      </a:lnTo>
                      <a:lnTo>
                        <a:pt x="163" y="80"/>
                      </a:lnTo>
                      <a:lnTo>
                        <a:pt x="164" y="80"/>
                      </a:lnTo>
                      <a:lnTo>
                        <a:pt x="166" y="80"/>
                      </a:lnTo>
                      <a:lnTo>
                        <a:pt x="169" y="82"/>
                      </a:lnTo>
                      <a:lnTo>
                        <a:pt x="172" y="83"/>
                      </a:lnTo>
                      <a:lnTo>
                        <a:pt x="176" y="87"/>
                      </a:lnTo>
                      <a:lnTo>
                        <a:pt x="177" y="87"/>
                      </a:lnTo>
                      <a:lnTo>
                        <a:pt x="177" y="89"/>
                      </a:lnTo>
                      <a:lnTo>
                        <a:pt x="174" y="92"/>
                      </a:lnTo>
                      <a:lnTo>
                        <a:pt x="164" y="94"/>
                      </a:lnTo>
                      <a:lnTo>
                        <a:pt x="162" y="94"/>
                      </a:lnTo>
                      <a:lnTo>
                        <a:pt x="159" y="97"/>
                      </a:lnTo>
                      <a:lnTo>
                        <a:pt x="157" y="99"/>
                      </a:lnTo>
                      <a:lnTo>
                        <a:pt x="155" y="101"/>
                      </a:lnTo>
                      <a:lnTo>
                        <a:pt x="152" y="101"/>
                      </a:lnTo>
                      <a:lnTo>
                        <a:pt x="149" y="99"/>
                      </a:lnTo>
                      <a:lnTo>
                        <a:pt x="146" y="93"/>
                      </a:lnTo>
                      <a:lnTo>
                        <a:pt x="143" y="94"/>
                      </a:lnTo>
                      <a:lnTo>
                        <a:pt x="142" y="92"/>
                      </a:lnTo>
                      <a:lnTo>
                        <a:pt x="142" y="87"/>
                      </a:lnTo>
                      <a:lnTo>
                        <a:pt x="139" y="86"/>
                      </a:lnTo>
                      <a:lnTo>
                        <a:pt x="138" y="86"/>
                      </a:lnTo>
                      <a:lnTo>
                        <a:pt x="136" y="85"/>
                      </a:lnTo>
                      <a:lnTo>
                        <a:pt x="136" y="83"/>
                      </a:lnTo>
                      <a:lnTo>
                        <a:pt x="136" y="82"/>
                      </a:lnTo>
                      <a:lnTo>
                        <a:pt x="136" y="80"/>
                      </a:lnTo>
                      <a:lnTo>
                        <a:pt x="136" y="79"/>
                      </a:lnTo>
                      <a:lnTo>
                        <a:pt x="135" y="77"/>
                      </a:lnTo>
                      <a:lnTo>
                        <a:pt x="132" y="77"/>
                      </a:lnTo>
                      <a:lnTo>
                        <a:pt x="132" y="76"/>
                      </a:lnTo>
                      <a:lnTo>
                        <a:pt x="131" y="76"/>
                      </a:lnTo>
                      <a:lnTo>
                        <a:pt x="129" y="73"/>
                      </a:lnTo>
                      <a:lnTo>
                        <a:pt x="126" y="69"/>
                      </a:lnTo>
                      <a:lnTo>
                        <a:pt x="125" y="69"/>
                      </a:lnTo>
                      <a:lnTo>
                        <a:pt x="125" y="70"/>
                      </a:lnTo>
                      <a:lnTo>
                        <a:pt x="125" y="72"/>
                      </a:lnTo>
                      <a:lnTo>
                        <a:pt x="126" y="72"/>
                      </a:lnTo>
                      <a:lnTo>
                        <a:pt x="126" y="75"/>
                      </a:lnTo>
                      <a:lnTo>
                        <a:pt x="132" y="83"/>
                      </a:lnTo>
                      <a:lnTo>
                        <a:pt x="132" y="85"/>
                      </a:lnTo>
                      <a:lnTo>
                        <a:pt x="132" y="87"/>
                      </a:lnTo>
                      <a:lnTo>
                        <a:pt x="133" y="92"/>
                      </a:lnTo>
                      <a:lnTo>
                        <a:pt x="135" y="93"/>
                      </a:lnTo>
                      <a:lnTo>
                        <a:pt x="136" y="94"/>
                      </a:lnTo>
                      <a:lnTo>
                        <a:pt x="135" y="97"/>
                      </a:lnTo>
                      <a:lnTo>
                        <a:pt x="133" y="99"/>
                      </a:lnTo>
                      <a:lnTo>
                        <a:pt x="129" y="103"/>
                      </a:lnTo>
                      <a:lnTo>
                        <a:pt x="126" y="103"/>
                      </a:lnTo>
                      <a:lnTo>
                        <a:pt x="123" y="104"/>
                      </a:lnTo>
                      <a:lnTo>
                        <a:pt x="122" y="104"/>
                      </a:lnTo>
                      <a:lnTo>
                        <a:pt x="119" y="100"/>
                      </a:lnTo>
                      <a:lnTo>
                        <a:pt x="118" y="101"/>
                      </a:lnTo>
                      <a:lnTo>
                        <a:pt x="115" y="101"/>
                      </a:lnTo>
                      <a:lnTo>
                        <a:pt x="114" y="96"/>
                      </a:lnTo>
                      <a:lnTo>
                        <a:pt x="114" y="94"/>
                      </a:lnTo>
                      <a:lnTo>
                        <a:pt x="114" y="92"/>
                      </a:lnTo>
                      <a:lnTo>
                        <a:pt x="111" y="87"/>
                      </a:lnTo>
                      <a:lnTo>
                        <a:pt x="109" y="86"/>
                      </a:lnTo>
                      <a:lnTo>
                        <a:pt x="106" y="86"/>
                      </a:lnTo>
                      <a:lnTo>
                        <a:pt x="105" y="86"/>
                      </a:lnTo>
                      <a:lnTo>
                        <a:pt x="102" y="86"/>
                      </a:lnTo>
                      <a:lnTo>
                        <a:pt x="101" y="87"/>
                      </a:lnTo>
                      <a:lnTo>
                        <a:pt x="101" y="89"/>
                      </a:lnTo>
                      <a:lnTo>
                        <a:pt x="105" y="90"/>
                      </a:lnTo>
                      <a:lnTo>
                        <a:pt x="106" y="90"/>
                      </a:lnTo>
                      <a:lnTo>
                        <a:pt x="108" y="94"/>
                      </a:lnTo>
                      <a:lnTo>
                        <a:pt x="108" y="97"/>
                      </a:lnTo>
                      <a:lnTo>
                        <a:pt x="106" y="99"/>
                      </a:lnTo>
                      <a:lnTo>
                        <a:pt x="102" y="99"/>
                      </a:lnTo>
                      <a:lnTo>
                        <a:pt x="98" y="97"/>
                      </a:lnTo>
                      <a:lnTo>
                        <a:pt x="97" y="97"/>
                      </a:lnTo>
                      <a:lnTo>
                        <a:pt x="94" y="96"/>
                      </a:lnTo>
                      <a:lnTo>
                        <a:pt x="92" y="93"/>
                      </a:lnTo>
                      <a:lnTo>
                        <a:pt x="91" y="92"/>
                      </a:lnTo>
                      <a:lnTo>
                        <a:pt x="89" y="92"/>
                      </a:lnTo>
                      <a:lnTo>
                        <a:pt x="88" y="92"/>
                      </a:lnTo>
                      <a:lnTo>
                        <a:pt x="88" y="93"/>
                      </a:lnTo>
                      <a:lnTo>
                        <a:pt x="89" y="97"/>
                      </a:lnTo>
                      <a:lnTo>
                        <a:pt x="91" y="99"/>
                      </a:lnTo>
                      <a:lnTo>
                        <a:pt x="94" y="100"/>
                      </a:lnTo>
                      <a:lnTo>
                        <a:pt x="95" y="100"/>
                      </a:lnTo>
                      <a:lnTo>
                        <a:pt x="102" y="104"/>
                      </a:lnTo>
                      <a:lnTo>
                        <a:pt x="104" y="110"/>
                      </a:lnTo>
                      <a:lnTo>
                        <a:pt x="104" y="111"/>
                      </a:lnTo>
                      <a:lnTo>
                        <a:pt x="101" y="113"/>
                      </a:lnTo>
                      <a:lnTo>
                        <a:pt x="99" y="113"/>
                      </a:lnTo>
                      <a:lnTo>
                        <a:pt x="97" y="111"/>
                      </a:lnTo>
                      <a:lnTo>
                        <a:pt x="94" y="110"/>
                      </a:lnTo>
                      <a:lnTo>
                        <a:pt x="85" y="109"/>
                      </a:lnTo>
                      <a:lnTo>
                        <a:pt x="85" y="107"/>
                      </a:lnTo>
                      <a:lnTo>
                        <a:pt x="85" y="106"/>
                      </a:lnTo>
                      <a:lnTo>
                        <a:pt x="82" y="106"/>
                      </a:lnTo>
                      <a:lnTo>
                        <a:pt x="80" y="106"/>
                      </a:lnTo>
                      <a:lnTo>
                        <a:pt x="78" y="107"/>
                      </a:lnTo>
                      <a:lnTo>
                        <a:pt x="78" y="109"/>
                      </a:lnTo>
                      <a:lnTo>
                        <a:pt x="77" y="110"/>
                      </a:lnTo>
                      <a:lnTo>
                        <a:pt x="77" y="111"/>
                      </a:lnTo>
                      <a:lnTo>
                        <a:pt x="73" y="113"/>
                      </a:lnTo>
                      <a:lnTo>
                        <a:pt x="68" y="113"/>
                      </a:lnTo>
                      <a:lnTo>
                        <a:pt x="67" y="111"/>
                      </a:lnTo>
                      <a:lnTo>
                        <a:pt x="67" y="109"/>
                      </a:lnTo>
                      <a:lnTo>
                        <a:pt x="70" y="107"/>
                      </a:lnTo>
                      <a:lnTo>
                        <a:pt x="71" y="106"/>
                      </a:lnTo>
                      <a:lnTo>
                        <a:pt x="70" y="101"/>
                      </a:lnTo>
                      <a:lnTo>
                        <a:pt x="68" y="101"/>
                      </a:lnTo>
                      <a:lnTo>
                        <a:pt x="68" y="100"/>
                      </a:lnTo>
                      <a:lnTo>
                        <a:pt x="68" y="99"/>
                      </a:lnTo>
                      <a:lnTo>
                        <a:pt x="73" y="96"/>
                      </a:lnTo>
                      <a:lnTo>
                        <a:pt x="77" y="94"/>
                      </a:lnTo>
                      <a:lnTo>
                        <a:pt x="78" y="94"/>
                      </a:lnTo>
                      <a:lnTo>
                        <a:pt x="82" y="93"/>
                      </a:lnTo>
                      <a:lnTo>
                        <a:pt x="82" y="92"/>
                      </a:lnTo>
                      <a:lnTo>
                        <a:pt x="82" y="90"/>
                      </a:lnTo>
                      <a:lnTo>
                        <a:pt x="80" y="89"/>
                      </a:lnTo>
                      <a:lnTo>
                        <a:pt x="78" y="89"/>
                      </a:lnTo>
                      <a:lnTo>
                        <a:pt x="78" y="90"/>
                      </a:lnTo>
                      <a:lnTo>
                        <a:pt x="64" y="94"/>
                      </a:lnTo>
                      <a:lnTo>
                        <a:pt x="64" y="96"/>
                      </a:lnTo>
                      <a:lnTo>
                        <a:pt x="63" y="97"/>
                      </a:lnTo>
                      <a:lnTo>
                        <a:pt x="61" y="94"/>
                      </a:lnTo>
                      <a:lnTo>
                        <a:pt x="61" y="92"/>
                      </a:lnTo>
                      <a:lnTo>
                        <a:pt x="60" y="90"/>
                      </a:lnTo>
                      <a:lnTo>
                        <a:pt x="56" y="89"/>
                      </a:lnTo>
                      <a:lnTo>
                        <a:pt x="53" y="89"/>
                      </a:lnTo>
                      <a:lnTo>
                        <a:pt x="51" y="92"/>
                      </a:lnTo>
                      <a:lnTo>
                        <a:pt x="53" y="92"/>
                      </a:lnTo>
                      <a:lnTo>
                        <a:pt x="56" y="93"/>
                      </a:lnTo>
                      <a:lnTo>
                        <a:pt x="57" y="94"/>
                      </a:lnTo>
                      <a:lnTo>
                        <a:pt x="57" y="96"/>
                      </a:lnTo>
                      <a:lnTo>
                        <a:pt x="56" y="103"/>
                      </a:lnTo>
                      <a:lnTo>
                        <a:pt x="53" y="104"/>
                      </a:lnTo>
                      <a:lnTo>
                        <a:pt x="48" y="106"/>
                      </a:lnTo>
                      <a:lnTo>
                        <a:pt x="46" y="106"/>
                      </a:lnTo>
                      <a:lnTo>
                        <a:pt x="43" y="104"/>
                      </a:lnTo>
                      <a:lnTo>
                        <a:pt x="41" y="104"/>
                      </a:lnTo>
                      <a:lnTo>
                        <a:pt x="37" y="106"/>
                      </a:lnTo>
                      <a:lnTo>
                        <a:pt x="37" y="109"/>
                      </a:lnTo>
                      <a:lnTo>
                        <a:pt x="39" y="109"/>
                      </a:lnTo>
                      <a:lnTo>
                        <a:pt x="37" y="110"/>
                      </a:lnTo>
                      <a:lnTo>
                        <a:pt x="37" y="111"/>
                      </a:lnTo>
                      <a:lnTo>
                        <a:pt x="34" y="111"/>
                      </a:lnTo>
                      <a:lnTo>
                        <a:pt x="30" y="110"/>
                      </a:lnTo>
                      <a:lnTo>
                        <a:pt x="30" y="109"/>
                      </a:lnTo>
                      <a:lnTo>
                        <a:pt x="30" y="107"/>
                      </a:lnTo>
                      <a:lnTo>
                        <a:pt x="29" y="107"/>
                      </a:lnTo>
                      <a:lnTo>
                        <a:pt x="26" y="107"/>
                      </a:lnTo>
                      <a:lnTo>
                        <a:pt x="20" y="110"/>
                      </a:lnTo>
                      <a:lnTo>
                        <a:pt x="17" y="111"/>
                      </a:lnTo>
                      <a:lnTo>
                        <a:pt x="13" y="113"/>
                      </a:lnTo>
                      <a:lnTo>
                        <a:pt x="12" y="111"/>
                      </a:lnTo>
                      <a:lnTo>
                        <a:pt x="10" y="111"/>
                      </a:lnTo>
                      <a:lnTo>
                        <a:pt x="10" y="110"/>
                      </a:lnTo>
                      <a:lnTo>
                        <a:pt x="10" y="109"/>
                      </a:lnTo>
                      <a:lnTo>
                        <a:pt x="10" y="107"/>
                      </a:lnTo>
                      <a:lnTo>
                        <a:pt x="9" y="107"/>
                      </a:lnTo>
                      <a:lnTo>
                        <a:pt x="7" y="107"/>
                      </a:lnTo>
                      <a:lnTo>
                        <a:pt x="5" y="107"/>
                      </a:lnTo>
                      <a:lnTo>
                        <a:pt x="3" y="107"/>
                      </a:lnTo>
                      <a:lnTo>
                        <a:pt x="3" y="106"/>
                      </a:lnTo>
                      <a:lnTo>
                        <a:pt x="7" y="103"/>
                      </a:lnTo>
                      <a:lnTo>
                        <a:pt x="15" y="99"/>
                      </a:lnTo>
                      <a:lnTo>
                        <a:pt x="16" y="99"/>
                      </a:lnTo>
                      <a:lnTo>
                        <a:pt x="17" y="99"/>
                      </a:lnTo>
                      <a:lnTo>
                        <a:pt x="23" y="97"/>
                      </a:lnTo>
                      <a:lnTo>
                        <a:pt x="27" y="96"/>
                      </a:lnTo>
                      <a:lnTo>
                        <a:pt x="30" y="96"/>
                      </a:lnTo>
                      <a:lnTo>
                        <a:pt x="33" y="96"/>
                      </a:lnTo>
                      <a:lnTo>
                        <a:pt x="36" y="94"/>
                      </a:lnTo>
                      <a:lnTo>
                        <a:pt x="34" y="93"/>
                      </a:lnTo>
                      <a:lnTo>
                        <a:pt x="33" y="92"/>
                      </a:lnTo>
                      <a:lnTo>
                        <a:pt x="31" y="92"/>
                      </a:lnTo>
                      <a:lnTo>
                        <a:pt x="30" y="92"/>
                      </a:lnTo>
                      <a:lnTo>
                        <a:pt x="27" y="90"/>
                      </a:lnTo>
                      <a:lnTo>
                        <a:pt x="29" y="89"/>
                      </a:lnTo>
                      <a:lnTo>
                        <a:pt x="31" y="86"/>
                      </a:lnTo>
                      <a:lnTo>
                        <a:pt x="39" y="80"/>
                      </a:lnTo>
                      <a:lnTo>
                        <a:pt x="43" y="79"/>
                      </a:lnTo>
                      <a:lnTo>
                        <a:pt x="44" y="80"/>
                      </a:lnTo>
                      <a:lnTo>
                        <a:pt x="48" y="80"/>
                      </a:lnTo>
                      <a:lnTo>
                        <a:pt x="51" y="79"/>
                      </a:lnTo>
                      <a:lnTo>
                        <a:pt x="53" y="77"/>
                      </a:lnTo>
                      <a:lnTo>
                        <a:pt x="54" y="76"/>
                      </a:lnTo>
                      <a:lnTo>
                        <a:pt x="53" y="75"/>
                      </a:lnTo>
                      <a:lnTo>
                        <a:pt x="50" y="76"/>
                      </a:lnTo>
                      <a:lnTo>
                        <a:pt x="47" y="77"/>
                      </a:lnTo>
                      <a:lnTo>
                        <a:pt x="36" y="77"/>
                      </a:lnTo>
                      <a:lnTo>
                        <a:pt x="34" y="79"/>
                      </a:lnTo>
                      <a:lnTo>
                        <a:pt x="30" y="82"/>
                      </a:lnTo>
                      <a:lnTo>
                        <a:pt x="26" y="83"/>
                      </a:lnTo>
                      <a:lnTo>
                        <a:pt x="23" y="85"/>
                      </a:lnTo>
                      <a:lnTo>
                        <a:pt x="20" y="85"/>
                      </a:lnTo>
                      <a:lnTo>
                        <a:pt x="17" y="85"/>
                      </a:lnTo>
                      <a:lnTo>
                        <a:pt x="12" y="86"/>
                      </a:lnTo>
                      <a:lnTo>
                        <a:pt x="10" y="87"/>
                      </a:lnTo>
                      <a:lnTo>
                        <a:pt x="9" y="87"/>
                      </a:lnTo>
                      <a:lnTo>
                        <a:pt x="9" y="89"/>
                      </a:lnTo>
                      <a:lnTo>
                        <a:pt x="7" y="89"/>
                      </a:lnTo>
                      <a:lnTo>
                        <a:pt x="3" y="89"/>
                      </a:lnTo>
                      <a:lnTo>
                        <a:pt x="2" y="89"/>
                      </a:lnTo>
                      <a:lnTo>
                        <a:pt x="3" y="87"/>
                      </a:lnTo>
                      <a:lnTo>
                        <a:pt x="6" y="85"/>
                      </a:lnTo>
                      <a:lnTo>
                        <a:pt x="6" y="82"/>
                      </a:lnTo>
                      <a:lnTo>
                        <a:pt x="6" y="80"/>
                      </a:lnTo>
                      <a:lnTo>
                        <a:pt x="6" y="73"/>
                      </a:lnTo>
                      <a:lnTo>
                        <a:pt x="5" y="72"/>
                      </a:lnTo>
                      <a:lnTo>
                        <a:pt x="3" y="68"/>
                      </a:lnTo>
                      <a:lnTo>
                        <a:pt x="0" y="66"/>
                      </a:lnTo>
                      <a:lnTo>
                        <a:pt x="0" y="65"/>
                      </a:lnTo>
                      <a:lnTo>
                        <a:pt x="0" y="63"/>
                      </a:lnTo>
                      <a:lnTo>
                        <a:pt x="3" y="60"/>
                      </a:lnTo>
                      <a:lnTo>
                        <a:pt x="7" y="56"/>
                      </a:lnTo>
                      <a:lnTo>
                        <a:pt x="13" y="46"/>
                      </a:lnTo>
                      <a:lnTo>
                        <a:pt x="15" y="45"/>
                      </a:lnTo>
                      <a:lnTo>
                        <a:pt x="15" y="42"/>
                      </a:lnTo>
                      <a:lnTo>
                        <a:pt x="16" y="36"/>
                      </a:lnTo>
                      <a:lnTo>
                        <a:pt x="16" y="34"/>
                      </a:lnTo>
                      <a:lnTo>
                        <a:pt x="16" y="32"/>
                      </a:lnTo>
                      <a:lnTo>
                        <a:pt x="13" y="28"/>
                      </a:lnTo>
                      <a:lnTo>
                        <a:pt x="10" y="26"/>
                      </a:lnTo>
                      <a:lnTo>
                        <a:pt x="9" y="25"/>
                      </a:lnTo>
                      <a:lnTo>
                        <a:pt x="7" y="24"/>
                      </a:lnTo>
                      <a:lnTo>
                        <a:pt x="12" y="22"/>
                      </a:lnTo>
                      <a:lnTo>
                        <a:pt x="13" y="22"/>
                      </a:lnTo>
                      <a:lnTo>
                        <a:pt x="22" y="15"/>
                      </a:lnTo>
                      <a:lnTo>
                        <a:pt x="23" y="14"/>
                      </a:lnTo>
                      <a:lnTo>
                        <a:pt x="23" y="12"/>
                      </a:lnTo>
                      <a:lnTo>
                        <a:pt x="26" y="11"/>
                      </a:lnTo>
                      <a:lnTo>
                        <a:pt x="33" y="7"/>
                      </a:lnTo>
                      <a:lnTo>
                        <a:pt x="34" y="7"/>
                      </a:lnTo>
                      <a:lnTo>
                        <a:pt x="36" y="7"/>
                      </a:lnTo>
                      <a:lnTo>
                        <a:pt x="40" y="7"/>
                      </a:lnTo>
                      <a:lnTo>
                        <a:pt x="44" y="4"/>
                      </a:lnTo>
                      <a:lnTo>
                        <a:pt x="46" y="4"/>
                      </a:lnTo>
                      <a:lnTo>
                        <a:pt x="47" y="7"/>
                      </a:lnTo>
                      <a:lnTo>
                        <a:pt x="50" y="5"/>
                      </a:lnTo>
                      <a:lnTo>
                        <a:pt x="51" y="5"/>
                      </a:lnTo>
                      <a:lnTo>
                        <a:pt x="58" y="4"/>
                      </a:lnTo>
                      <a:lnTo>
                        <a:pt x="67" y="5"/>
                      </a:lnTo>
                      <a:lnTo>
                        <a:pt x="68" y="7"/>
                      </a:lnTo>
                      <a:lnTo>
                        <a:pt x="68" y="8"/>
                      </a:lnTo>
                      <a:lnTo>
                        <a:pt x="74" y="12"/>
                      </a:lnTo>
                      <a:lnTo>
                        <a:pt x="75" y="14"/>
                      </a:lnTo>
                      <a:lnTo>
                        <a:pt x="77" y="14"/>
                      </a:lnTo>
                      <a:lnTo>
                        <a:pt x="80" y="15"/>
                      </a:lnTo>
                      <a:lnTo>
                        <a:pt x="80" y="17"/>
                      </a:lnTo>
                      <a:lnTo>
                        <a:pt x="75" y="21"/>
                      </a:lnTo>
                      <a:lnTo>
                        <a:pt x="73" y="26"/>
                      </a:lnTo>
                      <a:lnTo>
                        <a:pt x="71" y="28"/>
                      </a:lnTo>
                      <a:lnTo>
                        <a:pt x="73" y="29"/>
                      </a:lnTo>
                      <a:lnTo>
                        <a:pt x="74" y="29"/>
                      </a:lnTo>
                      <a:lnTo>
                        <a:pt x="74" y="31"/>
                      </a:lnTo>
                      <a:lnTo>
                        <a:pt x="73" y="32"/>
                      </a:lnTo>
                      <a:lnTo>
                        <a:pt x="71" y="35"/>
                      </a:lnTo>
                      <a:lnTo>
                        <a:pt x="70" y="36"/>
                      </a:lnTo>
                      <a:lnTo>
                        <a:pt x="68" y="41"/>
                      </a:lnTo>
                      <a:lnTo>
                        <a:pt x="67" y="43"/>
                      </a:lnTo>
                      <a:lnTo>
                        <a:pt x="67" y="55"/>
                      </a:lnTo>
                      <a:lnTo>
                        <a:pt x="70" y="55"/>
                      </a:lnTo>
                      <a:lnTo>
                        <a:pt x="70" y="53"/>
                      </a:lnTo>
                      <a:lnTo>
                        <a:pt x="71" y="48"/>
                      </a:lnTo>
                      <a:lnTo>
                        <a:pt x="70" y="42"/>
                      </a:lnTo>
                      <a:lnTo>
                        <a:pt x="74" y="35"/>
                      </a:lnTo>
                      <a:lnTo>
                        <a:pt x="77" y="32"/>
                      </a:lnTo>
                      <a:lnTo>
                        <a:pt x="78" y="31"/>
                      </a:lnTo>
                      <a:lnTo>
                        <a:pt x="80" y="31"/>
                      </a:lnTo>
                      <a:lnTo>
                        <a:pt x="82" y="29"/>
                      </a:lnTo>
                      <a:lnTo>
                        <a:pt x="84" y="29"/>
                      </a:lnTo>
                      <a:lnTo>
                        <a:pt x="84" y="28"/>
                      </a:lnTo>
                      <a:lnTo>
                        <a:pt x="84" y="25"/>
                      </a:lnTo>
                      <a:lnTo>
                        <a:pt x="84" y="22"/>
                      </a:lnTo>
                      <a:lnTo>
                        <a:pt x="85" y="21"/>
                      </a:lnTo>
                      <a:lnTo>
                        <a:pt x="87" y="21"/>
                      </a:lnTo>
                      <a:lnTo>
                        <a:pt x="91" y="25"/>
                      </a:lnTo>
                      <a:lnTo>
                        <a:pt x="94" y="28"/>
                      </a:lnTo>
                      <a:lnTo>
                        <a:pt x="95" y="29"/>
                      </a:lnTo>
                      <a:lnTo>
                        <a:pt x="98" y="28"/>
                      </a:lnTo>
                      <a:lnTo>
                        <a:pt x="97" y="26"/>
                      </a:lnTo>
                      <a:lnTo>
                        <a:pt x="92" y="18"/>
                      </a:lnTo>
                      <a:lnTo>
                        <a:pt x="89" y="15"/>
                      </a:lnTo>
                      <a:lnTo>
                        <a:pt x="88" y="14"/>
                      </a:lnTo>
                      <a:lnTo>
                        <a:pt x="87" y="14"/>
                      </a:lnTo>
                      <a:lnTo>
                        <a:pt x="85" y="14"/>
                      </a:lnTo>
                      <a:lnTo>
                        <a:pt x="85" y="12"/>
                      </a:lnTo>
                      <a:lnTo>
                        <a:pt x="94" y="1"/>
                      </a:lnTo>
                      <a:lnTo>
                        <a:pt x="104" y="0"/>
                      </a:lnTo>
                      <a:lnTo>
                        <a:pt x="109" y="1"/>
                      </a:lnTo>
                      <a:lnTo>
                        <a:pt x="111" y="1"/>
                      </a:lnTo>
                      <a:lnTo>
                        <a:pt x="114" y="5"/>
                      </a:lnTo>
                      <a:lnTo>
                        <a:pt x="115" y="12"/>
                      </a:lnTo>
                      <a:lnTo>
                        <a:pt x="112" y="18"/>
                      </a:lnTo>
                      <a:lnTo>
                        <a:pt x="111" y="21"/>
                      </a:lnTo>
                      <a:lnTo>
                        <a:pt x="108" y="24"/>
                      </a:lnTo>
                      <a:lnTo>
                        <a:pt x="108" y="25"/>
                      </a:lnTo>
                      <a:lnTo>
                        <a:pt x="109" y="26"/>
                      </a:lnTo>
                      <a:lnTo>
                        <a:pt x="112" y="26"/>
                      </a:lnTo>
                      <a:lnTo>
                        <a:pt x="115" y="24"/>
                      </a:lnTo>
                      <a:lnTo>
                        <a:pt x="118" y="21"/>
                      </a:lnTo>
                      <a:lnTo>
                        <a:pt x="119" y="18"/>
                      </a:lnTo>
                      <a:lnTo>
                        <a:pt x="119" y="15"/>
                      </a:lnTo>
                      <a:lnTo>
                        <a:pt x="121" y="15"/>
                      </a:lnTo>
                      <a:lnTo>
                        <a:pt x="122" y="17"/>
                      </a:lnTo>
                      <a:lnTo>
                        <a:pt x="123" y="19"/>
                      </a:lnTo>
                      <a:lnTo>
                        <a:pt x="125" y="24"/>
                      </a:lnTo>
                      <a:lnTo>
                        <a:pt x="126" y="24"/>
                      </a:lnTo>
                      <a:lnTo>
                        <a:pt x="128" y="22"/>
                      </a:lnTo>
                      <a:lnTo>
                        <a:pt x="129" y="22"/>
                      </a:lnTo>
                      <a:lnTo>
                        <a:pt x="129" y="21"/>
                      </a:lnTo>
                      <a:lnTo>
                        <a:pt x="129" y="19"/>
                      </a:lnTo>
                      <a:lnTo>
                        <a:pt x="126" y="17"/>
                      </a:lnTo>
                      <a:lnTo>
                        <a:pt x="125" y="12"/>
                      </a:lnTo>
                      <a:lnTo>
                        <a:pt x="123" y="7"/>
                      </a:lnTo>
                      <a:lnTo>
                        <a:pt x="123" y="5"/>
                      </a:lnTo>
                      <a:lnTo>
                        <a:pt x="123" y="4"/>
                      </a:lnTo>
                      <a:lnTo>
                        <a:pt x="125" y="2"/>
                      </a:lnTo>
                      <a:lnTo>
                        <a:pt x="128" y="1"/>
                      </a:lnTo>
                      <a:lnTo>
                        <a:pt x="131" y="1"/>
                      </a:lnTo>
                      <a:lnTo>
                        <a:pt x="132" y="2"/>
                      </a:lnTo>
                      <a:lnTo>
                        <a:pt x="131" y="4"/>
                      </a:lnTo>
                      <a:lnTo>
                        <a:pt x="135" y="18"/>
                      </a:lnTo>
                      <a:lnTo>
                        <a:pt x="136" y="18"/>
                      </a:lnTo>
                      <a:lnTo>
                        <a:pt x="138" y="19"/>
                      </a:lnTo>
                      <a:lnTo>
                        <a:pt x="140" y="26"/>
                      </a:lnTo>
                      <a:lnTo>
                        <a:pt x="142" y="26"/>
                      </a:lnTo>
                      <a:lnTo>
                        <a:pt x="143" y="28"/>
                      </a:lnTo>
                      <a:lnTo>
                        <a:pt x="142" y="17"/>
                      </a:lnTo>
                      <a:lnTo>
                        <a:pt x="142" y="14"/>
                      </a:lnTo>
                      <a:lnTo>
                        <a:pt x="140" y="11"/>
                      </a:lnTo>
                      <a:lnTo>
                        <a:pt x="140" y="7"/>
                      </a:lnTo>
                      <a:lnTo>
                        <a:pt x="142" y="5"/>
                      </a:lnTo>
                      <a:lnTo>
                        <a:pt x="143" y="7"/>
                      </a:lnTo>
                      <a:lnTo>
                        <a:pt x="145" y="8"/>
                      </a:lnTo>
                      <a:lnTo>
                        <a:pt x="146" y="10"/>
                      </a:lnTo>
                      <a:lnTo>
                        <a:pt x="145" y="10"/>
                      </a:lnTo>
                      <a:lnTo>
                        <a:pt x="148"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69" name="Freeform 58"/>
                <p:cNvSpPr>
                  <a:spLocks/>
                </p:cNvSpPr>
                <p:nvPr/>
              </p:nvSpPr>
              <p:spPr bwMode="auto">
                <a:xfrm>
                  <a:off x="7227888" y="4438650"/>
                  <a:ext cx="166688" cy="215900"/>
                </a:xfrm>
                <a:custGeom>
                  <a:avLst/>
                  <a:gdLst>
                    <a:gd name="T0" fmla="*/ 73 w 105"/>
                    <a:gd name="T1" fmla="*/ 41 h 136"/>
                    <a:gd name="T2" fmla="*/ 61 w 105"/>
                    <a:gd name="T3" fmla="*/ 53 h 136"/>
                    <a:gd name="T4" fmla="*/ 65 w 105"/>
                    <a:gd name="T5" fmla="*/ 53 h 136"/>
                    <a:gd name="T6" fmla="*/ 69 w 105"/>
                    <a:gd name="T7" fmla="*/ 47 h 136"/>
                    <a:gd name="T8" fmla="*/ 82 w 105"/>
                    <a:gd name="T9" fmla="*/ 41 h 136"/>
                    <a:gd name="T10" fmla="*/ 98 w 105"/>
                    <a:gd name="T11" fmla="*/ 57 h 136"/>
                    <a:gd name="T12" fmla="*/ 103 w 105"/>
                    <a:gd name="T13" fmla="*/ 65 h 136"/>
                    <a:gd name="T14" fmla="*/ 99 w 105"/>
                    <a:gd name="T15" fmla="*/ 79 h 136"/>
                    <a:gd name="T16" fmla="*/ 83 w 105"/>
                    <a:gd name="T17" fmla="*/ 77 h 136"/>
                    <a:gd name="T18" fmla="*/ 90 w 105"/>
                    <a:gd name="T19" fmla="*/ 88 h 136"/>
                    <a:gd name="T20" fmla="*/ 75 w 105"/>
                    <a:gd name="T21" fmla="*/ 91 h 136"/>
                    <a:gd name="T22" fmla="*/ 68 w 105"/>
                    <a:gd name="T23" fmla="*/ 77 h 136"/>
                    <a:gd name="T24" fmla="*/ 59 w 105"/>
                    <a:gd name="T25" fmla="*/ 65 h 136"/>
                    <a:gd name="T26" fmla="*/ 61 w 105"/>
                    <a:gd name="T27" fmla="*/ 72 h 136"/>
                    <a:gd name="T28" fmla="*/ 65 w 105"/>
                    <a:gd name="T29" fmla="*/ 84 h 136"/>
                    <a:gd name="T30" fmla="*/ 72 w 105"/>
                    <a:gd name="T31" fmla="*/ 95 h 136"/>
                    <a:gd name="T32" fmla="*/ 85 w 105"/>
                    <a:gd name="T33" fmla="*/ 99 h 136"/>
                    <a:gd name="T34" fmla="*/ 90 w 105"/>
                    <a:gd name="T35" fmla="*/ 99 h 136"/>
                    <a:gd name="T36" fmla="*/ 88 w 105"/>
                    <a:gd name="T37" fmla="*/ 116 h 136"/>
                    <a:gd name="T38" fmla="*/ 79 w 105"/>
                    <a:gd name="T39" fmla="*/ 136 h 136"/>
                    <a:gd name="T40" fmla="*/ 66 w 105"/>
                    <a:gd name="T41" fmla="*/ 129 h 136"/>
                    <a:gd name="T42" fmla="*/ 55 w 105"/>
                    <a:gd name="T43" fmla="*/ 105 h 136"/>
                    <a:gd name="T44" fmla="*/ 45 w 105"/>
                    <a:gd name="T45" fmla="*/ 92 h 136"/>
                    <a:gd name="T46" fmla="*/ 38 w 105"/>
                    <a:gd name="T47" fmla="*/ 91 h 136"/>
                    <a:gd name="T48" fmla="*/ 44 w 105"/>
                    <a:gd name="T49" fmla="*/ 101 h 136"/>
                    <a:gd name="T50" fmla="*/ 45 w 105"/>
                    <a:gd name="T51" fmla="*/ 103 h 136"/>
                    <a:gd name="T52" fmla="*/ 40 w 105"/>
                    <a:gd name="T53" fmla="*/ 106 h 136"/>
                    <a:gd name="T54" fmla="*/ 40 w 105"/>
                    <a:gd name="T55" fmla="*/ 112 h 136"/>
                    <a:gd name="T56" fmla="*/ 32 w 105"/>
                    <a:gd name="T57" fmla="*/ 118 h 136"/>
                    <a:gd name="T58" fmla="*/ 30 w 105"/>
                    <a:gd name="T59" fmla="*/ 122 h 136"/>
                    <a:gd name="T60" fmla="*/ 27 w 105"/>
                    <a:gd name="T61" fmla="*/ 122 h 136"/>
                    <a:gd name="T62" fmla="*/ 23 w 105"/>
                    <a:gd name="T63" fmla="*/ 125 h 136"/>
                    <a:gd name="T64" fmla="*/ 14 w 105"/>
                    <a:gd name="T65" fmla="*/ 115 h 136"/>
                    <a:gd name="T66" fmla="*/ 13 w 105"/>
                    <a:gd name="T67" fmla="*/ 105 h 136"/>
                    <a:gd name="T68" fmla="*/ 14 w 105"/>
                    <a:gd name="T69" fmla="*/ 95 h 136"/>
                    <a:gd name="T70" fmla="*/ 7 w 105"/>
                    <a:gd name="T71" fmla="*/ 81 h 136"/>
                    <a:gd name="T72" fmla="*/ 8 w 105"/>
                    <a:gd name="T73" fmla="*/ 61 h 136"/>
                    <a:gd name="T74" fmla="*/ 6 w 105"/>
                    <a:gd name="T75" fmla="*/ 51 h 136"/>
                    <a:gd name="T76" fmla="*/ 1 w 105"/>
                    <a:gd name="T77" fmla="*/ 38 h 136"/>
                    <a:gd name="T78" fmla="*/ 8 w 105"/>
                    <a:gd name="T79" fmla="*/ 20 h 136"/>
                    <a:gd name="T80" fmla="*/ 15 w 105"/>
                    <a:gd name="T81" fmla="*/ 17 h 136"/>
                    <a:gd name="T82" fmla="*/ 28 w 105"/>
                    <a:gd name="T83" fmla="*/ 2 h 136"/>
                    <a:gd name="T84" fmla="*/ 35 w 105"/>
                    <a:gd name="T85" fmla="*/ 4 h 136"/>
                    <a:gd name="T86" fmla="*/ 32 w 105"/>
                    <a:gd name="T87" fmla="*/ 17 h 136"/>
                    <a:gd name="T88" fmla="*/ 37 w 105"/>
                    <a:gd name="T89" fmla="*/ 16 h 136"/>
                    <a:gd name="T90" fmla="*/ 48 w 105"/>
                    <a:gd name="T91" fmla="*/ 17 h 136"/>
                    <a:gd name="T92" fmla="*/ 64 w 105"/>
                    <a:gd name="T93" fmla="*/ 14 h 136"/>
                    <a:gd name="T94" fmla="*/ 66 w 105"/>
                    <a:gd name="T95" fmla="*/ 2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136">
                      <a:moveTo>
                        <a:pt x="75" y="28"/>
                      </a:moveTo>
                      <a:lnTo>
                        <a:pt x="76" y="33"/>
                      </a:lnTo>
                      <a:lnTo>
                        <a:pt x="78" y="36"/>
                      </a:lnTo>
                      <a:lnTo>
                        <a:pt x="73" y="41"/>
                      </a:lnTo>
                      <a:lnTo>
                        <a:pt x="72" y="43"/>
                      </a:lnTo>
                      <a:lnTo>
                        <a:pt x="68" y="44"/>
                      </a:lnTo>
                      <a:lnTo>
                        <a:pt x="62" y="47"/>
                      </a:lnTo>
                      <a:lnTo>
                        <a:pt x="61" y="53"/>
                      </a:lnTo>
                      <a:lnTo>
                        <a:pt x="61" y="54"/>
                      </a:lnTo>
                      <a:lnTo>
                        <a:pt x="62" y="54"/>
                      </a:lnTo>
                      <a:lnTo>
                        <a:pt x="64" y="54"/>
                      </a:lnTo>
                      <a:lnTo>
                        <a:pt x="65" y="53"/>
                      </a:lnTo>
                      <a:lnTo>
                        <a:pt x="66" y="51"/>
                      </a:lnTo>
                      <a:lnTo>
                        <a:pt x="66" y="50"/>
                      </a:lnTo>
                      <a:lnTo>
                        <a:pt x="68" y="48"/>
                      </a:lnTo>
                      <a:lnTo>
                        <a:pt x="69" y="47"/>
                      </a:lnTo>
                      <a:lnTo>
                        <a:pt x="73" y="45"/>
                      </a:lnTo>
                      <a:lnTo>
                        <a:pt x="79" y="41"/>
                      </a:lnTo>
                      <a:lnTo>
                        <a:pt x="81" y="41"/>
                      </a:lnTo>
                      <a:lnTo>
                        <a:pt x="82" y="41"/>
                      </a:lnTo>
                      <a:lnTo>
                        <a:pt x="88" y="50"/>
                      </a:lnTo>
                      <a:lnTo>
                        <a:pt x="88" y="51"/>
                      </a:lnTo>
                      <a:lnTo>
                        <a:pt x="98" y="55"/>
                      </a:lnTo>
                      <a:lnTo>
                        <a:pt x="98" y="57"/>
                      </a:lnTo>
                      <a:lnTo>
                        <a:pt x="98" y="58"/>
                      </a:lnTo>
                      <a:lnTo>
                        <a:pt x="98" y="60"/>
                      </a:lnTo>
                      <a:lnTo>
                        <a:pt x="103" y="64"/>
                      </a:lnTo>
                      <a:lnTo>
                        <a:pt x="103" y="65"/>
                      </a:lnTo>
                      <a:lnTo>
                        <a:pt x="105" y="68"/>
                      </a:lnTo>
                      <a:lnTo>
                        <a:pt x="103" y="74"/>
                      </a:lnTo>
                      <a:lnTo>
                        <a:pt x="100" y="78"/>
                      </a:lnTo>
                      <a:lnTo>
                        <a:pt x="99" y="79"/>
                      </a:lnTo>
                      <a:lnTo>
                        <a:pt x="93" y="82"/>
                      </a:lnTo>
                      <a:lnTo>
                        <a:pt x="86" y="74"/>
                      </a:lnTo>
                      <a:lnTo>
                        <a:pt x="85" y="74"/>
                      </a:lnTo>
                      <a:lnTo>
                        <a:pt x="83" y="77"/>
                      </a:lnTo>
                      <a:lnTo>
                        <a:pt x="85" y="78"/>
                      </a:lnTo>
                      <a:lnTo>
                        <a:pt x="85" y="79"/>
                      </a:lnTo>
                      <a:lnTo>
                        <a:pt x="88" y="82"/>
                      </a:lnTo>
                      <a:lnTo>
                        <a:pt x="90" y="88"/>
                      </a:lnTo>
                      <a:lnTo>
                        <a:pt x="92" y="92"/>
                      </a:lnTo>
                      <a:lnTo>
                        <a:pt x="92" y="94"/>
                      </a:lnTo>
                      <a:lnTo>
                        <a:pt x="86" y="94"/>
                      </a:lnTo>
                      <a:lnTo>
                        <a:pt x="75" y="91"/>
                      </a:lnTo>
                      <a:lnTo>
                        <a:pt x="73" y="89"/>
                      </a:lnTo>
                      <a:lnTo>
                        <a:pt x="69" y="84"/>
                      </a:lnTo>
                      <a:lnTo>
                        <a:pt x="69" y="81"/>
                      </a:lnTo>
                      <a:lnTo>
                        <a:pt x="68" y="77"/>
                      </a:lnTo>
                      <a:lnTo>
                        <a:pt x="66" y="74"/>
                      </a:lnTo>
                      <a:lnTo>
                        <a:pt x="62" y="68"/>
                      </a:lnTo>
                      <a:lnTo>
                        <a:pt x="61" y="65"/>
                      </a:lnTo>
                      <a:lnTo>
                        <a:pt x="59" y="65"/>
                      </a:lnTo>
                      <a:lnTo>
                        <a:pt x="58" y="65"/>
                      </a:lnTo>
                      <a:lnTo>
                        <a:pt x="57" y="67"/>
                      </a:lnTo>
                      <a:lnTo>
                        <a:pt x="58" y="67"/>
                      </a:lnTo>
                      <a:lnTo>
                        <a:pt x="61" y="72"/>
                      </a:lnTo>
                      <a:lnTo>
                        <a:pt x="61" y="74"/>
                      </a:lnTo>
                      <a:lnTo>
                        <a:pt x="62" y="77"/>
                      </a:lnTo>
                      <a:lnTo>
                        <a:pt x="66" y="82"/>
                      </a:lnTo>
                      <a:lnTo>
                        <a:pt x="65" y="84"/>
                      </a:lnTo>
                      <a:lnTo>
                        <a:pt x="65" y="85"/>
                      </a:lnTo>
                      <a:lnTo>
                        <a:pt x="66" y="89"/>
                      </a:lnTo>
                      <a:lnTo>
                        <a:pt x="68" y="92"/>
                      </a:lnTo>
                      <a:lnTo>
                        <a:pt x="72" y="95"/>
                      </a:lnTo>
                      <a:lnTo>
                        <a:pt x="76" y="96"/>
                      </a:lnTo>
                      <a:lnTo>
                        <a:pt x="81" y="95"/>
                      </a:lnTo>
                      <a:lnTo>
                        <a:pt x="82" y="96"/>
                      </a:lnTo>
                      <a:lnTo>
                        <a:pt x="85" y="99"/>
                      </a:lnTo>
                      <a:lnTo>
                        <a:pt x="85" y="98"/>
                      </a:lnTo>
                      <a:lnTo>
                        <a:pt x="88" y="98"/>
                      </a:lnTo>
                      <a:lnTo>
                        <a:pt x="90" y="98"/>
                      </a:lnTo>
                      <a:lnTo>
                        <a:pt x="90" y="99"/>
                      </a:lnTo>
                      <a:lnTo>
                        <a:pt x="90" y="101"/>
                      </a:lnTo>
                      <a:lnTo>
                        <a:pt x="89" y="106"/>
                      </a:lnTo>
                      <a:lnTo>
                        <a:pt x="88" y="109"/>
                      </a:lnTo>
                      <a:lnTo>
                        <a:pt x="88" y="116"/>
                      </a:lnTo>
                      <a:lnTo>
                        <a:pt x="88" y="120"/>
                      </a:lnTo>
                      <a:lnTo>
                        <a:pt x="83" y="133"/>
                      </a:lnTo>
                      <a:lnTo>
                        <a:pt x="82" y="135"/>
                      </a:lnTo>
                      <a:lnTo>
                        <a:pt x="79" y="136"/>
                      </a:lnTo>
                      <a:lnTo>
                        <a:pt x="78" y="135"/>
                      </a:lnTo>
                      <a:lnTo>
                        <a:pt x="69" y="133"/>
                      </a:lnTo>
                      <a:lnTo>
                        <a:pt x="66" y="130"/>
                      </a:lnTo>
                      <a:lnTo>
                        <a:pt x="66" y="129"/>
                      </a:lnTo>
                      <a:lnTo>
                        <a:pt x="65" y="125"/>
                      </a:lnTo>
                      <a:lnTo>
                        <a:pt x="61" y="116"/>
                      </a:lnTo>
                      <a:lnTo>
                        <a:pt x="58" y="111"/>
                      </a:lnTo>
                      <a:lnTo>
                        <a:pt x="55" y="105"/>
                      </a:lnTo>
                      <a:lnTo>
                        <a:pt x="51" y="99"/>
                      </a:lnTo>
                      <a:lnTo>
                        <a:pt x="49" y="96"/>
                      </a:lnTo>
                      <a:lnTo>
                        <a:pt x="48" y="92"/>
                      </a:lnTo>
                      <a:lnTo>
                        <a:pt x="45" y="92"/>
                      </a:lnTo>
                      <a:lnTo>
                        <a:pt x="41" y="92"/>
                      </a:lnTo>
                      <a:lnTo>
                        <a:pt x="41" y="88"/>
                      </a:lnTo>
                      <a:lnTo>
                        <a:pt x="38" y="88"/>
                      </a:lnTo>
                      <a:lnTo>
                        <a:pt x="38" y="91"/>
                      </a:lnTo>
                      <a:lnTo>
                        <a:pt x="38" y="92"/>
                      </a:lnTo>
                      <a:lnTo>
                        <a:pt x="40" y="95"/>
                      </a:lnTo>
                      <a:lnTo>
                        <a:pt x="42" y="99"/>
                      </a:lnTo>
                      <a:lnTo>
                        <a:pt x="44" y="101"/>
                      </a:lnTo>
                      <a:lnTo>
                        <a:pt x="45" y="99"/>
                      </a:lnTo>
                      <a:lnTo>
                        <a:pt x="47" y="101"/>
                      </a:lnTo>
                      <a:lnTo>
                        <a:pt x="47" y="103"/>
                      </a:lnTo>
                      <a:lnTo>
                        <a:pt x="45" y="103"/>
                      </a:lnTo>
                      <a:lnTo>
                        <a:pt x="44" y="103"/>
                      </a:lnTo>
                      <a:lnTo>
                        <a:pt x="42" y="103"/>
                      </a:lnTo>
                      <a:lnTo>
                        <a:pt x="41" y="103"/>
                      </a:lnTo>
                      <a:lnTo>
                        <a:pt x="40" y="106"/>
                      </a:lnTo>
                      <a:lnTo>
                        <a:pt x="40" y="109"/>
                      </a:lnTo>
                      <a:lnTo>
                        <a:pt x="40" y="111"/>
                      </a:lnTo>
                      <a:lnTo>
                        <a:pt x="38" y="111"/>
                      </a:lnTo>
                      <a:lnTo>
                        <a:pt x="40" y="112"/>
                      </a:lnTo>
                      <a:lnTo>
                        <a:pt x="38" y="115"/>
                      </a:lnTo>
                      <a:lnTo>
                        <a:pt x="38" y="116"/>
                      </a:lnTo>
                      <a:lnTo>
                        <a:pt x="37" y="119"/>
                      </a:lnTo>
                      <a:lnTo>
                        <a:pt x="32" y="118"/>
                      </a:lnTo>
                      <a:lnTo>
                        <a:pt x="32" y="119"/>
                      </a:lnTo>
                      <a:lnTo>
                        <a:pt x="32" y="120"/>
                      </a:lnTo>
                      <a:lnTo>
                        <a:pt x="31" y="120"/>
                      </a:lnTo>
                      <a:lnTo>
                        <a:pt x="30" y="122"/>
                      </a:lnTo>
                      <a:lnTo>
                        <a:pt x="28" y="122"/>
                      </a:lnTo>
                      <a:lnTo>
                        <a:pt x="28" y="120"/>
                      </a:lnTo>
                      <a:lnTo>
                        <a:pt x="27" y="120"/>
                      </a:lnTo>
                      <a:lnTo>
                        <a:pt x="27" y="122"/>
                      </a:lnTo>
                      <a:lnTo>
                        <a:pt x="27" y="123"/>
                      </a:lnTo>
                      <a:lnTo>
                        <a:pt x="25" y="123"/>
                      </a:lnTo>
                      <a:lnTo>
                        <a:pt x="24" y="123"/>
                      </a:lnTo>
                      <a:lnTo>
                        <a:pt x="23" y="125"/>
                      </a:lnTo>
                      <a:lnTo>
                        <a:pt x="23" y="123"/>
                      </a:lnTo>
                      <a:lnTo>
                        <a:pt x="20" y="120"/>
                      </a:lnTo>
                      <a:lnTo>
                        <a:pt x="15" y="118"/>
                      </a:lnTo>
                      <a:lnTo>
                        <a:pt x="14" y="115"/>
                      </a:lnTo>
                      <a:lnTo>
                        <a:pt x="14" y="113"/>
                      </a:lnTo>
                      <a:lnTo>
                        <a:pt x="15" y="111"/>
                      </a:lnTo>
                      <a:lnTo>
                        <a:pt x="14" y="108"/>
                      </a:lnTo>
                      <a:lnTo>
                        <a:pt x="13" y="105"/>
                      </a:lnTo>
                      <a:lnTo>
                        <a:pt x="11" y="99"/>
                      </a:lnTo>
                      <a:lnTo>
                        <a:pt x="11" y="98"/>
                      </a:lnTo>
                      <a:lnTo>
                        <a:pt x="13" y="96"/>
                      </a:lnTo>
                      <a:lnTo>
                        <a:pt x="14" y="95"/>
                      </a:lnTo>
                      <a:lnTo>
                        <a:pt x="13" y="88"/>
                      </a:lnTo>
                      <a:lnTo>
                        <a:pt x="11" y="84"/>
                      </a:lnTo>
                      <a:lnTo>
                        <a:pt x="11" y="82"/>
                      </a:lnTo>
                      <a:lnTo>
                        <a:pt x="7" y="81"/>
                      </a:lnTo>
                      <a:lnTo>
                        <a:pt x="7" y="79"/>
                      </a:lnTo>
                      <a:lnTo>
                        <a:pt x="7" y="68"/>
                      </a:lnTo>
                      <a:lnTo>
                        <a:pt x="7" y="62"/>
                      </a:lnTo>
                      <a:lnTo>
                        <a:pt x="8" y="61"/>
                      </a:lnTo>
                      <a:lnTo>
                        <a:pt x="8" y="60"/>
                      </a:lnTo>
                      <a:lnTo>
                        <a:pt x="7" y="53"/>
                      </a:lnTo>
                      <a:lnTo>
                        <a:pt x="7" y="51"/>
                      </a:lnTo>
                      <a:lnTo>
                        <a:pt x="6" y="51"/>
                      </a:lnTo>
                      <a:lnTo>
                        <a:pt x="3" y="47"/>
                      </a:lnTo>
                      <a:lnTo>
                        <a:pt x="3" y="44"/>
                      </a:lnTo>
                      <a:lnTo>
                        <a:pt x="4" y="41"/>
                      </a:lnTo>
                      <a:lnTo>
                        <a:pt x="1" y="38"/>
                      </a:lnTo>
                      <a:lnTo>
                        <a:pt x="0" y="37"/>
                      </a:lnTo>
                      <a:lnTo>
                        <a:pt x="0" y="36"/>
                      </a:lnTo>
                      <a:lnTo>
                        <a:pt x="7" y="23"/>
                      </a:lnTo>
                      <a:lnTo>
                        <a:pt x="8" y="20"/>
                      </a:lnTo>
                      <a:lnTo>
                        <a:pt x="10" y="19"/>
                      </a:lnTo>
                      <a:lnTo>
                        <a:pt x="11" y="17"/>
                      </a:lnTo>
                      <a:lnTo>
                        <a:pt x="14" y="16"/>
                      </a:lnTo>
                      <a:lnTo>
                        <a:pt x="15" y="17"/>
                      </a:lnTo>
                      <a:lnTo>
                        <a:pt x="15" y="19"/>
                      </a:lnTo>
                      <a:lnTo>
                        <a:pt x="20" y="16"/>
                      </a:lnTo>
                      <a:lnTo>
                        <a:pt x="27" y="7"/>
                      </a:lnTo>
                      <a:lnTo>
                        <a:pt x="28" y="2"/>
                      </a:lnTo>
                      <a:lnTo>
                        <a:pt x="30" y="0"/>
                      </a:lnTo>
                      <a:lnTo>
                        <a:pt x="34" y="2"/>
                      </a:lnTo>
                      <a:lnTo>
                        <a:pt x="35" y="3"/>
                      </a:lnTo>
                      <a:lnTo>
                        <a:pt x="35" y="4"/>
                      </a:lnTo>
                      <a:lnTo>
                        <a:pt x="34" y="6"/>
                      </a:lnTo>
                      <a:lnTo>
                        <a:pt x="34" y="9"/>
                      </a:lnTo>
                      <a:lnTo>
                        <a:pt x="32" y="10"/>
                      </a:lnTo>
                      <a:lnTo>
                        <a:pt x="32" y="17"/>
                      </a:lnTo>
                      <a:lnTo>
                        <a:pt x="35" y="19"/>
                      </a:lnTo>
                      <a:lnTo>
                        <a:pt x="35" y="17"/>
                      </a:lnTo>
                      <a:lnTo>
                        <a:pt x="35" y="16"/>
                      </a:lnTo>
                      <a:lnTo>
                        <a:pt x="37" y="16"/>
                      </a:lnTo>
                      <a:lnTo>
                        <a:pt x="41" y="12"/>
                      </a:lnTo>
                      <a:lnTo>
                        <a:pt x="42" y="12"/>
                      </a:lnTo>
                      <a:lnTo>
                        <a:pt x="48" y="16"/>
                      </a:lnTo>
                      <a:lnTo>
                        <a:pt x="48" y="17"/>
                      </a:lnTo>
                      <a:lnTo>
                        <a:pt x="51" y="19"/>
                      </a:lnTo>
                      <a:lnTo>
                        <a:pt x="52" y="19"/>
                      </a:lnTo>
                      <a:lnTo>
                        <a:pt x="57" y="16"/>
                      </a:lnTo>
                      <a:lnTo>
                        <a:pt x="64" y="14"/>
                      </a:lnTo>
                      <a:lnTo>
                        <a:pt x="65" y="14"/>
                      </a:lnTo>
                      <a:lnTo>
                        <a:pt x="66" y="14"/>
                      </a:lnTo>
                      <a:lnTo>
                        <a:pt x="66" y="17"/>
                      </a:lnTo>
                      <a:lnTo>
                        <a:pt x="66" y="21"/>
                      </a:lnTo>
                      <a:lnTo>
                        <a:pt x="68" y="23"/>
                      </a:lnTo>
                      <a:lnTo>
                        <a:pt x="72" y="26"/>
                      </a:lnTo>
                      <a:lnTo>
                        <a:pt x="75" y="2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0" name="Freeform 59"/>
                <p:cNvSpPr>
                  <a:spLocks/>
                </p:cNvSpPr>
                <p:nvPr/>
              </p:nvSpPr>
              <p:spPr bwMode="auto">
                <a:xfrm>
                  <a:off x="7343775" y="4471988"/>
                  <a:ext cx="133350" cy="279400"/>
                </a:xfrm>
                <a:custGeom>
                  <a:avLst/>
                  <a:gdLst>
                    <a:gd name="T0" fmla="*/ 58 w 84"/>
                    <a:gd name="T1" fmla="*/ 39 h 176"/>
                    <a:gd name="T2" fmla="*/ 63 w 84"/>
                    <a:gd name="T3" fmla="*/ 36 h 176"/>
                    <a:gd name="T4" fmla="*/ 66 w 84"/>
                    <a:gd name="T5" fmla="*/ 40 h 176"/>
                    <a:gd name="T6" fmla="*/ 68 w 84"/>
                    <a:gd name="T7" fmla="*/ 41 h 176"/>
                    <a:gd name="T8" fmla="*/ 71 w 84"/>
                    <a:gd name="T9" fmla="*/ 47 h 176"/>
                    <a:gd name="T10" fmla="*/ 78 w 84"/>
                    <a:gd name="T11" fmla="*/ 49 h 176"/>
                    <a:gd name="T12" fmla="*/ 83 w 84"/>
                    <a:gd name="T13" fmla="*/ 54 h 176"/>
                    <a:gd name="T14" fmla="*/ 80 w 84"/>
                    <a:gd name="T15" fmla="*/ 61 h 176"/>
                    <a:gd name="T16" fmla="*/ 81 w 84"/>
                    <a:gd name="T17" fmla="*/ 71 h 176"/>
                    <a:gd name="T18" fmla="*/ 80 w 84"/>
                    <a:gd name="T19" fmla="*/ 75 h 176"/>
                    <a:gd name="T20" fmla="*/ 83 w 84"/>
                    <a:gd name="T21" fmla="*/ 84 h 176"/>
                    <a:gd name="T22" fmla="*/ 81 w 84"/>
                    <a:gd name="T23" fmla="*/ 92 h 176"/>
                    <a:gd name="T24" fmla="*/ 83 w 84"/>
                    <a:gd name="T25" fmla="*/ 101 h 176"/>
                    <a:gd name="T26" fmla="*/ 77 w 84"/>
                    <a:gd name="T27" fmla="*/ 114 h 176"/>
                    <a:gd name="T28" fmla="*/ 78 w 84"/>
                    <a:gd name="T29" fmla="*/ 122 h 176"/>
                    <a:gd name="T30" fmla="*/ 77 w 84"/>
                    <a:gd name="T31" fmla="*/ 128 h 176"/>
                    <a:gd name="T32" fmla="*/ 75 w 84"/>
                    <a:gd name="T33" fmla="*/ 128 h 176"/>
                    <a:gd name="T34" fmla="*/ 75 w 84"/>
                    <a:gd name="T35" fmla="*/ 122 h 176"/>
                    <a:gd name="T36" fmla="*/ 73 w 84"/>
                    <a:gd name="T37" fmla="*/ 111 h 176"/>
                    <a:gd name="T38" fmla="*/ 75 w 84"/>
                    <a:gd name="T39" fmla="*/ 98 h 176"/>
                    <a:gd name="T40" fmla="*/ 73 w 84"/>
                    <a:gd name="T41" fmla="*/ 90 h 176"/>
                    <a:gd name="T42" fmla="*/ 74 w 84"/>
                    <a:gd name="T43" fmla="*/ 84 h 176"/>
                    <a:gd name="T44" fmla="*/ 71 w 84"/>
                    <a:gd name="T45" fmla="*/ 80 h 176"/>
                    <a:gd name="T46" fmla="*/ 68 w 84"/>
                    <a:gd name="T47" fmla="*/ 88 h 176"/>
                    <a:gd name="T48" fmla="*/ 70 w 84"/>
                    <a:gd name="T49" fmla="*/ 98 h 176"/>
                    <a:gd name="T50" fmla="*/ 66 w 84"/>
                    <a:gd name="T51" fmla="*/ 104 h 176"/>
                    <a:gd name="T52" fmla="*/ 70 w 84"/>
                    <a:gd name="T53" fmla="*/ 115 h 176"/>
                    <a:gd name="T54" fmla="*/ 71 w 84"/>
                    <a:gd name="T55" fmla="*/ 124 h 176"/>
                    <a:gd name="T56" fmla="*/ 68 w 84"/>
                    <a:gd name="T57" fmla="*/ 129 h 176"/>
                    <a:gd name="T58" fmla="*/ 68 w 84"/>
                    <a:gd name="T59" fmla="*/ 136 h 176"/>
                    <a:gd name="T60" fmla="*/ 64 w 84"/>
                    <a:gd name="T61" fmla="*/ 141 h 176"/>
                    <a:gd name="T62" fmla="*/ 63 w 84"/>
                    <a:gd name="T63" fmla="*/ 153 h 176"/>
                    <a:gd name="T64" fmla="*/ 51 w 84"/>
                    <a:gd name="T65" fmla="*/ 155 h 176"/>
                    <a:gd name="T66" fmla="*/ 47 w 84"/>
                    <a:gd name="T67" fmla="*/ 152 h 176"/>
                    <a:gd name="T68" fmla="*/ 42 w 84"/>
                    <a:gd name="T69" fmla="*/ 160 h 176"/>
                    <a:gd name="T70" fmla="*/ 25 w 84"/>
                    <a:gd name="T71" fmla="*/ 169 h 176"/>
                    <a:gd name="T72" fmla="*/ 19 w 84"/>
                    <a:gd name="T73" fmla="*/ 172 h 176"/>
                    <a:gd name="T74" fmla="*/ 8 w 84"/>
                    <a:gd name="T75" fmla="*/ 176 h 176"/>
                    <a:gd name="T76" fmla="*/ 2 w 84"/>
                    <a:gd name="T77" fmla="*/ 163 h 176"/>
                    <a:gd name="T78" fmla="*/ 13 w 84"/>
                    <a:gd name="T79" fmla="*/ 145 h 176"/>
                    <a:gd name="T80" fmla="*/ 20 w 84"/>
                    <a:gd name="T81" fmla="*/ 138 h 176"/>
                    <a:gd name="T82" fmla="*/ 19 w 84"/>
                    <a:gd name="T83" fmla="*/ 136 h 176"/>
                    <a:gd name="T84" fmla="*/ 25 w 84"/>
                    <a:gd name="T85" fmla="*/ 131 h 176"/>
                    <a:gd name="T86" fmla="*/ 25 w 84"/>
                    <a:gd name="T87" fmla="*/ 136 h 176"/>
                    <a:gd name="T88" fmla="*/ 26 w 84"/>
                    <a:gd name="T89" fmla="*/ 124 h 176"/>
                    <a:gd name="T90" fmla="*/ 26 w 84"/>
                    <a:gd name="T91" fmla="*/ 114 h 176"/>
                    <a:gd name="T92" fmla="*/ 26 w 84"/>
                    <a:gd name="T93" fmla="*/ 102 h 176"/>
                    <a:gd name="T94" fmla="*/ 27 w 84"/>
                    <a:gd name="T95" fmla="*/ 90 h 176"/>
                    <a:gd name="T96" fmla="*/ 33 w 84"/>
                    <a:gd name="T97" fmla="*/ 81 h 176"/>
                    <a:gd name="T98" fmla="*/ 36 w 84"/>
                    <a:gd name="T99" fmla="*/ 68 h 176"/>
                    <a:gd name="T100" fmla="*/ 40 w 84"/>
                    <a:gd name="T101" fmla="*/ 54 h 176"/>
                    <a:gd name="T102" fmla="*/ 43 w 84"/>
                    <a:gd name="T103" fmla="*/ 44 h 176"/>
                    <a:gd name="T104" fmla="*/ 43 w 84"/>
                    <a:gd name="T105" fmla="*/ 32 h 176"/>
                    <a:gd name="T106" fmla="*/ 42 w 84"/>
                    <a:gd name="T107" fmla="*/ 27 h 176"/>
                    <a:gd name="T108" fmla="*/ 47 w 84"/>
                    <a:gd name="T109" fmla="*/ 6 h 176"/>
                    <a:gd name="T110" fmla="*/ 51 w 84"/>
                    <a:gd name="T111" fmla="*/ 6 h 176"/>
                    <a:gd name="T112" fmla="*/ 53 w 84"/>
                    <a:gd name="T113" fmla="*/ 17 h 176"/>
                    <a:gd name="T114" fmla="*/ 56 w 84"/>
                    <a:gd name="T115" fmla="*/ 23 h 176"/>
                    <a:gd name="T116" fmla="*/ 53 w 84"/>
                    <a:gd name="T117" fmla="*/ 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76">
                      <a:moveTo>
                        <a:pt x="53" y="37"/>
                      </a:moveTo>
                      <a:lnTo>
                        <a:pt x="57" y="39"/>
                      </a:lnTo>
                      <a:lnTo>
                        <a:pt x="58" y="39"/>
                      </a:lnTo>
                      <a:lnTo>
                        <a:pt x="58" y="37"/>
                      </a:lnTo>
                      <a:lnTo>
                        <a:pt x="60" y="37"/>
                      </a:lnTo>
                      <a:lnTo>
                        <a:pt x="63" y="36"/>
                      </a:lnTo>
                      <a:lnTo>
                        <a:pt x="63" y="39"/>
                      </a:lnTo>
                      <a:lnTo>
                        <a:pt x="64" y="40"/>
                      </a:lnTo>
                      <a:lnTo>
                        <a:pt x="66" y="40"/>
                      </a:lnTo>
                      <a:lnTo>
                        <a:pt x="66" y="41"/>
                      </a:lnTo>
                      <a:lnTo>
                        <a:pt x="67" y="41"/>
                      </a:lnTo>
                      <a:lnTo>
                        <a:pt x="68" y="41"/>
                      </a:lnTo>
                      <a:lnTo>
                        <a:pt x="70" y="43"/>
                      </a:lnTo>
                      <a:lnTo>
                        <a:pt x="70" y="44"/>
                      </a:lnTo>
                      <a:lnTo>
                        <a:pt x="71" y="47"/>
                      </a:lnTo>
                      <a:lnTo>
                        <a:pt x="74" y="49"/>
                      </a:lnTo>
                      <a:lnTo>
                        <a:pt x="75" y="49"/>
                      </a:lnTo>
                      <a:lnTo>
                        <a:pt x="78" y="49"/>
                      </a:lnTo>
                      <a:lnTo>
                        <a:pt x="81" y="50"/>
                      </a:lnTo>
                      <a:lnTo>
                        <a:pt x="84" y="50"/>
                      </a:lnTo>
                      <a:lnTo>
                        <a:pt x="83" y="54"/>
                      </a:lnTo>
                      <a:lnTo>
                        <a:pt x="80" y="56"/>
                      </a:lnTo>
                      <a:lnTo>
                        <a:pt x="80" y="60"/>
                      </a:lnTo>
                      <a:lnTo>
                        <a:pt x="80" y="61"/>
                      </a:lnTo>
                      <a:lnTo>
                        <a:pt x="81" y="66"/>
                      </a:lnTo>
                      <a:lnTo>
                        <a:pt x="81" y="70"/>
                      </a:lnTo>
                      <a:lnTo>
                        <a:pt x="81" y="71"/>
                      </a:lnTo>
                      <a:lnTo>
                        <a:pt x="81" y="73"/>
                      </a:lnTo>
                      <a:lnTo>
                        <a:pt x="80" y="73"/>
                      </a:lnTo>
                      <a:lnTo>
                        <a:pt x="80" y="75"/>
                      </a:lnTo>
                      <a:lnTo>
                        <a:pt x="81" y="77"/>
                      </a:lnTo>
                      <a:lnTo>
                        <a:pt x="83" y="82"/>
                      </a:lnTo>
                      <a:lnTo>
                        <a:pt x="83" y="84"/>
                      </a:lnTo>
                      <a:lnTo>
                        <a:pt x="83" y="85"/>
                      </a:lnTo>
                      <a:lnTo>
                        <a:pt x="81" y="87"/>
                      </a:lnTo>
                      <a:lnTo>
                        <a:pt x="81" y="92"/>
                      </a:lnTo>
                      <a:lnTo>
                        <a:pt x="83" y="95"/>
                      </a:lnTo>
                      <a:lnTo>
                        <a:pt x="83" y="99"/>
                      </a:lnTo>
                      <a:lnTo>
                        <a:pt x="83" y="101"/>
                      </a:lnTo>
                      <a:lnTo>
                        <a:pt x="81" y="101"/>
                      </a:lnTo>
                      <a:lnTo>
                        <a:pt x="81" y="102"/>
                      </a:lnTo>
                      <a:lnTo>
                        <a:pt x="77" y="114"/>
                      </a:lnTo>
                      <a:lnTo>
                        <a:pt x="77" y="118"/>
                      </a:lnTo>
                      <a:lnTo>
                        <a:pt x="78" y="121"/>
                      </a:lnTo>
                      <a:lnTo>
                        <a:pt x="78" y="122"/>
                      </a:lnTo>
                      <a:lnTo>
                        <a:pt x="80" y="122"/>
                      </a:lnTo>
                      <a:lnTo>
                        <a:pt x="78" y="125"/>
                      </a:lnTo>
                      <a:lnTo>
                        <a:pt x="77" y="128"/>
                      </a:lnTo>
                      <a:lnTo>
                        <a:pt x="77" y="129"/>
                      </a:lnTo>
                      <a:lnTo>
                        <a:pt x="75" y="129"/>
                      </a:lnTo>
                      <a:lnTo>
                        <a:pt x="75" y="128"/>
                      </a:lnTo>
                      <a:lnTo>
                        <a:pt x="75" y="125"/>
                      </a:lnTo>
                      <a:lnTo>
                        <a:pt x="75" y="124"/>
                      </a:lnTo>
                      <a:lnTo>
                        <a:pt x="75" y="122"/>
                      </a:lnTo>
                      <a:lnTo>
                        <a:pt x="75" y="116"/>
                      </a:lnTo>
                      <a:lnTo>
                        <a:pt x="73" y="112"/>
                      </a:lnTo>
                      <a:lnTo>
                        <a:pt x="73" y="111"/>
                      </a:lnTo>
                      <a:lnTo>
                        <a:pt x="73" y="108"/>
                      </a:lnTo>
                      <a:lnTo>
                        <a:pt x="74" y="102"/>
                      </a:lnTo>
                      <a:lnTo>
                        <a:pt x="75" y="98"/>
                      </a:lnTo>
                      <a:lnTo>
                        <a:pt x="75" y="95"/>
                      </a:lnTo>
                      <a:lnTo>
                        <a:pt x="74" y="92"/>
                      </a:lnTo>
                      <a:lnTo>
                        <a:pt x="73" y="90"/>
                      </a:lnTo>
                      <a:lnTo>
                        <a:pt x="73" y="87"/>
                      </a:lnTo>
                      <a:lnTo>
                        <a:pt x="73" y="85"/>
                      </a:lnTo>
                      <a:lnTo>
                        <a:pt x="74" y="84"/>
                      </a:lnTo>
                      <a:lnTo>
                        <a:pt x="73" y="82"/>
                      </a:lnTo>
                      <a:lnTo>
                        <a:pt x="73" y="81"/>
                      </a:lnTo>
                      <a:lnTo>
                        <a:pt x="71" y="80"/>
                      </a:lnTo>
                      <a:lnTo>
                        <a:pt x="70" y="80"/>
                      </a:lnTo>
                      <a:lnTo>
                        <a:pt x="68" y="81"/>
                      </a:lnTo>
                      <a:lnTo>
                        <a:pt x="68" y="88"/>
                      </a:lnTo>
                      <a:lnTo>
                        <a:pt x="70" y="94"/>
                      </a:lnTo>
                      <a:lnTo>
                        <a:pt x="70" y="95"/>
                      </a:lnTo>
                      <a:lnTo>
                        <a:pt x="70" y="98"/>
                      </a:lnTo>
                      <a:lnTo>
                        <a:pt x="66" y="98"/>
                      </a:lnTo>
                      <a:lnTo>
                        <a:pt x="66" y="101"/>
                      </a:lnTo>
                      <a:lnTo>
                        <a:pt x="66" y="104"/>
                      </a:lnTo>
                      <a:lnTo>
                        <a:pt x="68" y="114"/>
                      </a:lnTo>
                      <a:lnTo>
                        <a:pt x="68" y="115"/>
                      </a:lnTo>
                      <a:lnTo>
                        <a:pt x="70" y="115"/>
                      </a:lnTo>
                      <a:lnTo>
                        <a:pt x="70" y="119"/>
                      </a:lnTo>
                      <a:lnTo>
                        <a:pt x="71" y="121"/>
                      </a:lnTo>
                      <a:lnTo>
                        <a:pt x="71" y="124"/>
                      </a:lnTo>
                      <a:lnTo>
                        <a:pt x="68" y="126"/>
                      </a:lnTo>
                      <a:lnTo>
                        <a:pt x="68" y="128"/>
                      </a:lnTo>
                      <a:lnTo>
                        <a:pt x="68" y="129"/>
                      </a:lnTo>
                      <a:lnTo>
                        <a:pt x="68" y="132"/>
                      </a:lnTo>
                      <a:lnTo>
                        <a:pt x="68" y="133"/>
                      </a:lnTo>
                      <a:lnTo>
                        <a:pt x="68" y="136"/>
                      </a:lnTo>
                      <a:lnTo>
                        <a:pt x="68" y="142"/>
                      </a:lnTo>
                      <a:lnTo>
                        <a:pt x="64" y="139"/>
                      </a:lnTo>
                      <a:lnTo>
                        <a:pt x="64" y="141"/>
                      </a:lnTo>
                      <a:lnTo>
                        <a:pt x="64" y="150"/>
                      </a:lnTo>
                      <a:lnTo>
                        <a:pt x="63" y="152"/>
                      </a:lnTo>
                      <a:lnTo>
                        <a:pt x="63" y="153"/>
                      </a:lnTo>
                      <a:lnTo>
                        <a:pt x="54" y="157"/>
                      </a:lnTo>
                      <a:lnTo>
                        <a:pt x="53" y="157"/>
                      </a:lnTo>
                      <a:lnTo>
                        <a:pt x="51" y="155"/>
                      </a:lnTo>
                      <a:lnTo>
                        <a:pt x="50" y="153"/>
                      </a:lnTo>
                      <a:lnTo>
                        <a:pt x="50" y="152"/>
                      </a:lnTo>
                      <a:lnTo>
                        <a:pt x="47" y="152"/>
                      </a:lnTo>
                      <a:lnTo>
                        <a:pt x="46" y="152"/>
                      </a:lnTo>
                      <a:lnTo>
                        <a:pt x="46" y="155"/>
                      </a:lnTo>
                      <a:lnTo>
                        <a:pt x="42" y="160"/>
                      </a:lnTo>
                      <a:lnTo>
                        <a:pt x="37" y="165"/>
                      </a:lnTo>
                      <a:lnTo>
                        <a:pt x="33" y="166"/>
                      </a:lnTo>
                      <a:lnTo>
                        <a:pt x="25" y="169"/>
                      </a:lnTo>
                      <a:lnTo>
                        <a:pt x="20" y="169"/>
                      </a:lnTo>
                      <a:lnTo>
                        <a:pt x="19" y="169"/>
                      </a:lnTo>
                      <a:lnTo>
                        <a:pt x="19" y="172"/>
                      </a:lnTo>
                      <a:lnTo>
                        <a:pt x="17" y="172"/>
                      </a:lnTo>
                      <a:lnTo>
                        <a:pt x="9" y="174"/>
                      </a:lnTo>
                      <a:lnTo>
                        <a:pt x="8" y="176"/>
                      </a:lnTo>
                      <a:lnTo>
                        <a:pt x="2" y="174"/>
                      </a:lnTo>
                      <a:lnTo>
                        <a:pt x="0" y="173"/>
                      </a:lnTo>
                      <a:lnTo>
                        <a:pt x="2" y="163"/>
                      </a:lnTo>
                      <a:lnTo>
                        <a:pt x="8" y="149"/>
                      </a:lnTo>
                      <a:lnTo>
                        <a:pt x="9" y="148"/>
                      </a:lnTo>
                      <a:lnTo>
                        <a:pt x="13" y="145"/>
                      </a:lnTo>
                      <a:lnTo>
                        <a:pt x="16" y="142"/>
                      </a:lnTo>
                      <a:lnTo>
                        <a:pt x="20" y="142"/>
                      </a:lnTo>
                      <a:lnTo>
                        <a:pt x="20" y="138"/>
                      </a:lnTo>
                      <a:lnTo>
                        <a:pt x="19" y="138"/>
                      </a:lnTo>
                      <a:lnTo>
                        <a:pt x="17" y="138"/>
                      </a:lnTo>
                      <a:lnTo>
                        <a:pt x="19" y="136"/>
                      </a:lnTo>
                      <a:lnTo>
                        <a:pt x="20" y="131"/>
                      </a:lnTo>
                      <a:lnTo>
                        <a:pt x="23" y="129"/>
                      </a:lnTo>
                      <a:lnTo>
                        <a:pt x="25" y="131"/>
                      </a:lnTo>
                      <a:lnTo>
                        <a:pt x="25" y="132"/>
                      </a:lnTo>
                      <a:lnTo>
                        <a:pt x="23" y="132"/>
                      </a:lnTo>
                      <a:lnTo>
                        <a:pt x="25" y="136"/>
                      </a:lnTo>
                      <a:lnTo>
                        <a:pt x="26" y="136"/>
                      </a:lnTo>
                      <a:lnTo>
                        <a:pt x="27" y="133"/>
                      </a:lnTo>
                      <a:lnTo>
                        <a:pt x="26" y="124"/>
                      </a:lnTo>
                      <a:lnTo>
                        <a:pt x="25" y="116"/>
                      </a:lnTo>
                      <a:lnTo>
                        <a:pt x="26" y="115"/>
                      </a:lnTo>
                      <a:lnTo>
                        <a:pt x="26" y="114"/>
                      </a:lnTo>
                      <a:lnTo>
                        <a:pt x="27" y="109"/>
                      </a:lnTo>
                      <a:lnTo>
                        <a:pt x="26" y="104"/>
                      </a:lnTo>
                      <a:lnTo>
                        <a:pt x="26" y="102"/>
                      </a:lnTo>
                      <a:lnTo>
                        <a:pt x="29" y="92"/>
                      </a:lnTo>
                      <a:lnTo>
                        <a:pt x="29" y="91"/>
                      </a:lnTo>
                      <a:lnTo>
                        <a:pt x="27" y="90"/>
                      </a:lnTo>
                      <a:lnTo>
                        <a:pt x="27" y="88"/>
                      </a:lnTo>
                      <a:lnTo>
                        <a:pt x="30" y="84"/>
                      </a:lnTo>
                      <a:lnTo>
                        <a:pt x="33" y="81"/>
                      </a:lnTo>
                      <a:lnTo>
                        <a:pt x="34" y="75"/>
                      </a:lnTo>
                      <a:lnTo>
                        <a:pt x="36" y="70"/>
                      </a:lnTo>
                      <a:lnTo>
                        <a:pt x="36" y="68"/>
                      </a:lnTo>
                      <a:lnTo>
                        <a:pt x="36" y="67"/>
                      </a:lnTo>
                      <a:lnTo>
                        <a:pt x="40" y="57"/>
                      </a:lnTo>
                      <a:lnTo>
                        <a:pt x="40" y="54"/>
                      </a:lnTo>
                      <a:lnTo>
                        <a:pt x="40" y="53"/>
                      </a:lnTo>
                      <a:lnTo>
                        <a:pt x="42" y="46"/>
                      </a:lnTo>
                      <a:lnTo>
                        <a:pt x="43" y="44"/>
                      </a:lnTo>
                      <a:lnTo>
                        <a:pt x="44" y="43"/>
                      </a:lnTo>
                      <a:lnTo>
                        <a:pt x="44" y="36"/>
                      </a:lnTo>
                      <a:lnTo>
                        <a:pt x="43" y="32"/>
                      </a:lnTo>
                      <a:lnTo>
                        <a:pt x="43" y="30"/>
                      </a:lnTo>
                      <a:lnTo>
                        <a:pt x="43" y="29"/>
                      </a:lnTo>
                      <a:lnTo>
                        <a:pt x="42" y="27"/>
                      </a:lnTo>
                      <a:lnTo>
                        <a:pt x="42" y="24"/>
                      </a:lnTo>
                      <a:lnTo>
                        <a:pt x="43" y="16"/>
                      </a:lnTo>
                      <a:lnTo>
                        <a:pt x="47" y="6"/>
                      </a:lnTo>
                      <a:lnTo>
                        <a:pt x="49" y="2"/>
                      </a:lnTo>
                      <a:lnTo>
                        <a:pt x="50" y="0"/>
                      </a:lnTo>
                      <a:lnTo>
                        <a:pt x="51" y="6"/>
                      </a:lnTo>
                      <a:lnTo>
                        <a:pt x="54" y="15"/>
                      </a:lnTo>
                      <a:lnTo>
                        <a:pt x="54" y="16"/>
                      </a:lnTo>
                      <a:lnTo>
                        <a:pt x="53" y="17"/>
                      </a:lnTo>
                      <a:lnTo>
                        <a:pt x="54" y="20"/>
                      </a:lnTo>
                      <a:lnTo>
                        <a:pt x="54" y="22"/>
                      </a:lnTo>
                      <a:lnTo>
                        <a:pt x="56" y="23"/>
                      </a:lnTo>
                      <a:lnTo>
                        <a:pt x="54" y="29"/>
                      </a:lnTo>
                      <a:lnTo>
                        <a:pt x="54" y="30"/>
                      </a:lnTo>
                      <a:lnTo>
                        <a:pt x="53" y="33"/>
                      </a:lnTo>
                      <a:lnTo>
                        <a:pt x="53" y="36"/>
                      </a:lnTo>
                      <a:lnTo>
                        <a:pt x="53" y="3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1" name="Freeform 60"/>
                <p:cNvSpPr>
                  <a:spLocks/>
                </p:cNvSpPr>
                <p:nvPr/>
              </p:nvSpPr>
              <p:spPr bwMode="auto">
                <a:xfrm>
                  <a:off x="5708650" y="3556000"/>
                  <a:ext cx="160338" cy="106363"/>
                </a:xfrm>
                <a:custGeom>
                  <a:avLst/>
                  <a:gdLst>
                    <a:gd name="T0" fmla="*/ 91 w 101"/>
                    <a:gd name="T1" fmla="*/ 16 h 67"/>
                    <a:gd name="T2" fmla="*/ 81 w 101"/>
                    <a:gd name="T3" fmla="*/ 18 h 67"/>
                    <a:gd name="T4" fmla="*/ 75 w 101"/>
                    <a:gd name="T5" fmla="*/ 23 h 67"/>
                    <a:gd name="T6" fmla="*/ 78 w 101"/>
                    <a:gd name="T7" fmla="*/ 34 h 67"/>
                    <a:gd name="T8" fmla="*/ 82 w 101"/>
                    <a:gd name="T9" fmla="*/ 31 h 67"/>
                    <a:gd name="T10" fmla="*/ 84 w 101"/>
                    <a:gd name="T11" fmla="*/ 28 h 67"/>
                    <a:gd name="T12" fmla="*/ 88 w 101"/>
                    <a:gd name="T13" fmla="*/ 33 h 67"/>
                    <a:gd name="T14" fmla="*/ 87 w 101"/>
                    <a:gd name="T15" fmla="*/ 41 h 67"/>
                    <a:gd name="T16" fmla="*/ 94 w 101"/>
                    <a:gd name="T17" fmla="*/ 44 h 67"/>
                    <a:gd name="T18" fmla="*/ 84 w 101"/>
                    <a:gd name="T19" fmla="*/ 52 h 67"/>
                    <a:gd name="T20" fmla="*/ 85 w 101"/>
                    <a:gd name="T21" fmla="*/ 55 h 67"/>
                    <a:gd name="T22" fmla="*/ 98 w 101"/>
                    <a:gd name="T23" fmla="*/ 50 h 67"/>
                    <a:gd name="T24" fmla="*/ 94 w 101"/>
                    <a:gd name="T25" fmla="*/ 59 h 67"/>
                    <a:gd name="T26" fmla="*/ 80 w 101"/>
                    <a:gd name="T27" fmla="*/ 67 h 67"/>
                    <a:gd name="T28" fmla="*/ 74 w 101"/>
                    <a:gd name="T29" fmla="*/ 58 h 67"/>
                    <a:gd name="T30" fmla="*/ 78 w 101"/>
                    <a:gd name="T31" fmla="*/ 52 h 67"/>
                    <a:gd name="T32" fmla="*/ 71 w 101"/>
                    <a:gd name="T33" fmla="*/ 51 h 67"/>
                    <a:gd name="T34" fmla="*/ 63 w 101"/>
                    <a:gd name="T35" fmla="*/ 61 h 67"/>
                    <a:gd name="T36" fmla="*/ 56 w 101"/>
                    <a:gd name="T37" fmla="*/ 55 h 67"/>
                    <a:gd name="T38" fmla="*/ 50 w 101"/>
                    <a:gd name="T39" fmla="*/ 58 h 67"/>
                    <a:gd name="T40" fmla="*/ 54 w 101"/>
                    <a:gd name="T41" fmla="*/ 48 h 67"/>
                    <a:gd name="T42" fmla="*/ 53 w 101"/>
                    <a:gd name="T43" fmla="*/ 45 h 67"/>
                    <a:gd name="T44" fmla="*/ 41 w 101"/>
                    <a:gd name="T45" fmla="*/ 55 h 67"/>
                    <a:gd name="T46" fmla="*/ 34 w 101"/>
                    <a:gd name="T47" fmla="*/ 51 h 67"/>
                    <a:gd name="T48" fmla="*/ 32 w 101"/>
                    <a:gd name="T49" fmla="*/ 44 h 67"/>
                    <a:gd name="T50" fmla="*/ 29 w 101"/>
                    <a:gd name="T51" fmla="*/ 35 h 67"/>
                    <a:gd name="T52" fmla="*/ 20 w 101"/>
                    <a:gd name="T53" fmla="*/ 40 h 67"/>
                    <a:gd name="T54" fmla="*/ 23 w 101"/>
                    <a:gd name="T55" fmla="*/ 47 h 67"/>
                    <a:gd name="T56" fmla="*/ 24 w 101"/>
                    <a:gd name="T57" fmla="*/ 54 h 67"/>
                    <a:gd name="T58" fmla="*/ 13 w 101"/>
                    <a:gd name="T59" fmla="*/ 45 h 67"/>
                    <a:gd name="T60" fmla="*/ 6 w 101"/>
                    <a:gd name="T61" fmla="*/ 33 h 67"/>
                    <a:gd name="T62" fmla="*/ 0 w 101"/>
                    <a:gd name="T63" fmla="*/ 27 h 67"/>
                    <a:gd name="T64" fmla="*/ 15 w 101"/>
                    <a:gd name="T65" fmla="*/ 24 h 67"/>
                    <a:gd name="T66" fmla="*/ 16 w 101"/>
                    <a:gd name="T67" fmla="*/ 34 h 67"/>
                    <a:gd name="T68" fmla="*/ 17 w 101"/>
                    <a:gd name="T69" fmla="*/ 26 h 67"/>
                    <a:gd name="T70" fmla="*/ 24 w 101"/>
                    <a:gd name="T71" fmla="*/ 20 h 67"/>
                    <a:gd name="T72" fmla="*/ 30 w 101"/>
                    <a:gd name="T73" fmla="*/ 27 h 67"/>
                    <a:gd name="T74" fmla="*/ 34 w 101"/>
                    <a:gd name="T75" fmla="*/ 26 h 67"/>
                    <a:gd name="T76" fmla="*/ 32 w 101"/>
                    <a:gd name="T77" fmla="*/ 18 h 67"/>
                    <a:gd name="T78" fmla="*/ 40 w 101"/>
                    <a:gd name="T79" fmla="*/ 18 h 67"/>
                    <a:gd name="T80" fmla="*/ 44 w 101"/>
                    <a:gd name="T81" fmla="*/ 24 h 67"/>
                    <a:gd name="T82" fmla="*/ 46 w 101"/>
                    <a:gd name="T83" fmla="*/ 20 h 67"/>
                    <a:gd name="T84" fmla="*/ 47 w 101"/>
                    <a:gd name="T85" fmla="*/ 16 h 67"/>
                    <a:gd name="T86" fmla="*/ 51 w 101"/>
                    <a:gd name="T87" fmla="*/ 21 h 67"/>
                    <a:gd name="T88" fmla="*/ 54 w 101"/>
                    <a:gd name="T89" fmla="*/ 16 h 67"/>
                    <a:gd name="T90" fmla="*/ 56 w 101"/>
                    <a:gd name="T91" fmla="*/ 11 h 67"/>
                    <a:gd name="T92" fmla="*/ 60 w 101"/>
                    <a:gd name="T93" fmla="*/ 14 h 67"/>
                    <a:gd name="T94" fmla="*/ 67 w 101"/>
                    <a:gd name="T95" fmla="*/ 11 h 67"/>
                    <a:gd name="T96" fmla="*/ 75 w 101"/>
                    <a:gd name="T97" fmla="*/ 13 h 67"/>
                    <a:gd name="T98" fmla="*/ 74 w 101"/>
                    <a:gd name="T99" fmla="*/ 9 h 67"/>
                    <a:gd name="T100" fmla="*/ 80 w 101"/>
                    <a:gd name="T101" fmla="*/ 0 h 67"/>
                    <a:gd name="T102" fmla="*/ 87 w 101"/>
                    <a:gd name="T103" fmla="*/ 1 h 67"/>
                    <a:gd name="T104" fmla="*/ 88 w 101"/>
                    <a:gd name="T105" fmla="*/ 4 h 67"/>
                    <a:gd name="T106" fmla="*/ 101 w 101"/>
                    <a:gd name="T10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 h="67">
                      <a:moveTo>
                        <a:pt x="101" y="7"/>
                      </a:moveTo>
                      <a:lnTo>
                        <a:pt x="97" y="11"/>
                      </a:lnTo>
                      <a:lnTo>
                        <a:pt x="91" y="16"/>
                      </a:lnTo>
                      <a:lnTo>
                        <a:pt x="90" y="17"/>
                      </a:lnTo>
                      <a:lnTo>
                        <a:pt x="87" y="16"/>
                      </a:lnTo>
                      <a:lnTo>
                        <a:pt x="81" y="18"/>
                      </a:lnTo>
                      <a:lnTo>
                        <a:pt x="78" y="20"/>
                      </a:lnTo>
                      <a:lnTo>
                        <a:pt x="77" y="21"/>
                      </a:lnTo>
                      <a:lnTo>
                        <a:pt x="75" y="23"/>
                      </a:lnTo>
                      <a:lnTo>
                        <a:pt x="71" y="31"/>
                      </a:lnTo>
                      <a:lnTo>
                        <a:pt x="73" y="31"/>
                      </a:lnTo>
                      <a:lnTo>
                        <a:pt x="78" y="34"/>
                      </a:lnTo>
                      <a:lnTo>
                        <a:pt x="80" y="34"/>
                      </a:lnTo>
                      <a:lnTo>
                        <a:pt x="82" y="33"/>
                      </a:lnTo>
                      <a:lnTo>
                        <a:pt x="82" y="31"/>
                      </a:lnTo>
                      <a:lnTo>
                        <a:pt x="82" y="30"/>
                      </a:lnTo>
                      <a:lnTo>
                        <a:pt x="82" y="28"/>
                      </a:lnTo>
                      <a:lnTo>
                        <a:pt x="84" y="28"/>
                      </a:lnTo>
                      <a:lnTo>
                        <a:pt x="87" y="28"/>
                      </a:lnTo>
                      <a:lnTo>
                        <a:pt x="87" y="30"/>
                      </a:lnTo>
                      <a:lnTo>
                        <a:pt x="88" y="33"/>
                      </a:lnTo>
                      <a:lnTo>
                        <a:pt x="87" y="38"/>
                      </a:lnTo>
                      <a:lnTo>
                        <a:pt x="87" y="40"/>
                      </a:lnTo>
                      <a:lnTo>
                        <a:pt x="87" y="41"/>
                      </a:lnTo>
                      <a:lnTo>
                        <a:pt x="94" y="40"/>
                      </a:lnTo>
                      <a:lnTo>
                        <a:pt x="95" y="44"/>
                      </a:lnTo>
                      <a:lnTo>
                        <a:pt x="94" y="44"/>
                      </a:lnTo>
                      <a:lnTo>
                        <a:pt x="90" y="47"/>
                      </a:lnTo>
                      <a:lnTo>
                        <a:pt x="87" y="50"/>
                      </a:lnTo>
                      <a:lnTo>
                        <a:pt x="84" y="52"/>
                      </a:lnTo>
                      <a:lnTo>
                        <a:pt x="82" y="54"/>
                      </a:lnTo>
                      <a:lnTo>
                        <a:pt x="84" y="55"/>
                      </a:lnTo>
                      <a:lnTo>
                        <a:pt x="85" y="55"/>
                      </a:lnTo>
                      <a:lnTo>
                        <a:pt x="87" y="52"/>
                      </a:lnTo>
                      <a:lnTo>
                        <a:pt x="91" y="51"/>
                      </a:lnTo>
                      <a:lnTo>
                        <a:pt x="98" y="50"/>
                      </a:lnTo>
                      <a:lnTo>
                        <a:pt x="99" y="50"/>
                      </a:lnTo>
                      <a:lnTo>
                        <a:pt x="98" y="52"/>
                      </a:lnTo>
                      <a:lnTo>
                        <a:pt x="94" y="59"/>
                      </a:lnTo>
                      <a:lnTo>
                        <a:pt x="91" y="62"/>
                      </a:lnTo>
                      <a:lnTo>
                        <a:pt x="90" y="64"/>
                      </a:lnTo>
                      <a:lnTo>
                        <a:pt x="80" y="67"/>
                      </a:lnTo>
                      <a:lnTo>
                        <a:pt x="77" y="67"/>
                      </a:lnTo>
                      <a:lnTo>
                        <a:pt x="75" y="61"/>
                      </a:lnTo>
                      <a:lnTo>
                        <a:pt x="74" y="58"/>
                      </a:lnTo>
                      <a:lnTo>
                        <a:pt x="75" y="57"/>
                      </a:lnTo>
                      <a:lnTo>
                        <a:pt x="77" y="57"/>
                      </a:lnTo>
                      <a:lnTo>
                        <a:pt x="78" y="52"/>
                      </a:lnTo>
                      <a:lnTo>
                        <a:pt x="77" y="52"/>
                      </a:lnTo>
                      <a:lnTo>
                        <a:pt x="75" y="51"/>
                      </a:lnTo>
                      <a:lnTo>
                        <a:pt x="71" y="51"/>
                      </a:lnTo>
                      <a:lnTo>
                        <a:pt x="68" y="62"/>
                      </a:lnTo>
                      <a:lnTo>
                        <a:pt x="67" y="62"/>
                      </a:lnTo>
                      <a:lnTo>
                        <a:pt x="63" y="61"/>
                      </a:lnTo>
                      <a:lnTo>
                        <a:pt x="60" y="59"/>
                      </a:lnTo>
                      <a:lnTo>
                        <a:pt x="58" y="57"/>
                      </a:lnTo>
                      <a:lnTo>
                        <a:pt x="56" y="55"/>
                      </a:lnTo>
                      <a:lnTo>
                        <a:pt x="53" y="55"/>
                      </a:lnTo>
                      <a:lnTo>
                        <a:pt x="51" y="57"/>
                      </a:lnTo>
                      <a:lnTo>
                        <a:pt x="50" y="58"/>
                      </a:lnTo>
                      <a:lnTo>
                        <a:pt x="49" y="57"/>
                      </a:lnTo>
                      <a:lnTo>
                        <a:pt x="50" y="54"/>
                      </a:lnTo>
                      <a:lnTo>
                        <a:pt x="54" y="48"/>
                      </a:lnTo>
                      <a:lnTo>
                        <a:pt x="56" y="47"/>
                      </a:lnTo>
                      <a:lnTo>
                        <a:pt x="54" y="45"/>
                      </a:lnTo>
                      <a:lnTo>
                        <a:pt x="53" y="45"/>
                      </a:lnTo>
                      <a:lnTo>
                        <a:pt x="47" y="51"/>
                      </a:lnTo>
                      <a:lnTo>
                        <a:pt x="44" y="54"/>
                      </a:lnTo>
                      <a:lnTo>
                        <a:pt x="41" y="55"/>
                      </a:lnTo>
                      <a:lnTo>
                        <a:pt x="39" y="55"/>
                      </a:lnTo>
                      <a:lnTo>
                        <a:pt x="34" y="52"/>
                      </a:lnTo>
                      <a:lnTo>
                        <a:pt x="34" y="51"/>
                      </a:lnTo>
                      <a:lnTo>
                        <a:pt x="34" y="50"/>
                      </a:lnTo>
                      <a:lnTo>
                        <a:pt x="34" y="48"/>
                      </a:lnTo>
                      <a:lnTo>
                        <a:pt x="32" y="44"/>
                      </a:lnTo>
                      <a:lnTo>
                        <a:pt x="29" y="38"/>
                      </a:lnTo>
                      <a:lnTo>
                        <a:pt x="29" y="37"/>
                      </a:lnTo>
                      <a:lnTo>
                        <a:pt x="29" y="35"/>
                      </a:lnTo>
                      <a:lnTo>
                        <a:pt x="22" y="35"/>
                      </a:lnTo>
                      <a:lnTo>
                        <a:pt x="22" y="37"/>
                      </a:lnTo>
                      <a:lnTo>
                        <a:pt x="20" y="40"/>
                      </a:lnTo>
                      <a:lnTo>
                        <a:pt x="20" y="43"/>
                      </a:lnTo>
                      <a:lnTo>
                        <a:pt x="20" y="44"/>
                      </a:lnTo>
                      <a:lnTo>
                        <a:pt x="23" y="47"/>
                      </a:lnTo>
                      <a:lnTo>
                        <a:pt x="24" y="54"/>
                      </a:lnTo>
                      <a:lnTo>
                        <a:pt x="26" y="54"/>
                      </a:lnTo>
                      <a:lnTo>
                        <a:pt x="24" y="54"/>
                      </a:lnTo>
                      <a:lnTo>
                        <a:pt x="20" y="52"/>
                      </a:lnTo>
                      <a:lnTo>
                        <a:pt x="19" y="51"/>
                      </a:lnTo>
                      <a:lnTo>
                        <a:pt x="13" y="45"/>
                      </a:lnTo>
                      <a:lnTo>
                        <a:pt x="9" y="38"/>
                      </a:lnTo>
                      <a:lnTo>
                        <a:pt x="10" y="37"/>
                      </a:lnTo>
                      <a:lnTo>
                        <a:pt x="6" y="33"/>
                      </a:lnTo>
                      <a:lnTo>
                        <a:pt x="2" y="33"/>
                      </a:lnTo>
                      <a:lnTo>
                        <a:pt x="2" y="31"/>
                      </a:lnTo>
                      <a:lnTo>
                        <a:pt x="0" y="27"/>
                      </a:lnTo>
                      <a:lnTo>
                        <a:pt x="12" y="23"/>
                      </a:lnTo>
                      <a:lnTo>
                        <a:pt x="13" y="23"/>
                      </a:lnTo>
                      <a:lnTo>
                        <a:pt x="15" y="24"/>
                      </a:lnTo>
                      <a:lnTo>
                        <a:pt x="15" y="28"/>
                      </a:lnTo>
                      <a:lnTo>
                        <a:pt x="15" y="31"/>
                      </a:lnTo>
                      <a:lnTo>
                        <a:pt x="16" y="34"/>
                      </a:lnTo>
                      <a:lnTo>
                        <a:pt x="17" y="33"/>
                      </a:lnTo>
                      <a:lnTo>
                        <a:pt x="19" y="30"/>
                      </a:lnTo>
                      <a:lnTo>
                        <a:pt x="17" y="26"/>
                      </a:lnTo>
                      <a:lnTo>
                        <a:pt x="17" y="24"/>
                      </a:lnTo>
                      <a:lnTo>
                        <a:pt x="23" y="20"/>
                      </a:lnTo>
                      <a:lnTo>
                        <a:pt x="24" y="20"/>
                      </a:lnTo>
                      <a:lnTo>
                        <a:pt x="29" y="26"/>
                      </a:lnTo>
                      <a:lnTo>
                        <a:pt x="29" y="27"/>
                      </a:lnTo>
                      <a:lnTo>
                        <a:pt x="30" y="27"/>
                      </a:lnTo>
                      <a:lnTo>
                        <a:pt x="33" y="27"/>
                      </a:lnTo>
                      <a:lnTo>
                        <a:pt x="34" y="27"/>
                      </a:lnTo>
                      <a:lnTo>
                        <a:pt x="34" y="26"/>
                      </a:lnTo>
                      <a:lnTo>
                        <a:pt x="32" y="23"/>
                      </a:lnTo>
                      <a:lnTo>
                        <a:pt x="32" y="20"/>
                      </a:lnTo>
                      <a:lnTo>
                        <a:pt x="32" y="18"/>
                      </a:lnTo>
                      <a:lnTo>
                        <a:pt x="39" y="16"/>
                      </a:lnTo>
                      <a:lnTo>
                        <a:pt x="40" y="17"/>
                      </a:lnTo>
                      <a:lnTo>
                        <a:pt x="40" y="18"/>
                      </a:lnTo>
                      <a:lnTo>
                        <a:pt x="40" y="20"/>
                      </a:lnTo>
                      <a:lnTo>
                        <a:pt x="41" y="21"/>
                      </a:lnTo>
                      <a:lnTo>
                        <a:pt x="44" y="24"/>
                      </a:lnTo>
                      <a:lnTo>
                        <a:pt x="46" y="23"/>
                      </a:lnTo>
                      <a:lnTo>
                        <a:pt x="47" y="21"/>
                      </a:lnTo>
                      <a:lnTo>
                        <a:pt x="46" y="20"/>
                      </a:lnTo>
                      <a:lnTo>
                        <a:pt x="46" y="17"/>
                      </a:lnTo>
                      <a:lnTo>
                        <a:pt x="46" y="16"/>
                      </a:lnTo>
                      <a:lnTo>
                        <a:pt x="47" y="16"/>
                      </a:lnTo>
                      <a:lnTo>
                        <a:pt x="49" y="17"/>
                      </a:lnTo>
                      <a:lnTo>
                        <a:pt x="50" y="18"/>
                      </a:lnTo>
                      <a:lnTo>
                        <a:pt x="51" y="21"/>
                      </a:lnTo>
                      <a:lnTo>
                        <a:pt x="54" y="21"/>
                      </a:lnTo>
                      <a:lnTo>
                        <a:pt x="57" y="18"/>
                      </a:lnTo>
                      <a:lnTo>
                        <a:pt x="54" y="16"/>
                      </a:lnTo>
                      <a:lnTo>
                        <a:pt x="54" y="11"/>
                      </a:lnTo>
                      <a:lnTo>
                        <a:pt x="54" y="10"/>
                      </a:lnTo>
                      <a:lnTo>
                        <a:pt x="56" y="11"/>
                      </a:lnTo>
                      <a:lnTo>
                        <a:pt x="56" y="13"/>
                      </a:lnTo>
                      <a:lnTo>
                        <a:pt x="57" y="14"/>
                      </a:lnTo>
                      <a:lnTo>
                        <a:pt x="60" y="14"/>
                      </a:lnTo>
                      <a:lnTo>
                        <a:pt x="61" y="13"/>
                      </a:lnTo>
                      <a:lnTo>
                        <a:pt x="66" y="10"/>
                      </a:lnTo>
                      <a:lnTo>
                        <a:pt x="67" y="11"/>
                      </a:lnTo>
                      <a:lnTo>
                        <a:pt x="68" y="13"/>
                      </a:lnTo>
                      <a:lnTo>
                        <a:pt x="74" y="13"/>
                      </a:lnTo>
                      <a:lnTo>
                        <a:pt x="75" y="13"/>
                      </a:lnTo>
                      <a:lnTo>
                        <a:pt x="75" y="11"/>
                      </a:lnTo>
                      <a:lnTo>
                        <a:pt x="74" y="11"/>
                      </a:lnTo>
                      <a:lnTo>
                        <a:pt x="74" y="9"/>
                      </a:lnTo>
                      <a:lnTo>
                        <a:pt x="75" y="4"/>
                      </a:lnTo>
                      <a:lnTo>
                        <a:pt x="77" y="1"/>
                      </a:lnTo>
                      <a:lnTo>
                        <a:pt x="80" y="0"/>
                      </a:lnTo>
                      <a:lnTo>
                        <a:pt x="82" y="0"/>
                      </a:lnTo>
                      <a:lnTo>
                        <a:pt x="87" y="0"/>
                      </a:lnTo>
                      <a:lnTo>
                        <a:pt x="87" y="1"/>
                      </a:lnTo>
                      <a:lnTo>
                        <a:pt x="87" y="3"/>
                      </a:lnTo>
                      <a:lnTo>
                        <a:pt x="85" y="3"/>
                      </a:lnTo>
                      <a:lnTo>
                        <a:pt x="88" y="4"/>
                      </a:lnTo>
                      <a:lnTo>
                        <a:pt x="92" y="4"/>
                      </a:lnTo>
                      <a:lnTo>
                        <a:pt x="99" y="6"/>
                      </a:lnTo>
                      <a:lnTo>
                        <a:pt x="101"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2" name="Freeform 61"/>
                <p:cNvSpPr>
                  <a:spLocks/>
                </p:cNvSpPr>
                <p:nvPr/>
              </p:nvSpPr>
              <p:spPr bwMode="auto">
                <a:xfrm>
                  <a:off x="6373813" y="3554413"/>
                  <a:ext cx="139700" cy="69850"/>
                </a:xfrm>
                <a:custGeom>
                  <a:avLst/>
                  <a:gdLst>
                    <a:gd name="T0" fmla="*/ 85 w 88"/>
                    <a:gd name="T1" fmla="*/ 7 h 44"/>
                    <a:gd name="T2" fmla="*/ 84 w 88"/>
                    <a:gd name="T3" fmla="*/ 10 h 44"/>
                    <a:gd name="T4" fmla="*/ 77 w 88"/>
                    <a:gd name="T5" fmla="*/ 11 h 44"/>
                    <a:gd name="T6" fmla="*/ 77 w 88"/>
                    <a:gd name="T7" fmla="*/ 14 h 44"/>
                    <a:gd name="T8" fmla="*/ 85 w 88"/>
                    <a:gd name="T9" fmla="*/ 12 h 44"/>
                    <a:gd name="T10" fmla="*/ 88 w 88"/>
                    <a:gd name="T11" fmla="*/ 14 h 44"/>
                    <a:gd name="T12" fmla="*/ 84 w 88"/>
                    <a:gd name="T13" fmla="*/ 18 h 44"/>
                    <a:gd name="T14" fmla="*/ 68 w 88"/>
                    <a:gd name="T15" fmla="*/ 21 h 44"/>
                    <a:gd name="T16" fmla="*/ 57 w 88"/>
                    <a:gd name="T17" fmla="*/ 25 h 44"/>
                    <a:gd name="T18" fmla="*/ 43 w 88"/>
                    <a:gd name="T19" fmla="*/ 31 h 44"/>
                    <a:gd name="T20" fmla="*/ 38 w 88"/>
                    <a:gd name="T21" fmla="*/ 34 h 44"/>
                    <a:gd name="T22" fmla="*/ 33 w 88"/>
                    <a:gd name="T23" fmla="*/ 34 h 44"/>
                    <a:gd name="T24" fmla="*/ 31 w 88"/>
                    <a:gd name="T25" fmla="*/ 36 h 44"/>
                    <a:gd name="T26" fmla="*/ 33 w 88"/>
                    <a:gd name="T27" fmla="*/ 38 h 44"/>
                    <a:gd name="T28" fmla="*/ 31 w 88"/>
                    <a:gd name="T29" fmla="*/ 44 h 44"/>
                    <a:gd name="T30" fmla="*/ 24 w 88"/>
                    <a:gd name="T31" fmla="*/ 44 h 44"/>
                    <a:gd name="T32" fmla="*/ 24 w 88"/>
                    <a:gd name="T33" fmla="*/ 41 h 44"/>
                    <a:gd name="T34" fmla="*/ 21 w 88"/>
                    <a:gd name="T35" fmla="*/ 39 h 44"/>
                    <a:gd name="T36" fmla="*/ 17 w 88"/>
                    <a:gd name="T37" fmla="*/ 41 h 44"/>
                    <a:gd name="T38" fmla="*/ 14 w 88"/>
                    <a:gd name="T39" fmla="*/ 42 h 44"/>
                    <a:gd name="T40" fmla="*/ 12 w 88"/>
                    <a:gd name="T41" fmla="*/ 39 h 44"/>
                    <a:gd name="T42" fmla="*/ 4 w 88"/>
                    <a:gd name="T43" fmla="*/ 41 h 44"/>
                    <a:gd name="T44" fmla="*/ 0 w 88"/>
                    <a:gd name="T45" fmla="*/ 38 h 44"/>
                    <a:gd name="T46" fmla="*/ 4 w 88"/>
                    <a:gd name="T47" fmla="*/ 31 h 44"/>
                    <a:gd name="T48" fmla="*/ 7 w 88"/>
                    <a:gd name="T49" fmla="*/ 29 h 44"/>
                    <a:gd name="T50" fmla="*/ 12 w 88"/>
                    <a:gd name="T51" fmla="*/ 31 h 44"/>
                    <a:gd name="T52" fmla="*/ 14 w 88"/>
                    <a:gd name="T53" fmla="*/ 27 h 44"/>
                    <a:gd name="T54" fmla="*/ 21 w 88"/>
                    <a:gd name="T55" fmla="*/ 24 h 44"/>
                    <a:gd name="T56" fmla="*/ 23 w 88"/>
                    <a:gd name="T57" fmla="*/ 25 h 44"/>
                    <a:gd name="T58" fmla="*/ 24 w 88"/>
                    <a:gd name="T59" fmla="*/ 27 h 44"/>
                    <a:gd name="T60" fmla="*/ 27 w 88"/>
                    <a:gd name="T61" fmla="*/ 25 h 44"/>
                    <a:gd name="T62" fmla="*/ 37 w 88"/>
                    <a:gd name="T63" fmla="*/ 21 h 44"/>
                    <a:gd name="T64" fmla="*/ 44 w 88"/>
                    <a:gd name="T65" fmla="*/ 21 h 44"/>
                    <a:gd name="T66" fmla="*/ 48 w 88"/>
                    <a:gd name="T67" fmla="*/ 19 h 44"/>
                    <a:gd name="T68" fmla="*/ 58 w 88"/>
                    <a:gd name="T69" fmla="*/ 14 h 44"/>
                    <a:gd name="T70" fmla="*/ 60 w 88"/>
                    <a:gd name="T71" fmla="*/ 11 h 44"/>
                    <a:gd name="T72" fmla="*/ 62 w 88"/>
                    <a:gd name="T73" fmla="*/ 11 h 44"/>
                    <a:gd name="T74" fmla="*/ 68 w 88"/>
                    <a:gd name="T75" fmla="*/ 11 h 44"/>
                    <a:gd name="T76" fmla="*/ 71 w 88"/>
                    <a:gd name="T77" fmla="*/ 7 h 44"/>
                    <a:gd name="T78" fmla="*/ 74 w 88"/>
                    <a:gd name="T79" fmla="*/ 4 h 44"/>
                    <a:gd name="T80" fmla="*/ 74 w 88"/>
                    <a:gd name="T81" fmla="*/ 1 h 44"/>
                    <a:gd name="T82" fmla="*/ 82 w 88"/>
                    <a:gd name="T83" fmla="*/ 0 h 44"/>
                    <a:gd name="T84" fmla="*/ 82 w 88"/>
                    <a:gd name="T85" fmla="*/ 2 h 44"/>
                    <a:gd name="T86" fmla="*/ 81 w 88"/>
                    <a:gd name="T8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44">
                      <a:moveTo>
                        <a:pt x="81" y="5"/>
                      </a:moveTo>
                      <a:lnTo>
                        <a:pt x="85" y="7"/>
                      </a:lnTo>
                      <a:lnTo>
                        <a:pt x="85" y="8"/>
                      </a:lnTo>
                      <a:lnTo>
                        <a:pt x="84" y="10"/>
                      </a:lnTo>
                      <a:lnTo>
                        <a:pt x="78" y="11"/>
                      </a:lnTo>
                      <a:lnTo>
                        <a:pt x="77" y="11"/>
                      </a:lnTo>
                      <a:lnTo>
                        <a:pt x="75" y="11"/>
                      </a:lnTo>
                      <a:lnTo>
                        <a:pt x="77" y="14"/>
                      </a:lnTo>
                      <a:lnTo>
                        <a:pt x="78" y="14"/>
                      </a:lnTo>
                      <a:lnTo>
                        <a:pt x="85" y="12"/>
                      </a:lnTo>
                      <a:lnTo>
                        <a:pt x="87" y="12"/>
                      </a:lnTo>
                      <a:lnTo>
                        <a:pt x="88" y="14"/>
                      </a:lnTo>
                      <a:lnTo>
                        <a:pt x="88" y="15"/>
                      </a:lnTo>
                      <a:lnTo>
                        <a:pt x="84" y="18"/>
                      </a:lnTo>
                      <a:lnTo>
                        <a:pt x="78" y="19"/>
                      </a:lnTo>
                      <a:lnTo>
                        <a:pt x="68" y="21"/>
                      </a:lnTo>
                      <a:lnTo>
                        <a:pt x="62" y="22"/>
                      </a:lnTo>
                      <a:lnTo>
                        <a:pt x="57" y="25"/>
                      </a:lnTo>
                      <a:lnTo>
                        <a:pt x="47" y="28"/>
                      </a:lnTo>
                      <a:lnTo>
                        <a:pt x="43" y="31"/>
                      </a:lnTo>
                      <a:lnTo>
                        <a:pt x="43" y="32"/>
                      </a:lnTo>
                      <a:lnTo>
                        <a:pt x="38" y="34"/>
                      </a:lnTo>
                      <a:lnTo>
                        <a:pt x="34" y="34"/>
                      </a:lnTo>
                      <a:lnTo>
                        <a:pt x="33" y="34"/>
                      </a:lnTo>
                      <a:lnTo>
                        <a:pt x="31" y="35"/>
                      </a:lnTo>
                      <a:lnTo>
                        <a:pt x="31" y="36"/>
                      </a:lnTo>
                      <a:lnTo>
                        <a:pt x="31" y="38"/>
                      </a:lnTo>
                      <a:lnTo>
                        <a:pt x="33" y="38"/>
                      </a:lnTo>
                      <a:lnTo>
                        <a:pt x="34" y="39"/>
                      </a:lnTo>
                      <a:lnTo>
                        <a:pt x="31" y="44"/>
                      </a:lnTo>
                      <a:lnTo>
                        <a:pt x="30" y="44"/>
                      </a:lnTo>
                      <a:lnTo>
                        <a:pt x="24" y="44"/>
                      </a:lnTo>
                      <a:lnTo>
                        <a:pt x="24" y="42"/>
                      </a:lnTo>
                      <a:lnTo>
                        <a:pt x="24" y="41"/>
                      </a:lnTo>
                      <a:lnTo>
                        <a:pt x="23" y="39"/>
                      </a:lnTo>
                      <a:lnTo>
                        <a:pt x="21" y="39"/>
                      </a:lnTo>
                      <a:lnTo>
                        <a:pt x="19" y="39"/>
                      </a:lnTo>
                      <a:lnTo>
                        <a:pt x="17" y="41"/>
                      </a:lnTo>
                      <a:lnTo>
                        <a:pt x="17" y="42"/>
                      </a:lnTo>
                      <a:lnTo>
                        <a:pt x="14" y="42"/>
                      </a:lnTo>
                      <a:lnTo>
                        <a:pt x="12" y="41"/>
                      </a:lnTo>
                      <a:lnTo>
                        <a:pt x="12" y="39"/>
                      </a:lnTo>
                      <a:lnTo>
                        <a:pt x="6" y="39"/>
                      </a:lnTo>
                      <a:lnTo>
                        <a:pt x="4" y="41"/>
                      </a:lnTo>
                      <a:lnTo>
                        <a:pt x="2" y="39"/>
                      </a:lnTo>
                      <a:lnTo>
                        <a:pt x="0" y="38"/>
                      </a:lnTo>
                      <a:lnTo>
                        <a:pt x="0" y="36"/>
                      </a:lnTo>
                      <a:lnTo>
                        <a:pt x="4" y="31"/>
                      </a:lnTo>
                      <a:lnTo>
                        <a:pt x="6" y="29"/>
                      </a:lnTo>
                      <a:lnTo>
                        <a:pt x="7" y="29"/>
                      </a:lnTo>
                      <a:lnTo>
                        <a:pt x="10" y="29"/>
                      </a:lnTo>
                      <a:lnTo>
                        <a:pt x="12" y="31"/>
                      </a:lnTo>
                      <a:lnTo>
                        <a:pt x="14" y="29"/>
                      </a:lnTo>
                      <a:lnTo>
                        <a:pt x="14" y="27"/>
                      </a:lnTo>
                      <a:lnTo>
                        <a:pt x="16" y="25"/>
                      </a:lnTo>
                      <a:lnTo>
                        <a:pt x="21" y="24"/>
                      </a:lnTo>
                      <a:lnTo>
                        <a:pt x="21" y="25"/>
                      </a:lnTo>
                      <a:lnTo>
                        <a:pt x="23" y="25"/>
                      </a:lnTo>
                      <a:lnTo>
                        <a:pt x="23" y="27"/>
                      </a:lnTo>
                      <a:lnTo>
                        <a:pt x="24" y="27"/>
                      </a:lnTo>
                      <a:lnTo>
                        <a:pt x="26" y="25"/>
                      </a:lnTo>
                      <a:lnTo>
                        <a:pt x="27" y="25"/>
                      </a:lnTo>
                      <a:lnTo>
                        <a:pt x="29" y="24"/>
                      </a:lnTo>
                      <a:lnTo>
                        <a:pt x="37" y="21"/>
                      </a:lnTo>
                      <a:lnTo>
                        <a:pt x="43" y="21"/>
                      </a:lnTo>
                      <a:lnTo>
                        <a:pt x="44" y="21"/>
                      </a:lnTo>
                      <a:lnTo>
                        <a:pt x="46" y="21"/>
                      </a:lnTo>
                      <a:lnTo>
                        <a:pt x="48" y="19"/>
                      </a:lnTo>
                      <a:lnTo>
                        <a:pt x="51" y="18"/>
                      </a:lnTo>
                      <a:lnTo>
                        <a:pt x="58" y="14"/>
                      </a:lnTo>
                      <a:lnTo>
                        <a:pt x="60" y="12"/>
                      </a:lnTo>
                      <a:lnTo>
                        <a:pt x="60" y="11"/>
                      </a:lnTo>
                      <a:lnTo>
                        <a:pt x="61" y="11"/>
                      </a:lnTo>
                      <a:lnTo>
                        <a:pt x="62" y="11"/>
                      </a:lnTo>
                      <a:lnTo>
                        <a:pt x="65" y="12"/>
                      </a:lnTo>
                      <a:lnTo>
                        <a:pt x="68" y="11"/>
                      </a:lnTo>
                      <a:lnTo>
                        <a:pt x="70" y="10"/>
                      </a:lnTo>
                      <a:lnTo>
                        <a:pt x="71" y="7"/>
                      </a:lnTo>
                      <a:lnTo>
                        <a:pt x="72" y="5"/>
                      </a:lnTo>
                      <a:lnTo>
                        <a:pt x="74" y="4"/>
                      </a:lnTo>
                      <a:lnTo>
                        <a:pt x="72" y="2"/>
                      </a:lnTo>
                      <a:lnTo>
                        <a:pt x="74" y="1"/>
                      </a:lnTo>
                      <a:lnTo>
                        <a:pt x="79" y="0"/>
                      </a:lnTo>
                      <a:lnTo>
                        <a:pt x="82" y="0"/>
                      </a:lnTo>
                      <a:lnTo>
                        <a:pt x="82" y="1"/>
                      </a:lnTo>
                      <a:lnTo>
                        <a:pt x="82" y="2"/>
                      </a:lnTo>
                      <a:lnTo>
                        <a:pt x="81" y="2"/>
                      </a:lnTo>
                      <a:lnTo>
                        <a:pt x="81"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3" name="Freeform 62"/>
                <p:cNvSpPr>
                  <a:spLocks/>
                </p:cNvSpPr>
                <p:nvPr/>
              </p:nvSpPr>
              <p:spPr bwMode="auto">
                <a:xfrm>
                  <a:off x="4852988" y="2363788"/>
                  <a:ext cx="153988" cy="168275"/>
                </a:xfrm>
                <a:custGeom>
                  <a:avLst/>
                  <a:gdLst>
                    <a:gd name="T0" fmla="*/ 81 w 97"/>
                    <a:gd name="T1" fmla="*/ 45 h 106"/>
                    <a:gd name="T2" fmla="*/ 84 w 97"/>
                    <a:gd name="T3" fmla="*/ 51 h 106"/>
                    <a:gd name="T4" fmla="*/ 89 w 97"/>
                    <a:gd name="T5" fmla="*/ 52 h 106"/>
                    <a:gd name="T6" fmla="*/ 91 w 97"/>
                    <a:gd name="T7" fmla="*/ 52 h 106"/>
                    <a:gd name="T8" fmla="*/ 97 w 97"/>
                    <a:gd name="T9" fmla="*/ 62 h 106"/>
                    <a:gd name="T10" fmla="*/ 95 w 97"/>
                    <a:gd name="T11" fmla="*/ 66 h 106"/>
                    <a:gd name="T12" fmla="*/ 88 w 97"/>
                    <a:gd name="T13" fmla="*/ 72 h 106"/>
                    <a:gd name="T14" fmla="*/ 84 w 97"/>
                    <a:gd name="T15" fmla="*/ 75 h 106"/>
                    <a:gd name="T16" fmla="*/ 82 w 97"/>
                    <a:gd name="T17" fmla="*/ 77 h 106"/>
                    <a:gd name="T18" fmla="*/ 85 w 97"/>
                    <a:gd name="T19" fmla="*/ 79 h 106"/>
                    <a:gd name="T20" fmla="*/ 81 w 97"/>
                    <a:gd name="T21" fmla="*/ 85 h 106"/>
                    <a:gd name="T22" fmla="*/ 77 w 97"/>
                    <a:gd name="T23" fmla="*/ 87 h 106"/>
                    <a:gd name="T24" fmla="*/ 73 w 97"/>
                    <a:gd name="T25" fmla="*/ 100 h 106"/>
                    <a:gd name="T26" fmla="*/ 74 w 97"/>
                    <a:gd name="T27" fmla="*/ 104 h 106"/>
                    <a:gd name="T28" fmla="*/ 71 w 97"/>
                    <a:gd name="T29" fmla="*/ 106 h 106"/>
                    <a:gd name="T30" fmla="*/ 63 w 97"/>
                    <a:gd name="T31" fmla="*/ 103 h 106"/>
                    <a:gd name="T32" fmla="*/ 61 w 97"/>
                    <a:gd name="T33" fmla="*/ 100 h 106"/>
                    <a:gd name="T34" fmla="*/ 50 w 97"/>
                    <a:gd name="T35" fmla="*/ 96 h 106"/>
                    <a:gd name="T36" fmla="*/ 39 w 97"/>
                    <a:gd name="T37" fmla="*/ 93 h 106"/>
                    <a:gd name="T38" fmla="*/ 36 w 97"/>
                    <a:gd name="T39" fmla="*/ 97 h 106"/>
                    <a:gd name="T40" fmla="*/ 36 w 97"/>
                    <a:gd name="T41" fmla="*/ 100 h 106"/>
                    <a:gd name="T42" fmla="*/ 33 w 97"/>
                    <a:gd name="T43" fmla="*/ 100 h 106"/>
                    <a:gd name="T44" fmla="*/ 29 w 97"/>
                    <a:gd name="T45" fmla="*/ 93 h 106"/>
                    <a:gd name="T46" fmla="*/ 30 w 97"/>
                    <a:gd name="T47" fmla="*/ 90 h 106"/>
                    <a:gd name="T48" fmla="*/ 26 w 97"/>
                    <a:gd name="T49" fmla="*/ 77 h 106"/>
                    <a:gd name="T50" fmla="*/ 24 w 97"/>
                    <a:gd name="T51" fmla="*/ 73 h 106"/>
                    <a:gd name="T52" fmla="*/ 16 w 97"/>
                    <a:gd name="T53" fmla="*/ 69 h 106"/>
                    <a:gd name="T54" fmla="*/ 16 w 97"/>
                    <a:gd name="T55" fmla="*/ 66 h 106"/>
                    <a:gd name="T56" fmla="*/ 14 w 97"/>
                    <a:gd name="T57" fmla="*/ 62 h 106"/>
                    <a:gd name="T58" fmla="*/ 12 w 97"/>
                    <a:gd name="T59" fmla="*/ 56 h 106"/>
                    <a:gd name="T60" fmla="*/ 12 w 97"/>
                    <a:gd name="T61" fmla="*/ 46 h 106"/>
                    <a:gd name="T62" fmla="*/ 10 w 97"/>
                    <a:gd name="T63" fmla="*/ 38 h 106"/>
                    <a:gd name="T64" fmla="*/ 5 w 97"/>
                    <a:gd name="T65" fmla="*/ 32 h 106"/>
                    <a:gd name="T66" fmla="*/ 3 w 97"/>
                    <a:gd name="T67" fmla="*/ 31 h 106"/>
                    <a:gd name="T68" fmla="*/ 3 w 97"/>
                    <a:gd name="T69" fmla="*/ 21 h 106"/>
                    <a:gd name="T70" fmla="*/ 2 w 97"/>
                    <a:gd name="T71" fmla="*/ 17 h 106"/>
                    <a:gd name="T72" fmla="*/ 2 w 97"/>
                    <a:gd name="T73" fmla="*/ 14 h 106"/>
                    <a:gd name="T74" fmla="*/ 5 w 97"/>
                    <a:gd name="T75" fmla="*/ 10 h 106"/>
                    <a:gd name="T76" fmla="*/ 6 w 97"/>
                    <a:gd name="T77" fmla="*/ 7 h 106"/>
                    <a:gd name="T78" fmla="*/ 9 w 97"/>
                    <a:gd name="T79" fmla="*/ 0 h 106"/>
                    <a:gd name="T80" fmla="*/ 16 w 97"/>
                    <a:gd name="T81" fmla="*/ 1 h 106"/>
                    <a:gd name="T82" fmla="*/ 26 w 97"/>
                    <a:gd name="T83" fmla="*/ 11 h 106"/>
                    <a:gd name="T84" fmla="*/ 27 w 97"/>
                    <a:gd name="T85" fmla="*/ 14 h 106"/>
                    <a:gd name="T86" fmla="*/ 31 w 97"/>
                    <a:gd name="T87" fmla="*/ 21 h 106"/>
                    <a:gd name="T88" fmla="*/ 39 w 97"/>
                    <a:gd name="T89" fmla="*/ 24 h 106"/>
                    <a:gd name="T90" fmla="*/ 41 w 97"/>
                    <a:gd name="T91" fmla="*/ 21 h 106"/>
                    <a:gd name="T92" fmla="*/ 41 w 97"/>
                    <a:gd name="T93" fmla="*/ 18 h 106"/>
                    <a:gd name="T94" fmla="*/ 47 w 97"/>
                    <a:gd name="T95" fmla="*/ 18 h 106"/>
                    <a:gd name="T96" fmla="*/ 54 w 97"/>
                    <a:gd name="T97" fmla="*/ 21 h 106"/>
                    <a:gd name="T98" fmla="*/ 57 w 97"/>
                    <a:gd name="T99" fmla="*/ 25 h 106"/>
                    <a:gd name="T100" fmla="*/ 61 w 97"/>
                    <a:gd name="T101" fmla="*/ 22 h 106"/>
                    <a:gd name="T102" fmla="*/ 70 w 97"/>
                    <a:gd name="T103" fmla="*/ 27 h 106"/>
                    <a:gd name="T104" fmla="*/ 70 w 97"/>
                    <a:gd name="T105" fmla="*/ 29 h 106"/>
                    <a:gd name="T106" fmla="*/ 74 w 97"/>
                    <a:gd name="T107" fmla="*/ 31 h 106"/>
                    <a:gd name="T108" fmla="*/ 82 w 97"/>
                    <a:gd name="T109" fmla="*/ 35 h 106"/>
                    <a:gd name="T110" fmla="*/ 87 w 97"/>
                    <a:gd name="T111" fmla="*/ 34 h 106"/>
                    <a:gd name="T112" fmla="*/ 85 w 97"/>
                    <a:gd name="T113" fmla="*/ 36 h 106"/>
                    <a:gd name="T114" fmla="*/ 82 w 97"/>
                    <a:gd name="T115" fmla="*/ 3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 h="106">
                      <a:moveTo>
                        <a:pt x="82" y="39"/>
                      </a:moveTo>
                      <a:lnTo>
                        <a:pt x="81" y="45"/>
                      </a:lnTo>
                      <a:lnTo>
                        <a:pt x="84" y="49"/>
                      </a:lnTo>
                      <a:lnTo>
                        <a:pt x="84" y="51"/>
                      </a:lnTo>
                      <a:lnTo>
                        <a:pt x="88" y="52"/>
                      </a:lnTo>
                      <a:lnTo>
                        <a:pt x="89" y="52"/>
                      </a:lnTo>
                      <a:lnTo>
                        <a:pt x="89" y="51"/>
                      </a:lnTo>
                      <a:lnTo>
                        <a:pt x="91" y="52"/>
                      </a:lnTo>
                      <a:lnTo>
                        <a:pt x="94" y="58"/>
                      </a:lnTo>
                      <a:lnTo>
                        <a:pt x="97" y="62"/>
                      </a:lnTo>
                      <a:lnTo>
                        <a:pt x="97" y="65"/>
                      </a:lnTo>
                      <a:lnTo>
                        <a:pt x="95" y="66"/>
                      </a:lnTo>
                      <a:lnTo>
                        <a:pt x="94" y="68"/>
                      </a:lnTo>
                      <a:lnTo>
                        <a:pt x="88" y="72"/>
                      </a:lnTo>
                      <a:lnTo>
                        <a:pt x="87" y="75"/>
                      </a:lnTo>
                      <a:lnTo>
                        <a:pt x="84" y="75"/>
                      </a:lnTo>
                      <a:lnTo>
                        <a:pt x="82" y="76"/>
                      </a:lnTo>
                      <a:lnTo>
                        <a:pt x="82" y="77"/>
                      </a:lnTo>
                      <a:lnTo>
                        <a:pt x="84" y="77"/>
                      </a:lnTo>
                      <a:lnTo>
                        <a:pt x="85" y="79"/>
                      </a:lnTo>
                      <a:lnTo>
                        <a:pt x="82" y="83"/>
                      </a:lnTo>
                      <a:lnTo>
                        <a:pt x="81" y="85"/>
                      </a:lnTo>
                      <a:lnTo>
                        <a:pt x="80" y="85"/>
                      </a:lnTo>
                      <a:lnTo>
                        <a:pt x="77" y="87"/>
                      </a:lnTo>
                      <a:lnTo>
                        <a:pt x="73" y="94"/>
                      </a:lnTo>
                      <a:lnTo>
                        <a:pt x="73" y="100"/>
                      </a:lnTo>
                      <a:lnTo>
                        <a:pt x="75" y="102"/>
                      </a:lnTo>
                      <a:lnTo>
                        <a:pt x="74" y="104"/>
                      </a:lnTo>
                      <a:lnTo>
                        <a:pt x="73" y="106"/>
                      </a:lnTo>
                      <a:lnTo>
                        <a:pt x="71" y="106"/>
                      </a:lnTo>
                      <a:lnTo>
                        <a:pt x="68" y="106"/>
                      </a:lnTo>
                      <a:lnTo>
                        <a:pt x="63" y="103"/>
                      </a:lnTo>
                      <a:lnTo>
                        <a:pt x="61" y="102"/>
                      </a:lnTo>
                      <a:lnTo>
                        <a:pt x="61" y="100"/>
                      </a:lnTo>
                      <a:lnTo>
                        <a:pt x="60" y="99"/>
                      </a:lnTo>
                      <a:lnTo>
                        <a:pt x="50" y="96"/>
                      </a:lnTo>
                      <a:lnTo>
                        <a:pt x="43" y="93"/>
                      </a:lnTo>
                      <a:lnTo>
                        <a:pt x="39" y="93"/>
                      </a:lnTo>
                      <a:lnTo>
                        <a:pt x="37" y="94"/>
                      </a:lnTo>
                      <a:lnTo>
                        <a:pt x="36" y="97"/>
                      </a:lnTo>
                      <a:lnTo>
                        <a:pt x="36" y="99"/>
                      </a:lnTo>
                      <a:lnTo>
                        <a:pt x="36" y="100"/>
                      </a:lnTo>
                      <a:lnTo>
                        <a:pt x="34" y="100"/>
                      </a:lnTo>
                      <a:lnTo>
                        <a:pt x="33" y="100"/>
                      </a:lnTo>
                      <a:lnTo>
                        <a:pt x="27" y="96"/>
                      </a:lnTo>
                      <a:lnTo>
                        <a:pt x="29" y="93"/>
                      </a:lnTo>
                      <a:lnTo>
                        <a:pt x="29" y="92"/>
                      </a:lnTo>
                      <a:lnTo>
                        <a:pt x="30" y="90"/>
                      </a:lnTo>
                      <a:lnTo>
                        <a:pt x="29" y="86"/>
                      </a:lnTo>
                      <a:lnTo>
                        <a:pt x="26" y="77"/>
                      </a:lnTo>
                      <a:lnTo>
                        <a:pt x="26" y="76"/>
                      </a:lnTo>
                      <a:lnTo>
                        <a:pt x="24" y="73"/>
                      </a:lnTo>
                      <a:lnTo>
                        <a:pt x="20" y="72"/>
                      </a:lnTo>
                      <a:lnTo>
                        <a:pt x="16" y="69"/>
                      </a:lnTo>
                      <a:lnTo>
                        <a:pt x="14" y="66"/>
                      </a:lnTo>
                      <a:lnTo>
                        <a:pt x="16" y="66"/>
                      </a:lnTo>
                      <a:lnTo>
                        <a:pt x="16" y="63"/>
                      </a:lnTo>
                      <a:lnTo>
                        <a:pt x="14" y="62"/>
                      </a:lnTo>
                      <a:lnTo>
                        <a:pt x="13" y="59"/>
                      </a:lnTo>
                      <a:lnTo>
                        <a:pt x="12" y="56"/>
                      </a:lnTo>
                      <a:lnTo>
                        <a:pt x="12" y="53"/>
                      </a:lnTo>
                      <a:lnTo>
                        <a:pt x="12" y="46"/>
                      </a:lnTo>
                      <a:lnTo>
                        <a:pt x="12" y="45"/>
                      </a:lnTo>
                      <a:lnTo>
                        <a:pt x="10" y="38"/>
                      </a:lnTo>
                      <a:lnTo>
                        <a:pt x="6" y="34"/>
                      </a:lnTo>
                      <a:lnTo>
                        <a:pt x="5" y="32"/>
                      </a:lnTo>
                      <a:lnTo>
                        <a:pt x="3" y="32"/>
                      </a:lnTo>
                      <a:lnTo>
                        <a:pt x="3" y="31"/>
                      </a:lnTo>
                      <a:lnTo>
                        <a:pt x="3" y="24"/>
                      </a:lnTo>
                      <a:lnTo>
                        <a:pt x="3" y="21"/>
                      </a:lnTo>
                      <a:lnTo>
                        <a:pt x="3" y="18"/>
                      </a:lnTo>
                      <a:lnTo>
                        <a:pt x="2" y="17"/>
                      </a:lnTo>
                      <a:lnTo>
                        <a:pt x="0" y="15"/>
                      </a:lnTo>
                      <a:lnTo>
                        <a:pt x="2" y="14"/>
                      </a:lnTo>
                      <a:lnTo>
                        <a:pt x="3" y="14"/>
                      </a:lnTo>
                      <a:lnTo>
                        <a:pt x="5" y="10"/>
                      </a:lnTo>
                      <a:lnTo>
                        <a:pt x="6" y="10"/>
                      </a:lnTo>
                      <a:lnTo>
                        <a:pt x="6" y="7"/>
                      </a:lnTo>
                      <a:lnTo>
                        <a:pt x="7" y="0"/>
                      </a:lnTo>
                      <a:lnTo>
                        <a:pt x="9" y="0"/>
                      </a:lnTo>
                      <a:lnTo>
                        <a:pt x="13" y="0"/>
                      </a:lnTo>
                      <a:lnTo>
                        <a:pt x="16" y="1"/>
                      </a:lnTo>
                      <a:lnTo>
                        <a:pt x="22" y="5"/>
                      </a:lnTo>
                      <a:lnTo>
                        <a:pt x="26" y="11"/>
                      </a:lnTo>
                      <a:lnTo>
                        <a:pt x="26" y="12"/>
                      </a:lnTo>
                      <a:lnTo>
                        <a:pt x="27" y="14"/>
                      </a:lnTo>
                      <a:lnTo>
                        <a:pt x="30" y="19"/>
                      </a:lnTo>
                      <a:lnTo>
                        <a:pt x="31" y="21"/>
                      </a:lnTo>
                      <a:lnTo>
                        <a:pt x="36" y="24"/>
                      </a:lnTo>
                      <a:lnTo>
                        <a:pt x="39" y="24"/>
                      </a:lnTo>
                      <a:lnTo>
                        <a:pt x="40" y="22"/>
                      </a:lnTo>
                      <a:lnTo>
                        <a:pt x="41" y="21"/>
                      </a:lnTo>
                      <a:lnTo>
                        <a:pt x="41" y="19"/>
                      </a:lnTo>
                      <a:lnTo>
                        <a:pt x="41" y="18"/>
                      </a:lnTo>
                      <a:lnTo>
                        <a:pt x="43" y="18"/>
                      </a:lnTo>
                      <a:lnTo>
                        <a:pt x="47" y="18"/>
                      </a:lnTo>
                      <a:lnTo>
                        <a:pt x="50" y="18"/>
                      </a:lnTo>
                      <a:lnTo>
                        <a:pt x="54" y="21"/>
                      </a:lnTo>
                      <a:lnTo>
                        <a:pt x="56" y="24"/>
                      </a:lnTo>
                      <a:lnTo>
                        <a:pt x="57" y="25"/>
                      </a:lnTo>
                      <a:lnTo>
                        <a:pt x="58" y="25"/>
                      </a:lnTo>
                      <a:lnTo>
                        <a:pt x="61" y="22"/>
                      </a:lnTo>
                      <a:lnTo>
                        <a:pt x="67" y="22"/>
                      </a:lnTo>
                      <a:lnTo>
                        <a:pt x="70" y="27"/>
                      </a:lnTo>
                      <a:lnTo>
                        <a:pt x="68" y="28"/>
                      </a:lnTo>
                      <a:lnTo>
                        <a:pt x="70" y="29"/>
                      </a:lnTo>
                      <a:lnTo>
                        <a:pt x="70" y="31"/>
                      </a:lnTo>
                      <a:lnTo>
                        <a:pt x="74" y="31"/>
                      </a:lnTo>
                      <a:lnTo>
                        <a:pt x="81" y="34"/>
                      </a:lnTo>
                      <a:lnTo>
                        <a:pt x="82" y="35"/>
                      </a:lnTo>
                      <a:lnTo>
                        <a:pt x="85" y="32"/>
                      </a:lnTo>
                      <a:lnTo>
                        <a:pt x="87" y="34"/>
                      </a:lnTo>
                      <a:lnTo>
                        <a:pt x="87" y="35"/>
                      </a:lnTo>
                      <a:lnTo>
                        <a:pt x="85" y="36"/>
                      </a:lnTo>
                      <a:lnTo>
                        <a:pt x="84" y="36"/>
                      </a:lnTo>
                      <a:lnTo>
                        <a:pt x="82" y="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4" name="Freeform 63"/>
                <p:cNvSpPr>
                  <a:spLocks/>
                </p:cNvSpPr>
                <p:nvPr/>
              </p:nvSpPr>
              <p:spPr bwMode="auto">
                <a:xfrm>
                  <a:off x="6416675" y="3497263"/>
                  <a:ext cx="69850" cy="63500"/>
                </a:xfrm>
                <a:custGeom>
                  <a:avLst/>
                  <a:gdLst>
                    <a:gd name="T0" fmla="*/ 33 w 44"/>
                    <a:gd name="T1" fmla="*/ 10 h 40"/>
                    <a:gd name="T2" fmla="*/ 31 w 44"/>
                    <a:gd name="T3" fmla="*/ 13 h 40"/>
                    <a:gd name="T4" fmla="*/ 27 w 44"/>
                    <a:gd name="T5" fmla="*/ 14 h 40"/>
                    <a:gd name="T6" fmla="*/ 26 w 44"/>
                    <a:gd name="T7" fmla="*/ 14 h 40"/>
                    <a:gd name="T8" fmla="*/ 24 w 44"/>
                    <a:gd name="T9" fmla="*/ 17 h 40"/>
                    <a:gd name="T10" fmla="*/ 28 w 44"/>
                    <a:gd name="T11" fmla="*/ 19 h 40"/>
                    <a:gd name="T12" fmla="*/ 27 w 44"/>
                    <a:gd name="T13" fmla="*/ 21 h 40"/>
                    <a:gd name="T14" fmla="*/ 24 w 44"/>
                    <a:gd name="T15" fmla="*/ 23 h 40"/>
                    <a:gd name="T16" fmla="*/ 20 w 44"/>
                    <a:gd name="T17" fmla="*/ 26 h 40"/>
                    <a:gd name="T18" fmla="*/ 17 w 44"/>
                    <a:gd name="T19" fmla="*/ 27 h 40"/>
                    <a:gd name="T20" fmla="*/ 14 w 44"/>
                    <a:gd name="T21" fmla="*/ 31 h 40"/>
                    <a:gd name="T22" fmla="*/ 13 w 44"/>
                    <a:gd name="T23" fmla="*/ 33 h 40"/>
                    <a:gd name="T24" fmla="*/ 10 w 44"/>
                    <a:gd name="T25" fmla="*/ 36 h 40"/>
                    <a:gd name="T26" fmla="*/ 6 w 44"/>
                    <a:gd name="T27" fmla="*/ 40 h 40"/>
                    <a:gd name="T28" fmla="*/ 4 w 44"/>
                    <a:gd name="T29" fmla="*/ 40 h 40"/>
                    <a:gd name="T30" fmla="*/ 4 w 44"/>
                    <a:gd name="T31" fmla="*/ 38 h 40"/>
                    <a:gd name="T32" fmla="*/ 4 w 44"/>
                    <a:gd name="T33" fmla="*/ 34 h 40"/>
                    <a:gd name="T34" fmla="*/ 3 w 44"/>
                    <a:gd name="T35" fmla="*/ 33 h 40"/>
                    <a:gd name="T36" fmla="*/ 4 w 44"/>
                    <a:gd name="T37" fmla="*/ 33 h 40"/>
                    <a:gd name="T38" fmla="*/ 6 w 44"/>
                    <a:gd name="T39" fmla="*/ 31 h 40"/>
                    <a:gd name="T40" fmla="*/ 4 w 44"/>
                    <a:gd name="T41" fmla="*/ 30 h 40"/>
                    <a:gd name="T42" fmla="*/ 2 w 44"/>
                    <a:gd name="T43" fmla="*/ 27 h 40"/>
                    <a:gd name="T44" fmla="*/ 0 w 44"/>
                    <a:gd name="T45" fmla="*/ 26 h 40"/>
                    <a:gd name="T46" fmla="*/ 2 w 44"/>
                    <a:gd name="T47" fmla="*/ 24 h 40"/>
                    <a:gd name="T48" fmla="*/ 4 w 44"/>
                    <a:gd name="T49" fmla="*/ 21 h 40"/>
                    <a:gd name="T50" fmla="*/ 19 w 44"/>
                    <a:gd name="T51" fmla="*/ 9 h 40"/>
                    <a:gd name="T52" fmla="*/ 24 w 44"/>
                    <a:gd name="T53" fmla="*/ 3 h 40"/>
                    <a:gd name="T54" fmla="*/ 26 w 44"/>
                    <a:gd name="T55" fmla="*/ 3 h 40"/>
                    <a:gd name="T56" fmla="*/ 26 w 44"/>
                    <a:gd name="T57" fmla="*/ 5 h 40"/>
                    <a:gd name="T58" fmla="*/ 24 w 44"/>
                    <a:gd name="T59" fmla="*/ 6 h 40"/>
                    <a:gd name="T60" fmla="*/ 24 w 44"/>
                    <a:gd name="T61" fmla="*/ 9 h 40"/>
                    <a:gd name="T62" fmla="*/ 26 w 44"/>
                    <a:gd name="T63" fmla="*/ 9 h 40"/>
                    <a:gd name="T64" fmla="*/ 27 w 44"/>
                    <a:gd name="T65" fmla="*/ 9 h 40"/>
                    <a:gd name="T66" fmla="*/ 28 w 44"/>
                    <a:gd name="T67" fmla="*/ 7 h 40"/>
                    <a:gd name="T68" fmla="*/ 28 w 44"/>
                    <a:gd name="T69" fmla="*/ 6 h 40"/>
                    <a:gd name="T70" fmla="*/ 30 w 44"/>
                    <a:gd name="T71" fmla="*/ 3 h 40"/>
                    <a:gd name="T72" fmla="*/ 31 w 44"/>
                    <a:gd name="T73" fmla="*/ 3 h 40"/>
                    <a:gd name="T74" fmla="*/ 40 w 44"/>
                    <a:gd name="T75" fmla="*/ 0 h 40"/>
                    <a:gd name="T76" fmla="*/ 44 w 44"/>
                    <a:gd name="T77" fmla="*/ 0 h 40"/>
                    <a:gd name="T78" fmla="*/ 43 w 44"/>
                    <a:gd name="T79" fmla="*/ 3 h 40"/>
                    <a:gd name="T80" fmla="*/ 41 w 44"/>
                    <a:gd name="T81" fmla="*/ 5 h 40"/>
                    <a:gd name="T82" fmla="*/ 37 w 44"/>
                    <a:gd name="T83" fmla="*/ 6 h 40"/>
                    <a:gd name="T84" fmla="*/ 33 w 44"/>
                    <a:gd name="T85"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40">
                      <a:moveTo>
                        <a:pt x="33" y="10"/>
                      </a:moveTo>
                      <a:lnTo>
                        <a:pt x="31" y="13"/>
                      </a:lnTo>
                      <a:lnTo>
                        <a:pt x="27" y="14"/>
                      </a:lnTo>
                      <a:lnTo>
                        <a:pt x="26" y="14"/>
                      </a:lnTo>
                      <a:lnTo>
                        <a:pt x="24" y="17"/>
                      </a:lnTo>
                      <a:lnTo>
                        <a:pt x="28" y="19"/>
                      </a:lnTo>
                      <a:lnTo>
                        <a:pt x="27" y="21"/>
                      </a:lnTo>
                      <a:lnTo>
                        <a:pt x="24" y="23"/>
                      </a:lnTo>
                      <a:lnTo>
                        <a:pt x="20" y="26"/>
                      </a:lnTo>
                      <a:lnTo>
                        <a:pt x="17" y="27"/>
                      </a:lnTo>
                      <a:lnTo>
                        <a:pt x="14" y="31"/>
                      </a:lnTo>
                      <a:lnTo>
                        <a:pt x="13" y="33"/>
                      </a:lnTo>
                      <a:lnTo>
                        <a:pt x="10" y="36"/>
                      </a:lnTo>
                      <a:lnTo>
                        <a:pt x="6" y="40"/>
                      </a:lnTo>
                      <a:lnTo>
                        <a:pt x="4" y="40"/>
                      </a:lnTo>
                      <a:lnTo>
                        <a:pt x="4" y="38"/>
                      </a:lnTo>
                      <a:lnTo>
                        <a:pt x="4" y="34"/>
                      </a:lnTo>
                      <a:lnTo>
                        <a:pt x="3" y="33"/>
                      </a:lnTo>
                      <a:lnTo>
                        <a:pt x="4" y="33"/>
                      </a:lnTo>
                      <a:lnTo>
                        <a:pt x="6" y="31"/>
                      </a:lnTo>
                      <a:lnTo>
                        <a:pt x="4" y="30"/>
                      </a:lnTo>
                      <a:lnTo>
                        <a:pt x="2" y="27"/>
                      </a:lnTo>
                      <a:lnTo>
                        <a:pt x="0" y="26"/>
                      </a:lnTo>
                      <a:lnTo>
                        <a:pt x="2" y="24"/>
                      </a:lnTo>
                      <a:lnTo>
                        <a:pt x="4" y="21"/>
                      </a:lnTo>
                      <a:lnTo>
                        <a:pt x="19" y="9"/>
                      </a:lnTo>
                      <a:lnTo>
                        <a:pt x="24" y="3"/>
                      </a:lnTo>
                      <a:lnTo>
                        <a:pt x="26" y="3"/>
                      </a:lnTo>
                      <a:lnTo>
                        <a:pt x="26" y="5"/>
                      </a:lnTo>
                      <a:lnTo>
                        <a:pt x="24" y="6"/>
                      </a:lnTo>
                      <a:lnTo>
                        <a:pt x="24" y="9"/>
                      </a:lnTo>
                      <a:lnTo>
                        <a:pt x="26" y="9"/>
                      </a:lnTo>
                      <a:lnTo>
                        <a:pt x="27" y="9"/>
                      </a:lnTo>
                      <a:lnTo>
                        <a:pt x="28" y="7"/>
                      </a:lnTo>
                      <a:lnTo>
                        <a:pt x="28" y="6"/>
                      </a:lnTo>
                      <a:lnTo>
                        <a:pt x="30" y="3"/>
                      </a:lnTo>
                      <a:lnTo>
                        <a:pt x="31" y="3"/>
                      </a:lnTo>
                      <a:lnTo>
                        <a:pt x="40" y="0"/>
                      </a:lnTo>
                      <a:lnTo>
                        <a:pt x="44" y="0"/>
                      </a:lnTo>
                      <a:lnTo>
                        <a:pt x="43" y="3"/>
                      </a:lnTo>
                      <a:lnTo>
                        <a:pt x="41" y="5"/>
                      </a:lnTo>
                      <a:lnTo>
                        <a:pt x="37" y="6"/>
                      </a:lnTo>
                      <a:lnTo>
                        <a:pt x="33"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5" name="Freeform 64"/>
                <p:cNvSpPr>
                  <a:spLocks/>
                </p:cNvSpPr>
                <p:nvPr/>
              </p:nvSpPr>
              <p:spPr bwMode="auto">
                <a:xfrm>
                  <a:off x="4505325" y="1909763"/>
                  <a:ext cx="36513" cy="96838"/>
                </a:xfrm>
                <a:custGeom>
                  <a:avLst/>
                  <a:gdLst>
                    <a:gd name="T0" fmla="*/ 10 w 23"/>
                    <a:gd name="T1" fmla="*/ 17 h 61"/>
                    <a:gd name="T2" fmla="*/ 11 w 23"/>
                    <a:gd name="T3" fmla="*/ 31 h 61"/>
                    <a:gd name="T4" fmla="*/ 18 w 23"/>
                    <a:gd name="T5" fmla="*/ 44 h 61"/>
                    <a:gd name="T6" fmla="*/ 23 w 23"/>
                    <a:gd name="T7" fmla="*/ 51 h 61"/>
                    <a:gd name="T8" fmla="*/ 21 w 23"/>
                    <a:gd name="T9" fmla="*/ 52 h 61"/>
                    <a:gd name="T10" fmla="*/ 21 w 23"/>
                    <a:gd name="T11" fmla="*/ 54 h 61"/>
                    <a:gd name="T12" fmla="*/ 21 w 23"/>
                    <a:gd name="T13" fmla="*/ 59 h 61"/>
                    <a:gd name="T14" fmla="*/ 23 w 23"/>
                    <a:gd name="T15" fmla="*/ 61 h 61"/>
                    <a:gd name="T16" fmla="*/ 21 w 23"/>
                    <a:gd name="T17" fmla="*/ 61 h 61"/>
                    <a:gd name="T18" fmla="*/ 20 w 23"/>
                    <a:gd name="T19" fmla="*/ 59 h 61"/>
                    <a:gd name="T20" fmla="*/ 14 w 23"/>
                    <a:gd name="T21" fmla="*/ 52 h 61"/>
                    <a:gd name="T22" fmla="*/ 11 w 23"/>
                    <a:gd name="T23" fmla="*/ 49 h 61"/>
                    <a:gd name="T24" fmla="*/ 10 w 23"/>
                    <a:gd name="T25" fmla="*/ 49 h 61"/>
                    <a:gd name="T26" fmla="*/ 9 w 23"/>
                    <a:gd name="T27" fmla="*/ 48 h 61"/>
                    <a:gd name="T28" fmla="*/ 6 w 23"/>
                    <a:gd name="T29" fmla="*/ 47 h 61"/>
                    <a:gd name="T30" fmla="*/ 6 w 23"/>
                    <a:gd name="T31" fmla="*/ 45 h 61"/>
                    <a:gd name="T32" fmla="*/ 6 w 23"/>
                    <a:gd name="T33" fmla="*/ 44 h 61"/>
                    <a:gd name="T34" fmla="*/ 4 w 23"/>
                    <a:gd name="T35" fmla="*/ 34 h 61"/>
                    <a:gd name="T36" fmla="*/ 4 w 23"/>
                    <a:gd name="T37" fmla="*/ 28 h 61"/>
                    <a:gd name="T38" fmla="*/ 6 w 23"/>
                    <a:gd name="T39" fmla="*/ 15 h 61"/>
                    <a:gd name="T40" fmla="*/ 4 w 23"/>
                    <a:gd name="T41" fmla="*/ 15 h 61"/>
                    <a:gd name="T42" fmla="*/ 3 w 23"/>
                    <a:gd name="T43" fmla="*/ 14 h 61"/>
                    <a:gd name="T44" fmla="*/ 0 w 23"/>
                    <a:gd name="T45" fmla="*/ 7 h 61"/>
                    <a:gd name="T46" fmla="*/ 1 w 23"/>
                    <a:gd name="T47" fmla="*/ 5 h 61"/>
                    <a:gd name="T48" fmla="*/ 4 w 23"/>
                    <a:gd name="T49" fmla="*/ 4 h 61"/>
                    <a:gd name="T50" fmla="*/ 7 w 23"/>
                    <a:gd name="T51" fmla="*/ 1 h 61"/>
                    <a:gd name="T52" fmla="*/ 13 w 23"/>
                    <a:gd name="T53" fmla="*/ 0 h 61"/>
                    <a:gd name="T54" fmla="*/ 16 w 23"/>
                    <a:gd name="T55" fmla="*/ 3 h 61"/>
                    <a:gd name="T56" fmla="*/ 16 w 23"/>
                    <a:gd name="T57" fmla="*/ 4 h 61"/>
                    <a:gd name="T58" fmla="*/ 11 w 23"/>
                    <a:gd name="T59" fmla="*/ 13 h 61"/>
                    <a:gd name="T60" fmla="*/ 10 w 23"/>
                    <a:gd name="T61" fmla="*/ 14 h 61"/>
                    <a:gd name="T62" fmla="*/ 10 w 23"/>
                    <a:gd name="T63"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61">
                      <a:moveTo>
                        <a:pt x="10" y="17"/>
                      </a:moveTo>
                      <a:lnTo>
                        <a:pt x="11" y="31"/>
                      </a:lnTo>
                      <a:lnTo>
                        <a:pt x="18" y="44"/>
                      </a:lnTo>
                      <a:lnTo>
                        <a:pt x="23" y="51"/>
                      </a:lnTo>
                      <a:lnTo>
                        <a:pt x="21" y="52"/>
                      </a:lnTo>
                      <a:lnTo>
                        <a:pt x="21" y="54"/>
                      </a:lnTo>
                      <a:lnTo>
                        <a:pt x="21" y="59"/>
                      </a:lnTo>
                      <a:lnTo>
                        <a:pt x="23" y="61"/>
                      </a:lnTo>
                      <a:lnTo>
                        <a:pt x="21" y="61"/>
                      </a:lnTo>
                      <a:lnTo>
                        <a:pt x="20" y="59"/>
                      </a:lnTo>
                      <a:lnTo>
                        <a:pt x="14" y="52"/>
                      </a:lnTo>
                      <a:lnTo>
                        <a:pt x="11" y="49"/>
                      </a:lnTo>
                      <a:lnTo>
                        <a:pt x="10" y="49"/>
                      </a:lnTo>
                      <a:lnTo>
                        <a:pt x="9" y="48"/>
                      </a:lnTo>
                      <a:lnTo>
                        <a:pt x="6" y="47"/>
                      </a:lnTo>
                      <a:lnTo>
                        <a:pt x="6" y="45"/>
                      </a:lnTo>
                      <a:lnTo>
                        <a:pt x="6" y="44"/>
                      </a:lnTo>
                      <a:lnTo>
                        <a:pt x="4" y="34"/>
                      </a:lnTo>
                      <a:lnTo>
                        <a:pt x="4" y="28"/>
                      </a:lnTo>
                      <a:lnTo>
                        <a:pt x="6" y="15"/>
                      </a:lnTo>
                      <a:lnTo>
                        <a:pt x="4" y="15"/>
                      </a:lnTo>
                      <a:lnTo>
                        <a:pt x="3" y="14"/>
                      </a:lnTo>
                      <a:lnTo>
                        <a:pt x="0" y="7"/>
                      </a:lnTo>
                      <a:lnTo>
                        <a:pt x="1" y="5"/>
                      </a:lnTo>
                      <a:lnTo>
                        <a:pt x="4" y="4"/>
                      </a:lnTo>
                      <a:lnTo>
                        <a:pt x="7" y="1"/>
                      </a:lnTo>
                      <a:lnTo>
                        <a:pt x="13" y="0"/>
                      </a:lnTo>
                      <a:lnTo>
                        <a:pt x="16" y="3"/>
                      </a:lnTo>
                      <a:lnTo>
                        <a:pt x="16" y="4"/>
                      </a:lnTo>
                      <a:lnTo>
                        <a:pt x="11" y="13"/>
                      </a:lnTo>
                      <a:lnTo>
                        <a:pt x="10" y="14"/>
                      </a:lnTo>
                      <a:lnTo>
                        <a:pt x="10"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6" name="Freeform 65"/>
                <p:cNvSpPr>
                  <a:spLocks/>
                </p:cNvSpPr>
                <p:nvPr/>
              </p:nvSpPr>
              <p:spPr bwMode="auto">
                <a:xfrm>
                  <a:off x="6497638" y="3481388"/>
                  <a:ext cx="17463" cy="19050"/>
                </a:xfrm>
                <a:custGeom>
                  <a:avLst/>
                  <a:gdLst>
                    <a:gd name="T0" fmla="*/ 11 w 11"/>
                    <a:gd name="T1" fmla="*/ 2 h 12"/>
                    <a:gd name="T2" fmla="*/ 11 w 11"/>
                    <a:gd name="T3" fmla="*/ 9 h 12"/>
                    <a:gd name="T4" fmla="*/ 11 w 11"/>
                    <a:gd name="T5" fmla="*/ 10 h 12"/>
                    <a:gd name="T6" fmla="*/ 9 w 11"/>
                    <a:gd name="T7" fmla="*/ 12 h 12"/>
                    <a:gd name="T8" fmla="*/ 7 w 11"/>
                    <a:gd name="T9" fmla="*/ 12 h 12"/>
                    <a:gd name="T10" fmla="*/ 1 w 11"/>
                    <a:gd name="T11" fmla="*/ 9 h 12"/>
                    <a:gd name="T12" fmla="*/ 0 w 11"/>
                    <a:gd name="T13" fmla="*/ 9 h 12"/>
                    <a:gd name="T14" fmla="*/ 1 w 11"/>
                    <a:gd name="T15" fmla="*/ 5 h 12"/>
                    <a:gd name="T16" fmla="*/ 4 w 11"/>
                    <a:gd name="T17" fmla="*/ 0 h 12"/>
                    <a:gd name="T18" fmla="*/ 7 w 11"/>
                    <a:gd name="T19" fmla="*/ 0 h 12"/>
                    <a:gd name="T20" fmla="*/ 11 w 11"/>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11" y="2"/>
                      </a:moveTo>
                      <a:lnTo>
                        <a:pt x="11" y="9"/>
                      </a:lnTo>
                      <a:lnTo>
                        <a:pt x="11" y="10"/>
                      </a:lnTo>
                      <a:lnTo>
                        <a:pt x="9" y="12"/>
                      </a:lnTo>
                      <a:lnTo>
                        <a:pt x="7" y="12"/>
                      </a:lnTo>
                      <a:lnTo>
                        <a:pt x="1" y="9"/>
                      </a:lnTo>
                      <a:lnTo>
                        <a:pt x="0" y="9"/>
                      </a:lnTo>
                      <a:lnTo>
                        <a:pt x="1" y="5"/>
                      </a:lnTo>
                      <a:lnTo>
                        <a:pt x="4" y="0"/>
                      </a:lnTo>
                      <a:lnTo>
                        <a:pt x="7" y="0"/>
                      </a:lnTo>
                      <a:lnTo>
                        <a:pt x="11"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7" name="Freeform 66"/>
                <p:cNvSpPr>
                  <a:spLocks/>
                </p:cNvSpPr>
                <p:nvPr/>
              </p:nvSpPr>
              <p:spPr bwMode="auto">
                <a:xfrm>
                  <a:off x="6461125" y="3448050"/>
                  <a:ext cx="14288" cy="17463"/>
                </a:xfrm>
                <a:custGeom>
                  <a:avLst/>
                  <a:gdLst>
                    <a:gd name="T0" fmla="*/ 5 w 9"/>
                    <a:gd name="T1" fmla="*/ 11 h 11"/>
                    <a:gd name="T2" fmla="*/ 0 w 9"/>
                    <a:gd name="T3" fmla="*/ 11 h 11"/>
                    <a:gd name="T4" fmla="*/ 0 w 9"/>
                    <a:gd name="T5" fmla="*/ 7 h 11"/>
                    <a:gd name="T6" fmla="*/ 0 w 9"/>
                    <a:gd name="T7" fmla="*/ 0 h 11"/>
                    <a:gd name="T8" fmla="*/ 6 w 9"/>
                    <a:gd name="T9" fmla="*/ 0 h 11"/>
                    <a:gd name="T10" fmla="*/ 6 w 9"/>
                    <a:gd name="T11" fmla="*/ 2 h 11"/>
                    <a:gd name="T12" fmla="*/ 7 w 9"/>
                    <a:gd name="T13" fmla="*/ 3 h 11"/>
                    <a:gd name="T14" fmla="*/ 9 w 9"/>
                    <a:gd name="T15" fmla="*/ 9 h 11"/>
                    <a:gd name="T16" fmla="*/ 7 w 9"/>
                    <a:gd name="T17" fmla="*/ 10 h 11"/>
                    <a:gd name="T18" fmla="*/ 6 w 9"/>
                    <a:gd name="T19" fmla="*/ 11 h 11"/>
                    <a:gd name="T20" fmla="*/ 5 w 9"/>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1">
                      <a:moveTo>
                        <a:pt x="5" y="11"/>
                      </a:moveTo>
                      <a:lnTo>
                        <a:pt x="0" y="11"/>
                      </a:lnTo>
                      <a:lnTo>
                        <a:pt x="0" y="7"/>
                      </a:lnTo>
                      <a:lnTo>
                        <a:pt x="0" y="0"/>
                      </a:lnTo>
                      <a:lnTo>
                        <a:pt x="6" y="0"/>
                      </a:lnTo>
                      <a:lnTo>
                        <a:pt x="6" y="2"/>
                      </a:lnTo>
                      <a:lnTo>
                        <a:pt x="7" y="3"/>
                      </a:lnTo>
                      <a:lnTo>
                        <a:pt x="9" y="9"/>
                      </a:lnTo>
                      <a:lnTo>
                        <a:pt x="7" y="10"/>
                      </a:lnTo>
                      <a:lnTo>
                        <a:pt x="6" y="11"/>
                      </a:lnTo>
                      <a:lnTo>
                        <a:pt x="5"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78" name="Freeform 67"/>
                <p:cNvSpPr>
                  <a:spLocks/>
                </p:cNvSpPr>
                <p:nvPr/>
              </p:nvSpPr>
              <p:spPr bwMode="auto">
                <a:xfrm>
                  <a:off x="6535738" y="3457575"/>
                  <a:ext cx="25400" cy="15875"/>
                </a:xfrm>
                <a:custGeom>
                  <a:avLst/>
                  <a:gdLst>
                    <a:gd name="T0" fmla="*/ 14 w 16"/>
                    <a:gd name="T1" fmla="*/ 4 h 10"/>
                    <a:gd name="T2" fmla="*/ 16 w 16"/>
                    <a:gd name="T3" fmla="*/ 7 h 10"/>
                    <a:gd name="T4" fmla="*/ 13 w 16"/>
                    <a:gd name="T5" fmla="*/ 8 h 10"/>
                    <a:gd name="T6" fmla="*/ 10 w 16"/>
                    <a:gd name="T7" fmla="*/ 10 h 10"/>
                    <a:gd name="T8" fmla="*/ 9 w 16"/>
                    <a:gd name="T9" fmla="*/ 10 h 10"/>
                    <a:gd name="T10" fmla="*/ 7 w 16"/>
                    <a:gd name="T11" fmla="*/ 7 h 10"/>
                    <a:gd name="T12" fmla="*/ 6 w 16"/>
                    <a:gd name="T13" fmla="*/ 5 h 10"/>
                    <a:gd name="T14" fmla="*/ 4 w 16"/>
                    <a:gd name="T15" fmla="*/ 4 h 10"/>
                    <a:gd name="T16" fmla="*/ 2 w 16"/>
                    <a:gd name="T17" fmla="*/ 1 h 10"/>
                    <a:gd name="T18" fmla="*/ 0 w 16"/>
                    <a:gd name="T19" fmla="*/ 1 h 10"/>
                    <a:gd name="T20" fmla="*/ 2 w 16"/>
                    <a:gd name="T21" fmla="*/ 1 h 10"/>
                    <a:gd name="T22" fmla="*/ 9 w 16"/>
                    <a:gd name="T23" fmla="*/ 0 h 10"/>
                    <a:gd name="T24" fmla="*/ 9 w 16"/>
                    <a:gd name="T25" fmla="*/ 1 h 10"/>
                    <a:gd name="T26" fmla="*/ 10 w 16"/>
                    <a:gd name="T27" fmla="*/ 3 h 10"/>
                    <a:gd name="T28" fmla="*/ 13 w 16"/>
                    <a:gd name="T29" fmla="*/ 3 h 10"/>
                    <a:gd name="T30" fmla="*/ 14 w 16"/>
                    <a:gd name="T3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0">
                      <a:moveTo>
                        <a:pt x="14" y="4"/>
                      </a:moveTo>
                      <a:lnTo>
                        <a:pt x="16" y="7"/>
                      </a:lnTo>
                      <a:lnTo>
                        <a:pt x="13" y="8"/>
                      </a:lnTo>
                      <a:lnTo>
                        <a:pt x="10" y="10"/>
                      </a:lnTo>
                      <a:lnTo>
                        <a:pt x="9" y="10"/>
                      </a:lnTo>
                      <a:lnTo>
                        <a:pt x="7" y="7"/>
                      </a:lnTo>
                      <a:lnTo>
                        <a:pt x="6" y="5"/>
                      </a:lnTo>
                      <a:lnTo>
                        <a:pt x="4" y="4"/>
                      </a:lnTo>
                      <a:lnTo>
                        <a:pt x="2" y="1"/>
                      </a:lnTo>
                      <a:lnTo>
                        <a:pt x="0" y="1"/>
                      </a:lnTo>
                      <a:lnTo>
                        <a:pt x="2" y="1"/>
                      </a:lnTo>
                      <a:lnTo>
                        <a:pt x="9" y="0"/>
                      </a:lnTo>
                      <a:lnTo>
                        <a:pt x="9" y="1"/>
                      </a:lnTo>
                      <a:lnTo>
                        <a:pt x="10" y="3"/>
                      </a:lnTo>
                      <a:lnTo>
                        <a:pt x="13" y="3"/>
                      </a:lnTo>
                      <a:lnTo>
                        <a:pt x="14"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0" name="Freeform 68"/>
                <p:cNvSpPr>
                  <a:spLocks/>
                </p:cNvSpPr>
                <p:nvPr/>
              </p:nvSpPr>
              <p:spPr bwMode="auto">
                <a:xfrm>
                  <a:off x="5646738" y="2170113"/>
                  <a:ext cx="31750" cy="26988"/>
                </a:xfrm>
                <a:custGeom>
                  <a:avLst/>
                  <a:gdLst>
                    <a:gd name="T0" fmla="*/ 20 w 20"/>
                    <a:gd name="T1" fmla="*/ 8 h 17"/>
                    <a:gd name="T2" fmla="*/ 18 w 20"/>
                    <a:gd name="T3" fmla="*/ 13 h 17"/>
                    <a:gd name="T4" fmla="*/ 15 w 20"/>
                    <a:gd name="T5" fmla="*/ 17 h 17"/>
                    <a:gd name="T6" fmla="*/ 13 w 20"/>
                    <a:gd name="T7" fmla="*/ 16 h 17"/>
                    <a:gd name="T8" fmla="*/ 11 w 20"/>
                    <a:gd name="T9" fmla="*/ 14 h 17"/>
                    <a:gd name="T10" fmla="*/ 8 w 20"/>
                    <a:gd name="T11" fmla="*/ 13 h 17"/>
                    <a:gd name="T12" fmla="*/ 4 w 20"/>
                    <a:gd name="T13" fmla="*/ 10 h 17"/>
                    <a:gd name="T14" fmla="*/ 1 w 20"/>
                    <a:gd name="T15" fmla="*/ 7 h 17"/>
                    <a:gd name="T16" fmla="*/ 0 w 20"/>
                    <a:gd name="T17" fmla="*/ 3 h 17"/>
                    <a:gd name="T18" fmla="*/ 1 w 20"/>
                    <a:gd name="T19" fmla="*/ 0 h 17"/>
                    <a:gd name="T20" fmla="*/ 3 w 20"/>
                    <a:gd name="T21" fmla="*/ 0 h 17"/>
                    <a:gd name="T22" fmla="*/ 5 w 20"/>
                    <a:gd name="T23" fmla="*/ 0 h 17"/>
                    <a:gd name="T24" fmla="*/ 8 w 20"/>
                    <a:gd name="T25" fmla="*/ 0 h 17"/>
                    <a:gd name="T26" fmla="*/ 10 w 20"/>
                    <a:gd name="T27" fmla="*/ 0 h 17"/>
                    <a:gd name="T28" fmla="*/ 11 w 20"/>
                    <a:gd name="T29" fmla="*/ 0 h 17"/>
                    <a:gd name="T30" fmla="*/ 13 w 20"/>
                    <a:gd name="T31" fmla="*/ 1 h 17"/>
                    <a:gd name="T32" fmla="*/ 14 w 20"/>
                    <a:gd name="T33" fmla="*/ 3 h 17"/>
                    <a:gd name="T34" fmla="*/ 14 w 20"/>
                    <a:gd name="T35" fmla="*/ 4 h 17"/>
                    <a:gd name="T36" fmla="*/ 15 w 20"/>
                    <a:gd name="T37" fmla="*/ 6 h 17"/>
                    <a:gd name="T38" fmla="*/ 17 w 20"/>
                    <a:gd name="T39" fmla="*/ 6 h 17"/>
                    <a:gd name="T40" fmla="*/ 18 w 20"/>
                    <a:gd name="T41" fmla="*/ 6 h 17"/>
                    <a:gd name="T42" fmla="*/ 18 w 20"/>
                    <a:gd name="T43" fmla="*/ 7 h 17"/>
                    <a:gd name="T44" fmla="*/ 20 w 20"/>
                    <a:gd name="T4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7">
                      <a:moveTo>
                        <a:pt x="20" y="8"/>
                      </a:moveTo>
                      <a:lnTo>
                        <a:pt x="18" y="13"/>
                      </a:lnTo>
                      <a:lnTo>
                        <a:pt x="15" y="17"/>
                      </a:lnTo>
                      <a:lnTo>
                        <a:pt x="13" y="16"/>
                      </a:lnTo>
                      <a:lnTo>
                        <a:pt x="11" y="14"/>
                      </a:lnTo>
                      <a:lnTo>
                        <a:pt x="8" y="13"/>
                      </a:lnTo>
                      <a:lnTo>
                        <a:pt x="4" y="10"/>
                      </a:lnTo>
                      <a:lnTo>
                        <a:pt x="1" y="7"/>
                      </a:lnTo>
                      <a:lnTo>
                        <a:pt x="0" y="3"/>
                      </a:lnTo>
                      <a:lnTo>
                        <a:pt x="1" y="0"/>
                      </a:lnTo>
                      <a:lnTo>
                        <a:pt x="3" y="0"/>
                      </a:lnTo>
                      <a:lnTo>
                        <a:pt x="5" y="0"/>
                      </a:lnTo>
                      <a:lnTo>
                        <a:pt x="8" y="0"/>
                      </a:lnTo>
                      <a:lnTo>
                        <a:pt x="10" y="0"/>
                      </a:lnTo>
                      <a:lnTo>
                        <a:pt x="11" y="0"/>
                      </a:lnTo>
                      <a:lnTo>
                        <a:pt x="13" y="1"/>
                      </a:lnTo>
                      <a:lnTo>
                        <a:pt x="14" y="3"/>
                      </a:lnTo>
                      <a:lnTo>
                        <a:pt x="14" y="4"/>
                      </a:lnTo>
                      <a:lnTo>
                        <a:pt x="15" y="6"/>
                      </a:lnTo>
                      <a:lnTo>
                        <a:pt x="17" y="6"/>
                      </a:lnTo>
                      <a:lnTo>
                        <a:pt x="18" y="6"/>
                      </a:lnTo>
                      <a:lnTo>
                        <a:pt x="18" y="7"/>
                      </a:lnTo>
                      <a:lnTo>
                        <a:pt x="20"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1" name="Freeform 69"/>
                <p:cNvSpPr>
                  <a:spLocks/>
                </p:cNvSpPr>
                <p:nvPr/>
              </p:nvSpPr>
              <p:spPr bwMode="auto">
                <a:xfrm>
                  <a:off x="5003800" y="1568450"/>
                  <a:ext cx="193675" cy="277813"/>
                </a:xfrm>
                <a:custGeom>
                  <a:avLst/>
                  <a:gdLst>
                    <a:gd name="T0" fmla="*/ 40 w 122"/>
                    <a:gd name="T1" fmla="*/ 5 h 175"/>
                    <a:gd name="T2" fmla="*/ 36 w 122"/>
                    <a:gd name="T3" fmla="*/ 8 h 175"/>
                    <a:gd name="T4" fmla="*/ 33 w 122"/>
                    <a:gd name="T5" fmla="*/ 12 h 175"/>
                    <a:gd name="T6" fmla="*/ 38 w 122"/>
                    <a:gd name="T7" fmla="*/ 28 h 175"/>
                    <a:gd name="T8" fmla="*/ 48 w 122"/>
                    <a:gd name="T9" fmla="*/ 46 h 175"/>
                    <a:gd name="T10" fmla="*/ 55 w 122"/>
                    <a:gd name="T11" fmla="*/ 53 h 175"/>
                    <a:gd name="T12" fmla="*/ 74 w 122"/>
                    <a:gd name="T13" fmla="*/ 56 h 175"/>
                    <a:gd name="T14" fmla="*/ 82 w 122"/>
                    <a:gd name="T15" fmla="*/ 61 h 175"/>
                    <a:gd name="T16" fmla="*/ 85 w 122"/>
                    <a:gd name="T17" fmla="*/ 66 h 175"/>
                    <a:gd name="T18" fmla="*/ 88 w 122"/>
                    <a:gd name="T19" fmla="*/ 69 h 175"/>
                    <a:gd name="T20" fmla="*/ 88 w 122"/>
                    <a:gd name="T21" fmla="*/ 79 h 175"/>
                    <a:gd name="T22" fmla="*/ 89 w 122"/>
                    <a:gd name="T23" fmla="*/ 82 h 175"/>
                    <a:gd name="T24" fmla="*/ 84 w 122"/>
                    <a:gd name="T25" fmla="*/ 93 h 175"/>
                    <a:gd name="T26" fmla="*/ 82 w 122"/>
                    <a:gd name="T27" fmla="*/ 99 h 175"/>
                    <a:gd name="T28" fmla="*/ 85 w 122"/>
                    <a:gd name="T29" fmla="*/ 107 h 175"/>
                    <a:gd name="T30" fmla="*/ 92 w 122"/>
                    <a:gd name="T31" fmla="*/ 119 h 175"/>
                    <a:gd name="T32" fmla="*/ 92 w 122"/>
                    <a:gd name="T33" fmla="*/ 126 h 175"/>
                    <a:gd name="T34" fmla="*/ 96 w 122"/>
                    <a:gd name="T35" fmla="*/ 134 h 175"/>
                    <a:gd name="T36" fmla="*/ 101 w 122"/>
                    <a:gd name="T37" fmla="*/ 140 h 175"/>
                    <a:gd name="T38" fmla="*/ 109 w 122"/>
                    <a:gd name="T39" fmla="*/ 148 h 175"/>
                    <a:gd name="T40" fmla="*/ 115 w 122"/>
                    <a:gd name="T41" fmla="*/ 155 h 175"/>
                    <a:gd name="T42" fmla="*/ 122 w 122"/>
                    <a:gd name="T43" fmla="*/ 170 h 175"/>
                    <a:gd name="T44" fmla="*/ 108 w 122"/>
                    <a:gd name="T45" fmla="*/ 175 h 175"/>
                    <a:gd name="T46" fmla="*/ 101 w 122"/>
                    <a:gd name="T47" fmla="*/ 174 h 175"/>
                    <a:gd name="T48" fmla="*/ 96 w 122"/>
                    <a:gd name="T49" fmla="*/ 165 h 175"/>
                    <a:gd name="T50" fmla="*/ 86 w 122"/>
                    <a:gd name="T51" fmla="*/ 157 h 175"/>
                    <a:gd name="T52" fmla="*/ 78 w 122"/>
                    <a:gd name="T53" fmla="*/ 154 h 175"/>
                    <a:gd name="T54" fmla="*/ 69 w 122"/>
                    <a:gd name="T55" fmla="*/ 153 h 175"/>
                    <a:gd name="T56" fmla="*/ 62 w 122"/>
                    <a:gd name="T57" fmla="*/ 155 h 175"/>
                    <a:gd name="T58" fmla="*/ 57 w 122"/>
                    <a:gd name="T59" fmla="*/ 161 h 175"/>
                    <a:gd name="T60" fmla="*/ 48 w 122"/>
                    <a:gd name="T61" fmla="*/ 154 h 175"/>
                    <a:gd name="T62" fmla="*/ 55 w 122"/>
                    <a:gd name="T63" fmla="*/ 141 h 175"/>
                    <a:gd name="T64" fmla="*/ 55 w 122"/>
                    <a:gd name="T65" fmla="*/ 131 h 175"/>
                    <a:gd name="T66" fmla="*/ 53 w 122"/>
                    <a:gd name="T67" fmla="*/ 124 h 175"/>
                    <a:gd name="T68" fmla="*/ 53 w 122"/>
                    <a:gd name="T69" fmla="*/ 120 h 175"/>
                    <a:gd name="T70" fmla="*/ 50 w 122"/>
                    <a:gd name="T71" fmla="*/ 117 h 175"/>
                    <a:gd name="T72" fmla="*/ 45 w 122"/>
                    <a:gd name="T73" fmla="*/ 113 h 175"/>
                    <a:gd name="T74" fmla="*/ 47 w 122"/>
                    <a:gd name="T75" fmla="*/ 110 h 175"/>
                    <a:gd name="T76" fmla="*/ 50 w 122"/>
                    <a:gd name="T77" fmla="*/ 100 h 175"/>
                    <a:gd name="T78" fmla="*/ 48 w 122"/>
                    <a:gd name="T79" fmla="*/ 86 h 175"/>
                    <a:gd name="T80" fmla="*/ 38 w 122"/>
                    <a:gd name="T81" fmla="*/ 65 h 175"/>
                    <a:gd name="T82" fmla="*/ 31 w 122"/>
                    <a:gd name="T83" fmla="*/ 58 h 175"/>
                    <a:gd name="T84" fmla="*/ 19 w 122"/>
                    <a:gd name="T85" fmla="*/ 55 h 175"/>
                    <a:gd name="T86" fmla="*/ 7 w 122"/>
                    <a:gd name="T87" fmla="*/ 53 h 175"/>
                    <a:gd name="T88" fmla="*/ 3 w 122"/>
                    <a:gd name="T89" fmla="*/ 39 h 175"/>
                    <a:gd name="T90" fmla="*/ 3 w 122"/>
                    <a:gd name="T91" fmla="*/ 27 h 175"/>
                    <a:gd name="T92" fmla="*/ 16 w 122"/>
                    <a:gd name="T93" fmla="*/ 14 h 175"/>
                    <a:gd name="T94" fmla="*/ 26 w 122"/>
                    <a:gd name="T95" fmla="*/ 11 h 175"/>
                    <a:gd name="T96" fmla="*/ 30 w 122"/>
                    <a:gd name="T97" fmla="*/ 5 h 175"/>
                    <a:gd name="T98" fmla="*/ 34 w 122"/>
                    <a:gd name="T99" fmla="*/ 4 h 175"/>
                    <a:gd name="T100" fmla="*/ 38 w 122"/>
                    <a:gd name="T10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2" h="175">
                      <a:moveTo>
                        <a:pt x="40" y="3"/>
                      </a:moveTo>
                      <a:lnTo>
                        <a:pt x="40" y="4"/>
                      </a:lnTo>
                      <a:lnTo>
                        <a:pt x="40" y="5"/>
                      </a:lnTo>
                      <a:lnTo>
                        <a:pt x="38" y="7"/>
                      </a:lnTo>
                      <a:lnTo>
                        <a:pt x="37" y="8"/>
                      </a:lnTo>
                      <a:lnTo>
                        <a:pt x="36" y="8"/>
                      </a:lnTo>
                      <a:lnTo>
                        <a:pt x="34" y="11"/>
                      </a:lnTo>
                      <a:lnTo>
                        <a:pt x="33" y="11"/>
                      </a:lnTo>
                      <a:lnTo>
                        <a:pt x="33" y="12"/>
                      </a:lnTo>
                      <a:lnTo>
                        <a:pt x="33" y="15"/>
                      </a:lnTo>
                      <a:lnTo>
                        <a:pt x="34" y="20"/>
                      </a:lnTo>
                      <a:lnTo>
                        <a:pt x="38" y="28"/>
                      </a:lnTo>
                      <a:lnTo>
                        <a:pt x="44" y="38"/>
                      </a:lnTo>
                      <a:lnTo>
                        <a:pt x="45" y="44"/>
                      </a:lnTo>
                      <a:lnTo>
                        <a:pt x="48" y="46"/>
                      </a:lnTo>
                      <a:lnTo>
                        <a:pt x="51" y="52"/>
                      </a:lnTo>
                      <a:lnTo>
                        <a:pt x="53" y="53"/>
                      </a:lnTo>
                      <a:lnTo>
                        <a:pt x="55" y="53"/>
                      </a:lnTo>
                      <a:lnTo>
                        <a:pt x="60" y="53"/>
                      </a:lnTo>
                      <a:lnTo>
                        <a:pt x="68" y="55"/>
                      </a:lnTo>
                      <a:lnTo>
                        <a:pt x="74" y="56"/>
                      </a:lnTo>
                      <a:lnTo>
                        <a:pt x="81" y="59"/>
                      </a:lnTo>
                      <a:lnTo>
                        <a:pt x="81" y="61"/>
                      </a:lnTo>
                      <a:lnTo>
                        <a:pt x="82" y="61"/>
                      </a:lnTo>
                      <a:lnTo>
                        <a:pt x="82" y="62"/>
                      </a:lnTo>
                      <a:lnTo>
                        <a:pt x="85" y="65"/>
                      </a:lnTo>
                      <a:lnTo>
                        <a:pt x="85" y="66"/>
                      </a:lnTo>
                      <a:lnTo>
                        <a:pt x="86" y="66"/>
                      </a:lnTo>
                      <a:lnTo>
                        <a:pt x="88" y="68"/>
                      </a:lnTo>
                      <a:lnTo>
                        <a:pt x="88" y="69"/>
                      </a:lnTo>
                      <a:lnTo>
                        <a:pt x="88" y="70"/>
                      </a:lnTo>
                      <a:lnTo>
                        <a:pt x="88" y="72"/>
                      </a:lnTo>
                      <a:lnTo>
                        <a:pt x="88" y="79"/>
                      </a:lnTo>
                      <a:lnTo>
                        <a:pt x="88" y="80"/>
                      </a:lnTo>
                      <a:lnTo>
                        <a:pt x="88" y="82"/>
                      </a:lnTo>
                      <a:lnTo>
                        <a:pt x="89" y="82"/>
                      </a:lnTo>
                      <a:lnTo>
                        <a:pt x="89" y="83"/>
                      </a:lnTo>
                      <a:lnTo>
                        <a:pt x="88" y="86"/>
                      </a:lnTo>
                      <a:lnTo>
                        <a:pt x="84" y="93"/>
                      </a:lnTo>
                      <a:lnTo>
                        <a:pt x="81" y="96"/>
                      </a:lnTo>
                      <a:lnTo>
                        <a:pt x="81" y="97"/>
                      </a:lnTo>
                      <a:lnTo>
                        <a:pt x="82" y="99"/>
                      </a:lnTo>
                      <a:lnTo>
                        <a:pt x="82" y="100"/>
                      </a:lnTo>
                      <a:lnTo>
                        <a:pt x="84" y="104"/>
                      </a:lnTo>
                      <a:lnTo>
                        <a:pt x="85" y="107"/>
                      </a:lnTo>
                      <a:lnTo>
                        <a:pt x="89" y="113"/>
                      </a:lnTo>
                      <a:lnTo>
                        <a:pt x="92" y="117"/>
                      </a:lnTo>
                      <a:lnTo>
                        <a:pt x="92" y="119"/>
                      </a:lnTo>
                      <a:lnTo>
                        <a:pt x="94" y="123"/>
                      </a:lnTo>
                      <a:lnTo>
                        <a:pt x="92" y="124"/>
                      </a:lnTo>
                      <a:lnTo>
                        <a:pt x="92" y="126"/>
                      </a:lnTo>
                      <a:lnTo>
                        <a:pt x="92" y="127"/>
                      </a:lnTo>
                      <a:lnTo>
                        <a:pt x="92" y="128"/>
                      </a:lnTo>
                      <a:lnTo>
                        <a:pt x="96" y="134"/>
                      </a:lnTo>
                      <a:lnTo>
                        <a:pt x="98" y="134"/>
                      </a:lnTo>
                      <a:lnTo>
                        <a:pt x="101" y="138"/>
                      </a:lnTo>
                      <a:lnTo>
                        <a:pt x="101" y="140"/>
                      </a:lnTo>
                      <a:lnTo>
                        <a:pt x="102" y="141"/>
                      </a:lnTo>
                      <a:lnTo>
                        <a:pt x="108" y="148"/>
                      </a:lnTo>
                      <a:lnTo>
                        <a:pt x="109" y="148"/>
                      </a:lnTo>
                      <a:lnTo>
                        <a:pt x="111" y="150"/>
                      </a:lnTo>
                      <a:lnTo>
                        <a:pt x="112" y="153"/>
                      </a:lnTo>
                      <a:lnTo>
                        <a:pt x="115" y="155"/>
                      </a:lnTo>
                      <a:lnTo>
                        <a:pt x="119" y="164"/>
                      </a:lnTo>
                      <a:lnTo>
                        <a:pt x="122" y="168"/>
                      </a:lnTo>
                      <a:lnTo>
                        <a:pt x="122" y="170"/>
                      </a:lnTo>
                      <a:lnTo>
                        <a:pt x="118" y="171"/>
                      </a:lnTo>
                      <a:lnTo>
                        <a:pt x="112" y="172"/>
                      </a:lnTo>
                      <a:lnTo>
                        <a:pt x="108" y="175"/>
                      </a:lnTo>
                      <a:lnTo>
                        <a:pt x="105" y="175"/>
                      </a:lnTo>
                      <a:lnTo>
                        <a:pt x="102" y="175"/>
                      </a:lnTo>
                      <a:lnTo>
                        <a:pt x="101" y="174"/>
                      </a:lnTo>
                      <a:lnTo>
                        <a:pt x="99" y="170"/>
                      </a:lnTo>
                      <a:lnTo>
                        <a:pt x="99" y="168"/>
                      </a:lnTo>
                      <a:lnTo>
                        <a:pt x="96" y="165"/>
                      </a:lnTo>
                      <a:lnTo>
                        <a:pt x="94" y="162"/>
                      </a:lnTo>
                      <a:lnTo>
                        <a:pt x="89" y="158"/>
                      </a:lnTo>
                      <a:lnTo>
                        <a:pt x="86" y="157"/>
                      </a:lnTo>
                      <a:lnTo>
                        <a:pt x="85" y="155"/>
                      </a:lnTo>
                      <a:lnTo>
                        <a:pt x="81" y="153"/>
                      </a:lnTo>
                      <a:lnTo>
                        <a:pt x="78" y="154"/>
                      </a:lnTo>
                      <a:lnTo>
                        <a:pt x="75" y="154"/>
                      </a:lnTo>
                      <a:lnTo>
                        <a:pt x="72" y="154"/>
                      </a:lnTo>
                      <a:lnTo>
                        <a:pt x="69" y="153"/>
                      </a:lnTo>
                      <a:lnTo>
                        <a:pt x="67" y="154"/>
                      </a:lnTo>
                      <a:lnTo>
                        <a:pt x="64" y="154"/>
                      </a:lnTo>
                      <a:lnTo>
                        <a:pt x="62" y="155"/>
                      </a:lnTo>
                      <a:lnTo>
                        <a:pt x="61" y="155"/>
                      </a:lnTo>
                      <a:lnTo>
                        <a:pt x="61" y="157"/>
                      </a:lnTo>
                      <a:lnTo>
                        <a:pt x="57" y="161"/>
                      </a:lnTo>
                      <a:lnTo>
                        <a:pt x="51" y="161"/>
                      </a:lnTo>
                      <a:lnTo>
                        <a:pt x="48" y="155"/>
                      </a:lnTo>
                      <a:lnTo>
                        <a:pt x="48" y="154"/>
                      </a:lnTo>
                      <a:lnTo>
                        <a:pt x="50" y="154"/>
                      </a:lnTo>
                      <a:lnTo>
                        <a:pt x="54" y="145"/>
                      </a:lnTo>
                      <a:lnTo>
                        <a:pt x="55" y="141"/>
                      </a:lnTo>
                      <a:lnTo>
                        <a:pt x="55" y="140"/>
                      </a:lnTo>
                      <a:lnTo>
                        <a:pt x="55" y="136"/>
                      </a:lnTo>
                      <a:lnTo>
                        <a:pt x="55" y="131"/>
                      </a:lnTo>
                      <a:lnTo>
                        <a:pt x="54" y="128"/>
                      </a:lnTo>
                      <a:lnTo>
                        <a:pt x="53" y="127"/>
                      </a:lnTo>
                      <a:lnTo>
                        <a:pt x="53" y="124"/>
                      </a:lnTo>
                      <a:lnTo>
                        <a:pt x="54" y="124"/>
                      </a:lnTo>
                      <a:lnTo>
                        <a:pt x="54" y="123"/>
                      </a:lnTo>
                      <a:lnTo>
                        <a:pt x="53" y="120"/>
                      </a:lnTo>
                      <a:lnTo>
                        <a:pt x="51" y="119"/>
                      </a:lnTo>
                      <a:lnTo>
                        <a:pt x="51" y="117"/>
                      </a:lnTo>
                      <a:lnTo>
                        <a:pt x="50" y="117"/>
                      </a:lnTo>
                      <a:lnTo>
                        <a:pt x="48" y="117"/>
                      </a:lnTo>
                      <a:lnTo>
                        <a:pt x="45" y="114"/>
                      </a:lnTo>
                      <a:lnTo>
                        <a:pt x="45" y="113"/>
                      </a:lnTo>
                      <a:lnTo>
                        <a:pt x="45" y="112"/>
                      </a:lnTo>
                      <a:lnTo>
                        <a:pt x="47" y="112"/>
                      </a:lnTo>
                      <a:lnTo>
                        <a:pt x="47" y="110"/>
                      </a:lnTo>
                      <a:lnTo>
                        <a:pt x="48" y="107"/>
                      </a:lnTo>
                      <a:lnTo>
                        <a:pt x="50" y="103"/>
                      </a:lnTo>
                      <a:lnTo>
                        <a:pt x="50" y="100"/>
                      </a:lnTo>
                      <a:lnTo>
                        <a:pt x="50" y="95"/>
                      </a:lnTo>
                      <a:lnTo>
                        <a:pt x="50" y="89"/>
                      </a:lnTo>
                      <a:lnTo>
                        <a:pt x="48" y="86"/>
                      </a:lnTo>
                      <a:lnTo>
                        <a:pt x="44" y="78"/>
                      </a:lnTo>
                      <a:lnTo>
                        <a:pt x="41" y="69"/>
                      </a:lnTo>
                      <a:lnTo>
                        <a:pt x="38" y="65"/>
                      </a:lnTo>
                      <a:lnTo>
                        <a:pt x="37" y="63"/>
                      </a:lnTo>
                      <a:lnTo>
                        <a:pt x="33" y="59"/>
                      </a:lnTo>
                      <a:lnTo>
                        <a:pt x="31" y="58"/>
                      </a:lnTo>
                      <a:lnTo>
                        <a:pt x="21" y="53"/>
                      </a:lnTo>
                      <a:lnTo>
                        <a:pt x="20" y="53"/>
                      </a:lnTo>
                      <a:lnTo>
                        <a:pt x="19" y="55"/>
                      </a:lnTo>
                      <a:lnTo>
                        <a:pt x="19" y="56"/>
                      </a:lnTo>
                      <a:lnTo>
                        <a:pt x="14" y="55"/>
                      </a:lnTo>
                      <a:lnTo>
                        <a:pt x="7" y="53"/>
                      </a:lnTo>
                      <a:lnTo>
                        <a:pt x="6" y="52"/>
                      </a:lnTo>
                      <a:lnTo>
                        <a:pt x="4" y="46"/>
                      </a:lnTo>
                      <a:lnTo>
                        <a:pt x="3" y="39"/>
                      </a:lnTo>
                      <a:lnTo>
                        <a:pt x="0" y="35"/>
                      </a:lnTo>
                      <a:lnTo>
                        <a:pt x="2" y="29"/>
                      </a:lnTo>
                      <a:lnTo>
                        <a:pt x="3" y="27"/>
                      </a:lnTo>
                      <a:lnTo>
                        <a:pt x="6" y="21"/>
                      </a:lnTo>
                      <a:lnTo>
                        <a:pt x="11" y="17"/>
                      </a:lnTo>
                      <a:lnTo>
                        <a:pt x="16" y="14"/>
                      </a:lnTo>
                      <a:lnTo>
                        <a:pt x="20" y="12"/>
                      </a:lnTo>
                      <a:lnTo>
                        <a:pt x="24" y="12"/>
                      </a:lnTo>
                      <a:lnTo>
                        <a:pt x="26" y="11"/>
                      </a:lnTo>
                      <a:lnTo>
                        <a:pt x="26" y="10"/>
                      </a:lnTo>
                      <a:lnTo>
                        <a:pt x="28" y="7"/>
                      </a:lnTo>
                      <a:lnTo>
                        <a:pt x="30" y="5"/>
                      </a:lnTo>
                      <a:lnTo>
                        <a:pt x="31" y="5"/>
                      </a:lnTo>
                      <a:lnTo>
                        <a:pt x="33" y="5"/>
                      </a:lnTo>
                      <a:lnTo>
                        <a:pt x="34" y="4"/>
                      </a:lnTo>
                      <a:lnTo>
                        <a:pt x="34" y="3"/>
                      </a:lnTo>
                      <a:lnTo>
                        <a:pt x="37" y="0"/>
                      </a:lnTo>
                      <a:lnTo>
                        <a:pt x="38" y="3"/>
                      </a:lnTo>
                      <a:lnTo>
                        <a:pt x="40"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2" name="Freeform 70"/>
                <p:cNvSpPr>
                  <a:spLocks/>
                </p:cNvSpPr>
                <p:nvPr/>
              </p:nvSpPr>
              <p:spPr bwMode="auto">
                <a:xfrm>
                  <a:off x="5448300" y="1630363"/>
                  <a:ext cx="26988" cy="25400"/>
                </a:xfrm>
                <a:custGeom>
                  <a:avLst/>
                  <a:gdLst>
                    <a:gd name="T0" fmla="*/ 7 w 17"/>
                    <a:gd name="T1" fmla="*/ 16 h 16"/>
                    <a:gd name="T2" fmla="*/ 3 w 17"/>
                    <a:gd name="T3" fmla="*/ 14 h 16"/>
                    <a:gd name="T4" fmla="*/ 2 w 17"/>
                    <a:gd name="T5" fmla="*/ 13 h 16"/>
                    <a:gd name="T6" fmla="*/ 0 w 17"/>
                    <a:gd name="T7" fmla="*/ 10 h 16"/>
                    <a:gd name="T8" fmla="*/ 0 w 17"/>
                    <a:gd name="T9" fmla="*/ 7 h 16"/>
                    <a:gd name="T10" fmla="*/ 0 w 17"/>
                    <a:gd name="T11" fmla="*/ 5 h 16"/>
                    <a:gd name="T12" fmla="*/ 2 w 17"/>
                    <a:gd name="T13" fmla="*/ 3 h 16"/>
                    <a:gd name="T14" fmla="*/ 3 w 17"/>
                    <a:gd name="T15" fmla="*/ 2 h 16"/>
                    <a:gd name="T16" fmla="*/ 5 w 17"/>
                    <a:gd name="T17" fmla="*/ 0 h 16"/>
                    <a:gd name="T18" fmla="*/ 7 w 17"/>
                    <a:gd name="T19" fmla="*/ 0 h 16"/>
                    <a:gd name="T20" fmla="*/ 9 w 17"/>
                    <a:gd name="T21" fmla="*/ 0 h 16"/>
                    <a:gd name="T22" fmla="*/ 10 w 17"/>
                    <a:gd name="T23" fmla="*/ 0 h 16"/>
                    <a:gd name="T24" fmla="*/ 13 w 17"/>
                    <a:gd name="T25" fmla="*/ 2 h 16"/>
                    <a:gd name="T26" fmla="*/ 16 w 17"/>
                    <a:gd name="T27" fmla="*/ 5 h 16"/>
                    <a:gd name="T28" fmla="*/ 16 w 17"/>
                    <a:gd name="T29" fmla="*/ 7 h 16"/>
                    <a:gd name="T30" fmla="*/ 17 w 17"/>
                    <a:gd name="T31" fmla="*/ 9 h 16"/>
                    <a:gd name="T32" fmla="*/ 16 w 17"/>
                    <a:gd name="T33" fmla="*/ 12 h 16"/>
                    <a:gd name="T34" fmla="*/ 16 w 17"/>
                    <a:gd name="T35" fmla="*/ 13 h 16"/>
                    <a:gd name="T36" fmla="*/ 14 w 17"/>
                    <a:gd name="T37" fmla="*/ 14 h 16"/>
                    <a:gd name="T38" fmla="*/ 13 w 17"/>
                    <a:gd name="T39" fmla="*/ 16 h 16"/>
                    <a:gd name="T40" fmla="*/ 9 w 17"/>
                    <a:gd name="T41" fmla="*/ 16 h 16"/>
                    <a:gd name="T42" fmla="*/ 7 w 17"/>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6">
                      <a:moveTo>
                        <a:pt x="7" y="16"/>
                      </a:moveTo>
                      <a:lnTo>
                        <a:pt x="3" y="14"/>
                      </a:lnTo>
                      <a:lnTo>
                        <a:pt x="2" y="13"/>
                      </a:lnTo>
                      <a:lnTo>
                        <a:pt x="0" y="10"/>
                      </a:lnTo>
                      <a:lnTo>
                        <a:pt x="0" y="7"/>
                      </a:lnTo>
                      <a:lnTo>
                        <a:pt x="0" y="5"/>
                      </a:lnTo>
                      <a:lnTo>
                        <a:pt x="2" y="3"/>
                      </a:lnTo>
                      <a:lnTo>
                        <a:pt x="3" y="2"/>
                      </a:lnTo>
                      <a:lnTo>
                        <a:pt x="5" y="0"/>
                      </a:lnTo>
                      <a:lnTo>
                        <a:pt x="7" y="0"/>
                      </a:lnTo>
                      <a:lnTo>
                        <a:pt x="9" y="0"/>
                      </a:lnTo>
                      <a:lnTo>
                        <a:pt x="10" y="0"/>
                      </a:lnTo>
                      <a:lnTo>
                        <a:pt x="13" y="2"/>
                      </a:lnTo>
                      <a:lnTo>
                        <a:pt x="16" y="5"/>
                      </a:lnTo>
                      <a:lnTo>
                        <a:pt x="16" y="7"/>
                      </a:lnTo>
                      <a:lnTo>
                        <a:pt x="17" y="9"/>
                      </a:lnTo>
                      <a:lnTo>
                        <a:pt x="16" y="12"/>
                      </a:lnTo>
                      <a:lnTo>
                        <a:pt x="16" y="13"/>
                      </a:lnTo>
                      <a:lnTo>
                        <a:pt x="14" y="14"/>
                      </a:lnTo>
                      <a:lnTo>
                        <a:pt x="13" y="16"/>
                      </a:lnTo>
                      <a:lnTo>
                        <a:pt x="9" y="16"/>
                      </a:lnTo>
                      <a:lnTo>
                        <a:pt x="7"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3" name="Freeform 71"/>
                <p:cNvSpPr>
                  <a:spLocks/>
                </p:cNvSpPr>
                <p:nvPr/>
              </p:nvSpPr>
              <p:spPr bwMode="auto">
                <a:xfrm>
                  <a:off x="5505450" y="1482725"/>
                  <a:ext cx="4763" cy="4763"/>
                </a:xfrm>
                <a:custGeom>
                  <a:avLst/>
                  <a:gdLst>
                    <a:gd name="T0" fmla="*/ 1 w 3"/>
                    <a:gd name="T1" fmla="*/ 3 h 3"/>
                    <a:gd name="T2" fmla="*/ 0 w 3"/>
                    <a:gd name="T3" fmla="*/ 3 h 3"/>
                    <a:gd name="T4" fmla="*/ 0 w 3"/>
                    <a:gd name="T5" fmla="*/ 1 h 3"/>
                    <a:gd name="T6" fmla="*/ 0 w 3"/>
                    <a:gd name="T7" fmla="*/ 0 h 3"/>
                    <a:gd name="T8" fmla="*/ 1 w 3"/>
                    <a:gd name="T9" fmla="*/ 0 h 3"/>
                    <a:gd name="T10" fmla="*/ 3 w 3"/>
                    <a:gd name="T11" fmla="*/ 0 h 3"/>
                    <a:gd name="T12" fmla="*/ 3 w 3"/>
                    <a:gd name="T13" fmla="*/ 1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lnTo>
                        <a:pt x="0" y="3"/>
                      </a:lnTo>
                      <a:lnTo>
                        <a:pt x="0" y="1"/>
                      </a:lnTo>
                      <a:lnTo>
                        <a:pt x="0" y="0"/>
                      </a:lnTo>
                      <a:lnTo>
                        <a:pt x="1" y="0"/>
                      </a:lnTo>
                      <a:lnTo>
                        <a:pt x="3" y="0"/>
                      </a:lnTo>
                      <a:lnTo>
                        <a:pt x="3" y="1"/>
                      </a:lnTo>
                      <a:lnTo>
                        <a:pt x="1"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4" name="Freeform 72"/>
                <p:cNvSpPr>
                  <a:spLocks/>
                </p:cNvSpPr>
                <p:nvPr/>
              </p:nvSpPr>
              <p:spPr bwMode="auto">
                <a:xfrm>
                  <a:off x="5743575" y="1585913"/>
                  <a:ext cx="15875" cy="6350"/>
                </a:xfrm>
                <a:custGeom>
                  <a:avLst/>
                  <a:gdLst>
                    <a:gd name="T0" fmla="*/ 1 w 10"/>
                    <a:gd name="T1" fmla="*/ 3 h 4"/>
                    <a:gd name="T2" fmla="*/ 0 w 10"/>
                    <a:gd name="T3" fmla="*/ 3 h 4"/>
                    <a:gd name="T4" fmla="*/ 0 w 10"/>
                    <a:gd name="T5" fmla="*/ 1 h 4"/>
                    <a:gd name="T6" fmla="*/ 0 w 10"/>
                    <a:gd name="T7" fmla="*/ 0 h 4"/>
                    <a:gd name="T8" fmla="*/ 1 w 10"/>
                    <a:gd name="T9" fmla="*/ 0 h 4"/>
                    <a:gd name="T10" fmla="*/ 2 w 10"/>
                    <a:gd name="T11" fmla="*/ 0 h 4"/>
                    <a:gd name="T12" fmla="*/ 4 w 10"/>
                    <a:gd name="T13" fmla="*/ 0 h 4"/>
                    <a:gd name="T14" fmla="*/ 5 w 10"/>
                    <a:gd name="T15" fmla="*/ 0 h 4"/>
                    <a:gd name="T16" fmla="*/ 8 w 10"/>
                    <a:gd name="T17" fmla="*/ 1 h 4"/>
                    <a:gd name="T18" fmla="*/ 10 w 10"/>
                    <a:gd name="T19" fmla="*/ 3 h 4"/>
                    <a:gd name="T20" fmla="*/ 8 w 10"/>
                    <a:gd name="T21" fmla="*/ 4 h 4"/>
                    <a:gd name="T22" fmla="*/ 7 w 10"/>
                    <a:gd name="T23" fmla="*/ 3 h 4"/>
                    <a:gd name="T24" fmla="*/ 4 w 10"/>
                    <a:gd name="T25" fmla="*/ 3 h 4"/>
                    <a:gd name="T26" fmla="*/ 1 w 10"/>
                    <a:gd name="T2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4">
                      <a:moveTo>
                        <a:pt x="1" y="3"/>
                      </a:moveTo>
                      <a:lnTo>
                        <a:pt x="0" y="3"/>
                      </a:lnTo>
                      <a:lnTo>
                        <a:pt x="0" y="1"/>
                      </a:lnTo>
                      <a:lnTo>
                        <a:pt x="0" y="0"/>
                      </a:lnTo>
                      <a:lnTo>
                        <a:pt x="1" y="0"/>
                      </a:lnTo>
                      <a:lnTo>
                        <a:pt x="2" y="0"/>
                      </a:lnTo>
                      <a:lnTo>
                        <a:pt x="4" y="0"/>
                      </a:lnTo>
                      <a:lnTo>
                        <a:pt x="5" y="0"/>
                      </a:lnTo>
                      <a:lnTo>
                        <a:pt x="8" y="1"/>
                      </a:lnTo>
                      <a:lnTo>
                        <a:pt x="10" y="3"/>
                      </a:lnTo>
                      <a:lnTo>
                        <a:pt x="8" y="4"/>
                      </a:lnTo>
                      <a:lnTo>
                        <a:pt x="7" y="3"/>
                      </a:lnTo>
                      <a:lnTo>
                        <a:pt x="4" y="3"/>
                      </a:lnTo>
                      <a:lnTo>
                        <a:pt x="1"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5" name="Freeform 73"/>
                <p:cNvSpPr>
                  <a:spLocks/>
                </p:cNvSpPr>
                <p:nvPr/>
              </p:nvSpPr>
              <p:spPr bwMode="auto">
                <a:xfrm>
                  <a:off x="6915150" y="1419225"/>
                  <a:ext cx="919163" cy="3932238"/>
                </a:xfrm>
                <a:custGeom>
                  <a:avLst/>
                  <a:gdLst>
                    <a:gd name="T0" fmla="*/ 40 w 579"/>
                    <a:gd name="T1" fmla="*/ 31 h 2477"/>
                    <a:gd name="T2" fmla="*/ 4 w 579"/>
                    <a:gd name="T3" fmla="*/ 46 h 2477"/>
                    <a:gd name="T4" fmla="*/ 30 w 579"/>
                    <a:gd name="T5" fmla="*/ 54 h 2477"/>
                    <a:gd name="T6" fmla="*/ 51 w 579"/>
                    <a:gd name="T7" fmla="*/ 53 h 2477"/>
                    <a:gd name="T8" fmla="*/ 58 w 579"/>
                    <a:gd name="T9" fmla="*/ 84 h 2477"/>
                    <a:gd name="T10" fmla="*/ 89 w 579"/>
                    <a:gd name="T11" fmla="*/ 105 h 2477"/>
                    <a:gd name="T12" fmla="*/ 154 w 579"/>
                    <a:gd name="T13" fmla="*/ 155 h 2477"/>
                    <a:gd name="T14" fmla="*/ 145 w 579"/>
                    <a:gd name="T15" fmla="*/ 180 h 2477"/>
                    <a:gd name="T16" fmla="*/ 152 w 579"/>
                    <a:gd name="T17" fmla="*/ 198 h 2477"/>
                    <a:gd name="T18" fmla="*/ 174 w 579"/>
                    <a:gd name="T19" fmla="*/ 221 h 2477"/>
                    <a:gd name="T20" fmla="*/ 211 w 579"/>
                    <a:gd name="T21" fmla="*/ 235 h 2477"/>
                    <a:gd name="T22" fmla="*/ 248 w 579"/>
                    <a:gd name="T23" fmla="*/ 259 h 2477"/>
                    <a:gd name="T24" fmla="*/ 285 w 579"/>
                    <a:gd name="T25" fmla="*/ 292 h 2477"/>
                    <a:gd name="T26" fmla="*/ 309 w 579"/>
                    <a:gd name="T27" fmla="*/ 323 h 2477"/>
                    <a:gd name="T28" fmla="*/ 338 w 579"/>
                    <a:gd name="T29" fmla="*/ 358 h 2477"/>
                    <a:gd name="T30" fmla="*/ 381 w 579"/>
                    <a:gd name="T31" fmla="*/ 385 h 2477"/>
                    <a:gd name="T32" fmla="*/ 408 w 579"/>
                    <a:gd name="T33" fmla="*/ 416 h 2477"/>
                    <a:gd name="T34" fmla="*/ 459 w 579"/>
                    <a:gd name="T35" fmla="*/ 439 h 2477"/>
                    <a:gd name="T36" fmla="*/ 488 w 579"/>
                    <a:gd name="T37" fmla="*/ 450 h 2477"/>
                    <a:gd name="T38" fmla="*/ 529 w 579"/>
                    <a:gd name="T39" fmla="*/ 493 h 2477"/>
                    <a:gd name="T40" fmla="*/ 561 w 579"/>
                    <a:gd name="T41" fmla="*/ 541 h 2477"/>
                    <a:gd name="T42" fmla="*/ 122 w 579"/>
                    <a:gd name="T43" fmla="*/ 1582 h 2477"/>
                    <a:gd name="T44" fmla="*/ 245 w 579"/>
                    <a:gd name="T45" fmla="*/ 1788 h 2477"/>
                    <a:gd name="T46" fmla="*/ 370 w 579"/>
                    <a:gd name="T47" fmla="*/ 1776 h 2477"/>
                    <a:gd name="T48" fmla="*/ 382 w 579"/>
                    <a:gd name="T49" fmla="*/ 1880 h 2477"/>
                    <a:gd name="T50" fmla="*/ 420 w 579"/>
                    <a:gd name="T51" fmla="*/ 2076 h 2477"/>
                    <a:gd name="T52" fmla="*/ 480 w 579"/>
                    <a:gd name="T53" fmla="*/ 2277 h 2477"/>
                    <a:gd name="T54" fmla="*/ 488 w 579"/>
                    <a:gd name="T55" fmla="*/ 2371 h 2477"/>
                    <a:gd name="T56" fmla="*/ 456 w 579"/>
                    <a:gd name="T57" fmla="*/ 2447 h 2477"/>
                    <a:gd name="T58" fmla="*/ 408 w 579"/>
                    <a:gd name="T59" fmla="*/ 2465 h 2477"/>
                    <a:gd name="T60" fmla="*/ 402 w 579"/>
                    <a:gd name="T61" fmla="*/ 2439 h 2477"/>
                    <a:gd name="T62" fmla="*/ 416 w 579"/>
                    <a:gd name="T63" fmla="*/ 2402 h 2477"/>
                    <a:gd name="T64" fmla="*/ 439 w 579"/>
                    <a:gd name="T65" fmla="*/ 2338 h 2477"/>
                    <a:gd name="T66" fmla="*/ 433 w 579"/>
                    <a:gd name="T67" fmla="*/ 2356 h 2477"/>
                    <a:gd name="T68" fmla="*/ 416 w 579"/>
                    <a:gd name="T69" fmla="*/ 2386 h 2477"/>
                    <a:gd name="T70" fmla="*/ 405 w 579"/>
                    <a:gd name="T71" fmla="*/ 2385 h 2477"/>
                    <a:gd name="T72" fmla="*/ 384 w 579"/>
                    <a:gd name="T73" fmla="*/ 2385 h 2477"/>
                    <a:gd name="T74" fmla="*/ 375 w 579"/>
                    <a:gd name="T75" fmla="*/ 2349 h 2477"/>
                    <a:gd name="T76" fmla="*/ 395 w 579"/>
                    <a:gd name="T77" fmla="*/ 2322 h 2477"/>
                    <a:gd name="T78" fmla="*/ 388 w 579"/>
                    <a:gd name="T79" fmla="*/ 2314 h 2477"/>
                    <a:gd name="T80" fmla="*/ 357 w 579"/>
                    <a:gd name="T81" fmla="*/ 2341 h 2477"/>
                    <a:gd name="T82" fmla="*/ 357 w 579"/>
                    <a:gd name="T83" fmla="*/ 2314 h 2477"/>
                    <a:gd name="T84" fmla="*/ 395 w 579"/>
                    <a:gd name="T85" fmla="*/ 2264 h 2477"/>
                    <a:gd name="T86" fmla="*/ 355 w 579"/>
                    <a:gd name="T87" fmla="*/ 2297 h 2477"/>
                    <a:gd name="T88" fmla="*/ 351 w 579"/>
                    <a:gd name="T89" fmla="*/ 2242 h 2477"/>
                    <a:gd name="T90" fmla="*/ 378 w 579"/>
                    <a:gd name="T91" fmla="*/ 2238 h 2477"/>
                    <a:gd name="T92" fmla="*/ 388 w 579"/>
                    <a:gd name="T93" fmla="*/ 2222 h 2477"/>
                    <a:gd name="T94" fmla="*/ 387 w 579"/>
                    <a:gd name="T95" fmla="*/ 2194 h 2477"/>
                    <a:gd name="T96" fmla="*/ 375 w 579"/>
                    <a:gd name="T97" fmla="*/ 2161 h 2477"/>
                    <a:gd name="T98" fmla="*/ 368 w 579"/>
                    <a:gd name="T99" fmla="*/ 2130 h 2477"/>
                    <a:gd name="T100" fmla="*/ 355 w 579"/>
                    <a:gd name="T101" fmla="*/ 2093 h 2477"/>
                    <a:gd name="T102" fmla="*/ 360 w 579"/>
                    <a:gd name="T103" fmla="*/ 2075 h 2477"/>
                    <a:gd name="T104" fmla="*/ 364 w 579"/>
                    <a:gd name="T105" fmla="*/ 2039 h 2477"/>
                    <a:gd name="T106" fmla="*/ 372 w 579"/>
                    <a:gd name="T107" fmla="*/ 2035 h 2477"/>
                    <a:gd name="T108" fmla="*/ 357 w 579"/>
                    <a:gd name="T109" fmla="*/ 1973 h 2477"/>
                    <a:gd name="T110" fmla="*/ 334 w 579"/>
                    <a:gd name="T111" fmla="*/ 1817 h 2477"/>
                    <a:gd name="T112" fmla="*/ 321 w 579"/>
                    <a:gd name="T113" fmla="*/ 1872 h 2477"/>
                    <a:gd name="T114" fmla="*/ 307 w 579"/>
                    <a:gd name="T115" fmla="*/ 1935 h 2477"/>
                    <a:gd name="T116" fmla="*/ 289 w 579"/>
                    <a:gd name="T117" fmla="*/ 1922 h 2477"/>
                    <a:gd name="T118" fmla="*/ 261 w 579"/>
                    <a:gd name="T119" fmla="*/ 1891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9" h="2477">
                      <a:moveTo>
                        <a:pt x="14" y="0"/>
                      </a:moveTo>
                      <a:lnTo>
                        <a:pt x="14" y="2"/>
                      </a:lnTo>
                      <a:lnTo>
                        <a:pt x="16" y="3"/>
                      </a:lnTo>
                      <a:lnTo>
                        <a:pt x="19" y="5"/>
                      </a:lnTo>
                      <a:lnTo>
                        <a:pt x="24" y="10"/>
                      </a:lnTo>
                      <a:lnTo>
                        <a:pt x="23" y="16"/>
                      </a:lnTo>
                      <a:lnTo>
                        <a:pt x="21" y="16"/>
                      </a:lnTo>
                      <a:lnTo>
                        <a:pt x="21" y="19"/>
                      </a:lnTo>
                      <a:lnTo>
                        <a:pt x="24" y="19"/>
                      </a:lnTo>
                      <a:lnTo>
                        <a:pt x="27" y="19"/>
                      </a:lnTo>
                      <a:lnTo>
                        <a:pt x="29" y="20"/>
                      </a:lnTo>
                      <a:lnTo>
                        <a:pt x="30" y="22"/>
                      </a:lnTo>
                      <a:lnTo>
                        <a:pt x="31" y="23"/>
                      </a:lnTo>
                      <a:lnTo>
                        <a:pt x="33" y="24"/>
                      </a:lnTo>
                      <a:lnTo>
                        <a:pt x="37" y="29"/>
                      </a:lnTo>
                      <a:lnTo>
                        <a:pt x="38" y="31"/>
                      </a:lnTo>
                      <a:lnTo>
                        <a:pt x="40" y="31"/>
                      </a:lnTo>
                      <a:lnTo>
                        <a:pt x="38" y="34"/>
                      </a:lnTo>
                      <a:lnTo>
                        <a:pt x="37" y="36"/>
                      </a:lnTo>
                      <a:lnTo>
                        <a:pt x="37" y="39"/>
                      </a:lnTo>
                      <a:lnTo>
                        <a:pt x="37" y="40"/>
                      </a:lnTo>
                      <a:lnTo>
                        <a:pt x="37" y="41"/>
                      </a:lnTo>
                      <a:lnTo>
                        <a:pt x="34" y="41"/>
                      </a:lnTo>
                      <a:lnTo>
                        <a:pt x="29" y="40"/>
                      </a:lnTo>
                      <a:lnTo>
                        <a:pt x="24" y="40"/>
                      </a:lnTo>
                      <a:lnTo>
                        <a:pt x="24" y="41"/>
                      </a:lnTo>
                      <a:lnTo>
                        <a:pt x="20" y="41"/>
                      </a:lnTo>
                      <a:lnTo>
                        <a:pt x="16" y="41"/>
                      </a:lnTo>
                      <a:lnTo>
                        <a:pt x="14" y="40"/>
                      </a:lnTo>
                      <a:lnTo>
                        <a:pt x="12" y="37"/>
                      </a:lnTo>
                      <a:lnTo>
                        <a:pt x="10" y="37"/>
                      </a:lnTo>
                      <a:lnTo>
                        <a:pt x="9" y="39"/>
                      </a:lnTo>
                      <a:lnTo>
                        <a:pt x="4" y="41"/>
                      </a:lnTo>
                      <a:lnTo>
                        <a:pt x="4" y="46"/>
                      </a:lnTo>
                      <a:lnTo>
                        <a:pt x="2" y="48"/>
                      </a:lnTo>
                      <a:lnTo>
                        <a:pt x="2" y="50"/>
                      </a:lnTo>
                      <a:lnTo>
                        <a:pt x="0" y="50"/>
                      </a:lnTo>
                      <a:lnTo>
                        <a:pt x="0" y="51"/>
                      </a:lnTo>
                      <a:lnTo>
                        <a:pt x="3" y="53"/>
                      </a:lnTo>
                      <a:lnTo>
                        <a:pt x="6" y="53"/>
                      </a:lnTo>
                      <a:lnTo>
                        <a:pt x="6" y="51"/>
                      </a:lnTo>
                      <a:lnTo>
                        <a:pt x="12" y="56"/>
                      </a:lnTo>
                      <a:lnTo>
                        <a:pt x="16" y="58"/>
                      </a:lnTo>
                      <a:lnTo>
                        <a:pt x="20" y="60"/>
                      </a:lnTo>
                      <a:lnTo>
                        <a:pt x="23" y="60"/>
                      </a:lnTo>
                      <a:lnTo>
                        <a:pt x="24" y="60"/>
                      </a:lnTo>
                      <a:lnTo>
                        <a:pt x="24" y="58"/>
                      </a:lnTo>
                      <a:lnTo>
                        <a:pt x="26" y="58"/>
                      </a:lnTo>
                      <a:lnTo>
                        <a:pt x="26" y="57"/>
                      </a:lnTo>
                      <a:lnTo>
                        <a:pt x="27" y="56"/>
                      </a:lnTo>
                      <a:lnTo>
                        <a:pt x="30" y="54"/>
                      </a:lnTo>
                      <a:lnTo>
                        <a:pt x="34" y="54"/>
                      </a:lnTo>
                      <a:lnTo>
                        <a:pt x="36" y="53"/>
                      </a:lnTo>
                      <a:lnTo>
                        <a:pt x="37" y="53"/>
                      </a:lnTo>
                      <a:lnTo>
                        <a:pt x="38" y="53"/>
                      </a:lnTo>
                      <a:lnTo>
                        <a:pt x="43" y="54"/>
                      </a:lnTo>
                      <a:lnTo>
                        <a:pt x="41" y="54"/>
                      </a:lnTo>
                      <a:lnTo>
                        <a:pt x="43" y="58"/>
                      </a:lnTo>
                      <a:lnTo>
                        <a:pt x="43" y="60"/>
                      </a:lnTo>
                      <a:lnTo>
                        <a:pt x="44" y="58"/>
                      </a:lnTo>
                      <a:lnTo>
                        <a:pt x="46" y="58"/>
                      </a:lnTo>
                      <a:lnTo>
                        <a:pt x="46" y="57"/>
                      </a:lnTo>
                      <a:lnTo>
                        <a:pt x="47" y="56"/>
                      </a:lnTo>
                      <a:lnTo>
                        <a:pt x="46" y="48"/>
                      </a:lnTo>
                      <a:lnTo>
                        <a:pt x="47" y="48"/>
                      </a:lnTo>
                      <a:lnTo>
                        <a:pt x="53" y="48"/>
                      </a:lnTo>
                      <a:lnTo>
                        <a:pt x="53" y="50"/>
                      </a:lnTo>
                      <a:lnTo>
                        <a:pt x="51" y="53"/>
                      </a:lnTo>
                      <a:lnTo>
                        <a:pt x="53" y="54"/>
                      </a:lnTo>
                      <a:lnTo>
                        <a:pt x="54" y="54"/>
                      </a:lnTo>
                      <a:lnTo>
                        <a:pt x="55" y="53"/>
                      </a:lnTo>
                      <a:lnTo>
                        <a:pt x="55" y="51"/>
                      </a:lnTo>
                      <a:lnTo>
                        <a:pt x="57" y="50"/>
                      </a:lnTo>
                      <a:lnTo>
                        <a:pt x="58" y="48"/>
                      </a:lnTo>
                      <a:lnTo>
                        <a:pt x="60" y="50"/>
                      </a:lnTo>
                      <a:lnTo>
                        <a:pt x="62" y="54"/>
                      </a:lnTo>
                      <a:lnTo>
                        <a:pt x="67" y="63"/>
                      </a:lnTo>
                      <a:lnTo>
                        <a:pt x="70" y="71"/>
                      </a:lnTo>
                      <a:lnTo>
                        <a:pt x="70" y="72"/>
                      </a:lnTo>
                      <a:lnTo>
                        <a:pt x="70" y="74"/>
                      </a:lnTo>
                      <a:lnTo>
                        <a:pt x="70" y="75"/>
                      </a:lnTo>
                      <a:lnTo>
                        <a:pt x="67" y="77"/>
                      </a:lnTo>
                      <a:lnTo>
                        <a:pt x="65" y="77"/>
                      </a:lnTo>
                      <a:lnTo>
                        <a:pt x="60" y="81"/>
                      </a:lnTo>
                      <a:lnTo>
                        <a:pt x="58" y="84"/>
                      </a:lnTo>
                      <a:lnTo>
                        <a:pt x="60" y="89"/>
                      </a:lnTo>
                      <a:lnTo>
                        <a:pt x="61" y="92"/>
                      </a:lnTo>
                      <a:lnTo>
                        <a:pt x="62" y="92"/>
                      </a:lnTo>
                      <a:lnTo>
                        <a:pt x="65" y="94"/>
                      </a:lnTo>
                      <a:lnTo>
                        <a:pt x="68" y="95"/>
                      </a:lnTo>
                      <a:lnTo>
                        <a:pt x="71" y="99"/>
                      </a:lnTo>
                      <a:lnTo>
                        <a:pt x="71" y="102"/>
                      </a:lnTo>
                      <a:lnTo>
                        <a:pt x="70" y="104"/>
                      </a:lnTo>
                      <a:lnTo>
                        <a:pt x="71" y="106"/>
                      </a:lnTo>
                      <a:lnTo>
                        <a:pt x="74" y="106"/>
                      </a:lnTo>
                      <a:lnTo>
                        <a:pt x="77" y="106"/>
                      </a:lnTo>
                      <a:lnTo>
                        <a:pt x="82" y="106"/>
                      </a:lnTo>
                      <a:lnTo>
                        <a:pt x="84" y="106"/>
                      </a:lnTo>
                      <a:lnTo>
                        <a:pt x="85" y="105"/>
                      </a:lnTo>
                      <a:lnTo>
                        <a:pt x="88" y="105"/>
                      </a:lnTo>
                      <a:lnTo>
                        <a:pt x="88" y="104"/>
                      </a:lnTo>
                      <a:lnTo>
                        <a:pt x="89" y="105"/>
                      </a:lnTo>
                      <a:lnTo>
                        <a:pt x="95" y="106"/>
                      </a:lnTo>
                      <a:lnTo>
                        <a:pt x="96" y="108"/>
                      </a:lnTo>
                      <a:lnTo>
                        <a:pt x="105" y="115"/>
                      </a:lnTo>
                      <a:lnTo>
                        <a:pt x="106" y="116"/>
                      </a:lnTo>
                      <a:lnTo>
                        <a:pt x="109" y="118"/>
                      </a:lnTo>
                      <a:lnTo>
                        <a:pt x="112" y="118"/>
                      </a:lnTo>
                      <a:lnTo>
                        <a:pt x="115" y="119"/>
                      </a:lnTo>
                      <a:lnTo>
                        <a:pt x="118" y="119"/>
                      </a:lnTo>
                      <a:lnTo>
                        <a:pt x="119" y="119"/>
                      </a:lnTo>
                      <a:lnTo>
                        <a:pt x="123" y="122"/>
                      </a:lnTo>
                      <a:lnTo>
                        <a:pt x="126" y="126"/>
                      </a:lnTo>
                      <a:lnTo>
                        <a:pt x="128" y="128"/>
                      </a:lnTo>
                      <a:lnTo>
                        <a:pt x="136" y="136"/>
                      </a:lnTo>
                      <a:lnTo>
                        <a:pt x="137" y="138"/>
                      </a:lnTo>
                      <a:lnTo>
                        <a:pt x="143" y="140"/>
                      </a:lnTo>
                      <a:lnTo>
                        <a:pt x="147" y="146"/>
                      </a:lnTo>
                      <a:lnTo>
                        <a:pt x="154" y="155"/>
                      </a:lnTo>
                      <a:lnTo>
                        <a:pt x="156" y="156"/>
                      </a:lnTo>
                      <a:lnTo>
                        <a:pt x="154" y="160"/>
                      </a:lnTo>
                      <a:lnTo>
                        <a:pt x="153" y="159"/>
                      </a:lnTo>
                      <a:lnTo>
                        <a:pt x="152" y="159"/>
                      </a:lnTo>
                      <a:lnTo>
                        <a:pt x="150" y="159"/>
                      </a:lnTo>
                      <a:lnTo>
                        <a:pt x="143" y="160"/>
                      </a:lnTo>
                      <a:lnTo>
                        <a:pt x="142" y="162"/>
                      </a:lnTo>
                      <a:lnTo>
                        <a:pt x="136" y="162"/>
                      </a:lnTo>
                      <a:lnTo>
                        <a:pt x="135" y="166"/>
                      </a:lnTo>
                      <a:lnTo>
                        <a:pt x="133" y="169"/>
                      </a:lnTo>
                      <a:lnTo>
                        <a:pt x="135" y="170"/>
                      </a:lnTo>
                      <a:lnTo>
                        <a:pt x="136" y="173"/>
                      </a:lnTo>
                      <a:lnTo>
                        <a:pt x="137" y="172"/>
                      </a:lnTo>
                      <a:lnTo>
                        <a:pt x="139" y="176"/>
                      </a:lnTo>
                      <a:lnTo>
                        <a:pt x="142" y="179"/>
                      </a:lnTo>
                      <a:lnTo>
                        <a:pt x="143" y="179"/>
                      </a:lnTo>
                      <a:lnTo>
                        <a:pt x="145" y="180"/>
                      </a:lnTo>
                      <a:lnTo>
                        <a:pt x="147" y="183"/>
                      </a:lnTo>
                      <a:lnTo>
                        <a:pt x="146" y="184"/>
                      </a:lnTo>
                      <a:lnTo>
                        <a:pt x="147" y="186"/>
                      </a:lnTo>
                      <a:lnTo>
                        <a:pt x="150" y="187"/>
                      </a:lnTo>
                      <a:lnTo>
                        <a:pt x="153" y="190"/>
                      </a:lnTo>
                      <a:lnTo>
                        <a:pt x="156" y="193"/>
                      </a:lnTo>
                      <a:lnTo>
                        <a:pt x="157" y="194"/>
                      </a:lnTo>
                      <a:lnTo>
                        <a:pt x="159" y="194"/>
                      </a:lnTo>
                      <a:lnTo>
                        <a:pt x="160" y="194"/>
                      </a:lnTo>
                      <a:lnTo>
                        <a:pt x="160" y="196"/>
                      </a:lnTo>
                      <a:lnTo>
                        <a:pt x="159" y="196"/>
                      </a:lnTo>
                      <a:lnTo>
                        <a:pt x="157" y="197"/>
                      </a:lnTo>
                      <a:lnTo>
                        <a:pt x="156" y="197"/>
                      </a:lnTo>
                      <a:lnTo>
                        <a:pt x="156" y="198"/>
                      </a:lnTo>
                      <a:lnTo>
                        <a:pt x="156" y="200"/>
                      </a:lnTo>
                      <a:lnTo>
                        <a:pt x="153" y="198"/>
                      </a:lnTo>
                      <a:lnTo>
                        <a:pt x="152" y="198"/>
                      </a:lnTo>
                      <a:lnTo>
                        <a:pt x="147" y="196"/>
                      </a:lnTo>
                      <a:lnTo>
                        <a:pt x="146" y="197"/>
                      </a:lnTo>
                      <a:lnTo>
                        <a:pt x="145" y="197"/>
                      </a:lnTo>
                      <a:lnTo>
                        <a:pt x="146" y="200"/>
                      </a:lnTo>
                      <a:lnTo>
                        <a:pt x="146" y="201"/>
                      </a:lnTo>
                      <a:lnTo>
                        <a:pt x="147" y="201"/>
                      </a:lnTo>
                      <a:lnTo>
                        <a:pt x="150" y="203"/>
                      </a:lnTo>
                      <a:lnTo>
                        <a:pt x="156" y="207"/>
                      </a:lnTo>
                      <a:lnTo>
                        <a:pt x="157" y="208"/>
                      </a:lnTo>
                      <a:lnTo>
                        <a:pt x="160" y="210"/>
                      </a:lnTo>
                      <a:lnTo>
                        <a:pt x="164" y="214"/>
                      </a:lnTo>
                      <a:lnTo>
                        <a:pt x="167" y="218"/>
                      </a:lnTo>
                      <a:lnTo>
                        <a:pt x="169" y="220"/>
                      </a:lnTo>
                      <a:lnTo>
                        <a:pt x="170" y="224"/>
                      </a:lnTo>
                      <a:lnTo>
                        <a:pt x="173" y="224"/>
                      </a:lnTo>
                      <a:lnTo>
                        <a:pt x="173" y="222"/>
                      </a:lnTo>
                      <a:lnTo>
                        <a:pt x="174" y="221"/>
                      </a:lnTo>
                      <a:lnTo>
                        <a:pt x="176" y="221"/>
                      </a:lnTo>
                      <a:lnTo>
                        <a:pt x="179" y="221"/>
                      </a:lnTo>
                      <a:lnTo>
                        <a:pt x="179" y="222"/>
                      </a:lnTo>
                      <a:lnTo>
                        <a:pt x="177" y="222"/>
                      </a:lnTo>
                      <a:lnTo>
                        <a:pt x="180" y="225"/>
                      </a:lnTo>
                      <a:lnTo>
                        <a:pt x="183" y="224"/>
                      </a:lnTo>
                      <a:lnTo>
                        <a:pt x="186" y="225"/>
                      </a:lnTo>
                      <a:lnTo>
                        <a:pt x="188" y="225"/>
                      </a:lnTo>
                      <a:lnTo>
                        <a:pt x="190" y="227"/>
                      </a:lnTo>
                      <a:lnTo>
                        <a:pt x="191" y="227"/>
                      </a:lnTo>
                      <a:lnTo>
                        <a:pt x="194" y="227"/>
                      </a:lnTo>
                      <a:lnTo>
                        <a:pt x="195" y="227"/>
                      </a:lnTo>
                      <a:lnTo>
                        <a:pt x="197" y="227"/>
                      </a:lnTo>
                      <a:lnTo>
                        <a:pt x="198" y="228"/>
                      </a:lnTo>
                      <a:lnTo>
                        <a:pt x="201" y="230"/>
                      </a:lnTo>
                      <a:lnTo>
                        <a:pt x="203" y="230"/>
                      </a:lnTo>
                      <a:lnTo>
                        <a:pt x="211" y="235"/>
                      </a:lnTo>
                      <a:lnTo>
                        <a:pt x="214" y="238"/>
                      </a:lnTo>
                      <a:lnTo>
                        <a:pt x="212" y="239"/>
                      </a:lnTo>
                      <a:lnTo>
                        <a:pt x="211" y="241"/>
                      </a:lnTo>
                      <a:lnTo>
                        <a:pt x="211" y="242"/>
                      </a:lnTo>
                      <a:lnTo>
                        <a:pt x="212" y="244"/>
                      </a:lnTo>
                      <a:lnTo>
                        <a:pt x="215" y="245"/>
                      </a:lnTo>
                      <a:lnTo>
                        <a:pt x="218" y="248"/>
                      </a:lnTo>
                      <a:lnTo>
                        <a:pt x="221" y="249"/>
                      </a:lnTo>
                      <a:lnTo>
                        <a:pt x="222" y="249"/>
                      </a:lnTo>
                      <a:lnTo>
                        <a:pt x="235" y="249"/>
                      </a:lnTo>
                      <a:lnTo>
                        <a:pt x="237" y="252"/>
                      </a:lnTo>
                      <a:lnTo>
                        <a:pt x="238" y="254"/>
                      </a:lnTo>
                      <a:lnTo>
                        <a:pt x="239" y="254"/>
                      </a:lnTo>
                      <a:lnTo>
                        <a:pt x="241" y="254"/>
                      </a:lnTo>
                      <a:lnTo>
                        <a:pt x="244" y="255"/>
                      </a:lnTo>
                      <a:lnTo>
                        <a:pt x="246" y="258"/>
                      </a:lnTo>
                      <a:lnTo>
                        <a:pt x="248" y="259"/>
                      </a:lnTo>
                      <a:lnTo>
                        <a:pt x="249" y="259"/>
                      </a:lnTo>
                      <a:lnTo>
                        <a:pt x="251" y="259"/>
                      </a:lnTo>
                      <a:lnTo>
                        <a:pt x="254" y="259"/>
                      </a:lnTo>
                      <a:lnTo>
                        <a:pt x="254" y="262"/>
                      </a:lnTo>
                      <a:lnTo>
                        <a:pt x="254" y="264"/>
                      </a:lnTo>
                      <a:lnTo>
                        <a:pt x="258" y="265"/>
                      </a:lnTo>
                      <a:lnTo>
                        <a:pt x="263" y="271"/>
                      </a:lnTo>
                      <a:lnTo>
                        <a:pt x="266" y="275"/>
                      </a:lnTo>
                      <a:lnTo>
                        <a:pt x="269" y="282"/>
                      </a:lnTo>
                      <a:lnTo>
                        <a:pt x="270" y="282"/>
                      </a:lnTo>
                      <a:lnTo>
                        <a:pt x="273" y="285"/>
                      </a:lnTo>
                      <a:lnTo>
                        <a:pt x="275" y="288"/>
                      </a:lnTo>
                      <a:lnTo>
                        <a:pt x="278" y="289"/>
                      </a:lnTo>
                      <a:lnTo>
                        <a:pt x="280" y="288"/>
                      </a:lnTo>
                      <a:lnTo>
                        <a:pt x="282" y="289"/>
                      </a:lnTo>
                      <a:lnTo>
                        <a:pt x="283" y="290"/>
                      </a:lnTo>
                      <a:lnTo>
                        <a:pt x="285" y="292"/>
                      </a:lnTo>
                      <a:lnTo>
                        <a:pt x="285" y="293"/>
                      </a:lnTo>
                      <a:lnTo>
                        <a:pt x="286" y="300"/>
                      </a:lnTo>
                      <a:lnTo>
                        <a:pt x="286" y="302"/>
                      </a:lnTo>
                      <a:lnTo>
                        <a:pt x="283" y="303"/>
                      </a:lnTo>
                      <a:lnTo>
                        <a:pt x="283" y="305"/>
                      </a:lnTo>
                      <a:lnTo>
                        <a:pt x="285" y="306"/>
                      </a:lnTo>
                      <a:lnTo>
                        <a:pt x="286" y="307"/>
                      </a:lnTo>
                      <a:lnTo>
                        <a:pt x="287" y="309"/>
                      </a:lnTo>
                      <a:lnTo>
                        <a:pt x="289" y="309"/>
                      </a:lnTo>
                      <a:lnTo>
                        <a:pt x="293" y="309"/>
                      </a:lnTo>
                      <a:lnTo>
                        <a:pt x="295" y="307"/>
                      </a:lnTo>
                      <a:lnTo>
                        <a:pt x="297" y="309"/>
                      </a:lnTo>
                      <a:lnTo>
                        <a:pt x="299" y="310"/>
                      </a:lnTo>
                      <a:lnTo>
                        <a:pt x="302" y="312"/>
                      </a:lnTo>
                      <a:lnTo>
                        <a:pt x="302" y="313"/>
                      </a:lnTo>
                      <a:lnTo>
                        <a:pt x="306" y="317"/>
                      </a:lnTo>
                      <a:lnTo>
                        <a:pt x="309" y="323"/>
                      </a:lnTo>
                      <a:lnTo>
                        <a:pt x="310" y="326"/>
                      </a:lnTo>
                      <a:lnTo>
                        <a:pt x="309" y="329"/>
                      </a:lnTo>
                      <a:lnTo>
                        <a:pt x="309" y="331"/>
                      </a:lnTo>
                      <a:lnTo>
                        <a:pt x="312" y="336"/>
                      </a:lnTo>
                      <a:lnTo>
                        <a:pt x="313" y="336"/>
                      </a:lnTo>
                      <a:lnTo>
                        <a:pt x="316" y="339"/>
                      </a:lnTo>
                      <a:lnTo>
                        <a:pt x="319" y="340"/>
                      </a:lnTo>
                      <a:lnTo>
                        <a:pt x="321" y="343"/>
                      </a:lnTo>
                      <a:lnTo>
                        <a:pt x="323" y="344"/>
                      </a:lnTo>
                      <a:lnTo>
                        <a:pt x="326" y="346"/>
                      </a:lnTo>
                      <a:lnTo>
                        <a:pt x="331" y="346"/>
                      </a:lnTo>
                      <a:lnTo>
                        <a:pt x="331" y="347"/>
                      </a:lnTo>
                      <a:lnTo>
                        <a:pt x="330" y="348"/>
                      </a:lnTo>
                      <a:lnTo>
                        <a:pt x="330" y="350"/>
                      </a:lnTo>
                      <a:lnTo>
                        <a:pt x="331" y="353"/>
                      </a:lnTo>
                      <a:lnTo>
                        <a:pt x="331" y="354"/>
                      </a:lnTo>
                      <a:lnTo>
                        <a:pt x="338" y="358"/>
                      </a:lnTo>
                      <a:lnTo>
                        <a:pt x="340" y="358"/>
                      </a:lnTo>
                      <a:lnTo>
                        <a:pt x="343" y="358"/>
                      </a:lnTo>
                      <a:lnTo>
                        <a:pt x="345" y="358"/>
                      </a:lnTo>
                      <a:lnTo>
                        <a:pt x="351" y="363"/>
                      </a:lnTo>
                      <a:lnTo>
                        <a:pt x="353" y="363"/>
                      </a:lnTo>
                      <a:lnTo>
                        <a:pt x="357" y="365"/>
                      </a:lnTo>
                      <a:lnTo>
                        <a:pt x="361" y="367"/>
                      </a:lnTo>
                      <a:lnTo>
                        <a:pt x="364" y="370"/>
                      </a:lnTo>
                      <a:lnTo>
                        <a:pt x="365" y="371"/>
                      </a:lnTo>
                      <a:lnTo>
                        <a:pt x="368" y="372"/>
                      </a:lnTo>
                      <a:lnTo>
                        <a:pt x="370" y="374"/>
                      </a:lnTo>
                      <a:lnTo>
                        <a:pt x="371" y="374"/>
                      </a:lnTo>
                      <a:lnTo>
                        <a:pt x="375" y="378"/>
                      </a:lnTo>
                      <a:lnTo>
                        <a:pt x="377" y="380"/>
                      </a:lnTo>
                      <a:lnTo>
                        <a:pt x="377" y="381"/>
                      </a:lnTo>
                      <a:lnTo>
                        <a:pt x="377" y="382"/>
                      </a:lnTo>
                      <a:lnTo>
                        <a:pt x="381" y="385"/>
                      </a:lnTo>
                      <a:lnTo>
                        <a:pt x="384" y="385"/>
                      </a:lnTo>
                      <a:lnTo>
                        <a:pt x="385" y="387"/>
                      </a:lnTo>
                      <a:lnTo>
                        <a:pt x="388" y="387"/>
                      </a:lnTo>
                      <a:lnTo>
                        <a:pt x="389" y="387"/>
                      </a:lnTo>
                      <a:lnTo>
                        <a:pt x="391" y="389"/>
                      </a:lnTo>
                      <a:lnTo>
                        <a:pt x="391" y="391"/>
                      </a:lnTo>
                      <a:lnTo>
                        <a:pt x="391" y="392"/>
                      </a:lnTo>
                      <a:lnTo>
                        <a:pt x="395" y="399"/>
                      </a:lnTo>
                      <a:lnTo>
                        <a:pt x="396" y="401"/>
                      </a:lnTo>
                      <a:lnTo>
                        <a:pt x="399" y="402"/>
                      </a:lnTo>
                      <a:lnTo>
                        <a:pt x="399" y="404"/>
                      </a:lnTo>
                      <a:lnTo>
                        <a:pt x="401" y="406"/>
                      </a:lnTo>
                      <a:lnTo>
                        <a:pt x="399" y="406"/>
                      </a:lnTo>
                      <a:lnTo>
                        <a:pt x="401" y="409"/>
                      </a:lnTo>
                      <a:lnTo>
                        <a:pt x="405" y="412"/>
                      </a:lnTo>
                      <a:lnTo>
                        <a:pt x="408" y="415"/>
                      </a:lnTo>
                      <a:lnTo>
                        <a:pt x="408" y="416"/>
                      </a:lnTo>
                      <a:lnTo>
                        <a:pt x="409" y="419"/>
                      </a:lnTo>
                      <a:lnTo>
                        <a:pt x="416" y="425"/>
                      </a:lnTo>
                      <a:lnTo>
                        <a:pt x="418" y="428"/>
                      </a:lnTo>
                      <a:lnTo>
                        <a:pt x="420" y="429"/>
                      </a:lnTo>
                      <a:lnTo>
                        <a:pt x="422" y="429"/>
                      </a:lnTo>
                      <a:lnTo>
                        <a:pt x="423" y="428"/>
                      </a:lnTo>
                      <a:lnTo>
                        <a:pt x="426" y="431"/>
                      </a:lnTo>
                      <a:lnTo>
                        <a:pt x="428" y="432"/>
                      </a:lnTo>
                      <a:lnTo>
                        <a:pt x="430" y="435"/>
                      </a:lnTo>
                      <a:lnTo>
                        <a:pt x="433" y="436"/>
                      </a:lnTo>
                      <a:lnTo>
                        <a:pt x="435" y="436"/>
                      </a:lnTo>
                      <a:lnTo>
                        <a:pt x="439" y="435"/>
                      </a:lnTo>
                      <a:lnTo>
                        <a:pt x="443" y="435"/>
                      </a:lnTo>
                      <a:lnTo>
                        <a:pt x="449" y="436"/>
                      </a:lnTo>
                      <a:lnTo>
                        <a:pt x="453" y="439"/>
                      </a:lnTo>
                      <a:lnTo>
                        <a:pt x="456" y="440"/>
                      </a:lnTo>
                      <a:lnTo>
                        <a:pt x="459" y="439"/>
                      </a:lnTo>
                      <a:lnTo>
                        <a:pt x="460" y="439"/>
                      </a:lnTo>
                      <a:lnTo>
                        <a:pt x="461" y="440"/>
                      </a:lnTo>
                      <a:lnTo>
                        <a:pt x="463" y="440"/>
                      </a:lnTo>
                      <a:lnTo>
                        <a:pt x="473" y="438"/>
                      </a:lnTo>
                      <a:lnTo>
                        <a:pt x="474" y="439"/>
                      </a:lnTo>
                      <a:lnTo>
                        <a:pt x="476" y="440"/>
                      </a:lnTo>
                      <a:lnTo>
                        <a:pt x="478" y="442"/>
                      </a:lnTo>
                      <a:lnTo>
                        <a:pt x="480" y="440"/>
                      </a:lnTo>
                      <a:lnTo>
                        <a:pt x="480" y="442"/>
                      </a:lnTo>
                      <a:lnTo>
                        <a:pt x="484" y="443"/>
                      </a:lnTo>
                      <a:lnTo>
                        <a:pt x="486" y="445"/>
                      </a:lnTo>
                      <a:lnTo>
                        <a:pt x="487" y="445"/>
                      </a:lnTo>
                      <a:lnTo>
                        <a:pt x="488" y="443"/>
                      </a:lnTo>
                      <a:lnTo>
                        <a:pt x="490" y="445"/>
                      </a:lnTo>
                      <a:lnTo>
                        <a:pt x="491" y="447"/>
                      </a:lnTo>
                      <a:lnTo>
                        <a:pt x="490" y="449"/>
                      </a:lnTo>
                      <a:lnTo>
                        <a:pt x="488" y="450"/>
                      </a:lnTo>
                      <a:lnTo>
                        <a:pt x="488" y="452"/>
                      </a:lnTo>
                      <a:lnTo>
                        <a:pt x="491" y="453"/>
                      </a:lnTo>
                      <a:lnTo>
                        <a:pt x="495" y="455"/>
                      </a:lnTo>
                      <a:lnTo>
                        <a:pt x="497" y="455"/>
                      </a:lnTo>
                      <a:lnTo>
                        <a:pt x="498" y="455"/>
                      </a:lnTo>
                      <a:lnTo>
                        <a:pt x="501" y="455"/>
                      </a:lnTo>
                      <a:lnTo>
                        <a:pt x="504" y="457"/>
                      </a:lnTo>
                      <a:lnTo>
                        <a:pt x="504" y="459"/>
                      </a:lnTo>
                      <a:lnTo>
                        <a:pt x="505" y="460"/>
                      </a:lnTo>
                      <a:lnTo>
                        <a:pt x="505" y="462"/>
                      </a:lnTo>
                      <a:lnTo>
                        <a:pt x="508" y="464"/>
                      </a:lnTo>
                      <a:lnTo>
                        <a:pt x="510" y="463"/>
                      </a:lnTo>
                      <a:lnTo>
                        <a:pt x="512" y="467"/>
                      </a:lnTo>
                      <a:lnTo>
                        <a:pt x="520" y="474"/>
                      </a:lnTo>
                      <a:lnTo>
                        <a:pt x="528" y="487"/>
                      </a:lnTo>
                      <a:lnTo>
                        <a:pt x="529" y="490"/>
                      </a:lnTo>
                      <a:lnTo>
                        <a:pt x="529" y="493"/>
                      </a:lnTo>
                      <a:lnTo>
                        <a:pt x="529" y="494"/>
                      </a:lnTo>
                      <a:lnTo>
                        <a:pt x="535" y="498"/>
                      </a:lnTo>
                      <a:lnTo>
                        <a:pt x="535" y="501"/>
                      </a:lnTo>
                      <a:lnTo>
                        <a:pt x="539" y="507"/>
                      </a:lnTo>
                      <a:lnTo>
                        <a:pt x="541" y="508"/>
                      </a:lnTo>
                      <a:lnTo>
                        <a:pt x="541" y="510"/>
                      </a:lnTo>
                      <a:lnTo>
                        <a:pt x="541" y="511"/>
                      </a:lnTo>
                      <a:lnTo>
                        <a:pt x="541" y="515"/>
                      </a:lnTo>
                      <a:lnTo>
                        <a:pt x="544" y="517"/>
                      </a:lnTo>
                      <a:lnTo>
                        <a:pt x="545" y="517"/>
                      </a:lnTo>
                      <a:lnTo>
                        <a:pt x="548" y="517"/>
                      </a:lnTo>
                      <a:lnTo>
                        <a:pt x="549" y="518"/>
                      </a:lnTo>
                      <a:lnTo>
                        <a:pt x="553" y="524"/>
                      </a:lnTo>
                      <a:lnTo>
                        <a:pt x="558" y="528"/>
                      </a:lnTo>
                      <a:lnTo>
                        <a:pt x="559" y="532"/>
                      </a:lnTo>
                      <a:lnTo>
                        <a:pt x="562" y="539"/>
                      </a:lnTo>
                      <a:lnTo>
                        <a:pt x="561" y="541"/>
                      </a:lnTo>
                      <a:lnTo>
                        <a:pt x="561" y="542"/>
                      </a:lnTo>
                      <a:lnTo>
                        <a:pt x="561" y="545"/>
                      </a:lnTo>
                      <a:lnTo>
                        <a:pt x="561" y="547"/>
                      </a:lnTo>
                      <a:lnTo>
                        <a:pt x="565" y="549"/>
                      </a:lnTo>
                      <a:lnTo>
                        <a:pt x="566" y="549"/>
                      </a:lnTo>
                      <a:lnTo>
                        <a:pt x="568" y="548"/>
                      </a:lnTo>
                      <a:lnTo>
                        <a:pt x="572" y="545"/>
                      </a:lnTo>
                      <a:lnTo>
                        <a:pt x="575" y="548"/>
                      </a:lnTo>
                      <a:lnTo>
                        <a:pt x="579" y="554"/>
                      </a:lnTo>
                      <a:lnTo>
                        <a:pt x="521" y="667"/>
                      </a:lnTo>
                      <a:lnTo>
                        <a:pt x="381" y="939"/>
                      </a:lnTo>
                      <a:lnTo>
                        <a:pt x="163" y="1362"/>
                      </a:lnTo>
                      <a:lnTo>
                        <a:pt x="77" y="1530"/>
                      </a:lnTo>
                      <a:lnTo>
                        <a:pt x="72" y="1540"/>
                      </a:lnTo>
                      <a:lnTo>
                        <a:pt x="94" y="1563"/>
                      </a:lnTo>
                      <a:lnTo>
                        <a:pt x="102" y="1554"/>
                      </a:lnTo>
                      <a:lnTo>
                        <a:pt x="122" y="1582"/>
                      </a:lnTo>
                      <a:lnTo>
                        <a:pt x="147" y="1572"/>
                      </a:lnTo>
                      <a:lnTo>
                        <a:pt x="183" y="1588"/>
                      </a:lnTo>
                      <a:lnTo>
                        <a:pt x="181" y="1592"/>
                      </a:lnTo>
                      <a:lnTo>
                        <a:pt x="162" y="1615"/>
                      </a:lnTo>
                      <a:lnTo>
                        <a:pt x="166" y="1630"/>
                      </a:lnTo>
                      <a:lnTo>
                        <a:pt x="176" y="1645"/>
                      </a:lnTo>
                      <a:lnTo>
                        <a:pt x="180" y="1649"/>
                      </a:lnTo>
                      <a:lnTo>
                        <a:pt x="177" y="1662"/>
                      </a:lnTo>
                      <a:lnTo>
                        <a:pt x="177" y="1667"/>
                      </a:lnTo>
                      <a:lnTo>
                        <a:pt x="179" y="1673"/>
                      </a:lnTo>
                      <a:lnTo>
                        <a:pt x="195" y="1721"/>
                      </a:lnTo>
                      <a:lnTo>
                        <a:pt x="207" y="1756"/>
                      </a:lnTo>
                      <a:lnTo>
                        <a:pt x="200" y="1789"/>
                      </a:lnTo>
                      <a:lnTo>
                        <a:pt x="193" y="1797"/>
                      </a:lnTo>
                      <a:lnTo>
                        <a:pt x="198" y="1799"/>
                      </a:lnTo>
                      <a:lnTo>
                        <a:pt x="214" y="1793"/>
                      </a:lnTo>
                      <a:lnTo>
                        <a:pt x="245" y="1788"/>
                      </a:lnTo>
                      <a:lnTo>
                        <a:pt x="248" y="1788"/>
                      </a:lnTo>
                      <a:lnTo>
                        <a:pt x="262" y="1793"/>
                      </a:lnTo>
                      <a:lnTo>
                        <a:pt x="273" y="1785"/>
                      </a:lnTo>
                      <a:lnTo>
                        <a:pt x="276" y="1782"/>
                      </a:lnTo>
                      <a:lnTo>
                        <a:pt x="282" y="1766"/>
                      </a:lnTo>
                      <a:lnTo>
                        <a:pt x="290" y="1766"/>
                      </a:lnTo>
                      <a:lnTo>
                        <a:pt x="295" y="1765"/>
                      </a:lnTo>
                      <a:lnTo>
                        <a:pt x="302" y="1761"/>
                      </a:lnTo>
                      <a:lnTo>
                        <a:pt x="303" y="1756"/>
                      </a:lnTo>
                      <a:lnTo>
                        <a:pt x="306" y="1751"/>
                      </a:lnTo>
                      <a:lnTo>
                        <a:pt x="310" y="1748"/>
                      </a:lnTo>
                      <a:lnTo>
                        <a:pt x="321" y="1751"/>
                      </a:lnTo>
                      <a:lnTo>
                        <a:pt x="333" y="1751"/>
                      </a:lnTo>
                      <a:lnTo>
                        <a:pt x="343" y="1749"/>
                      </a:lnTo>
                      <a:lnTo>
                        <a:pt x="360" y="1748"/>
                      </a:lnTo>
                      <a:lnTo>
                        <a:pt x="367" y="1764"/>
                      </a:lnTo>
                      <a:lnTo>
                        <a:pt x="370" y="1776"/>
                      </a:lnTo>
                      <a:lnTo>
                        <a:pt x="372" y="1778"/>
                      </a:lnTo>
                      <a:lnTo>
                        <a:pt x="374" y="1788"/>
                      </a:lnTo>
                      <a:lnTo>
                        <a:pt x="370" y="1796"/>
                      </a:lnTo>
                      <a:lnTo>
                        <a:pt x="368" y="1800"/>
                      </a:lnTo>
                      <a:lnTo>
                        <a:pt x="367" y="1806"/>
                      </a:lnTo>
                      <a:lnTo>
                        <a:pt x="365" y="1812"/>
                      </a:lnTo>
                      <a:lnTo>
                        <a:pt x="364" y="1814"/>
                      </a:lnTo>
                      <a:lnTo>
                        <a:pt x="364" y="1822"/>
                      </a:lnTo>
                      <a:lnTo>
                        <a:pt x="372" y="1833"/>
                      </a:lnTo>
                      <a:lnTo>
                        <a:pt x="375" y="1840"/>
                      </a:lnTo>
                      <a:lnTo>
                        <a:pt x="379" y="1850"/>
                      </a:lnTo>
                      <a:lnTo>
                        <a:pt x="384" y="1851"/>
                      </a:lnTo>
                      <a:lnTo>
                        <a:pt x="385" y="1865"/>
                      </a:lnTo>
                      <a:lnTo>
                        <a:pt x="384" y="1870"/>
                      </a:lnTo>
                      <a:lnTo>
                        <a:pt x="384" y="1872"/>
                      </a:lnTo>
                      <a:lnTo>
                        <a:pt x="384" y="1874"/>
                      </a:lnTo>
                      <a:lnTo>
                        <a:pt x="382" y="1880"/>
                      </a:lnTo>
                      <a:lnTo>
                        <a:pt x="385" y="1889"/>
                      </a:lnTo>
                      <a:lnTo>
                        <a:pt x="396" y="1906"/>
                      </a:lnTo>
                      <a:lnTo>
                        <a:pt x="402" y="1915"/>
                      </a:lnTo>
                      <a:lnTo>
                        <a:pt x="405" y="1930"/>
                      </a:lnTo>
                      <a:lnTo>
                        <a:pt x="405" y="1933"/>
                      </a:lnTo>
                      <a:lnTo>
                        <a:pt x="409" y="1946"/>
                      </a:lnTo>
                      <a:lnTo>
                        <a:pt x="412" y="1959"/>
                      </a:lnTo>
                      <a:lnTo>
                        <a:pt x="411" y="1964"/>
                      </a:lnTo>
                      <a:lnTo>
                        <a:pt x="409" y="1969"/>
                      </a:lnTo>
                      <a:lnTo>
                        <a:pt x="409" y="1980"/>
                      </a:lnTo>
                      <a:lnTo>
                        <a:pt x="411" y="1981"/>
                      </a:lnTo>
                      <a:lnTo>
                        <a:pt x="413" y="1994"/>
                      </a:lnTo>
                      <a:lnTo>
                        <a:pt x="413" y="2000"/>
                      </a:lnTo>
                      <a:lnTo>
                        <a:pt x="413" y="2021"/>
                      </a:lnTo>
                      <a:lnTo>
                        <a:pt x="418" y="2044"/>
                      </a:lnTo>
                      <a:lnTo>
                        <a:pt x="418" y="2064"/>
                      </a:lnTo>
                      <a:lnTo>
                        <a:pt x="420" y="2076"/>
                      </a:lnTo>
                      <a:lnTo>
                        <a:pt x="420" y="2093"/>
                      </a:lnTo>
                      <a:lnTo>
                        <a:pt x="425" y="2116"/>
                      </a:lnTo>
                      <a:lnTo>
                        <a:pt x="426" y="2134"/>
                      </a:lnTo>
                      <a:lnTo>
                        <a:pt x="423" y="2148"/>
                      </a:lnTo>
                      <a:lnTo>
                        <a:pt x="426" y="2158"/>
                      </a:lnTo>
                      <a:lnTo>
                        <a:pt x="422" y="2174"/>
                      </a:lnTo>
                      <a:lnTo>
                        <a:pt x="423" y="2185"/>
                      </a:lnTo>
                      <a:lnTo>
                        <a:pt x="426" y="2191"/>
                      </a:lnTo>
                      <a:lnTo>
                        <a:pt x="428" y="2197"/>
                      </a:lnTo>
                      <a:lnTo>
                        <a:pt x="426" y="2212"/>
                      </a:lnTo>
                      <a:lnTo>
                        <a:pt x="429" y="2221"/>
                      </a:lnTo>
                      <a:lnTo>
                        <a:pt x="439" y="2223"/>
                      </a:lnTo>
                      <a:lnTo>
                        <a:pt x="445" y="2238"/>
                      </a:lnTo>
                      <a:lnTo>
                        <a:pt x="457" y="2255"/>
                      </a:lnTo>
                      <a:lnTo>
                        <a:pt x="460" y="2262"/>
                      </a:lnTo>
                      <a:lnTo>
                        <a:pt x="478" y="2273"/>
                      </a:lnTo>
                      <a:lnTo>
                        <a:pt x="480" y="2277"/>
                      </a:lnTo>
                      <a:lnTo>
                        <a:pt x="483" y="2290"/>
                      </a:lnTo>
                      <a:lnTo>
                        <a:pt x="488" y="2294"/>
                      </a:lnTo>
                      <a:lnTo>
                        <a:pt x="493" y="2297"/>
                      </a:lnTo>
                      <a:lnTo>
                        <a:pt x="490" y="2310"/>
                      </a:lnTo>
                      <a:lnTo>
                        <a:pt x="500" y="2320"/>
                      </a:lnTo>
                      <a:lnTo>
                        <a:pt x="510" y="2321"/>
                      </a:lnTo>
                      <a:lnTo>
                        <a:pt x="511" y="2332"/>
                      </a:lnTo>
                      <a:lnTo>
                        <a:pt x="511" y="2335"/>
                      </a:lnTo>
                      <a:lnTo>
                        <a:pt x="511" y="2338"/>
                      </a:lnTo>
                      <a:lnTo>
                        <a:pt x="507" y="2347"/>
                      </a:lnTo>
                      <a:lnTo>
                        <a:pt x="497" y="2356"/>
                      </a:lnTo>
                      <a:lnTo>
                        <a:pt x="494" y="2358"/>
                      </a:lnTo>
                      <a:lnTo>
                        <a:pt x="491" y="2362"/>
                      </a:lnTo>
                      <a:lnTo>
                        <a:pt x="490" y="2365"/>
                      </a:lnTo>
                      <a:lnTo>
                        <a:pt x="488" y="2366"/>
                      </a:lnTo>
                      <a:lnTo>
                        <a:pt x="488" y="2368"/>
                      </a:lnTo>
                      <a:lnTo>
                        <a:pt x="488" y="2371"/>
                      </a:lnTo>
                      <a:lnTo>
                        <a:pt x="490" y="2373"/>
                      </a:lnTo>
                      <a:lnTo>
                        <a:pt x="484" y="2385"/>
                      </a:lnTo>
                      <a:lnTo>
                        <a:pt x="483" y="2388"/>
                      </a:lnTo>
                      <a:lnTo>
                        <a:pt x="483" y="2397"/>
                      </a:lnTo>
                      <a:lnTo>
                        <a:pt x="483" y="2403"/>
                      </a:lnTo>
                      <a:lnTo>
                        <a:pt x="480" y="2413"/>
                      </a:lnTo>
                      <a:lnTo>
                        <a:pt x="478" y="2417"/>
                      </a:lnTo>
                      <a:lnTo>
                        <a:pt x="480" y="2423"/>
                      </a:lnTo>
                      <a:lnTo>
                        <a:pt x="480" y="2424"/>
                      </a:lnTo>
                      <a:lnTo>
                        <a:pt x="478" y="2426"/>
                      </a:lnTo>
                      <a:lnTo>
                        <a:pt x="477" y="2427"/>
                      </a:lnTo>
                      <a:lnTo>
                        <a:pt x="474" y="2429"/>
                      </a:lnTo>
                      <a:lnTo>
                        <a:pt x="469" y="2433"/>
                      </a:lnTo>
                      <a:lnTo>
                        <a:pt x="466" y="2434"/>
                      </a:lnTo>
                      <a:lnTo>
                        <a:pt x="463" y="2439"/>
                      </a:lnTo>
                      <a:lnTo>
                        <a:pt x="460" y="2441"/>
                      </a:lnTo>
                      <a:lnTo>
                        <a:pt x="456" y="2447"/>
                      </a:lnTo>
                      <a:lnTo>
                        <a:pt x="452" y="2451"/>
                      </a:lnTo>
                      <a:lnTo>
                        <a:pt x="447" y="2454"/>
                      </a:lnTo>
                      <a:lnTo>
                        <a:pt x="446" y="2455"/>
                      </a:lnTo>
                      <a:lnTo>
                        <a:pt x="439" y="2461"/>
                      </a:lnTo>
                      <a:lnTo>
                        <a:pt x="426" y="2467"/>
                      </a:lnTo>
                      <a:lnTo>
                        <a:pt x="418" y="2471"/>
                      </a:lnTo>
                      <a:lnTo>
                        <a:pt x="413" y="2471"/>
                      </a:lnTo>
                      <a:lnTo>
                        <a:pt x="411" y="2472"/>
                      </a:lnTo>
                      <a:lnTo>
                        <a:pt x="412" y="2475"/>
                      </a:lnTo>
                      <a:lnTo>
                        <a:pt x="411" y="2475"/>
                      </a:lnTo>
                      <a:lnTo>
                        <a:pt x="408" y="2477"/>
                      </a:lnTo>
                      <a:lnTo>
                        <a:pt x="406" y="2477"/>
                      </a:lnTo>
                      <a:lnTo>
                        <a:pt x="405" y="2471"/>
                      </a:lnTo>
                      <a:lnTo>
                        <a:pt x="405" y="2468"/>
                      </a:lnTo>
                      <a:lnTo>
                        <a:pt x="406" y="2468"/>
                      </a:lnTo>
                      <a:lnTo>
                        <a:pt x="408" y="2467"/>
                      </a:lnTo>
                      <a:lnTo>
                        <a:pt x="408" y="2465"/>
                      </a:lnTo>
                      <a:lnTo>
                        <a:pt x="406" y="2463"/>
                      </a:lnTo>
                      <a:lnTo>
                        <a:pt x="405" y="2461"/>
                      </a:lnTo>
                      <a:lnTo>
                        <a:pt x="403" y="2465"/>
                      </a:lnTo>
                      <a:lnTo>
                        <a:pt x="402" y="2467"/>
                      </a:lnTo>
                      <a:lnTo>
                        <a:pt x="399" y="2467"/>
                      </a:lnTo>
                      <a:lnTo>
                        <a:pt x="398" y="2467"/>
                      </a:lnTo>
                      <a:lnTo>
                        <a:pt x="398" y="2465"/>
                      </a:lnTo>
                      <a:lnTo>
                        <a:pt x="396" y="2464"/>
                      </a:lnTo>
                      <a:lnTo>
                        <a:pt x="395" y="2463"/>
                      </a:lnTo>
                      <a:lnTo>
                        <a:pt x="395" y="2460"/>
                      </a:lnTo>
                      <a:lnTo>
                        <a:pt x="395" y="2457"/>
                      </a:lnTo>
                      <a:lnTo>
                        <a:pt x="396" y="2455"/>
                      </a:lnTo>
                      <a:lnTo>
                        <a:pt x="398" y="2450"/>
                      </a:lnTo>
                      <a:lnTo>
                        <a:pt x="398" y="2446"/>
                      </a:lnTo>
                      <a:lnTo>
                        <a:pt x="399" y="2444"/>
                      </a:lnTo>
                      <a:lnTo>
                        <a:pt x="402" y="2440"/>
                      </a:lnTo>
                      <a:lnTo>
                        <a:pt x="402" y="2439"/>
                      </a:lnTo>
                      <a:lnTo>
                        <a:pt x="401" y="2439"/>
                      </a:lnTo>
                      <a:lnTo>
                        <a:pt x="399" y="2436"/>
                      </a:lnTo>
                      <a:lnTo>
                        <a:pt x="399" y="2434"/>
                      </a:lnTo>
                      <a:lnTo>
                        <a:pt x="401" y="2430"/>
                      </a:lnTo>
                      <a:lnTo>
                        <a:pt x="403" y="2427"/>
                      </a:lnTo>
                      <a:lnTo>
                        <a:pt x="403" y="2426"/>
                      </a:lnTo>
                      <a:lnTo>
                        <a:pt x="405" y="2424"/>
                      </a:lnTo>
                      <a:lnTo>
                        <a:pt x="403" y="2423"/>
                      </a:lnTo>
                      <a:lnTo>
                        <a:pt x="402" y="2422"/>
                      </a:lnTo>
                      <a:lnTo>
                        <a:pt x="402" y="2419"/>
                      </a:lnTo>
                      <a:lnTo>
                        <a:pt x="402" y="2416"/>
                      </a:lnTo>
                      <a:lnTo>
                        <a:pt x="402" y="2414"/>
                      </a:lnTo>
                      <a:lnTo>
                        <a:pt x="402" y="2413"/>
                      </a:lnTo>
                      <a:lnTo>
                        <a:pt x="402" y="2412"/>
                      </a:lnTo>
                      <a:lnTo>
                        <a:pt x="402" y="2409"/>
                      </a:lnTo>
                      <a:lnTo>
                        <a:pt x="412" y="2405"/>
                      </a:lnTo>
                      <a:lnTo>
                        <a:pt x="416" y="2402"/>
                      </a:lnTo>
                      <a:lnTo>
                        <a:pt x="416" y="2400"/>
                      </a:lnTo>
                      <a:lnTo>
                        <a:pt x="419" y="2400"/>
                      </a:lnTo>
                      <a:lnTo>
                        <a:pt x="422" y="2402"/>
                      </a:lnTo>
                      <a:lnTo>
                        <a:pt x="423" y="2400"/>
                      </a:lnTo>
                      <a:lnTo>
                        <a:pt x="423" y="2399"/>
                      </a:lnTo>
                      <a:lnTo>
                        <a:pt x="425" y="2393"/>
                      </a:lnTo>
                      <a:lnTo>
                        <a:pt x="425" y="2385"/>
                      </a:lnTo>
                      <a:lnTo>
                        <a:pt x="425" y="2383"/>
                      </a:lnTo>
                      <a:lnTo>
                        <a:pt x="426" y="2382"/>
                      </a:lnTo>
                      <a:lnTo>
                        <a:pt x="428" y="2380"/>
                      </a:lnTo>
                      <a:lnTo>
                        <a:pt x="429" y="2379"/>
                      </a:lnTo>
                      <a:lnTo>
                        <a:pt x="430" y="2378"/>
                      </a:lnTo>
                      <a:lnTo>
                        <a:pt x="433" y="2372"/>
                      </a:lnTo>
                      <a:lnTo>
                        <a:pt x="436" y="2365"/>
                      </a:lnTo>
                      <a:lnTo>
                        <a:pt x="439" y="2352"/>
                      </a:lnTo>
                      <a:lnTo>
                        <a:pt x="439" y="2344"/>
                      </a:lnTo>
                      <a:lnTo>
                        <a:pt x="439" y="2338"/>
                      </a:lnTo>
                      <a:lnTo>
                        <a:pt x="436" y="2322"/>
                      </a:lnTo>
                      <a:lnTo>
                        <a:pt x="433" y="2315"/>
                      </a:lnTo>
                      <a:lnTo>
                        <a:pt x="433" y="2314"/>
                      </a:lnTo>
                      <a:lnTo>
                        <a:pt x="432" y="2310"/>
                      </a:lnTo>
                      <a:lnTo>
                        <a:pt x="432" y="2308"/>
                      </a:lnTo>
                      <a:lnTo>
                        <a:pt x="430" y="2308"/>
                      </a:lnTo>
                      <a:lnTo>
                        <a:pt x="430" y="2310"/>
                      </a:lnTo>
                      <a:lnTo>
                        <a:pt x="429" y="2311"/>
                      </a:lnTo>
                      <a:lnTo>
                        <a:pt x="429" y="2313"/>
                      </a:lnTo>
                      <a:lnTo>
                        <a:pt x="432" y="2321"/>
                      </a:lnTo>
                      <a:lnTo>
                        <a:pt x="435" y="2332"/>
                      </a:lnTo>
                      <a:lnTo>
                        <a:pt x="435" y="2335"/>
                      </a:lnTo>
                      <a:lnTo>
                        <a:pt x="433" y="2339"/>
                      </a:lnTo>
                      <a:lnTo>
                        <a:pt x="433" y="2341"/>
                      </a:lnTo>
                      <a:lnTo>
                        <a:pt x="433" y="2347"/>
                      </a:lnTo>
                      <a:lnTo>
                        <a:pt x="435" y="2351"/>
                      </a:lnTo>
                      <a:lnTo>
                        <a:pt x="433" y="2356"/>
                      </a:lnTo>
                      <a:lnTo>
                        <a:pt x="432" y="2366"/>
                      </a:lnTo>
                      <a:lnTo>
                        <a:pt x="429" y="2368"/>
                      </a:lnTo>
                      <a:lnTo>
                        <a:pt x="428" y="2368"/>
                      </a:lnTo>
                      <a:lnTo>
                        <a:pt x="426" y="2369"/>
                      </a:lnTo>
                      <a:lnTo>
                        <a:pt x="422" y="2378"/>
                      </a:lnTo>
                      <a:lnTo>
                        <a:pt x="420" y="2388"/>
                      </a:lnTo>
                      <a:lnTo>
                        <a:pt x="420" y="2389"/>
                      </a:lnTo>
                      <a:lnTo>
                        <a:pt x="420" y="2395"/>
                      </a:lnTo>
                      <a:lnTo>
                        <a:pt x="419" y="2396"/>
                      </a:lnTo>
                      <a:lnTo>
                        <a:pt x="418" y="2396"/>
                      </a:lnTo>
                      <a:lnTo>
                        <a:pt x="418" y="2397"/>
                      </a:lnTo>
                      <a:lnTo>
                        <a:pt x="416" y="2396"/>
                      </a:lnTo>
                      <a:lnTo>
                        <a:pt x="418" y="2395"/>
                      </a:lnTo>
                      <a:lnTo>
                        <a:pt x="419" y="2386"/>
                      </a:lnTo>
                      <a:lnTo>
                        <a:pt x="418" y="2385"/>
                      </a:lnTo>
                      <a:lnTo>
                        <a:pt x="418" y="2383"/>
                      </a:lnTo>
                      <a:lnTo>
                        <a:pt x="416" y="2386"/>
                      </a:lnTo>
                      <a:lnTo>
                        <a:pt x="415" y="2388"/>
                      </a:lnTo>
                      <a:lnTo>
                        <a:pt x="415" y="2389"/>
                      </a:lnTo>
                      <a:lnTo>
                        <a:pt x="415" y="2392"/>
                      </a:lnTo>
                      <a:lnTo>
                        <a:pt x="411" y="2399"/>
                      </a:lnTo>
                      <a:lnTo>
                        <a:pt x="406" y="2402"/>
                      </a:lnTo>
                      <a:lnTo>
                        <a:pt x="398" y="2406"/>
                      </a:lnTo>
                      <a:lnTo>
                        <a:pt x="396" y="2406"/>
                      </a:lnTo>
                      <a:lnTo>
                        <a:pt x="395" y="2406"/>
                      </a:lnTo>
                      <a:lnTo>
                        <a:pt x="394" y="2405"/>
                      </a:lnTo>
                      <a:lnTo>
                        <a:pt x="392" y="2402"/>
                      </a:lnTo>
                      <a:lnTo>
                        <a:pt x="391" y="2399"/>
                      </a:lnTo>
                      <a:lnTo>
                        <a:pt x="392" y="2396"/>
                      </a:lnTo>
                      <a:lnTo>
                        <a:pt x="394" y="2396"/>
                      </a:lnTo>
                      <a:lnTo>
                        <a:pt x="398" y="2393"/>
                      </a:lnTo>
                      <a:lnTo>
                        <a:pt x="399" y="2392"/>
                      </a:lnTo>
                      <a:lnTo>
                        <a:pt x="405" y="2386"/>
                      </a:lnTo>
                      <a:lnTo>
                        <a:pt x="405" y="2385"/>
                      </a:lnTo>
                      <a:lnTo>
                        <a:pt x="405" y="2382"/>
                      </a:lnTo>
                      <a:lnTo>
                        <a:pt x="401" y="2380"/>
                      </a:lnTo>
                      <a:lnTo>
                        <a:pt x="399" y="2380"/>
                      </a:lnTo>
                      <a:lnTo>
                        <a:pt x="398" y="2380"/>
                      </a:lnTo>
                      <a:lnTo>
                        <a:pt x="398" y="2383"/>
                      </a:lnTo>
                      <a:lnTo>
                        <a:pt x="399" y="2386"/>
                      </a:lnTo>
                      <a:lnTo>
                        <a:pt x="399" y="2388"/>
                      </a:lnTo>
                      <a:lnTo>
                        <a:pt x="398" y="2389"/>
                      </a:lnTo>
                      <a:lnTo>
                        <a:pt x="395" y="2392"/>
                      </a:lnTo>
                      <a:lnTo>
                        <a:pt x="394" y="2393"/>
                      </a:lnTo>
                      <a:lnTo>
                        <a:pt x="391" y="2393"/>
                      </a:lnTo>
                      <a:lnTo>
                        <a:pt x="385" y="2395"/>
                      </a:lnTo>
                      <a:lnTo>
                        <a:pt x="384" y="2395"/>
                      </a:lnTo>
                      <a:lnTo>
                        <a:pt x="382" y="2393"/>
                      </a:lnTo>
                      <a:lnTo>
                        <a:pt x="384" y="2390"/>
                      </a:lnTo>
                      <a:lnTo>
                        <a:pt x="382" y="2388"/>
                      </a:lnTo>
                      <a:lnTo>
                        <a:pt x="384" y="2385"/>
                      </a:lnTo>
                      <a:lnTo>
                        <a:pt x="384" y="2383"/>
                      </a:lnTo>
                      <a:lnTo>
                        <a:pt x="384" y="2382"/>
                      </a:lnTo>
                      <a:lnTo>
                        <a:pt x="382" y="2380"/>
                      </a:lnTo>
                      <a:lnTo>
                        <a:pt x="382" y="2382"/>
                      </a:lnTo>
                      <a:lnTo>
                        <a:pt x="379" y="2385"/>
                      </a:lnTo>
                      <a:lnTo>
                        <a:pt x="378" y="2385"/>
                      </a:lnTo>
                      <a:lnTo>
                        <a:pt x="377" y="2383"/>
                      </a:lnTo>
                      <a:lnTo>
                        <a:pt x="377" y="2382"/>
                      </a:lnTo>
                      <a:lnTo>
                        <a:pt x="374" y="2376"/>
                      </a:lnTo>
                      <a:lnTo>
                        <a:pt x="371" y="2373"/>
                      </a:lnTo>
                      <a:lnTo>
                        <a:pt x="370" y="2369"/>
                      </a:lnTo>
                      <a:lnTo>
                        <a:pt x="371" y="2368"/>
                      </a:lnTo>
                      <a:lnTo>
                        <a:pt x="367" y="2359"/>
                      </a:lnTo>
                      <a:lnTo>
                        <a:pt x="367" y="2358"/>
                      </a:lnTo>
                      <a:lnTo>
                        <a:pt x="370" y="2349"/>
                      </a:lnTo>
                      <a:lnTo>
                        <a:pt x="374" y="2348"/>
                      </a:lnTo>
                      <a:lnTo>
                        <a:pt x="375" y="2349"/>
                      </a:lnTo>
                      <a:lnTo>
                        <a:pt x="378" y="2349"/>
                      </a:lnTo>
                      <a:lnTo>
                        <a:pt x="384" y="2347"/>
                      </a:lnTo>
                      <a:lnTo>
                        <a:pt x="385" y="2345"/>
                      </a:lnTo>
                      <a:lnTo>
                        <a:pt x="385" y="2344"/>
                      </a:lnTo>
                      <a:lnTo>
                        <a:pt x="384" y="2342"/>
                      </a:lnTo>
                      <a:lnTo>
                        <a:pt x="382" y="2339"/>
                      </a:lnTo>
                      <a:lnTo>
                        <a:pt x="382" y="2338"/>
                      </a:lnTo>
                      <a:lnTo>
                        <a:pt x="384" y="2338"/>
                      </a:lnTo>
                      <a:lnTo>
                        <a:pt x="384" y="2337"/>
                      </a:lnTo>
                      <a:lnTo>
                        <a:pt x="385" y="2335"/>
                      </a:lnTo>
                      <a:lnTo>
                        <a:pt x="388" y="2332"/>
                      </a:lnTo>
                      <a:lnTo>
                        <a:pt x="388" y="2331"/>
                      </a:lnTo>
                      <a:lnTo>
                        <a:pt x="387" y="2328"/>
                      </a:lnTo>
                      <a:lnTo>
                        <a:pt x="387" y="2327"/>
                      </a:lnTo>
                      <a:lnTo>
                        <a:pt x="389" y="2325"/>
                      </a:lnTo>
                      <a:lnTo>
                        <a:pt x="394" y="2324"/>
                      </a:lnTo>
                      <a:lnTo>
                        <a:pt x="395" y="2322"/>
                      </a:lnTo>
                      <a:lnTo>
                        <a:pt x="395" y="2321"/>
                      </a:lnTo>
                      <a:lnTo>
                        <a:pt x="394" y="2320"/>
                      </a:lnTo>
                      <a:lnTo>
                        <a:pt x="392" y="2320"/>
                      </a:lnTo>
                      <a:lnTo>
                        <a:pt x="392" y="2321"/>
                      </a:lnTo>
                      <a:lnTo>
                        <a:pt x="392" y="2318"/>
                      </a:lnTo>
                      <a:lnTo>
                        <a:pt x="394" y="2313"/>
                      </a:lnTo>
                      <a:lnTo>
                        <a:pt x="395" y="2313"/>
                      </a:lnTo>
                      <a:lnTo>
                        <a:pt x="396" y="2311"/>
                      </a:lnTo>
                      <a:lnTo>
                        <a:pt x="398" y="2310"/>
                      </a:lnTo>
                      <a:lnTo>
                        <a:pt x="398" y="2308"/>
                      </a:lnTo>
                      <a:lnTo>
                        <a:pt x="395" y="2307"/>
                      </a:lnTo>
                      <a:lnTo>
                        <a:pt x="391" y="2308"/>
                      </a:lnTo>
                      <a:lnTo>
                        <a:pt x="388" y="2307"/>
                      </a:lnTo>
                      <a:lnTo>
                        <a:pt x="387" y="2307"/>
                      </a:lnTo>
                      <a:lnTo>
                        <a:pt x="387" y="2310"/>
                      </a:lnTo>
                      <a:lnTo>
                        <a:pt x="387" y="2313"/>
                      </a:lnTo>
                      <a:lnTo>
                        <a:pt x="388" y="2314"/>
                      </a:lnTo>
                      <a:lnTo>
                        <a:pt x="388" y="2317"/>
                      </a:lnTo>
                      <a:lnTo>
                        <a:pt x="387" y="2318"/>
                      </a:lnTo>
                      <a:lnTo>
                        <a:pt x="382" y="2325"/>
                      </a:lnTo>
                      <a:lnTo>
                        <a:pt x="381" y="2327"/>
                      </a:lnTo>
                      <a:lnTo>
                        <a:pt x="378" y="2331"/>
                      </a:lnTo>
                      <a:lnTo>
                        <a:pt x="378" y="2332"/>
                      </a:lnTo>
                      <a:lnTo>
                        <a:pt x="374" y="2335"/>
                      </a:lnTo>
                      <a:lnTo>
                        <a:pt x="371" y="2338"/>
                      </a:lnTo>
                      <a:lnTo>
                        <a:pt x="368" y="2335"/>
                      </a:lnTo>
                      <a:lnTo>
                        <a:pt x="367" y="2335"/>
                      </a:lnTo>
                      <a:lnTo>
                        <a:pt x="365" y="2341"/>
                      </a:lnTo>
                      <a:lnTo>
                        <a:pt x="364" y="2345"/>
                      </a:lnTo>
                      <a:lnTo>
                        <a:pt x="361" y="2349"/>
                      </a:lnTo>
                      <a:lnTo>
                        <a:pt x="360" y="2348"/>
                      </a:lnTo>
                      <a:lnTo>
                        <a:pt x="358" y="2347"/>
                      </a:lnTo>
                      <a:lnTo>
                        <a:pt x="358" y="2342"/>
                      </a:lnTo>
                      <a:lnTo>
                        <a:pt x="357" y="2341"/>
                      </a:lnTo>
                      <a:lnTo>
                        <a:pt x="355" y="2339"/>
                      </a:lnTo>
                      <a:lnTo>
                        <a:pt x="354" y="2339"/>
                      </a:lnTo>
                      <a:lnTo>
                        <a:pt x="353" y="2337"/>
                      </a:lnTo>
                      <a:lnTo>
                        <a:pt x="351" y="2332"/>
                      </a:lnTo>
                      <a:lnTo>
                        <a:pt x="351" y="2330"/>
                      </a:lnTo>
                      <a:lnTo>
                        <a:pt x="351" y="2328"/>
                      </a:lnTo>
                      <a:lnTo>
                        <a:pt x="353" y="2327"/>
                      </a:lnTo>
                      <a:lnTo>
                        <a:pt x="354" y="2321"/>
                      </a:lnTo>
                      <a:lnTo>
                        <a:pt x="354" y="2318"/>
                      </a:lnTo>
                      <a:lnTo>
                        <a:pt x="354" y="2317"/>
                      </a:lnTo>
                      <a:lnTo>
                        <a:pt x="353" y="2313"/>
                      </a:lnTo>
                      <a:lnTo>
                        <a:pt x="353" y="2310"/>
                      </a:lnTo>
                      <a:lnTo>
                        <a:pt x="354" y="2308"/>
                      </a:lnTo>
                      <a:lnTo>
                        <a:pt x="354" y="2310"/>
                      </a:lnTo>
                      <a:lnTo>
                        <a:pt x="355" y="2311"/>
                      </a:lnTo>
                      <a:lnTo>
                        <a:pt x="355" y="2313"/>
                      </a:lnTo>
                      <a:lnTo>
                        <a:pt x="357" y="2314"/>
                      </a:lnTo>
                      <a:lnTo>
                        <a:pt x="358" y="2314"/>
                      </a:lnTo>
                      <a:lnTo>
                        <a:pt x="360" y="2313"/>
                      </a:lnTo>
                      <a:lnTo>
                        <a:pt x="360" y="2310"/>
                      </a:lnTo>
                      <a:lnTo>
                        <a:pt x="361" y="2308"/>
                      </a:lnTo>
                      <a:lnTo>
                        <a:pt x="361" y="2307"/>
                      </a:lnTo>
                      <a:lnTo>
                        <a:pt x="365" y="2307"/>
                      </a:lnTo>
                      <a:lnTo>
                        <a:pt x="367" y="2307"/>
                      </a:lnTo>
                      <a:lnTo>
                        <a:pt x="370" y="2305"/>
                      </a:lnTo>
                      <a:lnTo>
                        <a:pt x="372" y="2301"/>
                      </a:lnTo>
                      <a:lnTo>
                        <a:pt x="378" y="2291"/>
                      </a:lnTo>
                      <a:lnTo>
                        <a:pt x="381" y="2280"/>
                      </a:lnTo>
                      <a:lnTo>
                        <a:pt x="385" y="2276"/>
                      </a:lnTo>
                      <a:lnTo>
                        <a:pt x="385" y="2279"/>
                      </a:lnTo>
                      <a:lnTo>
                        <a:pt x="391" y="2274"/>
                      </a:lnTo>
                      <a:lnTo>
                        <a:pt x="395" y="2267"/>
                      </a:lnTo>
                      <a:lnTo>
                        <a:pt x="395" y="2266"/>
                      </a:lnTo>
                      <a:lnTo>
                        <a:pt x="395" y="2264"/>
                      </a:lnTo>
                      <a:lnTo>
                        <a:pt x="392" y="2264"/>
                      </a:lnTo>
                      <a:lnTo>
                        <a:pt x="391" y="2264"/>
                      </a:lnTo>
                      <a:lnTo>
                        <a:pt x="387" y="2270"/>
                      </a:lnTo>
                      <a:lnTo>
                        <a:pt x="385" y="2270"/>
                      </a:lnTo>
                      <a:lnTo>
                        <a:pt x="381" y="2272"/>
                      </a:lnTo>
                      <a:lnTo>
                        <a:pt x="374" y="2276"/>
                      </a:lnTo>
                      <a:lnTo>
                        <a:pt x="372" y="2290"/>
                      </a:lnTo>
                      <a:lnTo>
                        <a:pt x="371" y="2291"/>
                      </a:lnTo>
                      <a:lnTo>
                        <a:pt x="370" y="2293"/>
                      </a:lnTo>
                      <a:lnTo>
                        <a:pt x="368" y="2293"/>
                      </a:lnTo>
                      <a:lnTo>
                        <a:pt x="367" y="2293"/>
                      </a:lnTo>
                      <a:lnTo>
                        <a:pt x="365" y="2290"/>
                      </a:lnTo>
                      <a:lnTo>
                        <a:pt x="361" y="2290"/>
                      </a:lnTo>
                      <a:lnTo>
                        <a:pt x="357" y="2293"/>
                      </a:lnTo>
                      <a:lnTo>
                        <a:pt x="357" y="2294"/>
                      </a:lnTo>
                      <a:lnTo>
                        <a:pt x="357" y="2296"/>
                      </a:lnTo>
                      <a:lnTo>
                        <a:pt x="355" y="2297"/>
                      </a:lnTo>
                      <a:lnTo>
                        <a:pt x="351" y="2296"/>
                      </a:lnTo>
                      <a:lnTo>
                        <a:pt x="351" y="2291"/>
                      </a:lnTo>
                      <a:lnTo>
                        <a:pt x="353" y="2289"/>
                      </a:lnTo>
                      <a:lnTo>
                        <a:pt x="355" y="2283"/>
                      </a:lnTo>
                      <a:lnTo>
                        <a:pt x="355" y="2274"/>
                      </a:lnTo>
                      <a:lnTo>
                        <a:pt x="354" y="2267"/>
                      </a:lnTo>
                      <a:lnTo>
                        <a:pt x="353" y="2264"/>
                      </a:lnTo>
                      <a:lnTo>
                        <a:pt x="350" y="2264"/>
                      </a:lnTo>
                      <a:lnTo>
                        <a:pt x="345" y="2264"/>
                      </a:lnTo>
                      <a:lnTo>
                        <a:pt x="345" y="2266"/>
                      </a:lnTo>
                      <a:lnTo>
                        <a:pt x="344" y="2267"/>
                      </a:lnTo>
                      <a:lnTo>
                        <a:pt x="343" y="2260"/>
                      </a:lnTo>
                      <a:lnTo>
                        <a:pt x="343" y="2256"/>
                      </a:lnTo>
                      <a:lnTo>
                        <a:pt x="344" y="2252"/>
                      </a:lnTo>
                      <a:lnTo>
                        <a:pt x="348" y="2243"/>
                      </a:lnTo>
                      <a:lnTo>
                        <a:pt x="351" y="2240"/>
                      </a:lnTo>
                      <a:lnTo>
                        <a:pt x="351" y="2242"/>
                      </a:lnTo>
                      <a:lnTo>
                        <a:pt x="353" y="2242"/>
                      </a:lnTo>
                      <a:lnTo>
                        <a:pt x="353" y="2243"/>
                      </a:lnTo>
                      <a:lnTo>
                        <a:pt x="355" y="2243"/>
                      </a:lnTo>
                      <a:lnTo>
                        <a:pt x="357" y="2243"/>
                      </a:lnTo>
                      <a:lnTo>
                        <a:pt x="360" y="2239"/>
                      </a:lnTo>
                      <a:lnTo>
                        <a:pt x="360" y="2238"/>
                      </a:lnTo>
                      <a:lnTo>
                        <a:pt x="361" y="2238"/>
                      </a:lnTo>
                      <a:lnTo>
                        <a:pt x="364" y="2233"/>
                      </a:lnTo>
                      <a:lnTo>
                        <a:pt x="365" y="2233"/>
                      </a:lnTo>
                      <a:lnTo>
                        <a:pt x="372" y="2233"/>
                      </a:lnTo>
                      <a:lnTo>
                        <a:pt x="372" y="2235"/>
                      </a:lnTo>
                      <a:lnTo>
                        <a:pt x="374" y="2236"/>
                      </a:lnTo>
                      <a:lnTo>
                        <a:pt x="374" y="2240"/>
                      </a:lnTo>
                      <a:lnTo>
                        <a:pt x="372" y="2242"/>
                      </a:lnTo>
                      <a:lnTo>
                        <a:pt x="374" y="2243"/>
                      </a:lnTo>
                      <a:lnTo>
                        <a:pt x="375" y="2242"/>
                      </a:lnTo>
                      <a:lnTo>
                        <a:pt x="378" y="2238"/>
                      </a:lnTo>
                      <a:lnTo>
                        <a:pt x="378" y="2232"/>
                      </a:lnTo>
                      <a:lnTo>
                        <a:pt x="381" y="2219"/>
                      </a:lnTo>
                      <a:lnTo>
                        <a:pt x="382" y="2218"/>
                      </a:lnTo>
                      <a:lnTo>
                        <a:pt x="384" y="2219"/>
                      </a:lnTo>
                      <a:lnTo>
                        <a:pt x="388" y="2226"/>
                      </a:lnTo>
                      <a:lnTo>
                        <a:pt x="388" y="2228"/>
                      </a:lnTo>
                      <a:lnTo>
                        <a:pt x="388" y="2232"/>
                      </a:lnTo>
                      <a:lnTo>
                        <a:pt x="387" y="2233"/>
                      </a:lnTo>
                      <a:lnTo>
                        <a:pt x="387" y="2236"/>
                      </a:lnTo>
                      <a:lnTo>
                        <a:pt x="388" y="2238"/>
                      </a:lnTo>
                      <a:lnTo>
                        <a:pt x="389" y="2236"/>
                      </a:lnTo>
                      <a:lnTo>
                        <a:pt x="391" y="2236"/>
                      </a:lnTo>
                      <a:lnTo>
                        <a:pt x="391" y="2235"/>
                      </a:lnTo>
                      <a:lnTo>
                        <a:pt x="392" y="2228"/>
                      </a:lnTo>
                      <a:lnTo>
                        <a:pt x="391" y="2223"/>
                      </a:lnTo>
                      <a:lnTo>
                        <a:pt x="389" y="2222"/>
                      </a:lnTo>
                      <a:lnTo>
                        <a:pt x="388" y="2222"/>
                      </a:lnTo>
                      <a:lnTo>
                        <a:pt x="385" y="2215"/>
                      </a:lnTo>
                      <a:lnTo>
                        <a:pt x="385" y="2214"/>
                      </a:lnTo>
                      <a:lnTo>
                        <a:pt x="388" y="2209"/>
                      </a:lnTo>
                      <a:lnTo>
                        <a:pt x="388" y="2208"/>
                      </a:lnTo>
                      <a:lnTo>
                        <a:pt x="389" y="2206"/>
                      </a:lnTo>
                      <a:lnTo>
                        <a:pt x="392" y="2206"/>
                      </a:lnTo>
                      <a:lnTo>
                        <a:pt x="395" y="2204"/>
                      </a:lnTo>
                      <a:lnTo>
                        <a:pt x="396" y="2202"/>
                      </a:lnTo>
                      <a:lnTo>
                        <a:pt x="396" y="2201"/>
                      </a:lnTo>
                      <a:lnTo>
                        <a:pt x="396" y="2198"/>
                      </a:lnTo>
                      <a:lnTo>
                        <a:pt x="395" y="2198"/>
                      </a:lnTo>
                      <a:lnTo>
                        <a:pt x="392" y="2198"/>
                      </a:lnTo>
                      <a:lnTo>
                        <a:pt x="392" y="2197"/>
                      </a:lnTo>
                      <a:lnTo>
                        <a:pt x="391" y="2197"/>
                      </a:lnTo>
                      <a:lnTo>
                        <a:pt x="389" y="2197"/>
                      </a:lnTo>
                      <a:lnTo>
                        <a:pt x="387" y="2195"/>
                      </a:lnTo>
                      <a:lnTo>
                        <a:pt x="387" y="2194"/>
                      </a:lnTo>
                      <a:lnTo>
                        <a:pt x="384" y="2189"/>
                      </a:lnTo>
                      <a:lnTo>
                        <a:pt x="385" y="2188"/>
                      </a:lnTo>
                      <a:lnTo>
                        <a:pt x="385" y="2187"/>
                      </a:lnTo>
                      <a:lnTo>
                        <a:pt x="394" y="2182"/>
                      </a:lnTo>
                      <a:lnTo>
                        <a:pt x="399" y="2180"/>
                      </a:lnTo>
                      <a:lnTo>
                        <a:pt x="398" y="2178"/>
                      </a:lnTo>
                      <a:lnTo>
                        <a:pt x="395" y="2178"/>
                      </a:lnTo>
                      <a:lnTo>
                        <a:pt x="389" y="2180"/>
                      </a:lnTo>
                      <a:lnTo>
                        <a:pt x="388" y="2181"/>
                      </a:lnTo>
                      <a:lnTo>
                        <a:pt x="387" y="2182"/>
                      </a:lnTo>
                      <a:lnTo>
                        <a:pt x="384" y="2182"/>
                      </a:lnTo>
                      <a:lnTo>
                        <a:pt x="381" y="2177"/>
                      </a:lnTo>
                      <a:lnTo>
                        <a:pt x="375" y="2167"/>
                      </a:lnTo>
                      <a:lnTo>
                        <a:pt x="374" y="2164"/>
                      </a:lnTo>
                      <a:lnTo>
                        <a:pt x="374" y="2163"/>
                      </a:lnTo>
                      <a:lnTo>
                        <a:pt x="375" y="2163"/>
                      </a:lnTo>
                      <a:lnTo>
                        <a:pt x="375" y="2161"/>
                      </a:lnTo>
                      <a:lnTo>
                        <a:pt x="375" y="2158"/>
                      </a:lnTo>
                      <a:lnTo>
                        <a:pt x="374" y="2157"/>
                      </a:lnTo>
                      <a:lnTo>
                        <a:pt x="372" y="2154"/>
                      </a:lnTo>
                      <a:lnTo>
                        <a:pt x="372" y="2148"/>
                      </a:lnTo>
                      <a:lnTo>
                        <a:pt x="374" y="2144"/>
                      </a:lnTo>
                      <a:lnTo>
                        <a:pt x="375" y="2146"/>
                      </a:lnTo>
                      <a:lnTo>
                        <a:pt x="378" y="2144"/>
                      </a:lnTo>
                      <a:lnTo>
                        <a:pt x="381" y="2143"/>
                      </a:lnTo>
                      <a:lnTo>
                        <a:pt x="382" y="2137"/>
                      </a:lnTo>
                      <a:lnTo>
                        <a:pt x="381" y="2136"/>
                      </a:lnTo>
                      <a:lnTo>
                        <a:pt x="379" y="2137"/>
                      </a:lnTo>
                      <a:lnTo>
                        <a:pt x="375" y="2139"/>
                      </a:lnTo>
                      <a:lnTo>
                        <a:pt x="375" y="2137"/>
                      </a:lnTo>
                      <a:lnTo>
                        <a:pt x="372" y="2136"/>
                      </a:lnTo>
                      <a:lnTo>
                        <a:pt x="371" y="2139"/>
                      </a:lnTo>
                      <a:lnTo>
                        <a:pt x="370" y="2134"/>
                      </a:lnTo>
                      <a:lnTo>
                        <a:pt x="368" y="2130"/>
                      </a:lnTo>
                      <a:lnTo>
                        <a:pt x="365" y="2127"/>
                      </a:lnTo>
                      <a:lnTo>
                        <a:pt x="362" y="2127"/>
                      </a:lnTo>
                      <a:lnTo>
                        <a:pt x="361" y="2126"/>
                      </a:lnTo>
                      <a:lnTo>
                        <a:pt x="361" y="2123"/>
                      </a:lnTo>
                      <a:lnTo>
                        <a:pt x="361" y="2122"/>
                      </a:lnTo>
                      <a:lnTo>
                        <a:pt x="361" y="2120"/>
                      </a:lnTo>
                      <a:lnTo>
                        <a:pt x="361" y="2119"/>
                      </a:lnTo>
                      <a:lnTo>
                        <a:pt x="360" y="2119"/>
                      </a:lnTo>
                      <a:lnTo>
                        <a:pt x="354" y="2120"/>
                      </a:lnTo>
                      <a:lnTo>
                        <a:pt x="347" y="2110"/>
                      </a:lnTo>
                      <a:lnTo>
                        <a:pt x="345" y="2107"/>
                      </a:lnTo>
                      <a:lnTo>
                        <a:pt x="347" y="2099"/>
                      </a:lnTo>
                      <a:lnTo>
                        <a:pt x="347" y="2097"/>
                      </a:lnTo>
                      <a:lnTo>
                        <a:pt x="350" y="2095"/>
                      </a:lnTo>
                      <a:lnTo>
                        <a:pt x="353" y="2093"/>
                      </a:lnTo>
                      <a:lnTo>
                        <a:pt x="354" y="2093"/>
                      </a:lnTo>
                      <a:lnTo>
                        <a:pt x="355" y="2093"/>
                      </a:lnTo>
                      <a:lnTo>
                        <a:pt x="355" y="2095"/>
                      </a:lnTo>
                      <a:lnTo>
                        <a:pt x="355" y="2096"/>
                      </a:lnTo>
                      <a:lnTo>
                        <a:pt x="357" y="2096"/>
                      </a:lnTo>
                      <a:lnTo>
                        <a:pt x="360" y="2097"/>
                      </a:lnTo>
                      <a:lnTo>
                        <a:pt x="364" y="2099"/>
                      </a:lnTo>
                      <a:lnTo>
                        <a:pt x="365" y="2097"/>
                      </a:lnTo>
                      <a:lnTo>
                        <a:pt x="368" y="2095"/>
                      </a:lnTo>
                      <a:lnTo>
                        <a:pt x="367" y="2095"/>
                      </a:lnTo>
                      <a:lnTo>
                        <a:pt x="364" y="2093"/>
                      </a:lnTo>
                      <a:lnTo>
                        <a:pt x="362" y="2093"/>
                      </a:lnTo>
                      <a:lnTo>
                        <a:pt x="360" y="2090"/>
                      </a:lnTo>
                      <a:lnTo>
                        <a:pt x="358" y="2088"/>
                      </a:lnTo>
                      <a:lnTo>
                        <a:pt x="357" y="2086"/>
                      </a:lnTo>
                      <a:lnTo>
                        <a:pt x="358" y="2085"/>
                      </a:lnTo>
                      <a:lnTo>
                        <a:pt x="358" y="2083"/>
                      </a:lnTo>
                      <a:lnTo>
                        <a:pt x="360" y="2083"/>
                      </a:lnTo>
                      <a:lnTo>
                        <a:pt x="360" y="2075"/>
                      </a:lnTo>
                      <a:lnTo>
                        <a:pt x="360" y="2069"/>
                      </a:lnTo>
                      <a:lnTo>
                        <a:pt x="361" y="2068"/>
                      </a:lnTo>
                      <a:lnTo>
                        <a:pt x="364" y="2064"/>
                      </a:lnTo>
                      <a:lnTo>
                        <a:pt x="365" y="2064"/>
                      </a:lnTo>
                      <a:lnTo>
                        <a:pt x="367" y="2062"/>
                      </a:lnTo>
                      <a:lnTo>
                        <a:pt x="367" y="2061"/>
                      </a:lnTo>
                      <a:lnTo>
                        <a:pt x="365" y="2059"/>
                      </a:lnTo>
                      <a:lnTo>
                        <a:pt x="364" y="2059"/>
                      </a:lnTo>
                      <a:lnTo>
                        <a:pt x="364" y="2061"/>
                      </a:lnTo>
                      <a:lnTo>
                        <a:pt x="361" y="2061"/>
                      </a:lnTo>
                      <a:lnTo>
                        <a:pt x="361" y="2059"/>
                      </a:lnTo>
                      <a:lnTo>
                        <a:pt x="358" y="2056"/>
                      </a:lnTo>
                      <a:lnTo>
                        <a:pt x="358" y="2052"/>
                      </a:lnTo>
                      <a:lnTo>
                        <a:pt x="358" y="2049"/>
                      </a:lnTo>
                      <a:lnTo>
                        <a:pt x="358" y="2047"/>
                      </a:lnTo>
                      <a:lnTo>
                        <a:pt x="362" y="2041"/>
                      </a:lnTo>
                      <a:lnTo>
                        <a:pt x="364" y="2039"/>
                      </a:lnTo>
                      <a:lnTo>
                        <a:pt x="368" y="2041"/>
                      </a:lnTo>
                      <a:lnTo>
                        <a:pt x="370" y="2045"/>
                      </a:lnTo>
                      <a:lnTo>
                        <a:pt x="370" y="2047"/>
                      </a:lnTo>
                      <a:lnTo>
                        <a:pt x="371" y="2048"/>
                      </a:lnTo>
                      <a:lnTo>
                        <a:pt x="374" y="2051"/>
                      </a:lnTo>
                      <a:lnTo>
                        <a:pt x="377" y="2052"/>
                      </a:lnTo>
                      <a:lnTo>
                        <a:pt x="384" y="2064"/>
                      </a:lnTo>
                      <a:lnTo>
                        <a:pt x="385" y="2066"/>
                      </a:lnTo>
                      <a:lnTo>
                        <a:pt x="387" y="2066"/>
                      </a:lnTo>
                      <a:lnTo>
                        <a:pt x="388" y="2066"/>
                      </a:lnTo>
                      <a:lnTo>
                        <a:pt x="388" y="2065"/>
                      </a:lnTo>
                      <a:lnTo>
                        <a:pt x="385" y="2058"/>
                      </a:lnTo>
                      <a:lnTo>
                        <a:pt x="384" y="2055"/>
                      </a:lnTo>
                      <a:lnTo>
                        <a:pt x="381" y="2054"/>
                      </a:lnTo>
                      <a:lnTo>
                        <a:pt x="375" y="2041"/>
                      </a:lnTo>
                      <a:lnTo>
                        <a:pt x="372" y="2037"/>
                      </a:lnTo>
                      <a:lnTo>
                        <a:pt x="372" y="2035"/>
                      </a:lnTo>
                      <a:lnTo>
                        <a:pt x="374" y="2034"/>
                      </a:lnTo>
                      <a:lnTo>
                        <a:pt x="375" y="2025"/>
                      </a:lnTo>
                      <a:lnTo>
                        <a:pt x="374" y="2024"/>
                      </a:lnTo>
                      <a:lnTo>
                        <a:pt x="371" y="2025"/>
                      </a:lnTo>
                      <a:lnTo>
                        <a:pt x="370" y="2028"/>
                      </a:lnTo>
                      <a:lnTo>
                        <a:pt x="368" y="2030"/>
                      </a:lnTo>
                      <a:lnTo>
                        <a:pt x="368" y="2031"/>
                      </a:lnTo>
                      <a:lnTo>
                        <a:pt x="367" y="2031"/>
                      </a:lnTo>
                      <a:lnTo>
                        <a:pt x="365" y="2031"/>
                      </a:lnTo>
                      <a:lnTo>
                        <a:pt x="365" y="2030"/>
                      </a:lnTo>
                      <a:lnTo>
                        <a:pt x="364" y="2030"/>
                      </a:lnTo>
                      <a:lnTo>
                        <a:pt x="360" y="2021"/>
                      </a:lnTo>
                      <a:lnTo>
                        <a:pt x="357" y="1997"/>
                      </a:lnTo>
                      <a:lnTo>
                        <a:pt x="355" y="1991"/>
                      </a:lnTo>
                      <a:lnTo>
                        <a:pt x="355" y="1989"/>
                      </a:lnTo>
                      <a:lnTo>
                        <a:pt x="355" y="1984"/>
                      </a:lnTo>
                      <a:lnTo>
                        <a:pt x="357" y="1973"/>
                      </a:lnTo>
                      <a:lnTo>
                        <a:pt x="331" y="1957"/>
                      </a:lnTo>
                      <a:lnTo>
                        <a:pt x="328" y="1946"/>
                      </a:lnTo>
                      <a:lnTo>
                        <a:pt x="324" y="1933"/>
                      </a:lnTo>
                      <a:lnTo>
                        <a:pt x="317" y="1909"/>
                      </a:lnTo>
                      <a:lnTo>
                        <a:pt x="331" y="1860"/>
                      </a:lnTo>
                      <a:lnTo>
                        <a:pt x="333" y="1851"/>
                      </a:lnTo>
                      <a:lnTo>
                        <a:pt x="336" y="1853"/>
                      </a:lnTo>
                      <a:lnTo>
                        <a:pt x="337" y="1850"/>
                      </a:lnTo>
                      <a:lnTo>
                        <a:pt x="338" y="1839"/>
                      </a:lnTo>
                      <a:lnTo>
                        <a:pt x="340" y="1833"/>
                      </a:lnTo>
                      <a:lnTo>
                        <a:pt x="340" y="1824"/>
                      </a:lnTo>
                      <a:lnTo>
                        <a:pt x="338" y="1813"/>
                      </a:lnTo>
                      <a:lnTo>
                        <a:pt x="338" y="1805"/>
                      </a:lnTo>
                      <a:lnTo>
                        <a:pt x="337" y="1806"/>
                      </a:lnTo>
                      <a:lnTo>
                        <a:pt x="336" y="1810"/>
                      </a:lnTo>
                      <a:lnTo>
                        <a:pt x="334" y="1814"/>
                      </a:lnTo>
                      <a:lnTo>
                        <a:pt x="334" y="1817"/>
                      </a:lnTo>
                      <a:lnTo>
                        <a:pt x="337" y="1820"/>
                      </a:lnTo>
                      <a:lnTo>
                        <a:pt x="336" y="1824"/>
                      </a:lnTo>
                      <a:lnTo>
                        <a:pt x="336" y="1827"/>
                      </a:lnTo>
                      <a:lnTo>
                        <a:pt x="330" y="1833"/>
                      </a:lnTo>
                      <a:lnTo>
                        <a:pt x="327" y="1837"/>
                      </a:lnTo>
                      <a:lnTo>
                        <a:pt x="326" y="1840"/>
                      </a:lnTo>
                      <a:lnTo>
                        <a:pt x="328" y="1843"/>
                      </a:lnTo>
                      <a:lnTo>
                        <a:pt x="328" y="1844"/>
                      </a:lnTo>
                      <a:lnTo>
                        <a:pt x="327" y="1850"/>
                      </a:lnTo>
                      <a:lnTo>
                        <a:pt x="326" y="1855"/>
                      </a:lnTo>
                      <a:lnTo>
                        <a:pt x="324" y="1857"/>
                      </a:lnTo>
                      <a:lnTo>
                        <a:pt x="323" y="1857"/>
                      </a:lnTo>
                      <a:lnTo>
                        <a:pt x="321" y="1858"/>
                      </a:lnTo>
                      <a:lnTo>
                        <a:pt x="321" y="1867"/>
                      </a:lnTo>
                      <a:lnTo>
                        <a:pt x="321" y="1868"/>
                      </a:lnTo>
                      <a:lnTo>
                        <a:pt x="321" y="1871"/>
                      </a:lnTo>
                      <a:lnTo>
                        <a:pt x="321" y="1872"/>
                      </a:lnTo>
                      <a:lnTo>
                        <a:pt x="320" y="1878"/>
                      </a:lnTo>
                      <a:lnTo>
                        <a:pt x="319" y="1895"/>
                      </a:lnTo>
                      <a:lnTo>
                        <a:pt x="319" y="1898"/>
                      </a:lnTo>
                      <a:lnTo>
                        <a:pt x="317" y="1899"/>
                      </a:lnTo>
                      <a:lnTo>
                        <a:pt x="317" y="1898"/>
                      </a:lnTo>
                      <a:lnTo>
                        <a:pt x="317" y="1897"/>
                      </a:lnTo>
                      <a:lnTo>
                        <a:pt x="316" y="1895"/>
                      </a:lnTo>
                      <a:lnTo>
                        <a:pt x="314" y="1897"/>
                      </a:lnTo>
                      <a:lnTo>
                        <a:pt x="314" y="1898"/>
                      </a:lnTo>
                      <a:lnTo>
                        <a:pt x="314" y="1902"/>
                      </a:lnTo>
                      <a:lnTo>
                        <a:pt x="313" y="1909"/>
                      </a:lnTo>
                      <a:lnTo>
                        <a:pt x="313" y="1919"/>
                      </a:lnTo>
                      <a:lnTo>
                        <a:pt x="310" y="1928"/>
                      </a:lnTo>
                      <a:lnTo>
                        <a:pt x="309" y="1933"/>
                      </a:lnTo>
                      <a:lnTo>
                        <a:pt x="307" y="1935"/>
                      </a:lnTo>
                      <a:lnTo>
                        <a:pt x="307" y="1936"/>
                      </a:lnTo>
                      <a:lnTo>
                        <a:pt x="307" y="1935"/>
                      </a:lnTo>
                      <a:lnTo>
                        <a:pt x="307" y="1933"/>
                      </a:lnTo>
                      <a:lnTo>
                        <a:pt x="306" y="1933"/>
                      </a:lnTo>
                      <a:lnTo>
                        <a:pt x="304" y="1933"/>
                      </a:lnTo>
                      <a:lnTo>
                        <a:pt x="303" y="1938"/>
                      </a:lnTo>
                      <a:lnTo>
                        <a:pt x="303" y="1939"/>
                      </a:lnTo>
                      <a:lnTo>
                        <a:pt x="302" y="1947"/>
                      </a:lnTo>
                      <a:lnTo>
                        <a:pt x="302" y="1946"/>
                      </a:lnTo>
                      <a:lnTo>
                        <a:pt x="302" y="1945"/>
                      </a:lnTo>
                      <a:lnTo>
                        <a:pt x="299" y="1945"/>
                      </a:lnTo>
                      <a:lnTo>
                        <a:pt x="297" y="1942"/>
                      </a:lnTo>
                      <a:lnTo>
                        <a:pt x="295" y="1938"/>
                      </a:lnTo>
                      <a:lnTo>
                        <a:pt x="293" y="1936"/>
                      </a:lnTo>
                      <a:lnTo>
                        <a:pt x="292" y="1936"/>
                      </a:lnTo>
                      <a:lnTo>
                        <a:pt x="290" y="1936"/>
                      </a:lnTo>
                      <a:lnTo>
                        <a:pt x="290" y="1935"/>
                      </a:lnTo>
                      <a:lnTo>
                        <a:pt x="289" y="1930"/>
                      </a:lnTo>
                      <a:lnTo>
                        <a:pt x="289" y="1922"/>
                      </a:lnTo>
                      <a:lnTo>
                        <a:pt x="289" y="1919"/>
                      </a:lnTo>
                      <a:lnTo>
                        <a:pt x="290" y="1912"/>
                      </a:lnTo>
                      <a:lnTo>
                        <a:pt x="289" y="1912"/>
                      </a:lnTo>
                      <a:lnTo>
                        <a:pt x="285" y="1912"/>
                      </a:lnTo>
                      <a:lnTo>
                        <a:pt x="285" y="1911"/>
                      </a:lnTo>
                      <a:lnTo>
                        <a:pt x="283" y="1908"/>
                      </a:lnTo>
                      <a:lnTo>
                        <a:pt x="280" y="1904"/>
                      </a:lnTo>
                      <a:lnTo>
                        <a:pt x="273" y="1905"/>
                      </a:lnTo>
                      <a:lnTo>
                        <a:pt x="266" y="1904"/>
                      </a:lnTo>
                      <a:lnTo>
                        <a:pt x="261" y="1902"/>
                      </a:lnTo>
                      <a:lnTo>
                        <a:pt x="261" y="1901"/>
                      </a:lnTo>
                      <a:lnTo>
                        <a:pt x="263" y="1898"/>
                      </a:lnTo>
                      <a:lnTo>
                        <a:pt x="265" y="1894"/>
                      </a:lnTo>
                      <a:lnTo>
                        <a:pt x="265" y="1892"/>
                      </a:lnTo>
                      <a:lnTo>
                        <a:pt x="263" y="1894"/>
                      </a:lnTo>
                      <a:lnTo>
                        <a:pt x="263" y="1892"/>
                      </a:lnTo>
                      <a:lnTo>
                        <a:pt x="261" y="1891"/>
                      </a:lnTo>
                      <a:lnTo>
                        <a:pt x="261" y="1889"/>
                      </a:lnTo>
                      <a:lnTo>
                        <a:pt x="261" y="1888"/>
                      </a:lnTo>
                      <a:lnTo>
                        <a:pt x="262" y="1888"/>
                      </a:lnTo>
                      <a:lnTo>
                        <a:pt x="263" y="188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6" name="Freeform 74"/>
                <p:cNvSpPr>
                  <a:spLocks/>
                </p:cNvSpPr>
                <p:nvPr/>
              </p:nvSpPr>
              <p:spPr bwMode="auto">
                <a:xfrm>
                  <a:off x="5967413" y="3382963"/>
                  <a:ext cx="1392238" cy="1055688"/>
                </a:xfrm>
                <a:custGeom>
                  <a:avLst/>
                  <a:gdLst>
                    <a:gd name="T0" fmla="*/ 873 w 877"/>
                    <a:gd name="T1" fmla="*/ 609 h 665"/>
                    <a:gd name="T2" fmla="*/ 851 w 877"/>
                    <a:gd name="T3" fmla="*/ 585 h 665"/>
                    <a:gd name="T4" fmla="*/ 831 w 877"/>
                    <a:gd name="T5" fmla="*/ 575 h 665"/>
                    <a:gd name="T6" fmla="*/ 845 w 877"/>
                    <a:gd name="T7" fmla="*/ 618 h 665"/>
                    <a:gd name="T8" fmla="*/ 853 w 877"/>
                    <a:gd name="T9" fmla="*/ 645 h 665"/>
                    <a:gd name="T10" fmla="*/ 829 w 877"/>
                    <a:gd name="T11" fmla="*/ 654 h 665"/>
                    <a:gd name="T12" fmla="*/ 807 w 877"/>
                    <a:gd name="T13" fmla="*/ 665 h 665"/>
                    <a:gd name="T14" fmla="*/ 787 w 877"/>
                    <a:gd name="T15" fmla="*/ 628 h 665"/>
                    <a:gd name="T16" fmla="*/ 760 w 877"/>
                    <a:gd name="T17" fmla="*/ 566 h 665"/>
                    <a:gd name="T18" fmla="*/ 737 w 877"/>
                    <a:gd name="T19" fmla="*/ 504 h 665"/>
                    <a:gd name="T20" fmla="*/ 699 w 877"/>
                    <a:gd name="T21" fmla="*/ 418 h 665"/>
                    <a:gd name="T22" fmla="*/ 719 w 877"/>
                    <a:gd name="T23" fmla="*/ 412 h 665"/>
                    <a:gd name="T24" fmla="*/ 732 w 877"/>
                    <a:gd name="T25" fmla="*/ 386 h 665"/>
                    <a:gd name="T26" fmla="*/ 702 w 877"/>
                    <a:gd name="T27" fmla="*/ 391 h 665"/>
                    <a:gd name="T28" fmla="*/ 630 w 877"/>
                    <a:gd name="T29" fmla="*/ 351 h 665"/>
                    <a:gd name="T30" fmla="*/ 568 w 877"/>
                    <a:gd name="T31" fmla="*/ 280 h 665"/>
                    <a:gd name="T32" fmla="*/ 483 w 877"/>
                    <a:gd name="T33" fmla="*/ 242 h 665"/>
                    <a:gd name="T34" fmla="*/ 463 w 877"/>
                    <a:gd name="T35" fmla="*/ 210 h 665"/>
                    <a:gd name="T36" fmla="*/ 461 w 877"/>
                    <a:gd name="T37" fmla="*/ 171 h 665"/>
                    <a:gd name="T38" fmla="*/ 427 w 877"/>
                    <a:gd name="T39" fmla="*/ 154 h 665"/>
                    <a:gd name="T40" fmla="*/ 423 w 877"/>
                    <a:gd name="T41" fmla="*/ 129 h 665"/>
                    <a:gd name="T42" fmla="*/ 385 w 877"/>
                    <a:gd name="T43" fmla="*/ 130 h 665"/>
                    <a:gd name="T44" fmla="*/ 354 w 877"/>
                    <a:gd name="T45" fmla="*/ 133 h 665"/>
                    <a:gd name="T46" fmla="*/ 369 w 877"/>
                    <a:gd name="T47" fmla="*/ 113 h 665"/>
                    <a:gd name="T48" fmla="*/ 423 w 877"/>
                    <a:gd name="T49" fmla="*/ 125 h 665"/>
                    <a:gd name="T50" fmla="*/ 413 w 877"/>
                    <a:gd name="T51" fmla="*/ 116 h 665"/>
                    <a:gd name="T52" fmla="*/ 399 w 877"/>
                    <a:gd name="T53" fmla="*/ 109 h 665"/>
                    <a:gd name="T54" fmla="*/ 409 w 877"/>
                    <a:gd name="T55" fmla="*/ 98 h 665"/>
                    <a:gd name="T56" fmla="*/ 385 w 877"/>
                    <a:gd name="T57" fmla="*/ 91 h 665"/>
                    <a:gd name="T58" fmla="*/ 412 w 877"/>
                    <a:gd name="T59" fmla="*/ 85 h 665"/>
                    <a:gd name="T60" fmla="*/ 386 w 877"/>
                    <a:gd name="T61" fmla="*/ 67 h 665"/>
                    <a:gd name="T62" fmla="*/ 388 w 877"/>
                    <a:gd name="T63" fmla="*/ 52 h 665"/>
                    <a:gd name="T64" fmla="*/ 369 w 877"/>
                    <a:gd name="T65" fmla="*/ 43 h 665"/>
                    <a:gd name="T66" fmla="*/ 350 w 877"/>
                    <a:gd name="T67" fmla="*/ 40 h 665"/>
                    <a:gd name="T68" fmla="*/ 341 w 877"/>
                    <a:gd name="T69" fmla="*/ 41 h 665"/>
                    <a:gd name="T70" fmla="*/ 327 w 877"/>
                    <a:gd name="T71" fmla="*/ 37 h 665"/>
                    <a:gd name="T72" fmla="*/ 335 w 877"/>
                    <a:gd name="T73" fmla="*/ 6 h 665"/>
                    <a:gd name="T74" fmla="*/ 304 w 877"/>
                    <a:gd name="T75" fmla="*/ 20 h 665"/>
                    <a:gd name="T76" fmla="*/ 294 w 877"/>
                    <a:gd name="T77" fmla="*/ 33 h 665"/>
                    <a:gd name="T78" fmla="*/ 279 w 877"/>
                    <a:gd name="T79" fmla="*/ 58 h 665"/>
                    <a:gd name="T80" fmla="*/ 277 w 877"/>
                    <a:gd name="T81" fmla="*/ 82 h 665"/>
                    <a:gd name="T82" fmla="*/ 272 w 877"/>
                    <a:gd name="T83" fmla="*/ 88 h 665"/>
                    <a:gd name="T84" fmla="*/ 276 w 877"/>
                    <a:gd name="T85" fmla="*/ 96 h 665"/>
                    <a:gd name="T86" fmla="*/ 277 w 877"/>
                    <a:gd name="T87" fmla="*/ 113 h 665"/>
                    <a:gd name="T88" fmla="*/ 262 w 877"/>
                    <a:gd name="T89" fmla="*/ 125 h 665"/>
                    <a:gd name="T90" fmla="*/ 259 w 877"/>
                    <a:gd name="T91" fmla="*/ 116 h 665"/>
                    <a:gd name="T92" fmla="*/ 238 w 877"/>
                    <a:gd name="T93" fmla="*/ 108 h 665"/>
                    <a:gd name="T94" fmla="*/ 224 w 877"/>
                    <a:gd name="T95" fmla="*/ 96 h 665"/>
                    <a:gd name="T96" fmla="*/ 210 w 877"/>
                    <a:gd name="T97" fmla="*/ 85 h 665"/>
                    <a:gd name="T98" fmla="*/ 194 w 877"/>
                    <a:gd name="T99" fmla="*/ 77 h 665"/>
                    <a:gd name="T100" fmla="*/ 166 w 877"/>
                    <a:gd name="T101" fmla="*/ 81 h 665"/>
                    <a:gd name="T102" fmla="*/ 139 w 877"/>
                    <a:gd name="T103" fmla="*/ 86 h 665"/>
                    <a:gd name="T104" fmla="*/ 102 w 877"/>
                    <a:gd name="T105" fmla="*/ 91 h 665"/>
                    <a:gd name="T106" fmla="*/ 94 w 877"/>
                    <a:gd name="T107" fmla="*/ 81 h 665"/>
                    <a:gd name="T108" fmla="*/ 79 w 877"/>
                    <a:gd name="T109" fmla="*/ 89 h 665"/>
                    <a:gd name="T110" fmla="*/ 54 w 877"/>
                    <a:gd name="T111" fmla="*/ 98 h 665"/>
                    <a:gd name="T112" fmla="*/ 37 w 877"/>
                    <a:gd name="T113" fmla="*/ 92 h 665"/>
                    <a:gd name="T114" fmla="*/ 23 w 877"/>
                    <a:gd name="T115" fmla="*/ 86 h 665"/>
                    <a:gd name="T116" fmla="*/ 2 w 877"/>
                    <a:gd name="T117" fmla="*/ 68 h 665"/>
                    <a:gd name="T118" fmla="*/ 21 w 877"/>
                    <a:gd name="T119" fmla="*/ 48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665">
                      <a:moveTo>
                        <a:pt x="860" y="650"/>
                      </a:moveTo>
                      <a:lnTo>
                        <a:pt x="860" y="651"/>
                      </a:lnTo>
                      <a:lnTo>
                        <a:pt x="862" y="651"/>
                      </a:lnTo>
                      <a:lnTo>
                        <a:pt x="865" y="651"/>
                      </a:lnTo>
                      <a:lnTo>
                        <a:pt x="866" y="650"/>
                      </a:lnTo>
                      <a:lnTo>
                        <a:pt x="867" y="647"/>
                      </a:lnTo>
                      <a:lnTo>
                        <a:pt x="866" y="647"/>
                      </a:lnTo>
                      <a:lnTo>
                        <a:pt x="867" y="643"/>
                      </a:lnTo>
                      <a:lnTo>
                        <a:pt x="870" y="637"/>
                      </a:lnTo>
                      <a:lnTo>
                        <a:pt x="869" y="624"/>
                      </a:lnTo>
                      <a:lnTo>
                        <a:pt x="869" y="623"/>
                      </a:lnTo>
                      <a:lnTo>
                        <a:pt x="870" y="621"/>
                      </a:lnTo>
                      <a:lnTo>
                        <a:pt x="870" y="620"/>
                      </a:lnTo>
                      <a:lnTo>
                        <a:pt x="870" y="614"/>
                      </a:lnTo>
                      <a:lnTo>
                        <a:pt x="870" y="610"/>
                      </a:lnTo>
                      <a:lnTo>
                        <a:pt x="872" y="609"/>
                      </a:lnTo>
                      <a:lnTo>
                        <a:pt x="873" y="609"/>
                      </a:lnTo>
                      <a:lnTo>
                        <a:pt x="877" y="599"/>
                      </a:lnTo>
                      <a:lnTo>
                        <a:pt x="877" y="597"/>
                      </a:lnTo>
                      <a:lnTo>
                        <a:pt x="876" y="590"/>
                      </a:lnTo>
                      <a:lnTo>
                        <a:pt x="875" y="589"/>
                      </a:lnTo>
                      <a:lnTo>
                        <a:pt x="873" y="590"/>
                      </a:lnTo>
                      <a:lnTo>
                        <a:pt x="873" y="593"/>
                      </a:lnTo>
                      <a:lnTo>
                        <a:pt x="873" y="596"/>
                      </a:lnTo>
                      <a:lnTo>
                        <a:pt x="872" y="603"/>
                      </a:lnTo>
                      <a:lnTo>
                        <a:pt x="863" y="614"/>
                      </a:lnTo>
                      <a:lnTo>
                        <a:pt x="862" y="614"/>
                      </a:lnTo>
                      <a:lnTo>
                        <a:pt x="859" y="614"/>
                      </a:lnTo>
                      <a:lnTo>
                        <a:pt x="858" y="613"/>
                      </a:lnTo>
                      <a:lnTo>
                        <a:pt x="852" y="602"/>
                      </a:lnTo>
                      <a:lnTo>
                        <a:pt x="851" y="600"/>
                      </a:lnTo>
                      <a:lnTo>
                        <a:pt x="848" y="597"/>
                      </a:lnTo>
                      <a:lnTo>
                        <a:pt x="848" y="596"/>
                      </a:lnTo>
                      <a:lnTo>
                        <a:pt x="851" y="585"/>
                      </a:lnTo>
                      <a:lnTo>
                        <a:pt x="852" y="582"/>
                      </a:lnTo>
                      <a:lnTo>
                        <a:pt x="851" y="580"/>
                      </a:lnTo>
                      <a:lnTo>
                        <a:pt x="849" y="580"/>
                      </a:lnTo>
                      <a:lnTo>
                        <a:pt x="848" y="582"/>
                      </a:lnTo>
                      <a:lnTo>
                        <a:pt x="848" y="583"/>
                      </a:lnTo>
                      <a:lnTo>
                        <a:pt x="846" y="586"/>
                      </a:lnTo>
                      <a:lnTo>
                        <a:pt x="842" y="586"/>
                      </a:lnTo>
                      <a:lnTo>
                        <a:pt x="839" y="585"/>
                      </a:lnTo>
                      <a:lnTo>
                        <a:pt x="839" y="583"/>
                      </a:lnTo>
                      <a:lnTo>
                        <a:pt x="839" y="582"/>
                      </a:lnTo>
                      <a:lnTo>
                        <a:pt x="838" y="580"/>
                      </a:lnTo>
                      <a:lnTo>
                        <a:pt x="838" y="579"/>
                      </a:lnTo>
                      <a:lnTo>
                        <a:pt x="835" y="577"/>
                      </a:lnTo>
                      <a:lnTo>
                        <a:pt x="835" y="576"/>
                      </a:lnTo>
                      <a:lnTo>
                        <a:pt x="834" y="577"/>
                      </a:lnTo>
                      <a:lnTo>
                        <a:pt x="831" y="577"/>
                      </a:lnTo>
                      <a:lnTo>
                        <a:pt x="831" y="575"/>
                      </a:lnTo>
                      <a:lnTo>
                        <a:pt x="832" y="575"/>
                      </a:lnTo>
                      <a:lnTo>
                        <a:pt x="831" y="572"/>
                      </a:lnTo>
                      <a:lnTo>
                        <a:pt x="828" y="572"/>
                      </a:lnTo>
                      <a:lnTo>
                        <a:pt x="828" y="573"/>
                      </a:lnTo>
                      <a:lnTo>
                        <a:pt x="825" y="575"/>
                      </a:lnTo>
                      <a:lnTo>
                        <a:pt x="825" y="576"/>
                      </a:lnTo>
                      <a:lnTo>
                        <a:pt x="825" y="577"/>
                      </a:lnTo>
                      <a:lnTo>
                        <a:pt x="828" y="580"/>
                      </a:lnTo>
                      <a:lnTo>
                        <a:pt x="834" y="585"/>
                      </a:lnTo>
                      <a:lnTo>
                        <a:pt x="835" y="585"/>
                      </a:lnTo>
                      <a:lnTo>
                        <a:pt x="838" y="589"/>
                      </a:lnTo>
                      <a:lnTo>
                        <a:pt x="841" y="592"/>
                      </a:lnTo>
                      <a:lnTo>
                        <a:pt x="842" y="593"/>
                      </a:lnTo>
                      <a:lnTo>
                        <a:pt x="843" y="597"/>
                      </a:lnTo>
                      <a:lnTo>
                        <a:pt x="846" y="603"/>
                      </a:lnTo>
                      <a:lnTo>
                        <a:pt x="848" y="617"/>
                      </a:lnTo>
                      <a:lnTo>
                        <a:pt x="845" y="618"/>
                      </a:lnTo>
                      <a:lnTo>
                        <a:pt x="843" y="620"/>
                      </a:lnTo>
                      <a:lnTo>
                        <a:pt x="842" y="620"/>
                      </a:lnTo>
                      <a:lnTo>
                        <a:pt x="839" y="620"/>
                      </a:lnTo>
                      <a:lnTo>
                        <a:pt x="836" y="623"/>
                      </a:lnTo>
                      <a:lnTo>
                        <a:pt x="838" y="624"/>
                      </a:lnTo>
                      <a:lnTo>
                        <a:pt x="843" y="623"/>
                      </a:lnTo>
                      <a:lnTo>
                        <a:pt x="846" y="623"/>
                      </a:lnTo>
                      <a:lnTo>
                        <a:pt x="848" y="621"/>
                      </a:lnTo>
                      <a:lnTo>
                        <a:pt x="849" y="620"/>
                      </a:lnTo>
                      <a:lnTo>
                        <a:pt x="853" y="623"/>
                      </a:lnTo>
                      <a:lnTo>
                        <a:pt x="855" y="621"/>
                      </a:lnTo>
                      <a:lnTo>
                        <a:pt x="855" y="623"/>
                      </a:lnTo>
                      <a:lnTo>
                        <a:pt x="855" y="624"/>
                      </a:lnTo>
                      <a:lnTo>
                        <a:pt x="852" y="634"/>
                      </a:lnTo>
                      <a:lnTo>
                        <a:pt x="851" y="640"/>
                      </a:lnTo>
                      <a:lnTo>
                        <a:pt x="851" y="641"/>
                      </a:lnTo>
                      <a:lnTo>
                        <a:pt x="853" y="645"/>
                      </a:lnTo>
                      <a:lnTo>
                        <a:pt x="852" y="648"/>
                      </a:lnTo>
                      <a:lnTo>
                        <a:pt x="851" y="652"/>
                      </a:lnTo>
                      <a:lnTo>
                        <a:pt x="852" y="654"/>
                      </a:lnTo>
                      <a:lnTo>
                        <a:pt x="852" y="657"/>
                      </a:lnTo>
                      <a:lnTo>
                        <a:pt x="851" y="661"/>
                      </a:lnTo>
                      <a:lnTo>
                        <a:pt x="845" y="664"/>
                      </a:lnTo>
                      <a:lnTo>
                        <a:pt x="843" y="664"/>
                      </a:lnTo>
                      <a:lnTo>
                        <a:pt x="834" y="664"/>
                      </a:lnTo>
                      <a:lnTo>
                        <a:pt x="832" y="662"/>
                      </a:lnTo>
                      <a:lnTo>
                        <a:pt x="831" y="661"/>
                      </a:lnTo>
                      <a:lnTo>
                        <a:pt x="832" y="661"/>
                      </a:lnTo>
                      <a:lnTo>
                        <a:pt x="832" y="660"/>
                      </a:lnTo>
                      <a:lnTo>
                        <a:pt x="834" y="658"/>
                      </a:lnTo>
                      <a:lnTo>
                        <a:pt x="835" y="658"/>
                      </a:lnTo>
                      <a:lnTo>
                        <a:pt x="835" y="657"/>
                      </a:lnTo>
                      <a:lnTo>
                        <a:pt x="832" y="654"/>
                      </a:lnTo>
                      <a:lnTo>
                        <a:pt x="829" y="654"/>
                      </a:lnTo>
                      <a:lnTo>
                        <a:pt x="829" y="657"/>
                      </a:lnTo>
                      <a:lnTo>
                        <a:pt x="828" y="660"/>
                      </a:lnTo>
                      <a:lnTo>
                        <a:pt x="826" y="662"/>
                      </a:lnTo>
                      <a:lnTo>
                        <a:pt x="825" y="662"/>
                      </a:lnTo>
                      <a:lnTo>
                        <a:pt x="821" y="658"/>
                      </a:lnTo>
                      <a:lnTo>
                        <a:pt x="818" y="654"/>
                      </a:lnTo>
                      <a:lnTo>
                        <a:pt x="818" y="652"/>
                      </a:lnTo>
                      <a:lnTo>
                        <a:pt x="815" y="650"/>
                      </a:lnTo>
                      <a:lnTo>
                        <a:pt x="814" y="650"/>
                      </a:lnTo>
                      <a:lnTo>
                        <a:pt x="812" y="650"/>
                      </a:lnTo>
                      <a:lnTo>
                        <a:pt x="812" y="651"/>
                      </a:lnTo>
                      <a:lnTo>
                        <a:pt x="812" y="652"/>
                      </a:lnTo>
                      <a:lnTo>
                        <a:pt x="812" y="660"/>
                      </a:lnTo>
                      <a:lnTo>
                        <a:pt x="812" y="661"/>
                      </a:lnTo>
                      <a:lnTo>
                        <a:pt x="811" y="664"/>
                      </a:lnTo>
                      <a:lnTo>
                        <a:pt x="808" y="665"/>
                      </a:lnTo>
                      <a:lnTo>
                        <a:pt x="807" y="665"/>
                      </a:lnTo>
                      <a:lnTo>
                        <a:pt x="804" y="665"/>
                      </a:lnTo>
                      <a:lnTo>
                        <a:pt x="802" y="662"/>
                      </a:lnTo>
                      <a:lnTo>
                        <a:pt x="802" y="660"/>
                      </a:lnTo>
                      <a:lnTo>
                        <a:pt x="802" y="657"/>
                      </a:lnTo>
                      <a:lnTo>
                        <a:pt x="804" y="655"/>
                      </a:lnTo>
                      <a:lnTo>
                        <a:pt x="804" y="654"/>
                      </a:lnTo>
                      <a:lnTo>
                        <a:pt x="802" y="652"/>
                      </a:lnTo>
                      <a:lnTo>
                        <a:pt x="801" y="652"/>
                      </a:lnTo>
                      <a:lnTo>
                        <a:pt x="798" y="647"/>
                      </a:lnTo>
                      <a:lnTo>
                        <a:pt x="800" y="645"/>
                      </a:lnTo>
                      <a:lnTo>
                        <a:pt x="797" y="635"/>
                      </a:lnTo>
                      <a:lnTo>
                        <a:pt x="795" y="633"/>
                      </a:lnTo>
                      <a:lnTo>
                        <a:pt x="794" y="633"/>
                      </a:lnTo>
                      <a:lnTo>
                        <a:pt x="794" y="631"/>
                      </a:lnTo>
                      <a:lnTo>
                        <a:pt x="790" y="631"/>
                      </a:lnTo>
                      <a:lnTo>
                        <a:pt x="787" y="631"/>
                      </a:lnTo>
                      <a:lnTo>
                        <a:pt x="787" y="628"/>
                      </a:lnTo>
                      <a:lnTo>
                        <a:pt x="785" y="624"/>
                      </a:lnTo>
                      <a:lnTo>
                        <a:pt x="783" y="620"/>
                      </a:lnTo>
                      <a:lnTo>
                        <a:pt x="781" y="618"/>
                      </a:lnTo>
                      <a:lnTo>
                        <a:pt x="780" y="617"/>
                      </a:lnTo>
                      <a:lnTo>
                        <a:pt x="776" y="609"/>
                      </a:lnTo>
                      <a:lnTo>
                        <a:pt x="773" y="602"/>
                      </a:lnTo>
                      <a:lnTo>
                        <a:pt x="770" y="596"/>
                      </a:lnTo>
                      <a:lnTo>
                        <a:pt x="768" y="593"/>
                      </a:lnTo>
                      <a:lnTo>
                        <a:pt x="767" y="593"/>
                      </a:lnTo>
                      <a:lnTo>
                        <a:pt x="766" y="590"/>
                      </a:lnTo>
                      <a:lnTo>
                        <a:pt x="766" y="589"/>
                      </a:lnTo>
                      <a:lnTo>
                        <a:pt x="767" y="586"/>
                      </a:lnTo>
                      <a:lnTo>
                        <a:pt x="767" y="585"/>
                      </a:lnTo>
                      <a:lnTo>
                        <a:pt x="767" y="583"/>
                      </a:lnTo>
                      <a:lnTo>
                        <a:pt x="764" y="573"/>
                      </a:lnTo>
                      <a:lnTo>
                        <a:pt x="761" y="568"/>
                      </a:lnTo>
                      <a:lnTo>
                        <a:pt x="760" y="566"/>
                      </a:lnTo>
                      <a:lnTo>
                        <a:pt x="760" y="563"/>
                      </a:lnTo>
                      <a:lnTo>
                        <a:pt x="760" y="562"/>
                      </a:lnTo>
                      <a:lnTo>
                        <a:pt x="760" y="560"/>
                      </a:lnTo>
                      <a:lnTo>
                        <a:pt x="761" y="559"/>
                      </a:lnTo>
                      <a:lnTo>
                        <a:pt x="763" y="558"/>
                      </a:lnTo>
                      <a:lnTo>
                        <a:pt x="763" y="556"/>
                      </a:lnTo>
                      <a:lnTo>
                        <a:pt x="764" y="553"/>
                      </a:lnTo>
                      <a:lnTo>
                        <a:pt x="764" y="551"/>
                      </a:lnTo>
                      <a:lnTo>
                        <a:pt x="763" y="546"/>
                      </a:lnTo>
                      <a:lnTo>
                        <a:pt x="761" y="539"/>
                      </a:lnTo>
                      <a:lnTo>
                        <a:pt x="759" y="534"/>
                      </a:lnTo>
                      <a:lnTo>
                        <a:pt x="760" y="532"/>
                      </a:lnTo>
                      <a:lnTo>
                        <a:pt x="761" y="532"/>
                      </a:lnTo>
                      <a:lnTo>
                        <a:pt x="761" y="531"/>
                      </a:lnTo>
                      <a:lnTo>
                        <a:pt x="761" y="529"/>
                      </a:lnTo>
                      <a:lnTo>
                        <a:pt x="756" y="524"/>
                      </a:lnTo>
                      <a:lnTo>
                        <a:pt x="737" y="504"/>
                      </a:lnTo>
                      <a:lnTo>
                        <a:pt x="736" y="498"/>
                      </a:lnTo>
                      <a:lnTo>
                        <a:pt x="733" y="493"/>
                      </a:lnTo>
                      <a:lnTo>
                        <a:pt x="730" y="487"/>
                      </a:lnTo>
                      <a:lnTo>
                        <a:pt x="727" y="483"/>
                      </a:lnTo>
                      <a:lnTo>
                        <a:pt x="722" y="474"/>
                      </a:lnTo>
                      <a:lnTo>
                        <a:pt x="712" y="461"/>
                      </a:lnTo>
                      <a:lnTo>
                        <a:pt x="709" y="457"/>
                      </a:lnTo>
                      <a:lnTo>
                        <a:pt x="706" y="453"/>
                      </a:lnTo>
                      <a:lnTo>
                        <a:pt x="702" y="444"/>
                      </a:lnTo>
                      <a:lnTo>
                        <a:pt x="701" y="440"/>
                      </a:lnTo>
                      <a:lnTo>
                        <a:pt x="695" y="429"/>
                      </a:lnTo>
                      <a:lnTo>
                        <a:pt x="691" y="423"/>
                      </a:lnTo>
                      <a:lnTo>
                        <a:pt x="691" y="422"/>
                      </a:lnTo>
                      <a:lnTo>
                        <a:pt x="692" y="420"/>
                      </a:lnTo>
                      <a:lnTo>
                        <a:pt x="693" y="422"/>
                      </a:lnTo>
                      <a:lnTo>
                        <a:pt x="696" y="422"/>
                      </a:lnTo>
                      <a:lnTo>
                        <a:pt x="699" y="418"/>
                      </a:lnTo>
                      <a:lnTo>
                        <a:pt x="702" y="415"/>
                      </a:lnTo>
                      <a:lnTo>
                        <a:pt x="703" y="415"/>
                      </a:lnTo>
                      <a:lnTo>
                        <a:pt x="705" y="415"/>
                      </a:lnTo>
                      <a:lnTo>
                        <a:pt x="706" y="416"/>
                      </a:lnTo>
                      <a:lnTo>
                        <a:pt x="708" y="418"/>
                      </a:lnTo>
                      <a:lnTo>
                        <a:pt x="706" y="419"/>
                      </a:lnTo>
                      <a:lnTo>
                        <a:pt x="705" y="419"/>
                      </a:lnTo>
                      <a:lnTo>
                        <a:pt x="705" y="420"/>
                      </a:lnTo>
                      <a:lnTo>
                        <a:pt x="705" y="422"/>
                      </a:lnTo>
                      <a:lnTo>
                        <a:pt x="706" y="422"/>
                      </a:lnTo>
                      <a:lnTo>
                        <a:pt x="708" y="423"/>
                      </a:lnTo>
                      <a:lnTo>
                        <a:pt x="709" y="422"/>
                      </a:lnTo>
                      <a:lnTo>
                        <a:pt x="710" y="422"/>
                      </a:lnTo>
                      <a:lnTo>
                        <a:pt x="710" y="420"/>
                      </a:lnTo>
                      <a:lnTo>
                        <a:pt x="712" y="418"/>
                      </a:lnTo>
                      <a:lnTo>
                        <a:pt x="718" y="415"/>
                      </a:lnTo>
                      <a:lnTo>
                        <a:pt x="719" y="412"/>
                      </a:lnTo>
                      <a:lnTo>
                        <a:pt x="718" y="412"/>
                      </a:lnTo>
                      <a:lnTo>
                        <a:pt x="716" y="410"/>
                      </a:lnTo>
                      <a:lnTo>
                        <a:pt x="716" y="409"/>
                      </a:lnTo>
                      <a:lnTo>
                        <a:pt x="718" y="408"/>
                      </a:lnTo>
                      <a:lnTo>
                        <a:pt x="719" y="408"/>
                      </a:lnTo>
                      <a:lnTo>
                        <a:pt x="720" y="406"/>
                      </a:lnTo>
                      <a:lnTo>
                        <a:pt x="720" y="403"/>
                      </a:lnTo>
                      <a:lnTo>
                        <a:pt x="720" y="402"/>
                      </a:lnTo>
                      <a:lnTo>
                        <a:pt x="720" y="399"/>
                      </a:lnTo>
                      <a:lnTo>
                        <a:pt x="722" y="392"/>
                      </a:lnTo>
                      <a:lnTo>
                        <a:pt x="723" y="389"/>
                      </a:lnTo>
                      <a:lnTo>
                        <a:pt x="725" y="388"/>
                      </a:lnTo>
                      <a:lnTo>
                        <a:pt x="725" y="386"/>
                      </a:lnTo>
                      <a:lnTo>
                        <a:pt x="726" y="386"/>
                      </a:lnTo>
                      <a:lnTo>
                        <a:pt x="727" y="388"/>
                      </a:lnTo>
                      <a:lnTo>
                        <a:pt x="730" y="386"/>
                      </a:lnTo>
                      <a:lnTo>
                        <a:pt x="732" y="386"/>
                      </a:lnTo>
                      <a:lnTo>
                        <a:pt x="737" y="381"/>
                      </a:lnTo>
                      <a:lnTo>
                        <a:pt x="737" y="379"/>
                      </a:lnTo>
                      <a:lnTo>
                        <a:pt x="739" y="375"/>
                      </a:lnTo>
                      <a:lnTo>
                        <a:pt x="736" y="374"/>
                      </a:lnTo>
                      <a:lnTo>
                        <a:pt x="733" y="377"/>
                      </a:lnTo>
                      <a:lnTo>
                        <a:pt x="729" y="382"/>
                      </a:lnTo>
                      <a:lnTo>
                        <a:pt x="727" y="382"/>
                      </a:lnTo>
                      <a:lnTo>
                        <a:pt x="725" y="382"/>
                      </a:lnTo>
                      <a:lnTo>
                        <a:pt x="723" y="381"/>
                      </a:lnTo>
                      <a:lnTo>
                        <a:pt x="722" y="381"/>
                      </a:lnTo>
                      <a:lnTo>
                        <a:pt x="722" y="382"/>
                      </a:lnTo>
                      <a:lnTo>
                        <a:pt x="715" y="386"/>
                      </a:lnTo>
                      <a:lnTo>
                        <a:pt x="713" y="389"/>
                      </a:lnTo>
                      <a:lnTo>
                        <a:pt x="712" y="389"/>
                      </a:lnTo>
                      <a:lnTo>
                        <a:pt x="710" y="391"/>
                      </a:lnTo>
                      <a:lnTo>
                        <a:pt x="709" y="391"/>
                      </a:lnTo>
                      <a:lnTo>
                        <a:pt x="702" y="391"/>
                      </a:lnTo>
                      <a:lnTo>
                        <a:pt x="688" y="391"/>
                      </a:lnTo>
                      <a:lnTo>
                        <a:pt x="686" y="391"/>
                      </a:lnTo>
                      <a:lnTo>
                        <a:pt x="684" y="391"/>
                      </a:lnTo>
                      <a:lnTo>
                        <a:pt x="682" y="392"/>
                      </a:lnTo>
                      <a:lnTo>
                        <a:pt x="681" y="392"/>
                      </a:lnTo>
                      <a:lnTo>
                        <a:pt x="676" y="392"/>
                      </a:lnTo>
                      <a:lnTo>
                        <a:pt x="675" y="392"/>
                      </a:lnTo>
                      <a:lnTo>
                        <a:pt x="674" y="391"/>
                      </a:lnTo>
                      <a:lnTo>
                        <a:pt x="669" y="389"/>
                      </a:lnTo>
                      <a:lnTo>
                        <a:pt x="658" y="381"/>
                      </a:lnTo>
                      <a:lnTo>
                        <a:pt x="655" y="381"/>
                      </a:lnTo>
                      <a:lnTo>
                        <a:pt x="651" y="377"/>
                      </a:lnTo>
                      <a:lnTo>
                        <a:pt x="643" y="371"/>
                      </a:lnTo>
                      <a:lnTo>
                        <a:pt x="641" y="368"/>
                      </a:lnTo>
                      <a:lnTo>
                        <a:pt x="638" y="362"/>
                      </a:lnTo>
                      <a:lnTo>
                        <a:pt x="633" y="354"/>
                      </a:lnTo>
                      <a:lnTo>
                        <a:pt x="630" y="351"/>
                      </a:lnTo>
                      <a:lnTo>
                        <a:pt x="620" y="340"/>
                      </a:lnTo>
                      <a:lnTo>
                        <a:pt x="620" y="338"/>
                      </a:lnTo>
                      <a:lnTo>
                        <a:pt x="620" y="337"/>
                      </a:lnTo>
                      <a:lnTo>
                        <a:pt x="624" y="327"/>
                      </a:lnTo>
                      <a:lnTo>
                        <a:pt x="620" y="324"/>
                      </a:lnTo>
                      <a:lnTo>
                        <a:pt x="614" y="323"/>
                      </a:lnTo>
                      <a:lnTo>
                        <a:pt x="609" y="323"/>
                      </a:lnTo>
                      <a:lnTo>
                        <a:pt x="603" y="311"/>
                      </a:lnTo>
                      <a:lnTo>
                        <a:pt x="601" y="310"/>
                      </a:lnTo>
                      <a:lnTo>
                        <a:pt x="599" y="307"/>
                      </a:lnTo>
                      <a:lnTo>
                        <a:pt x="597" y="306"/>
                      </a:lnTo>
                      <a:lnTo>
                        <a:pt x="593" y="303"/>
                      </a:lnTo>
                      <a:lnTo>
                        <a:pt x="592" y="302"/>
                      </a:lnTo>
                      <a:lnTo>
                        <a:pt x="590" y="300"/>
                      </a:lnTo>
                      <a:lnTo>
                        <a:pt x="585" y="296"/>
                      </a:lnTo>
                      <a:lnTo>
                        <a:pt x="570" y="283"/>
                      </a:lnTo>
                      <a:lnTo>
                        <a:pt x="568" y="280"/>
                      </a:lnTo>
                      <a:lnTo>
                        <a:pt x="562" y="277"/>
                      </a:lnTo>
                      <a:lnTo>
                        <a:pt x="556" y="273"/>
                      </a:lnTo>
                      <a:lnTo>
                        <a:pt x="552" y="272"/>
                      </a:lnTo>
                      <a:lnTo>
                        <a:pt x="551" y="270"/>
                      </a:lnTo>
                      <a:lnTo>
                        <a:pt x="541" y="269"/>
                      </a:lnTo>
                      <a:lnTo>
                        <a:pt x="536" y="268"/>
                      </a:lnTo>
                      <a:lnTo>
                        <a:pt x="532" y="266"/>
                      </a:lnTo>
                      <a:lnTo>
                        <a:pt x="519" y="260"/>
                      </a:lnTo>
                      <a:lnTo>
                        <a:pt x="507" y="255"/>
                      </a:lnTo>
                      <a:lnTo>
                        <a:pt x="502" y="253"/>
                      </a:lnTo>
                      <a:lnTo>
                        <a:pt x="490" y="252"/>
                      </a:lnTo>
                      <a:lnTo>
                        <a:pt x="488" y="251"/>
                      </a:lnTo>
                      <a:lnTo>
                        <a:pt x="485" y="248"/>
                      </a:lnTo>
                      <a:lnTo>
                        <a:pt x="485" y="246"/>
                      </a:lnTo>
                      <a:lnTo>
                        <a:pt x="485" y="245"/>
                      </a:lnTo>
                      <a:lnTo>
                        <a:pt x="483" y="243"/>
                      </a:lnTo>
                      <a:lnTo>
                        <a:pt x="483" y="242"/>
                      </a:lnTo>
                      <a:lnTo>
                        <a:pt x="484" y="241"/>
                      </a:lnTo>
                      <a:lnTo>
                        <a:pt x="485" y="241"/>
                      </a:lnTo>
                      <a:lnTo>
                        <a:pt x="484" y="231"/>
                      </a:lnTo>
                      <a:lnTo>
                        <a:pt x="481" y="227"/>
                      </a:lnTo>
                      <a:lnTo>
                        <a:pt x="480" y="225"/>
                      </a:lnTo>
                      <a:lnTo>
                        <a:pt x="480" y="222"/>
                      </a:lnTo>
                      <a:lnTo>
                        <a:pt x="481" y="219"/>
                      </a:lnTo>
                      <a:lnTo>
                        <a:pt x="478" y="217"/>
                      </a:lnTo>
                      <a:lnTo>
                        <a:pt x="476" y="217"/>
                      </a:lnTo>
                      <a:lnTo>
                        <a:pt x="474" y="218"/>
                      </a:lnTo>
                      <a:lnTo>
                        <a:pt x="470" y="217"/>
                      </a:lnTo>
                      <a:lnTo>
                        <a:pt x="470" y="215"/>
                      </a:lnTo>
                      <a:lnTo>
                        <a:pt x="468" y="212"/>
                      </a:lnTo>
                      <a:lnTo>
                        <a:pt x="468" y="211"/>
                      </a:lnTo>
                      <a:lnTo>
                        <a:pt x="466" y="211"/>
                      </a:lnTo>
                      <a:lnTo>
                        <a:pt x="464" y="211"/>
                      </a:lnTo>
                      <a:lnTo>
                        <a:pt x="463" y="210"/>
                      </a:lnTo>
                      <a:lnTo>
                        <a:pt x="460" y="205"/>
                      </a:lnTo>
                      <a:lnTo>
                        <a:pt x="461" y="202"/>
                      </a:lnTo>
                      <a:lnTo>
                        <a:pt x="463" y="201"/>
                      </a:lnTo>
                      <a:lnTo>
                        <a:pt x="461" y="195"/>
                      </a:lnTo>
                      <a:lnTo>
                        <a:pt x="460" y="194"/>
                      </a:lnTo>
                      <a:lnTo>
                        <a:pt x="459" y="191"/>
                      </a:lnTo>
                      <a:lnTo>
                        <a:pt x="453" y="188"/>
                      </a:lnTo>
                      <a:lnTo>
                        <a:pt x="452" y="188"/>
                      </a:lnTo>
                      <a:lnTo>
                        <a:pt x="450" y="187"/>
                      </a:lnTo>
                      <a:lnTo>
                        <a:pt x="456" y="180"/>
                      </a:lnTo>
                      <a:lnTo>
                        <a:pt x="461" y="176"/>
                      </a:lnTo>
                      <a:lnTo>
                        <a:pt x="463" y="176"/>
                      </a:lnTo>
                      <a:lnTo>
                        <a:pt x="466" y="173"/>
                      </a:lnTo>
                      <a:lnTo>
                        <a:pt x="466" y="171"/>
                      </a:lnTo>
                      <a:lnTo>
                        <a:pt x="464" y="170"/>
                      </a:lnTo>
                      <a:lnTo>
                        <a:pt x="463" y="170"/>
                      </a:lnTo>
                      <a:lnTo>
                        <a:pt x="461" y="171"/>
                      </a:lnTo>
                      <a:lnTo>
                        <a:pt x="459" y="168"/>
                      </a:lnTo>
                      <a:lnTo>
                        <a:pt x="457" y="168"/>
                      </a:lnTo>
                      <a:lnTo>
                        <a:pt x="456" y="167"/>
                      </a:lnTo>
                      <a:lnTo>
                        <a:pt x="449" y="166"/>
                      </a:lnTo>
                      <a:lnTo>
                        <a:pt x="447" y="166"/>
                      </a:lnTo>
                      <a:lnTo>
                        <a:pt x="444" y="167"/>
                      </a:lnTo>
                      <a:lnTo>
                        <a:pt x="443" y="167"/>
                      </a:lnTo>
                      <a:lnTo>
                        <a:pt x="442" y="170"/>
                      </a:lnTo>
                      <a:lnTo>
                        <a:pt x="440" y="176"/>
                      </a:lnTo>
                      <a:lnTo>
                        <a:pt x="442" y="181"/>
                      </a:lnTo>
                      <a:lnTo>
                        <a:pt x="440" y="181"/>
                      </a:lnTo>
                      <a:lnTo>
                        <a:pt x="436" y="177"/>
                      </a:lnTo>
                      <a:lnTo>
                        <a:pt x="430" y="168"/>
                      </a:lnTo>
                      <a:lnTo>
                        <a:pt x="426" y="159"/>
                      </a:lnTo>
                      <a:lnTo>
                        <a:pt x="426" y="156"/>
                      </a:lnTo>
                      <a:lnTo>
                        <a:pt x="427" y="156"/>
                      </a:lnTo>
                      <a:lnTo>
                        <a:pt x="427" y="154"/>
                      </a:lnTo>
                      <a:lnTo>
                        <a:pt x="426" y="153"/>
                      </a:lnTo>
                      <a:lnTo>
                        <a:pt x="426" y="150"/>
                      </a:lnTo>
                      <a:lnTo>
                        <a:pt x="425" y="149"/>
                      </a:lnTo>
                      <a:lnTo>
                        <a:pt x="422" y="144"/>
                      </a:lnTo>
                      <a:lnTo>
                        <a:pt x="419" y="142"/>
                      </a:lnTo>
                      <a:lnTo>
                        <a:pt x="415" y="142"/>
                      </a:lnTo>
                      <a:lnTo>
                        <a:pt x="410" y="142"/>
                      </a:lnTo>
                      <a:lnTo>
                        <a:pt x="409" y="140"/>
                      </a:lnTo>
                      <a:lnTo>
                        <a:pt x="406" y="137"/>
                      </a:lnTo>
                      <a:lnTo>
                        <a:pt x="406" y="136"/>
                      </a:lnTo>
                      <a:lnTo>
                        <a:pt x="410" y="135"/>
                      </a:lnTo>
                      <a:lnTo>
                        <a:pt x="413" y="135"/>
                      </a:lnTo>
                      <a:lnTo>
                        <a:pt x="418" y="135"/>
                      </a:lnTo>
                      <a:lnTo>
                        <a:pt x="426" y="130"/>
                      </a:lnTo>
                      <a:lnTo>
                        <a:pt x="426" y="129"/>
                      </a:lnTo>
                      <a:lnTo>
                        <a:pt x="425" y="127"/>
                      </a:lnTo>
                      <a:lnTo>
                        <a:pt x="423" y="129"/>
                      </a:lnTo>
                      <a:lnTo>
                        <a:pt x="420" y="130"/>
                      </a:lnTo>
                      <a:lnTo>
                        <a:pt x="419" y="130"/>
                      </a:lnTo>
                      <a:lnTo>
                        <a:pt x="418" y="130"/>
                      </a:lnTo>
                      <a:lnTo>
                        <a:pt x="409" y="130"/>
                      </a:lnTo>
                      <a:lnTo>
                        <a:pt x="403" y="130"/>
                      </a:lnTo>
                      <a:lnTo>
                        <a:pt x="401" y="130"/>
                      </a:lnTo>
                      <a:lnTo>
                        <a:pt x="398" y="130"/>
                      </a:lnTo>
                      <a:lnTo>
                        <a:pt x="391" y="129"/>
                      </a:lnTo>
                      <a:lnTo>
                        <a:pt x="389" y="127"/>
                      </a:lnTo>
                      <a:lnTo>
                        <a:pt x="386" y="126"/>
                      </a:lnTo>
                      <a:lnTo>
                        <a:pt x="386" y="125"/>
                      </a:lnTo>
                      <a:lnTo>
                        <a:pt x="384" y="125"/>
                      </a:lnTo>
                      <a:lnTo>
                        <a:pt x="382" y="127"/>
                      </a:lnTo>
                      <a:lnTo>
                        <a:pt x="381" y="130"/>
                      </a:lnTo>
                      <a:lnTo>
                        <a:pt x="382" y="130"/>
                      </a:lnTo>
                      <a:lnTo>
                        <a:pt x="384" y="130"/>
                      </a:lnTo>
                      <a:lnTo>
                        <a:pt x="385" y="130"/>
                      </a:lnTo>
                      <a:lnTo>
                        <a:pt x="393" y="135"/>
                      </a:lnTo>
                      <a:lnTo>
                        <a:pt x="395" y="135"/>
                      </a:lnTo>
                      <a:lnTo>
                        <a:pt x="393" y="135"/>
                      </a:lnTo>
                      <a:lnTo>
                        <a:pt x="395" y="137"/>
                      </a:lnTo>
                      <a:lnTo>
                        <a:pt x="391" y="139"/>
                      </a:lnTo>
                      <a:lnTo>
                        <a:pt x="386" y="140"/>
                      </a:lnTo>
                      <a:lnTo>
                        <a:pt x="382" y="139"/>
                      </a:lnTo>
                      <a:lnTo>
                        <a:pt x="379" y="137"/>
                      </a:lnTo>
                      <a:lnTo>
                        <a:pt x="374" y="137"/>
                      </a:lnTo>
                      <a:lnTo>
                        <a:pt x="368" y="137"/>
                      </a:lnTo>
                      <a:lnTo>
                        <a:pt x="367" y="137"/>
                      </a:lnTo>
                      <a:lnTo>
                        <a:pt x="362" y="139"/>
                      </a:lnTo>
                      <a:lnTo>
                        <a:pt x="357" y="140"/>
                      </a:lnTo>
                      <a:lnTo>
                        <a:pt x="355" y="139"/>
                      </a:lnTo>
                      <a:lnTo>
                        <a:pt x="354" y="139"/>
                      </a:lnTo>
                      <a:lnTo>
                        <a:pt x="354" y="137"/>
                      </a:lnTo>
                      <a:lnTo>
                        <a:pt x="354" y="133"/>
                      </a:lnTo>
                      <a:lnTo>
                        <a:pt x="354" y="132"/>
                      </a:lnTo>
                      <a:lnTo>
                        <a:pt x="355" y="132"/>
                      </a:lnTo>
                      <a:lnTo>
                        <a:pt x="358" y="132"/>
                      </a:lnTo>
                      <a:lnTo>
                        <a:pt x="362" y="132"/>
                      </a:lnTo>
                      <a:lnTo>
                        <a:pt x="364" y="132"/>
                      </a:lnTo>
                      <a:lnTo>
                        <a:pt x="367" y="132"/>
                      </a:lnTo>
                      <a:lnTo>
                        <a:pt x="368" y="130"/>
                      </a:lnTo>
                      <a:lnTo>
                        <a:pt x="368" y="129"/>
                      </a:lnTo>
                      <a:lnTo>
                        <a:pt x="365" y="127"/>
                      </a:lnTo>
                      <a:lnTo>
                        <a:pt x="364" y="127"/>
                      </a:lnTo>
                      <a:lnTo>
                        <a:pt x="362" y="127"/>
                      </a:lnTo>
                      <a:lnTo>
                        <a:pt x="360" y="127"/>
                      </a:lnTo>
                      <a:lnTo>
                        <a:pt x="357" y="125"/>
                      </a:lnTo>
                      <a:lnTo>
                        <a:pt x="358" y="123"/>
                      </a:lnTo>
                      <a:lnTo>
                        <a:pt x="360" y="120"/>
                      </a:lnTo>
                      <a:lnTo>
                        <a:pt x="360" y="119"/>
                      </a:lnTo>
                      <a:lnTo>
                        <a:pt x="369" y="113"/>
                      </a:lnTo>
                      <a:lnTo>
                        <a:pt x="372" y="113"/>
                      </a:lnTo>
                      <a:lnTo>
                        <a:pt x="374" y="113"/>
                      </a:lnTo>
                      <a:lnTo>
                        <a:pt x="377" y="115"/>
                      </a:lnTo>
                      <a:lnTo>
                        <a:pt x="377" y="116"/>
                      </a:lnTo>
                      <a:lnTo>
                        <a:pt x="377" y="118"/>
                      </a:lnTo>
                      <a:lnTo>
                        <a:pt x="379" y="120"/>
                      </a:lnTo>
                      <a:lnTo>
                        <a:pt x="385" y="122"/>
                      </a:lnTo>
                      <a:lnTo>
                        <a:pt x="388" y="120"/>
                      </a:lnTo>
                      <a:lnTo>
                        <a:pt x="391" y="120"/>
                      </a:lnTo>
                      <a:lnTo>
                        <a:pt x="399" y="123"/>
                      </a:lnTo>
                      <a:lnTo>
                        <a:pt x="405" y="123"/>
                      </a:lnTo>
                      <a:lnTo>
                        <a:pt x="413" y="123"/>
                      </a:lnTo>
                      <a:lnTo>
                        <a:pt x="418" y="125"/>
                      </a:lnTo>
                      <a:lnTo>
                        <a:pt x="418" y="126"/>
                      </a:lnTo>
                      <a:lnTo>
                        <a:pt x="419" y="126"/>
                      </a:lnTo>
                      <a:lnTo>
                        <a:pt x="423" y="126"/>
                      </a:lnTo>
                      <a:lnTo>
                        <a:pt x="423" y="125"/>
                      </a:lnTo>
                      <a:lnTo>
                        <a:pt x="422" y="123"/>
                      </a:lnTo>
                      <a:lnTo>
                        <a:pt x="420" y="123"/>
                      </a:lnTo>
                      <a:lnTo>
                        <a:pt x="419" y="122"/>
                      </a:lnTo>
                      <a:lnTo>
                        <a:pt x="419" y="120"/>
                      </a:lnTo>
                      <a:lnTo>
                        <a:pt x="420" y="118"/>
                      </a:lnTo>
                      <a:lnTo>
                        <a:pt x="422" y="118"/>
                      </a:lnTo>
                      <a:lnTo>
                        <a:pt x="423" y="116"/>
                      </a:lnTo>
                      <a:lnTo>
                        <a:pt x="426" y="116"/>
                      </a:lnTo>
                      <a:lnTo>
                        <a:pt x="426" y="115"/>
                      </a:lnTo>
                      <a:lnTo>
                        <a:pt x="425" y="115"/>
                      </a:lnTo>
                      <a:lnTo>
                        <a:pt x="422" y="115"/>
                      </a:lnTo>
                      <a:lnTo>
                        <a:pt x="419" y="116"/>
                      </a:lnTo>
                      <a:lnTo>
                        <a:pt x="419" y="118"/>
                      </a:lnTo>
                      <a:lnTo>
                        <a:pt x="418" y="119"/>
                      </a:lnTo>
                      <a:lnTo>
                        <a:pt x="415" y="119"/>
                      </a:lnTo>
                      <a:lnTo>
                        <a:pt x="413" y="118"/>
                      </a:lnTo>
                      <a:lnTo>
                        <a:pt x="413" y="116"/>
                      </a:lnTo>
                      <a:lnTo>
                        <a:pt x="415" y="115"/>
                      </a:lnTo>
                      <a:lnTo>
                        <a:pt x="418" y="113"/>
                      </a:lnTo>
                      <a:lnTo>
                        <a:pt x="420" y="113"/>
                      </a:lnTo>
                      <a:lnTo>
                        <a:pt x="422" y="113"/>
                      </a:lnTo>
                      <a:lnTo>
                        <a:pt x="423" y="112"/>
                      </a:lnTo>
                      <a:lnTo>
                        <a:pt x="425" y="112"/>
                      </a:lnTo>
                      <a:lnTo>
                        <a:pt x="425" y="110"/>
                      </a:lnTo>
                      <a:lnTo>
                        <a:pt x="419" y="112"/>
                      </a:lnTo>
                      <a:lnTo>
                        <a:pt x="416" y="112"/>
                      </a:lnTo>
                      <a:lnTo>
                        <a:pt x="415" y="112"/>
                      </a:lnTo>
                      <a:lnTo>
                        <a:pt x="413" y="112"/>
                      </a:lnTo>
                      <a:lnTo>
                        <a:pt x="410" y="112"/>
                      </a:lnTo>
                      <a:lnTo>
                        <a:pt x="409" y="112"/>
                      </a:lnTo>
                      <a:lnTo>
                        <a:pt x="408" y="112"/>
                      </a:lnTo>
                      <a:lnTo>
                        <a:pt x="406" y="112"/>
                      </a:lnTo>
                      <a:lnTo>
                        <a:pt x="403" y="112"/>
                      </a:lnTo>
                      <a:lnTo>
                        <a:pt x="399" y="109"/>
                      </a:lnTo>
                      <a:lnTo>
                        <a:pt x="401" y="108"/>
                      </a:lnTo>
                      <a:lnTo>
                        <a:pt x="401" y="106"/>
                      </a:lnTo>
                      <a:lnTo>
                        <a:pt x="408" y="105"/>
                      </a:lnTo>
                      <a:lnTo>
                        <a:pt x="412" y="103"/>
                      </a:lnTo>
                      <a:lnTo>
                        <a:pt x="415" y="103"/>
                      </a:lnTo>
                      <a:lnTo>
                        <a:pt x="419" y="103"/>
                      </a:lnTo>
                      <a:lnTo>
                        <a:pt x="419" y="102"/>
                      </a:lnTo>
                      <a:lnTo>
                        <a:pt x="420" y="101"/>
                      </a:lnTo>
                      <a:lnTo>
                        <a:pt x="420" y="99"/>
                      </a:lnTo>
                      <a:lnTo>
                        <a:pt x="419" y="99"/>
                      </a:lnTo>
                      <a:lnTo>
                        <a:pt x="418" y="99"/>
                      </a:lnTo>
                      <a:lnTo>
                        <a:pt x="415" y="101"/>
                      </a:lnTo>
                      <a:lnTo>
                        <a:pt x="412" y="101"/>
                      </a:lnTo>
                      <a:lnTo>
                        <a:pt x="410" y="101"/>
                      </a:lnTo>
                      <a:lnTo>
                        <a:pt x="410" y="99"/>
                      </a:lnTo>
                      <a:lnTo>
                        <a:pt x="410" y="98"/>
                      </a:lnTo>
                      <a:lnTo>
                        <a:pt x="409" y="98"/>
                      </a:lnTo>
                      <a:lnTo>
                        <a:pt x="408" y="99"/>
                      </a:lnTo>
                      <a:lnTo>
                        <a:pt x="406" y="99"/>
                      </a:lnTo>
                      <a:lnTo>
                        <a:pt x="405" y="99"/>
                      </a:lnTo>
                      <a:lnTo>
                        <a:pt x="403" y="98"/>
                      </a:lnTo>
                      <a:lnTo>
                        <a:pt x="402" y="98"/>
                      </a:lnTo>
                      <a:lnTo>
                        <a:pt x="402" y="96"/>
                      </a:lnTo>
                      <a:lnTo>
                        <a:pt x="403" y="96"/>
                      </a:lnTo>
                      <a:lnTo>
                        <a:pt x="403" y="95"/>
                      </a:lnTo>
                      <a:lnTo>
                        <a:pt x="402" y="93"/>
                      </a:lnTo>
                      <a:lnTo>
                        <a:pt x="399" y="95"/>
                      </a:lnTo>
                      <a:lnTo>
                        <a:pt x="396" y="96"/>
                      </a:lnTo>
                      <a:lnTo>
                        <a:pt x="395" y="96"/>
                      </a:lnTo>
                      <a:lnTo>
                        <a:pt x="392" y="96"/>
                      </a:lnTo>
                      <a:lnTo>
                        <a:pt x="391" y="95"/>
                      </a:lnTo>
                      <a:lnTo>
                        <a:pt x="389" y="93"/>
                      </a:lnTo>
                      <a:lnTo>
                        <a:pt x="386" y="92"/>
                      </a:lnTo>
                      <a:lnTo>
                        <a:pt x="385" y="91"/>
                      </a:lnTo>
                      <a:lnTo>
                        <a:pt x="384" y="91"/>
                      </a:lnTo>
                      <a:lnTo>
                        <a:pt x="382" y="91"/>
                      </a:lnTo>
                      <a:lnTo>
                        <a:pt x="382" y="89"/>
                      </a:lnTo>
                      <a:lnTo>
                        <a:pt x="382" y="84"/>
                      </a:lnTo>
                      <a:lnTo>
                        <a:pt x="384" y="82"/>
                      </a:lnTo>
                      <a:lnTo>
                        <a:pt x="389" y="84"/>
                      </a:lnTo>
                      <a:lnTo>
                        <a:pt x="391" y="85"/>
                      </a:lnTo>
                      <a:lnTo>
                        <a:pt x="396" y="85"/>
                      </a:lnTo>
                      <a:lnTo>
                        <a:pt x="398" y="86"/>
                      </a:lnTo>
                      <a:lnTo>
                        <a:pt x="405" y="88"/>
                      </a:lnTo>
                      <a:lnTo>
                        <a:pt x="408" y="89"/>
                      </a:lnTo>
                      <a:lnTo>
                        <a:pt x="412" y="89"/>
                      </a:lnTo>
                      <a:lnTo>
                        <a:pt x="418" y="88"/>
                      </a:lnTo>
                      <a:lnTo>
                        <a:pt x="419" y="86"/>
                      </a:lnTo>
                      <a:lnTo>
                        <a:pt x="419" y="85"/>
                      </a:lnTo>
                      <a:lnTo>
                        <a:pt x="415" y="82"/>
                      </a:lnTo>
                      <a:lnTo>
                        <a:pt x="412" y="85"/>
                      </a:lnTo>
                      <a:lnTo>
                        <a:pt x="409" y="85"/>
                      </a:lnTo>
                      <a:lnTo>
                        <a:pt x="408" y="85"/>
                      </a:lnTo>
                      <a:lnTo>
                        <a:pt x="405" y="85"/>
                      </a:lnTo>
                      <a:lnTo>
                        <a:pt x="396" y="79"/>
                      </a:lnTo>
                      <a:lnTo>
                        <a:pt x="395" y="79"/>
                      </a:lnTo>
                      <a:lnTo>
                        <a:pt x="396" y="71"/>
                      </a:lnTo>
                      <a:lnTo>
                        <a:pt x="393" y="69"/>
                      </a:lnTo>
                      <a:lnTo>
                        <a:pt x="391" y="71"/>
                      </a:lnTo>
                      <a:lnTo>
                        <a:pt x="388" y="72"/>
                      </a:lnTo>
                      <a:lnTo>
                        <a:pt x="388" y="74"/>
                      </a:lnTo>
                      <a:lnTo>
                        <a:pt x="386" y="74"/>
                      </a:lnTo>
                      <a:lnTo>
                        <a:pt x="385" y="74"/>
                      </a:lnTo>
                      <a:lnTo>
                        <a:pt x="382" y="72"/>
                      </a:lnTo>
                      <a:lnTo>
                        <a:pt x="382" y="71"/>
                      </a:lnTo>
                      <a:lnTo>
                        <a:pt x="384" y="68"/>
                      </a:lnTo>
                      <a:lnTo>
                        <a:pt x="385" y="67"/>
                      </a:lnTo>
                      <a:lnTo>
                        <a:pt x="386" y="67"/>
                      </a:lnTo>
                      <a:lnTo>
                        <a:pt x="388" y="65"/>
                      </a:lnTo>
                      <a:lnTo>
                        <a:pt x="389" y="65"/>
                      </a:lnTo>
                      <a:lnTo>
                        <a:pt x="389" y="68"/>
                      </a:lnTo>
                      <a:lnTo>
                        <a:pt x="392" y="68"/>
                      </a:lnTo>
                      <a:lnTo>
                        <a:pt x="392" y="65"/>
                      </a:lnTo>
                      <a:lnTo>
                        <a:pt x="392" y="62"/>
                      </a:lnTo>
                      <a:lnTo>
                        <a:pt x="393" y="60"/>
                      </a:lnTo>
                      <a:lnTo>
                        <a:pt x="395" y="58"/>
                      </a:lnTo>
                      <a:lnTo>
                        <a:pt x="399" y="55"/>
                      </a:lnTo>
                      <a:lnTo>
                        <a:pt x="405" y="51"/>
                      </a:lnTo>
                      <a:lnTo>
                        <a:pt x="406" y="50"/>
                      </a:lnTo>
                      <a:lnTo>
                        <a:pt x="405" y="48"/>
                      </a:lnTo>
                      <a:lnTo>
                        <a:pt x="398" y="47"/>
                      </a:lnTo>
                      <a:lnTo>
                        <a:pt x="392" y="50"/>
                      </a:lnTo>
                      <a:lnTo>
                        <a:pt x="391" y="51"/>
                      </a:lnTo>
                      <a:lnTo>
                        <a:pt x="389" y="52"/>
                      </a:lnTo>
                      <a:lnTo>
                        <a:pt x="388" y="52"/>
                      </a:lnTo>
                      <a:lnTo>
                        <a:pt x="384" y="52"/>
                      </a:lnTo>
                      <a:lnTo>
                        <a:pt x="381" y="52"/>
                      </a:lnTo>
                      <a:lnTo>
                        <a:pt x="378" y="50"/>
                      </a:lnTo>
                      <a:lnTo>
                        <a:pt x="378" y="47"/>
                      </a:lnTo>
                      <a:lnTo>
                        <a:pt x="379" y="45"/>
                      </a:lnTo>
                      <a:lnTo>
                        <a:pt x="381" y="44"/>
                      </a:lnTo>
                      <a:lnTo>
                        <a:pt x="381" y="43"/>
                      </a:lnTo>
                      <a:lnTo>
                        <a:pt x="379" y="41"/>
                      </a:lnTo>
                      <a:lnTo>
                        <a:pt x="378" y="41"/>
                      </a:lnTo>
                      <a:lnTo>
                        <a:pt x="375" y="43"/>
                      </a:lnTo>
                      <a:lnTo>
                        <a:pt x="374" y="44"/>
                      </a:lnTo>
                      <a:lnTo>
                        <a:pt x="374" y="47"/>
                      </a:lnTo>
                      <a:lnTo>
                        <a:pt x="372" y="47"/>
                      </a:lnTo>
                      <a:lnTo>
                        <a:pt x="371" y="47"/>
                      </a:lnTo>
                      <a:lnTo>
                        <a:pt x="369" y="47"/>
                      </a:lnTo>
                      <a:lnTo>
                        <a:pt x="369" y="44"/>
                      </a:lnTo>
                      <a:lnTo>
                        <a:pt x="369" y="43"/>
                      </a:lnTo>
                      <a:lnTo>
                        <a:pt x="369" y="41"/>
                      </a:lnTo>
                      <a:lnTo>
                        <a:pt x="371" y="41"/>
                      </a:lnTo>
                      <a:lnTo>
                        <a:pt x="371" y="40"/>
                      </a:lnTo>
                      <a:lnTo>
                        <a:pt x="369" y="40"/>
                      </a:lnTo>
                      <a:lnTo>
                        <a:pt x="368" y="38"/>
                      </a:lnTo>
                      <a:lnTo>
                        <a:pt x="367" y="40"/>
                      </a:lnTo>
                      <a:lnTo>
                        <a:pt x="364" y="45"/>
                      </a:lnTo>
                      <a:lnTo>
                        <a:pt x="355" y="45"/>
                      </a:lnTo>
                      <a:lnTo>
                        <a:pt x="352" y="43"/>
                      </a:lnTo>
                      <a:lnTo>
                        <a:pt x="354" y="41"/>
                      </a:lnTo>
                      <a:lnTo>
                        <a:pt x="355" y="38"/>
                      </a:lnTo>
                      <a:lnTo>
                        <a:pt x="357" y="37"/>
                      </a:lnTo>
                      <a:lnTo>
                        <a:pt x="357" y="34"/>
                      </a:lnTo>
                      <a:lnTo>
                        <a:pt x="355" y="34"/>
                      </a:lnTo>
                      <a:lnTo>
                        <a:pt x="352" y="37"/>
                      </a:lnTo>
                      <a:lnTo>
                        <a:pt x="352" y="38"/>
                      </a:lnTo>
                      <a:lnTo>
                        <a:pt x="350" y="40"/>
                      </a:lnTo>
                      <a:lnTo>
                        <a:pt x="348" y="38"/>
                      </a:lnTo>
                      <a:lnTo>
                        <a:pt x="348" y="37"/>
                      </a:lnTo>
                      <a:lnTo>
                        <a:pt x="357" y="26"/>
                      </a:lnTo>
                      <a:lnTo>
                        <a:pt x="358" y="24"/>
                      </a:lnTo>
                      <a:lnTo>
                        <a:pt x="361" y="21"/>
                      </a:lnTo>
                      <a:lnTo>
                        <a:pt x="362" y="21"/>
                      </a:lnTo>
                      <a:lnTo>
                        <a:pt x="362" y="18"/>
                      </a:lnTo>
                      <a:lnTo>
                        <a:pt x="362" y="17"/>
                      </a:lnTo>
                      <a:lnTo>
                        <a:pt x="361" y="17"/>
                      </a:lnTo>
                      <a:lnTo>
                        <a:pt x="360" y="18"/>
                      </a:lnTo>
                      <a:lnTo>
                        <a:pt x="354" y="24"/>
                      </a:lnTo>
                      <a:lnTo>
                        <a:pt x="350" y="28"/>
                      </a:lnTo>
                      <a:lnTo>
                        <a:pt x="348" y="30"/>
                      </a:lnTo>
                      <a:lnTo>
                        <a:pt x="347" y="35"/>
                      </a:lnTo>
                      <a:lnTo>
                        <a:pt x="344" y="40"/>
                      </a:lnTo>
                      <a:lnTo>
                        <a:pt x="343" y="41"/>
                      </a:lnTo>
                      <a:lnTo>
                        <a:pt x="341" y="41"/>
                      </a:lnTo>
                      <a:lnTo>
                        <a:pt x="338" y="41"/>
                      </a:lnTo>
                      <a:lnTo>
                        <a:pt x="338" y="40"/>
                      </a:lnTo>
                      <a:lnTo>
                        <a:pt x="340" y="37"/>
                      </a:lnTo>
                      <a:lnTo>
                        <a:pt x="341" y="37"/>
                      </a:lnTo>
                      <a:lnTo>
                        <a:pt x="341" y="35"/>
                      </a:lnTo>
                      <a:lnTo>
                        <a:pt x="340" y="31"/>
                      </a:lnTo>
                      <a:lnTo>
                        <a:pt x="338" y="30"/>
                      </a:lnTo>
                      <a:lnTo>
                        <a:pt x="334" y="33"/>
                      </a:lnTo>
                      <a:lnTo>
                        <a:pt x="334" y="34"/>
                      </a:lnTo>
                      <a:lnTo>
                        <a:pt x="334" y="35"/>
                      </a:lnTo>
                      <a:lnTo>
                        <a:pt x="334" y="37"/>
                      </a:lnTo>
                      <a:lnTo>
                        <a:pt x="334" y="40"/>
                      </a:lnTo>
                      <a:lnTo>
                        <a:pt x="334" y="41"/>
                      </a:lnTo>
                      <a:lnTo>
                        <a:pt x="333" y="41"/>
                      </a:lnTo>
                      <a:lnTo>
                        <a:pt x="330" y="40"/>
                      </a:lnTo>
                      <a:lnTo>
                        <a:pt x="328" y="38"/>
                      </a:lnTo>
                      <a:lnTo>
                        <a:pt x="327" y="37"/>
                      </a:lnTo>
                      <a:lnTo>
                        <a:pt x="324" y="34"/>
                      </a:lnTo>
                      <a:lnTo>
                        <a:pt x="324" y="35"/>
                      </a:lnTo>
                      <a:lnTo>
                        <a:pt x="323" y="35"/>
                      </a:lnTo>
                      <a:lnTo>
                        <a:pt x="314" y="35"/>
                      </a:lnTo>
                      <a:lnTo>
                        <a:pt x="311" y="33"/>
                      </a:lnTo>
                      <a:lnTo>
                        <a:pt x="310" y="31"/>
                      </a:lnTo>
                      <a:lnTo>
                        <a:pt x="310" y="30"/>
                      </a:lnTo>
                      <a:lnTo>
                        <a:pt x="311" y="27"/>
                      </a:lnTo>
                      <a:lnTo>
                        <a:pt x="318" y="20"/>
                      </a:lnTo>
                      <a:lnTo>
                        <a:pt x="321" y="18"/>
                      </a:lnTo>
                      <a:lnTo>
                        <a:pt x="323" y="17"/>
                      </a:lnTo>
                      <a:lnTo>
                        <a:pt x="328" y="16"/>
                      </a:lnTo>
                      <a:lnTo>
                        <a:pt x="335" y="11"/>
                      </a:lnTo>
                      <a:lnTo>
                        <a:pt x="337" y="10"/>
                      </a:lnTo>
                      <a:lnTo>
                        <a:pt x="337" y="7"/>
                      </a:lnTo>
                      <a:lnTo>
                        <a:pt x="337" y="6"/>
                      </a:lnTo>
                      <a:lnTo>
                        <a:pt x="335" y="6"/>
                      </a:lnTo>
                      <a:lnTo>
                        <a:pt x="334" y="6"/>
                      </a:lnTo>
                      <a:lnTo>
                        <a:pt x="334" y="7"/>
                      </a:lnTo>
                      <a:lnTo>
                        <a:pt x="327" y="10"/>
                      </a:lnTo>
                      <a:lnTo>
                        <a:pt x="327" y="9"/>
                      </a:lnTo>
                      <a:lnTo>
                        <a:pt x="327" y="6"/>
                      </a:lnTo>
                      <a:lnTo>
                        <a:pt x="328" y="2"/>
                      </a:lnTo>
                      <a:lnTo>
                        <a:pt x="328" y="0"/>
                      </a:lnTo>
                      <a:lnTo>
                        <a:pt x="327" y="0"/>
                      </a:lnTo>
                      <a:lnTo>
                        <a:pt x="326" y="3"/>
                      </a:lnTo>
                      <a:lnTo>
                        <a:pt x="321" y="7"/>
                      </a:lnTo>
                      <a:lnTo>
                        <a:pt x="318" y="10"/>
                      </a:lnTo>
                      <a:lnTo>
                        <a:pt x="316" y="11"/>
                      </a:lnTo>
                      <a:lnTo>
                        <a:pt x="314" y="11"/>
                      </a:lnTo>
                      <a:lnTo>
                        <a:pt x="313" y="11"/>
                      </a:lnTo>
                      <a:lnTo>
                        <a:pt x="310" y="13"/>
                      </a:lnTo>
                      <a:lnTo>
                        <a:pt x="306" y="18"/>
                      </a:lnTo>
                      <a:lnTo>
                        <a:pt x="304" y="20"/>
                      </a:lnTo>
                      <a:lnTo>
                        <a:pt x="300" y="23"/>
                      </a:lnTo>
                      <a:lnTo>
                        <a:pt x="299" y="21"/>
                      </a:lnTo>
                      <a:lnTo>
                        <a:pt x="297" y="21"/>
                      </a:lnTo>
                      <a:lnTo>
                        <a:pt x="297" y="20"/>
                      </a:lnTo>
                      <a:lnTo>
                        <a:pt x="297" y="17"/>
                      </a:lnTo>
                      <a:lnTo>
                        <a:pt x="294" y="18"/>
                      </a:lnTo>
                      <a:lnTo>
                        <a:pt x="293" y="20"/>
                      </a:lnTo>
                      <a:lnTo>
                        <a:pt x="293" y="21"/>
                      </a:lnTo>
                      <a:lnTo>
                        <a:pt x="293" y="23"/>
                      </a:lnTo>
                      <a:lnTo>
                        <a:pt x="294" y="23"/>
                      </a:lnTo>
                      <a:lnTo>
                        <a:pt x="296" y="24"/>
                      </a:lnTo>
                      <a:lnTo>
                        <a:pt x="296" y="26"/>
                      </a:lnTo>
                      <a:lnTo>
                        <a:pt x="294" y="28"/>
                      </a:lnTo>
                      <a:lnTo>
                        <a:pt x="290" y="34"/>
                      </a:lnTo>
                      <a:lnTo>
                        <a:pt x="290" y="35"/>
                      </a:lnTo>
                      <a:lnTo>
                        <a:pt x="292" y="35"/>
                      </a:lnTo>
                      <a:lnTo>
                        <a:pt x="294" y="33"/>
                      </a:lnTo>
                      <a:lnTo>
                        <a:pt x="300" y="30"/>
                      </a:lnTo>
                      <a:lnTo>
                        <a:pt x="303" y="31"/>
                      </a:lnTo>
                      <a:lnTo>
                        <a:pt x="307" y="34"/>
                      </a:lnTo>
                      <a:lnTo>
                        <a:pt x="309" y="35"/>
                      </a:lnTo>
                      <a:lnTo>
                        <a:pt x="309" y="37"/>
                      </a:lnTo>
                      <a:lnTo>
                        <a:pt x="304" y="44"/>
                      </a:lnTo>
                      <a:lnTo>
                        <a:pt x="304" y="45"/>
                      </a:lnTo>
                      <a:lnTo>
                        <a:pt x="299" y="48"/>
                      </a:lnTo>
                      <a:lnTo>
                        <a:pt x="292" y="48"/>
                      </a:lnTo>
                      <a:lnTo>
                        <a:pt x="290" y="48"/>
                      </a:lnTo>
                      <a:lnTo>
                        <a:pt x="287" y="50"/>
                      </a:lnTo>
                      <a:lnTo>
                        <a:pt x="285" y="51"/>
                      </a:lnTo>
                      <a:lnTo>
                        <a:pt x="283" y="52"/>
                      </a:lnTo>
                      <a:lnTo>
                        <a:pt x="282" y="52"/>
                      </a:lnTo>
                      <a:lnTo>
                        <a:pt x="280" y="55"/>
                      </a:lnTo>
                      <a:lnTo>
                        <a:pt x="279" y="57"/>
                      </a:lnTo>
                      <a:lnTo>
                        <a:pt x="279" y="58"/>
                      </a:lnTo>
                      <a:lnTo>
                        <a:pt x="282" y="58"/>
                      </a:lnTo>
                      <a:lnTo>
                        <a:pt x="285" y="58"/>
                      </a:lnTo>
                      <a:lnTo>
                        <a:pt x="286" y="58"/>
                      </a:lnTo>
                      <a:lnTo>
                        <a:pt x="287" y="57"/>
                      </a:lnTo>
                      <a:lnTo>
                        <a:pt x="292" y="54"/>
                      </a:lnTo>
                      <a:lnTo>
                        <a:pt x="299" y="52"/>
                      </a:lnTo>
                      <a:lnTo>
                        <a:pt x="300" y="54"/>
                      </a:lnTo>
                      <a:lnTo>
                        <a:pt x="300" y="65"/>
                      </a:lnTo>
                      <a:lnTo>
                        <a:pt x="300" y="68"/>
                      </a:lnTo>
                      <a:lnTo>
                        <a:pt x="299" y="69"/>
                      </a:lnTo>
                      <a:lnTo>
                        <a:pt x="297" y="74"/>
                      </a:lnTo>
                      <a:lnTo>
                        <a:pt x="289" y="82"/>
                      </a:lnTo>
                      <a:lnTo>
                        <a:pt x="282" y="89"/>
                      </a:lnTo>
                      <a:lnTo>
                        <a:pt x="280" y="88"/>
                      </a:lnTo>
                      <a:lnTo>
                        <a:pt x="277" y="86"/>
                      </a:lnTo>
                      <a:lnTo>
                        <a:pt x="276" y="84"/>
                      </a:lnTo>
                      <a:lnTo>
                        <a:pt x="277" y="82"/>
                      </a:lnTo>
                      <a:lnTo>
                        <a:pt x="279" y="81"/>
                      </a:lnTo>
                      <a:lnTo>
                        <a:pt x="277" y="78"/>
                      </a:lnTo>
                      <a:lnTo>
                        <a:pt x="276" y="78"/>
                      </a:lnTo>
                      <a:lnTo>
                        <a:pt x="275" y="79"/>
                      </a:lnTo>
                      <a:lnTo>
                        <a:pt x="275" y="81"/>
                      </a:lnTo>
                      <a:lnTo>
                        <a:pt x="273" y="81"/>
                      </a:lnTo>
                      <a:lnTo>
                        <a:pt x="268" y="82"/>
                      </a:lnTo>
                      <a:lnTo>
                        <a:pt x="266" y="82"/>
                      </a:lnTo>
                      <a:lnTo>
                        <a:pt x="265" y="81"/>
                      </a:lnTo>
                      <a:lnTo>
                        <a:pt x="260" y="85"/>
                      </a:lnTo>
                      <a:lnTo>
                        <a:pt x="260" y="86"/>
                      </a:lnTo>
                      <a:lnTo>
                        <a:pt x="262" y="86"/>
                      </a:lnTo>
                      <a:lnTo>
                        <a:pt x="266" y="85"/>
                      </a:lnTo>
                      <a:lnTo>
                        <a:pt x="270" y="85"/>
                      </a:lnTo>
                      <a:lnTo>
                        <a:pt x="272" y="85"/>
                      </a:lnTo>
                      <a:lnTo>
                        <a:pt x="272" y="86"/>
                      </a:lnTo>
                      <a:lnTo>
                        <a:pt x="272" y="88"/>
                      </a:lnTo>
                      <a:lnTo>
                        <a:pt x="270" y="88"/>
                      </a:lnTo>
                      <a:lnTo>
                        <a:pt x="269" y="88"/>
                      </a:lnTo>
                      <a:lnTo>
                        <a:pt x="268" y="88"/>
                      </a:lnTo>
                      <a:lnTo>
                        <a:pt x="269" y="92"/>
                      </a:lnTo>
                      <a:lnTo>
                        <a:pt x="270" y="92"/>
                      </a:lnTo>
                      <a:lnTo>
                        <a:pt x="272" y="91"/>
                      </a:lnTo>
                      <a:lnTo>
                        <a:pt x="273" y="89"/>
                      </a:lnTo>
                      <a:lnTo>
                        <a:pt x="275" y="93"/>
                      </a:lnTo>
                      <a:lnTo>
                        <a:pt x="272" y="96"/>
                      </a:lnTo>
                      <a:lnTo>
                        <a:pt x="270" y="95"/>
                      </a:lnTo>
                      <a:lnTo>
                        <a:pt x="270" y="96"/>
                      </a:lnTo>
                      <a:lnTo>
                        <a:pt x="269" y="98"/>
                      </a:lnTo>
                      <a:lnTo>
                        <a:pt x="272" y="99"/>
                      </a:lnTo>
                      <a:lnTo>
                        <a:pt x="273" y="98"/>
                      </a:lnTo>
                      <a:lnTo>
                        <a:pt x="273" y="96"/>
                      </a:lnTo>
                      <a:lnTo>
                        <a:pt x="275" y="96"/>
                      </a:lnTo>
                      <a:lnTo>
                        <a:pt x="276" y="96"/>
                      </a:lnTo>
                      <a:lnTo>
                        <a:pt x="276" y="101"/>
                      </a:lnTo>
                      <a:lnTo>
                        <a:pt x="276" y="102"/>
                      </a:lnTo>
                      <a:lnTo>
                        <a:pt x="275" y="103"/>
                      </a:lnTo>
                      <a:lnTo>
                        <a:pt x="273" y="103"/>
                      </a:lnTo>
                      <a:lnTo>
                        <a:pt x="272" y="102"/>
                      </a:lnTo>
                      <a:lnTo>
                        <a:pt x="268" y="105"/>
                      </a:lnTo>
                      <a:lnTo>
                        <a:pt x="263" y="108"/>
                      </a:lnTo>
                      <a:lnTo>
                        <a:pt x="265" y="110"/>
                      </a:lnTo>
                      <a:lnTo>
                        <a:pt x="266" y="109"/>
                      </a:lnTo>
                      <a:lnTo>
                        <a:pt x="269" y="109"/>
                      </a:lnTo>
                      <a:lnTo>
                        <a:pt x="270" y="106"/>
                      </a:lnTo>
                      <a:lnTo>
                        <a:pt x="273" y="106"/>
                      </a:lnTo>
                      <a:lnTo>
                        <a:pt x="276" y="106"/>
                      </a:lnTo>
                      <a:lnTo>
                        <a:pt x="279" y="109"/>
                      </a:lnTo>
                      <a:lnTo>
                        <a:pt x="279" y="110"/>
                      </a:lnTo>
                      <a:lnTo>
                        <a:pt x="279" y="112"/>
                      </a:lnTo>
                      <a:lnTo>
                        <a:pt x="277" y="113"/>
                      </a:lnTo>
                      <a:lnTo>
                        <a:pt x="270" y="115"/>
                      </a:lnTo>
                      <a:lnTo>
                        <a:pt x="269" y="113"/>
                      </a:lnTo>
                      <a:lnTo>
                        <a:pt x="268" y="116"/>
                      </a:lnTo>
                      <a:lnTo>
                        <a:pt x="265" y="119"/>
                      </a:lnTo>
                      <a:lnTo>
                        <a:pt x="265" y="120"/>
                      </a:lnTo>
                      <a:lnTo>
                        <a:pt x="266" y="120"/>
                      </a:lnTo>
                      <a:lnTo>
                        <a:pt x="272" y="119"/>
                      </a:lnTo>
                      <a:lnTo>
                        <a:pt x="275" y="118"/>
                      </a:lnTo>
                      <a:lnTo>
                        <a:pt x="276" y="116"/>
                      </a:lnTo>
                      <a:lnTo>
                        <a:pt x="277" y="116"/>
                      </a:lnTo>
                      <a:lnTo>
                        <a:pt x="279" y="116"/>
                      </a:lnTo>
                      <a:lnTo>
                        <a:pt x="279" y="119"/>
                      </a:lnTo>
                      <a:lnTo>
                        <a:pt x="279" y="120"/>
                      </a:lnTo>
                      <a:lnTo>
                        <a:pt x="277" y="122"/>
                      </a:lnTo>
                      <a:lnTo>
                        <a:pt x="273" y="125"/>
                      </a:lnTo>
                      <a:lnTo>
                        <a:pt x="269" y="125"/>
                      </a:lnTo>
                      <a:lnTo>
                        <a:pt x="262" y="125"/>
                      </a:lnTo>
                      <a:lnTo>
                        <a:pt x="260" y="125"/>
                      </a:lnTo>
                      <a:lnTo>
                        <a:pt x="260" y="123"/>
                      </a:lnTo>
                      <a:lnTo>
                        <a:pt x="260" y="122"/>
                      </a:lnTo>
                      <a:lnTo>
                        <a:pt x="262" y="119"/>
                      </a:lnTo>
                      <a:lnTo>
                        <a:pt x="260" y="119"/>
                      </a:lnTo>
                      <a:lnTo>
                        <a:pt x="259" y="120"/>
                      </a:lnTo>
                      <a:lnTo>
                        <a:pt x="258" y="120"/>
                      </a:lnTo>
                      <a:lnTo>
                        <a:pt x="255" y="120"/>
                      </a:lnTo>
                      <a:lnTo>
                        <a:pt x="253" y="120"/>
                      </a:lnTo>
                      <a:lnTo>
                        <a:pt x="249" y="118"/>
                      </a:lnTo>
                      <a:lnTo>
                        <a:pt x="249" y="116"/>
                      </a:lnTo>
                      <a:lnTo>
                        <a:pt x="253" y="113"/>
                      </a:lnTo>
                      <a:lnTo>
                        <a:pt x="255" y="113"/>
                      </a:lnTo>
                      <a:lnTo>
                        <a:pt x="255" y="115"/>
                      </a:lnTo>
                      <a:lnTo>
                        <a:pt x="256" y="116"/>
                      </a:lnTo>
                      <a:lnTo>
                        <a:pt x="258" y="116"/>
                      </a:lnTo>
                      <a:lnTo>
                        <a:pt x="259" y="116"/>
                      </a:lnTo>
                      <a:lnTo>
                        <a:pt x="259" y="115"/>
                      </a:lnTo>
                      <a:lnTo>
                        <a:pt x="258" y="112"/>
                      </a:lnTo>
                      <a:lnTo>
                        <a:pt x="255" y="112"/>
                      </a:lnTo>
                      <a:lnTo>
                        <a:pt x="252" y="110"/>
                      </a:lnTo>
                      <a:lnTo>
                        <a:pt x="251" y="106"/>
                      </a:lnTo>
                      <a:lnTo>
                        <a:pt x="252" y="105"/>
                      </a:lnTo>
                      <a:lnTo>
                        <a:pt x="253" y="105"/>
                      </a:lnTo>
                      <a:lnTo>
                        <a:pt x="259" y="95"/>
                      </a:lnTo>
                      <a:lnTo>
                        <a:pt x="259" y="92"/>
                      </a:lnTo>
                      <a:lnTo>
                        <a:pt x="258" y="91"/>
                      </a:lnTo>
                      <a:lnTo>
                        <a:pt x="256" y="92"/>
                      </a:lnTo>
                      <a:lnTo>
                        <a:pt x="253" y="95"/>
                      </a:lnTo>
                      <a:lnTo>
                        <a:pt x="249" y="101"/>
                      </a:lnTo>
                      <a:lnTo>
                        <a:pt x="244" y="108"/>
                      </a:lnTo>
                      <a:lnTo>
                        <a:pt x="241" y="109"/>
                      </a:lnTo>
                      <a:lnTo>
                        <a:pt x="239" y="109"/>
                      </a:lnTo>
                      <a:lnTo>
                        <a:pt x="238" y="108"/>
                      </a:lnTo>
                      <a:lnTo>
                        <a:pt x="238" y="106"/>
                      </a:lnTo>
                      <a:lnTo>
                        <a:pt x="239" y="106"/>
                      </a:lnTo>
                      <a:lnTo>
                        <a:pt x="239" y="105"/>
                      </a:lnTo>
                      <a:lnTo>
                        <a:pt x="238" y="103"/>
                      </a:lnTo>
                      <a:lnTo>
                        <a:pt x="236" y="102"/>
                      </a:lnTo>
                      <a:lnTo>
                        <a:pt x="234" y="103"/>
                      </a:lnTo>
                      <a:lnTo>
                        <a:pt x="229" y="106"/>
                      </a:lnTo>
                      <a:lnTo>
                        <a:pt x="227" y="106"/>
                      </a:lnTo>
                      <a:lnTo>
                        <a:pt x="225" y="103"/>
                      </a:lnTo>
                      <a:lnTo>
                        <a:pt x="227" y="102"/>
                      </a:lnTo>
                      <a:lnTo>
                        <a:pt x="228" y="102"/>
                      </a:lnTo>
                      <a:lnTo>
                        <a:pt x="228" y="101"/>
                      </a:lnTo>
                      <a:lnTo>
                        <a:pt x="227" y="101"/>
                      </a:lnTo>
                      <a:lnTo>
                        <a:pt x="224" y="101"/>
                      </a:lnTo>
                      <a:lnTo>
                        <a:pt x="224" y="99"/>
                      </a:lnTo>
                      <a:lnTo>
                        <a:pt x="224" y="98"/>
                      </a:lnTo>
                      <a:lnTo>
                        <a:pt x="224" y="96"/>
                      </a:lnTo>
                      <a:lnTo>
                        <a:pt x="222" y="96"/>
                      </a:lnTo>
                      <a:lnTo>
                        <a:pt x="221" y="96"/>
                      </a:lnTo>
                      <a:lnTo>
                        <a:pt x="219" y="98"/>
                      </a:lnTo>
                      <a:lnTo>
                        <a:pt x="217" y="98"/>
                      </a:lnTo>
                      <a:lnTo>
                        <a:pt x="215" y="96"/>
                      </a:lnTo>
                      <a:lnTo>
                        <a:pt x="215" y="95"/>
                      </a:lnTo>
                      <a:lnTo>
                        <a:pt x="215" y="93"/>
                      </a:lnTo>
                      <a:lnTo>
                        <a:pt x="215" y="92"/>
                      </a:lnTo>
                      <a:lnTo>
                        <a:pt x="215" y="91"/>
                      </a:lnTo>
                      <a:lnTo>
                        <a:pt x="215" y="89"/>
                      </a:lnTo>
                      <a:lnTo>
                        <a:pt x="214" y="89"/>
                      </a:lnTo>
                      <a:lnTo>
                        <a:pt x="212" y="89"/>
                      </a:lnTo>
                      <a:lnTo>
                        <a:pt x="211" y="89"/>
                      </a:lnTo>
                      <a:lnTo>
                        <a:pt x="210" y="89"/>
                      </a:lnTo>
                      <a:lnTo>
                        <a:pt x="208" y="88"/>
                      </a:lnTo>
                      <a:lnTo>
                        <a:pt x="210" y="86"/>
                      </a:lnTo>
                      <a:lnTo>
                        <a:pt x="210" y="85"/>
                      </a:lnTo>
                      <a:lnTo>
                        <a:pt x="207" y="86"/>
                      </a:lnTo>
                      <a:lnTo>
                        <a:pt x="205" y="85"/>
                      </a:lnTo>
                      <a:lnTo>
                        <a:pt x="205" y="84"/>
                      </a:lnTo>
                      <a:lnTo>
                        <a:pt x="207" y="84"/>
                      </a:lnTo>
                      <a:lnTo>
                        <a:pt x="208" y="82"/>
                      </a:lnTo>
                      <a:lnTo>
                        <a:pt x="211" y="82"/>
                      </a:lnTo>
                      <a:lnTo>
                        <a:pt x="212" y="81"/>
                      </a:lnTo>
                      <a:lnTo>
                        <a:pt x="212" y="79"/>
                      </a:lnTo>
                      <a:lnTo>
                        <a:pt x="212" y="78"/>
                      </a:lnTo>
                      <a:lnTo>
                        <a:pt x="210" y="79"/>
                      </a:lnTo>
                      <a:lnTo>
                        <a:pt x="207" y="78"/>
                      </a:lnTo>
                      <a:lnTo>
                        <a:pt x="201" y="79"/>
                      </a:lnTo>
                      <a:lnTo>
                        <a:pt x="198" y="81"/>
                      </a:lnTo>
                      <a:lnTo>
                        <a:pt x="194" y="85"/>
                      </a:lnTo>
                      <a:lnTo>
                        <a:pt x="190" y="88"/>
                      </a:lnTo>
                      <a:lnTo>
                        <a:pt x="193" y="78"/>
                      </a:lnTo>
                      <a:lnTo>
                        <a:pt x="194" y="77"/>
                      </a:lnTo>
                      <a:lnTo>
                        <a:pt x="198" y="67"/>
                      </a:lnTo>
                      <a:lnTo>
                        <a:pt x="198" y="64"/>
                      </a:lnTo>
                      <a:lnTo>
                        <a:pt x="197" y="62"/>
                      </a:lnTo>
                      <a:lnTo>
                        <a:pt x="195" y="64"/>
                      </a:lnTo>
                      <a:lnTo>
                        <a:pt x="188" y="74"/>
                      </a:lnTo>
                      <a:lnTo>
                        <a:pt x="188" y="72"/>
                      </a:lnTo>
                      <a:lnTo>
                        <a:pt x="187" y="74"/>
                      </a:lnTo>
                      <a:lnTo>
                        <a:pt x="183" y="77"/>
                      </a:lnTo>
                      <a:lnTo>
                        <a:pt x="181" y="74"/>
                      </a:lnTo>
                      <a:lnTo>
                        <a:pt x="177" y="77"/>
                      </a:lnTo>
                      <a:lnTo>
                        <a:pt x="171" y="81"/>
                      </a:lnTo>
                      <a:lnTo>
                        <a:pt x="170" y="88"/>
                      </a:lnTo>
                      <a:lnTo>
                        <a:pt x="171" y="91"/>
                      </a:lnTo>
                      <a:lnTo>
                        <a:pt x="166" y="96"/>
                      </a:lnTo>
                      <a:lnTo>
                        <a:pt x="163" y="93"/>
                      </a:lnTo>
                      <a:lnTo>
                        <a:pt x="163" y="86"/>
                      </a:lnTo>
                      <a:lnTo>
                        <a:pt x="166" y="81"/>
                      </a:lnTo>
                      <a:lnTo>
                        <a:pt x="167" y="72"/>
                      </a:lnTo>
                      <a:lnTo>
                        <a:pt x="161" y="77"/>
                      </a:lnTo>
                      <a:lnTo>
                        <a:pt x="153" y="91"/>
                      </a:lnTo>
                      <a:lnTo>
                        <a:pt x="152" y="92"/>
                      </a:lnTo>
                      <a:lnTo>
                        <a:pt x="150" y="93"/>
                      </a:lnTo>
                      <a:lnTo>
                        <a:pt x="149" y="93"/>
                      </a:lnTo>
                      <a:lnTo>
                        <a:pt x="147" y="95"/>
                      </a:lnTo>
                      <a:lnTo>
                        <a:pt x="146" y="91"/>
                      </a:lnTo>
                      <a:lnTo>
                        <a:pt x="150" y="85"/>
                      </a:lnTo>
                      <a:lnTo>
                        <a:pt x="149" y="79"/>
                      </a:lnTo>
                      <a:lnTo>
                        <a:pt x="146" y="75"/>
                      </a:lnTo>
                      <a:lnTo>
                        <a:pt x="142" y="75"/>
                      </a:lnTo>
                      <a:lnTo>
                        <a:pt x="140" y="77"/>
                      </a:lnTo>
                      <a:lnTo>
                        <a:pt x="140" y="79"/>
                      </a:lnTo>
                      <a:lnTo>
                        <a:pt x="142" y="81"/>
                      </a:lnTo>
                      <a:lnTo>
                        <a:pt x="142" y="85"/>
                      </a:lnTo>
                      <a:lnTo>
                        <a:pt x="139" y="86"/>
                      </a:lnTo>
                      <a:lnTo>
                        <a:pt x="136" y="86"/>
                      </a:lnTo>
                      <a:lnTo>
                        <a:pt x="133" y="89"/>
                      </a:lnTo>
                      <a:lnTo>
                        <a:pt x="130" y="93"/>
                      </a:lnTo>
                      <a:lnTo>
                        <a:pt x="129" y="89"/>
                      </a:lnTo>
                      <a:lnTo>
                        <a:pt x="129" y="88"/>
                      </a:lnTo>
                      <a:lnTo>
                        <a:pt x="125" y="92"/>
                      </a:lnTo>
                      <a:lnTo>
                        <a:pt x="119" y="93"/>
                      </a:lnTo>
                      <a:lnTo>
                        <a:pt x="115" y="95"/>
                      </a:lnTo>
                      <a:lnTo>
                        <a:pt x="112" y="95"/>
                      </a:lnTo>
                      <a:lnTo>
                        <a:pt x="108" y="95"/>
                      </a:lnTo>
                      <a:lnTo>
                        <a:pt x="106" y="93"/>
                      </a:lnTo>
                      <a:lnTo>
                        <a:pt x="109" y="91"/>
                      </a:lnTo>
                      <a:lnTo>
                        <a:pt x="111" y="89"/>
                      </a:lnTo>
                      <a:lnTo>
                        <a:pt x="113" y="85"/>
                      </a:lnTo>
                      <a:lnTo>
                        <a:pt x="112" y="84"/>
                      </a:lnTo>
                      <a:lnTo>
                        <a:pt x="105" y="86"/>
                      </a:lnTo>
                      <a:lnTo>
                        <a:pt x="102" y="91"/>
                      </a:lnTo>
                      <a:lnTo>
                        <a:pt x="95" y="95"/>
                      </a:lnTo>
                      <a:lnTo>
                        <a:pt x="94" y="93"/>
                      </a:lnTo>
                      <a:lnTo>
                        <a:pt x="94" y="92"/>
                      </a:lnTo>
                      <a:lnTo>
                        <a:pt x="94" y="91"/>
                      </a:lnTo>
                      <a:lnTo>
                        <a:pt x="95" y="91"/>
                      </a:lnTo>
                      <a:lnTo>
                        <a:pt x="95" y="89"/>
                      </a:lnTo>
                      <a:lnTo>
                        <a:pt x="95" y="88"/>
                      </a:lnTo>
                      <a:lnTo>
                        <a:pt x="95" y="86"/>
                      </a:lnTo>
                      <a:lnTo>
                        <a:pt x="96" y="85"/>
                      </a:lnTo>
                      <a:lnTo>
                        <a:pt x="96" y="84"/>
                      </a:lnTo>
                      <a:lnTo>
                        <a:pt x="99" y="81"/>
                      </a:lnTo>
                      <a:lnTo>
                        <a:pt x="101" y="79"/>
                      </a:lnTo>
                      <a:lnTo>
                        <a:pt x="101" y="78"/>
                      </a:lnTo>
                      <a:lnTo>
                        <a:pt x="98" y="78"/>
                      </a:lnTo>
                      <a:lnTo>
                        <a:pt x="96" y="79"/>
                      </a:lnTo>
                      <a:lnTo>
                        <a:pt x="95" y="81"/>
                      </a:lnTo>
                      <a:lnTo>
                        <a:pt x="94" y="81"/>
                      </a:lnTo>
                      <a:lnTo>
                        <a:pt x="94" y="79"/>
                      </a:lnTo>
                      <a:lnTo>
                        <a:pt x="92" y="79"/>
                      </a:lnTo>
                      <a:lnTo>
                        <a:pt x="92" y="81"/>
                      </a:lnTo>
                      <a:lnTo>
                        <a:pt x="91" y="82"/>
                      </a:lnTo>
                      <a:lnTo>
                        <a:pt x="91" y="84"/>
                      </a:lnTo>
                      <a:lnTo>
                        <a:pt x="92" y="86"/>
                      </a:lnTo>
                      <a:lnTo>
                        <a:pt x="91" y="88"/>
                      </a:lnTo>
                      <a:lnTo>
                        <a:pt x="91" y="89"/>
                      </a:lnTo>
                      <a:lnTo>
                        <a:pt x="89" y="92"/>
                      </a:lnTo>
                      <a:lnTo>
                        <a:pt x="86" y="93"/>
                      </a:lnTo>
                      <a:lnTo>
                        <a:pt x="84" y="92"/>
                      </a:lnTo>
                      <a:lnTo>
                        <a:pt x="85" y="89"/>
                      </a:lnTo>
                      <a:lnTo>
                        <a:pt x="85" y="88"/>
                      </a:lnTo>
                      <a:lnTo>
                        <a:pt x="84" y="88"/>
                      </a:lnTo>
                      <a:lnTo>
                        <a:pt x="82" y="86"/>
                      </a:lnTo>
                      <a:lnTo>
                        <a:pt x="81" y="88"/>
                      </a:lnTo>
                      <a:lnTo>
                        <a:pt x="79" y="89"/>
                      </a:lnTo>
                      <a:lnTo>
                        <a:pt x="77" y="91"/>
                      </a:lnTo>
                      <a:lnTo>
                        <a:pt x="74" y="93"/>
                      </a:lnTo>
                      <a:lnTo>
                        <a:pt x="71" y="93"/>
                      </a:lnTo>
                      <a:lnTo>
                        <a:pt x="69" y="93"/>
                      </a:lnTo>
                      <a:lnTo>
                        <a:pt x="68" y="93"/>
                      </a:lnTo>
                      <a:lnTo>
                        <a:pt x="64" y="95"/>
                      </a:lnTo>
                      <a:lnTo>
                        <a:pt x="61" y="95"/>
                      </a:lnTo>
                      <a:lnTo>
                        <a:pt x="61" y="98"/>
                      </a:lnTo>
                      <a:lnTo>
                        <a:pt x="60" y="99"/>
                      </a:lnTo>
                      <a:lnTo>
                        <a:pt x="60" y="101"/>
                      </a:lnTo>
                      <a:lnTo>
                        <a:pt x="58" y="101"/>
                      </a:lnTo>
                      <a:lnTo>
                        <a:pt x="54" y="102"/>
                      </a:lnTo>
                      <a:lnTo>
                        <a:pt x="52" y="101"/>
                      </a:lnTo>
                      <a:lnTo>
                        <a:pt x="51" y="101"/>
                      </a:lnTo>
                      <a:lnTo>
                        <a:pt x="51" y="99"/>
                      </a:lnTo>
                      <a:lnTo>
                        <a:pt x="52" y="98"/>
                      </a:lnTo>
                      <a:lnTo>
                        <a:pt x="54" y="98"/>
                      </a:lnTo>
                      <a:lnTo>
                        <a:pt x="54" y="96"/>
                      </a:lnTo>
                      <a:lnTo>
                        <a:pt x="52" y="95"/>
                      </a:lnTo>
                      <a:lnTo>
                        <a:pt x="54" y="92"/>
                      </a:lnTo>
                      <a:lnTo>
                        <a:pt x="54" y="91"/>
                      </a:lnTo>
                      <a:lnTo>
                        <a:pt x="52" y="91"/>
                      </a:lnTo>
                      <a:lnTo>
                        <a:pt x="51" y="92"/>
                      </a:lnTo>
                      <a:lnTo>
                        <a:pt x="50" y="93"/>
                      </a:lnTo>
                      <a:lnTo>
                        <a:pt x="48" y="93"/>
                      </a:lnTo>
                      <a:lnTo>
                        <a:pt x="47" y="96"/>
                      </a:lnTo>
                      <a:lnTo>
                        <a:pt x="45" y="96"/>
                      </a:lnTo>
                      <a:lnTo>
                        <a:pt x="44" y="98"/>
                      </a:lnTo>
                      <a:lnTo>
                        <a:pt x="43" y="98"/>
                      </a:lnTo>
                      <a:lnTo>
                        <a:pt x="41" y="98"/>
                      </a:lnTo>
                      <a:lnTo>
                        <a:pt x="40" y="96"/>
                      </a:lnTo>
                      <a:lnTo>
                        <a:pt x="40" y="95"/>
                      </a:lnTo>
                      <a:lnTo>
                        <a:pt x="38" y="93"/>
                      </a:lnTo>
                      <a:lnTo>
                        <a:pt x="37" y="92"/>
                      </a:lnTo>
                      <a:lnTo>
                        <a:pt x="37" y="91"/>
                      </a:lnTo>
                      <a:lnTo>
                        <a:pt x="36" y="91"/>
                      </a:lnTo>
                      <a:lnTo>
                        <a:pt x="34" y="92"/>
                      </a:lnTo>
                      <a:lnTo>
                        <a:pt x="33" y="92"/>
                      </a:lnTo>
                      <a:lnTo>
                        <a:pt x="33" y="89"/>
                      </a:lnTo>
                      <a:lnTo>
                        <a:pt x="31" y="85"/>
                      </a:lnTo>
                      <a:lnTo>
                        <a:pt x="33" y="82"/>
                      </a:lnTo>
                      <a:lnTo>
                        <a:pt x="33" y="81"/>
                      </a:lnTo>
                      <a:lnTo>
                        <a:pt x="31" y="81"/>
                      </a:lnTo>
                      <a:lnTo>
                        <a:pt x="30" y="82"/>
                      </a:lnTo>
                      <a:lnTo>
                        <a:pt x="28" y="82"/>
                      </a:lnTo>
                      <a:lnTo>
                        <a:pt x="26" y="82"/>
                      </a:lnTo>
                      <a:lnTo>
                        <a:pt x="24" y="82"/>
                      </a:lnTo>
                      <a:lnTo>
                        <a:pt x="23" y="82"/>
                      </a:lnTo>
                      <a:lnTo>
                        <a:pt x="23" y="84"/>
                      </a:lnTo>
                      <a:lnTo>
                        <a:pt x="23" y="85"/>
                      </a:lnTo>
                      <a:lnTo>
                        <a:pt x="23" y="86"/>
                      </a:lnTo>
                      <a:lnTo>
                        <a:pt x="21" y="86"/>
                      </a:lnTo>
                      <a:lnTo>
                        <a:pt x="21" y="85"/>
                      </a:lnTo>
                      <a:lnTo>
                        <a:pt x="19" y="84"/>
                      </a:lnTo>
                      <a:lnTo>
                        <a:pt x="17" y="85"/>
                      </a:lnTo>
                      <a:lnTo>
                        <a:pt x="16" y="86"/>
                      </a:lnTo>
                      <a:lnTo>
                        <a:pt x="14" y="86"/>
                      </a:lnTo>
                      <a:lnTo>
                        <a:pt x="9" y="82"/>
                      </a:lnTo>
                      <a:lnTo>
                        <a:pt x="7" y="82"/>
                      </a:lnTo>
                      <a:lnTo>
                        <a:pt x="6" y="82"/>
                      </a:lnTo>
                      <a:lnTo>
                        <a:pt x="6" y="81"/>
                      </a:lnTo>
                      <a:lnTo>
                        <a:pt x="6" y="79"/>
                      </a:lnTo>
                      <a:lnTo>
                        <a:pt x="9" y="77"/>
                      </a:lnTo>
                      <a:lnTo>
                        <a:pt x="10" y="75"/>
                      </a:lnTo>
                      <a:lnTo>
                        <a:pt x="10" y="74"/>
                      </a:lnTo>
                      <a:lnTo>
                        <a:pt x="4" y="72"/>
                      </a:lnTo>
                      <a:lnTo>
                        <a:pt x="3" y="71"/>
                      </a:lnTo>
                      <a:lnTo>
                        <a:pt x="2" y="68"/>
                      </a:lnTo>
                      <a:lnTo>
                        <a:pt x="3" y="67"/>
                      </a:lnTo>
                      <a:lnTo>
                        <a:pt x="3" y="68"/>
                      </a:lnTo>
                      <a:lnTo>
                        <a:pt x="4" y="67"/>
                      </a:lnTo>
                      <a:lnTo>
                        <a:pt x="3" y="65"/>
                      </a:lnTo>
                      <a:lnTo>
                        <a:pt x="2" y="64"/>
                      </a:lnTo>
                      <a:lnTo>
                        <a:pt x="0" y="62"/>
                      </a:lnTo>
                      <a:lnTo>
                        <a:pt x="4" y="57"/>
                      </a:lnTo>
                      <a:lnTo>
                        <a:pt x="7" y="54"/>
                      </a:lnTo>
                      <a:lnTo>
                        <a:pt x="9" y="54"/>
                      </a:lnTo>
                      <a:lnTo>
                        <a:pt x="10" y="54"/>
                      </a:lnTo>
                      <a:lnTo>
                        <a:pt x="11" y="54"/>
                      </a:lnTo>
                      <a:lnTo>
                        <a:pt x="13" y="54"/>
                      </a:lnTo>
                      <a:lnTo>
                        <a:pt x="14" y="52"/>
                      </a:lnTo>
                      <a:lnTo>
                        <a:pt x="14" y="51"/>
                      </a:lnTo>
                      <a:lnTo>
                        <a:pt x="14" y="50"/>
                      </a:lnTo>
                      <a:lnTo>
                        <a:pt x="17" y="48"/>
                      </a:lnTo>
                      <a:lnTo>
                        <a:pt x="21" y="48"/>
                      </a:lnTo>
                      <a:lnTo>
                        <a:pt x="26" y="50"/>
                      </a:lnTo>
                      <a:lnTo>
                        <a:pt x="26" y="51"/>
                      </a:lnTo>
                      <a:lnTo>
                        <a:pt x="26" y="52"/>
                      </a:lnTo>
                      <a:lnTo>
                        <a:pt x="27" y="5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7" name="Freeform 75"/>
                <p:cNvSpPr>
                  <a:spLocks/>
                </p:cNvSpPr>
                <p:nvPr/>
              </p:nvSpPr>
              <p:spPr bwMode="auto">
                <a:xfrm>
                  <a:off x="4557713" y="3214688"/>
                  <a:ext cx="1793875" cy="411163"/>
                </a:xfrm>
                <a:custGeom>
                  <a:avLst/>
                  <a:gdLst>
                    <a:gd name="T0" fmla="*/ 948 w 1130"/>
                    <a:gd name="T1" fmla="*/ 163 h 259"/>
                    <a:gd name="T2" fmla="*/ 959 w 1130"/>
                    <a:gd name="T3" fmla="*/ 156 h 259"/>
                    <a:gd name="T4" fmla="*/ 950 w 1130"/>
                    <a:gd name="T5" fmla="*/ 146 h 259"/>
                    <a:gd name="T6" fmla="*/ 939 w 1130"/>
                    <a:gd name="T7" fmla="*/ 113 h 259"/>
                    <a:gd name="T8" fmla="*/ 993 w 1130"/>
                    <a:gd name="T9" fmla="*/ 81 h 259"/>
                    <a:gd name="T10" fmla="*/ 1018 w 1130"/>
                    <a:gd name="T11" fmla="*/ 44 h 259"/>
                    <a:gd name="T12" fmla="*/ 1048 w 1130"/>
                    <a:gd name="T13" fmla="*/ 40 h 259"/>
                    <a:gd name="T14" fmla="*/ 1098 w 1130"/>
                    <a:gd name="T15" fmla="*/ 40 h 259"/>
                    <a:gd name="T16" fmla="*/ 1120 w 1130"/>
                    <a:gd name="T17" fmla="*/ 62 h 259"/>
                    <a:gd name="T18" fmla="*/ 1122 w 1130"/>
                    <a:gd name="T19" fmla="*/ 34 h 259"/>
                    <a:gd name="T20" fmla="*/ 1103 w 1130"/>
                    <a:gd name="T21" fmla="*/ 4 h 259"/>
                    <a:gd name="T22" fmla="*/ 1072 w 1130"/>
                    <a:gd name="T23" fmla="*/ 0 h 259"/>
                    <a:gd name="T24" fmla="*/ 1034 w 1130"/>
                    <a:gd name="T25" fmla="*/ 1 h 259"/>
                    <a:gd name="T26" fmla="*/ 1007 w 1130"/>
                    <a:gd name="T27" fmla="*/ 24 h 259"/>
                    <a:gd name="T28" fmla="*/ 993 w 1130"/>
                    <a:gd name="T29" fmla="*/ 16 h 259"/>
                    <a:gd name="T30" fmla="*/ 949 w 1130"/>
                    <a:gd name="T31" fmla="*/ 41 h 259"/>
                    <a:gd name="T32" fmla="*/ 922 w 1130"/>
                    <a:gd name="T33" fmla="*/ 42 h 259"/>
                    <a:gd name="T34" fmla="*/ 915 w 1130"/>
                    <a:gd name="T35" fmla="*/ 62 h 259"/>
                    <a:gd name="T36" fmla="*/ 884 w 1130"/>
                    <a:gd name="T37" fmla="*/ 69 h 259"/>
                    <a:gd name="T38" fmla="*/ 864 w 1130"/>
                    <a:gd name="T39" fmla="*/ 65 h 259"/>
                    <a:gd name="T40" fmla="*/ 849 w 1130"/>
                    <a:gd name="T41" fmla="*/ 78 h 259"/>
                    <a:gd name="T42" fmla="*/ 847 w 1130"/>
                    <a:gd name="T43" fmla="*/ 62 h 259"/>
                    <a:gd name="T44" fmla="*/ 829 w 1130"/>
                    <a:gd name="T45" fmla="*/ 76 h 259"/>
                    <a:gd name="T46" fmla="*/ 799 w 1130"/>
                    <a:gd name="T47" fmla="*/ 82 h 259"/>
                    <a:gd name="T48" fmla="*/ 786 w 1130"/>
                    <a:gd name="T49" fmla="*/ 85 h 259"/>
                    <a:gd name="T50" fmla="*/ 761 w 1130"/>
                    <a:gd name="T51" fmla="*/ 106 h 259"/>
                    <a:gd name="T52" fmla="*/ 781 w 1130"/>
                    <a:gd name="T53" fmla="*/ 124 h 259"/>
                    <a:gd name="T54" fmla="*/ 792 w 1130"/>
                    <a:gd name="T55" fmla="*/ 157 h 259"/>
                    <a:gd name="T56" fmla="*/ 761 w 1130"/>
                    <a:gd name="T57" fmla="*/ 173 h 259"/>
                    <a:gd name="T58" fmla="*/ 721 w 1130"/>
                    <a:gd name="T59" fmla="*/ 173 h 259"/>
                    <a:gd name="T60" fmla="*/ 704 w 1130"/>
                    <a:gd name="T61" fmla="*/ 187 h 259"/>
                    <a:gd name="T62" fmla="*/ 674 w 1130"/>
                    <a:gd name="T63" fmla="*/ 195 h 259"/>
                    <a:gd name="T64" fmla="*/ 652 w 1130"/>
                    <a:gd name="T65" fmla="*/ 195 h 259"/>
                    <a:gd name="T66" fmla="*/ 621 w 1130"/>
                    <a:gd name="T67" fmla="*/ 198 h 259"/>
                    <a:gd name="T68" fmla="*/ 590 w 1130"/>
                    <a:gd name="T69" fmla="*/ 191 h 259"/>
                    <a:gd name="T70" fmla="*/ 551 w 1130"/>
                    <a:gd name="T71" fmla="*/ 201 h 259"/>
                    <a:gd name="T72" fmla="*/ 530 w 1130"/>
                    <a:gd name="T73" fmla="*/ 197 h 259"/>
                    <a:gd name="T74" fmla="*/ 510 w 1130"/>
                    <a:gd name="T75" fmla="*/ 211 h 259"/>
                    <a:gd name="T76" fmla="*/ 482 w 1130"/>
                    <a:gd name="T77" fmla="*/ 228 h 259"/>
                    <a:gd name="T78" fmla="*/ 455 w 1130"/>
                    <a:gd name="T79" fmla="*/ 222 h 259"/>
                    <a:gd name="T80" fmla="*/ 421 w 1130"/>
                    <a:gd name="T81" fmla="*/ 222 h 259"/>
                    <a:gd name="T82" fmla="*/ 397 w 1130"/>
                    <a:gd name="T83" fmla="*/ 221 h 259"/>
                    <a:gd name="T84" fmla="*/ 386 w 1130"/>
                    <a:gd name="T85" fmla="*/ 221 h 259"/>
                    <a:gd name="T86" fmla="*/ 362 w 1130"/>
                    <a:gd name="T87" fmla="*/ 225 h 259"/>
                    <a:gd name="T88" fmla="*/ 326 w 1130"/>
                    <a:gd name="T89" fmla="*/ 228 h 259"/>
                    <a:gd name="T90" fmla="*/ 309 w 1130"/>
                    <a:gd name="T91" fmla="*/ 246 h 259"/>
                    <a:gd name="T92" fmla="*/ 295 w 1130"/>
                    <a:gd name="T93" fmla="*/ 253 h 259"/>
                    <a:gd name="T94" fmla="*/ 285 w 1130"/>
                    <a:gd name="T95" fmla="*/ 248 h 259"/>
                    <a:gd name="T96" fmla="*/ 234 w 1130"/>
                    <a:gd name="T97" fmla="*/ 231 h 259"/>
                    <a:gd name="T98" fmla="*/ 219 w 1130"/>
                    <a:gd name="T99" fmla="*/ 236 h 259"/>
                    <a:gd name="T100" fmla="*/ 199 w 1130"/>
                    <a:gd name="T101" fmla="*/ 246 h 259"/>
                    <a:gd name="T102" fmla="*/ 205 w 1130"/>
                    <a:gd name="T103" fmla="*/ 215 h 259"/>
                    <a:gd name="T104" fmla="*/ 159 w 1130"/>
                    <a:gd name="T105" fmla="*/ 207 h 259"/>
                    <a:gd name="T106" fmla="*/ 144 w 1130"/>
                    <a:gd name="T107" fmla="*/ 208 h 259"/>
                    <a:gd name="T108" fmla="*/ 124 w 1130"/>
                    <a:gd name="T109" fmla="*/ 212 h 259"/>
                    <a:gd name="T110" fmla="*/ 92 w 1130"/>
                    <a:gd name="T111" fmla="*/ 202 h 259"/>
                    <a:gd name="T112" fmla="*/ 90 w 1130"/>
                    <a:gd name="T113" fmla="*/ 178 h 259"/>
                    <a:gd name="T114" fmla="*/ 53 w 1130"/>
                    <a:gd name="T115" fmla="*/ 183 h 259"/>
                    <a:gd name="T116" fmla="*/ 22 w 1130"/>
                    <a:gd name="T117" fmla="*/ 188 h 259"/>
                    <a:gd name="T118" fmla="*/ 1 w 1130"/>
                    <a:gd name="T119" fmla="*/ 1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0" h="259">
                      <a:moveTo>
                        <a:pt x="915" y="158"/>
                      </a:moveTo>
                      <a:lnTo>
                        <a:pt x="918" y="157"/>
                      </a:lnTo>
                      <a:lnTo>
                        <a:pt x="919" y="157"/>
                      </a:lnTo>
                      <a:lnTo>
                        <a:pt x="924" y="157"/>
                      </a:lnTo>
                      <a:lnTo>
                        <a:pt x="925" y="161"/>
                      </a:lnTo>
                      <a:lnTo>
                        <a:pt x="926" y="163"/>
                      </a:lnTo>
                      <a:lnTo>
                        <a:pt x="928" y="161"/>
                      </a:lnTo>
                      <a:lnTo>
                        <a:pt x="929" y="163"/>
                      </a:lnTo>
                      <a:lnTo>
                        <a:pt x="931" y="163"/>
                      </a:lnTo>
                      <a:lnTo>
                        <a:pt x="931" y="164"/>
                      </a:lnTo>
                      <a:lnTo>
                        <a:pt x="932" y="163"/>
                      </a:lnTo>
                      <a:lnTo>
                        <a:pt x="933" y="161"/>
                      </a:lnTo>
                      <a:lnTo>
                        <a:pt x="936" y="158"/>
                      </a:lnTo>
                      <a:lnTo>
                        <a:pt x="938" y="158"/>
                      </a:lnTo>
                      <a:lnTo>
                        <a:pt x="942" y="160"/>
                      </a:lnTo>
                      <a:lnTo>
                        <a:pt x="945" y="161"/>
                      </a:lnTo>
                      <a:lnTo>
                        <a:pt x="948" y="163"/>
                      </a:lnTo>
                      <a:lnTo>
                        <a:pt x="948" y="161"/>
                      </a:lnTo>
                      <a:lnTo>
                        <a:pt x="949" y="161"/>
                      </a:lnTo>
                      <a:lnTo>
                        <a:pt x="949" y="160"/>
                      </a:lnTo>
                      <a:lnTo>
                        <a:pt x="949" y="158"/>
                      </a:lnTo>
                      <a:lnTo>
                        <a:pt x="950" y="157"/>
                      </a:lnTo>
                      <a:lnTo>
                        <a:pt x="953" y="161"/>
                      </a:lnTo>
                      <a:lnTo>
                        <a:pt x="953" y="163"/>
                      </a:lnTo>
                      <a:lnTo>
                        <a:pt x="952" y="163"/>
                      </a:lnTo>
                      <a:lnTo>
                        <a:pt x="952" y="164"/>
                      </a:lnTo>
                      <a:lnTo>
                        <a:pt x="955" y="163"/>
                      </a:lnTo>
                      <a:lnTo>
                        <a:pt x="956" y="163"/>
                      </a:lnTo>
                      <a:lnTo>
                        <a:pt x="956" y="161"/>
                      </a:lnTo>
                      <a:lnTo>
                        <a:pt x="956" y="160"/>
                      </a:lnTo>
                      <a:lnTo>
                        <a:pt x="956" y="157"/>
                      </a:lnTo>
                      <a:lnTo>
                        <a:pt x="956" y="156"/>
                      </a:lnTo>
                      <a:lnTo>
                        <a:pt x="957" y="156"/>
                      </a:lnTo>
                      <a:lnTo>
                        <a:pt x="959" y="156"/>
                      </a:lnTo>
                      <a:lnTo>
                        <a:pt x="963" y="156"/>
                      </a:lnTo>
                      <a:lnTo>
                        <a:pt x="963" y="154"/>
                      </a:lnTo>
                      <a:lnTo>
                        <a:pt x="966" y="153"/>
                      </a:lnTo>
                      <a:lnTo>
                        <a:pt x="967" y="151"/>
                      </a:lnTo>
                      <a:lnTo>
                        <a:pt x="974" y="150"/>
                      </a:lnTo>
                      <a:lnTo>
                        <a:pt x="983" y="149"/>
                      </a:lnTo>
                      <a:lnTo>
                        <a:pt x="982" y="149"/>
                      </a:lnTo>
                      <a:lnTo>
                        <a:pt x="979" y="149"/>
                      </a:lnTo>
                      <a:lnTo>
                        <a:pt x="977" y="147"/>
                      </a:lnTo>
                      <a:lnTo>
                        <a:pt x="979" y="146"/>
                      </a:lnTo>
                      <a:lnTo>
                        <a:pt x="977" y="146"/>
                      </a:lnTo>
                      <a:lnTo>
                        <a:pt x="974" y="144"/>
                      </a:lnTo>
                      <a:lnTo>
                        <a:pt x="972" y="144"/>
                      </a:lnTo>
                      <a:lnTo>
                        <a:pt x="966" y="144"/>
                      </a:lnTo>
                      <a:lnTo>
                        <a:pt x="963" y="146"/>
                      </a:lnTo>
                      <a:lnTo>
                        <a:pt x="953" y="147"/>
                      </a:lnTo>
                      <a:lnTo>
                        <a:pt x="950" y="146"/>
                      </a:lnTo>
                      <a:lnTo>
                        <a:pt x="948" y="144"/>
                      </a:lnTo>
                      <a:lnTo>
                        <a:pt x="946" y="144"/>
                      </a:lnTo>
                      <a:lnTo>
                        <a:pt x="945" y="146"/>
                      </a:lnTo>
                      <a:lnTo>
                        <a:pt x="943" y="146"/>
                      </a:lnTo>
                      <a:lnTo>
                        <a:pt x="940" y="146"/>
                      </a:lnTo>
                      <a:lnTo>
                        <a:pt x="933" y="140"/>
                      </a:lnTo>
                      <a:lnTo>
                        <a:pt x="932" y="136"/>
                      </a:lnTo>
                      <a:lnTo>
                        <a:pt x="931" y="132"/>
                      </a:lnTo>
                      <a:lnTo>
                        <a:pt x="929" y="127"/>
                      </a:lnTo>
                      <a:lnTo>
                        <a:pt x="929" y="124"/>
                      </a:lnTo>
                      <a:lnTo>
                        <a:pt x="929" y="123"/>
                      </a:lnTo>
                      <a:lnTo>
                        <a:pt x="929" y="122"/>
                      </a:lnTo>
                      <a:lnTo>
                        <a:pt x="931" y="119"/>
                      </a:lnTo>
                      <a:lnTo>
                        <a:pt x="932" y="117"/>
                      </a:lnTo>
                      <a:lnTo>
                        <a:pt x="933" y="116"/>
                      </a:lnTo>
                      <a:lnTo>
                        <a:pt x="936" y="115"/>
                      </a:lnTo>
                      <a:lnTo>
                        <a:pt x="939" y="113"/>
                      </a:lnTo>
                      <a:lnTo>
                        <a:pt x="942" y="109"/>
                      </a:lnTo>
                      <a:lnTo>
                        <a:pt x="943" y="109"/>
                      </a:lnTo>
                      <a:lnTo>
                        <a:pt x="945" y="109"/>
                      </a:lnTo>
                      <a:lnTo>
                        <a:pt x="948" y="108"/>
                      </a:lnTo>
                      <a:lnTo>
                        <a:pt x="949" y="105"/>
                      </a:lnTo>
                      <a:lnTo>
                        <a:pt x="956" y="99"/>
                      </a:lnTo>
                      <a:lnTo>
                        <a:pt x="957" y="96"/>
                      </a:lnTo>
                      <a:lnTo>
                        <a:pt x="962" y="96"/>
                      </a:lnTo>
                      <a:lnTo>
                        <a:pt x="966" y="93"/>
                      </a:lnTo>
                      <a:lnTo>
                        <a:pt x="967" y="93"/>
                      </a:lnTo>
                      <a:lnTo>
                        <a:pt x="973" y="92"/>
                      </a:lnTo>
                      <a:lnTo>
                        <a:pt x="976" y="92"/>
                      </a:lnTo>
                      <a:lnTo>
                        <a:pt x="979" y="91"/>
                      </a:lnTo>
                      <a:lnTo>
                        <a:pt x="986" y="88"/>
                      </a:lnTo>
                      <a:lnTo>
                        <a:pt x="987" y="86"/>
                      </a:lnTo>
                      <a:lnTo>
                        <a:pt x="991" y="83"/>
                      </a:lnTo>
                      <a:lnTo>
                        <a:pt x="993" y="81"/>
                      </a:lnTo>
                      <a:lnTo>
                        <a:pt x="996" y="76"/>
                      </a:lnTo>
                      <a:lnTo>
                        <a:pt x="997" y="74"/>
                      </a:lnTo>
                      <a:lnTo>
                        <a:pt x="999" y="74"/>
                      </a:lnTo>
                      <a:lnTo>
                        <a:pt x="1000" y="72"/>
                      </a:lnTo>
                      <a:lnTo>
                        <a:pt x="1004" y="74"/>
                      </a:lnTo>
                      <a:lnTo>
                        <a:pt x="1006" y="71"/>
                      </a:lnTo>
                      <a:lnTo>
                        <a:pt x="1008" y="69"/>
                      </a:lnTo>
                      <a:lnTo>
                        <a:pt x="1010" y="66"/>
                      </a:lnTo>
                      <a:lnTo>
                        <a:pt x="1014" y="61"/>
                      </a:lnTo>
                      <a:lnTo>
                        <a:pt x="1017" y="58"/>
                      </a:lnTo>
                      <a:lnTo>
                        <a:pt x="1015" y="55"/>
                      </a:lnTo>
                      <a:lnTo>
                        <a:pt x="1015" y="52"/>
                      </a:lnTo>
                      <a:lnTo>
                        <a:pt x="1015" y="51"/>
                      </a:lnTo>
                      <a:lnTo>
                        <a:pt x="1017" y="48"/>
                      </a:lnTo>
                      <a:lnTo>
                        <a:pt x="1018" y="47"/>
                      </a:lnTo>
                      <a:lnTo>
                        <a:pt x="1018" y="45"/>
                      </a:lnTo>
                      <a:lnTo>
                        <a:pt x="1018" y="44"/>
                      </a:lnTo>
                      <a:lnTo>
                        <a:pt x="1020" y="40"/>
                      </a:lnTo>
                      <a:lnTo>
                        <a:pt x="1020" y="38"/>
                      </a:lnTo>
                      <a:lnTo>
                        <a:pt x="1021" y="35"/>
                      </a:lnTo>
                      <a:lnTo>
                        <a:pt x="1023" y="34"/>
                      </a:lnTo>
                      <a:lnTo>
                        <a:pt x="1024" y="34"/>
                      </a:lnTo>
                      <a:lnTo>
                        <a:pt x="1028" y="35"/>
                      </a:lnTo>
                      <a:lnTo>
                        <a:pt x="1030" y="37"/>
                      </a:lnTo>
                      <a:lnTo>
                        <a:pt x="1031" y="37"/>
                      </a:lnTo>
                      <a:lnTo>
                        <a:pt x="1031" y="35"/>
                      </a:lnTo>
                      <a:lnTo>
                        <a:pt x="1032" y="35"/>
                      </a:lnTo>
                      <a:lnTo>
                        <a:pt x="1032" y="34"/>
                      </a:lnTo>
                      <a:lnTo>
                        <a:pt x="1035" y="35"/>
                      </a:lnTo>
                      <a:lnTo>
                        <a:pt x="1041" y="38"/>
                      </a:lnTo>
                      <a:lnTo>
                        <a:pt x="1044" y="40"/>
                      </a:lnTo>
                      <a:lnTo>
                        <a:pt x="1045" y="40"/>
                      </a:lnTo>
                      <a:lnTo>
                        <a:pt x="1047" y="40"/>
                      </a:lnTo>
                      <a:lnTo>
                        <a:pt x="1048" y="40"/>
                      </a:lnTo>
                      <a:lnTo>
                        <a:pt x="1057" y="38"/>
                      </a:lnTo>
                      <a:lnTo>
                        <a:pt x="1058" y="38"/>
                      </a:lnTo>
                      <a:lnTo>
                        <a:pt x="1061" y="37"/>
                      </a:lnTo>
                      <a:lnTo>
                        <a:pt x="1064" y="37"/>
                      </a:lnTo>
                      <a:lnTo>
                        <a:pt x="1068" y="37"/>
                      </a:lnTo>
                      <a:lnTo>
                        <a:pt x="1072" y="35"/>
                      </a:lnTo>
                      <a:lnTo>
                        <a:pt x="1075" y="35"/>
                      </a:lnTo>
                      <a:lnTo>
                        <a:pt x="1081" y="35"/>
                      </a:lnTo>
                      <a:lnTo>
                        <a:pt x="1082" y="35"/>
                      </a:lnTo>
                      <a:lnTo>
                        <a:pt x="1086" y="35"/>
                      </a:lnTo>
                      <a:lnTo>
                        <a:pt x="1088" y="35"/>
                      </a:lnTo>
                      <a:lnTo>
                        <a:pt x="1090" y="37"/>
                      </a:lnTo>
                      <a:lnTo>
                        <a:pt x="1093" y="37"/>
                      </a:lnTo>
                      <a:lnTo>
                        <a:pt x="1095" y="35"/>
                      </a:lnTo>
                      <a:lnTo>
                        <a:pt x="1096" y="37"/>
                      </a:lnTo>
                      <a:lnTo>
                        <a:pt x="1098" y="38"/>
                      </a:lnTo>
                      <a:lnTo>
                        <a:pt x="1098" y="40"/>
                      </a:lnTo>
                      <a:lnTo>
                        <a:pt x="1098" y="44"/>
                      </a:lnTo>
                      <a:lnTo>
                        <a:pt x="1096" y="47"/>
                      </a:lnTo>
                      <a:lnTo>
                        <a:pt x="1096" y="50"/>
                      </a:lnTo>
                      <a:lnTo>
                        <a:pt x="1098" y="51"/>
                      </a:lnTo>
                      <a:lnTo>
                        <a:pt x="1098" y="54"/>
                      </a:lnTo>
                      <a:lnTo>
                        <a:pt x="1099" y="55"/>
                      </a:lnTo>
                      <a:lnTo>
                        <a:pt x="1103" y="59"/>
                      </a:lnTo>
                      <a:lnTo>
                        <a:pt x="1105" y="59"/>
                      </a:lnTo>
                      <a:lnTo>
                        <a:pt x="1105" y="61"/>
                      </a:lnTo>
                      <a:lnTo>
                        <a:pt x="1106" y="61"/>
                      </a:lnTo>
                      <a:lnTo>
                        <a:pt x="1106" y="59"/>
                      </a:lnTo>
                      <a:lnTo>
                        <a:pt x="1106" y="61"/>
                      </a:lnTo>
                      <a:lnTo>
                        <a:pt x="1112" y="62"/>
                      </a:lnTo>
                      <a:lnTo>
                        <a:pt x="1115" y="62"/>
                      </a:lnTo>
                      <a:lnTo>
                        <a:pt x="1117" y="61"/>
                      </a:lnTo>
                      <a:lnTo>
                        <a:pt x="1119" y="61"/>
                      </a:lnTo>
                      <a:lnTo>
                        <a:pt x="1120" y="62"/>
                      </a:lnTo>
                      <a:lnTo>
                        <a:pt x="1122" y="62"/>
                      </a:lnTo>
                      <a:lnTo>
                        <a:pt x="1123" y="64"/>
                      </a:lnTo>
                      <a:lnTo>
                        <a:pt x="1123" y="65"/>
                      </a:lnTo>
                      <a:lnTo>
                        <a:pt x="1124" y="65"/>
                      </a:lnTo>
                      <a:lnTo>
                        <a:pt x="1127" y="64"/>
                      </a:lnTo>
                      <a:lnTo>
                        <a:pt x="1127" y="62"/>
                      </a:lnTo>
                      <a:lnTo>
                        <a:pt x="1129" y="59"/>
                      </a:lnTo>
                      <a:lnTo>
                        <a:pt x="1127" y="57"/>
                      </a:lnTo>
                      <a:lnTo>
                        <a:pt x="1127" y="54"/>
                      </a:lnTo>
                      <a:lnTo>
                        <a:pt x="1127" y="51"/>
                      </a:lnTo>
                      <a:lnTo>
                        <a:pt x="1126" y="50"/>
                      </a:lnTo>
                      <a:lnTo>
                        <a:pt x="1124" y="45"/>
                      </a:lnTo>
                      <a:lnTo>
                        <a:pt x="1123" y="42"/>
                      </a:lnTo>
                      <a:lnTo>
                        <a:pt x="1122" y="37"/>
                      </a:lnTo>
                      <a:lnTo>
                        <a:pt x="1120" y="35"/>
                      </a:lnTo>
                      <a:lnTo>
                        <a:pt x="1120" y="34"/>
                      </a:lnTo>
                      <a:lnTo>
                        <a:pt x="1122" y="34"/>
                      </a:lnTo>
                      <a:lnTo>
                        <a:pt x="1127" y="31"/>
                      </a:lnTo>
                      <a:lnTo>
                        <a:pt x="1130" y="30"/>
                      </a:lnTo>
                      <a:lnTo>
                        <a:pt x="1130" y="28"/>
                      </a:lnTo>
                      <a:lnTo>
                        <a:pt x="1127" y="24"/>
                      </a:lnTo>
                      <a:lnTo>
                        <a:pt x="1124" y="21"/>
                      </a:lnTo>
                      <a:lnTo>
                        <a:pt x="1120" y="18"/>
                      </a:lnTo>
                      <a:lnTo>
                        <a:pt x="1117" y="18"/>
                      </a:lnTo>
                      <a:lnTo>
                        <a:pt x="1116" y="17"/>
                      </a:lnTo>
                      <a:lnTo>
                        <a:pt x="1116" y="16"/>
                      </a:lnTo>
                      <a:lnTo>
                        <a:pt x="1115" y="16"/>
                      </a:lnTo>
                      <a:lnTo>
                        <a:pt x="1113" y="16"/>
                      </a:lnTo>
                      <a:lnTo>
                        <a:pt x="1110" y="14"/>
                      </a:lnTo>
                      <a:lnTo>
                        <a:pt x="1109" y="13"/>
                      </a:lnTo>
                      <a:lnTo>
                        <a:pt x="1106" y="11"/>
                      </a:lnTo>
                      <a:lnTo>
                        <a:pt x="1105" y="11"/>
                      </a:lnTo>
                      <a:lnTo>
                        <a:pt x="1105" y="10"/>
                      </a:lnTo>
                      <a:lnTo>
                        <a:pt x="1103" y="4"/>
                      </a:lnTo>
                      <a:lnTo>
                        <a:pt x="1102" y="4"/>
                      </a:lnTo>
                      <a:lnTo>
                        <a:pt x="1100" y="4"/>
                      </a:lnTo>
                      <a:lnTo>
                        <a:pt x="1100" y="3"/>
                      </a:lnTo>
                      <a:lnTo>
                        <a:pt x="1100" y="0"/>
                      </a:lnTo>
                      <a:lnTo>
                        <a:pt x="1099" y="0"/>
                      </a:lnTo>
                      <a:lnTo>
                        <a:pt x="1098" y="1"/>
                      </a:lnTo>
                      <a:lnTo>
                        <a:pt x="1096" y="3"/>
                      </a:lnTo>
                      <a:lnTo>
                        <a:pt x="1093" y="3"/>
                      </a:lnTo>
                      <a:lnTo>
                        <a:pt x="1086" y="1"/>
                      </a:lnTo>
                      <a:lnTo>
                        <a:pt x="1085" y="1"/>
                      </a:lnTo>
                      <a:lnTo>
                        <a:pt x="1082" y="1"/>
                      </a:lnTo>
                      <a:lnTo>
                        <a:pt x="1079" y="0"/>
                      </a:lnTo>
                      <a:lnTo>
                        <a:pt x="1078" y="0"/>
                      </a:lnTo>
                      <a:lnTo>
                        <a:pt x="1076" y="0"/>
                      </a:lnTo>
                      <a:lnTo>
                        <a:pt x="1075" y="0"/>
                      </a:lnTo>
                      <a:lnTo>
                        <a:pt x="1073" y="0"/>
                      </a:lnTo>
                      <a:lnTo>
                        <a:pt x="1072" y="0"/>
                      </a:lnTo>
                      <a:lnTo>
                        <a:pt x="1068" y="1"/>
                      </a:lnTo>
                      <a:lnTo>
                        <a:pt x="1066" y="3"/>
                      </a:lnTo>
                      <a:lnTo>
                        <a:pt x="1062" y="6"/>
                      </a:lnTo>
                      <a:lnTo>
                        <a:pt x="1061" y="7"/>
                      </a:lnTo>
                      <a:lnTo>
                        <a:pt x="1059" y="8"/>
                      </a:lnTo>
                      <a:lnTo>
                        <a:pt x="1057" y="8"/>
                      </a:lnTo>
                      <a:lnTo>
                        <a:pt x="1055" y="8"/>
                      </a:lnTo>
                      <a:lnTo>
                        <a:pt x="1051" y="7"/>
                      </a:lnTo>
                      <a:lnTo>
                        <a:pt x="1049" y="6"/>
                      </a:lnTo>
                      <a:lnTo>
                        <a:pt x="1048" y="6"/>
                      </a:lnTo>
                      <a:lnTo>
                        <a:pt x="1045" y="7"/>
                      </a:lnTo>
                      <a:lnTo>
                        <a:pt x="1044" y="7"/>
                      </a:lnTo>
                      <a:lnTo>
                        <a:pt x="1044" y="6"/>
                      </a:lnTo>
                      <a:lnTo>
                        <a:pt x="1041" y="4"/>
                      </a:lnTo>
                      <a:lnTo>
                        <a:pt x="1038" y="3"/>
                      </a:lnTo>
                      <a:lnTo>
                        <a:pt x="1038" y="1"/>
                      </a:lnTo>
                      <a:lnTo>
                        <a:pt x="1034" y="1"/>
                      </a:lnTo>
                      <a:lnTo>
                        <a:pt x="1031" y="3"/>
                      </a:lnTo>
                      <a:lnTo>
                        <a:pt x="1027" y="3"/>
                      </a:lnTo>
                      <a:lnTo>
                        <a:pt x="1025" y="3"/>
                      </a:lnTo>
                      <a:lnTo>
                        <a:pt x="1024" y="4"/>
                      </a:lnTo>
                      <a:lnTo>
                        <a:pt x="1021" y="4"/>
                      </a:lnTo>
                      <a:lnTo>
                        <a:pt x="1020" y="4"/>
                      </a:lnTo>
                      <a:lnTo>
                        <a:pt x="1018" y="4"/>
                      </a:lnTo>
                      <a:lnTo>
                        <a:pt x="1015" y="6"/>
                      </a:lnTo>
                      <a:lnTo>
                        <a:pt x="1013" y="6"/>
                      </a:lnTo>
                      <a:lnTo>
                        <a:pt x="1011" y="7"/>
                      </a:lnTo>
                      <a:lnTo>
                        <a:pt x="1010" y="7"/>
                      </a:lnTo>
                      <a:lnTo>
                        <a:pt x="1010" y="8"/>
                      </a:lnTo>
                      <a:lnTo>
                        <a:pt x="1008" y="11"/>
                      </a:lnTo>
                      <a:lnTo>
                        <a:pt x="1008" y="13"/>
                      </a:lnTo>
                      <a:lnTo>
                        <a:pt x="1008" y="16"/>
                      </a:lnTo>
                      <a:lnTo>
                        <a:pt x="1007" y="23"/>
                      </a:lnTo>
                      <a:lnTo>
                        <a:pt x="1007" y="24"/>
                      </a:lnTo>
                      <a:lnTo>
                        <a:pt x="1006" y="24"/>
                      </a:lnTo>
                      <a:lnTo>
                        <a:pt x="1006" y="25"/>
                      </a:lnTo>
                      <a:lnTo>
                        <a:pt x="1004" y="25"/>
                      </a:lnTo>
                      <a:lnTo>
                        <a:pt x="1003" y="24"/>
                      </a:lnTo>
                      <a:lnTo>
                        <a:pt x="1003" y="23"/>
                      </a:lnTo>
                      <a:lnTo>
                        <a:pt x="1003" y="21"/>
                      </a:lnTo>
                      <a:lnTo>
                        <a:pt x="1001" y="20"/>
                      </a:lnTo>
                      <a:lnTo>
                        <a:pt x="1001" y="18"/>
                      </a:lnTo>
                      <a:lnTo>
                        <a:pt x="1001" y="17"/>
                      </a:lnTo>
                      <a:lnTo>
                        <a:pt x="1000" y="16"/>
                      </a:lnTo>
                      <a:lnTo>
                        <a:pt x="1000" y="17"/>
                      </a:lnTo>
                      <a:lnTo>
                        <a:pt x="1000" y="18"/>
                      </a:lnTo>
                      <a:lnTo>
                        <a:pt x="997" y="18"/>
                      </a:lnTo>
                      <a:lnTo>
                        <a:pt x="994" y="17"/>
                      </a:lnTo>
                      <a:lnTo>
                        <a:pt x="996" y="16"/>
                      </a:lnTo>
                      <a:lnTo>
                        <a:pt x="994" y="16"/>
                      </a:lnTo>
                      <a:lnTo>
                        <a:pt x="993" y="16"/>
                      </a:lnTo>
                      <a:lnTo>
                        <a:pt x="993" y="14"/>
                      </a:lnTo>
                      <a:lnTo>
                        <a:pt x="984" y="14"/>
                      </a:lnTo>
                      <a:lnTo>
                        <a:pt x="979" y="20"/>
                      </a:lnTo>
                      <a:lnTo>
                        <a:pt x="973" y="24"/>
                      </a:lnTo>
                      <a:lnTo>
                        <a:pt x="972" y="24"/>
                      </a:lnTo>
                      <a:lnTo>
                        <a:pt x="970" y="23"/>
                      </a:lnTo>
                      <a:lnTo>
                        <a:pt x="965" y="24"/>
                      </a:lnTo>
                      <a:lnTo>
                        <a:pt x="959" y="25"/>
                      </a:lnTo>
                      <a:lnTo>
                        <a:pt x="959" y="27"/>
                      </a:lnTo>
                      <a:lnTo>
                        <a:pt x="956" y="28"/>
                      </a:lnTo>
                      <a:lnTo>
                        <a:pt x="955" y="30"/>
                      </a:lnTo>
                      <a:lnTo>
                        <a:pt x="953" y="31"/>
                      </a:lnTo>
                      <a:lnTo>
                        <a:pt x="953" y="33"/>
                      </a:lnTo>
                      <a:lnTo>
                        <a:pt x="953" y="35"/>
                      </a:lnTo>
                      <a:lnTo>
                        <a:pt x="956" y="40"/>
                      </a:lnTo>
                      <a:lnTo>
                        <a:pt x="950" y="41"/>
                      </a:lnTo>
                      <a:lnTo>
                        <a:pt x="949" y="41"/>
                      </a:lnTo>
                      <a:lnTo>
                        <a:pt x="946" y="40"/>
                      </a:lnTo>
                      <a:lnTo>
                        <a:pt x="945" y="40"/>
                      </a:lnTo>
                      <a:lnTo>
                        <a:pt x="943" y="41"/>
                      </a:lnTo>
                      <a:lnTo>
                        <a:pt x="942" y="42"/>
                      </a:lnTo>
                      <a:lnTo>
                        <a:pt x="940" y="44"/>
                      </a:lnTo>
                      <a:lnTo>
                        <a:pt x="939" y="45"/>
                      </a:lnTo>
                      <a:lnTo>
                        <a:pt x="938" y="45"/>
                      </a:lnTo>
                      <a:lnTo>
                        <a:pt x="936" y="44"/>
                      </a:lnTo>
                      <a:lnTo>
                        <a:pt x="933" y="44"/>
                      </a:lnTo>
                      <a:lnTo>
                        <a:pt x="931" y="45"/>
                      </a:lnTo>
                      <a:lnTo>
                        <a:pt x="929" y="45"/>
                      </a:lnTo>
                      <a:lnTo>
                        <a:pt x="928" y="47"/>
                      </a:lnTo>
                      <a:lnTo>
                        <a:pt x="926" y="47"/>
                      </a:lnTo>
                      <a:lnTo>
                        <a:pt x="922" y="45"/>
                      </a:lnTo>
                      <a:lnTo>
                        <a:pt x="922" y="44"/>
                      </a:lnTo>
                      <a:lnTo>
                        <a:pt x="924" y="44"/>
                      </a:lnTo>
                      <a:lnTo>
                        <a:pt x="922" y="42"/>
                      </a:lnTo>
                      <a:lnTo>
                        <a:pt x="922" y="41"/>
                      </a:lnTo>
                      <a:lnTo>
                        <a:pt x="921" y="40"/>
                      </a:lnTo>
                      <a:lnTo>
                        <a:pt x="919" y="40"/>
                      </a:lnTo>
                      <a:lnTo>
                        <a:pt x="918" y="38"/>
                      </a:lnTo>
                      <a:lnTo>
                        <a:pt x="916" y="40"/>
                      </a:lnTo>
                      <a:lnTo>
                        <a:pt x="915" y="41"/>
                      </a:lnTo>
                      <a:lnTo>
                        <a:pt x="914" y="44"/>
                      </a:lnTo>
                      <a:lnTo>
                        <a:pt x="914" y="45"/>
                      </a:lnTo>
                      <a:lnTo>
                        <a:pt x="915" y="48"/>
                      </a:lnTo>
                      <a:lnTo>
                        <a:pt x="916" y="48"/>
                      </a:lnTo>
                      <a:lnTo>
                        <a:pt x="915" y="50"/>
                      </a:lnTo>
                      <a:lnTo>
                        <a:pt x="914" y="51"/>
                      </a:lnTo>
                      <a:lnTo>
                        <a:pt x="914" y="54"/>
                      </a:lnTo>
                      <a:lnTo>
                        <a:pt x="915" y="55"/>
                      </a:lnTo>
                      <a:lnTo>
                        <a:pt x="916" y="58"/>
                      </a:lnTo>
                      <a:lnTo>
                        <a:pt x="915" y="61"/>
                      </a:lnTo>
                      <a:lnTo>
                        <a:pt x="915" y="62"/>
                      </a:lnTo>
                      <a:lnTo>
                        <a:pt x="914" y="64"/>
                      </a:lnTo>
                      <a:lnTo>
                        <a:pt x="912" y="65"/>
                      </a:lnTo>
                      <a:lnTo>
                        <a:pt x="909" y="65"/>
                      </a:lnTo>
                      <a:lnTo>
                        <a:pt x="909" y="66"/>
                      </a:lnTo>
                      <a:lnTo>
                        <a:pt x="908" y="66"/>
                      </a:lnTo>
                      <a:lnTo>
                        <a:pt x="905" y="68"/>
                      </a:lnTo>
                      <a:lnTo>
                        <a:pt x="902" y="69"/>
                      </a:lnTo>
                      <a:lnTo>
                        <a:pt x="899" y="72"/>
                      </a:lnTo>
                      <a:lnTo>
                        <a:pt x="898" y="74"/>
                      </a:lnTo>
                      <a:lnTo>
                        <a:pt x="897" y="74"/>
                      </a:lnTo>
                      <a:lnTo>
                        <a:pt x="894" y="74"/>
                      </a:lnTo>
                      <a:lnTo>
                        <a:pt x="891" y="72"/>
                      </a:lnTo>
                      <a:lnTo>
                        <a:pt x="890" y="72"/>
                      </a:lnTo>
                      <a:lnTo>
                        <a:pt x="888" y="74"/>
                      </a:lnTo>
                      <a:lnTo>
                        <a:pt x="885" y="72"/>
                      </a:lnTo>
                      <a:lnTo>
                        <a:pt x="885" y="71"/>
                      </a:lnTo>
                      <a:lnTo>
                        <a:pt x="884" y="69"/>
                      </a:lnTo>
                      <a:lnTo>
                        <a:pt x="882" y="69"/>
                      </a:lnTo>
                      <a:lnTo>
                        <a:pt x="881" y="69"/>
                      </a:lnTo>
                      <a:lnTo>
                        <a:pt x="881" y="68"/>
                      </a:lnTo>
                      <a:lnTo>
                        <a:pt x="880" y="66"/>
                      </a:lnTo>
                      <a:lnTo>
                        <a:pt x="878" y="65"/>
                      </a:lnTo>
                      <a:lnTo>
                        <a:pt x="877" y="65"/>
                      </a:lnTo>
                      <a:lnTo>
                        <a:pt x="874" y="65"/>
                      </a:lnTo>
                      <a:lnTo>
                        <a:pt x="870" y="64"/>
                      </a:lnTo>
                      <a:lnTo>
                        <a:pt x="867" y="61"/>
                      </a:lnTo>
                      <a:lnTo>
                        <a:pt x="866" y="61"/>
                      </a:lnTo>
                      <a:lnTo>
                        <a:pt x="863" y="62"/>
                      </a:lnTo>
                      <a:lnTo>
                        <a:pt x="861" y="62"/>
                      </a:lnTo>
                      <a:lnTo>
                        <a:pt x="860" y="62"/>
                      </a:lnTo>
                      <a:lnTo>
                        <a:pt x="860" y="64"/>
                      </a:lnTo>
                      <a:lnTo>
                        <a:pt x="860" y="65"/>
                      </a:lnTo>
                      <a:lnTo>
                        <a:pt x="863" y="64"/>
                      </a:lnTo>
                      <a:lnTo>
                        <a:pt x="864" y="65"/>
                      </a:lnTo>
                      <a:lnTo>
                        <a:pt x="866" y="66"/>
                      </a:lnTo>
                      <a:lnTo>
                        <a:pt x="866" y="69"/>
                      </a:lnTo>
                      <a:lnTo>
                        <a:pt x="868" y="69"/>
                      </a:lnTo>
                      <a:lnTo>
                        <a:pt x="871" y="68"/>
                      </a:lnTo>
                      <a:lnTo>
                        <a:pt x="874" y="71"/>
                      </a:lnTo>
                      <a:lnTo>
                        <a:pt x="875" y="72"/>
                      </a:lnTo>
                      <a:lnTo>
                        <a:pt x="874" y="74"/>
                      </a:lnTo>
                      <a:lnTo>
                        <a:pt x="873" y="76"/>
                      </a:lnTo>
                      <a:lnTo>
                        <a:pt x="866" y="82"/>
                      </a:lnTo>
                      <a:lnTo>
                        <a:pt x="863" y="85"/>
                      </a:lnTo>
                      <a:lnTo>
                        <a:pt x="858" y="83"/>
                      </a:lnTo>
                      <a:lnTo>
                        <a:pt x="854" y="85"/>
                      </a:lnTo>
                      <a:lnTo>
                        <a:pt x="850" y="85"/>
                      </a:lnTo>
                      <a:lnTo>
                        <a:pt x="849" y="83"/>
                      </a:lnTo>
                      <a:lnTo>
                        <a:pt x="849" y="82"/>
                      </a:lnTo>
                      <a:lnTo>
                        <a:pt x="850" y="79"/>
                      </a:lnTo>
                      <a:lnTo>
                        <a:pt x="849" y="78"/>
                      </a:lnTo>
                      <a:lnTo>
                        <a:pt x="847" y="78"/>
                      </a:lnTo>
                      <a:lnTo>
                        <a:pt x="847" y="79"/>
                      </a:lnTo>
                      <a:lnTo>
                        <a:pt x="846" y="81"/>
                      </a:lnTo>
                      <a:lnTo>
                        <a:pt x="846" y="82"/>
                      </a:lnTo>
                      <a:lnTo>
                        <a:pt x="844" y="82"/>
                      </a:lnTo>
                      <a:lnTo>
                        <a:pt x="843" y="81"/>
                      </a:lnTo>
                      <a:lnTo>
                        <a:pt x="841" y="79"/>
                      </a:lnTo>
                      <a:lnTo>
                        <a:pt x="841" y="78"/>
                      </a:lnTo>
                      <a:lnTo>
                        <a:pt x="840" y="78"/>
                      </a:lnTo>
                      <a:lnTo>
                        <a:pt x="840" y="76"/>
                      </a:lnTo>
                      <a:lnTo>
                        <a:pt x="840" y="75"/>
                      </a:lnTo>
                      <a:lnTo>
                        <a:pt x="843" y="75"/>
                      </a:lnTo>
                      <a:lnTo>
                        <a:pt x="846" y="74"/>
                      </a:lnTo>
                      <a:lnTo>
                        <a:pt x="849" y="68"/>
                      </a:lnTo>
                      <a:lnTo>
                        <a:pt x="849" y="61"/>
                      </a:lnTo>
                      <a:lnTo>
                        <a:pt x="849" y="59"/>
                      </a:lnTo>
                      <a:lnTo>
                        <a:pt x="847" y="62"/>
                      </a:lnTo>
                      <a:lnTo>
                        <a:pt x="846" y="65"/>
                      </a:lnTo>
                      <a:lnTo>
                        <a:pt x="844" y="66"/>
                      </a:lnTo>
                      <a:lnTo>
                        <a:pt x="844" y="68"/>
                      </a:lnTo>
                      <a:lnTo>
                        <a:pt x="843" y="69"/>
                      </a:lnTo>
                      <a:lnTo>
                        <a:pt x="841" y="71"/>
                      </a:lnTo>
                      <a:lnTo>
                        <a:pt x="839" y="74"/>
                      </a:lnTo>
                      <a:lnTo>
                        <a:pt x="837" y="74"/>
                      </a:lnTo>
                      <a:lnTo>
                        <a:pt x="833" y="74"/>
                      </a:lnTo>
                      <a:lnTo>
                        <a:pt x="832" y="71"/>
                      </a:lnTo>
                      <a:lnTo>
                        <a:pt x="832" y="69"/>
                      </a:lnTo>
                      <a:lnTo>
                        <a:pt x="830" y="69"/>
                      </a:lnTo>
                      <a:lnTo>
                        <a:pt x="829" y="71"/>
                      </a:lnTo>
                      <a:lnTo>
                        <a:pt x="829" y="72"/>
                      </a:lnTo>
                      <a:lnTo>
                        <a:pt x="829" y="74"/>
                      </a:lnTo>
                      <a:lnTo>
                        <a:pt x="830" y="75"/>
                      </a:lnTo>
                      <a:lnTo>
                        <a:pt x="830" y="76"/>
                      </a:lnTo>
                      <a:lnTo>
                        <a:pt x="829" y="76"/>
                      </a:lnTo>
                      <a:lnTo>
                        <a:pt x="826" y="79"/>
                      </a:lnTo>
                      <a:lnTo>
                        <a:pt x="824" y="79"/>
                      </a:lnTo>
                      <a:lnTo>
                        <a:pt x="823" y="78"/>
                      </a:lnTo>
                      <a:lnTo>
                        <a:pt x="822" y="78"/>
                      </a:lnTo>
                      <a:lnTo>
                        <a:pt x="822" y="76"/>
                      </a:lnTo>
                      <a:lnTo>
                        <a:pt x="817" y="75"/>
                      </a:lnTo>
                      <a:lnTo>
                        <a:pt x="815" y="74"/>
                      </a:lnTo>
                      <a:lnTo>
                        <a:pt x="813" y="76"/>
                      </a:lnTo>
                      <a:lnTo>
                        <a:pt x="813" y="79"/>
                      </a:lnTo>
                      <a:lnTo>
                        <a:pt x="813" y="83"/>
                      </a:lnTo>
                      <a:lnTo>
                        <a:pt x="812" y="85"/>
                      </a:lnTo>
                      <a:lnTo>
                        <a:pt x="809" y="86"/>
                      </a:lnTo>
                      <a:lnTo>
                        <a:pt x="807" y="86"/>
                      </a:lnTo>
                      <a:lnTo>
                        <a:pt x="803" y="85"/>
                      </a:lnTo>
                      <a:lnTo>
                        <a:pt x="802" y="85"/>
                      </a:lnTo>
                      <a:lnTo>
                        <a:pt x="800" y="83"/>
                      </a:lnTo>
                      <a:lnTo>
                        <a:pt x="799" y="82"/>
                      </a:lnTo>
                      <a:lnTo>
                        <a:pt x="798" y="82"/>
                      </a:lnTo>
                      <a:lnTo>
                        <a:pt x="796" y="82"/>
                      </a:lnTo>
                      <a:lnTo>
                        <a:pt x="793" y="83"/>
                      </a:lnTo>
                      <a:lnTo>
                        <a:pt x="793" y="82"/>
                      </a:lnTo>
                      <a:lnTo>
                        <a:pt x="792" y="81"/>
                      </a:lnTo>
                      <a:lnTo>
                        <a:pt x="792" y="82"/>
                      </a:lnTo>
                      <a:lnTo>
                        <a:pt x="791" y="82"/>
                      </a:lnTo>
                      <a:lnTo>
                        <a:pt x="789" y="81"/>
                      </a:lnTo>
                      <a:lnTo>
                        <a:pt x="789" y="79"/>
                      </a:lnTo>
                      <a:lnTo>
                        <a:pt x="788" y="79"/>
                      </a:lnTo>
                      <a:lnTo>
                        <a:pt x="785" y="81"/>
                      </a:lnTo>
                      <a:lnTo>
                        <a:pt x="783" y="81"/>
                      </a:lnTo>
                      <a:lnTo>
                        <a:pt x="783" y="79"/>
                      </a:lnTo>
                      <a:lnTo>
                        <a:pt x="782" y="79"/>
                      </a:lnTo>
                      <a:lnTo>
                        <a:pt x="782" y="81"/>
                      </a:lnTo>
                      <a:lnTo>
                        <a:pt x="782" y="82"/>
                      </a:lnTo>
                      <a:lnTo>
                        <a:pt x="786" y="85"/>
                      </a:lnTo>
                      <a:lnTo>
                        <a:pt x="786" y="86"/>
                      </a:lnTo>
                      <a:lnTo>
                        <a:pt x="785" y="86"/>
                      </a:lnTo>
                      <a:lnTo>
                        <a:pt x="782" y="86"/>
                      </a:lnTo>
                      <a:lnTo>
                        <a:pt x="779" y="86"/>
                      </a:lnTo>
                      <a:lnTo>
                        <a:pt x="778" y="88"/>
                      </a:lnTo>
                      <a:lnTo>
                        <a:pt x="775" y="89"/>
                      </a:lnTo>
                      <a:lnTo>
                        <a:pt x="771" y="95"/>
                      </a:lnTo>
                      <a:lnTo>
                        <a:pt x="766" y="98"/>
                      </a:lnTo>
                      <a:lnTo>
                        <a:pt x="762" y="98"/>
                      </a:lnTo>
                      <a:lnTo>
                        <a:pt x="761" y="98"/>
                      </a:lnTo>
                      <a:lnTo>
                        <a:pt x="759" y="98"/>
                      </a:lnTo>
                      <a:lnTo>
                        <a:pt x="758" y="100"/>
                      </a:lnTo>
                      <a:lnTo>
                        <a:pt x="759" y="100"/>
                      </a:lnTo>
                      <a:lnTo>
                        <a:pt x="762" y="102"/>
                      </a:lnTo>
                      <a:lnTo>
                        <a:pt x="762" y="103"/>
                      </a:lnTo>
                      <a:lnTo>
                        <a:pt x="761" y="105"/>
                      </a:lnTo>
                      <a:lnTo>
                        <a:pt x="761" y="106"/>
                      </a:lnTo>
                      <a:lnTo>
                        <a:pt x="759" y="108"/>
                      </a:lnTo>
                      <a:lnTo>
                        <a:pt x="758" y="108"/>
                      </a:lnTo>
                      <a:lnTo>
                        <a:pt x="757" y="109"/>
                      </a:lnTo>
                      <a:lnTo>
                        <a:pt x="755" y="110"/>
                      </a:lnTo>
                      <a:lnTo>
                        <a:pt x="755" y="113"/>
                      </a:lnTo>
                      <a:lnTo>
                        <a:pt x="755" y="115"/>
                      </a:lnTo>
                      <a:lnTo>
                        <a:pt x="758" y="115"/>
                      </a:lnTo>
                      <a:lnTo>
                        <a:pt x="759" y="115"/>
                      </a:lnTo>
                      <a:lnTo>
                        <a:pt x="765" y="112"/>
                      </a:lnTo>
                      <a:lnTo>
                        <a:pt x="766" y="113"/>
                      </a:lnTo>
                      <a:lnTo>
                        <a:pt x="768" y="115"/>
                      </a:lnTo>
                      <a:lnTo>
                        <a:pt x="771" y="117"/>
                      </a:lnTo>
                      <a:lnTo>
                        <a:pt x="775" y="122"/>
                      </a:lnTo>
                      <a:lnTo>
                        <a:pt x="778" y="122"/>
                      </a:lnTo>
                      <a:lnTo>
                        <a:pt x="779" y="122"/>
                      </a:lnTo>
                      <a:lnTo>
                        <a:pt x="779" y="126"/>
                      </a:lnTo>
                      <a:lnTo>
                        <a:pt x="781" y="124"/>
                      </a:lnTo>
                      <a:lnTo>
                        <a:pt x="783" y="124"/>
                      </a:lnTo>
                      <a:lnTo>
                        <a:pt x="783" y="126"/>
                      </a:lnTo>
                      <a:lnTo>
                        <a:pt x="783" y="132"/>
                      </a:lnTo>
                      <a:lnTo>
                        <a:pt x="783" y="136"/>
                      </a:lnTo>
                      <a:lnTo>
                        <a:pt x="785" y="140"/>
                      </a:lnTo>
                      <a:lnTo>
                        <a:pt x="786" y="141"/>
                      </a:lnTo>
                      <a:lnTo>
                        <a:pt x="788" y="141"/>
                      </a:lnTo>
                      <a:lnTo>
                        <a:pt x="791" y="141"/>
                      </a:lnTo>
                      <a:lnTo>
                        <a:pt x="791" y="143"/>
                      </a:lnTo>
                      <a:lnTo>
                        <a:pt x="791" y="144"/>
                      </a:lnTo>
                      <a:lnTo>
                        <a:pt x="791" y="146"/>
                      </a:lnTo>
                      <a:lnTo>
                        <a:pt x="792" y="147"/>
                      </a:lnTo>
                      <a:lnTo>
                        <a:pt x="792" y="150"/>
                      </a:lnTo>
                      <a:lnTo>
                        <a:pt x="791" y="150"/>
                      </a:lnTo>
                      <a:lnTo>
                        <a:pt x="791" y="153"/>
                      </a:lnTo>
                      <a:lnTo>
                        <a:pt x="792" y="154"/>
                      </a:lnTo>
                      <a:lnTo>
                        <a:pt x="792" y="157"/>
                      </a:lnTo>
                      <a:lnTo>
                        <a:pt x="791" y="160"/>
                      </a:lnTo>
                      <a:lnTo>
                        <a:pt x="791" y="161"/>
                      </a:lnTo>
                      <a:lnTo>
                        <a:pt x="791" y="163"/>
                      </a:lnTo>
                      <a:lnTo>
                        <a:pt x="792" y="163"/>
                      </a:lnTo>
                      <a:lnTo>
                        <a:pt x="792" y="164"/>
                      </a:lnTo>
                      <a:lnTo>
                        <a:pt x="788" y="163"/>
                      </a:lnTo>
                      <a:lnTo>
                        <a:pt x="786" y="163"/>
                      </a:lnTo>
                      <a:lnTo>
                        <a:pt x="785" y="163"/>
                      </a:lnTo>
                      <a:lnTo>
                        <a:pt x="783" y="164"/>
                      </a:lnTo>
                      <a:lnTo>
                        <a:pt x="782" y="167"/>
                      </a:lnTo>
                      <a:lnTo>
                        <a:pt x="778" y="170"/>
                      </a:lnTo>
                      <a:lnTo>
                        <a:pt x="775" y="171"/>
                      </a:lnTo>
                      <a:lnTo>
                        <a:pt x="772" y="173"/>
                      </a:lnTo>
                      <a:lnTo>
                        <a:pt x="771" y="173"/>
                      </a:lnTo>
                      <a:lnTo>
                        <a:pt x="769" y="171"/>
                      </a:lnTo>
                      <a:lnTo>
                        <a:pt x="764" y="171"/>
                      </a:lnTo>
                      <a:lnTo>
                        <a:pt x="761" y="173"/>
                      </a:lnTo>
                      <a:lnTo>
                        <a:pt x="759" y="174"/>
                      </a:lnTo>
                      <a:lnTo>
                        <a:pt x="758" y="175"/>
                      </a:lnTo>
                      <a:lnTo>
                        <a:pt x="757" y="175"/>
                      </a:lnTo>
                      <a:lnTo>
                        <a:pt x="751" y="174"/>
                      </a:lnTo>
                      <a:lnTo>
                        <a:pt x="745" y="171"/>
                      </a:lnTo>
                      <a:lnTo>
                        <a:pt x="744" y="170"/>
                      </a:lnTo>
                      <a:lnTo>
                        <a:pt x="742" y="168"/>
                      </a:lnTo>
                      <a:lnTo>
                        <a:pt x="740" y="167"/>
                      </a:lnTo>
                      <a:lnTo>
                        <a:pt x="738" y="168"/>
                      </a:lnTo>
                      <a:lnTo>
                        <a:pt x="731" y="175"/>
                      </a:lnTo>
                      <a:lnTo>
                        <a:pt x="730" y="177"/>
                      </a:lnTo>
                      <a:lnTo>
                        <a:pt x="728" y="177"/>
                      </a:lnTo>
                      <a:lnTo>
                        <a:pt x="727" y="177"/>
                      </a:lnTo>
                      <a:lnTo>
                        <a:pt x="727" y="175"/>
                      </a:lnTo>
                      <a:lnTo>
                        <a:pt x="725" y="175"/>
                      </a:lnTo>
                      <a:lnTo>
                        <a:pt x="723" y="173"/>
                      </a:lnTo>
                      <a:lnTo>
                        <a:pt x="721" y="173"/>
                      </a:lnTo>
                      <a:lnTo>
                        <a:pt x="720" y="174"/>
                      </a:lnTo>
                      <a:lnTo>
                        <a:pt x="718" y="175"/>
                      </a:lnTo>
                      <a:lnTo>
                        <a:pt x="718" y="177"/>
                      </a:lnTo>
                      <a:lnTo>
                        <a:pt x="718" y="178"/>
                      </a:lnTo>
                      <a:lnTo>
                        <a:pt x="717" y="181"/>
                      </a:lnTo>
                      <a:lnTo>
                        <a:pt x="717" y="183"/>
                      </a:lnTo>
                      <a:lnTo>
                        <a:pt x="717" y="184"/>
                      </a:lnTo>
                      <a:lnTo>
                        <a:pt x="718" y="184"/>
                      </a:lnTo>
                      <a:lnTo>
                        <a:pt x="718" y="187"/>
                      </a:lnTo>
                      <a:lnTo>
                        <a:pt x="717" y="187"/>
                      </a:lnTo>
                      <a:lnTo>
                        <a:pt x="710" y="187"/>
                      </a:lnTo>
                      <a:lnTo>
                        <a:pt x="707" y="185"/>
                      </a:lnTo>
                      <a:lnTo>
                        <a:pt x="707" y="184"/>
                      </a:lnTo>
                      <a:lnTo>
                        <a:pt x="707" y="183"/>
                      </a:lnTo>
                      <a:lnTo>
                        <a:pt x="706" y="184"/>
                      </a:lnTo>
                      <a:lnTo>
                        <a:pt x="703" y="187"/>
                      </a:lnTo>
                      <a:lnTo>
                        <a:pt x="704" y="187"/>
                      </a:lnTo>
                      <a:lnTo>
                        <a:pt x="704" y="188"/>
                      </a:lnTo>
                      <a:lnTo>
                        <a:pt x="704" y="194"/>
                      </a:lnTo>
                      <a:lnTo>
                        <a:pt x="697" y="199"/>
                      </a:lnTo>
                      <a:lnTo>
                        <a:pt x="693" y="199"/>
                      </a:lnTo>
                      <a:lnTo>
                        <a:pt x="691" y="199"/>
                      </a:lnTo>
                      <a:lnTo>
                        <a:pt x="687" y="201"/>
                      </a:lnTo>
                      <a:lnTo>
                        <a:pt x="689" y="204"/>
                      </a:lnTo>
                      <a:lnTo>
                        <a:pt x="687" y="205"/>
                      </a:lnTo>
                      <a:lnTo>
                        <a:pt x="687" y="204"/>
                      </a:lnTo>
                      <a:lnTo>
                        <a:pt x="684" y="204"/>
                      </a:lnTo>
                      <a:lnTo>
                        <a:pt x="683" y="201"/>
                      </a:lnTo>
                      <a:lnTo>
                        <a:pt x="677" y="204"/>
                      </a:lnTo>
                      <a:lnTo>
                        <a:pt x="677" y="199"/>
                      </a:lnTo>
                      <a:lnTo>
                        <a:pt x="677" y="195"/>
                      </a:lnTo>
                      <a:lnTo>
                        <a:pt x="676" y="195"/>
                      </a:lnTo>
                      <a:lnTo>
                        <a:pt x="674" y="194"/>
                      </a:lnTo>
                      <a:lnTo>
                        <a:pt x="674" y="195"/>
                      </a:lnTo>
                      <a:lnTo>
                        <a:pt x="673" y="197"/>
                      </a:lnTo>
                      <a:lnTo>
                        <a:pt x="672" y="199"/>
                      </a:lnTo>
                      <a:lnTo>
                        <a:pt x="669" y="204"/>
                      </a:lnTo>
                      <a:lnTo>
                        <a:pt x="667" y="204"/>
                      </a:lnTo>
                      <a:lnTo>
                        <a:pt x="666" y="202"/>
                      </a:lnTo>
                      <a:lnTo>
                        <a:pt x="665" y="201"/>
                      </a:lnTo>
                      <a:lnTo>
                        <a:pt x="660" y="202"/>
                      </a:lnTo>
                      <a:lnTo>
                        <a:pt x="659" y="202"/>
                      </a:lnTo>
                      <a:lnTo>
                        <a:pt x="656" y="198"/>
                      </a:lnTo>
                      <a:lnTo>
                        <a:pt x="658" y="197"/>
                      </a:lnTo>
                      <a:lnTo>
                        <a:pt x="659" y="197"/>
                      </a:lnTo>
                      <a:lnTo>
                        <a:pt x="659" y="195"/>
                      </a:lnTo>
                      <a:lnTo>
                        <a:pt x="658" y="194"/>
                      </a:lnTo>
                      <a:lnTo>
                        <a:pt x="655" y="194"/>
                      </a:lnTo>
                      <a:lnTo>
                        <a:pt x="653" y="194"/>
                      </a:lnTo>
                      <a:lnTo>
                        <a:pt x="653" y="195"/>
                      </a:lnTo>
                      <a:lnTo>
                        <a:pt x="652" y="195"/>
                      </a:lnTo>
                      <a:lnTo>
                        <a:pt x="652" y="197"/>
                      </a:lnTo>
                      <a:lnTo>
                        <a:pt x="650" y="197"/>
                      </a:lnTo>
                      <a:lnTo>
                        <a:pt x="648" y="197"/>
                      </a:lnTo>
                      <a:lnTo>
                        <a:pt x="646" y="195"/>
                      </a:lnTo>
                      <a:lnTo>
                        <a:pt x="645" y="195"/>
                      </a:lnTo>
                      <a:lnTo>
                        <a:pt x="645" y="194"/>
                      </a:lnTo>
                      <a:lnTo>
                        <a:pt x="646" y="194"/>
                      </a:lnTo>
                      <a:lnTo>
                        <a:pt x="643" y="191"/>
                      </a:lnTo>
                      <a:lnTo>
                        <a:pt x="643" y="190"/>
                      </a:lnTo>
                      <a:lnTo>
                        <a:pt x="636" y="188"/>
                      </a:lnTo>
                      <a:lnTo>
                        <a:pt x="633" y="188"/>
                      </a:lnTo>
                      <a:lnTo>
                        <a:pt x="625" y="188"/>
                      </a:lnTo>
                      <a:lnTo>
                        <a:pt x="625" y="192"/>
                      </a:lnTo>
                      <a:lnTo>
                        <a:pt x="625" y="195"/>
                      </a:lnTo>
                      <a:lnTo>
                        <a:pt x="625" y="197"/>
                      </a:lnTo>
                      <a:lnTo>
                        <a:pt x="622" y="198"/>
                      </a:lnTo>
                      <a:lnTo>
                        <a:pt x="621" y="198"/>
                      </a:lnTo>
                      <a:lnTo>
                        <a:pt x="619" y="199"/>
                      </a:lnTo>
                      <a:lnTo>
                        <a:pt x="616" y="198"/>
                      </a:lnTo>
                      <a:lnTo>
                        <a:pt x="609" y="198"/>
                      </a:lnTo>
                      <a:lnTo>
                        <a:pt x="608" y="197"/>
                      </a:lnTo>
                      <a:lnTo>
                        <a:pt x="607" y="195"/>
                      </a:lnTo>
                      <a:lnTo>
                        <a:pt x="605" y="194"/>
                      </a:lnTo>
                      <a:lnTo>
                        <a:pt x="604" y="194"/>
                      </a:lnTo>
                      <a:lnTo>
                        <a:pt x="601" y="198"/>
                      </a:lnTo>
                      <a:lnTo>
                        <a:pt x="601" y="201"/>
                      </a:lnTo>
                      <a:lnTo>
                        <a:pt x="601" y="202"/>
                      </a:lnTo>
                      <a:lnTo>
                        <a:pt x="602" y="202"/>
                      </a:lnTo>
                      <a:lnTo>
                        <a:pt x="600" y="205"/>
                      </a:lnTo>
                      <a:lnTo>
                        <a:pt x="598" y="205"/>
                      </a:lnTo>
                      <a:lnTo>
                        <a:pt x="592" y="204"/>
                      </a:lnTo>
                      <a:lnTo>
                        <a:pt x="591" y="197"/>
                      </a:lnTo>
                      <a:lnTo>
                        <a:pt x="590" y="194"/>
                      </a:lnTo>
                      <a:lnTo>
                        <a:pt x="590" y="191"/>
                      </a:lnTo>
                      <a:lnTo>
                        <a:pt x="590" y="190"/>
                      </a:lnTo>
                      <a:lnTo>
                        <a:pt x="588" y="188"/>
                      </a:lnTo>
                      <a:lnTo>
                        <a:pt x="587" y="188"/>
                      </a:lnTo>
                      <a:lnTo>
                        <a:pt x="585" y="188"/>
                      </a:lnTo>
                      <a:lnTo>
                        <a:pt x="580" y="194"/>
                      </a:lnTo>
                      <a:lnTo>
                        <a:pt x="578" y="195"/>
                      </a:lnTo>
                      <a:lnTo>
                        <a:pt x="578" y="197"/>
                      </a:lnTo>
                      <a:lnTo>
                        <a:pt x="575" y="199"/>
                      </a:lnTo>
                      <a:lnTo>
                        <a:pt x="571" y="198"/>
                      </a:lnTo>
                      <a:lnTo>
                        <a:pt x="568" y="198"/>
                      </a:lnTo>
                      <a:lnTo>
                        <a:pt x="566" y="202"/>
                      </a:lnTo>
                      <a:lnTo>
                        <a:pt x="566" y="204"/>
                      </a:lnTo>
                      <a:lnTo>
                        <a:pt x="563" y="207"/>
                      </a:lnTo>
                      <a:lnTo>
                        <a:pt x="561" y="207"/>
                      </a:lnTo>
                      <a:lnTo>
                        <a:pt x="558" y="205"/>
                      </a:lnTo>
                      <a:lnTo>
                        <a:pt x="554" y="201"/>
                      </a:lnTo>
                      <a:lnTo>
                        <a:pt x="551" y="201"/>
                      </a:lnTo>
                      <a:lnTo>
                        <a:pt x="550" y="199"/>
                      </a:lnTo>
                      <a:lnTo>
                        <a:pt x="549" y="198"/>
                      </a:lnTo>
                      <a:lnTo>
                        <a:pt x="549" y="197"/>
                      </a:lnTo>
                      <a:lnTo>
                        <a:pt x="549" y="194"/>
                      </a:lnTo>
                      <a:lnTo>
                        <a:pt x="547" y="192"/>
                      </a:lnTo>
                      <a:lnTo>
                        <a:pt x="546" y="194"/>
                      </a:lnTo>
                      <a:lnTo>
                        <a:pt x="541" y="199"/>
                      </a:lnTo>
                      <a:lnTo>
                        <a:pt x="540" y="201"/>
                      </a:lnTo>
                      <a:lnTo>
                        <a:pt x="540" y="204"/>
                      </a:lnTo>
                      <a:lnTo>
                        <a:pt x="540" y="205"/>
                      </a:lnTo>
                      <a:lnTo>
                        <a:pt x="539" y="207"/>
                      </a:lnTo>
                      <a:lnTo>
                        <a:pt x="537" y="207"/>
                      </a:lnTo>
                      <a:lnTo>
                        <a:pt x="534" y="204"/>
                      </a:lnTo>
                      <a:lnTo>
                        <a:pt x="534" y="199"/>
                      </a:lnTo>
                      <a:lnTo>
                        <a:pt x="533" y="197"/>
                      </a:lnTo>
                      <a:lnTo>
                        <a:pt x="532" y="197"/>
                      </a:lnTo>
                      <a:lnTo>
                        <a:pt x="530" y="197"/>
                      </a:lnTo>
                      <a:lnTo>
                        <a:pt x="529" y="198"/>
                      </a:lnTo>
                      <a:lnTo>
                        <a:pt x="527" y="198"/>
                      </a:lnTo>
                      <a:lnTo>
                        <a:pt x="527" y="199"/>
                      </a:lnTo>
                      <a:lnTo>
                        <a:pt x="526" y="198"/>
                      </a:lnTo>
                      <a:lnTo>
                        <a:pt x="519" y="197"/>
                      </a:lnTo>
                      <a:lnTo>
                        <a:pt x="516" y="198"/>
                      </a:lnTo>
                      <a:lnTo>
                        <a:pt x="515" y="198"/>
                      </a:lnTo>
                      <a:lnTo>
                        <a:pt x="506" y="199"/>
                      </a:lnTo>
                      <a:lnTo>
                        <a:pt x="503" y="198"/>
                      </a:lnTo>
                      <a:lnTo>
                        <a:pt x="502" y="198"/>
                      </a:lnTo>
                      <a:lnTo>
                        <a:pt x="500" y="199"/>
                      </a:lnTo>
                      <a:lnTo>
                        <a:pt x="498" y="201"/>
                      </a:lnTo>
                      <a:lnTo>
                        <a:pt x="498" y="202"/>
                      </a:lnTo>
                      <a:lnTo>
                        <a:pt x="499" y="204"/>
                      </a:lnTo>
                      <a:lnTo>
                        <a:pt x="506" y="205"/>
                      </a:lnTo>
                      <a:lnTo>
                        <a:pt x="513" y="205"/>
                      </a:lnTo>
                      <a:lnTo>
                        <a:pt x="510" y="211"/>
                      </a:lnTo>
                      <a:lnTo>
                        <a:pt x="508" y="212"/>
                      </a:lnTo>
                      <a:lnTo>
                        <a:pt x="506" y="214"/>
                      </a:lnTo>
                      <a:lnTo>
                        <a:pt x="505" y="212"/>
                      </a:lnTo>
                      <a:lnTo>
                        <a:pt x="502" y="212"/>
                      </a:lnTo>
                      <a:lnTo>
                        <a:pt x="502" y="214"/>
                      </a:lnTo>
                      <a:lnTo>
                        <a:pt x="500" y="215"/>
                      </a:lnTo>
                      <a:lnTo>
                        <a:pt x="500" y="216"/>
                      </a:lnTo>
                      <a:lnTo>
                        <a:pt x="500" y="219"/>
                      </a:lnTo>
                      <a:lnTo>
                        <a:pt x="502" y="221"/>
                      </a:lnTo>
                      <a:lnTo>
                        <a:pt x="502" y="222"/>
                      </a:lnTo>
                      <a:lnTo>
                        <a:pt x="499" y="224"/>
                      </a:lnTo>
                      <a:lnTo>
                        <a:pt x="498" y="224"/>
                      </a:lnTo>
                      <a:lnTo>
                        <a:pt x="492" y="224"/>
                      </a:lnTo>
                      <a:lnTo>
                        <a:pt x="489" y="225"/>
                      </a:lnTo>
                      <a:lnTo>
                        <a:pt x="489" y="226"/>
                      </a:lnTo>
                      <a:lnTo>
                        <a:pt x="488" y="228"/>
                      </a:lnTo>
                      <a:lnTo>
                        <a:pt x="482" y="228"/>
                      </a:lnTo>
                      <a:lnTo>
                        <a:pt x="481" y="228"/>
                      </a:lnTo>
                      <a:lnTo>
                        <a:pt x="476" y="229"/>
                      </a:lnTo>
                      <a:lnTo>
                        <a:pt x="476" y="232"/>
                      </a:lnTo>
                      <a:lnTo>
                        <a:pt x="475" y="233"/>
                      </a:lnTo>
                      <a:lnTo>
                        <a:pt x="474" y="233"/>
                      </a:lnTo>
                      <a:lnTo>
                        <a:pt x="471" y="229"/>
                      </a:lnTo>
                      <a:lnTo>
                        <a:pt x="464" y="225"/>
                      </a:lnTo>
                      <a:lnTo>
                        <a:pt x="461" y="225"/>
                      </a:lnTo>
                      <a:lnTo>
                        <a:pt x="461" y="226"/>
                      </a:lnTo>
                      <a:lnTo>
                        <a:pt x="459" y="226"/>
                      </a:lnTo>
                      <a:lnTo>
                        <a:pt x="458" y="228"/>
                      </a:lnTo>
                      <a:lnTo>
                        <a:pt x="455" y="231"/>
                      </a:lnTo>
                      <a:lnTo>
                        <a:pt x="452" y="231"/>
                      </a:lnTo>
                      <a:lnTo>
                        <a:pt x="454" y="225"/>
                      </a:lnTo>
                      <a:lnTo>
                        <a:pt x="454" y="224"/>
                      </a:lnTo>
                      <a:lnTo>
                        <a:pt x="454" y="222"/>
                      </a:lnTo>
                      <a:lnTo>
                        <a:pt x="455" y="222"/>
                      </a:lnTo>
                      <a:lnTo>
                        <a:pt x="454" y="221"/>
                      </a:lnTo>
                      <a:lnTo>
                        <a:pt x="452" y="221"/>
                      </a:lnTo>
                      <a:lnTo>
                        <a:pt x="451" y="221"/>
                      </a:lnTo>
                      <a:lnTo>
                        <a:pt x="448" y="225"/>
                      </a:lnTo>
                      <a:lnTo>
                        <a:pt x="445" y="224"/>
                      </a:lnTo>
                      <a:lnTo>
                        <a:pt x="444" y="224"/>
                      </a:lnTo>
                      <a:lnTo>
                        <a:pt x="442" y="224"/>
                      </a:lnTo>
                      <a:lnTo>
                        <a:pt x="441" y="224"/>
                      </a:lnTo>
                      <a:lnTo>
                        <a:pt x="435" y="228"/>
                      </a:lnTo>
                      <a:lnTo>
                        <a:pt x="430" y="225"/>
                      </a:lnTo>
                      <a:lnTo>
                        <a:pt x="428" y="225"/>
                      </a:lnTo>
                      <a:lnTo>
                        <a:pt x="428" y="228"/>
                      </a:lnTo>
                      <a:lnTo>
                        <a:pt x="427" y="229"/>
                      </a:lnTo>
                      <a:lnTo>
                        <a:pt x="425" y="231"/>
                      </a:lnTo>
                      <a:lnTo>
                        <a:pt x="424" y="231"/>
                      </a:lnTo>
                      <a:lnTo>
                        <a:pt x="423" y="229"/>
                      </a:lnTo>
                      <a:lnTo>
                        <a:pt x="421" y="222"/>
                      </a:lnTo>
                      <a:lnTo>
                        <a:pt x="421" y="221"/>
                      </a:lnTo>
                      <a:lnTo>
                        <a:pt x="421" y="216"/>
                      </a:lnTo>
                      <a:lnTo>
                        <a:pt x="420" y="212"/>
                      </a:lnTo>
                      <a:lnTo>
                        <a:pt x="418" y="211"/>
                      </a:lnTo>
                      <a:lnTo>
                        <a:pt x="417" y="211"/>
                      </a:lnTo>
                      <a:lnTo>
                        <a:pt x="416" y="211"/>
                      </a:lnTo>
                      <a:lnTo>
                        <a:pt x="413" y="212"/>
                      </a:lnTo>
                      <a:lnTo>
                        <a:pt x="411" y="215"/>
                      </a:lnTo>
                      <a:lnTo>
                        <a:pt x="411" y="216"/>
                      </a:lnTo>
                      <a:lnTo>
                        <a:pt x="413" y="216"/>
                      </a:lnTo>
                      <a:lnTo>
                        <a:pt x="413" y="218"/>
                      </a:lnTo>
                      <a:lnTo>
                        <a:pt x="411" y="219"/>
                      </a:lnTo>
                      <a:lnTo>
                        <a:pt x="411" y="221"/>
                      </a:lnTo>
                      <a:lnTo>
                        <a:pt x="404" y="218"/>
                      </a:lnTo>
                      <a:lnTo>
                        <a:pt x="401" y="218"/>
                      </a:lnTo>
                      <a:lnTo>
                        <a:pt x="400" y="219"/>
                      </a:lnTo>
                      <a:lnTo>
                        <a:pt x="397" y="221"/>
                      </a:lnTo>
                      <a:lnTo>
                        <a:pt x="397" y="224"/>
                      </a:lnTo>
                      <a:lnTo>
                        <a:pt x="397" y="225"/>
                      </a:lnTo>
                      <a:lnTo>
                        <a:pt x="399" y="228"/>
                      </a:lnTo>
                      <a:lnTo>
                        <a:pt x="400" y="228"/>
                      </a:lnTo>
                      <a:lnTo>
                        <a:pt x="399" y="232"/>
                      </a:lnTo>
                      <a:lnTo>
                        <a:pt x="399" y="233"/>
                      </a:lnTo>
                      <a:lnTo>
                        <a:pt x="397" y="233"/>
                      </a:lnTo>
                      <a:lnTo>
                        <a:pt x="394" y="233"/>
                      </a:lnTo>
                      <a:lnTo>
                        <a:pt x="393" y="232"/>
                      </a:lnTo>
                      <a:lnTo>
                        <a:pt x="392" y="231"/>
                      </a:lnTo>
                      <a:lnTo>
                        <a:pt x="390" y="229"/>
                      </a:lnTo>
                      <a:lnTo>
                        <a:pt x="389" y="228"/>
                      </a:lnTo>
                      <a:lnTo>
                        <a:pt x="387" y="228"/>
                      </a:lnTo>
                      <a:lnTo>
                        <a:pt x="384" y="226"/>
                      </a:lnTo>
                      <a:lnTo>
                        <a:pt x="384" y="224"/>
                      </a:lnTo>
                      <a:lnTo>
                        <a:pt x="384" y="222"/>
                      </a:lnTo>
                      <a:lnTo>
                        <a:pt x="386" y="221"/>
                      </a:lnTo>
                      <a:lnTo>
                        <a:pt x="386" y="216"/>
                      </a:lnTo>
                      <a:lnTo>
                        <a:pt x="386" y="215"/>
                      </a:lnTo>
                      <a:lnTo>
                        <a:pt x="375" y="211"/>
                      </a:lnTo>
                      <a:lnTo>
                        <a:pt x="363" y="212"/>
                      </a:lnTo>
                      <a:lnTo>
                        <a:pt x="362" y="214"/>
                      </a:lnTo>
                      <a:lnTo>
                        <a:pt x="362" y="215"/>
                      </a:lnTo>
                      <a:lnTo>
                        <a:pt x="365" y="216"/>
                      </a:lnTo>
                      <a:lnTo>
                        <a:pt x="366" y="216"/>
                      </a:lnTo>
                      <a:lnTo>
                        <a:pt x="367" y="216"/>
                      </a:lnTo>
                      <a:lnTo>
                        <a:pt x="370" y="219"/>
                      </a:lnTo>
                      <a:lnTo>
                        <a:pt x="372" y="225"/>
                      </a:lnTo>
                      <a:lnTo>
                        <a:pt x="372" y="226"/>
                      </a:lnTo>
                      <a:lnTo>
                        <a:pt x="369" y="231"/>
                      </a:lnTo>
                      <a:lnTo>
                        <a:pt x="367" y="232"/>
                      </a:lnTo>
                      <a:lnTo>
                        <a:pt x="365" y="232"/>
                      </a:lnTo>
                      <a:lnTo>
                        <a:pt x="363" y="231"/>
                      </a:lnTo>
                      <a:lnTo>
                        <a:pt x="362" y="225"/>
                      </a:lnTo>
                      <a:lnTo>
                        <a:pt x="358" y="222"/>
                      </a:lnTo>
                      <a:lnTo>
                        <a:pt x="353" y="218"/>
                      </a:lnTo>
                      <a:lnTo>
                        <a:pt x="352" y="219"/>
                      </a:lnTo>
                      <a:lnTo>
                        <a:pt x="352" y="221"/>
                      </a:lnTo>
                      <a:lnTo>
                        <a:pt x="349" y="224"/>
                      </a:lnTo>
                      <a:lnTo>
                        <a:pt x="348" y="224"/>
                      </a:lnTo>
                      <a:lnTo>
                        <a:pt x="342" y="218"/>
                      </a:lnTo>
                      <a:lnTo>
                        <a:pt x="342" y="215"/>
                      </a:lnTo>
                      <a:lnTo>
                        <a:pt x="339" y="212"/>
                      </a:lnTo>
                      <a:lnTo>
                        <a:pt x="334" y="212"/>
                      </a:lnTo>
                      <a:lnTo>
                        <a:pt x="322" y="216"/>
                      </a:lnTo>
                      <a:lnTo>
                        <a:pt x="321" y="216"/>
                      </a:lnTo>
                      <a:lnTo>
                        <a:pt x="321" y="218"/>
                      </a:lnTo>
                      <a:lnTo>
                        <a:pt x="319" y="221"/>
                      </a:lnTo>
                      <a:lnTo>
                        <a:pt x="322" y="222"/>
                      </a:lnTo>
                      <a:lnTo>
                        <a:pt x="324" y="225"/>
                      </a:lnTo>
                      <a:lnTo>
                        <a:pt x="326" y="228"/>
                      </a:lnTo>
                      <a:lnTo>
                        <a:pt x="326" y="229"/>
                      </a:lnTo>
                      <a:lnTo>
                        <a:pt x="331" y="236"/>
                      </a:lnTo>
                      <a:lnTo>
                        <a:pt x="331" y="238"/>
                      </a:lnTo>
                      <a:lnTo>
                        <a:pt x="328" y="239"/>
                      </a:lnTo>
                      <a:lnTo>
                        <a:pt x="325" y="239"/>
                      </a:lnTo>
                      <a:lnTo>
                        <a:pt x="324" y="239"/>
                      </a:lnTo>
                      <a:lnTo>
                        <a:pt x="319" y="238"/>
                      </a:lnTo>
                      <a:lnTo>
                        <a:pt x="318" y="239"/>
                      </a:lnTo>
                      <a:lnTo>
                        <a:pt x="318" y="241"/>
                      </a:lnTo>
                      <a:lnTo>
                        <a:pt x="321" y="243"/>
                      </a:lnTo>
                      <a:lnTo>
                        <a:pt x="326" y="245"/>
                      </a:lnTo>
                      <a:lnTo>
                        <a:pt x="328" y="245"/>
                      </a:lnTo>
                      <a:lnTo>
                        <a:pt x="332" y="246"/>
                      </a:lnTo>
                      <a:lnTo>
                        <a:pt x="331" y="248"/>
                      </a:lnTo>
                      <a:lnTo>
                        <a:pt x="321" y="246"/>
                      </a:lnTo>
                      <a:lnTo>
                        <a:pt x="315" y="246"/>
                      </a:lnTo>
                      <a:lnTo>
                        <a:pt x="309" y="246"/>
                      </a:lnTo>
                      <a:lnTo>
                        <a:pt x="307" y="248"/>
                      </a:lnTo>
                      <a:lnTo>
                        <a:pt x="305" y="250"/>
                      </a:lnTo>
                      <a:lnTo>
                        <a:pt x="302" y="253"/>
                      </a:lnTo>
                      <a:lnTo>
                        <a:pt x="301" y="250"/>
                      </a:lnTo>
                      <a:lnTo>
                        <a:pt x="302" y="248"/>
                      </a:lnTo>
                      <a:lnTo>
                        <a:pt x="304" y="248"/>
                      </a:lnTo>
                      <a:lnTo>
                        <a:pt x="304" y="246"/>
                      </a:lnTo>
                      <a:lnTo>
                        <a:pt x="302" y="246"/>
                      </a:lnTo>
                      <a:lnTo>
                        <a:pt x="301" y="246"/>
                      </a:lnTo>
                      <a:lnTo>
                        <a:pt x="300" y="248"/>
                      </a:lnTo>
                      <a:lnTo>
                        <a:pt x="298" y="252"/>
                      </a:lnTo>
                      <a:lnTo>
                        <a:pt x="300" y="255"/>
                      </a:lnTo>
                      <a:lnTo>
                        <a:pt x="298" y="258"/>
                      </a:lnTo>
                      <a:lnTo>
                        <a:pt x="297" y="258"/>
                      </a:lnTo>
                      <a:lnTo>
                        <a:pt x="295" y="259"/>
                      </a:lnTo>
                      <a:lnTo>
                        <a:pt x="294" y="258"/>
                      </a:lnTo>
                      <a:lnTo>
                        <a:pt x="295" y="253"/>
                      </a:lnTo>
                      <a:lnTo>
                        <a:pt x="294" y="252"/>
                      </a:lnTo>
                      <a:lnTo>
                        <a:pt x="292" y="253"/>
                      </a:lnTo>
                      <a:lnTo>
                        <a:pt x="292" y="255"/>
                      </a:lnTo>
                      <a:lnTo>
                        <a:pt x="291" y="256"/>
                      </a:lnTo>
                      <a:lnTo>
                        <a:pt x="290" y="258"/>
                      </a:lnTo>
                      <a:lnTo>
                        <a:pt x="290" y="256"/>
                      </a:lnTo>
                      <a:lnTo>
                        <a:pt x="290" y="246"/>
                      </a:lnTo>
                      <a:lnTo>
                        <a:pt x="295" y="239"/>
                      </a:lnTo>
                      <a:lnTo>
                        <a:pt x="297" y="239"/>
                      </a:lnTo>
                      <a:lnTo>
                        <a:pt x="297" y="238"/>
                      </a:lnTo>
                      <a:lnTo>
                        <a:pt x="294" y="238"/>
                      </a:lnTo>
                      <a:lnTo>
                        <a:pt x="292" y="238"/>
                      </a:lnTo>
                      <a:lnTo>
                        <a:pt x="291" y="238"/>
                      </a:lnTo>
                      <a:lnTo>
                        <a:pt x="288" y="241"/>
                      </a:lnTo>
                      <a:lnTo>
                        <a:pt x="285" y="245"/>
                      </a:lnTo>
                      <a:lnTo>
                        <a:pt x="285" y="246"/>
                      </a:lnTo>
                      <a:lnTo>
                        <a:pt x="285" y="248"/>
                      </a:lnTo>
                      <a:lnTo>
                        <a:pt x="284" y="249"/>
                      </a:lnTo>
                      <a:lnTo>
                        <a:pt x="283" y="250"/>
                      </a:lnTo>
                      <a:lnTo>
                        <a:pt x="280" y="253"/>
                      </a:lnTo>
                      <a:lnTo>
                        <a:pt x="278" y="253"/>
                      </a:lnTo>
                      <a:lnTo>
                        <a:pt x="275" y="249"/>
                      </a:lnTo>
                      <a:lnTo>
                        <a:pt x="275" y="248"/>
                      </a:lnTo>
                      <a:lnTo>
                        <a:pt x="278" y="245"/>
                      </a:lnTo>
                      <a:lnTo>
                        <a:pt x="280" y="245"/>
                      </a:lnTo>
                      <a:lnTo>
                        <a:pt x="278" y="243"/>
                      </a:lnTo>
                      <a:lnTo>
                        <a:pt x="273" y="239"/>
                      </a:lnTo>
                      <a:lnTo>
                        <a:pt x="266" y="243"/>
                      </a:lnTo>
                      <a:lnTo>
                        <a:pt x="264" y="245"/>
                      </a:lnTo>
                      <a:lnTo>
                        <a:pt x="259" y="242"/>
                      </a:lnTo>
                      <a:lnTo>
                        <a:pt x="250" y="238"/>
                      </a:lnTo>
                      <a:lnTo>
                        <a:pt x="242" y="233"/>
                      </a:lnTo>
                      <a:lnTo>
                        <a:pt x="236" y="232"/>
                      </a:lnTo>
                      <a:lnTo>
                        <a:pt x="234" y="231"/>
                      </a:lnTo>
                      <a:lnTo>
                        <a:pt x="232" y="232"/>
                      </a:lnTo>
                      <a:lnTo>
                        <a:pt x="230" y="232"/>
                      </a:lnTo>
                      <a:lnTo>
                        <a:pt x="229" y="233"/>
                      </a:lnTo>
                      <a:lnTo>
                        <a:pt x="227" y="236"/>
                      </a:lnTo>
                      <a:lnTo>
                        <a:pt x="226" y="238"/>
                      </a:lnTo>
                      <a:lnTo>
                        <a:pt x="225" y="238"/>
                      </a:lnTo>
                      <a:lnTo>
                        <a:pt x="225" y="236"/>
                      </a:lnTo>
                      <a:lnTo>
                        <a:pt x="225" y="231"/>
                      </a:lnTo>
                      <a:lnTo>
                        <a:pt x="226" y="231"/>
                      </a:lnTo>
                      <a:lnTo>
                        <a:pt x="226" y="229"/>
                      </a:lnTo>
                      <a:lnTo>
                        <a:pt x="227" y="229"/>
                      </a:lnTo>
                      <a:lnTo>
                        <a:pt x="232" y="225"/>
                      </a:lnTo>
                      <a:lnTo>
                        <a:pt x="230" y="224"/>
                      </a:lnTo>
                      <a:lnTo>
                        <a:pt x="227" y="222"/>
                      </a:lnTo>
                      <a:lnTo>
                        <a:pt x="226" y="224"/>
                      </a:lnTo>
                      <a:lnTo>
                        <a:pt x="226" y="228"/>
                      </a:lnTo>
                      <a:lnTo>
                        <a:pt x="219" y="236"/>
                      </a:lnTo>
                      <a:lnTo>
                        <a:pt x="217" y="238"/>
                      </a:lnTo>
                      <a:lnTo>
                        <a:pt x="215" y="239"/>
                      </a:lnTo>
                      <a:lnTo>
                        <a:pt x="213" y="239"/>
                      </a:lnTo>
                      <a:lnTo>
                        <a:pt x="212" y="239"/>
                      </a:lnTo>
                      <a:lnTo>
                        <a:pt x="210" y="241"/>
                      </a:lnTo>
                      <a:lnTo>
                        <a:pt x="210" y="243"/>
                      </a:lnTo>
                      <a:lnTo>
                        <a:pt x="209" y="245"/>
                      </a:lnTo>
                      <a:lnTo>
                        <a:pt x="206" y="246"/>
                      </a:lnTo>
                      <a:lnTo>
                        <a:pt x="205" y="248"/>
                      </a:lnTo>
                      <a:lnTo>
                        <a:pt x="198" y="249"/>
                      </a:lnTo>
                      <a:lnTo>
                        <a:pt x="192" y="248"/>
                      </a:lnTo>
                      <a:lnTo>
                        <a:pt x="191" y="246"/>
                      </a:lnTo>
                      <a:lnTo>
                        <a:pt x="192" y="243"/>
                      </a:lnTo>
                      <a:lnTo>
                        <a:pt x="192" y="242"/>
                      </a:lnTo>
                      <a:lnTo>
                        <a:pt x="193" y="242"/>
                      </a:lnTo>
                      <a:lnTo>
                        <a:pt x="198" y="245"/>
                      </a:lnTo>
                      <a:lnTo>
                        <a:pt x="199" y="246"/>
                      </a:lnTo>
                      <a:lnTo>
                        <a:pt x="200" y="245"/>
                      </a:lnTo>
                      <a:lnTo>
                        <a:pt x="202" y="243"/>
                      </a:lnTo>
                      <a:lnTo>
                        <a:pt x="202" y="242"/>
                      </a:lnTo>
                      <a:lnTo>
                        <a:pt x="200" y="241"/>
                      </a:lnTo>
                      <a:lnTo>
                        <a:pt x="202" y="238"/>
                      </a:lnTo>
                      <a:lnTo>
                        <a:pt x="206" y="232"/>
                      </a:lnTo>
                      <a:lnTo>
                        <a:pt x="208" y="231"/>
                      </a:lnTo>
                      <a:lnTo>
                        <a:pt x="215" y="228"/>
                      </a:lnTo>
                      <a:lnTo>
                        <a:pt x="216" y="228"/>
                      </a:lnTo>
                      <a:lnTo>
                        <a:pt x="216" y="226"/>
                      </a:lnTo>
                      <a:lnTo>
                        <a:pt x="216" y="224"/>
                      </a:lnTo>
                      <a:lnTo>
                        <a:pt x="213" y="219"/>
                      </a:lnTo>
                      <a:lnTo>
                        <a:pt x="209" y="214"/>
                      </a:lnTo>
                      <a:lnTo>
                        <a:pt x="208" y="214"/>
                      </a:lnTo>
                      <a:lnTo>
                        <a:pt x="206" y="214"/>
                      </a:lnTo>
                      <a:lnTo>
                        <a:pt x="205" y="214"/>
                      </a:lnTo>
                      <a:lnTo>
                        <a:pt x="205" y="215"/>
                      </a:lnTo>
                      <a:lnTo>
                        <a:pt x="203" y="218"/>
                      </a:lnTo>
                      <a:lnTo>
                        <a:pt x="200" y="219"/>
                      </a:lnTo>
                      <a:lnTo>
                        <a:pt x="199" y="218"/>
                      </a:lnTo>
                      <a:lnTo>
                        <a:pt x="198" y="214"/>
                      </a:lnTo>
                      <a:lnTo>
                        <a:pt x="193" y="211"/>
                      </a:lnTo>
                      <a:lnTo>
                        <a:pt x="192" y="211"/>
                      </a:lnTo>
                      <a:lnTo>
                        <a:pt x="189" y="212"/>
                      </a:lnTo>
                      <a:lnTo>
                        <a:pt x="188" y="214"/>
                      </a:lnTo>
                      <a:lnTo>
                        <a:pt x="185" y="216"/>
                      </a:lnTo>
                      <a:lnTo>
                        <a:pt x="178" y="218"/>
                      </a:lnTo>
                      <a:lnTo>
                        <a:pt x="172" y="218"/>
                      </a:lnTo>
                      <a:lnTo>
                        <a:pt x="167" y="215"/>
                      </a:lnTo>
                      <a:lnTo>
                        <a:pt x="164" y="214"/>
                      </a:lnTo>
                      <a:lnTo>
                        <a:pt x="162" y="211"/>
                      </a:lnTo>
                      <a:lnTo>
                        <a:pt x="161" y="208"/>
                      </a:lnTo>
                      <a:lnTo>
                        <a:pt x="161" y="207"/>
                      </a:lnTo>
                      <a:lnTo>
                        <a:pt x="159" y="207"/>
                      </a:lnTo>
                      <a:lnTo>
                        <a:pt x="158" y="208"/>
                      </a:lnTo>
                      <a:lnTo>
                        <a:pt x="158" y="209"/>
                      </a:lnTo>
                      <a:lnTo>
                        <a:pt x="157" y="215"/>
                      </a:lnTo>
                      <a:lnTo>
                        <a:pt x="152" y="215"/>
                      </a:lnTo>
                      <a:lnTo>
                        <a:pt x="151" y="216"/>
                      </a:lnTo>
                      <a:lnTo>
                        <a:pt x="147" y="218"/>
                      </a:lnTo>
                      <a:lnTo>
                        <a:pt x="147" y="219"/>
                      </a:lnTo>
                      <a:lnTo>
                        <a:pt x="147" y="221"/>
                      </a:lnTo>
                      <a:lnTo>
                        <a:pt x="145" y="221"/>
                      </a:lnTo>
                      <a:lnTo>
                        <a:pt x="142" y="222"/>
                      </a:lnTo>
                      <a:lnTo>
                        <a:pt x="141" y="222"/>
                      </a:lnTo>
                      <a:lnTo>
                        <a:pt x="140" y="222"/>
                      </a:lnTo>
                      <a:lnTo>
                        <a:pt x="138" y="221"/>
                      </a:lnTo>
                      <a:lnTo>
                        <a:pt x="141" y="218"/>
                      </a:lnTo>
                      <a:lnTo>
                        <a:pt x="141" y="215"/>
                      </a:lnTo>
                      <a:lnTo>
                        <a:pt x="144" y="211"/>
                      </a:lnTo>
                      <a:lnTo>
                        <a:pt x="144" y="208"/>
                      </a:lnTo>
                      <a:lnTo>
                        <a:pt x="142" y="208"/>
                      </a:lnTo>
                      <a:lnTo>
                        <a:pt x="140" y="208"/>
                      </a:lnTo>
                      <a:lnTo>
                        <a:pt x="138" y="208"/>
                      </a:lnTo>
                      <a:lnTo>
                        <a:pt x="137" y="208"/>
                      </a:lnTo>
                      <a:lnTo>
                        <a:pt x="137" y="205"/>
                      </a:lnTo>
                      <a:lnTo>
                        <a:pt x="134" y="204"/>
                      </a:lnTo>
                      <a:lnTo>
                        <a:pt x="133" y="204"/>
                      </a:lnTo>
                      <a:lnTo>
                        <a:pt x="131" y="204"/>
                      </a:lnTo>
                      <a:lnTo>
                        <a:pt x="131" y="205"/>
                      </a:lnTo>
                      <a:lnTo>
                        <a:pt x="133" y="208"/>
                      </a:lnTo>
                      <a:lnTo>
                        <a:pt x="135" y="211"/>
                      </a:lnTo>
                      <a:lnTo>
                        <a:pt x="135" y="212"/>
                      </a:lnTo>
                      <a:lnTo>
                        <a:pt x="135" y="214"/>
                      </a:lnTo>
                      <a:lnTo>
                        <a:pt x="134" y="215"/>
                      </a:lnTo>
                      <a:lnTo>
                        <a:pt x="133" y="216"/>
                      </a:lnTo>
                      <a:lnTo>
                        <a:pt x="130" y="216"/>
                      </a:lnTo>
                      <a:lnTo>
                        <a:pt x="124" y="212"/>
                      </a:lnTo>
                      <a:lnTo>
                        <a:pt x="123" y="212"/>
                      </a:lnTo>
                      <a:lnTo>
                        <a:pt x="123" y="208"/>
                      </a:lnTo>
                      <a:lnTo>
                        <a:pt x="124" y="207"/>
                      </a:lnTo>
                      <a:lnTo>
                        <a:pt x="124" y="205"/>
                      </a:lnTo>
                      <a:lnTo>
                        <a:pt x="126" y="205"/>
                      </a:lnTo>
                      <a:lnTo>
                        <a:pt x="127" y="204"/>
                      </a:lnTo>
                      <a:lnTo>
                        <a:pt x="126" y="202"/>
                      </a:lnTo>
                      <a:lnTo>
                        <a:pt x="126" y="201"/>
                      </a:lnTo>
                      <a:lnTo>
                        <a:pt x="123" y="199"/>
                      </a:lnTo>
                      <a:lnTo>
                        <a:pt x="121" y="199"/>
                      </a:lnTo>
                      <a:lnTo>
                        <a:pt x="120" y="199"/>
                      </a:lnTo>
                      <a:lnTo>
                        <a:pt x="114" y="202"/>
                      </a:lnTo>
                      <a:lnTo>
                        <a:pt x="114" y="204"/>
                      </a:lnTo>
                      <a:lnTo>
                        <a:pt x="113" y="204"/>
                      </a:lnTo>
                      <a:lnTo>
                        <a:pt x="111" y="205"/>
                      </a:lnTo>
                      <a:lnTo>
                        <a:pt x="110" y="205"/>
                      </a:lnTo>
                      <a:lnTo>
                        <a:pt x="92" y="202"/>
                      </a:lnTo>
                      <a:lnTo>
                        <a:pt x="89" y="201"/>
                      </a:lnTo>
                      <a:lnTo>
                        <a:pt x="87" y="198"/>
                      </a:lnTo>
                      <a:lnTo>
                        <a:pt x="89" y="198"/>
                      </a:lnTo>
                      <a:lnTo>
                        <a:pt x="89" y="197"/>
                      </a:lnTo>
                      <a:lnTo>
                        <a:pt x="87" y="195"/>
                      </a:lnTo>
                      <a:lnTo>
                        <a:pt x="87" y="194"/>
                      </a:lnTo>
                      <a:lnTo>
                        <a:pt x="82" y="192"/>
                      </a:lnTo>
                      <a:lnTo>
                        <a:pt x="79" y="192"/>
                      </a:lnTo>
                      <a:lnTo>
                        <a:pt x="77" y="191"/>
                      </a:lnTo>
                      <a:lnTo>
                        <a:pt x="77" y="190"/>
                      </a:lnTo>
                      <a:lnTo>
                        <a:pt x="79" y="187"/>
                      </a:lnTo>
                      <a:lnTo>
                        <a:pt x="80" y="187"/>
                      </a:lnTo>
                      <a:lnTo>
                        <a:pt x="83" y="185"/>
                      </a:lnTo>
                      <a:lnTo>
                        <a:pt x="86" y="183"/>
                      </a:lnTo>
                      <a:lnTo>
                        <a:pt x="89" y="180"/>
                      </a:lnTo>
                      <a:lnTo>
                        <a:pt x="89" y="178"/>
                      </a:lnTo>
                      <a:lnTo>
                        <a:pt x="90" y="178"/>
                      </a:lnTo>
                      <a:lnTo>
                        <a:pt x="101" y="174"/>
                      </a:lnTo>
                      <a:lnTo>
                        <a:pt x="103" y="174"/>
                      </a:lnTo>
                      <a:lnTo>
                        <a:pt x="106" y="173"/>
                      </a:lnTo>
                      <a:lnTo>
                        <a:pt x="106" y="171"/>
                      </a:lnTo>
                      <a:lnTo>
                        <a:pt x="106" y="170"/>
                      </a:lnTo>
                      <a:lnTo>
                        <a:pt x="106" y="168"/>
                      </a:lnTo>
                      <a:lnTo>
                        <a:pt x="104" y="167"/>
                      </a:lnTo>
                      <a:lnTo>
                        <a:pt x="101" y="164"/>
                      </a:lnTo>
                      <a:lnTo>
                        <a:pt x="99" y="161"/>
                      </a:lnTo>
                      <a:lnTo>
                        <a:pt x="94" y="160"/>
                      </a:lnTo>
                      <a:lnTo>
                        <a:pt x="93" y="160"/>
                      </a:lnTo>
                      <a:lnTo>
                        <a:pt x="92" y="161"/>
                      </a:lnTo>
                      <a:lnTo>
                        <a:pt x="80" y="166"/>
                      </a:lnTo>
                      <a:lnTo>
                        <a:pt x="72" y="175"/>
                      </a:lnTo>
                      <a:lnTo>
                        <a:pt x="72" y="177"/>
                      </a:lnTo>
                      <a:lnTo>
                        <a:pt x="67" y="178"/>
                      </a:lnTo>
                      <a:lnTo>
                        <a:pt x="53" y="183"/>
                      </a:lnTo>
                      <a:lnTo>
                        <a:pt x="52" y="183"/>
                      </a:lnTo>
                      <a:lnTo>
                        <a:pt x="51" y="184"/>
                      </a:lnTo>
                      <a:lnTo>
                        <a:pt x="48" y="185"/>
                      </a:lnTo>
                      <a:lnTo>
                        <a:pt x="46" y="187"/>
                      </a:lnTo>
                      <a:lnTo>
                        <a:pt x="43" y="188"/>
                      </a:lnTo>
                      <a:lnTo>
                        <a:pt x="42" y="187"/>
                      </a:lnTo>
                      <a:lnTo>
                        <a:pt x="42" y="184"/>
                      </a:lnTo>
                      <a:lnTo>
                        <a:pt x="42" y="181"/>
                      </a:lnTo>
                      <a:lnTo>
                        <a:pt x="39" y="178"/>
                      </a:lnTo>
                      <a:lnTo>
                        <a:pt x="38" y="178"/>
                      </a:lnTo>
                      <a:lnTo>
                        <a:pt x="36" y="180"/>
                      </a:lnTo>
                      <a:lnTo>
                        <a:pt x="35" y="187"/>
                      </a:lnTo>
                      <a:lnTo>
                        <a:pt x="35" y="190"/>
                      </a:lnTo>
                      <a:lnTo>
                        <a:pt x="34" y="194"/>
                      </a:lnTo>
                      <a:lnTo>
                        <a:pt x="32" y="195"/>
                      </a:lnTo>
                      <a:lnTo>
                        <a:pt x="24" y="194"/>
                      </a:lnTo>
                      <a:lnTo>
                        <a:pt x="22" y="188"/>
                      </a:lnTo>
                      <a:lnTo>
                        <a:pt x="24" y="185"/>
                      </a:lnTo>
                      <a:lnTo>
                        <a:pt x="26" y="185"/>
                      </a:lnTo>
                      <a:lnTo>
                        <a:pt x="26" y="183"/>
                      </a:lnTo>
                      <a:lnTo>
                        <a:pt x="24" y="181"/>
                      </a:lnTo>
                      <a:lnTo>
                        <a:pt x="19" y="183"/>
                      </a:lnTo>
                      <a:lnTo>
                        <a:pt x="18" y="183"/>
                      </a:lnTo>
                      <a:lnTo>
                        <a:pt x="17" y="184"/>
                      </a:lnTo>
                      <a:lnTo>
                        <a:pt x="17" y="187"/>
                      </a:lnTo>
                      <a:lnTo>
                        <a:pt x="15" y="190"/>
                      </a:lnTo>
                      <a:lnTo>
                        <a:pt x="11" y="191"/>
                      </a:lnTo>
                      <a:lnTo>
                        <a:pt x="9" y="191"/>
                      </a:lnTo>
                      <a:lnTo>
                        <a:pt x="8" y="191"/>
                      </a:lnTo>
                      <a:lnTo>
                        <a:pt x="8" y="190"/>
                      </a:lnTo>
                      <a:lnTo>
                        <a:pt x="8" y="188"/>
                      </a:lnTo>
                      <a:lnTo>
                        <a:pt x="8" y="187"/>
                      </a:lnTo>
                      <a:lnTo>
                        <a:pt x="5" y="184"/>
                      </a:lnTo>
                      <a:lnTo>
                        <a:pt x="1" y="183"/>
                      </a:lnTo>
                      <a:lnTo>
                        <a:pt x="0" y="178"/>
                      </a:lnTo>
                      <a:lnTo>
                        <a:pt x="0" y="175"/>
                      </a:lnTo>
                      <a:lnTo>
                        <a:pt x="0" y="173"/>
                      </a:lnTo>
                      <a:lnTo>
                        <a:pt x="1" y="17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8" name="Freeform 76"/>
                <p:cNvSpPr>
                  <a:spLocks/>
                </p:cNvSpPr>
                <p:nvPr/>
              </p:nvSpPr>
              <p:spPr bwMode="auto">
                <a:xfrm>
                  <a:off x="4268788" y="2117725"/>
                  <a:ext cx="1566863" cy="1417638"/>
                </a:xfrm>
                <a:custGeom>
                  <a:avLst/>
                  <a:gdLst>
                    <a:gd name="T0" fmla="*/ 193 w 987"/>
                    <a:gd name="T1" fmla="*/ 837 h 893"/>
                    <a:gd name="T2" fmla="*/ 169 w 987"/>
                    <a:gd name="T3" fmla="*/ 872 h 893"/>
                    <a:gd name="T4" fmla="*/ 155 w 987"/>
                    <a:gd name="T5" fmla="*/ 848 h 893"/>
                    <a:gd name="T6" fmla="*/ 139 w 987"/>
                    <a:gd name="T7" fmla="*/ 854 h 893"/>
                    <a:gd name="T8" fmla="*/ 115 w 987"/>
                    <a:gd name="T9" fmla="*/ 879 h 893"/>
                    <a:gd name="T10" fmla="*/ 85 w 987"/>
                    <a:gd name="T11" fmla="*/ 861 h 893"/>
                    <a:gd name="T12" fmla="*/ 22 w 987"/>
                    <a:gd name="T13" fmla="*/ 840 h 893"/>
                    <a:gd name="T14" fmla="*/ 13 w 987"/>
                    <a:gd name="T15" fmla="*/ 800 h 893"/>
                    <a:gd name="T16" fmla="*/ 71 w 987"/>
                    <a:gd name="T17" fmla="*/ 800 h 893"/>
                    <a:gd name="T18" fmla="*/ 111 w 987"/>
                    <a:gd name="T19" fmla="*/ 808 h 893"/>
                    <a:gd name="T20" fmla="*/ 122 w 987"/>
                    <a:gd name="T21" fmla="*/ 847 h 893"/>
                    <a:gd name="T22" fmla="*/ 148 w 987"/>
                    <a:gd name="T23" fmla="*/ 823 h 893"/>
                    <a:gd name="T24" fmla="*/ 176 w 987"/>
                    <a:gd name="T25" fmla="*/ 830 h 893"/>
                    <a:gd name="T26" fmla="*/ 251 w 987"/>
                    <a:gd name="T27" fmla="*/ 817 h 893"/>
                    <a:gd name="T28" fmla="*/ 322 w 987"/>
                    <a:gd name="T29" fmla="*/ 830 h 893"/>
                    <a:gd name="T30" fmla="*/ 329 w 987"/>
                    <a:gd name="T31" fmla="*/ 858 h 893"/>
                    <a:gd name="T32" fmla="*/ 347 w 987"/>
                    <a:gd name="T33" fmla="*/ 869 h 893"/>
                    <a:gd name="T34" fmla="*/ 364 w 987"/>
                    <a:gd name="T35" fmla="*/ 888 h 893"/>
                    <a:gd name="T36" fmla="*/ 374 w 987"/>
                    <a:gd name="T37" fmla="*/ 852 h 893"/>
                    <a:gd name="T38" fmla="*/ 446 w 987"/>
                    <a:gd name="T39" fmla="*/ 834 h 893"/>
                    <a:gd name="T40" fmla="*/ 517 w 987"/>
                    <a:gd name="T41" fmla="*/ 842 h 893"/>
                    <a:gd name="T42" fmla="*/ 581 w 987"/>
                    <a:gd name="T43" fmla="*/ 821 h 893"/>
                    <a:gd name="T44" fmla="*/ 639 w 987"/>
                    <a:gd name="T45" fmla="*/ 821 h 893"/>
                    <a:gd name="T46" fmla="*/ 690 w 987"/>
                    <a:gd name="T47" fmla="*/ 766 h 893"/>
                    <a:gd name="T48" fmla="*/ 715 w 987"/>
                    <a:gd name="T49" fmla="*/ 738 h 893"/>
                    <a:gd name="T50" fmla="*/ 776 w 987"/>
                    <a:gd name="T51" fmla="*/ 712 h 893"/>
                    <a:gd name="T52" fmla="*/ 746 w 987"/>
                    <a:gd name="T53" fmla="*/ 702 h 893"/>
                    <a:gd name="T54" fmla="*/ 692 w 987"/>
                    <a:gd name="T55" fmla="*/ 684 h 893"/>
                    <a:gd name="T56" fmla="*/ 698 w 987"/>
                    <a:gd name="T57" fmla="*/ 650 h 893"/>
                    <a:gd name="T58" fmla="*/ 671 w 987"/>
                    <a:gd name="T59" fmla="*/ 654 h 893"/>
                    <a:gd name="T60" fmla="*/ 646 w 987"/>
                    <a:gd name="T61" fmla="*/ 629 h 893"/>
                    <a:gd name="T62" fmla="*/ 633 w 987"/>
                    <a:gd name="T63" fmla="*/ 602 h 893"/>
                    <a:gd name="T64" fmla="*/ 589 w 987"/>
                    <a:gd name="T65" fmla="*/ 558 h 893"/>
                    <a:gd name="T66" fmla="*/ 511 w 987"/>
                    <a:gd name="T67" fmla="*/ 540 h 893"/>
                    <a:gd name="T68" fmla="*/ 576 w 987"/>
                    <a:gd name="T69" fmla="*/ 463 h 893"/>
                    <a:gd name="T70" fmla="*/ 609 w 987"/>
                    <a:gd name="T71" fmla="*/ 387 h 893"/>
                    <a:gd name="T72" fmla="*/ 612 w 987"/>
                    <a:gd name="T73" fmla="*/ 368 h 893"/>
                    <a:gd name="T74" fmla="*/ 581 w 987"/>
                    <a:gd name="T75" fmla="*/ 375 h 893"/>
                    <a:gd name="T76" fmla="*/ 506 w 987"/>
                    <a:gd name="T77" fmla="*/ 340 h 893"/>
                    <a:gd name="T78" fmla="*/ 508 w 987"/>
                    <a:gd name="T79" fmla="*/ 286 h 893"/>
                    <a:gd name="T80" fmla="*/ 503 w 987"/>
                    <a:gd name="T81" fmla="*/ 251 h 893"/>
                    <a:gd name="T82" fmla="*/ 497 w 987"/>
                    <a:gd name="T83" fmla="*/ 214 h 893"/>
                    <a:gd name="T84" fmla="*/ 534 w 987"/>
                    <a:gd name="T85" fmla="*/ 210 h 893"/>
                    <a:gd name="T86" fmla="*/ 554 w 987"/>
                    <a:gd name="T87" fmla="*/ 193 h 893"/>
                    <a:gd name="T88" fmla="*/ 551 w 987"/>
                    <a:gd name="T89" fmla="*/ 176 h 893"/>
                    <a:gd name="T90" fmla="*/ 561 w 987"/>
                    <a:gd name="T91" fmla="*/ 177 h 893"/>
                    <a:gd name="T92" fmla="*/ 547 w 987"/>
                    <a:gd name="T93" fmla="*/ 162 h 893"/>
                    <a:gd name="T94" fmla="*/ 542 w 987"/>
                    <a:gd name="T95" fmla="*/ 118 h 893"/>
                    <a:gd name="T96" fmla="*/ 551 w 987"/>
                    <a:gd name="T97" fmla="*/ 90 h 893"/>
                    <a:gd name="T98" fmla="*/ 557 w 987"/>
                    <a:gd name="T99" fmla="*/ 77 h 893"/>
                    <a:gd name="T100" fmla="*/ 585 w 987"/>
                    <a:gd name="T101" fmla="*/ 70 h 893"/>
                    <a:gd name="T102" fmla="*/ 616 w 987"/>
                    <a:gd name="T103" fmla="*/ 51 h 893"/>
                    <a:gd name="T104" fmla="*/ 692 w 987"/>
                    <a:gd name="T105" fmla="*/ 39 h 893"/>
                    <a:gd name="T106" fmla="*/ 718 w 987"/>
                    <a:gd name="T107" fmla="*/ 19 h 893"/>
                    <a:gd name="T108" fmla="*/ 767 w 987"/>
                    <a:gd name="T109" fmla="*/ 2 h 893"/>
                    <a:gd name="T110" fmla="*/ 796 w 987"/>
                    <a:gd name="T111" fmla="*/ 44 h 893"/>
                    <a:gd name="T112" fmla="*/ 840 w 987"/>
                    <a:gd name="T113" fmla="*/ 67 h 893"/>
                    <a:gd name="T114" fmla="*/ 886 w 987"/>
                    <a:gd name="T115" fmla="*/ 54 h 893"/>
                    <a:gd name="T116" fmla="*/ 910 w 987"/>
                    <a:gd name="T117" fmla="*/ 88 h 893"/>
                    <a:gd name="T118" fmla="*/ 981 w 987"/>
                    <a:gd name="T119" fmla="*/ 6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7" h="893">
                      <a:moveTo>
                        <a:pt x="183" y="861"/>
                      </a:moveTo>
                      <a:lnTo>
                        <a:pt x="184" y="861"/>
                      </a:lnTo>
                      <a:lnTo>
                        <a:pt x="186" y="861"/>
                      </a:lnTo>
                      <a:lnTo>
                        <a:pt x="189" y="862"/>
                      </a:lnTo>
                      <a:lnTo>
                        <a:pt x="189" y="864"/>
                      </a:lnTo>
                      <a:lnTo>
                        <a:pt x="189" y="865"/>
                      </a:lnTo>
                      <a:lnTo>
                        <a:pt x="189" y="866"/>
                      </a:lnTo>
                      <a:lnTo>
                        <a:pt x="190" y="865"/>
                      </a:lnTo>
                      <a:lnTo>
                        <a:pt x="191" y="859"/>
                      </a:lnTo>
                      <a:lnTo>
                        <a:pt x="190" y="858"/>
                      </a:lnTo>
                      <a:lnTo>
                        <a:pt x="191" y="855"/>
                      </a:lnTo>
                      <a:lnTo>
                        <a:pt x="193" y="852"/>
                      </a:lnTo>
                      <a:lnTo>
                        <a:pt x="194" y="851"/>
                      </a:lnTo>
                      <a:lnTo>
                        <a:pt x="196" y="847"/>
                      </a:lnTo>
                      <a:lnTo>
                        <a:pt x="196" y="840"/>
                      </a:lnTo>
                      <a:lnTo>
                        <a:pt x="194" y="837"/>
                      </a:lnTo>
                      <a:lnTo>
                        <a:pt x="193" y="837"/>
                      </a:lnTo>
                      <a:lnTo>
                        <a:pt x="191" y="835"/>
                      </a:lnTo>
                      <a:lnTo>
                        <a:pt x="189" y="837"/>
                      </a:lnTo>
                      <a:lnTo>
                        <a:pt x="186" y="838"/>
                      </a:lnTo>
                      <a:lnTo>
                        <a:pt x="183" y="840"/>
                      </a:lnTo>
                      <a:lnTo>
                        <a:pt x="183" y="841"/>
                      </a:lnTo>
                      <a:lnTo>
                        <a:pt x="182" y="842"/>
                      </a:lnTo>
                      <a:lnTo>
                        <a:pt x="182" y="844"/>
                      </a:lnTo>
                      <a:lnTo>
                        <a:pt x="183" y="845"/>
                      </a:lnTo>
                      <a:lnTo>
                        <a:pt x="184" y="847"/>
                      </a:lnTo>
                      <a:lnTo>
                        <a:pt x="184" y="849"/>
                      </a:lnTo>
                      <a:lnTo>
                        <a:pt x="183" y="855"/>
                      </a:lnTo>
                      <a:lnTo>
                        <a:pt x="182" y="857"/>
                      </a:lnTo>
                      <a:lnTo>
                        <a:pt x="180" y="855"/>
                      </a:lnTo>
                      <a:lnTo>
                        <a:pt x="177" y="858"/>
                      </a:lnTo>
                      <a:lnTo>
                        <a:pt x="175" y="862"/>
                      </a:lnTo>
                      <a:lnTo>
                        <a:pt x="173" y="868"/>
                      </a:lnTo>
                      <a:lnTo>
                        <a:pt x="169" y="872"/>
                      </a:lnTo>
                      <a:lnTo>
                        <a:pt x="169" y="869"/>
                      </a:lnTo>
                      <a:lnTo>
                        <a:pt x="167" y="866"/>
                      </a:lnTo>
                      <a:lnTo>
                        <a:pt x="165" y="865"/>
                      </a:lnTo>
                      <a:lnTo>
                        <a:pt x="163" y="864"/>
                      </a:lnTo>
                      <a:lnTo>
                        <a:pt x="162" y="865"/>
                      </a:lnTo>
                      <a:lnTo>
                        <a:pt x="162" y="866"/>
                      </a:lnTo>
                      <a:lnTo>
                        <a:pt x="160" y="868"/>
                      </a:lnTo>
                      <a:lnTo>
                        <a:pt x="155" y="866"/>
                      </a:lnTo>
                      <a:lnTo>
                        <a:pt x="152" y="865"/>
                      </a:lnTo>
                      <a:lnTo>
                        <a:pt x="150" y="864"/>
                      </a:lnTo>
                      <a:lnTo>
                        <a:pt x="149" y="862"/>
                      </a:lnTo>
                      <a:lnTo>
                        <a:pt x="149" y="859"/>
                      </a:lnTo>
                      <a:lnTo>
                        <a:pt x="150" y="851"/>
                      </a:lnTo>
                      <a:lnTo>
                        <a:pt x="152" y="849"/>
                      </a:lnTo>
                      <a:lnTo>
                        <a:pt x="153" y="849"/>
                      </a:lnTo>
                      <a:lnTo>
                        <a:pt x="153" y="848"/>
                      </a:lnTo>
                      <a:lnTo>
                        <a:pt x="155" y="848"/>
                      </a:lnTo>
                      <a:lnTo>
                        <a:pt x="156" y="842"/>
                      </a:lnTo>
                      <a:lnTo>
                        <a:pt x="155" y="837"/>
                      </a:lnTo>
                      <a:lnTo>
                        <a:pt x="155" y="835"/>
                      </a:lnTo>
                      <a:lnTo>
                        <a:pt x="152" y="834"/>
                      </a:lnTo>
                      <a:lnTo>
                        <a:pt x="149" y="832"/>
                      </a:lnTo>
                      <a:lnTo>
                        <a:pt x="146" y="832"/>
                      </a:lnTo>
                      <a:lnTo>
                        <a:pt x="143" y="834"/>
                      </a:lnTo>
                      <a:lnTo>
                        <a:pt x="141" y="835"/>
                      </a:lnTo>
                      <a:lnTo>
                        <a:pt x="139" y="837"/>
                      </a:lnTo>
                      <a:lnTo>
                        <a:pt x="139" y="838"/>
                      </a:lnTo>
                      <a:lnTo>
                        <a:pt x="141" y="840"/>
                      </a:lnTo>
                      <a:lnTo>
                        <a:pt x="141" y="841"/>
                      </a:lnTo>
                      <a:lnTo>
                        <a:pt x="142" y="842"/>
                      </a:lnTo>
                      <a:lnTo>
                        <a:pt x="143" y="849"/>
                      </a:lnTo>
                      <a:lnTo>
                        <a:pt x="143" y="851"/>
                      </a:lnTo>
                      <a:lnTo>
                        <a:pt x="142" y="854"/>
                      </a:lnTo>
                      <a:lnTo>
                        <a:pt x="139" y="854"/>
                      </a:lnTo>
                      <a:lnTo>
                        <a:pt x="131" y="855"/>
                      </a:lnTo>
                      <a:lnTo>
                        <a:pt x="125" y="855"/>
                      </a:lnTo>
                      <a:lnTo>
                        <a:pt x="118" y="854"/>
                      </a:lnTo>
                      <a:lnTo>
                        <a:pt x="114" y="852"/>
                      </a:lnTo>
                      <a:lnTo>
                        <a:pt x="112" y="852"/>
                      </a:lnTo>
                      <a:lnTo>
                        <a:pt x="111" y="854"/>
                      </a:lnTo>
                      <a:lnTo>
                        <a:pt x="111" y="858"/>
                      </a:lnTo>
                      <a:lnTo>
                        <a:pt x="111" y="859"/>
                      </a:lnTo>
                      <a:lnTo>
                        <a:pt x="115" y="864"/>
                      </a:lnTo>
                      <a:lnTo>
                        <a:pt x="116" y="864"/>
                      </a:lnTo>
                      <a:lnTo>
                        <a:pt x="119" y="864"/>
                      </a:lnTo>
                      <a:lnTo>
                        <a:pt x="121" y="866"/>
                      </a:lnTo>
                      <a:lnTo>
                        <a:pt x="121" y="872"/>
                      </a:lnTo>
                      <a:lnTo>
                        <a:pt x="119" y="878"/>
                      </a:lnTo>
                      <a:lnTo>
                        <a:pt x="118" y="881"/>
                      </a:lnTo>
                      <a:lnTo>
                        <a:pt x="116" y="881"/>
                      </a:lnTo>
                      <a:lnTo>
                        <a:pt x="115" y="879"/>
                      </a:lnTo>
                      <a:lnTo>
                        <a:pt x="114" y="878"/>
                      </a:lnTo>
                      <a:lnTo>
                        <a:pt x="115" y="874"/>
                      </a:lnTo>
                      <a:lnTo>
                        <a:pt x="114" y="871"/>
                      </a:lnTo>
                      <a:lnTo>
                        <a:pt x="112" y="871"/>
                      </a:lnTo>
                      <a:lnTo>
                        <a:pt x="108" y="868"/>
                      </a:lnTo>
                      <a:lnTo>
                        <a:pt x="108" y="864"/>
                      </a:lnTo>
                      <a:lnTo>
                        <a:pt x="109" y="861"/>
                      </a:lnTo>
                      <a:lnTo>
                        <a:pt x="109" y="859"/>
                      </a:lnTo>
                      <a:lnTo>
                        <a:pt x="108" y="858"/>
                      </a:lnTo>
                      <a:lnTo>
                        <a:pt x="107" y="858"/>
                      </a:lnTo>
                      <a:lnTo>
                        <a:pt x="102" y="858"/>
                      </a:lnTo>
                      <a:lnTo>
                        <a:pt x="102" y="859"/>
                      </a:lnTo>
                      <a:lnTo>
                        <a:pt x="101" y="859"/>
                      </a:lnTo>
                      <a:lnTo>
                        <a:pt x="97" y="864"/>
                      </a:lnTo>
                      <a:lnTo>
                        <a:pt x="94" y="862"/>
                      </a:lnTo>
                      <a:lnTo>
                        <a:pt x="87" y="861"/>
                      </a:lnTo>
                      <a:lnTo>
                        <a:pt x="85" y="861"/>
                      </a:lnTo>
                      <a:lnTo>
                        <a:pt x="84" y="862"/>
                      </a:lnTo>
                      <a:lnTo>
                        <a:pt x="81" y="857"/>
                      </a:lnTo>
                      <a:lnTo>
                        <a:pt x="78" y="852"/>
                      </a:lnTo>
                      <a:lnTo>
                        <a:pt x="75" y="849"/>
                      </a:lnTo>
                      <a:lnTo>
                        <a:pt x="71" y="847"/>
                      </a:lnTo>
                      <a:lnTo>
                        <a:pt x="67" y="842"/>
                      </a:lnTo>
                      <a:lnTo>
                        <a:pt x="66" y="842"/>
                      </a:lnTo>
                      <a:lnTo>
                        <a:pt x="58" y="838"/>
                      </a:lnTo>
                      <a:lnTo>
                        <a:pt x="51" y="835"/>
                      </a:lnTo>
                      <a:lnTo>
                        <a:pt x="47" y="834"/>
                      </a:lnTo>
                      <a:lnTo>
                        <a:pt x="46" y="834"/>
                      </a:lnTo>
                      <a:lnTo>
                        <a:pt x="37" y="835"/>
                      </a:lnTo>
                      <a:lnTo>
                        <a:pt x="34" y="838"/>
                      </a:lnTo>
                      <a:lnTo>
                        <a:pt x="33" y="840"/>
                      </a:lnTo>
                      <a:lnTo>
                        <a:pt x="30" y="841"/>
                      </a:lnTo>
                      <a:lnTo>
                        <a:pt x="25" y="841"/>
                      </a:lnTo>
                      <a:lnTo>
                        <a:pt x="22" y="840"/>
                      </a:lnTo>
                      <a:lnTo>
                        <a:pt x="19" y="838"/>
                      </a:lnTo>
                      <a:lnTo>
                        <a:pt x="17" y="838"/>
                      </a:lnTo>
                      <a:lnTo>
                        <a:pt x="13" y="835"/>
                      </a:lnTo>
                      <a:lnTo>
                        <a:pt x="12" y="835"/>
                      </a:lnTo>
                      <a:lnTo>
                        <a:pt x="9" y="834"/>
                      </a:lnTo>
                      <a:lnTo>
                        <a:pt x="3" y="830"/>
                      </a:lnTo>
                      <a:lnTo>
                        <a:pt x="2" y="827"/>
                      </a:lnTo>
                      <a:lnTo>
                        <a:pt x="0" y="823"/>
                      </a:lnTo>
                      <a:lnTo>
                        <a:pt x="2" y="818"/>
                      </a:lnTo>
                      <a:lnTo>
                        <a:pt x="2" y="817"/>
                      </a:lnTo>
                      <a:lnTo>
                        <a:pt x="5" y="811"/>
                      </a:lnTo>
                      <a:lnTo>
                        <a:pt x="5" y="810"/>
                      </a:lnTo>
                      <a:lnTo>
                        <a:pt x="5" y="807"/>
                      </a:lnTo>
                      <a:lnTo>
                        <a:pt x="5" y="806"/>
                      </a:lnTo>
                      <a:lnTo>
                        <a:pt x="9" y="801"/>
                      </a:lnTo>
                      <a:lnTo>
                        <a:pt x="12" y="800"/>
                      </a:lnTo>
                      <a:lnTo>
                        <a:pt x="13" y="800"/>
                      </a:lnTo>
                      <a:lnTo>
                        <a:pt x="20" y="801"/>
                      </a:lnTo>
                      <a:lnTo>
                        <a:pt x="25" y="804"/>
                      </a:lnTo>
                      <a:lnTo>
                        <a:pt x="26" y="804"/>
                      </a:lnTo>
                      <a:lnTo>
                        <a:pt x="27" y="804"/>
                      </a:lnTo>
                      <a:lnTo>
                        <a:pt x="29" y="804"/>
                      </a:lnTo>
                      <a:lnTo>
                        <a:pt x="42" y="799"/>
                      </a:lnTo>
                      <a:lnTo>
                        <a:pt x="50" y="794"/>
                      </a:lnTo>
                      <a:lnTo>
                        <a:pt x="53" y="793"/>
                      </a:lnTo>
                      <a:lnTo>
                        <a:pt x="56" y="790"/>
                      </a:lnTo>
                      <a:lnTo>
                        <a:pt x="57" y="790"/>
                      </a:lnTo>
                      <a:lnTo>
                        <a:pt x="63" y="789"/>
                      </a:lnTo>
                      <a:lnTo>
                        <a:pt x="67" y="790"/>
                      </a:lnTo>
                      <a:lnTo>
                        <a:pt x="67" y="791"/>
                      </a:lnTo>
                      <a:lnTo>
                        <a:pt x="68" y="796"/>
                      </a:lnTo>
                      <a:lnTo>
                        <a:pt x="68" y="797"/>
                      </a:lnTo>
                      <a:lnTo>
                        <a:pt x="68" y="799"/>
                      </a:lnTo>
                      <a:lnTo>
                        <a:pt x="71" y="800"/>
                      </a:lnTo>
                      <a:lnTo>
                        <a:pt x="78" y="801"/>
                      </a:lnTo>
                      <a:lnTo>
                        <a:pt x="80" y="801"/>
                      </a:lnTo>
                      <a:lnTo>
                        <a:pt x="83" y="801"/>
                      </a:lnTo>
                      <a:lnTo>
                        <a:pt x="87" y="801"/>
                      </a:lnTo>
                      <a:lnTo>
                        <a:pt x="87" y="803"/>
                      </a:lnTo>
                      <a:lnTo>
                        <a:pt x="88" y="804"/>
                      </a:lnTo>
                      <a:lnTo>
                        <a:pt x="90" y="804"/>
                      </a:lnTo>
                      <a:lnTo>
                        <a:pt x="91" y="806"/>
                      </a:lnTo>
                      <a:lnTo>
                        <a:pt x="95" y="806"/>
                      </a:lnTo>
                      <a:lnTo>
                        <a:pt x="98" y="806"/>
                      </a:lnTo>
                      <a:lnTo>
                        <a:pt x="101" y="806"/>
                      </a:lnTo>
                      <a:lnTo>
                        <a:pt x="104" y="806"/>
                      </a:lnTo>
                      <a:lnTo>
                        <a:pt x="105" y="806"/>
                      </a:lnTo>
                      <a:lnTo>
                        <a:pt x="105" y="807"/>
                      </a:lnTo>
                      <a:lnTo>
                        <a:pt x="107" y="807"/>
                      </a:lnTo>
                      <a:lnTo>
                        <a:pt x="109" y="808"/>
                      </a:lnTo>
                      <a:lnTo>
                        <a:pt x="111" y="808"/>
                      </a:lnTo>
                      <a:lnTo>
                        <a:pt x="112" y="808"/>
                      </a:lnTo>
                      <a:lnTo>
                        <a:pt x="114" y="811"/>
                      </a:lnTo>
                      <a:lnTo>
                        <a:pt x="118" y="815"/>
                      </a:lnTo>
                      <a:lnTo>
                        <a:pt x="122" y="820"/>
                      </a:lnTo>
                      <a:lnTo>
                        <a:pt x="125" y="821"/>
                      </a:lnTo>
                      <a:lnTo>
                        <a:pt x="122" y="823"/>
                      </a:lnTo>
                      <a:lnTo>
                        <a:pt x="122" y="824"/>
                      </a:lnTo>
                      <a:lnTo>
                        <a:pt x="122" y="831"/>
                      </a:lnTo>
                      <a:lnTo>
                        <a:pt x="122" y="832"/>
                      </a:lnTo>
                      <a:lnTo>
                        <a:pt x="122" y="835"/>
                      </a:lnTo>
                      <a:lnTo>
                        <a:pt x="121" y="837"/>
                      </a:lnTo>
                      <a:lnTo>
                        <a:pt x="119" y="841"/>
                      </a:lnTo>
                      <a:lnTo>
                        <a:pt x="118" y="842"/>
                      </a:lnTo>
                      <a:lnTo>
                        <a:pt x="115" y="845"/>
                      </a:lnTo>
                      <a:lnTo>
                        <a:pt x="115" y="847"/>
                      </a:lnTo>
                      <a:lnTo>
                        <a:pt x="121" y="847"/>
                      </a:lnTo>
                      <a:lnTo>
                        <a:pt x="122" y="847"/>
                      </a:lnTo>
                      <a:lnTo>
                        <a:pt x="124" y="845"/>
                      </a:lnTo>
                      <a:lnTo>
                        <a:pt x="124" y="842"/>
                      </a:lnTo>
                      <a:lnTo>
                        <a:pt x="124" y="841"/>
                      </a:lnTo>
                      <a:lnTo>
                        <a:pt x="126" y="840"/>
                      </a:lnTo>
                      <a:lnTo>
                        <a:pt x="126" y="838"/>
                      </a:lnTo>
                      <a:lnTo>
                        <a:pt x="128" y="840"/>
                      </a:lnTo>
                      <a:lnTo>
                        <a:pt x="129" y="840"/>
                      </a:lnTo>
                      <a:lnTo>
                        <a:pt x="129" y="842"/>
                      </a:lnTo>
                      <a:lnTo>
                        <a:pt x="132" y="844"/>
                      </a:lnTo>
                      <a:lnTo>
                        <a:pt x="133" y="842"/>
                      </a:lnTo>
                      <a:lnTo>
                        <a:pt x="133" y="835"/>
                      </a:lnTo>
                      <a:lnTo>
                        <a:pt x="138" y="831"/>
                      </a:lnTo>
                      <a:lnTo>
                        <a:pt x="142" y="825"/>
                      </a:lnTo>
                      <a:lnTo>
                        <a:pt x="141" y="825"/>
                      </a:lnTo>
                      <a:lnTo>
                        <a:pt x="142" y="824"/>
                      </a:lnTo>
                      <a:lnTo>
                        <a:pt x="143" y="823"/>
                      </a:lnTo>
                      <a:lnTo>
                        <a:pt x="148" y="823"/>
                      </a:lnTo>
                      <a:lnTo>
                        <a:pt x="152" y="824"/>
                      </a:lnTo>
                      <a:lnTo>
                        <a:pt x="155" y="825"/>
                      </a:lnTo>
                      <a:lnTo>
                        <a:pt x="159" y="827"/>
                      </a:lnTo>
                      <a:lnTo>
                        <a:pt x="160" y="828"/>
                      </a:lnTo>
                      <a:lnTo>
                        <a:pt x="159" y="828"/>
                      </a:lnTo>
                      <a:lnTo>
                        <a:pt x="160" y="830"/>
                      </a:lnTo>
                      <a:lnTo>
                        <a:pt x="162" y="831"/>
                      </a:lnTo>
                      <a:lnTo>
                        <a:pt x="166" y="835"/>
                      </a:lnTo>
                      <a:lnTo>
                        <a:pt x="170" y="837"/>
                      </a:lnTo>
                      <a:lnTo>
                        <a:pt x="173" y="837"/>
                      </a:lnTo>
                      <a:lnTo>
                        <a:pt x="176" y="835"/>
                      </a:lnTo>
                      <a:lnTo>
                        <a:pt x="177" y="832"/>
                      </a:lnTo>
                      <a:lnTo>
                        <a:pt x="177" y="831"/>
                      </a:lnTo>
                      <a:lnTo>
                        <a:pt x="176" y="831"/>
                      </a:lnTo>
                      <a:lnTo>
                        <a:pt x="175" y="831"/>
                      </a:lnTo>
                      <a:lnTo>
                        <a:pt x="175" y="830"/>
                      </a:lnTo>
                      <a:lnTo>
                        <a:pt x="176" y="830"/>
                      </a:lnTo>
                      <a:lnTo>
                        <a:pt x="177" y="828"/>
                      </a:lnTo>
                      <a:lnTo>
                        <a:pt x="179" y="828"/>
                      </a:lnTo>
                      <a:lnTo>
                        <a:pt x="189" y="831"/>
                      </a:lnTo>
                      <a:lnTo>
                        <a:pt x="191" y="831"/>
                      </a:lnTo>
                      <a:lnTo>
                        <a:pt x="194" y="831"/>
                      </a:lnTo>
                      <a:lnTo>
                        <a:pt x="199" y="830"/>
                      </a:lnTo>
                      <a:lnTo>
                        <a:pt x="204" y="827"/>
                      </a:lnTo>
                      <a:lnTo>
                        <a:pt x="208" y="824"/>
                      </a:lnTo>
                      <a:lnTo>
                        <a:pt x="210" y="824"/>
                      </a:lnTo>
                      <a:lnTo>
                        <a:pt x="213" y="824"/>
                      </a:lnTo>
                      <a:lnTo>
                        <a:pt x="216" y="824"/>
                      </a:lnTo>
                      <a:lnTo>
                        <a:pt x="218" y="824"/>
                      </a:lnTo>
                      <a:lnTo>
                        <a:pt x="228" y="821"/>
                      </a:lnTo>
                      <a:lnTo>
                        <a:pt x="237" y="820"/>
                      </a:lnTo>
                      <a:lnTo>
                        <a:pt x="241" y="817"/>
                      </a:lnTo>
                      <a:lnTo>
                        <a:pt x="247" y="815"/>
                      </a:lnTo>
                      <a:lnTo>
                        <a:pt x="251" y="817"/>
                      </a:lnTo>
                      <a:lnTo>
                        <a:pt x="255" y="817"/>
                      </a:lnTo>
                      <a:lnTo>
                        <a:pt x="261" y="815"/>
                      </a:lnTo>
                      <a:lnTo>
                        <a:pt x="262" y="815"/>
                      </a:lnTo>
                      <a:lnTo>
                        <a:pt x="271" y="815"/>
                      </a:lnTo>
                      <a:lnTo>
                        <a:pt x="278" y="815"/>
                      </a:lnTo>
                      <a:lnTo>
                        <a:pt x="282" y="814"/>
                      </a:lnTo>
                      <a:lnTo>
                        <a:pt x="286" y="814"/>
                      </a:lnTo>
                      <a:lnTo>
                        <a:pt x="288" y="814"/>
                      </a:lnTo>
                      <a:lnTo>
                        <a:pt x="289" y="815"/>
                      </a:lnTo>
                      <a:lnTo>
                        <a:pt x="293" y="817"/>
                      </a:lnTo>
                      <a:lnTo>
                        <a:pt x="299" y="818"/>
                      </a:lnTo>
                      <a:lnTo>
                        <a:pt x="303" y="820"/>
                      </a:lnTo>
                      <a:lnTo>
                        <a:pt x="312" y="824"/>
                      </a:lnTo>
                      <a:lnTo>
                        <a:pt x="316" y="825"/>
                      </a:lnTo>
                      <a:lnTo>
                        <a:pt x="322" y="828"/>
                      </a:lnTo>
                      <a:lnTo>
                        <a:pt x="323" y="828"/>
                      </a:lnTo>
                      <a:lnTo>
                        <a:pt x="322" y="830"/>
                      </a:lnTo>
                      <a:lnTo>
                        <a:pt x="322" y="831"/>
                      </a:lnTo>
                      <a:lnTo>
                        <a:pt x="323" y="834"/>
                      </a:lnTo>
                      <a:lnTo>
                        <a:pt x="324" y="834"/>
                      </a:lnTo>
                      <a:lnTo>
                        <a:pt x="330" y="840"/>
                      </a:lnTo>
                      <a:lnTo>
                        <a:pt x="330" y="841"/>
                      </a:lnTo>
                      <a:lnTo>
                        <a:pt x="332" y="842"/>
                      </a:lnTo>
                      <a:lnTo>
                        <a:pt x="334" y="842"/>
                      </a:lnTo>
                      <a:lnTo>
                        <a:pt x="344" y="844"/>
                      </a:lnTo>
                      <a:lnTo>
                        <a:pt x="346" y="844"/>
                      </a:lnTo>
                      <a:lnTo>
                        <a:pt x="346" y="845"/>
                      </a:lnTo>
                      <a:lnTo>
                        <a:pt x="346" y="852"/>
                      </a:lnTo>
                      <a:lnTo>
                        <a:pt x="343" y="854"/>
                      </a:lnTo>
                      <a:lnTo>
                        <a:pt x="341" y="855"/>
                      </a:lnTo>
                      <a:lnTo>
                        <a:pt x="340" y="854"/>
                      </a:lnTo>
                      <a:lnTo>
                        <a:pt x="334" y="852"/>
                      </a:lnTo>
                      <a:lnTo>
                        <a:pt x="330" y="855"/>
                      </a:lnTo>
                      <a:lnTo>
                        <a:pt x="329" y="858"/>
                      </a:lnTo>
                      <a:lnTo>
                        <a:pt x="327" y="859"/>
                      </a:lnTo>
                      <a:lnTo>
                        <a:pt x="327" y="861"/>
                      </a:lnTo>
                      <a:lnTo>
                        <a:pt x="327" y="874"/>
                      </a:lnTo>
                      <a:lnTo>
                        <a:pt x="332" y="874"/>
                      </a:lnTo>
                      <a:lnTo>
                        <a:pt x="333" y="876"/>
                      </a:lnTo>
                      <a:lnTo>
                        <a:pt x="334" y="881"/>
                      </a:lnTo>
                      <a:lnTo>
                        <a:pt x="334" y="882"/>
                      </a:lnTo>
                      <a:lnTo>
                        <a:pt x="336" y="881"/>
                      </a:lnTo>
                      <a:lnTo>
                        <a:pt x="336" y="879"/>
                      </a:lnTo>
                      <a:lnTo>
                        <a:pt x="336" y="878"/>
                      </a:lnTo>
                      <a:lnTo>
                        <a:pt x="336" y="876"/>
                      </a:lnTo>
                      <a:lnTo>
                        <a:pt x="334" y="872"/>
                      </a:lnTo>
                      <a:lnTo>
                        <a:pt x="334" y="871"/>
                      </a:lnTo>
                      <a:lnTo>
                        <a:pt x="340" y="864"/>
                      </a:lnTo>
                      <a:lnTo>
                        <a:pt x="343" y="864"/>
                      </a:lnTo>
                      <a:lnTo>
                        <a:pt x="344" y="866"/>
                      </a:lnTo>
                      <a:lnTo>
                        <a:pt x="347" y="869"/>
                      </a:lnTo>
                      <a:lnTo>
                        <a:pt x="351" y="872"/>
                      </a:lnTo>
                      <a:lnTo>
                        <a:pt x="353" y="872"/>
                      </a:lnTo>
                      <a:lnTo>
                        <a:pt x="354" y="874"/>
                      </a:lnTo>
                      <a:lnTo>
                        <a:pt x="356" y="875"/>
                      </a:lnTo>
                      <a:lnTo>
                        <a:pt x="354" y="878"/>
                      </a:lnTo>
                      <a:lnTo>
                        <a:pt x="353" y="879"/>
                      </a:lnTo>
                      <a:lnTo>
                        <a:pt x="351" y="885"/>
                      </a:lnTo>
                      <a:lnTo>
                        <a:pt x="356" y="886"/>
                      </a:lnTo>
                      <a:lnTo>
                        <a:pt x="356" y="890"/>
                      </a:lnTo>
                      <a:lnTo>
                        <a:pt x="357" y="893"/>
                      </a:lnTo>
                      <a:lnTo>
                        <a:pt x="358" y="893"/>
                      </a:lnTo>
                      <a:lnTo>
                        <a:pt x="360" y="893"/>
                      </a:lnTo>
                      <a:lnTo>
                        <a:pt x="360" y="892"/>
                      </a:lnTo>
                      <a:lnTo>
                        <a:pt x="361" y="889"/>
                      </a:lnTo>
                      <a:lnTo>
                        <a:pt x="360" y="888"/>
                      </a:lnTo>
                      <a:lnTo>
                        <a:pt x="361" y="886"/>
                      </a:lnTo>
                      <a:lnTo>
                        <a:pt x="364" y="888"/>
                      </a:lnTo>
                      <a:lnTo>
                        <a:pt x="366" y="885"/>
                      </a:lnTo>
                      <a:lnTo>
                        <a:pt x="364" y="882"/>
                      </a:lnTo>
                      <a:lnTo>
                        <a:pt x="363" y="876"/>
                      </a:lnTo>
                      <a:lnTo>
                        <a:pt x="363" y="874"/>
                      </a:lnTo>
                      <a:lnTo>
                        <a:pt x="360" y="869"/>
                      </a:lnTo>
                      <a:lnTo>
                        <a:pt x="358" y="865"/>
                      </a:lnTo>
                      <a:lnTo>
                        <a:pt x="361" y="864"/>
                      </a:lnTo>
                      <a:lnTo>
                        <a:pt x="363" y="862"/>
                      </a:lnTo>
                      <a:lnTo>
                        <a:pt x="363" y="861"/>
                      </a:lnTo>
                      <a:lnTo>
                        <a:pt x="363" y="858"/>
                      </a:lnTo>
                      <a:lnTo>
                        <a:pt x="361" y="858"/>
                      </a:lnTo>
                      <a:lnTo>
                        <a:pt x="361" y="859"/>
                      </a:lnTo>
                      <a:lnTo>
                        <a:pt x="360" y="859"/>
                      </a:lnTo>
                      <a:lnTo>
                        <a:pt x="360" y="858"/>
                      </a:lnTo>
                      <a:lnTo>
                        <a:pt x="363" y="857"/>
                      </a:lnTo>
                      <a:lnTo>
                        <a:pt x="373" y="854"/>
                      </a:lnTo>
                      <a:lnTo>
                        <a:pt x="374" y="852"/>
                      </a:lnTo>
                      <a:lnTo>
                        <a:pt x="378" y="849"/>
                      </a:lnTo>
                      <a:lnTo>
                        <a:pt x="387" y="845"/>
                      </a:lnTo>
                      <a:lnTo>
                        <a:pt x="390" y="841"/>
                      </a:lnTo>
                      <a:lnTo>
                        <a:pt x="392" y="840"/>
                      </a:lnTo>
                      <a:lnTo>
                        <a:pt x="397" y="838"/>
                      </a:lnTo>
                      <a:lnTo>
                        <a:pt x="398" y="838"/>
                      </a:lnTo>
                      <a:lnTo>
                        <a:pt x="401" y="838"/>
                      </a:lnTo>
                      <a:lnTo>
                        <a:pt x="404" y="838"/>
                      </a:lnTo>
                      <a:lnTo>
                        <a:pt x="409" y="837"/>
                      </a:lnTo>
                      <a:lnTo>
                        <a:pt x="411" y="837"/>
                      </a:lnTo>
                      <a:lnTo>
                        <a:pt x="412" y="835"/>
                      </a:lnTo>
                      <a:lnTo>
                        <a:pt x="418" y="835"/>
                      </a:lnTo>
                      <a:lnTo>
                        <a:pt x="422" y="837"/>
                      </a:lnTo>
                      <a:lnTo>
                        <a:pt x="428" y="837"/>
                      </a:lnTo>
                      <a:lnTo>
                        <a:pt x="431" y="837"/>
                      </a:lnTo>
                      <a:lnTo>
                        <a:pt x="435" y="837"/>
                      </a:lnTo>
                      <a:lnTo>
                        <a:pt x="446" y="834"/>
                      </a:lnTo>
                      <a:lnTo>
                        <a:pt x="448" y="834"/>
                      </a:lnTo>
                      <a:lnTo>
                        <a:pt x="460" y="837"/>
                      </a:lnTo>
                      <a:lnTo>
                        <a:pt x="467" y="838"/>
                      </a:lnTo>
                      <a:lnTo>
                        <a:pt x="474" y="841"/>
                      </a:lnTo>
                      <a:lnTo>
                        <a:pt x="479" y="842"/>
                      </a:lnTo>
                      <a:lnTo>
                        <a:pt x="483" y="842"/>
                      </a:lnTo>
                      <a:lnTo>
                        <a:pt x="489" y="842"/>
                      </a:lnTo>
                      <a:lnTo>
                        <a:pt x="489" y="840"/>
                      </a:lnTo>
                      <a:lnTo>
                        <a:pt x="490" y="840"/>
                      </a:lnTo>
                      <a:lnTo>
                        <a:pt x="499" y="840"/>
                      </a:lnTo>
                      <a:lnTo>
                        <a:pt x="503" y="841"/>
                      </a:lnTo>
                      <a:lnTo>
                        <a:pt x="504" y="841"/>
                      </a:lnTo>
                      <a:lnTo>
                        <a:pt x="508" y="841"/>
                      </a:lnTo>
                      <a:lnTo>
                        <a:pt x="511" y="841"/>
                      </a:lnTo>
                      <a:lnTo>
                        <a:pt x="517" y="840"/>
                      </a:lnTo>
                      <a:lnTo>
                        <a:pt x="517" y="841"/>
                      </a:lnTo>
                      <a:lnTo>
                        <a:pt x="517" y="842"/>
                      </a:lnTo>
                      <a:lnTo>
                        <a:pt x="517" y="845"/>
                      </a:lnTo>
                      <a:lnTo>
                        <a:pt x="517" y="847"/>
                      </a:lnTo>
                      <a:lnTo>
                        <a:pt x="517" y="849"/>
                      </a:lnTo>
                      <a:lnTo>
                        <a:pt x="518" y="849"/>
                      </a:lnTo>
                      <a:lnTo>
                        <a:pt x="521" y="854"/>
                      </a:lnTo>
                      <a:lnTo>
                        <a:pt x="528" y="858"/>
                      </a:lnTo>
                      <a:lnTo>
                        <a:pt x="531" y="857"/>
                      </a:lnTo>
                      <a:lnTo>
                        <a:pt x="532" y="854"/>
                      </a:lnTo>
                      <a:lnTo>
                        <a:pt x="532" y="852"/>
                      </a:lnTo>
                      <a:lnTo>
                        <a:pt x="532" y="851"/>
                      </a:lnTo>
                      <a:lnTo>
                        <a:pt x="537" y="842"/>
                      </a:lnTo>
                      <a:lnTo>
                        <a:pt x="542" y="837"/>
                      </a:lnTo>
                      <a:lnTo>
                        <a:pt x="547" y="834"/>
                      </a:lnTo>
                      <a:lnTo>
                        <a:pt x="551" y="831"/>
                      </a:lnTo>
                      <a:lnTo>
                        <a:pt x="565" y="827"/>
                      </a:lnTo>
                      <a:lnTo>
                        <a:pt x="572" y="824"/>
                      </a:lnTo>
                      <a:lnTo>
                        <a:pt x="581" y="821"/>
                      </a:lnTo>
                      <a:lnTo>
                        <a:pt x="582" y="821"/>
                      </a:lnTo>
                      <a:lnTo>
                        <a:pt x="593" y="821"/>
                      </a:lnTo>
                      <a:lnTo>
                        <a:pt x="599" y="823"/>
                      </a:lnTo>
                      <a:lnTo>
                        <a:pt x="606" y="823"/>
                      </a:lnTo>
                      <a:lnTo>
                        <a:pt x="607" y="821"/>
                      </a:lnTo>
                      <a:lnTo>
                        <a:pt x="607" y="823"/>
                      </a:lnTo>
                      <a:lnTo>
                        <a:pt x="609" y="823"/>
                      </a:lnTo>
                      <a:lnTo>
                        <a:pt x="610" y="823"/>
                      </a:lnTo>
                      <a:lnTo>
                        <a:pt x="613" y="821"/>
                      </a:lnTo>
                      <a:lnTo>
                        <a:pt x="617" y="820"/>
                      </a:lnTo>
                      <a:lnTo>
                        <a:pt x="620" y="818"/>
                      </a:lnTo>
                      <a:lnTo>
                        <a:pt x="633" y="817"/>
                      </a:lnTo>
                      <a:lnTo>
                        <a:pt x="634" y="817"/>
                      </a:lnTo>
                      <a:lnTo>
                        <a:pt x="640" y="818"/>
                      </a:lnTo>
                      <a:lnTo>
                        <a:pt x="641" y="820"/>
                      </a:lnTo>
                      <a:lnTo>
                        <a:pt x="640" y="820"/>
                      </a:lnTo>
                      <a:lnTo>
                        <a:pt x="639" y="821"/>
                      </a:lnTo>
                      <a:lnTo>
                        <a:pt x="637" y="827"/>
                      </a:lnTo>
                      <a:lnTo>
                        <a:pt x="639" y="830"/>
                      </a:lnTo>
                      <a:lnTo>
                        <a:pt x="640" y="831"/>
                      </a:lnTo>
                      <a:lnTo>
                        <a:pt x="643" y="828"/>
                      </a:lnTo>
                      <a:lnTo>
                        <a:pt x="647" y="821"/>
                      </a:lnTo>
                      <a:lnTo>
                        <a:pt x="649" y="818"/>
                      </a:lnTo>
                      <a:lnTo>
                        <a:pt x="649" y="817"/>
                      </a:lnTo>
                      <a:lnTo>
                        <a:pt x="647" y="815"/>
                      </a:lnTo>
                      <a:lnTo>
                        <a:pt x="644" y="814"/>
                      </a:lnTo>
                      <a:lnTo>
                        <a:pt x="646" y="810"/>
                      </a:lnTo>
                      <a:lnTo>
                        <a:pt x="651" y="801"/>
                      </a:lnTo>
                      <a:lnTo>
                        <a:pt x="658" y="799"/>
                      </a:lnTo>
                      <a:lnTo>
                        <a:pt x="667" y="790"/>
                      </a:lnTo>
                      <a:lnTo>
                        <a:pt x="675" y="780"/>
                      </a:lnTo>
                      <a:lnTo>
                        <a:pt x="681" y="773"/>
                      </a:lnTo>
                      <a:lnTo>
                        <a:pt x="687" y="769"/>
                      </a:lnTo>
                      <a:lnTo>
                        <a:pt x="690" y="766"/>
                      </a:lnTo>
                      <a:lnTo>
                        <a:pt x="690" y="765"/>
                      </a:lnTo>
                      <a:lnTo>
                        <a:pt x="692" y="765"/>
                      </a:lnTo>
                      <a:lnTo>
                        <a:pt x="695" y="765"/>
                      </a:lnTo>
                      <a:lnTo>
                        <a:pt x="697" y="765"/>
                      </a:lnTo>
                      <a:lnTo>
                        <a:pt x="704" y="767"/>
                      </a:lnTo>
                      <a:lnTo>
                        <a:pt x="705" y="767"/>
                      </a:lnTo>
                      <a:lnTo>
                        <a:pt x="709" y="765"/>
                      </a:lnTo>
                      <a:lnTo>
                        <a:pt x="709" y="763"/>
                      </a:lnTo>
                      <a:lnTo>
                        <a:pt x="708" y="763"/>
                      </a:lnTo>
                      <a:lnTo>
                        <a:pt x="705" y="763"/>
                      </a:lnTo>
                      <a:lnTo>
                        <a:pt x="704" y="762"/>
                      </a:lnTo>
                      <a:lnTo>
                        <a:pt x="704" y="755"/>
                      </a:lnTo>
                      <a:lnTo>
                        <a:pt x="704" y="752"/>
                      </a:lnTo>
                      <a:lnTo>
                        <a:pt x="705" y="749"/>
                      </a:lnTo>
                      <a:lnTo>
                        <a:pt x="707" y="746"/>
                      </a:lnTo>
                      <a:lnTo>
                        <a:pt x="712" y="741"/>
                      </a:lnTo>
                      <a:lnTo>
                        <a:pt x="715" y="738"/>
                      </a:lnTo>
                      <a:lnTo>
                        <a:pt x="722" y="733"/>
                      </a:lnTo>
                      <a:lnTo>
                        <a:pt x="725" y="732"/>
                      </a:lnTo>
                      <a:lnTo>
                        <a:pt x="726" y="732"/>
                      </a:lnTo>
                      <a:lnTo>
                        <a:pt x="731" y="732"/>
                      </a:lnTo>
                      <a:lnTo>
                        <a:pt x="733" y="732"/>
                      </a:lnTo>
                      <a:lnTo>
                        <a:pt x="736" y="732"/>
                      </a:lnTo>
                      <a:lnTo>
                        <a:pt x="738" y="731"/>
                      </a:lnTo>
                      <a:lnTo>
                        <a:pt x="742" y="729"/>
                      </a:lnTo>
                      <a:lnTo>
                        <a:pt x="743" y="728"/>
                      </a:lnTo>
                      <a:lnTo>
                        <a:pt x="745" y="728"/>
                      </a:lnTo>
                      <a:lnTo>
                        <a:pt x="752" y="726"/>
                      </a:lnTo>
                      <a:lnTo>
                        <a:pt x="762" y="726"/>
                      </a:lnTo>
                      <a:lnTo>
                        <a:pt x="763" y="725"/>
                      </a:lnTo>
                      <a:lnTo>
                        <a:pt x="773" y="718"/>
                      </a:lnTo>
                      <a:lnTo>
                        <a:pt x="774" y="715"/>
                      </a:lnTo>
                      <a:lnTo>
                        <a:pt x="776" y="714"/>
                      </a:lnTo>
                      <a:lnTo>
                        <a:pt x="776" y="712"/>
                      </a:lnTo>
                      <a:lnTo>
                        <a:pt x="777" y="711"/>
                      </a:lnTo>
                      <a:lnTo>
                        <a:pt x="780" y="711"/>
                      </a:lnTo>
                      <a:lnTo>
                        <a:pt x="782" y="711"/>
                      </a:lnTo>
                      <a:lnTo>
                        <a:pt x="784" y="707"/>
                      </a:lnTo>
                      <a:lnTo>
                        <a:pt x="783" y="702"/>
                      </a:lnTo>
                      <a:lnTo>
                        <a:pt x="782" y="704"/>
                      </a:lnTo>
                      <a:lnTo>
                        <a:pt x="779" y="707"/>
                      </a:lnTo>
                      <a:lnTo>
                        <a:pt x="776" y="708"/>
                      </a:lnTo>
                      <a:lnTo>
                        <a:pt x="772" y="708"/>
                      </a:lnTo>
                      <a:lnTo>
                        <a:pt x="766" y="707"/>
                      </a:lnTo>
                      <a:lnTo>
                        <a:pt x="765" y="707"/>
                      </a:lnTo>
                      <a:lnTo>
                        <a:pt x="763" y="707"/>
                      </a:lnTo>
                      <a:lnTo>
                        <a:pt x="762" y="705"/>
                      </a:lnTo>
                      <a:lnTo>
                        <a:pt x="760" y="705"/>
                      </a:lnTo>
                      <a:lnTo>
                        <a:pt x="755" y="704"/>
                      </a:lnTo>
                      <a:lnTo>
                        <a:pt x="749" y="704"/>
                      </a:lnTo>
                      <a:lnTo>
                        <a:pt x="746" y="702"/>
                      </a:lnTo>
                      <a:lnTo>
                        <a:pt x="742" y="701"/>
                      </a:lnTo>
                      <a:lnTo>
                        <a:pt x="742" y="702"/>
                      </a:lnTo>
                      <a:lnTo>
                        <a:pt x="740" y="702"/>
                      </a:lnTo>
                      <a:lnTo>
                        <a:pt x="731" y="699"/>
                      </a:lnTo>
                      <a:lnTo>
                        <a:pt x="729" y="699"/>
                      </a:lnTo>
                      <a:lnTo>
                        <a:pt x="726" y="699"/>
                      </a:lnTo>
                      <a:lnTo>
                        <a:pt x="722" y="698"/>
                      </a:lnTo>
                      <a:lnTo>
                        <a:pt x="718" y="698"/>
                      </a:lnTo>
                      <a:lnTo>
                        <a:pt x="708" y="697"/>
                      </a:lnTo>
                      <a:lnTo>
                        <a:pt x="705" y="695"/>
                      </a:lnTo>
                      <a:lnTo>
                        <a:pt x="701" y="694"/>
                      </a:lnTo>
                      <a:lnTo>
                        <a:pt x="699" y="694"/>
                      </a:lnTo>
                      <a:lnTo>
                        <a:pt x="697" y="691"/>
                      </a:lnTo>
                      <a:lnTo>
                        <a:pt x="695" y="691"/>
                      </a:lnTo>
                      <a:lnTo>
                        <a:pt x="695" y="690"/>
                      </a:lnTo>
                      <a:lnTo>
                        <a:pt x="694" y="687"/>
                      </a:lnTo>
                      <a:lnTo>
                        <a:pt x="692" y="684"/>
                      </a:lnTo>
                      <a:lnTo>
                        <a:pt x="692" y="681"/>
                      </a:lnTo>
                      <a:lnTo>
                        <a:pt x="694" y="680"/>
                      </a:lnTo>
                      <a:lnTo>
                        <a:pt x="695" y="678"/>
                      </a:lnTo>
                      <a:lnTo>
                        <a:pt x="697" y="675"/>
                      </a:lnTo>
                      <a:lnTo>
                        <a:pt x="697" y="674"/>
                      </a:lnTo>
                      <a:lnTo>
                        <a:pt x="697" y="671"/>
                      </a:lnTo>
                      <a:lnTo>
                        <a:pt x="697" y="668"/>
                      </a:lnTo>
                      <a:lnTo>
                        <a:pt x="697" y="667"/>
                      </a:lnTo>
                      <a:lnTo>
                        <a:pt x="695" y="664"/>
                      </a:lnTo>
                      <a:lnTo>
                        <a:pt x="692" y="661"/>
                      </a:lnTo>
                      <a:lnTo>
                        <a:pt x="692" y="660"/>
                      </a:lnTo>
                      <a:lnTo>
                        <a:pt x="691" y="658"/>
                      </a:lnTo>
                      <a:lnTo>
                        <a:pt x="692" y="657"/>
                      </a:lnTo>
                      <a:lnTo>
                        <a:pt x="692" y="656"/>
                      </a:lnTo>
                      <a:lnTo>
                        <a:pt x="695" y="654"/>
                      </a:lnTo>
                      <a:lnTo>
                        <a:pt x="697" y="651"/>
                      </a:lnTo>
                      <a:lnTo>
                        <a:pt x="698" y="650"/>
                      </a:lnTo>
                      <a:lnTo>
                        <a:pt x="698" y="646"/>
                      </a:lnTo>
                      <a:lnTo>
                        <a:pt x="698" y="644"/>
                      </a:lnTo>
                      <a:lnTo>
                        <a:pt x="690" y="644"/>
                      </a:lnTo>
                      <a:lnTo>
                        <a:pt x="688" y="644"/>
                      </a:lnTo>
                      <a:lnTo>
                        <a:pt x="688" y="643"/>
                      </a:lnTo>
                      <a:lnTo>
                        <a:pt x="687" y="643"/>
                      </a:lnTo>
                      <a:lnTo>
                        <a:pt x="681" y="647"/>
                      </a:lnTo>
                      <a:lnTo>
                        <a:pt x="681" y="649"/>
                      </a:lnTo>
                      <a:lnTo>
                        <a:pt x="680" y="649"/>
                      </a:lnTo>
                      <a:lnTo>
                        <a:pt x="680" y="650"/>
                      </a:lnTo>
                      <a:lnTo>
                        <a:pt x="680" y="651"/>
                      </a:lnTo>
                      <a:lnTo>
                        <a:pt x="680" y="653"/>
                      </a:lnTo>
                      <a:lnTo>
                        <a:pt x="678" y="653"/>
                      </a:lnTo>
                      <a:lnTo>
                        <a:pt x="675" y="654"/>
                      </a:lnTo>
                      <a:lnTo>
                        <a:pt x="674" y="656"/>
                      </a:lnTo>
                      <a:lnTo>
                        <a:pt x="673" y="656"/>
                      </a:lnTo>
                      <a:lnTo>
                        <a:pt x="671" y="654"/>
                      </a:lnTo>
                      <a:lnTo>
                        <a:pt x="668" y="657"/>
                      </a:lnTo>
                      <a:lnTo>
                        <a:pt x="664" y="666"/>
                      </a:lnTo>
                      <a:lnTo>
                        <a:pt x="661" y="675"/>
                      </a:lnTo>
                      <a:lnTo>
                        <a:pt x="660" y="682"/>
                      </a:lnTo>
                      <a:lnTo>
                        <a:pt x="660" y="684"/>
                      </a:lnTo>
                      <a:lnTo>
                        <a:pt x="649" y="688"/>
                      </a:lnTo>
                      <a:lnTo>
                        <a:pt x="646" y="688"/>
                      </a:lnTo>
                      <a:lnTo>
                        <a:pt x="643" y="687"/>
                      </a:lnTo>
                      <a:lnTo>
                        <a:pt x="643" y="685"/>
                      </a:lnTo>
                      <a:lnTo>
                        <a:pt x="640" y="684"/>
                      </a:lnTo>
                      <a:lnTo>
                        <a:pt x="637" y="677"/>
                      </a:lnTo>
                      <a:lnTo>
                        <a:pt x="636" y="675"/>
                      </a:lnTo>
                      <a:lnTo>
                        <a:pt x="637" y="673"/>
                      </a:lnTo>
                      <a:lnTo>
                        <a:pt x="640" y="657"/>
                      </a:lnTo>
                      <a:lnTo>
                        <a:pt x="643" y="649"/>
                      </a:lnTo>
                      <a:lnTo>
                        <a:pt x="646" y="633"/>
                      </a:lnTo>
                      <a:lnTo>
                        <a:pt x="646" y="629"/>
                      </a:lnTo>
                      <a:lnTo>
                        <a:pt x="646" y="623"/>
                      </a:lnTo>
                      <a:lnTo>
                        <a:pt x="646" y="617"/>
                      </a:lnTo>
                      <a:lnTo>
                        <a:pt x="644" y="616"/>
                      </a:lnTo>
                      <a:lnTo>
                        <a:pt x="644" y="615"/>
                      </a:lnTo>
                      <a:lnTo>
                        <a:pt x="643" y="613"/>
                      </a:lnTo>
                      <a:lnTo>
                        <a:pt x="640" y="610"/>
                      </a:lnTo>
                      <a:lnTo>
                        <a:pt x="646" y="607"/>
                      </a:lnTo>
                      <a:lnTo>
                        <a:pt x="647" y="607"/>
                      </a:lnTo>
                      <a:lnTo>
                        <a:pt x="647" y="605"/>
                      </a:lnTo>
                      <a:lnTo>
                        <a:pt x="649" y="605"/>
                      </a:lnTo>
                      <a:lnTo>
                        <a:pt x="649" y="602"/>
                      </a:lnTo>
                      <a:lnTo>
                        <a:pt x="647" y="600"/>
                      </a:lnTo>
                      <a:lnTo>
                        <a:pt x="644" y="599"/>
                      </a:lnTo>
                      <a:lnTo>
                        <a:pt x="643" y="599"/>
                      </a:lnTo>
                      <a:lnTo>
                        <a:pt x="643" y="598"/>
                      </a:lnTo>
                      <a:lnTo>
                        <a:pt x="636" y="605"/>
                      </a:lnTo>
                      <a:lnTo>
                        <a:pt x="633" y="602"/>
                      </a:lnTo>
                      <a:lnTo>
                        <a:pt x="630" y="606"/>
                      </a:lnTo>
                      <a:lnTo>
                        <a:pt x="629" y="607"/>
                      </a:lnTo>
                      <a:lnTo>
                        <a:pt x="622" y="606"/>
                      </a:lnTo>
                      <a:lnTo>
                        <a:pt x="623" y="596"/>
                      </a:lnTo>
                      <a:lnTo>
                        <a:pt x="624" y="593"/>
                      </a:lnTo>
                      <a:lnTo>
                        <a:pt x="623" y="589"/>
                      </a:lnTo>
                      <a:lnTo>
                        <a:pt x="619" y="591"/>
                      </a:lnTo>
                      <a:lnTo>
                        <a:pt x="616" y="588"/>
                      </a:lnTo>
                      <a:lnTo>
                        <a:pt x="620" y="582"/>
                      </a:lnTo>
                      <a:lnTo>
                        <a:pt x="615" y="581"/>
                      </a:lnTo>
                      <a:lnTo>
                        <a:pt x="616" y="574"/>
                      </a:lnTo>
                      <a:lnTo>
                        <a:pt x="615" y="572"/>
                      </a:lnTo>
                      <a:lnTo>
                        <a:pt x="620" y="571"/>
                      </a:lnTo>
                      <a:lnTo>
                        <a:pt x="624" y="561"/>
                      </a:lnTo>
                      <a:lnTo>
                        <a:pt x="612" y="558"/>
                      </a:lnTo>
                      <a:lnTo>
                        <a:pt x="599" y="558"/>
                      </a:lnTo>
                      <a:lnTo>
                        <a:pt x="589" y="558"/>
                      </a:lnTo>
                      <a:lnTo>
                        <a:pt x="578" y="564"/>
                      </a:lnTo>
                      <a:lnTo>
                        <a:pt x="582" y="557"/>
                      </a:lnTo>
                      <a:lnTo>
                        <a:pt x="572" y="554"/>
                      </a:lnTo>
                      <a:lnTo>
                        <a:pt x="569" y="554"/>
                      </a:lnTo>
                      <a:lnTo>
                        <a:pt x="565" y="554"/>
                      </a:lnTo>
                      <a:lnTo>
                        <a:pt x="558" y="552"/>
                      </a:lnTo>
                      <a:lnTo>
                        <a:pt x="547" y="551"/>
                      </a:lnTo>
                      <a:lnTo>
                        <a:pt x="545" y="551"/>
                      </a:lnTo>
                      <a:lnTo>
                        <a:pt x="541" y="552"/>
                      </a:lnTo>
                      <a:lnTo>
                        <a:pt x="538" y="557"/>
                      </a:lnTo>
                      <a:lnTo>
                        <a:pt x="528" y="554"/>
                      </a:lnTo>
                      <a:lnTo>
                        <a:pt x="525" y="555"/>
                      </a:lnTo>
                      <a:lnTo>
                        <a:pt x="520" y="552"/>
                      </a:lnTo>
                      <a:lnTo>
                        <a:pt x="514" y="554"/>
                      </a:lnTo>
                      <a:lnTo>
                        <a:pt x="510" y="552"/>
                      </a:lnTo>
                      <a:lnTo>
                        <a:pt x="513" y="547"/>
                      </a:lnTo>
                      <a:lnTo>
                        <a:pt x="511" y="540"/>
                      </a:lnTo>
                      <a:lnTo>
                        <a:pt x="500" y="532"/>
                      </a:lnTo>
                      <a:lnTo>
                        <a:pt x="497" y="525"/>
                      </a:lnTo>
                      <a:lnTo>
                        <a:pt x="508" y="530"/>
                      </a:lnTo>
                      <a:lnTo>
                        <a:pt x="508" y="534"/>
                      </a:lnTo>
                      <a:lnTo>
                        <a:pt x="513" y="537"/>
                      </a:lnTo>
                      <a:lnTo>
                        <a:pt x="517" y="532"/>
                      </a:lnTo>
                      <a:lnTo>
                        <a:pt x="527" y="530"/>
                      </a:lnTo>
                      <a:lnTo>
                        <a:pt x="532" y="525"/>
                      </a:lnTo>
                      <a:lnTo>
                        <a:pt x="542" y="510"/>
                      </a:lnTo>
                      <a:lnTo>
                        <a:pt x="548" y="500"/>
                      </a:lnTo>
                      <a:lnTo>
                        <a:pt x="548" y="484"/>
                      </a:lnTo>
                      <a:lnTo>
                        <a:pt x="552" y="472"/>
                      </a:lnTo>
                      <a:lnTo>
                        <a:pt x="557" y="469"/>
                      </a:lnTo>
                      <a:lnTo>
                        <a:pt x="558" y="474"/>
                      </a:lnTo>
                      <a:lnTo>
                        <a:pt x="566" y="465"/>
                      </a:lnTo>
                      <a:lnTo>
                        <a:pt x="571" y="465"/>
                      </a:lnTo>
                      <a:lnTo>
                        <a:pt x="576" y="463"/>
                      </a:lnTo>
                      <a:lnTo>
                        <a:pt x="578" y="463"/>
                      </a:lnTo>
                      <a:lnTo>
                        <a:pt x="582" y="462"/>
                      </a:lnTo>
                      <a:lnTo>
                        <a:pt x="585" y="463"/>
                      </a:lnTo>
                      <a:lnTo>
                        <a:pt x="589" y="463"/>
                      </a:lnTo>
                      <a:lnTo>
                        <a:pt x="592" y="453"/>
                      </a:lnTo>
                      <a:lnTo>
                        <a:pt x="593" y="441"/>
                      </a:lnTo>
                      <a:lnTo>
                        <a:pt x="599" y="429"/>
                      </a:lnTo>
                      <a:lnTo>
                        <a:pt x="600" y="416"/>
                      </a:lnTo>
                      <a:lnTo>
                        <a:pt x="602" y="408"/>
                      </a:lnTo>
                      <a:lnTo>
                        <a:pt x="606" y="402"/>
                      </a:lnTo>
                      <a:lnTo>
                        <a:pt x="606" y="401"/>
                      </a:lnTo>
                      <a:lnTo>
                        <a:pt x="607" y="399"/>
                      </a:lnTo>
                      <a:lnTo>
                        <a:pt x="606" y="398"/>
                      </a:lnTo>
                      <a:lnTo>
                        <a:pt x="606" y="395"/>
                      </a:lnTo>
                      <a:lnTo>
                        <a:pt x="606" y="392"/>
                      </a:lnTo>
                      <a:lnTo>
                        <a:pt x="607" y="391"/>
                      </a:lnTo>
                      <a:lnTo>
                        <a:pt x="609" y="387"/>
                      </a:lnTo>
                      <a:lnTo>
                        <a:pt x="610" y="384"/>
                      </a:lnTo>
                      <a:lnTo>
                        <a:pt x="612" y="382"/>
                      </a:lnTo>
                      <a:lnTo>
                        <a:pt x="613" y="382"/>
                      </a:lnTo>
                      <a:lnTo>
                        <a:pt x="615" y="381"/>
                      </a:lnTo>
                      <a:lnTo>
                        <a:pt x="619" y="378"/>
                      </a:lnTo>
                      <a:lnTo>
                        <a:pt x="619" y="375"/>
                      </a:lnTo>
                      <a:lnTo>
                        <a:pt x="619" y="374"/>
                      </a:lnTo>
                      <a:lnTo>
                        <a:pt x="617" y="374"/>
                      </a:lnTo>
                      <a:lnTo>
                        <a:pt x="616" y="374"/>
                      </a:lnTo>
                      <a:lnTo>
                        <a:pt x="616" y="375"/>
                      </a:lnTo>
                      <a:lnTo>
                        <a:pt x="612" y="377"/>
                      </a:lnTo>
                      <a:lnTo>
                        <a:pt x="610" y="378"/>
                      </a:lnTo>
                      <a:lnTo>
                        <a:pt x="609" y="378"/>
                      </a:lnTo>
                      <a:lnTo>
                        <a:pt x="609" y="377"/>
                      </a:lnTo>
                      <a:lnTo>
                        <a:pt x="610" y="373"/>
                      </a:lnTo>
                      <a:lnTo>
                        <a:pt x="612" y="370"/>
                      </a:lnTo>
                      <a:lnTo>
                        <a:pt x="612" y="368"/>
                      </a:lnTo>
                      <a:lnTo>
                        <a:pt x="612" y="367"/>
                      </a:lnTo>
                      <a:lnTo>
                        <a:pt x="610" y="366"/>
                      </a:lnTo>
                      <a:lnTo>
                        <a:pt x="609" y="366"/>
                      </a:lnTo>
                      <a:lnTo>
                        <a:pt x="607" y="366"/>
                      </a:lnTo>
                      <a:lnTo>
                        <a:pt x="606" y="367"/>
                      </a:lnTo>
                      <a:lnTo>
                        <a:pt x="605" y="367"/>
                      </a:lnTo>
                      <a:lnTo>
                        <a:pt x="603" y="368"/>
                      </a:lnTo>
                      <a:lnTo>
                        <a:pt x="602" y="368"/>
                      </a:lnTo>
                      <a:lnTo>
                        <a:pt x="600" y="370"/>
                      </a:lnTo>
                      <a:lnTo>
                        <a:pt x="599" y="373"/>
                      </a:lnTo>
                      <a:lnTo>
                        <a:pt x="596" y="377"/>
                      </a:lnTo>
                      <a:lnTo>
                        <a:pt x="590" y="381"/>
                      </a:lnTo>
                      <a:lnTo>
                        <a:pt x="589" y="380"/>
                      </a:lnTo>
                      <a:lnTo>
                        <a:pt x="585" y="380"/>
                      </a:lnTo>
                      <a:lnTo>
                        <a:pt x="583" y="378"/>
                      </a:lnTo>
                      <a:lnTo>
                        <a:pt x="582" y="377"/>
                      </a:lnTo>
                      <a:lnTo>
                        <a:pt x="581" y="375"/>
                      </a:lnTo>
                      <a:lnTo>
                        <a:pt x="578" y="373"/>
                      </a:lnTo>
                      <a:lnTo>
                        <a:pt x="578" y="374"/>
                      </a:lnTo>
                      <a:lnTo>
                        <a:pt x="576" y="374"/>
                      </a:lnTo>
                      <a:lnTo>
                        <a:pt x="575" y="374"/>
                      </a:lnTo>
                      <a:lnTo>
                        <a:pt x="571" y="373"/>
                      </a:lnTo>
                      <a:lnTo>
                        <a:pt x="565" y="371"/>
                      </a:lnTo>
                      <a:lnTo>
                        <a:pt x="561" y="370"/>
                      </a:lnTo>
                      <a:lnTo>
                        <a:pt x="557" y="370"/>
                      </a:lnTo>
                      <a:lnTo>
                        <a:pt x="551" y="368"/>
                      </a:lnTo>
                      <a:lnTo>
                        <a:pt x="547" y="368"/>
                      </a:lnTo>
                      <a:lnTo>
                        <a:pt x="535" y="363"/>
                      </a:lnTo>
                      <a:lnTo>
                        <a:pt x="534" y="361"/>
                      </a:lnTo>
                      <a:lnTo>
                        <a:pt x="524" y="356"/>
                      </a:lnTo>
                      <a:lnTo>
                        <a:pt x="518" y="353"/>
                      </a:lnTo>
                      <a:lnTo>
                        <a:pt x="517" y="350"/>
                      </a:lnTo>
                      <a:lnTo>
                        <a:pt x="513" y="347"/>
                      </a:lnTo>
                      <a:lnTo>
                        <a:pt x="506" y="340"/>
                      </a:lnTo>
                      <a:lnTo>
                        <a:pt x="501" y="332"/>
                      </a:lnTo>
                      <a:lnTo>
                        <a:pt x="500" y="329"/>
                      </a:lnTo>
                      <a:lnTo>
                        <a:pt x="500" y="327"/>
                      </a:lnTo>
                      <a:lnTo>
                        <a:pt x="500" y="324"/>
                      </a:lnTo>
                      <a:lnTo>
                        <a:pt x="503" y="319"/>
                      </a:lnTo>
                      <a:lnTo>
                        <a:pt x="504" y="316"/>
                      </a:lnTo>
                      <a:lnTo>
                        <a:pt x="506" y="315"/>
                      </a:lnTo>
                      <a:lnTo>
                        <a:pt x="507" y="315"/>
                      </a:lnTo>
                      <a:lnTo>
                        <a:pt x="508" y="316"/>
                      </a:lnTo>
                      <a:lnTo>
                        <a:pt x="510" y="317"/>
                      </a:lnTo>
                      <a:lnTo>
                        <a:pt x="511" y="316"/>
                      </a:lnTo>
                      <a:lnTo>
                        <a:pt x="513" y="315"/>
                      </a:lnTo>
                      <a:lnTo>
                        <a:pt x="513" y="309"/>
                      </a:lnTo>
                      <a:lnTo>
                        <a:pt x="510" y="300"/>
                      </a:lnTo>
                      <a:lnTo>
                        <a:pt x="508" y="299"/>
                      </a:lnTo>
                      <a:lnTo>
                        <a:pt x="507" y="295"/>
                      </a:lnTo>
                      <a:lnTo>
                        <a:pt x="508" y="286"/>
                      </a:lnTo>
                      <a:lnTo>
                        <a:pt x="510" y="282"/>
                      </a:lnTo>
                      <a:lnTo>
                        <a:pt x="511" y="281"/>
                      </a:lnTo>
                      <a:lnTo>
                        <a:pt x="511" y="279"/>
                      </a:lnTo>
                      <a:lnTo>
                        <a:pt x="511" y="278"/>
                      </a:lnTo>
                      <a:lnTo>
                        <a:pt x="511" y="276"/>
                      </a:lnTo>
                      <a:lnTo>
                        <a:pt x="510" y="276"/>
                      </a:lnTo>
                      <a:lnTo>
                        <a:pt x="510" y="272"/>
                      </a:lnTo>
                      <a:lnTo>
                        <a:pt x="510" y="271"/>
                      </a:lnTo>
                      <a:lnTo>
                        <a:pt x="510" y="269"/>
                      </a:lnTo>
                      <a:lnTo>
                        <a:pt x="510" y="268"/>
                      </a:lnTo>
                      <a:lnTo>
                        <a:pt x="510" y="266"/>
                      </a:lnTo>
                      <a:lnTo>
                        <a:pt x="511" y="266"/>
                      </a:lnTo>
                      <a:lnTo>
                        <a:pt x="511" y="261"/>
                      </a:lnTo>
                      <a:lnTo>
                        <a:pt x="508" y="261"/>
                      </a:lnTo>
                      <a:lnTo>
                        <a:pt x="507" y="258"/>
                      </a:lnTo>
                      <a:lnTo>
                        <a:pt x="504" y="254"/>
                      </a:lnTo>
                      <a:lnTo>
                        <a:pt x="503" y="251"/>
                      </a:lnTo>
                      <a:lnTo>
                        <a:pt x="501" y="247"/>
                      </a:lnTo>
                      <a:lnTo>
                        <a:pt x="501" y="242"/>
                      </a:lnTo>
                      <a:lnTo>
                        <a:pt x="501" y="238"/>
                      </a:lnTo>
                      <a:lnTo>
                        <a:pt x="503" y="231"/>
                      </a:lnTo>
                      <a:lnTo>
                        <a:pt x="503" y="230"/>
                      </a:lnTo>
                      <a:lnTo>
                        <a:pt x="504" y="230"/>
                      </a:lnTo>
                      <a:lnTo>
                        <a:pt x="507" y="231"/>
                      </a:lnTo>
                      <a:lnTo>
                        <a:pt x="508" y="231"/>
                      </a:lnTo>
                      <a:lnTo>
                        <a:pt x="511" y="231"/>
                      </a:lnTo>
                      <a:lnTo>
                        <a:pt x="513" y="231"/>
                      </a:lnTo>
                      <a:lnTo>
                        <a:pt x="517" y="231"/>
                      </a:lnTo>
                      <a:lnTo>
                        <a:pt x="518" y="228"/>
                      </a:lnTo>
                      <a:lnTo>
                        <a:pt x="518" y="227"/>
                      </a:lnTo>
                      <a:lnTo>
                        <a:pt x="514" y="223"/>
                      </a:lnTo>
                      <a:lnTo>
                        <a:pt x="504" y="221"/>
                      </a:lnTo>
                      <a:lnTo>
                        <a:pt x="501" y="220"/>
                      </a:lnTo>
                      <a:lnTo>
                        <a:pt x="497" y="214"/>
                      </a:lnTo>
                      <a:lnTo>
                        <a:pt x="497" y="213"/>
                      </a:lnTo>
                      <a:lnTo>
                        <a:pt x="497" y="210"/>
                      </a:lnTo>
                      <a:lnTo>
                        <a:pt x="499" y="207"/>
                      </a:lnTo>
                      <a:lnTo>
                        <a:pt x="503" y="207"/>
                      </a:lnTo>
                      <a:lnTo>
                        <a:pt x="504" y="207"/>
                      </a:lnTo>
                      <a:lnTo>
                        <a:pt x="506" y="210"/>
                      </a:lnTo>
                      <a:lnTo>
                        <a:pt x="507" y="210"/>
                      </a:lnTo>
                      <a:lnTo>
                        <a:pt x="508" y="211"/>
                      </a:lnTo>
                      <a:lnTo>
                        <a:pt x="516" y="210"/>
                      </a:lnTo>
                      <a:lnTo>
                        <a:pt x="517" y="210"/>
                      </a:lnTo>
                      <a:lnTo>
                        <a:pt x="520" y="210"/>
                      </a:lnTo>
                      <a:lnTo>
                        <a:pt x="527" y="210"/>
                      </a:lnTo>
                      <a:lnTo>
                        <a:pt x="528" y="211"/>
                      </a:lnTo>
                      <a:lnTo>
                        <a:pt x="531" y="211"/>
                      </a:lnTo>
                      <a:lnTo>
                        <a:pt x="532" y="211"/>
                      </a:lnTo>
                      <a:lnTo>
                        <a:pt x="534" y="211"/>
                      </a:lnTo>
                      <a:lnTo>
                        <a:pt x="534" y="210"/>
                      </a:lnTo>
                      <a:lnTo>
                        <a:pt x="534" y="206"/>
                      </a:lnTo>
                      <a:lnTo>
                        <a:pt x="534" y="204"/>
                      </a:lnTo>
                      <a:lnTo>
                        <a:pt x="535" y="203"/>
                      </a:lnTo>
                      <a:lnTo>
                        <a:pt x="535" y="201"/>
                      </a:lnTo>
                      <a:lnTo>
                        <a:pt x="537" y="201"/>
                      </a:lnTo>
                      <a:lnTo>
                        <a:pt x="540" y="203"/>
                      </a:lnTo>
                      <a:lnTo>
                        <a:pt x="541" y="204"/>
                      </a:lnTo>
                      <a:lnTo>
                        <a:pt x="544" y="204"/>
                      </a:lnTo>
                      <a:lnTo>
                        <a:pt x="544" y="201"/>
                      </a:lnTo>
                      <a:lnTo>
                        <a:pt x="540" y="200"/>
                      </a:lnTo>
                      <a:lnTo>
                        <a:pt x="540" y="199"/>
                      </a:lnTo>
                      <a:lnTo>
                        <a:pt x="540" y="197"/>
                      </a:lnTo>
                      <a:lnTo>
                        <a:pt x="541" y="197"/>
                      </a:lnTo>
                      <a:lnTo>
                        <a:pt x="545" y="194"/>
                      </a:lnTo>
                      <a:lnTo>
                        <a:pt x="551" y="193"/>
                      </a:lnTo>
                      <a:lnTo>
                        <a:pt x="552" y="193"/>
                      </a:lnTo>
                      <a:lnTo>
                        <a:pt x="554" y="193"/>
                      </a:lnTo>
                      <a:lnTo>
                        <a:pt x="555" y="191"/>
                      </a:lnTo>
                      <a:lnTo>
                        <a:pt x="554" y="190"/>
                      </a:lnTo>
                      <a:lnTo>
                        <a:pt x="548" y="190"/>
                      </a:lnTo>
                      <a:lnTo>
                        <a:pt x="547" y="190"/>
                      </a:lnTo>
                      <a:lnTo>
                        <a:pt x="545" y="193"/>
                      </a:lnTo>
                      <a:lnTo>
                        <a:pt x="540" y="193"/>
                      </a:lnTo>
                      <a:lnTo>
                        <a:pt x="537" y="191"/>
                      </a:lnTo>
                      <a:lnTo>
                        <a:pt x="534" y="190"/>
                      </a:lnTo>
                      <a:lnTo>
                        <a:pt x="535" y="189"/>
                      </a:lnTo>
                      <a:lnTo>
                        <a:pt x="537" y="183"/>
                      </a:lnTo>
                      <a:lnTo>
                        <a:pt x="538" y="182"/>
                      </a:lnTo>
                      <a:lnTo>
                        <a:pt x="541" y="184"/>
                      </a:lnTo>
                      <a:lnTo>
                        <a:pt x="542" y="183"/>
                      </a:lnTo>
                      <a:lnTo>
                        <a:pt x="542" y="182"/>
                      </a:lnTo>
                      <a:lnTo>
                        <a:pt x="544" y="177"/>
                      </a:lnTo>
                      <a:lnTo>
                        <a:pt x="545" y="176"/>
                      </a:lnTo>
                      <a:lnTo>
                        <a:pt x="551" y="176"/>
                      </a:lnTo>
                      <a:lnTo>
                        <a:pt x="552" y="177"/>
                      </a:lnTo>
                      <a:lnTo>
                        <a:pt x="552" y="179"/>
                      </a:lnTo>
                      <a:lnTo>
                        <a:pt x="555" y="182"/>
                      </a:lnTo>
                      <a:lnTo>
                        <a:pt x="557" y="182"/>
                      </a:lnTo>
                      <a:lnTo>
                        <a:pt x="559" y="182"/>
                      </a:lnTo>
                      <a:lnTo>
                        <a:pt x="561" y="182"/>
                      </a:lnTo>
                      <a:lnTo>
                        <a:pt x="562" y="180"/>
                      </a:lnTo>
                      <a:lnTo>
                        <a:pt x="566" y="177"/>
                      </a:lnTo>
                      <a:lnTo>
                        <a:pt x="566" y="180"/>
                      </a:lnTo>
                      <a:lnTo>
                        <a:pt x="568" y="180"/>
                      </a:lnTo>
                      <a:lnTo>
                        <a:pt x="569" y="179"/>
                      </a:lnTo>
                      <a:lnTo>
                        <a:pt x="569" y="177"/>
                      </a:lnTo>
                      <a:lnTo>
                        <a:pt x="568" y="174"/>
                      </a:lnTo>
                      <a:lnTo>
                        <a:pt x="565" y="173"/>
                      </a:lnTo>
                      <a:lnTo>
                        <a:pt x="564" y="173"/>
                      </a:lnTo>
                      <a:lnTo>
                        <a:pt x="562" y="176"/>
                      </a:lnTo>
                      <a:lnTo>
                        <a:pt x="561" y="177"/>
                      </a:lnTo>
                      <a:lnTo>
                        <a:pt x="559" y="177"/>
                      </a:lnTo>
                      <a:lnTo>
                        <a:pt x="558" y="176"/>
                      </a:lnTo>
                      <a:lnTo>
                        <a:pt x="558" y="174"/>
                      </a:lnTo>
                      <a:lnTo>
                        <a:pt x="557" y="170"/>
                      </a:lnTo>
                      <a:lnTo>
                        <a:pt x="557" y="165"/>
                      </a:lnTo>
                      <a:lnTo>
                        <a:pt x="558" y="165"/>
                      </a:lnTo>
                      <a:lnTo>
                        <a:pt x="558" y="163"/>
                      </a:lnTo>
                      <a:lnTo>
                        <a:pt x="559" y="163"/>
                      </a:lnTo>
                      <a:lnTo>
                        <a:pt x="559" y="162"/>
                      </a:lnTo>
                      <a:lnTo>
                        <a:pt x="558" y="160"/>
                      </a:lnTo>
                      <a:lnTo>
                        <a:pt x="558" y="153"/>
                      </a:lnTo>
                      <a:lnTo>
                        <a:pt x="557" y="153"/>
                      </a:lnTo>
                      <a:lnTo>
                        <a:pt x="555" y="153"/>
                      </a:lnTo>
                      <a:lnTo>
                        <a:pt x="549" y="157"/>
                      </a:lnTo>
                      <a:lnTo>
                        <a:pt x="548" y="159"/>
                      </a:lnTo>
                      <a:lnTo>
                        <a:pt x="547" y="160"/>
                      </a:lnTo>
                      <a:lnTo>
                        <a:pt x="547" y="162"/>
                      </a:lnTo>
                      <a:lnTo>
                        <a:pt x="545" y="162"/>
                      </a:lnTo>
                      <a:lnTo>
                        <a:pt x="544" y="162"/>
                      </a:lnTo>
                      <a:lnTo>
                        <a:pt x="542" y="160"/>
                      </a:lnTo>
                      <a:lnTo>
                        <a:pt x="540" y="155"/>
                      </a:lnTo>
                      <a:lnTo>
                        <a:pt x="538" y="152"/>
                      </a:lnTo>
                      <a:lnTo>
                        <a:pt x="537" y="149"/>
                      </a:lnTo>
                      <a:lnTo>
                        <a:pt x="538" y="148"/>
                      </a:lnTo>
                      <a:lnTo>
                        <a:pt x="545" y="136"/>
                      </a:lnTo>
                      <a:lnTo>
                        <a:pt x="547" y="135"/>
                      </a:lnTo>
                      <a:lnTo>
                        <a:pt x="548" y="133"/>
                      </a:lnTo>
                      <a:lnTo>
                        <a:pt x="549" y="132"/>
                      </a:lnTo>
                      <a:lnTo>
                        <a:pt x="549" y="131"/>
                      </a:lnTo>
                      <a:lnTo>
                        <a:pt x="549" y="128"/>
                      </a:lnTo>
                      <a:lnTo>
                        <a:pt x="545" y="121"/>
                      </a:lnTo>
                      <a:lnTo>
                        <a:pt x="544" y="121"/>
                      </a:lnTo>
                      <a:lnTo>
                        <a:pt x="542" y="119"/>
                      </a:lnTo>
                      <a:lnTo>
                        <a:pt x="542" y="118"/>
                      </a:lnTo>
                      <a:lnTo>
                        <a:pt x="542" y="115"/>
                      </a:lnTo>
                      <a:lnTo>
                        <a:pt x="545" y="109"/>
                      </a:lnTo>
                      <a:lnTo>
                        <a:pt x="547" y="107"/>
                      </a:lnTo>
                      <a:lnTo>
                        <a:pt x="548" y="107"/>
                      </a:lnTo>
                      <a:lnTo>
                        <a:pt x="554" y="107"/>
                      </a:lnTo>
                      <a:lnTo>
                        <a:pt x="557" y="108"/>
                      </a:lnTo>
                      <a:lnTo>
                        <a:pt x="558" y="108"/>
                      </a:lnTo>
                      <a:lnTo>
                        <a:pt x="561" y="108"/>
                      </a:lnTo>
                      <a:lnTo>
                        <a:pt x="562" y="107"/>
                      </a:lnTo>
                      <a:lnTo>
                        <a:pt x="562" y="105"/>
                      </a:lnTo>
                      <a:lnTo>
                        <a:pt x="562" y="101"/>
                      </a:lnTo>
                      <a:lnTo>
                        <a:pt x="561" y="94"/>
                      </a:lnTo>
                      <a:lnTo>
                        <a:pt x="558" y="91"/>
                      </a:lnTo>
                      <a:lnTo>
                        <a:pt x="557" y="91"/>
                      </a:lnTo>
                      <a:lnTo>
                        <a:pt x="555" y="91"/>
                      </a:lnTo>
                      <a:lnTo>
                        <a:pt x="552" y="91"/>
                      </a:lnTo>
                      <a:lnTo>
                        <a:pt x="551" y="90"/>
                      </a:lnTo>
                      <a:lnTo>
                        <a:pt x="549" y="90"/>
                      </a:lnTo>
                      <a:lnTo>
                        <a:pt x="549" y="91"/>
                      </a:lnTo>
                      <a:lnTo>
                        <a:pt x="549" y="92"/>
                      </a:lnTo>
                      <a:lnTo>
                        <a:pt x="548" y="92"/>
                      </a:lnTo>
                      <a:lnTo>
                        <a:pt x="545" y="91"/>
                      </a:lnTo>
                      <a:lnTo>
                        <a:pt x="547" y="90"/>
                      </a:lnTo>
                      <a:lnTo>
                        <a:pt x="548" y="85"/>
                      </a:lnTo>
                      <a:lnTo>
                        <a:pt x="548" y="84"/>
                      </a:lnTo>
                      <a:lnTo>
                        <a:pt x="549" y="81"/>
                      </a:lnTo>
                      <a:lnTo>
                        <a:pt x="549" y="80"/>
                      </a:lnTo>
                      <a:lnTo>
                        <a:pt x="551" y="80"/>
                      </a:lnTo>
                      <a:lnTo>
                        <a:pt x="561" y="70"/>
                      </a:lnTo>
                      <a:lnTo>
                        <a:pt x="562" y="68"/>
                      </a:lnTo>
                      <a:lnTo>
                        <a:pt x="564" y="68"/>
                      </a:lnTo>
                      <a:lnTo>
                        <a:pt x="564" y="70"/>
                      </a:lnTo>
                      <a:lnTo>
                        <a:pt x="559" y="74"/>
                      </a:lnTo>
                      <a:lnTo>
                        <a:pt x="557" y="77"/>
                      </a:lnTo>
                      <a:lnTo>
                        <a:pt x="561" y="80"/>
                      </a:lnTo>
                      <a:lnTo>
                        <a:pt x="562" y="81"/>
                      </a:lnTo>
                      <a:lnTo>
                        <a:pt x="564" y="81"/>
                      </a:lnTo>
                      <a:lnTo>
                        <a:pt x="566" y="82"/>
                      </a:lnTo>
                      <a:lnTo>
                        <a:pt x="569" y="84"/>
                      </a:lnTo>
                      <a:lnTo>
                        <a:pt x="574" y="87"/>
                      </a:lnTo>
                      <a:lnTo>
                        <a:pt x="575" y="87"/>
                      </a:lnTo>
                      <a:lnTo>
                        <a:pt x="576" y="85"/>
                      </a:lnTo>
                      <a:lnTo>
                        <a:pt x="574" y="84"/>
                      </a:lnTo>
                      <a:lnTo>
                        <a:pt x="572" y="78"/>
                      </a:lnTo>
                      <a:lnTo>
                        <a:pt x="571" y="75"/>
                      </a:lnTo>
                      <a:lnTo>
                        <a:pt x="571" y="74"/>
                      </a:lnTo>
                      <a:lnTo>
                        <a:pt x="572" y="64"/>
                      </a:lnTo>
                      <a:lnTo>
                        <a:pt x="572" y="63"/>
                      </a:lnTo>
                      <a:lnTo>
                        <a:pt x="574" y="63"/>
                      </a:lnTo>
                      <a:lnTo>
                        <a:pt x="582" y="67"/>
                      </a:lnTo>
                      <a:lnTo>
                        <a:pt x="585" y="70"/>
                      </a:lnTo>
                      <a:lnTo>
                        <a:pt x="589" y="75"/>
                      </a:lnTo>
                      <a:lnTo>
                        <a:pt x="590" y="75"/>
                      </a:lnTo>
                      <a:lnTo>
                        <a:pt x="592" y="74"/>
                      </a:lnTo>
                      <a:lnTo>
                        <a:pt x="595" y="75"/>
                      </a:lnTo>
                      <a:lnTo>
                        <a:pt x="596" y="78"/>
                      </a:lnTo>
                      <a:lnTo>
                        <a:pt x="599" y="78"/>
                      </a:lnTo>
                      <a:lnTo>
                        <a:pt x="600" y="77"/>
                      </a:lnTo>
                      <a:lnTo>
                        <a:pt x="600" y="71"/>
                      </a:lnTo>
                      <a:lnTo>
                        <a:pt x="600" y="68"/>
                      </a:lnTo>
                      <a:lnTo>
                        <a:pt x="602" y="66"/>
                      </a:lnTo>
                      <a:lnTo>
                        <a:pt x="602" y="63"/>
                      </a:lnTo>
                      <a:lnTo>
                        <a:pt x="605" y="58"/>
                      </a:lnTo>
                      <a:lnTo>
                        <a:pt x="606" y="58"/>
                      </a:lnTo>
                      <a:lnTo>
                        <a:pt x="609" y="56"/>
                      </a:lnTo>
                      <a:lnTo>
                        <a:pt x="610" y="54"/>
                      </a:lnTo>
                      <a:lnTo>
                        <a:pt x="612" y="53"/>
                      </a:lnTo>
                      <a:lnTo>
                        <a:pt x="616" y="51"/>
                      </a:lnTo>
                      <a:lnTo>
                        <a:pt x="620" y="50"/>
                      </a:lnTo>
                      <a:lnTo>
                        <a:pt x="624" y="49"/>
                      </a:lnTo>
                      <a:lnTo>
                        <a:pt x="637" y="46"/>
                      </a:lnTo>
                      <a:lnTo>
                        <a:pt x="650" y="43"/>
                      </a:lnTo>
                      <a:lnTo>
                        <a:pt x="653" y="43"/>
                      </a:lnTo>
                      <a:lnTo>
                        <a:pt x="656" y="43"/>
                      </a:lnTo>
                      <a:lnTo>
                        <a:pt x="658" y="40"/>
                      </a:lnTo>
                      <a:lnTo>
                        <a:pt x="661" y="40"/>
                      </a:lnTo>
                      <a:lnTo>
                        <a:pt x="668" y="39"/>
                      </a:lnTo>
                      <a:lnTo>
                        <a:pt x="677" y="37"/>
                      </a:lnTo>
                      <a:lnTo>
                        <a:pt x="681" y="39"/>
                      </a:lnTo>
                      <a:lnTo>
                        <a:pt x="691" y="43"/>
                      </a:lnTo>
                      <a:lnTo>
                        <a:pt x="698" y="44"/>
                      </a:lnTo>
                      <a:lnTo>
                        <a:pt x="698" y="43"/>
                      </a:lnTo>
                      <a:lnTo>
                        <a:pt x="698" y="41"/>
                      </a:lnTo>
                      <a:lnTo>
                        <a:pt x="695" y="40"/>
                      </a:lnTo>
                      <a:lnTo>
                        <a:pt x="692" y="39"/>
                      </a:lnTo>
                      <a:lnTo>
                        <a:pt x="692" y="37"/>
                      </a:lnTo>
                      <a:lnTo>
                        <a:pt x="691" y="36"/>
                      </a:lnTo>
                      <a:lnTo>
                        <a:pt x="692" y="34"/>
                      </a:lnTo>
                      <a:lnTo>
                        <a:pt x="695" y="33"/>
                      </a:lnTo>
                      <a:lnTo>
                        <a:pt x="697" y="33"/>
                      </a:lnTo>
                      <a:lnTo>
                        <a:pt x="698" y="36"/>
                      </a:lnTo>
                      <a:lnTo>
                        <a:pt x="697" y="37"/>
                      </a:lnTo>
                      <a:lnTo>
                        <a:pt x="698" y="39"/>
                      </a:lnTo>
                      <a:lnTo>
                        <a:pt x="699" y="39"/>
                      </a:lnTo>
                      <a:lnTo>
                        <a:pt x="708" y="24"/>
                      </a:lnTo>
                      <a:lnTo>
                        <a:pt x="708" y="23"/>
                      </a:lnTo>
                      <a:lnTo>
                        <a:pt x="708" y="22"/>
                      </a:lnTo>
                      <a:lnTo>
                        <a:pt x="709" y="22"/>
                      </a:lnTo>
                      <a:lnTo>
                        <a:pt x="711" y="20"/>
                      </a:lnTo>
                      <a:lnTo>
                        <a:pt x="714" y="19"/>
                      </a:lnTo>
                      <a:lnTo>
                        <a:pt x="715" y="17"/>
                      </a:lnTo>
                      <a:lnTo>
                        <a:pt x="718" y="19"/>
                      </a:lnTo>
                      <a:lnTo>
                        <a:pt x="721" y="19"/>
                      </a:lnTo>
                      <a:lnTo>
                        <a:pt x="722" y="17"/>
                      </a:lnTo>
                      <a:lnTo>
                        <a:pt x="725" y="15"/>
                      </a:lnTo>
                      <a:lnTo>
                        <a:pt x="728" y="13"/>
                      </a:lnTo>
                      <a:lnTo>
                        <a:pt x="728" y="12"/>
                      </a:lnTo>
                      <a:lnTo>
                        <a:pt x="728" y="10"/>
                      </a:lnTo>
                      <a:lnTo>
                        <a:pt x="733" y="9"/>
                      </a:lnTo>
                      <a:lnTo>
                        <a:pt x="736" y="7"/>
                      </a:lnTo>
                      <a:lnTo>
                        <a:pt x="743" y="9"/>
                      </a:lnTo>
                      <a:lnTo>
                        <a:pt x="745" y="7"/>
                      </a:lnTo>
                      <a:lnTo>
                        <a:pt x="743" y="6"/>
                      </a:lnTo>
                      <a:lnTo>
                        <a:pt x="742" y="5"/>
                      </a:lnTo>
                      <a:lnTo>
                        <a:pt x="743" y="3"/>
                      </a:lnTo>
                      <a:lnTo>
                        <a:pt x="745" y="3"/>
                      </a:lnTo>
                      <a:lnTo>
                        <a:pt x="757" y="2"/>
                      </a:lnTo>
                      <a:lnTo>
                        <a:pt x="763" y="0"/>
                      </a:lnTo>
                      <a:lnTo>
                        <a:pt x="767" y="2"/>
                      </a:lnTo>
                      <a:lnTo>
                        <a:pt x="776" y="6"/>
                      </a:lnTo>
                      <a:lnTo>
                        <a:pt x="780" y="7"/>
                      </a:lnTo>
                      <a:lnTo>
                        <a:pt x="783" y="10"/>
                      </a:lnTo>
                      <a:lnTo>
                        <a:pt x="784" y="12"/>
                      </a:lnTo>
                      <a:lnTo>
                        <a:pt x="786" y="15"/>
                      </a:lnTo>
                      <a:lnTo>
                        <a:pt x="787" y="19"/>
                      </a:lnTo>
                      <a:lnTo>
                        <a:pt x="789" y="20"/>
                      </a:lnTo>
                      <a:lnTo>
                        <a:pt x="791" y="24"/>
                      </a:lnTo>
                      <a:lnTo>
                        <a:pt x="793" y="26"/>
                      </a:lnTo>
                      <a:lnTo>
                        <a:pt x="794" y="27"/>
                      </a:lnTo>
                      <a:lnTo>
                        <a:pt x="794" y="29"/>
                      </a:lnTo>
                      <a:lnTo>
                        <a:pt x="793" y="32"/>
                      </a:lnTo>
                      <a:lnTo>
                        <a:pt x="793" y="36"/>
                      </a:lnTo>
                      <a:lnTo>
                        <a:pt x="793" y="39"/>
                      </a:lnTo>
                      <a:lnTo>
                        <a:pt x="796" y="40"/>
                      </a:lnTo>
                      <a:lnTo>
                        <a:pt x="797" y="43"/>
                      </a:lnTo>
                      <a:lnTo>
                        <a:pt x="796" y="44"/>
                      </a:lnTo>
                      <a:lnTo>
                        <a:pt x="796" y="46"/>
                      </a:lnTo>
                      <a:lnTo>
                        <a:pt x="797" y="49"/>
                      </a:lnTo>
                      <a:lnTo>
                        <a:pt x="797" y="51"/>
                      </a:lnTo>
                      <a:lnTo>
                        <a:pt x="798" y="57"/>
                      </a:lnTo>
                      <a:lnTo>
                        <a:pt x="798" y="60"/>
                      </a:lnTo>
                      <a:lnTo>
                        <a:pt x="808" y="66"/>
                      </a:lnTo>
                      <a:lnTo>
                        <a:pt x="813" y="68"/>
                      </a:lnTo>
                      <a:lnTo>
                        <a:pt x="817" y="67"/>
                      </a:lnTo>
                      <a:lnTo>
                        <a:pt x="823" y="68"/>
                      </a:lnTo>
                      <a:lnTo>
                        <a:pt x="824" y="68"/>
                      </a:lnTo>
                      <a:lnTo>
                        <a:pt x="830" y="67"/>
                      </a:lnTo>
                      <a:lnTo>
                        <a:pt x="831" y="67"/>
                      </a:lnTo>
                      <a:lnTo>
                        <a:pt x="832" y="64"/>
                      </a:lnTo>
                      <a:lnTo>
                        <a:pt x="834" y="64"/>
                      </a:lnTo>
                      <a:lnTo>
                        <a:pt x="838" y="64"/>
                      </a:lnTo>
                      <a:lnTo>
                        <a:pt x="838" y="66"/>
                      </a:lnTo>
                      <a:lnTo>
                        <a:pt x="840" y="67"/>
                      </a:lnTo>
                      <a:lnTo>
                        <a:pt x="841" y="67"/>
                      </a:lnTo>
                      <a:lnTo>
                        <a:pt x="844" y="67"/>
                      </a:lnTo>
                      <a:lnTo>
                        <a:pt x="851" y="66"/>
                      </a:lnTo>
                      <a:lnTo>
                        <a:pt x="852" y="66"/>
                      </a:lnTo>
                      <a:lnTo>
                        <a:pt x="865" y="63"/>
                      </a:lnTo>
                      <a:lnTo>
                        <a:pt x="866" y="61"/>
                      </a:lnTo>
                      <a:lnTo>
                        <a:pt x="868" y="60"/>
                      </a:lnTo>
                      <a:lnTo>
                        <a:pt x="872" y="58"/>
                      </a:lnTo>
                      <a:lnTo>
                        <a:pt x="875" y="58"/>
                      </a:lnTo>
                      <a:lnTo>
                        <a:pt x="879" y="58"/>
                      </a:lnTo>
                      <a:lnTo>
                        <a:pt x="881" y="58"/>
                      </a:lnTo>
                      <a:lnTo>
                        <a:pt x="882" y="58"/>
                      </a:lnTo>
                      <a:lnTo>
                        <a:pt x="882" y="57"/>
                      </a:lnTo>
                      <a:lnTo>
                        <a:pt x="883" y="54"/>
                      </a:lnTo>
                      <a:lnTo>
                        <a:pt x="883" y="53"/>
                      </a:lnTo>
                      <a:lnTo>
                        <a:pt x="885" y="53"/>
                      </a:lnTo>
                      <a:lnTo>
                        <a:pt x="886" y="54"/>
                      </a:lnTo>
                      <a:lnTo>
                        <a:pt x="888" y="57"/>
                      </a:lnTo>
                      <a:lnTo>
                        <a:pt x="889" y="60"/>
                      </a:lnTo>
                      <a:lnTo>
                        <a:pt x="890" y="61"/>
                      </a:lnTo>
                      <a:lnTo>
                        <a:pt x="890" y="63"/>
                      </a:lnTo>
                      <a:lnTo>
                        <a:pt x="892" y="63"/>
                      </a:lnTo>
                      <a:lnTo>
                        <a:pt x="892" y="67"/>
                      </a:lnTo>
                      <a:lnTo>
                        <a:pt x="890" y="68"/>
                      </a:lnTo>
                      <a:lnTo>
                        <a:pt x="889" y="70"/>
                      </a:lnTo>
                      <a:lnTo>
                        <a:pt x="889" y="71"/>
                      </a:lnTo>
                      <a:lnTo>
                        <a:pt x="893" y="75"/>
                      </a:lnTo>
                      <a:lnTo>
                        <a:pt x="898" y="78"/>
                      </a:lnTo>
                      <a:lnTo>
                        <a:pt x="902" y="81"/>
                      </a:lnTo>
                      <a:lnTo>
                        <a:pt x="905" y="81"/>
                      </a:lnTo>
                      <a:lnTo>
                        <a:pt x="906" y="82"/>
                      </a:lnTo>
                      <a:lnTo>
                        <a:pt x="909" y="87"/>
                      </a:lnTo>
                      <a:lnTo>
                        <a:pt x="909" y="88"/>
                      </a:lnTo>
                      <a:lnTo>
                        <a:pt x="910" y="88"/>
                      </a:lnTo>
                      <a:lnTo>
                        <a:pt x="916" y="92"/>
                      </a:lnTo>
                      <a:lnTo>
                        <a:pt x="923" y="95"/>
                      </a:lnTo>
                      <a:lnTo>
                        <a:pt x="930" y="98"/>
                      </a:lnTo>
                      <a:lnTo>
                        <a:pt x="934" y="99"/>
                      </a:lnTo>
                      <a:lnTo>
                        <a:pt x="937" y="97"/>
                      </a:lnTo>
                      <a:lnTo>
                        <a:pt x="939" y="97"/>
                      </a:lnTo>
                      <a:lnTo>
                        <a:pt x="944" y="95"/>
                      </a:lnTo>
                      <a:lnTo>
                        <a:pt x="954" y="94"/>
                      </a:lnTo>
                      <a:lnTo>
                        <a:pt x="956" y="94"/>
                      </a:lnTo>
                      <a:lnTo>
                        <a:pt x="965" y="90"/>
                      </a:lnTo>
                      <a:lnTo>
                        <a:pt x="968" y="90"/>
                      </a:lnTo>
                      <a:lnTo>
                        <a:pt x="971" y="88"/>
                      </a:lnTo>
                      <a:lnTo>
                        <a:pt x="973" y="85"/>
                      </a:lnTo>
                      <a:lnTo>
                        <a:pt x="975" y="82"/>
                      </a:lnTo>
                      <a:lnTo>
                        <a:pt x="978" y="78"/>
                      </a:lnTo>
                      <a:lnTo>
                        <a:pt x="980" y="74"/>
                      </a:lnTo>
                      <a:lnTo>
                        <a:pt x="981" y="67"/>
                      </a:lnTo>
                      <a:lnTo>
                        <a:pt x="982" y="64"/>
                      </a:lnTo>
                      <a:lnTo>
                        <a:pt x="982" y="63"/>
                      </a:lnTo>
                      <a:lnTo>
                        <a:pt x="985" y="56"/>
                      </a:lnTo>
                      <a:lnTo>
                        <a:pt x="987" y="5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89" name="Freeform 77"/>
                <p:cNvSpPr>
                  <a:spLocks/>
                </p:cNvSpPr>
                <p:nvPr/>
              </p:nvSpPr>
              <p:spPr bwMode="auto">
                <a:xfrm>
                  <a:off x="5527675" y="1230313"/>
                  <a:ext cx="1409700" cy="968375"/>
                </a:xfrm>
                <a:custGeom>
                  <a:avLst/>
                  <a:gdLst>
                    <a:gd name="T0" fmla="*/ 195 w 888"/>
                    <a:gd name="T1" fmla="*/ 559 h 610"/>
                    <a:gd name="T2" fmla="*/ 223 w 888"/>
                    <a:gd name="T3" fmla="*/ 569 h 610"/>
                    <a:gd name="T4" fmla="*/ 250 w 888"/>
                    <a:gd name="T5" fmla="*/ 548 h 610"/>
                    <a:gd name="T6" fmla="*/ 243 w 888"/>
                    <a:gd name="T7" fmla="*/ 527 h 610"/>
                    <a:gd name="T8" fmla="*/ 216 w 888"/>
                    <a:gd name="T9" fmla="*/ 523 h 610"/>
                    <a:gd name="T10" fmla="*/ 178 w 888"/>
                    <a:gd name="T11" fmla="*/ 514 h 610"/>
                    <a:gd name="T12" fmla="*/ 137 w 888"/>
                    <a:gd name="T13" fmla="*/ 520 h 610"/>
                    <a:gd name="T14" fmla="*/ 140 w 888"/>
                    <a:gd name="T15" fmla="*/ 493 h 610"/>
                    <a:gd name="T16" fmla="*/ 122 w 888"/>
                    <a:gd name="T17" fmla="*/ 490 h 610"/>
                    <a:gd name="T18" fmla="*/ 90 w 888"/>
                    <a:gd name="T19" fmla="*/ 448 h 610"/>
                    <a:gd name="T20" fmla="*/ 31 w 888"/>
                    <a:gd name="T21" fmla="*/ 405 h 610"/>
                    <a:gd name="T22" fmla="*/ 8 w 888"/>
                    <a:gd name="T23" fmla="*/ 339 h 610"/>
                    <a:gd name="T24" fmla="*/ 17 w 888"/>
                    <a:gd name="T25" fmla="*/ 316 h 610"/>
                    <a:gd name="T26" fmla="*/ 20 w 888"/>
                    <a:gd name="T27" fmla="*/ 292 h 610"/>
                    <a:gd name="T28" fmla="*/ 42 w 888"/>
                    <a:gd name="T29" fmla="*/ 303 h 610"/>
                    <a:gd name="T30" fmla="*/ 48 w 888"/>
                    <a:gd name="T31" fmla="*/ 286 h 610"/>
                    <a:gd name="T32" fmla="*/ 17 w 888"/>
                    <a:gd name="T33" fmla="*/ 238 h 610"/>
                    <a:gd name="T34" fmla="*/ 8 w 888"/>
                    <a:gd name="T35" fmla="*/ 204 h 610"/>
                    <a:gd name="T36" fmla="*/ 85 w 888"/>
                    <a:gd name="T37" fmla="*/ 214 h 610"/>
                    <a:gd name="T38" fmla="*/ 133 w 888"/>
                    <a:gd name="T39" fmla="*/ 233 h 610"/>
                    <a:gd name="T40" fmla="*/ 140 w 888"/>
                    <a:gd name="T41" fmla="*/ 245 h 610"/>
                    <a:gd name="T42" fmla="*/ 153 w 888"/>
                    <a:gd name="T43" fmla="*/ 255 h 610"/>
                    <a:gd name="T44" fmla="*/ 148 w 888"/>
                    <a:gd name="T45" fmla="*/ 235 h 610"/>
                    <a:gd name="T46" fmla="*/ 198 w 888"/>
                    <a:gd name="T47" fmla="*/ 242 h 610"/>
                    <a:gd name="T48" fmla="*/ 259 w 888"/>
                    <a:gd name="T49" fmla="*/ 291 h 610"/>
                    <a:gd name="T50" fmla="*/ 230 w 888"/>
                    <a:gd name="T51" fmla="*/ 308 h 610"/>
                    <a:gd name="T52" fmla="*/ 225 w 888"/>
                    <a:gd name="T53" fmla="*/ 326 h 610"/>
                    <a:gd name="T54" fmla="*/ 255 w 888"/>
                    <a:gd name="T55" fmla="*/ 353 h 610"/>
                    <a:gd name="T56" fmla="*/ 279 w 888"/>
                    <a:gd name="T57" fmla="*/ 378 h 610"/>
                    <a:gd name="T58" fmla="*/ 304 w 888"/>
                    <a:gd name="T59" fmla="*/ 400 h 610"/>
                    <a:gd name="T60" fmla="*/ 339 w 888"/>
                    <a:gd name="T61" fmla="*/ 398 h 610"/>
                    <a:gd name="T62" fmla="*/ 355 w 888"/>
                    <a:gd name="T63" fmla="*/ 404 h 610"/>
                    <a:gd name="T64" fmla="*/ 328 w 888"/>
                    <a:gd name="T65" fmla="*/ 366 h 610"/>
                    <a:gd name="T66" fmla="*/ 337 w 888"/>
                    <a:gd name="T67" fmla="*/ 326 h 610"/>
                    <a:gd name="T68" fmla="*/ 331 w 888"/>
                    <a:gd name="T69" fmla="*/ 298 h 610"/>
                    <a:gd name="T70" fmla="*/ 348 w 888"/>
                    <a:gd name="T71" fmla="*/ 325 h 610"/>
                    <a:gd name="T72" fmla="*/ 339 w 888"/>
                    <a:gd name="T73" fmla="*/ 339 h 610"/>
                    <a:gd name="T74" fmla="*/ 358 w 888"/>
                    <a:gd name="T75" fmla="*/ 377 h 610"/>
                    <a:gd name="T76" fmla="*/ 352 w 888"/>
                    <a:gd name="T77" fmla="*/ 351 h 610"/>
                    <a:gd name="T78" fmla="*/ 378 w 888"/>
                    <a:gd name="T79" fmla="*/ 322 h 610"/>
                    <a:gd name="T80" fmla="*/ 379 w 888"/>
                    <a:gd name="T81" fmla="*/ 310 h 610"/>
                    <a:gd name="T82" fmla="*/ 348 w 888"/>
                    <a:gd name="T83" fmla="*/ 292 h 610"/>
                    <a:gd name="T84" fmla="*/ 344 w 888"/>
                    <a:gd name="T85" fmla="*/ 279 h 610"/>
                    <a:gd name="T86" fmla="*/ 313 w 888"/>
                    <a:gd name="T87" fmla="*/ 247 h 610"/>
                    <a:gd name="T88" fmla="*/ 321 w 888"/>
                    <a:gd name="T89" fmla="*/ 206 h 610"/>
                    <a:gd name="T90" fmla="*/ 310 w 888"/>
                    <a:gd name="T91" fmla="*/ 109 h 610"/>
                    <a:gd name="T92" fmla="*/ 288 w 888"/>
                    <a:gd name="T93" fmla="*/ 47 h 610"/>
                    <a:gd name="T94" fmla="*/ 300 w 888"/>
                    <a:gd name="T95" fmla="*/ 32 h 610"/>
                    <a:gd name="T96" fmla="*/ 325 w 888"/>
                    <a:gd name="T97" fmla="*/ 16 h 610"/>
                    <a:gd name="T98" fmla="*/ 372 w 888"/>
                    <a:gd name="T99" fmla="*/ 33 h 610"/>
                    <a:gd name="T100" fmla="*/ 438 w 888"/>
                    <a:gd name="T101" fmla="*/ 70 h 610"/>
                    <a:gd name="T102" fmla="*/ 496 w 888"/>
                    <a:gd name="T103" fmla="*/ 64 h 610"/>
                    <a:gd name="T104" fmla="*/ 515 w 888"/>
                    <a:gd name="T105" fmla="*/ 49 h 610"/>
                    <a:gd name="T106" fmla="*/ 543 w 888"/>
                    <a:gd name="T107" fmla="*/ 37 h 610"/>
                    <a:gd name="T108" fmla="*/ 573 w 888"/>
                    <a:gd name="T109" fmla="*/ 33 h 610"/>
                    <a:gd name="T110" fmla="*/ 608 w 888"/>
                    <a:gd name="T111" fmla="*/ 33 h 610"/>
                    <a:gd name="T112" fmla="*/ 639 w 888"/>
                    <a:gd name="T113" fmla="*/ 54 h 610"/>
                    <a:gd name="T114" fmla="*/ 719 w 888"/>
                    <a:gd name="T115" fmla="*/ 60 h 610"/>
                    <a:gd name="T116" fmla="*/ 740 w 888"/>
                    <a:gd name="T117" fmla="*/ 70 h 610"/>
                    <a:gd name="T118" fmla="*/ 779 w 888"/>
                    <a:gd name="T119" fmla="*/ 97 h 610"/>
                    <a:gd name="T120" fmla="*/ 839 w 888"/>
                    <a:gd name="T121" fmla="*/ 111 h 610"/>
                    <a:gd name="T122" fmla="*/ 887 w 888"/>
                    <a:gd name="T123" fmla="*/ 118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610">
                      <a:moveTo>
                        <a:pt x="194" y="610"/>
                      </a:moveTo>
                      <a:lnTo>
                        <a:pt x="198" y="606"/>
                      </a:lnTo>
                      <a:lnTo>
                        <a:pt x="202" y="600"/>
                      </a:lnTo>
                      <a:lnTo>
                        <a:pt x="204" y="599"/>
                      </a:lnTo>
                      <a:lnTo>
                        <a:pt x="204" y="596"/>
                      </a:lnTo>
                      <a:lnTo>
                        <a:pt x="204" y="574"/>
                      </a:lnTo>
                      <a:lnTo>
                        <a:pt x="204" y="569"/>
                      </a:lnTo>
                      <a:lnTo>
                        <a:pt x="202" y="568"/>
                      </a:lnTo>
                      <a:lnTo>
                        <a:pt x="199" y="562"/>
                      </a:lnTo>
                      <a:lnTo>
                        <a:pt x="196" y="561"/>
                      </a:lnTo>
                      <a:lnTo>
                        <a:pt x="194" y="561"/>
                      </a:lnTo>
                      <a:lnTo>
                        <a:pt x="195" y="559"/>
                      </a:lnTo>
                      <a:lnTo>
                        <a:pt x="201" y="554"/>
                      </a:lnTo>
                      <a:lnTo>
                        <a:pt x="204" y="552"/>
                      </a:lnTo>
                      <a:lnTo>
                        <a:pt x="208" y="552"/>
                      </a:lnTo>
                      <a:lnTo>
                        <a:pt x="209" y="554"/>
                      </a:lnTo>
                      <a:lnTo>
                        <a:pt x="209" y="555"/>
                      </a:lnTo>
                      <a:lnTo>
                        <a:pt x="211" y="557"/>
                      </a:lnTo>
                      <a:lnTo>
                        <a:pt x="213" y="561"/>
                      </a:lnTo>
                      <a:lnTo>
                        <a:pt x="213" y="564"/>
                      </a:lnTo>
                      <a:lnTo>
                        <a:pt x="216" y="565"/>
                      </a:lnTo>
                      <a:lnTo>
                        <a:pt x="219" y="568"/>
                      </a:lnTo>
                      <a:lnTo>
                        <a:pt x="222" y="569"/>
                      </a:lnTo>
                      <a:lnTo>
                        <a:pt x="223" y="569"/>
                      </a:lnTo>
                      <a:lnTo>
                        <a:pt x="223" y="568"/>
                      </a:lnTo>
                      <a:lnTo>
                        <a:pt x="223" y="566"/>
                      </a:lnTo>
                      <a:lnTo>
                        <a:pt x="223" y="565"/>
                      </a:lnTo>
                      <a:lnTo>
                        <a:pt x="225" y="565"/>
                      </a:lnTo>
                      <a:lnTo>
                        <a:pt x="226" y="566"/>
                      </a:lnTo>
                      <a:lnTo>
                        <a:pt x="228" y="566"/>
                      </a:lnTo>
                      <a:lnTo>
                        <a:pt x="229" y="568"/>
                      </a:lnTo>
                      <a:lnTo>
                        <a:pt x="240" y="566"/>
                      </a:lnTo>
                      <a:lnTo>
                        <a:pt x="242" y="566"/>
                      </a:lnTo>
                      <a:lnTo>
                        <a:pt x="246" y="561"/>
                      </a:lnTo>
                      <a:lnTo>
                        <a:pt x="249" y="558"/>
                      </a:lnTo>
                      <a:lnTo>
                        <a:pt x="250" y="548"/>
                      </a:lnTo>
                      <a:lnTo>
                        <a:pt x="250" y="542"/>
                      </a:lnTo>
                      <a:lnTo>
                        <a:pt x="249" y="540"/>
                      </a:lnTo>
                      <a:lnTo>
                        <a:pt x="247" y="533"/>
                      </a:lnTo>
                      <a:lnTo>
                        <a:pt x="247" y="531"/>
                      </a:lnTo>
                      <a:lnTo>
                        <a:pt x="247" y="528"/>
                      </a:lnTo>
                      <a:lnTo>
                        <a:pt x="247" y="527"/>
                      </a:lnTo>
                      <a:lnTo>
                        <a:pt x="249" y="525"/>
                      </a:lnTo>
                      <a:lnTo>
                        <a:pt x="247" y="524"/>
                      </a:lnTo>
                      <a:lnTo>
                        <a:pt x="246" y="524"/>
                      </a:lnTo>
                      <a:lnTo>
                        <a:pt x="245" y="525"/>
                      </a:lnTo>
                      <a:lnTo>
                        <a:pt x="245" y="527"/>
                      </a:lnTo>
                      <a:lnTo>
                        <a:pt x="243" y="527"/>
                      </a:lnTo>
                      <a:lnTo>
                        <a:pt x="239" y="527"/>
                      </a:lnTo>
                      <a:lnTo>
                        <a:pt x="238" y="527"/>
                      </a:lnTo>
                      <a:lnTo>
                        <a:pt x="233" y="528"/>
                      </a:lnTo>
                      <a:lnTo>
                        <a:pt x="230" y="528"/>
                      </a:lnTo>
                      <a:lnTo>
                        <a:pt x="229" y="530"/>
                      </a:lnTo>
                      <a:lnTo>
                        <a:pt x="229" y="531"/>
                      </a:lnTo>
                      <a:lnTo>
                        <a:pt x="228" y="531"/>
                      </a:lnTo>
                      <a:lnTo>
                        <a:pt x="225" y="531"/>
                      </a:lnTo>
                      <a:lnTo>
                        <a:pt x="223" y="531"/>
                      </a:lnTo>
                      <a:lnTo>
                        <a:pt x="219" y="528"/>
                      </a:lnTo>
                      <a:lnTo>
                        <a:pt x="216" y="524"/>
                      </a:lnTo>
                      <a:lnTo>
                        <a:pt x="216" y="523"/>
                      </a:lnTo>
                      <a:lnTo>
                        <a:pt x="216" y="521"/>
                      </a:lnTo>
                      <a:lnTo>
                        <a:pt x="216" y="518"/>
                      </a:lnTo>
                      <a:lnTo>
                        <a:pt x="201" y="518"/>
                      </a:lnTo>
                      <a:lnTo>
                        <a:pt x="199" y="518"/>
                      </a:lnTo>
                      <a:lnTo>
                        <a:pt x="196" y="517"/>
                      </a:lnTo>
                      <a:lnTo>
                        <a:pt x="189" y="513"/>
                      </a:lnTo>
                      <a:lnTo>
                        <a:pt x="187" y="511"/>
                      </a:lnTo>
                      <a:lnTo>
                        <a:pt x="185" y="511"/>
                      </a:lnTo>
                      <a:lnTo>
                        <a:pt x="184" y="511"/>
                      </a:lnTo>
                      <a:lnTo>
                        <a:pt x="181" y="511"/>
                      </a:lnTo>
                      <a:lnTo>
                        <a:pt x="181" y="513"/>
                      </a:lnTo>
                      <a:lnTo>
                        <a:pt x="178" y="514"/>
                      </a:lnTo>
                      <a:lnTo>
                        <a:pt x="175" y="514"/>
                      </a:lnTo>
                      <a:lnTo>
                        <a:pt x="174" y="513"/>
                      </a:lnTo>
                      <a:lnTo>
                        <a:pt x="171" y="513"/>
                      </a:lnTo>
                      <a:lnTo>
                        <a:pt x="157" y="511"/>
                      </a:lnTo>
                      <a:lnTo>
                        <a:pt x="155" y="511"/>
                      </a:lnTo>
                      <a:lnTo>
                        <a:pt x="150" y="513"/>
                      </a:lnTo>
                      <a:lnTo>
                        <a:pt x="150" y="514"/>
                      </a:lnTo>
                      <a:lnTo>
                        <a:pt x="148" y="516"/>
                      </a:lnTo>
                      <a:lnTo>
                        <a:pt x="143" y="521"/>
                      </a:lnTo>
                      <a:lnTo>
                        <a:pt x="141" y="521"/>
                      </a:lnTo>
                      <a:lnTo>
                        <a:pt x="140" y="520"/>
                      </a:lnTo>
                      <a:lnTo>
                        <a:pt x="137" y="520"/>
                      </a:lnTo>
                      <a:lnTo>
                        <a:pt x="133" y="520"/>
                      </a:lnTo>
                      <a:lnTo>
                        <a:pt x="130" y="520"/>
                      </a:lnTo>
                      <a:lnTo>
                        <a:pt x="131" y="518"/>
                      </a:lnTo>
                      <a:lnTo>
                        <a:pt x="131" y="517"/>
                      </a:lnTo>
                      <a:lnTo>
                        <a:pt x="133" y="516"/>
                      </a:lnTo>
                      <a:lnTo>
                        <a:pt x="134" y="516"/>
                      </a:lnTo>
                      <a:lnTo>
                        <a:pt x="136" y="513"/>
                      </a:lnTo>
                      <a:lnTo>
                        <a:pt x="137" y="508"/>
                      </a:lnTo>
                      <a:lnTo>
                        <a:pt x="140" y="504"/>
                      </a:lnTo>
                      <a:lnTo>
                        <a:pt x="141" y="501"/>
                      </a:lnTo>
                      <a:lnTo>
                        <a:pt x="141" y="494"/>
                      </a:lnTo>
                      <a:lnTo>
                        <a:pt x="140" y="493"/>
                      </a:lnTo>
                      <a:lnTo>
                        <a:pt x="137" y="491"/>
                      </a:lnTo>
                      <a:lnTo>
                        <a:pt x="136" y="491"/>
                      </a:lnTo>
                      <a:lnTo>
                        <a:pt x="136" y="493"/>
                      </a:lnTo>
                      <a:lnTo>
                        <a:pt x="134" y="494"/>
                      </a:lnTo>
                      <a:lnTo>
                        <a:pt x="131" y="497"/>
                      </a:lnTo>
                      <a:lnTo>
                        <a:pt x="126" y="499"/>
                      </a:lnTo>
                      <a:lnTo>
                        <a:pt x="123" y="500"/>
                      </a:lnTo>
                      <a:lnTo>
                        <a:pt x="120" y="500"/>
                      </a:lnTo>
                      <a:lnTo>
                        <a:pt x="120" y="499"/>
                      </a:lnTo>
                      <a:lnTo>
                        <a:pt x="120" y="494"/>
                      </a:lnTo>
                      <a:lnTo>
                        <a:pt x="120" y="491"/>
                      </a:lnTo>
                      <a:lnTo>
                        <a:pt x="122" y="490"/>
                      </a:lnTo>
                      <a:lnTo>
                        <a:pt x="120" y="483"/>
                      </a:lnTo>
                      <a:lnTo>
                        <a:pt x="119" y="479"/>
                      </a:lnTo>
                      <a:lnTo>
                        <a:pt x="119" y="476"/>
                      </a:lnTo>
                      <a:lnTo>
                        <a:pt x="114" y="469"/>
                      </a:lnTo>
                      <a:lnTo>
                        <a:pt x="112" y="466"/>
                      </a:lnTo>
                      <a:lnTo>
                        <a:pt x="105" y="459"/>
                      </a:lnTo>
                      <a:lnTo>
                        <a:pt x="103" y="458"/>
                      </a:lnTo>
                      <a:lnTo>
                        <a:pt x="102" y="458"/>
                      </a:lnTo>
                      <a:lnTo>
                        <a:pt x="96" y="455"/>
                      </a:lnTo>
                      <a:lnTo>
                        <a:pt x="95" y="452"/>
                      </a:lnTo>
                      <a:lnTo>
                        <a:pt x="93" y="450"/>
                      </a:lnTo>
                      <a:lnTo>
                        <a:pt x="90" y="448"/>
                      </a:lnTo>
                      <a:lnTo>
                        <a:pt x="85" y="443"/>
                      </a:lnTo>
                      <a:lnTo>
                        <a:pt x="83" y="442"/>
                      </a:lnTo>
                      <a:lnTo>
                        <a:pt x="76" y="439"/>
                      </a:lnTo>
                      <a:lnTo>
                        <a:pt x="72" y="438"/>
                      </a:lnTo>
                      <a:lnTo>
                        <a:pt x="69" y="436"/>
                      </a:lnTo>
                      <a:lnTo>
                        <a:pt x="52" y="432"/>
                      </a:lnTo>
                      <a:lnTo>
                        <a:pt x="51" y="432"/>
                      </a:lnTo>
                      <a:lnTo>
                        <a:pt x="49" y="431"/>
                      </a:lnTo>
                      <a:lnTo>
                        <a:pt x="44" y="426"/>
                      </a:lnTo>
                      <a:lnTo>
                        <a:pt x="42" y="426"/>
                      </a:lnTo>
                      <a:lnTo>
                        <a:pt x="37" y="415"/>
                      </a:lnTo>
                      <a:lnTo>
                        <a:pt x="31" y="405"/>
                      </a:lnTo>
                      <a:lnTo>
                        <a:pt x="25" y="398"/>
                      </a:lnTo>
                      <a:lnTo>
                        <a:pt x="20" y="388"/>
                      </a:lnTo>
                      <a:lnTo>
                        <a:pt x="17" y="385"/>
                      </a:lnTo>
                      <a:lnTo>
                        <a:pt x="13" y="381"/>
                      </a:lnTo>
                      <a:lnTo>
                        <a:pt x="4" y="368"/>
                      </a:lnTo>
                      <a:lnTo>
                        <a:pt x="3" y="366"/>
                      </a:lnTo>
                      <a:lnTo>
                        <a:pt x="0" y="354"/>
                      </a:lnTo>
                      <a:lnTo>
                        <a:pt x="0" y="353"/>
                      </a:lnTo>
                      <a:lnTo>
                        <a:pt x="3" y="349"/>
                      </a:lnTo>
                      <a:lnTo>
                        <a:pt x="4" y="344"/>
                      </a:lnTo>
                      <a:lnTo>
                        <a:pt x="4" y="343"/>
                      </a:lnTo>
                      <a:lnTo>
                        <a:pt x="8" y="339"/>
                      </a:lnTo>
                      <a:lnTo>
                        <a:pt x="10" y="337"/>
                      </a:lnTo>
                      <a:lnTo>
                        <a:pt x="13" y="339"/>
                      </a:lnTo>
                      <a:lnTo>
                        <a:pt x="14" y="339"/>
                      </a:lnTo>
                      <a:lnTo>
                        <a:pt x="15" y="337"/>
                      </a:lnTo>
                      <a:lnTo>
                        <a:pt x="17" y="336"/>
                      </a:lnTo>
                      <a:lnTo>
                        <a:pt x="17" y="334"/>
                      </a:lnTo>
                      <a:lnTo>
                        <a:pt x="18" y="333"/>
                      </a:lnTo>
                      <a:lnTo>
                        <a:pt x="18" y="332"/>
                      </a:lnTo>
                      <a:lnTo>
                        <a:pt x="18" y="323"/>
                      </a:lnTo>
                      <a:lnTo>
                        <a:pt x="18" y="319"/>
                      </a:lnTo>
                      <a:lnTo>
                        <a:pt x="17" y="317"/>
                      </a:lnTo>
                      <a:lnTo>
                        <a:pt x="17" y="316"/>
                      </a:lnTo>
                      <a:lnTo>
                        <a:pt x="15" y="313"/>
                      </a:lnTo>
                      <a:lnTo>
                        <a:pt x="17" y="312"/>
                      </a:lnTo>
                      <a:lnTo>
                        <a:pt x="17" y="310"/>
                      </a:lnTo>
                      <a:lnTo>
                        <a:pt x="18" y="310"/>
                      </a:lnTo>
                      <a:lnTo>
                        <a:pt x="20" y="309"/>
                      </a:lnTo>
                      <a:lnTo>
                        <a:pt x="20" y="308"/>
                      </a:lnTo>
                      <a:lnTo>
                        <a:pt x="20" y="305"/>
                      </a:lnTo>
                      <a:lnTo>
                        <a:pt x="18" y="300"/>
                      </a:lnTo>
                      <a:lnTo>
                        <a:pt x="17" y="298"/>
                      </a:lnTo>
                      <a:lnTo>
                        <a:pt x="17" y="295"/>
                      </a:lnTo>
                      <a:lnTo>
                        <a:pt x="18" y="292"/>
                      </a:lnTo>
                      <a:lnTo>
                        <a:pt x="20" y="292"/>
                      </a:lnTo>
                      <a:lnTo>
                        <a:pt x="21" y="292"/>
                      </a:lnTo>
                      <a:lnTo>
                        <a:pt x="21" y="295"/>
                      </a:lnTo>
                      <a:lnTo>
                        <a:pt x="21" y="296"/>
                      </a:lnTo>
                      <a:lnTo>
                        <a:pt x="24" y="299"/>
                      </a:lnTo>
                      <a:lnTo>
                        <a:pt x="27" y="303"/>
                      </a:lnTo>
                      <a:lnTo>
                        <a:pt x="28" y="303"/>
                      </a:lnTo>
                      <a:lnTo>
                        <a:pt x="30" y="303"/>
                      </a:lnTo>
                      <a:lnTo>
                        <a:pt x="31" y="303"/>
                      </a:lnTo>
                      <a:lnTo>
                        <a:pt x="37" y="305"/>
                      </a:lnTo>
                      <a:lnTo>
                        <a:pt x="39" y="305"/>
                      </a:lnTo>
                      <a:lnTo>
                        <a:pt x="41" y="305"/>
                      </a:lnTo>
                      <a:lnTo>
                        <a:pt x="42" y="303"/>
                      </a:lnTo>
                      <a:lnTo>
                        <a:pt x="44" y="300"/>
                      </a:lnTo>
                      <a:lnTo>
                        <a:pt x="47" y="300"/>
                      </a:lnTo>
                      <a:lnTo>
                        <a:pt x="51" y="300"/>
                      </a:lnTo>
                      <a:lnTo>
                        <a:pt x="54" y="300"/>
                      </a:lnTo>
                      <a:lnTo>
                        <a:pt x="54" y="299"/>
                      </a:lnTo>
                      <a:lnTo>
                        <a:pt x="54" y="298"/>
                      </a:lnTo>
                      <a:lnTo>
                        <a:pt x="54" y="293"/>
                      </a:lnTo>
                      <a:lnTo>
                        <a:pt x="52" y="291"/>
                      </a:lnTo>
                      <a:lnTo>
                        <a:pt x="51" y="289"/>
                      </a:lnTo>
                      <a:lnTo>
                        <a:pt x="51" y="288"/>
                      </a:lnTo>
                      <a:lnTo>
                        <a:pt x="49" y="286"/>
                      </a:lnTo>
                      <a:lnTo>
                        <a:pt x="48" y="286"/>
                      </a:lnTo>
                      <a:lnTo>
                        <a:pt x="47" y="286"/>
                      </a:lnTo>
                      <a:lnTo>
                        <a:pt x="45" y="285"/>
                      </a:lnTo>
                      <a:lnTo>
                        <a:pt x="44" y="283"/>
                      </a:lnTo>
                      <a:lnTo>
                        <a:pt x="39" y="278"/>
                      </a:lnTo>
                      <a:lnTo>
                        <a:pt x="38" y="275"/>
                      </a:lnTo>
                      <a:lnTo>
                        <a:pt x="38" y="272"/>
                      </a:lnTo>
                      <a:lnTo>
                        <a:pt x="34" y="265"/>
                      </a:lnTo>
                      <a:lnTo>
                        <a:pt x="31" y="262"/>
                      </a:lnTo>
                      <a:lnTo>
                        <a:pt x="28" y="259"/>
                      </a:lnTo>
                      <a:lnTo>
                        <a:pt x="20" y="250"/>
                      </a:lnTo>
                      <a:lnTo>
                        <a:pt x="18" y="245"/>
                      </a:lnTo>
                      <a:lnTo>
                        <a:pt x="17" y="238"/>
                      </a:lnTo>
                      <a:lnTo>
                        <a:pt x="17" y="235"/>
                      </a:lnTo>
                      <a:lnTo>
                        <a:pt x="15" y="228"/>
                      </a:lnTo>
                      <a:lnTo>
                        <a:pt x="13" y="221"/>
                      </a:lnTo>
                      <a:lnTo>
                        <a:pt x="13" y="220"/>
                      </a:lnTo>
                      <a:lnTo>
                        <a:pt x="11" y="217"/>
                      </a:lnTo>
                      <a:lnTo>
                        <a:pt x="10" y="214"/>
                      </a:lnTo>
                      <a:lnTo>
                        <a:pt x="8" y="213"/>
                      </a:lnTo>
                      <a:lnTo>
                        <a:pt x="7" y="210"/>
                      </a:lnTo>
                      <a:lnTo>
                        <a:pt x="7" y="208"/>
                      </a:lnTo>
                      <a:lnTo>
                        <a:pt x="7" y="206"/>
                      </a:lnTo>
                      <a:lnTo>
                        <a:pt x="8" y="206"/>
                      </a:lnTo>
                      <a:lnTo>
                        <a:pt x="8" y="204"/>
                      </a:lnTo>
                      <a:lnTo>
                        <a:pt x="8" y="201"/>
                      </a:lnTo>
                      <a:lnTo>
                        <a:pt x="10" y="200"/>
                      </a:lnTo>
                      <a:lnTo>
                        <a:pt x="11" y="200"/>
                      </a:lnTo>
                      <a:lnTo>
                        <a:pt x="14" y="197"/>
                      </a:lnTo>
                      <a:lnTo>
                        <a:pt x="22" y="199"/>
                      </a:lnTo>
                      <a:lnTo>
                        <a:pt x="30" y="201"/>
                      </a:lnTo>
                      <a:lnTo>
                        <a:pt x="37" y="204"/>
                      </a:lnTo>
                      <a:lnTo>
                        <a:pt x="48" y="208"/>
                      </a:lnTo>
                      <a:lnTo>
                        <a:pt x="62" y="211"/>
                      </a:lnTo>
                      <a:lnTo>
                        <a:pt x="68" y="211"/>
                      </a:lnTo>
                      <a:lnTo>
                        <a:pt x="75" y="213"/>
                      </a:lnTo>
                      <a:lnTo>
                        <a:pt x="85" y="214"/>
                      </a:lnTo>
                      <a:lnTo>
                        <a:pt x="88" y="214"/>
                      </a:lnTo>
                      <a:lnTo>
                        <a:pt x="96" y="216"/>
                      </a:lnTo>
                      <a:lnTo>
                        <a:pt x="110" y="218"/>
                      </a:lnTo>
                      <a:lnTo>
                        <a:pt x="116" y="218"/>
                      </a:lnTo>
                      <a:lnTo>
                        <a:pt x="127" y="221"/>
                      </a:lnTo>
                      <a:lnTo>
                        <a:pt x="127" y="224"/>
                      </a:lnTo>
                      <a:lnTo>
                        <a:pt x="129" y="225"/>
                      </a:lnTo>
                      <a:lnTo>
                        <a:pt x="129" y="227"/>
                      </a:lnTo>
                      <a:lnTo>
                        <a:pt x="130" y="227"/>
                      </a:lnTo>
                      <a:lnTo>
                        <a:pt x="131" y="230"/>
                      </a:lnTo>
                      <a:lnTo>
                        <a:pt x="133" y="231"/>
                      </a:lnTo>
                      <a:lnTo>
                        <a:pt x="133" y="233"/>
                      </a:lnTo>
                      <a:lnTo>
                        <a:pt x="131" y="233"/>
                      </a:lnTo>
                      <a:lnTo>
                        <a:pt x="130" y="233"/>
                      </a:lnTo>
                      <a:lnTo>
                        <a:pt x="130" y="234"/>
                      </a:lnTo>
                      <a:lnTo>
                        <a:pt x="131" y="235"/>
                      </a:lnTo>
                      <a:lnTo>
                        <a:pt x="131" y="237"/>
                      </a:lnTo>
                      <a:lnTo>
                        <a:pt x="131" y="238"/>
                      </a:lnTo>
                      <a:lnTo>
                        <a:pt x="133" y="240"/>
                      </a:lnTo>
                      <a:lnTo>
                        <a:pt x="134" y="241"/>
                      </a:lnTo>
                      <a:lnTo>
                        <a:pt x="136" y="242"/>
                      </a:lnTo>
                      <a:lnTo>
                        <a:pt x="137" y="244"/>
                      </a:lnTo>
                      <a:lnTo>
                        <a:pt x="138" y="245"/>
                      </a:lnTo>
                      <a:lnTo>
                        <a:pt x="140" y="245"/>
                      </a:lnTo>
                      <a:lnTo>
                        <a:pt x="140" y="247"/>
                      </a:lnTo>
                      <a:lnTo>
                        <a:pt x="141" y="250"/>
                      </a:lnTo>
                      <a:lnTo>
                        <a:pt x="143" y="251"/>
                      </a:lnTo>
                      <a:lnTo>
                        <a:pt x="144" y="252"/>
                      </a:lnTo>
                      <a:lnTo>
                        <a:pt x="146" y="252"/>
                      </a:lnTo>
                      <a:lnTo>
                        <a:pt x="147" y="254"/>
                      </a:lnTo>
                      <a:lnTo>
                        <a:pt x="148" y="252"/>
                      </a:lnTo>
                      <a:lnTo>
                        <a:pt x="150" y="254"/>
                      </a:lnTo>
                      <a:lnTo>
                        <a:pt x="148" y="254"/>
                      </a:lnTo>
                      <a:lnTo>
                        <a:pt x="150" y="254"/>
                      </a:lnTo>
                      <a:lnTo>
                        <a:pt x="151" y="255"/>
                      </a:lnTo>
                      <a:lnTo>
                        <a:pt x="153" y="255"/>
                      </a:lnTo>
                      <a:lnTo>
                        <a:pt x="155" y="255"/>
                      </a:lnTo>
                      <a:lnTo>
                        <a:pt x="157" y="254"/>
                      </a:lnTo>
                      <a:lnTo>
                        <a:pt x="155" y="252"/>
                      </a:lnTo>
                      <a:lnTo>
                        <a:pt x="155" y="251"/>
                      </a:lnTo>
                      <a:lnTo>
                        <a:pt x="155" y="250"/>
                      </a:lnTo>
                      <a:lnTo>
                        <a:pt x="155" y="247"/>
                      </a:lnTo>
                      <a:lnTo>
                        <a:pt x="154" y="245"/>
                      </a:lnTo>
                      <a:lnTo>
                        <a:pt x="151" y="241"/>
                      </a:lnTo>
                      <a:lnTo>
                        <a:pt x="150" y="240"/>
                      </a:lnTo>
                      <a:lnTo>
                        <a:pt x="148" y="238"/>
                      </a:lnTo>
                      <a:lnTo>
                        <a:pt x="148" y="237"/>
                      </a:lnTo>
                      <a:lnTo>
                        <a:pt x="148" y="235"/>
                      </a:lnTo>
                      <a:lnTo>
                        <a:pt x="150" y="234"/>
                      </a:lnTo>
                      <a:lnTo>
                        <a:pt x="151" y="234"/>
                      </a:lnTo>
                      <a:lnTo>
                        <a:pt x="153" y="234"/>
                      </a:lnTo>
                      <a:lnTo>
                        <a:pt x="153" y="233"/>
                      </a:lnTo>
                      <a:lnTo>
                        <a:pt x="153" y="231"/>
                      </a:lnTo>
                      <a:lnTo>
                        <a:pt x="154" y="230"/>
                      </a:lnTo>
                      <a:lnTo>
                        <a:pt x="155" y="228"/>
                      </a:lnTo>
                      <a:lnTo>
                        <a:pt x="160" y="230"/>
                      </a:lnTo>
                      <a:lnTo>
                        <a:pt x="168" y="231"/>
                      </a:lnTo>
                      <a:lnTo>
                        <a:pt x="182" y="237"/>
                      </a:lnTo>
                      <a:lnTo>
                        <a:pt x="195" y="241"/>
                      </a:lnTo>
                      <a:lnTo>
                        <a:pt x="198" y="242"/>
                      </a:lnTo>
                      <a:lnTo>
                        <a:pt x="221" y="251"/>
                      </a:lnTo>
                      <a:lnTo>
                        <a:pt x="236" y="259"/>
                      </a:lnTo>
                      <a:lnTo>
                        <a:pt x="239" y="261"/>
                      </a:lnTo>
                      <a:lnTo>
                        <a:pt x="250" y="269"/>
                      </a:lnTo>
                      <a:lnTo>
                        <a:pt x="255" y="274"/>
                      </a:lnTo>
                      <a:lnTo>
                        <a:pt x="253" y="275"/>
                      </a:lnTo>
                      <a:lnTo>
                        <a:pt x="255" y="279"/>
                      </a:lnTo>
                      <a:lnTo>
                        <a:pt x="256" y="281"/>
                      </a:lnTo>
                      <a:lnTo>
                        <a:pt x="257" y="281"/>
                      </a:lnTo>
                      <a:lnTo>
                        <a:pt x="262" y="285"/>
                      </a:lnTo>
                      <a:lnTo>
                        <a:pt x="260" y="289"/>
                      </a:lnTo>
                      <a:lnTo>
                        <a:pt x="259" y="291"/>
                      </a:lnTo>
                      <a:lnTo>
                        <a:pt x="257" y="291"/>
                      </a:lnTo>
                      <a:lnTo>
                        <a:pt x="253" y="293"/>
                      </a:lnTo>
                      <a:lnTo>
                        <a:pt x="250" y="293"/>
                      </a:lnTo>
                      <a:lnTo>
                        <a:pt x="247" y="293"/>
                      </a:lnTo>
                      <a:lnTo>
                        <a:pt x="246" y="293"/>
                      </a:lnTo>
                      <a:lnTo>
                        <a:pt x="243" y="295"/>
                      </a:lnTo>
                      <a:lnTo>
                        <a:pt x="239" y="300"/>
                      </a:lnTo>
                      <a:lnTo>
                        <a:pt x="239" y="303"/>
                      </a:lnTo>
                      <a:lnTo>
                        <a:pt x="238" y="306"/>
                      </a:lnTo>
                      <a:lnTo>
                        <a:pt x="236" y="306"/>
                      </a:lnTo>
                      <a:lnTo>
                        <a:pt x="235" y="308"/>
                      </a:lnTo>
                      <a:lnTo>
                        <a:pt x="230" y="308"/>
                      </a:lnTo>
                      <a:lnTo>
                        <a:pt x="228" y="308"/>
                      </a:lnTo>
                      <a:lnTo>
                        <a:pt x="223" y="305"/>
                      </a:lnTo>
                      <a:lnTo>
                        <a:pt x="221" y="303"/>
                      </a:lnTo>
                      <a:lnTo>
                        <a:pt x="219" y="305"/>
                      </a:lnTo>
                      <a:lnTo>
                        <a:pt x="219" y="306"/>
                      </a:lnTo>
                      <a:lnTo>
                        <a:pt x="222" y="309"/>
                      </a:lnTo>
                      <a:lnTo>
                        <a:pt x="226" y="310"/>
                      </a:lnTo>
                      <a:lnTo>
                        <a:pt x="226" y="315"/>
                      </a:lnTo>
                      <a:lnTo>
                        <a:pt x="225" y="317"/>
                      </a:lnTo>
                      <a:lnTo>
                        <a:pt x="225" y="319"/>
                      </a:lnTo>
                      <a:lnTo>
                        <a:pt x="225" y="323"/>
                      </a:lnTo>
                      <a:lnTo>
                        <a:pt x="225" y="326"/>
                      </a:lnTo>
                      <a:lnTo>
                        <a:pt x="223" y="326"/>
                      </a:lnTo>
                      <a:lnTo>
                        <a:pt x="223" y="327"/>
                      </a:lnTo>
                      <a:lnTo>
                        <a:pt x="229" y="333"/>
                      </a:lnTo>
                      <a:lnTo>
                        <a:pt x="233" y="336"/>
                      </a:lnTo>
                      <a:lnTo>
                        <a:pt x="236" y="336"/>
                      </a:lnTo>
                      <a:lnTo>
                        <a:pt x="243" y="341"/>
                      </a:lnTo>
                      <a:lnTo>
                        <a:pt x="243" y="343"/>
                      </a:lnTo>
                      <a:lnTo>
                        <a:pt x="243" y="344"/>
                      </a:lnTo>
                      <a:lnTo>
                        <a:pt x="247" y="350"/>
                      </a:lnTo>
                      <a:lnTo>
                        <a:pt x="249" y="350"/>
                      </a:lnTo>
                      <a:lnTo>
                        <a:pt x="252" y="351"/>
                      </a:lnTo>
                      <a:lnTo>
                        <a:pt x="255" y="353"/>
                      </a:lnTo>
                      <a:lnTo>
                        <a:pt x="256" y="354"/>
                      </a:lnTo>
                      <a:lnTo>
                        <a:pt x="262" y="358"/>
                      </a:lnTo>
                      <a:lnTo>
                        <a:pt x="266" y="360"/>
                      </a:lnTo>
                      <a:lnTo>
                        <a:pt x="269" y="361"/>
                      </a:lnTo>
                      <a:lnTo>
                        <a:pt x="269" y="367"/>
                      </a:lnTo>
                      <a:lnTo>
                        <a:pt x="269" y="368"/>
                      </a:lnTo>
                      <a:lnTo>
                        <a:pt x="269" y="370"/>
                      </a:lnTo>
                      <a:lnTo>
                        <a:pt x="270" y="371"/>
                      </a:lnTo>
                      <a:lnTo>
                        <a:pt x="274" y="374"/>
                      </a:lnTo>
                      <a:lnTo>
                        <a:pt x="279" y="375"/>
                      </a:lnTo>
                      <a:lnTo>
                        <a:pt x="279" y="377"/>
                      </a:lnTo>
                      <a:lnTo>
                        <a:pt x="279" y="378"/>
                      </a:lnTo>
                      <a:lnTo>
                        <a:pt x="279" y="380"/>
                      </a:lnTo>
                      <a:lnTo>
                        <a:pt x="280" y="381"/>
                      </a:lnTo>
                      <a:lnTo>
                        <a:pt x="281" y="383"/>
                      </a:lnTo>
                      <a:lnTo>
                        <a:pt x="284" y="384"/>
                      </a:lnTo>
                      <a:lnTo>
                        <a:pt x="288" y="384"/>
                      </a:lnTo>
                      <a:lnTo>
                        <a:pt x="293" y="385"/>
                      </a:lnTo>
                      <a:lnTo>
                        <a:pt x="293" y="387"/>
                      </a:lnTo>
                      <a:lnTo>
                        <a:pt x="297" y="390"/>
                      </a:lnTo>
                      <a:lnTo>
                        <a:pt x="298" y="395"/>
                      </a:lnTo>
                      <a:lnTo>
                        <a:pt x="301" y="401"/>
                      </a:lnTo>
                      <a:lnTo>
                        <a:pt x="304" y="401"/>
                      </a:lnTo>
                      <a:lnTo>
                        <a:pt x="304" y="400"/>
                      </a:lnTo>
                      <a:lnTo>
                        <a:pt x="305" y="400"/>
                      </a:lnTo>
                      <a:lnTo>
                        <a:pt x="308" y="398"/>
                      </a:lnTo>
                      <a:lnTo>
                        <a:pt x="315" y="398"/>
                      </a:lnTo>
                      <a:lnTo>
                        <a:pt x="317" y="398"/>
                      </a:lnTo>
                      <a:lnTo>
                        <a:pt x="321" y="397"/>
                      </a:lnTo>
                      <a:lnTo>
                        <a:pt x="321" y="395"/>
                      </a:lnTo>
                      <a:lnTo>
                        <a:pt x="322" y="395"/>
                      </a:lnTo>
                      <a:lnTo>
                        <a:pt x="331" y="391"/>
                      </a:lnTo>
                      <a:lnTo>
                        <a:pt x="335" y="391"/>
                      </a:lnTo>
                      <a:lnTo>
                        <a:pt x="339" y="395"/>
                      </a:lnTo>
                      <a:lnTo>
                        <a:pt x="341" y="397"/>
                      </a:lnTo>
                      <a:lnTo>
                        <a:pt x="339" y="398"/>
                      </a:lnTo>
                      <a:lnTo>
                        <a:pt x="339" y="400"/>
                      </a:lnTo>
                      <a:lnTo>
                        <a:pt x="339" y="401"/>
                      </a:lnTo>
                      <a:lnTo>
                        <a:pt x="341" y="404"/>
                      </a:lnTo>
                      <a:lnTo>
                        <a:pt x="344" y="407"/>
                      </a:lnTo>
                      <a:lnTo>
                        <a:pt x="346" y="407"/>
                      </a:lnTo>
                      <a:lnTo>
                        <a:pt x="349" y="408"/>
                      </a:lnTo>
                      <a:lnTo>
                        <a:pt x="351" y="408"/>
                      </a:lnTo>
                      <a:lnTo>
                        <a:pt x="351" y="409"/>
                      </a:lnTo>
                      <a:lnTo>
                        <a:pt x="352" y="411"/>
                      </a:lnTo>
                      <a:lnTo>
                        <a:pt x="354" y="411"/>
                      </a:lnTo>
                      <a:lnTo>
                        <a:pt x="355" y="409"/>
                      </a:lnTo>
                      <a:lnTo>
                        <a:pt x="355" y="404"/>
                      </a:lnTo>
                      <a:lnTo>
                        <a:pt x="355" y="402"/>
                      </a:lnTo>
                      <a:lnTo>
                        <a:pt x="355" y="401"/>
                      </a:lnTo>
                      <a:lnTo>
                        <a:pt x="356" y="398"/>
                      </a:lnTo>
                      <a:lnTo>
                        <a:pt x="355" y="397"/>
                      </a:lnTo>
                      <a:lnTo>
                        <a:pt x="355" y="395"/>
                      </a:lnTo>
                      <a:lnTo>
                        <a:pt x="352" y="392"/>
                      </a:lnTo>
                      <a:lnTo>
                        <a:pt x="348" y="385"/>
                      </a:lnTo>
                      <a:lnTo>
                        <a:pt x="344" y="378"/>
                      </a:lnTo>
                      <a:lnTo>
                        <a:pt x="335" y="373"/>
                      </a:lnTo>
                      <a:lnTo>
                        <a:pt x="328" y="371"/>
                      </a:lnTo>
                      <a:lnTo>
                        <a:pt x="322" y="368"/>
                      </a:lnTo>
                      <a:lnTo>
                        <a:pt x="328" y="366"/>
                      </a:lnTo>
                      <a:lnTo>
                        <a:pt x="329" y="364"/>
                      </a:lnTo>
                      <a:lnTo>
                        <a:pt x="332" y="363"/>
                      </a:lnTo>
                      <a:lnTo>
                        <a:pt x="335" y="358"/>
                      </a:lnTo>
                      <a:lnTo>
                        <a:pt x="337" y="356"/>
                      </a:lnTo>
                      <a:lnTo>
                        <a:pt x="335" y="343"/>
                      </a:lnTo>
                      <a:lnTo>
                        <a:pt x="335" y="339"/>
                      </a:lnTo>
                      <a:lnTo>
                        <a:pt x="335" y="337"/>
                      </a:lnTo>
                      <a:lnTo>
                        <a:pt x="337" y="336"/>
                      </a:lnTo>
                      <a:lnTo>
                        <a:pt x="337" y="334"/>
                      </a:lnTo>
                      <a:lnTo>
                        <a:pt x="337" y="333"/>
                      </a:lnTo>
                      <a:lnTo>
                        <a:pt x="337" y="329"/>
                      </a:lnTo>
                      <a:lnTo>
                        <a:pt x="337" y="326"/>
                      </a:lnTo>
                      <a:lnTo>
                        <a:pt x="335" y="323"/>
                      </a:lnTo>
                      <a:lnTo>
                        <a:pt x="332" y="319"/>
                      </a:lnTo>
                      <a:lnTo>
                        <a:pt x="329" y="316"/>
                      </a:lnTo>
                      <a:lnTo>
                        <a:pt x="328" y="313"/>
                      </a:lnTo>
                      <a:lnTo>
                        <a:pt x="328" y="312"/>
                      </a:lnTo>
                      <a:lnTo>
                        <a:pt x="329" y="312"/>
                      </a:lnTo>
                      <a:lnTo>
                        <a:pt x="329" y="309"/>
                      </a:lnTo>
                      <a:lnTo>
                        <a:pt x="331" y="306"/>
                      </a:lnTo>
                      <a:lnTo>
                        <a:pt x="331" y="303"/>
                      </a:lnTo>
                      <a:lnTo>
                        <a:pt x="331" y="300"/>
                      </a:lnTo>
                      <a:lnTo>
                        <a:pt x="331" y="299"/>
                      </a:lnTo>
                      <a:lnTo>
                        <a:pt x="331" y="298"/>
                      </a:lnTo>
                      <a:lnTo>
                        <a:pt x="332" y="296"/>
                      </a:lnTo>
                      <a:lnTo>
                        <a:pt x="334" y="296"/>
                      </a:lnTo>
                      <a:lnTo>
                        <a:pt x="335" y="295"/>
                      </a:lnTo>
                      <a:lnTo>
                        <a:pt x="337" y="296"/>
                      </a:lnTo>
                      <a:lnTo>
                        <a:pt x="341" y="298"/>
                      </a:lnTo>
                      <a:lnTo>
                        <a:pt x="348" y="302"/>
                      </a:lnTo>
                      <a:lnTo>
                        <a:pt x="349" y="305"/>
                      </a:lnTo>
                      <a:lnTo>
                        <a:pt x="349" y="306"/>
                      </a:lnTo>
                      <a:lnTo>
                        <a:pt x="348" y="312"/>
                      </a:lnTo>
                      <a:lnTo>
                        <a:pt x="348" y="322"/>
                      </a:lnTo>
                      <a:lnTo>
                        <a:pt x="348" y="323"/>
                      </a:lnTo>
                      <a:lnTo>
                        <a:pt x="348" y="325"/>
                      </a:lnTo>
                      <a:lnTo>
                        <a:pt x="349" y="326"/>
                      </a:lnTo>
                      <a:lnTo>
                        <a:pt x="351" y="326"/>
                      </a:lnTo>
                      <a:lnTo>
                        <a:pt x="349" y="329"/>
                      </a:lnTo>
                      <a:lnTo>
                        <a:pt x="346" y="330"/>
                      </a:lnTo>
                      <a:lnTo>
                        <a:pt x="345" y="330"/>
                      </a:lnTo>
                      <a:lnTo>
                        <a:pt x="344" y="330"/>
                      </a:lnTo>
                      <a:lnTo>
                        <a:pt x="344" y="332"/>
                      </a:lnTo>
                      <a:lnTo>
                        <a:pt x="342" y="332"/>
                      </a:lnTo>
                      <a:lnTo>
                        <a:pt x="339" y="334"/>
                      </a:lnTo>
                      <a:lnTo>
                        <a:pt x="339" y="336"/>
                      </a:lnTo>
                      <a:lnTo>
                        <a:pt x="338" y="337"/>
                      </a:lnTo>
                      <a:lnTo>
                        <a:pt x="339" y="339"/>
                      </a:lnTo>
                      <a:lnTo>
                        <a:pt x="339" y="344"/>
                      </a:lnTo>
                      <a:lnTo>
                        <a:pt x="339" y="346"/>
                      </a:lnTo>
                      <a:lnTo>
                        <a:pt x="339" y="349"/>
                      </a:lnTo>
                      <a:lnTo>
                        <a:pt x="338" y="349"/>
                      </a:lnTo>
                      <a:lnTo>
                        <a:pt x="338" y="350"/>
                      </a:lnTo>
                      <a:lnTo>
                        <a:pt x="338" y="353"/>
                      </a:lnTo>
                      <a:lnTo>
                        <a:pt x="341" y="360"/>
                      </a:lnTo>
                      <a:lnTo>
                        <a:pt x="342" y="370"/>
                      </a:lnTo>
                      <a:lnTo>
                        <a:pt x="344" y="373"/>
                      </a:lnTo>
                      <a:lnTo>
                        <a:pt x="346" y="374"/>
                      </a:lnTo>
                      <a:lnTo>
                        <a:pt x="351" y="375"/>
                      </a:lnTo>
                      <a:lnTo>
                        <a:pt x="358" y="377"/>
                      </a:lnTo>
                      <a:lnTo>
                        <a:pt x="362" y="377"/>
                      </a:lnTo>
                      <a:lnTo>
                        <a:pt x="362" y="375"/>
                      </a:lnTo>
                      <a:lnTo>
                        <a:pt x="358" y="371"/>
                      </a:lnTo>
                      <a:lnTo>
                        <a:pt x="355" y="370"/>
                      </a:lnTo>
                      <a:lnTo>
                        <a:pt x="355" y="368"/>
                      </a:lnTo>
                      <a:lnTo>
                        <a:pt x="355" y="367"/>
                      </a:lnTo>
                      <a:lnTo>
                        <a:pt x="356" y="366"/>
                      </a:lnTo>
                      <a:lnTo>
                        <a:pt x="356" y="364"/>
                      </a:lnTo>
                      <a:lnTo>
                        <a:pt x="356" y="361"/>
                      </a:lnTo>
                      <a:lnTo>
                        <a:pt x="355" y="357"/>
                      </a:lnTo>
                      <a:lnTo>
                        <a:pt x="354" y="354"/>
                      </a:lnTo>
                      <a:lnTo>
                        <a:pt x="352" y="351"/>
                      </a:lnTo>
                      <a:lnTo>
                        <a:pt x="352" y="339"/>
                      </a:lnTo>
                      <a:lnTo>
                        <a:pt x="352" y="337"/>
                      </a:lnTo>
                      <a:lnTo>
                        <a:pt x="358" y="330"/>
                      </a:lnTo>
                      <a:lnTo>
                        <a:pt x="361" y="329"/>
                      </a:lnTo>
                      <a:lnTo>
                        <a:pt x="362" y="330"/>
                      </a:lnTo>
                      <a:lnTo>
                        <a:pt x="363" y="329"/>
                      </a:lnTo>
                      <a:lnTo>
                        <a:pt x="365" y="329"/>
                      </a:lnTo>
                      <a:lnTo>
                        <a:pt x="366" y="327"/>
                      </a:lnTo>
                      <a:lnTo>
                        <a:pt x="373" y="325"/>
                      </a:lnTo>
                      <a:lnTo>
                        <a:pt x="376" y="323"/>
                      </a:lnTo>
                      <a:lnTo>
                        <a:pt x="378" y="323"/>
                      </a:lnTo>
                      <a:lnTo>
                        <a:pt x="378" y="322"/>
                      </a:lnTo>
                      <a:lnTo>
                        <a:pt x="379" y="322"/>
                      </a:lnTo>
                      <a:lnTo>
                        <a:pt x="380" y="329"/>
                      </a:lnTo>
                      <a:lnTo>
                        <a:pt x="385" y="332"/>
                      </a:lnTo>
                      <a:lnTo>
                        <a:pt x="385" y="330"/>
                      </a:lnTo>
                      <a:lnTo>
                        <a:pt x="386" y="329"/>
                      </a:lnTo>
                      <a:lnTo>
                        <a:pt x="386" y="327"/>
                      </a:lnTo>
                      <a:lnTo>
                        <a:pt x="386" y="325"/>
                      </a:lnTo>
                      <a:lnTo>
                        <a:pt x="385" y="320"/>
                      </a:lnTo>
                      <a:lnTo>
                        <a:pt x="382" y="317"/>
                      </a:lnTo>
                      <a:lnTo>
                        <a:pt x="380" y="317"/>
                      </a:lnTo>
                      <a:lnTo>
                        <a:pt x="380" y="313"/>
                      </a:lnTo>
                      <a:lnTo>
                        <a:pt x="379" y="310"/>
                      </a:lnTo>
                      <a:lnTo>
                        <a:pt x="379" y="309"/>
                      </a:lnTo>
                      <a:lnTo>
                        <a:pt x="378" y="308"/>
                      </a:lnTo>
                      <a:lnTo>
                        <a:pt x="376" y="308"/>
                      </a:lnTo>
                      <a:lnTo>
                        <a:pt x="365" y="300"/>
                      </a:lnTo>
                      <a:lnTo>
                        <a:pt x="359" y="299"/>
                      </a:lnTo>
                      <a:lnTo>
                        <a:pt x="358" y="299"/>
                      </a:lnTo>
                      <a:lnTo>
                        <a:pt x="358" y="300"/>
                      </a:lnTo>
                      <a:lnTo>
                        <a:pt x="352" y="296"/>
                      </a:lnTo>
                      <a:lnTo>
                        <a:pt x="351" y="295"/>
                      </a:lnTo>
                      <a:lnTo>
                        <a:pt x="349" y="295"/>
                      </a:lnTo>
                      <a:lnTo>
                        <a:pt x="348" y="293"/>
                      </a:lnTo>
                      <a:lnTo>
                        <a:pt x="348" y="292"/>
                      </a:lnTo>
                      <a:lnTo>
                        <a:pt x="349" y="291"/>
                      </a:lnTo>
                      <a:lnTo>
                        <a:pt x="351" y="289"/>
                      </a:lnTo>
                      <a:lnTo>
                        <a:pt x="351" y="288"/>
                      </a:lnTo>
                      <a:lnTo>
                        <a:pt x="351" y="286"/>
                      </a:lnTo>
                      <a:lnTo>
                        <a:pt x="349" y="286"/>
                      </a:lnTo>
                      <a:lnTo>
                        <a:pt x="348" y="286"/>
                      </a:lnTo>
                      <a:lnTo>
                        <a:pt x="348" y="288"/>
                      </a:lnTo>
                      <a:lnTo>
                        <a:pt x="344" y="285"/>
                      </a:lnTo>
                      <a:lnTo>
                        <a:pt x="342" y="285"/>
                      </a:lnTo>
                      <a:lnTo>
                        <a:pt x="341" y="283"/>
                      </a:lnTo>
                      <a:lnTo>
                        <a:pt x="342" y="282"/>
                      </a:lnTo>
                      <a:lnTo>
                        <a:pt x="344" y="279"/>
                      </a:lnTo>
                      <a:lnTo>
                        <a:pt x="342" y="278"/>
                      </a:lnTo>
                      <a:lnTo>
                        <a:pt x="338" y="276"/>
                      </a:lnTo>
                      <a:lnTo>
                        <a:pt x="337" y="275"/>
                      </a:lnTo>
                      <a:lnTo>
                        <a:pt x="335" y="275"/>
                      </a:lnTo>
                      <a:lnTo>
                        <a:pt x="334" y="276"/>
                      </a:lnTo>
                      <a:lnTo>
                        <a:pt x="332" y="276"/>
                      </a:lnTo>
                      <a:lnTo>
                        <a:pt x="331" y="275"/>
                      </a:lnTo>
                      <a:lnTo>
                        <a:pt x="325" y="265"/>
                      </a:lnTo>
                      <a:lnTo>
                        <a:pt x="318" y="257"/>
                      </a:lnTo>
                      <a:lnTo>
                        <a:pt x="315" y="252"/>
                      </a:lnTo>
                      <a:lnTo>
                        <a:pt x="314" y="250"/>
                      </a:lnTo>
                      <a:lnTo>
                        <a:pt x="313" y="247"/>
                      </a:lnTo>
                      <a:lnTo>
                        <a:pt x="310" y="244"/>
                      </a:lnTo>
                      <a:lnTo>
                        <a:pt x="308" y="241"/>
                      </a:lnTo>
                      <a:lnTo>
                        <a:pt x="305" y="238"/>
                      </a:lnTo>
                      <a:lnTo>
                        <a:pt x="305" y="235"/>
                      </a:lnTo>
                      <a:lnTo>
                        <a:pt x="305" y="234"/>
                      </a:lnTo>
                      <a:lnTo>
                        <a:pt x="308" y="233"/>
                      </a:lnTo>
                      <a:lnTo>
                        <a:pt x="310" y="230"/>
                      </a:lnTo>
                      <a:lnTo>
                        <a:pt x="311" y="228"/>
                      </a:lnTo>
                      <a:lnTo>
                        <a:pt x="314" y="223"/>
                      </a:lnTo>
                      <a:lnTo>
                        <a:pt x="318" y="213"/>
                      </a:lnTo>
                      <a:lnTo>
                        <a:pt x="320" y="208"/>
                      </a:lnTo>
                      <a:lnTo>
                        <a:pt x="321" y="206"/>
                      </a:lnTo>
                      <a:lnTo>
                        <a:pt x="325" y="190"/>
                      </a:lnTo>
                      <a:lnTo>
                        <a:pt x="327" y="183"/>
                      </a:lnTo>
                      <a:lnTo>
                        <a:pt x="327" y="182"/>
                      </a:lnTo>
                      <a:lnTo>
                        <a:pt x="325" y="179"/>
                      </a:lnTo>
                      <a:lnTo>
                        <a:pt x="325" y="175"/>
                      </a:lnTo>
                      <a:lnTo>
                        <a:pt x="318" y="156"/>
                      </a:lnTo>
                      <a:lnTo>
                        <a:pt x="315" y="139"/>
                      </a:lnTo>
                      <a:lnTo>
                        <a:pt x="314" y="131"/>
                      </a:lnTo>
                      <a:lnTo>
                        <a:pt x="313" y="121"/>
                      </a:lnTo>
                      <a:lnTo>
                        <a:pt x="311" y="116"/>
                      </a:lnTo>
                      <a:lnTo>
                        <a:pt x="310" y="112"/>
                      </a:lnTo>
                      <a:lnTo>
                        <a:pt x="310" y="109"/>
                      </a:lnTo>
                      <a:lnTo>
                        <a:pt x="311" y="108"/>
                      </a:lnTo>
                      <a:lnTo>
                        <a:pt x="308" y="101"/>
                      </a:lnTo>
                      <a:lnTo>
                        <a:pt x="307" y="97"/>
                      </a:lnTo>
                      <a:lnTo>
                        <a:pt x="305" y="94"/>
                      </a:lnTo>
                      <a:lnTo>
                        <a:pt x="300" y="85"/>
                      </a:lnTo>
                      <a:lnTo>
                        <a:pt x="297" y="83"/>
                      </a:lnTo>
                      <a:lnTo>
                        <a:pt x="296" y="81"/>
                      </a:lnTo>
                      <a:lnTo>
                        <a:pt x="293" y="77"/>
                      </a:lnTo>
                      <a:lnTo>
                        <a:pt x="291" y="71"/>
                      </a:lnTo>
                      <a:lnTo>
                        <a:pt x="293" y="68"/>
                      </a:lnTo>
                      <a:lnTo>
                        <a:pt x="290" y="51"/>
                      </a:lnTo>
                      <a:lnTo>
                        <a:pt x="288" y="47"/>
                      </a:lnTo>
                      <a:lnTo>
                        <a:pt x="287" y="43"/>
                      </a:lnTo>
                      <a:lnTo>
                        <a:pt x="286" y="37"/>
                      </a:lnTo>
                      <a:lnTo>
                        <a:pt x="283" y="33"/>
                      </a:lnTo>
                      <a:lnTo>
                        <a:pt x="280" y="27"/>
                      </a:lnTo>
                      <a:lnTo>
                        <a:pt x="276" y="25"/>
                      </a:lnTo>
                      <a:lnTo>
                        <a:pt x="274" y="23"/>
                      </a:lnTo>
                      <a:lnTo>
                        <a:pt x="273" y="22"/>
                      </a:lnTo>
                      <a:lnTo>
                        <a:pt x="274" y="22"/>
                      </a:lnTo>
                      <a:lnTo>
                        <a:pt x="276" y="22"/>
                      </a:lnTo>
                      <a:lnTo>
                        <a:pt x="281" y="25"/>
                      </a:lnTo>
                      <a:lnTo>
                        <a:pt x="298" y="32"/>
                      </a:lnTo>
                      <a:lnTo>
                        <a:pt x="300" y="32"/>
                      </a:lnTo>
                      <a:lnTo>
                        <a:pt x="301" y="32"/>
                      </a:lnTo>
                      <a:lnTo>
                        <a:pt x="304" y="32"/>
                      </a:lnTo>
                      <a:lnTo>
                        <a:pt x="304" y="30"/>
                      </a:lnTo>
                      <a:lnTo>
                        <a:pt x="308" y="27"/>
                      </a:lnTo>
                      <a:lnTo>
                        <a:pt x="313" y="26"/>
                      </a:lnTo>
                      <a:lnTo>
                        <a:pt x="314" y="25"/>
                      </a:lnTo>
                      <a:lnTo>
                        <a:pt x="315" y="25"/>
                      </a:lnTo>
                      <a:lnTo>
                        <a:pt x="317" y="23"/>
                      </a:lnTo>
                      <a:lnTo>
                        <a:pt x="318" y="22"/>
                      </a:lnTo>
                      <a:lnTo>
                        <a:pt x="322" y="17"/>
                      </a:lnTo>
                      <a:lnTo>
                        <a:pt x="324" y="17"/>
                      </a:lnTo>
                      <a:lnTo>
                        <a:pt x="325" y="16"/>
                      </a:lnTo>
                      <a:lnTo>
                        <a:pt x="332" y="9"/>
                      </a:lnTo>
                      <a:lnTo>
                        <a:pt x="332" y="8"/>
                      </a:lnTo>
                      <a:lnTo>
                        <a:pt x="334" y="6"/>
                      </a:lnTo>
                      <a:lnTo>
                        <a:pt x="335" y="5"/>
                      </a:lnTo>
                      <a:lnTo>
                        <a:pt x="337" y="0"/>
                      </a:lnTo>
                      <a:lnTo>
                        <a:pt x="338" y="0"/>
                      </a:lnTo>
                      <a:lnTo>
                        <a:pt x="339" y="0"/>
                      </a:lnTo>
                      <a:lnTo>
                        <a:pt x="354" y="15"/>
                      </a:lnTo>
                      <a:lnTo>
                        <a:pt x="358" y="22"/>
                      </a:lnTo>
                      <a:lnTo>
                        <a:pt x="362" y="25"/>
                      </a:lnTo>
                      <a:lnTo>
                        <a:pt x="363" y="26"/>
                      </a:lnTo>
                      <a:lnTo>
                        <a:pt x="372" y="33"/>
                      </a:lnTo>
                      <a:lnTo>
                        <a:pt x="388" y="43"/>
                      </a:lnTo>
                      <a:lnTo>
                        <a:pt x="392" y="46"/>
                      </a:lnTo>
                      <a:lnTo>
                        <a:pt x="395" y="47"/>
                      </a:lnTo>
                      <a:lnTo>
                        <a:pt x="402" y="51"/>
                      </a:lnTo>
                      <a:lnTo>
                        <a:pt x="407" y="56"/>
                      </a:lnTo>
                      <a:lnTo>
                        <a:pt x="417" y="63"/>
                      </a:lnTo>
                      <a:lnTo>
                        <a:pt x="419" y="64"/>
                      </a:lnTo>
                      <a:lnTo>
                        <a:pt x="423" y="66"/>
                      </a:lnTo>
                      <a:lnTo>
                        <a:pt x="424" y="66"/>
                      </a:lnTo>
                      <a:lnTo>
                        <a:pt x="429" y="67"/>
                      </a:lnTo>
                      <a:lnTo>
                        <a:pt x="434" y="68"/>
                      </a:lnTo>
                      <a:lnTo>
                        <a:pt x="438" y="70"/>
                      </a:lnTo>
                      <a:lnTo>
                        <a:pt x="441" y="68"/>
                      </a:lnTo>
                      <a:lnTo>
                        <a:pt x="443" y="70"/>
                      </a:lnTo>
                      <a:lnTo>
                        <a:pt x="450" y="70"/>
                      </a:lnTo>
                      <a:lnTo>
                        <a:pt x="454" y="71"/>
                      </a:lnTo>
                      <a:lnTo>
                        <a:pt x="460" y="71"/>
                      </a:lnTo>
                      <a:lnTo>
                        <a:pt x="462" y="71"/>
                      </a:lnTo>
                      <a:lnTo>
                        <a:pt x="470" y="68"/>
                      </a:lnTo>
                      <a:lnTo>
                        <a:pt x="481" y="67"/>
                      </a:lnTo>
                      <a:lnTo>
                        <a:pt x="484" y="68"/>
                      </a:lnTo>
                      <a:lnTo>
                        <a:pt x="492" y="67"/>
                      </a:lnTo>
                      <a:lnTo>
                        <a:pt x="495" y="66"/>
                      </a:lnTo>
                      <a:lnTo>
                        <a:pt x="496" y="64"/>
                      </a:lnTo>
                      <a:lnTo>
                        <a:pt x="498" y="64"/>
                      </a:lnTo>
                      <a:lnTo>
                        <a:pt x="499" y="63"/>
                      </a:lnTo>
                      <a:lnTo>
                        <a:pt x="504" y="60"/>
                      </a:lnTo>
                      <a:lnTo>
                        <a:pt x="505" y="58"/>
                      </a:lnTo>
                      <a:lnTo>
                        <a:pt x="506" y="58"/>
                      </a:lnTo>
                      <a:lnTo>
                        <a:pt x="508" y="57"/>
                      </a:lnTo>
                      <a:lnTo>
                        <a:pt x="511" y="56"/>
                      </a:lnTo>
                      <a:lnTo>
                        <a:pt x="511" y="54"/>
                      </a:lnTo>
                      <a:lnTo>
                        <a:pt x="512" y="53"/>
                      </a:lnTo>
                      <a:lnTo>
                        <a:pt x="511" y="50"/>
                      </a:lnTo>
                      <a:lnTo>
                        <a:pt x="511" y="47"/>
                      </a:lnTo>
                      <a:lnTo>
                        <a:pt x="515" y="49"/>
                      </a:lnTo>
                      <a:lnTo>
                        <a:pt x="526" y="46"/>
                      </a:lnTo>
                      <a:lnTo>
                        <a:pt x="526" y="44"/>
                      </a:lnTo>
                      <a:lnTo>
                        <a:pt x="526" y="41"/>
                      </a:lnTo>
                      <a:lnTo>
                        <a:pt x="525" y="40"/>
                      </a:lnTo>
                      <a:lnTo>
                        <a:pt x="525" y="39"/>
                      </a:lnTo>
                      <a:lnTo>
                        <a:pt x="523" y="39"/>
                      </a:lnTo>
                      <a:lnTo>
                        <a:pt x="526" y="37"/>
                      </a:lnTo>
                      <a:lnTo>
                        <a:pt x="530" y="37"/>
                      </a:lnTo>
                      <a:lnTo>
                        <a:pt x="533" y="37"/>
                      </a:lnTo>
                      <a:lnTo>
                        <a:pt x="535" y="37"/>
                      </a:lnTo>
                      <a:lnTo>
                        <a:pt x="537" y="39"/>
                      </a:lnTo>
                      <a:lnTo>
                        <a:pt x="543" y="37"/>
                      </a:lnTo>
                      <a:lnTo>
                        <a:pt x="547" y="37"/>
                      </a:lnTo>
                      <a:lnTo>
                        <a:pt x="553" y="37"/>
                      </a:lnTo>
                      <a:lnTo>
                        <a:pt x="554" y="39"/>
                      </a:lnTo>
                      <a:lnTo>
                        <a:pt x="563" y="37"/>
                      </a:lnTo>
                      <a:lnTo>
                        <a:pt x="563" y="36"/>
                      </a:lnTo>
                      <a:lnTo>
                        <a:pt x="564" y="34"/>
                      </a:lnTo>
                      <a:lnTo>
                        <a:pt x="566" y="33"/>
                      </a:lnTo>
                      <a:lnTo>
                        <a:pt x="567" y="32"/>
                      </a:lnTo>
                      <a:lnTo>
                        <a:pt x="569" y="32"/>
                      </a:lnTo>
                      <a:lnTo>
                        <a:pt x="570" y="33"/>
                      </a:lnTo>
                      <a:lnTo>
                        <a:pt x="573" y="34"/>
                      </a:lnTo>
                      <a:lnTo>
                        <a:pt x="573" y="33"/>
                      </a:lnTo>
                      <a:lnTo>
                        <a:pt x="574" y="33"/>
                      </a:lnTo>
                      <a:lnTo>
                        <a:pt x="579" y="32"/>
                      </a:lnTo>
                      <a:lnTo>
                        <a:pt x="588" y="32"/>
                      </a:lnTo>
                      <a:lnTo>
                        <a:pt x="591" y="32"/>
                      </a:lnTo>
                      <a:lnTo>
                        <a:pt x="597" y="32"/>
                      </a:lnTo>
                      <a:lnTo>
                        <a:pt x="600" y="30"/>
                      </a:lnTo>
                      <a:lnTo>
                        <a:pt x="603" y="29"/>
                      </a:lnTo>
                      <a:lnTo>
                        <a:pt x="605" y="29"/>
                      </a:lnTo>
                      <a:lnTo>
                        <a:pt x="610" y="29"/>
                      </a:lnTo>
                      <a:lnTo>
                        <a:pt x="610" y="30"/>
                      </a:lnTo>
                      <a:lnTo>
                        <a:pt x="608" y="32"/>
                      </a:lnTo>
                      <a:lnTo>
                        <a:pt x="608" y="33"/>
                      </a:lnTo>
                      <a:lnTo>
                        <a:pt x="608" y="36"/>
                      </a:lnTo>
                      <a:lnTo>
                        <a:pt x="610" y="36"/>
                      </a:lnTo>
                      <a:lnTo>
                        <a:pt x="611" y="36"/>
                      </a:lnTo>
                      <a:lnTo>
                        <a:pt x="612" y="39"/>
                      </a:lnTo>
                      <a:lnTo>
                        <a:pt x="612" y="40"/>
                      </a:lnTo>
                      <a:lnTo>
                        <a:pt x="612" y="41"/>
                      </a:lnTo>
                      <a:lnTo>
                        <a:pt x="614" y="43"/>
                      </a:lnTo>
                      <a:lnTo>
                        <a:pt x="618" y="46"/>
                      </a:lnTo>
                      <a:lnTo>
                        <a:pt x="622" y="50"/>
                      </a:lnTo>
                      <a:lnTo>
                        <a:pt x="627" y="51"/>
                      </a:lnTo>
                      <a:lnTo>
                        <a:pt x="629" y="53"/>
                      </a:lnTo>
                      <a:lnTo>
                        <a:pt x="639" y="54"/>
                      </a:lnTo>
                      <a:lnTo>
                        <a:pt x="644" y="54"/>
                      </a:lnTo>
                      <a:lnTo>
                        <a:pt x="644" y="57"/>
                      </a:lnTo>
                      <a:lnTo>
                        <a:pt x="645" y="57"/>
                      </a:lnTo>
                      <a:lnTo>
                        <a:pt x="652" y="58"/>
                      </a:lnTo>
                      <a:lnTo>
                        <a:pt x="658" y="60"/>
                      </a:lnTo>
                      <a:lnTo>
                        <a:pt x="670" y="61"/>
                      </a:lnTo>
                      <a:lnTo>
                        <a:pt x="673" y="61"/>
                      </a:lnTo>
                      <a:lnTo>
                        <a:pt x="673" y="60"/>
                      </a:lnTo>
                      <a:lnTo>
                        <a:pt x="690" y="61"/>
                      </a:lnTo>
                      <a:lnTo>
                        <a:pt x="702" y="60"/>
                      </a:lnTo>
                      <a:lnTo>
                        <a:pt x="712" y="60"/>
                      </a:lnTo>
                      <a:lnTo>
                        <a:pt x="719" y="60"/>
                      </a:lnTo>
                      <a:lnTo>
                        <a:pt x="729" y="60"/>
                      </a:lnTo>
                      <a:lnTo>
                        <a:pt x="731" y="60"/>
                      </a:lnTo>
                      <a:lnTo>
                        <a:pt x="734" y="61"/>
                      </a:lnTo>
                      <a:lnTo>
                        <a:pt x="750" y="67"/>
                      </a:lnTo>
                      <a:lnTo>
                        <a:pt x="753" y="67"/>
                      </a:lnTo>
                      <a:lnTo>
                        <a:pt x="753" y="68"/>
                      </a:lnTo>
                      <a:lnTo>
                        <a:pt x="751" y="70"/>
                      </a:lnTo>
                      <a:lnTo>
                        <a:pt x="751" y="73"/>
                      </a:lnTo>
                      <a:lnTo>
                        <a:pt x="748" y="73"/>
                      </a:lnTo>
                      <a:lnTo>
                        <a:pt x="743" y="68"/>
                      </a:lnTo>
                      <a:lnTo>
                        <a:pt x="741" y="68"/>
                      </a:lnTo>
                      <a:lnTo>
                        <a:pt x="740" y="70"/>
                      </a:lnTo>
                      <a:lnTo>
                        <a:pt x="740" y="73"/>
                      </a:lnTo>
                      <a:lnTo>
                        <a:pt x="740" y="74"/>
                      </a:lnTo>
                      <a:lnTo>
                        <a:pt x="745" y="78"/>
                      </a:lnTo>
                      <a:lnTo>
                        <a:pt x="751" y="83"/>
                      </a:lnTo>
                      <a:lnTo>
                        <a:pt x="753" y="83"/>
                      </a:lnTo>
                      <a:lnTo>
                        <a:pt x="754" y="83"/>
                      </a:lnTo>
                      <a:lnTo>
                        <a:pt x="754" y="81"/>
                      </a:lnTo>
                      <a:lnTo>
                        <a:pt x="754" y="80"/>
                      </a:lnTo>
                      <a:lnTo>
                        <a:pt x="767" y="91"/>
                      </a:lnTo>
                      <a:lnTo>
                        <a:pt x="768" y="92"/>
                      </a:lnTo>
                      <a:lnTo>
                        <a:pt x="778" y="98"/>
                      </a:lnTo>
                      <a:lnTo>
                        <a:pt x="779" y="97"/>
                      </a:lnTo>
                      <a:lnTo>
                        <a:pt x="779" y="95"/>
                      </a:lnTo>
                      <a:lnTo>
                        <a:pt x="785" y="101"/>
                      </a:lnTo>
                      <a:lnTo>
                        <a:pt x="788" y="102"/>
                      </a:lnTo>
                      <a:lnTo>
                        <a:pt x="794" y="105"/>
                      </a:lnTo>
                      <a:lnTo>
                        <a:pt x="802" y="108"/>
                      </a:lnTo>
                      <a:lnTo>
                        <a:pt x="803" y="109"/>
                      </a:lnTo>
                      <a:lnTo>
                        <a:pt x="808" y="111"/>
                      </a:lnTo>
                      <a:lnTo>
                        <a:pt x="811" y="111"/>
                      </a:lnTo>
                      <a:lnTo>
                        <a:pt x="823" y="112"/>
                      </a:lnTo>
                      <a:lnTo>
                        <a:pt x="828" y="112"/>
                      </a:lnTo>
                      <a:lnTo>
                        <a:pt x="829" y="112"/>
                      </a:lnTo>
                      <a:lnTo>
                        <a:pt x="839" y="111"/>
                      </a:lnTo>
                      <a:lnTo>
                        <a:pt x="849" y="108"/>
                      </a:lnTo>
                      <a:lnTo>
                        <a:pt x="853" y="108"/>
                      </a:lnTo>
                      <a:lnTo>
                        <a:pt x="860" y="107"/>
                      </a:lnTo>
                      <a:lnTo>
                        <a:pt x="871" y="104"/>
                      </a:lnTo>
                      <a:lnTo>
                        <a:pt x="874" y="104"/>
                      </a:lnTo>
                      <a:lnTo>
                        <a:pt x="881" y="105"/>
                      </a:lnTo>
                      <a:lnTo>
                        <a:pt x="883" y="105"/>
                      </a:lnTo>
                      <a:lnTo>
                        <a:pt x="886" y="107"/>
                      </a:lnTo>
                      <a:lnTo>
                        <a:pt x="884" y="108"/>
                      </a:lnTo>
                      <a:lnTo>
                        <a:pt x="883" y="109"/>
                      </a:lnTo>
                      <a:lnTo>
                        <a:pt x="883" y="112"/>
                      </a:lnTo>
                      <a:lnTo>
                        <a:pt x="887" y="118"/>
                      </a:lnTo>
                      <a:lnTo>
                        <a:pt x="888" y="1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0" name="Freeform 78"/>
                <p:cNvSpPr>
                  <a:spLocks/>
                </p:cNvSpPr>
                <p:nvPr/>
              </p:nvSpPr>
              <p:spPr bwMode="auto">
                <a:xfrm>
                  <a:off x="2535238" y="2433638"/>
                  <a:ext cx="20638" cy="114300"/>
                </a:xfrm>
                <a:custGeom>
                  <a:avLst/>
                  <a:gdLst>
                    <a:gd name="T0" fmla="*/ 4 w 13"/>
                    <a:gd name="T1" fmla="*/ 4 h 72"/>
                    <a:gd name="T2" fmla="*/ 6 w 13"/>
                    <a:gd name="T3" fmla="*/ 7 h 72"/>
                    <a:gd name="T4" fmla="*/ 7 w 13"/>
                    <a:gd name="T5" fmla="*/ 9 h 72"/>
                    <a:gd name="T6" fmla="*/ 9 w 13"/>
                    <a:gd name="T7" fmla="*/ 11 h 72"/>
                    <a:gd name="T8" fmla="*/ 10 w 13"/>
                    <a:gd name="T9" fmla="*/ 15 h 72"/>
                    <a:gd name="T10" fmla="*/ 11 w 13"/>
                    <a:gd name="T11" fmla="*/ 18 h 72"/>
                    <a:gd name="T12" fmla="*/ 11 w 13"/>
                    <a:gd name="T13" fmla="*/ 19 h 72"/>
                    <a:gd name="T14" fmla="*/ 10 w 13"/>
                    <a:gd name="T15" fmla="*/ 21 h 72"/>
                    <a:gd name="T16" fmla="*/ 9 w 13"/>
                    <a:gd name="T17" fmla="*/ 21 h 72"/>
                    <a:gd name="T18" fmla="*/ 9 w 13"/>
                    <a:gd name="T19" fmla="*/ 22 h 72"/>
                    <a:gd name="T20" fmla="*/ 10 w 13"/>
                    <a:gd name="T21" fmla="*/ 29 h 72"/>
                    <a:gd name="T22" fmla="*/ 7 w 13"/>
                    <a:gd name="T23" fmla="*/ 38 h 72"/>
                    <a:gd name="T24" fmla="*/ 7 w 13"/>
                    <a:gd name="T25" fmla="*/ 41 h 72"/>
                    <a:gd name="T26" fmla="*/ 7 w 13"/>
                    <a:gd name="T27" fmla="*/ 45 h 72"/>
                    <a:gd name="T28" fmla="*/ 7 w 13"/>
                    <a:gd name="T29" fmla="*/ 46 h 72"/>
                    <a:gd name="T30" fmla="*/ 9 w 13"/>
                    <a:gd name="T31" fmla="*/ 46 h 72"/>
                    <a:gd name="T32" fmla="*/ 9 w 13"/>
                    <a:gd name="T33" fmla="*/ 48 h 72"/>
                    <a:gd name="T34" fmla="*/ 7 w 13"/>
                    <a:gd name="T35" fmla="*/ 52 h 72"/>
                    <a:gd name="T36" fmla="*/ 7 w 13"/>
                    <a:gd name="T37" fmla="*/ 53 h 72"/>
                    <a:gd name="T38" fmla="*/ 6 w 13"/>
                    <a:gd name="T39" fmla="*/ 55 h 72"/>
                    <a:gd name="T40" fmla="*/ 6 w 13"/>
                    <a:gd name="T41" fmla="*/ 56 h 72"/>
                    <a:gd name="T42" fmla="*/ 10 w 13"/>
                    <a:gd name="T43" fmla="*/ 60 h 72"/>
                    <a:gd name="T44" fmla="*/ 11 w 13"/>
                    <a:gd name="T45" fmla="*/ 63 h 72"/>
                    <a:gd name="T46" fmla="*/ 13 w 13"/>
                    <a:gd name="T47" fmla="*/ 65 h 72"/>
                    <a:gd name="T48" fmla="*/ 13 w 13"/>
                    <a:gd name="T49" fmla="*/ 70 h 72"/>
                    <a:gd name="T50" fmla="*/ 13 w 13"/>
                    <a:gd name="T51" fmla="*/ 72 h 72"/>
                    <a:gd name="T52" fmla="*/ 11 w 13"/>
                    <a:gd name="T53" fmla="*/ 70 h 72"/>
                    <a:gd name="T54" fmla="*/ 9 w 13"/>
                    <a:gd name="T55" fmla="*/ 69 h 72"/>
                    <a:gd name="T56" fmla="*/ 7 w 13"/>
                    <a:gd name="T57" fmla="*/ 67 h 72"/>
                    <a:gd name="T58" fmla="*/ 7 w 13"/>
                    <a:gd name="T59" fmla="*/ 66 h 72"/>
                    <a:gd name="T60" fmla="*/ 2 w 13"/>
                    <a:gd name="T61" fmla="*/ 60 h 72"/>
                    <a:gd name="T62" fmla="*/ 2 w 13"/>
                    <a:gd name="T63" fmla="*/ 56 h 72"/>
                    <a:gd name="T64" fmla="*/ 3 w 13"/>
                    <a:gd name="T65" fmla="*/ 56 h 72"/>
                    <a:gd name="T66" fmla="*/ 3 w 13"/>
                    <a:gd name="T67" fmla="*/ 55 h 72"/>
                    <a:gd name="T68" fmla="*/ 2 w 13"/>
                    <a:gd name="T69" fmla="*/ 43 h 72"/>
                    <a:gd name="T70" fmla="*/ 2 w 13"/>
                    <a:gd name="T71" fmla="*/ 41 h 72"/>
                    <a:gd name="T72" fmla="*/ 3 w 13"/>
                    <a:gd name="T73" fmla="*/ 38 h 72"/>
                    <a:gd name="T74" fmla="*/ 4 w 13"/>
                    <a:gd name="T75" fmla="*/ 35 h 72"/>
                    <a:gd name="T76" fmla="*/ 6 w 13"/>
                    <a:gd name="T77" fmla="*/ 29 h 72"/>
                    <a:gd name="T78" fmla="*/ 6 w 13"/>
                    <a:gd name="T79" fmla="*/ 26 h 72"/>
                    <a:gd name="T80" fmla="*/ 4 w 13"/>
                    <a:gd name="T81" fmla="*/ 18 h 72"/>
                    <a:gd name="T82" fmla="*/ 4 w 13"/>
                    <a:gd name="T83" fmla="*/ 17 h 72"/>
                    <a:gd name="T84" fmla="*/ 2 w 13"/>
                    <a:gd name="T85" fmla="*/ 15 h 72"/>
                    <a:gd name="T86" fmla="*/ 2 w 13"/>
                    <a:gd name="T87" fmla="*/ 14 h 72"/>
                    <a:gd name="T88" fmla="*/ 0 w 13"/>
                    <a:gd name="T89" fmla="*/ 8 h 72"/>
                    <a:gd name="T90" fmla="*/ 0 w 13"/>
                    <a:gd name="T91" fmla="*/ 2 h 72"/>
                    <a:gd name="T92" fmla="*/ 0 w 13"/>
                    <a:gd name="T93" fmla="*/ 1 h 72"/>
                    <a:gd name="T94" fmla="*/ 0 w 13"/>
                    <a:gd name="T95" fmla="*/ 0 h 72"/>
                    <a:gd name="T96" fmla="*/ 3 w 13"/>
                    <a:gd name="T97" fmla="*/ 0 h 72"/>
                    <a:gd name="T98" fmla="*/ 4 w 13"/>
                    <a:gd name="T99" fmla="*/ 1 h 72"/>
                    <a:gd name="T100" fmla="*/ 6 w 13"/>
                    <a:gd name="T101" fmla="*/ 1 h 72"/>
                    <a:gd name="T102" fmla="*/ 4 w 13"/>
                    <a:gd name="T103" fmla="*/ 2 h 72"/>
                    <a:gd name="T104" fmla="*/ 4 w 13"/>
                    <a:gd name="T105"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 h="72">
                      <a:moveTo>
                        <a:pt x="4" y="4"/>
                      </a:moveTo>
                      <a:lnTo>
                        <a:pt x="6" y="7"/>
                      </a:lnTo>
                      <a:lnTo>
                        <a:pt x="7" y="9"/>
                      </a:lnTo>
                      <a:lnTo>
                        <a:pt x="9" y="11"/>
                      </a:lnTo>
                      <a:lnTo>
                        <a:pt x="10" y="15"/>
                      </a:lnTo>
                      <a:lnTo>
                        <a:pt x="11" y="18"/>
                      </a:lnTo>
                      <a:lnTo>
                        <a:pt x="11" y="19"/>
                      </a:lnTo>
                      <a:lnTo>
                        <a:pt x="10" y="21"/>
                      </a:lnTo>
                      <a:lnTo>
                        <a:pt x="9" y="21"/>
                      </a:lnTo>
                      <a:lnTo>
                        <a:pt x="9" y="22"/>
                      </a:lnTo>
                      <a:lnTo>
                        <a:pt x="10" y="29"/>
                      </a:lnTo>
                      <a:lnTo>
                        <a:pt x="7" y="38"/>
                      </a:lnTo>
                      <a:lnTo>
                        <a:pt x="7" y="41"/>
                      </a:lnTo>
                      <a:lnTo>
                        <a:pt x="7" y="45"/>
                      </a:lnTo>
                      <a:lnTo>
                        <a:pt x="7" y="46"/>
                      </a:lnTo>
                      <a:lnTo>
                        <a:pt x="9" y="46"/>
                      </a:lnTo>
                      <a:lnTo>
                        <a:pt x="9" y="48"/>
                      </a:lnTo>
                      <a:lnTo>
                        <a:pt x="7" y="52"/>
                      </a:lnTo>
                      <a:lnTo>
                        <a:pt x="7" y="53"/>
                      </a:lnTo>
                      <a:lnTo>
                        <a:pt x="6" y="55"/>
                      </a:lnTo>
                      <a:lnTo>
                        <a:pt x="6" y="56"/>
                      </a:lnTo>
                      <a:lnTo>
                        <a:pt x="10" y="60"/>
                      </a:lnTo>
                      <a:lnTo>
                        <a:pt x="11" y="63"/>
                      </a:lnTo>
                      <a:lnTo>
                        <a:pt x="13" y="65"/>
                      </a:lnTo>
                      <a:lnTo>
                        <a:pt x="13" y="70"/>
                      </a:lnTo>
                      <a:lnTo>
                        <a:pt x="13" y="72"/>
                      </a:lnTo>
                      <a:lnTo>
                        <a:pt x="11" y="70"/>
                      </a:lnTo>
                      <a:lnTo>
                        <a:pt x="9" y="69"/>
                      </a:lnTo>
                      <a:lnTo>
                        <a:pt x="7" y="67"/>
                      </a:lnTo>
                      <a:lnTo>
                        <a:pt x="7" y="66"/>
                      </a:lnTo>
                      <a:lnTo>
                        <a:pt x="2" y="60"/>
                      </a:lnTo>
                      <a:lnTo>
                        <a:pt x="2" y="56"/>
                      </a:lnTo>
                      <a:lnTo>
                        <a:pt x="3" y="56"/>
                      </a:lnTo>
                      <a:lnTo>
                        <a:pt x="3" y="55"/>
                      </a:lnTo>
                      <a:lnTo>
                        <a:pt x="2" y="43"/>
                      </a:lnTo>
                      <a:lnTo>
                        <a:pt x="2" y="41"/>
                      </a:lnTo>
                      <a:lnTo>
                        <a:pt x="3" y="38"/>
                      </a:lnTo>
                      <a:lnTo>
                        <a:pt x="4" y="35"/>
                      </a:lnTo>
                      <a:lnTo>
                        <a:pt x="6" y="29"/>
                      </a:lnTo>
                      <a:lnTo>
                        <a:pt x="6" y="26"/>
                      </a:lnTo>
                      <a:lnTo>
                        <a:pt x="4" y="18"/>
                      </a:lnTo>
                      <a:lnTo>
                        <a:pt x="4" y="17"/>
                      </a:lnTo>
                      <a:lnTo>
                        <a:pt x="2" y="15"/>
                      </a:lnTo>
                      <a:lnTo>
                        <a:pt x="2" y="14"/>
                      </a:lnTo>
                      <a:lnTo>
                        <a:pt x="0" y="8"/>
                      </a:lnTo>
                      <a:lnTo>
                        <a:pt x="0" y="2"/>
                      </a:lnTo>
                      <a:lnTo>
                        <a:pt x="0" y="1"/>
                      </a:lnTo>
                      <a:lnTo>
                        <a:pt x="0" y="0"/>
                      </a:lnTo>
                      <a:lnTo>
                        <a:pt x="3" y="0"/>
                      </a:lnTo>
                      <a:lnTo>
                        <a:pt x="4" y="1"/>
                      </a:lnTo>
                      <a:lnTo>
                        <a:pt x="6" y="1"/>
                      </a:lnTo>
                      <a:lnTo>
                        <a:pt x="4" y="2"/>
                      </a:lnTo>
                      <a:lnTo>
                        <a:pt x="4"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1" name="Freeform 79"/>
                <p:cNvSpPr>
                  <a:spLocks/>
                </p:cNvSpPr>
                <p:nvPr/>
              </p:nvSpPr>
              <p:spPr bwMode="auto">
                <a:xfrm>
                  <a:off x="2535238" y="2371725"/>
                  <a:ext cx="6350" cy="22225"/>
                </a:xfrm>
                <a:custGeom>
                  <a:avLst/>
                  <a:gdLst>
                    <a:gd name="T0" fmla="*/ 3 w 4"/>
                    <a:gd name="T1" fmla="*/ 13 h 14"/>
                    <a:gd name="T2" fmla="*/ 3 w 4"/>
                    <a:gd name="T3" fmla="*/ 14 h 14"/>
                    <a:gd name="T4" fmla="*/ 3 w 4"/>
                    <a:gd name="T5" fmla="*/ 13 h 14"/>
                    <a:gd name="T6" fmla="*/ 2 w 4"/>
                    <a:gd name="T7" fmla="*/ 12 h 14"/>
                    <a:gd name="T8" fmla="*/ 0 w 4"/>
                    <a:gd name="T9" fmla="*/ 10 h 14"/>
                    <a:gd name="T10" fmla="*/ 0 w 4"/>
                    <a:gd name="T11" fmla="*/ 9 h 14"/>
                    <a:gd name="T12" fmla="*/ 2 w 4"/>
                    <a:gd name="T13" fmla="*/ 2 h 14"/>
                    <a:gd name="T14" fmla="*/ 3 w 4"/>
                    <a:gd name="T15" fmla="*/ 0 h 14"/>
                    <a:gd name="T16" fmla="*/ 4 w 4"/>
                    <a:gd name="T17" fmla="*/ 5 h 14"/>
                    <a:gd name="T18" fmla="*/ 4 w 4"/>
                    <a:gd name="T19" fmla="*/ 6 h 14"/>
                    <a:gd name="T20" fmla="*/ 4 w 4"/>
                    <a:gd name="T21" fmla="*/ 7 h 14"/>
                    <a:gd name="T22" fmla="*/ 4 w 4"/>
                    <a:gd name="T23" fmla="*/ 9 h 14"/>
                    <a:gd name="T24" fmla="*/ 3 w 4"/>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4">
                      <a:moveTo>
                        <a:pt x="3" y="13"/>
                      </a:moveTo>
                      <a:lnTo>
                        <a:pt x="3" y="14"/>
                      </a:lnTo>
                      <a:lnTo>
                        <a:pt x="3" y="13"/>
                      </a:lnTo>
                      <a:lnTo>
                        <a:pt x="2" y="12"/>
                      </a:lnTo>
                      <a:lnTo>
                        <a:pt x="0" y="10"/>
                      </a:lnTo>
                      <a:lnTo>
                        <a:pt x="0" y="9"/>
                      </a:lnTo>
                      <a:lnTo>
                        <a:pt x="2" y="2"/>
                      </a:lnTo>
                      <a:lnTo>
                        <a:pt x="3" y="0"/>
                      </a:lnTo>
                      <a:lnTo>
                        <a:pt x="4" y="5"/>
                      </a:lnTo>
                      <a:lnTo>
                        <a:pt x="4" y="6"/>
                      </a:lnTo>
                      <a:lnTo>
                        <a:pt x="4" y="7"/>
                      </a:lnTo>
                      <a:lnTo>
                        <a:pt x="4" y="9"/>
                      </a:lnTo>
                      <a:lnTo>
                        <a:pt x="3"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2" name="Freeform 80"/>
                <p:cNvSpPr>
                  <a:spLocks/>
                </p:cNvSpPr>
                <p:nvPr/>
              </p:nvSpPr>
              <p:spPr bwMode="auto">
                <a:xfrm>
                  <a:off x="2571750" y="2371725"/>
                  <a:ext cx="15875" cy="19050"/>
                </a:xfrm>
                <a:custGeom>
                  <a:avLst/>
                  <a:gdLst>
                    <a:gd name="T0" fmla="*/ 0 w 10"/>
                    <a:gd name="T1" fmla="*/ 12 h 12"/>
                    <a:gd name="T2" fmla="*/ 0 w 10"/>
                    <a:gd name="T3" fmla="*/ 10 h 12"/>
                    <a:gd name="T4" fmla="*/ 0 w 10"/>
                    <a:gd name="T5" fmla="*/ 9 h 12"/>
                    <a:gd name="T6" fmla="*/ 1 w 10"/>
                    <a:gd name="T7" fmla="*/ 6 h 12"/>
                    <a:gd name="T8" fmla="*/ 3 w 10"/>
                    <a:gd name="T9" fmla="*/ 3 h 12"/>
                    <a:gd name="T10" fmla="*/ 5 w 10"/>
                    <a:gd name="T11" fmla="*/ 0 h 12"/>
                    <a:gd name="T12" fmla="*/ 7 w 10"/>
                    <a:gd name="T13" fmla="*/ 0 h 12"/>
                    <a:gd name="T14" fmla="*/ 7 w 10"/>
                    <a:gd name="T15" fmla="*/ 2 h 12"/>
                    <a:gd name="T16" fmla="*/ 10 w 10"/>
                    <a:gd name="T17" fmla="*/ 7 h 12"/>
                    <a:gd name="T18" fmla="*/ 10 w 10"/>
                    <a:gd name="T19" fmla="*/ 9 h 12"/>
                    <a:gd name="T20" fmla="*/ 8 w 10"/>
                    <a:gd name="T21" fmla="*/ 12 h 12"/>
                    <a:gd name="T22" fmla="*/ 5 w 10"/>
                    <a:gd name="T23" fmla="*/ 12 h 12"/>
                    <a:gd name="T24" fmla="*/ 1 w 10"/>
                    <a:gd name="T25" fmla="*/ 12 h 12"/>
                    <a:gd name="T26" fmla="*/ 0 w 10"/>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0" y="12"/>
                      </a:moveTo>
                      <a:lnTo>
                        <a:pt x="0" y="10"/>
                      </a:lnTo>
                      <a:lnTo>
                        <a:pt x="0" y="9"/>
                      </a:lnTo>
                      <a:lnTo>
                        <a:pt x="1" y="6"/>
                      </a:lnTo>
                      <a:lnTo>
                        <a:pt x="3" y="3"/>
                      </a:lnTo>
                      <a:lnTo>
                        <a:pt x="5" y="0"/>
                      </a:lnTo>
                      <a:lnTo>
                        <a:pt x="7" y="0"/>
                      </a:lnTo>
                      <a:lnTo>
                        <a:pt x="7" y="2"/>
                      </a:lnTo>
                      <a:lnTo>
                        <a:pt x="10" y="7"/>
                      </a:lnTo>
                      <a:lnTo>
                        <a:pt x="10" y="9"/>
                      </a:lnTo>
                      <a:lnTo>
                        <a:pt x="8" y="12"/>
                      </a:lnTo>
                      <a:lnTo>
                        <a:pt x="5" y="12"/>
                      </a:lnTo>
                      <a:lnTo>
                        <a:pt x="1" y="12"/>
                      </a:lnTo>
                      <a:lnTo>
                        <a:pt x="0"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3" name="Freeform 81"/>
                <p:cNvSpPr>
                  <a:spLocks/>
                </p:cNvSpPr>
                <p:nvPr/>
              </p:nvSpPr>
              <p:spPr bwMode="auto">
                <a:xfrm>
                  <a:off x="2644775" y="2466975"/>
                  <a:ext cx="31750" cy="33338"/>
                </a:xfrm>
                <a:custGeom>
                  <a:avLst/>
                  <a:gdLst>
                    <a:gd name="T0" fmla="*/ 20 w 20"/>
                    <a:gd name="T1" fmla="*/ 11 h 21"/>
                    <a:gd name="T2" fmla="*/ 20 w 20"/>
                    <a:gd name="T3" fmla="*/ 18 h 21"/>
                    <a:gd name="T4" fmla="*/ 19 w 20"/>
                    <a:gd name="T5" fmla="*/ 20 h 21"/>
                    <a:gd name="T6" fmla="*/ 17 w 20"/>
                    <a:gd name="T7" fmla="*/ 20 h 21"/>
                    <a:gd name="T8" fmla="*/ 16 w 20"/>
                    <a:gd name="T9" fmla="*/ 20 h 21"/>
                    <a:gd name="T10" fmla="*/ 13 w 20"/>
                    <a:gd name="T11" fmla="*/ 21 h 21"/>
                    <a:gd name="T12" fmla="*/ 12 w 20"/>
                    <a:gd name="T13" fmla="*/ 21 h 21"/>
                    <a:gd name="T14" fmla="*/ 3 w 20"/>
                    <a:gd name="T15" fmla="*/ 20 h 21"/>
                    <a:gd name="T16" fmla="*/ 3 w 20"/>
                    <a:gd name="T17" fmla="*/ 18 h 21"/>
                    <a:gd name="T18" fmla="*/ 2 w 20"/>
                    <a:gd name="T19" fmla="*/ 17 h 21"/>
                    <a:gd name="T20" fmla="*/ 0 w 20"/>
                    <a:gd name="T21" fmla="*/ 10 h 21"/>
                    <a:gd name="T22" fmla="*/ 0 w 20"/>
                    <a:gd name="T23" fmla="*/ 5 h 21"/>
                    <a:gd name="T24" fmla="*/ 2 w 20"/>
                    <a:gd name="T25" fmla="*/ 4 h 21"/>
                    <a:gd name="T26" fmla="*/ 8 w 20"/>
                    <a:gd name="T27" fmla="*/ 0 h 21"/>
                    <a:gd name="T28" fmla="*/ 8 w 20"/>
                    <a:gd name="T29" fmla="*/ 1 h 21"/>
                    <a:gd name="T30" fmla="*/ 9 w 20"/>
                    <a:gd name="T31" fmla="*/ 3 h 21"/>
                    <a:gd name="T32" fmla="*/ 10 w 20"/>
                    <a:gd name="T33" fmla="*/ 4 h 21"/>
                    <a:gd name="T34" fmla="*/ 15 w 20"/>
                    <a:gd name="T35" fmla="*/ 3 h 21"/>
                    <a:gd name="T36" fmla="*/ 16 w 20"/>
                    <a:gd name="T37" fmla="*/ 4 h 21"/>
                    <a:gd name="T38" fmla="*/ 17 w 20"/>
                    <a:gd name="T39" fmla="*/ 5 h 21"/>
                    <a:gd name="T40" fmla="*/ 19 w 20"/>
                    <a:gd name="T41" fmla="*/ 7 h 21"/>
                    <a:gd name="T42" fmla="*/ 20 w 20"/>
                    <a:gd name="T43" fmla="*/ 7 h 21"/>
                    <a:gd name="T44" fmla="*/ 20 w 20"/>
                    <a:gd name="T4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1">
                      <a:moveTo>
                        <a:pt x="20" y="11"/>
                      </a:moveTo>
                      <a:lnTo>
                        <a:pt x="20" y="18"/>
                      </a:lnTo>
                      <a:lnTo>
                        <a:pt x="19" y="20"/>
                      </a:lnTo>
                      <a:lnTo>
                        <a:pt x="17" y="20"/>
                      </a:lnTo>
                      <a:lnTo>
                        <a:pt x="16" y="20"/>
                      </a:lnTo>
                      <a:lnTo>
                        <a:pt x="13" y="21"/>
                      </a:lnTo>
                      <a:lnTo>
                        <a:pt x="12" y="21"/>
                      </a:lnTo>
                      <a:lnTo>
                        <a:pt x="3" y="20"/>
                      </a:lnTo>
                      <a:lnTo>
                        <a:pt x="3" y="18"/>
                      </a:lnTo>
                      <a:lnTo>
                        <a:pt x="2" y="17"/>
                      </a:lnTo>
                      <a:lnTo>
                        <a:pt x="0" y="10"/>
                      </a:lnTo>
                      <a:lnTo>
                        <a:pt x="0" y="5"/>
                      </a:lnTo>
                      <a:lnTo>
                        <a:pt x="2" y="4"/>
                      </a:lnTo>
                      <a:lnTo>
                        <a:pt x="8" y="0"/>
                      </a:lnTo>
                      <a:lnTo>
                        <a:pt x="8" y="1"/>
                      </a:lnTo>
                      <a:lnTo>
                        <a:pt x="9" y="3"/>
                      </a:lnTo>
                      <a:lnTo>
                        <a:pt x="10" y="4"/>
                      </a:lnTo>
                      <a:lnTo>
                        <a:pt x="15" y="3"/>
                      </a:lnTo>
                      <a:lnTo>
                        <a:pt x="16" y="4"/>
                      </a:lnTo>
                      <a:lnTo>
                        <a:pt x="17" y="5"/>
                      </a:lnTo>
                      <a:lnTo>
                        <a:pt x="19" y="7"/>
                      </a:lnTo>
                      <a:lnTo>
                        <a:pt x="20" y="7"/>
                      </a:lnTo>
                      <a:lnTo>
                        <a:pt x="20"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4" name="Freeform 82"/>
                <p:cNvSpPr>
                  <a:spLocks/>
                </p:cNvSpPr>
                <p:nvPr/>
              </p:nvSpPr>
              <p:spPr bwMode="auto">
                <a:xfrm>
                  <a:off x="2557463" y="2332038"/>
                  <a:ext cx="11113" cy="12700"/>
                </a:xfrm>
                <a:custGeom>
                  <a:avLst/>
                  <a:gdLst>
                    <a:gd name="T0" fmla="*/ 3 w 7"/>
                    <a:gd name="T1" fmla="*/ 8 h 8"/>
                    <a:gd name="T2" fmla="*/ 0 w 7"/>
                    <a:gd name="T3" fmla="*/ 7 h 8"/>
                    <a:gd name="T4" fmla="*/ 0 w 7"/>
                    <a:gd name="T5" fmla="*/ 4 h 8"/>
                    <a:gd name="T6" fmla="*/ 0 w 7"/>
                    <a:gd name="T7" fmla="*/ 3 h 8"/>
                    <a:gd name="T8" fmla="*/ 3 w 7"/>
                    <a:gd name="T9" fmla="*/ 0 h 8"/>
                    <a:gd name="T10" fmla="*/ 5 w 7"/>
                    <a:gd name="T11" fmla="*/ 0 h 8"/>
                    <a:gd name="T12" fmla="*/ 6 w 7"/>
                    <a:gd name="T13" fmla="*/ 1 h 8"/>
                    <a:gd name="T14" fmla="*/ 6 w 7"/>
                    <a:gd name="T15" fmla="*/ 0 h 8"/>
                    <a:gd name="T16" fmla="*/ 7 w 7"/>
                    <a:gd name="T17" fmla="*/ 1 h 8"/>
                    <a:gd name="T18" fmla="*/ 7 w 7"/>
                    <a:gd name="T19" fmla="*/ 6 h 8"/>
                    <a:gd name="T20" fmla="*/ 5 w 7"/>
                    <a:gd name="T21" fmla="*/ 8 h 8"/>
                    <a:gd name="T22" fmla="*/ 3 w 7"/>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3" y="8"/>
                      </a:moveTo>
                      <a:lnTo>
                        <a:pt x="0" y="7"/>
                      </a:lnTo>
                      <a:lnTo>
                        <a:pt x="0" y="4"/>
                      </a:lnTo>
                      <a:lnTo>
                        <a:pt x="0" y="3"/>
                      </a:lnTo>
                      <a:lnTo>
                        <a:pt x="3" y="0"/>
                      </a:lnTo>
                      <a:lnTo>
                        <a:pt x="5" y="0"/>
                      </a:lnTo>
                      <a:lnTo>
                        <a:pt x="6" y="1"/>
                      </a:lnTo>
                      <a:lnTo>
                        <a:pt x="6" y="0"/>
                      </a:lnTo>
                      <a:lnTo>
                        <a:pt x="7" y="1"/>
                      </a:lnTo>
                      <a:lnTo>
                        <a:pt x="7" y="6"/>
                      </a:lnTo>
                      <a:lnTo>
                        <a:pt x="5" y="8"/>
                      </a:lnTo>
                      <a:lnTo>
                        <a:pt x="3"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5" name="Freeform 83"/>
                <p:cNvSpPr>
                  <a:spLocks/>
                </p:cNvSpPr>
                <p:nvPr/>
              </p:nvSpPr>
              <p:spPr bwMode="auto">
                <a:xfrm>
                  <a:off x="2473325" y="2266950"/>
                  <a:ext cx="71438" cy="33338"/>
                </a:xfrm>
                <a:custGeom>
                  <a:avLst/>
                  <a:gdLst>
                    <a:gd name="T0" fmla="*/ 42 w 45"/>
                    <a:gd name="T1" fmla="*/ 13 h 21"/>
                    <a:gd name="T2" fmla="*/ 41 w 45"/>
                    <a:gd name="T3" fmla="*/ 13 h 21"/>
                    <a:gd name="T4" fmla="*/ 39 w 45"/>
                    <a:gd name="T5" fmla="*/ 13 h 21"/>
                    <a:gd name="T6" fmla="*/ 34 w 45"/>
                    <a:gd name="T7" fmla="*/ 14 h 21"/>
                    <a:gd name="T8" fmla="*/ 32 w 45"/>
                    <a:gd name="T9" fmla="*/ 14 h 21"/>
                    <a:gd name="T10" fmla="*/ 29 w 45"/>
                    <a:gd name="T11" fmla="*/ 14 h 21"/>
                    <a:gd name="T12" fmla="*/ 25 w 45"/>
                    <a:gd name="T13" fmla="*/ 14 h 21"/>
                    <a:gd name="T14" fmla="*/ 24 w 45"/>
                    <a:gd name="T15" fmla="*/ 14 h 21"/>
                    <a:gd name="T16" fmla="*/ 24 w 45"/>
                    <a:gd name="T17" fmla="*/ 15 h 21"/>
                    <a:gd name="T18" fmla="*/ 24 w 45"/>
                    <a:gd name="T19" fmla="*/ 18 h 21"/>
                    <a:gd name="T20" fmla="*/ 26 w 45"/>
                    <a:gd name="T21" fmla="*/ 20 h 21"/>
                    <a:gd name="T22" fmla="*/ 25 w 45"/>
                    <a:gd name="T23" fmla="*/ 20 h 21"/>
                    <a:gd name="T24" fmla="*/ 24 w 45"/>
                    <a:gd name="T25" fmla="*/ 21 h 21"/>
                    <a:gd name="T26" fmla="*/ 22 w 45"/>
                    <a:gd name="T27" fmla="*/ 21 h 21"/>
                    <a:gd name="T28" fmla="*/ 19 w 45"/>
                    <a:gd name="T29" fmla="*/ 20 h 21"/>
                    <a:gd name="T30" fmla="*/ 17 w 45"/>
                    <a:gd name="T31" fmla="*/ 14 h 21"/>
                    <a:gd name="T32" fmla="*/ 14 w 45"/>
                    <a:gd name="T33" fmla="*/ 10 h 21"/>
                    <a:gd name="T34" fmla="*/ 12 w 45"/>
                    <a:gd name="T35" fmla="*/ 8 h 21"/>
                    <a:gd name="T36" fmla="*/ 9 w 45"/>
                    <a:gd name="T37" fmla="*/ 8 h 21"/>
                    <a:gd name="T38" fmla="*/ 5 w 45"/>
                    <a:gd name="T39" fmla="*/ 10 h 21"/>
                    <a:gd name="T40" fmla="*/ 4 w 45"/>
                    <a:gd name="T41" fmla="*/ 10 h 21"/>
                    <a:gd name="T42" fmla="*/ 2 w 45"/>
                    <a:gd name="T43" fmla="*/ 13 h 21"/>
                    <a:gd name="T44" fmla="*/ 0 w 45"/>
                    <a:gd name="T45" fmla="*/ 13 h 21"/>
                    <a:gd name="T46" fmla="*/ 0 w 45"/>
                    <a:gd name="T47" fmla="*/ 11 h 21"/>
                    <a:gd name="T48" fmla="*/ 0 w 45"/>
                    <a:gd name="T49" fmla="*/ 10 h 21"/>
                    <a:gd name="T50" fmla="*/ 1 w 45"/>
                    <a:gd name="T51" fmla="*/ 7 h 21"/>
                    <a:gd name="T52" fmla="*/ 1 w 45"/>
                    <a:gd name="T53" fmla="*/ 4 h 21"/>
                    <a:gd name="T54" fmla="*/ 0 w 45"/>
                    <a:gd name="T55" fmla="*/ 3 h 21"/>
                    <a:gd name="T56" fmla="*/ 0 w 45"/>
                    <a:gd name="T57" fmla="*/ 1 h 21"/>
                    <a:gd name="T58" fmla="*/ 1 w 45"/>
                    <a:gd name="T59" fmla="*/ 0 h 21"/>
                    <a:gd name="T60" fmla="*/ 4 w 45"/>
                    <a:gd name="T61" fmla="*/ 1 h 21"/>
                    <a:gd name="T62" fmla="*/ 7 w 45"/>
                    <a:gd name="T63" fmla="*/ 3 h 21"/>
                    <a:gd name="T64" fmla="*/ 8 w 45"/>
                    <a:gd name="T65" fmla="*/ 4 h 21"/>
                    <a:gd name="T66" fmla="*/ 14 w 45"/>
                    <a:gd name="T67" fmla="*/ 4 h 21"/>
                    <a:gd name="T68" fmla="*/ 15 w 45"/>
                    <a:gd name="T69" fmla="*/ 3 h 21"/>
                    <a:gd name="T70" fmla="*/ 19 w 45"/>
                    <a:gd name="T71" fmla="*/ 5 h 21"/>
                    <a:gd name="T72" fmla="*/ 24 w 45"/>
                    <a:gd name="T73" fmla="*/ 10 h 21"/>
                    <a:gd name="T74" fmla="*/ 25 w 45"/>
                    <a:gd name="T75" fmla="*/ 10 h 21"/>
                    <a:gd name="T76" fmla="*/ 26 w 45"/>
                    <a:gd name="T77" fmla="*/ 8 h 21"/>
                    <a:gd name="T78" fmla="*/ 28 w 45"/>
                    <a:gd name="T79" fmla="*/ 8 h 21"/>
                    <a:gd name="T80" fmla="*/ 31 w 45"/>
                    <a:gd name="T81" fmla="*/ 7 h 21"/>
                    <a:gd name="T82" fmla="*/ 38 w 45"/>
                    <a:gd name="T83" fmla="*/ 4 h 21"/>
                    <a:gd name="T84" fmla="*/ 42 w 45"/>
                    <a:gd name="T85" fmla="*/ 3 h 21"/>
                    <a:gd name="T86" fmla="*/ 45 w 45"/>
                    <a:gd name="T87" fmla="*/ 4 h 21"/>
                    <a:gd name="T88" fmla="*/ 45 w 45"/>
                    <a:gd name="T89" fmla="*/ 10 h 21"/>
                    <a:gd name="T90" fmla="*/ 43 w 45"/>
                    <a:gd name="T91" fmla="*/ 13 h 21"/>
                    <a:gd name="T92" fmla="*/ 42 w 45"/>
                    <a:gd name="T9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21">
                      <a:moveTo>
                        <a:pt x="42" y="13"/>
                      </a:moveTo>
                      <a:lnTo>
                        <a:pt x="41" y="13"/>
                      </a:lnTo>
                      <a:lnTo>
                        <a:pt x="39" y="13"/>
                      </a:lnTo>
                      <a:lnTo>
                        <a:pt x="34" y="14"/>
                      </a:lnTo>
                      <a:lnTo>
                        <a:pt x="32" y="14"/>
                      </a:lnTo>
                      <a:lnTo>
                        <a:pt x="29" y="14"/>
                      </a:lnTo>
                      <a:lnTo>
                        <a:pt x="25" y="14"/>
                      </a:lnTo>
                      <a:lnTo>
                        <a:pt x="24" y="14"/>
                      </a:lnTo>
                      <a:lnTo>
                        <a:pt x="24" y="15"/>
                      </a:lnTo>
                      <a:lnTo>
                        <a:pt x="24" y="18"/>
                      </a:lnTo>
                      <a:lnTo>
                        <a:pt x="26" y="20"/>
                      </a:lnTo>
                      <a:lnTo>
                        <a:pt x="25" y="20"/>
                      </a:lnTo>
                      <a:lnTo>
                        <a:pt x="24" y="21"/>
                      </a:lnTo>
                      <a:lnTo>
                        <a:pt x="22" y="21"/>
                      </a:lnTo>
                      <a:lnTo>
                        <a:pt x="19" y="20"/>
                      </a:lnTo>
                      <a:lnTo>
                        <a:pt x="17" y="14"/>
                      </a:lnTo>
                      <a:lnTo>
                        <a:pt x="14" y="10"/>
                      </a:lnTo>
                      <a:lnTo>
                        <a:pt x="12" y="8"/>
                      </a:lnTo>
                      <a:lnTo>
                        <a:pt x="9" y="8"/>
                      </a:lnTo>
                      <a:lnTo>
                        <a:pt x="5" y="10"/>
                      </a:lnTo>
                      <a:lnTo>
                        <a:pt x="4" y="10"/>
                      </a:lnTo>
                      <a:lnTo>
                        <a:pt x="2" y="13"/>
                      </a:lnTo>
                      <a:lnTo>
                        <a:pt x="0" y="13"/>
                      </a:lnTo>
                      <a:lnTo>
                        <a:pt x="0" y="11"/>
                      </a:lnTo>
                      <a:lnTo>
                        <a:pt x="0" y="10"/>
                      </a:lnTo>
                      <a:lnTo>
                        <a:pt x="1" y="7"/>
                      </a:lnTo>
                      <a:lnTo>
                        <a:pt x="1" y="4"/>
                      </a:lnTo>
                      <a:lnTo>
                        <a:pt x="0" y="3"/>
                      </a:lnTo>
                      <a:lnTo>
                        <a:pt x="0" y="1"/>
                      </a:lnTo>
                      <a:lnTo>
                        <a:pt x="1" y="0"/>
                      </a:lnTo>
                      <a:lnTo>
                        <a:pt x="4" y="1"/>
                      </a:lnTo>
                      <a:lnTo>
                        <a:pt x="7" y="3"/>
                      </a:lnTo>
                      <a:lnTo>
                        <a:pt x="8" y="4"/>
                      </a:lnTo>
                      <a:lnTo>
                        <a:pt x="14" y="4"/>
                      </a:lnTo>
                      <a:lnTo>
                        <a:pt x="15" y="3"/>
                      </a:lnTo>
                      <a:lnTo>
                        <a:pt x="19" y="5"/>
                      </a:lnTo>
                      <a:lnTo>
                        <a:pt x="24" y="10"/>
                      </a:lnTo>
                      <a:lnTo>
                        <a:pt x="25" y="10"/>
                      </a:lnTo>
                      <a:lnTo>
                        <a:pt x="26" y="8"/>
                      </a:lnTo>
                      <a:lnTo>
                        <a:pt x="28" y="8"/>
                      </a:lnTo>
                      <a:lnTo>
                        <a:pt x="31" y="7"/>
                      </a:lnTo>
                      <a:lnTo>
                        <a:pt x="38" y="4"/>
                      </a:lnTo>
                      <a:lnTo>
                        <a:pt x="42" y="3"/>
                      </a:lnTo>
                      <a:lnTo>
                        <a:pt x="45" y="4"/>
                      </a:lnTo>
                      <a:lnTo>
                        <a:pt x="45" y="10"/>
                      </a:lnTo>
                      <a:lnTo>
                        <a:pt x="43" y="13"/>
                      </a:lnTo>
                      <a:lnTo>
                        <a:pt x="42"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6" name="Freeform 84"/>
                <p:cNvSpPr>
                  <a:spLocks/>
                </p:cNvSpPr>
                <p:nvPr/>
              </p:nvSpPr>
              <p:spPr bwMode="auto">
                <a:xfrm>
                  <a:off x="2514600" y="2244725"/>
                  <a:ext cx="20638" cy="19050"/>
                </a:xfrm>
                <a:custGeom>
                  <a:avLst/>
                  <a:gdLst>
                    <a:gd name="T0" fmla="*/ 2 w 13"/>
                    <a:gd name="T1" fmla="*/ 11 h 12"/>
                    <a:gd name="T2" fmla="*/ 0 w 13"/>
                    <a:gd name="T3" fmla="*/ 10 h 12"/>
                    <a:gd name="T4" fmla="*/ 0 w 13"/>
                    <a:gd name="T5" fmla="*/ 7 h 12"/>
                    <a:gd name="T6" fmla="*/ 0 w 13"/>
                    <a:gd name="T7" fmla="*/ 4 h 12"/>
                    <a:gd name="T8" fmla="*/ 0 w 13"/>
                    <a:gd name="T9" fmla="*/ 2 h 12"/>
                    <a:gd name="T10" fmla="*/ 2 w 13"/>
                    <a:gd name="T11" fmla="*/ 1 h 12"/>
                    <a:gd name="T12" fmla="*/ 3 w 13"/>
                    <a:gd name="T13" fmla="*/ 0 h 12"/>
                    <a:gd name="T14" fmla="*/ 5 w 13"/>
                    <a:gd name="T15" fmla="*/ 0 h 12"/>
                    <a:gd name="T16" fmla="*/ 8 w 13"/>
                    <a:gd name="T17" fmla="*/ 0 h 12"/>
                    <a:gd name="T18" fmla="*/ 9 w 13"/>
                    <a:gd name="T19" fmla="*/ 0 h 12"/>
                    <a:gd name="T20" fmla="*/ 10 w 13"/>
                    <a:gd name="T21" fmla="*/ 0 h 12"/>
                    <a:gd name="T22" fmla="*/ 12 w 13"/>
                    <a:gd name="T23" fmla="*/ 1 h 12"/>
                    <a:gd name="T24" fmla="*/ 13 w 13"/>
                    <a:gd name="T25" fmla="*/ 2 h 12"/>
                    <a:gd name="T26" fmla="*/ 13 w 13"/>
                    <a:gd name="T27" fmla="*/ 4 h 12"/>
                    <a:gd name="T28" fmla="*/ 13 w 13"/>
                    <a:gd name="T29" fmla="*/ 7 h 12"/>
                    <a:gd name="T30" fmla="*/ 12 w 13"/>
                    <a:gd name="T31" fmla="*/ 8 h 12"/>
                    <a:gd name="T32" fmla="*/ 12 w 13"/>
                    <a:gd name="T33" fmla="*/ 10 h 12"/>
                    <a:gd name="T34" fmla="*/ 9 w 13"/>
                    <a:gd name="T35" fmla="*/ 11 h 12"/>
                    <a:gd name="T36" fmla="*/ 8 w 13"/>
                    <a:gd name="T37" fmla="*/ 11 h 12"/>
                    <a:gd name="T38" fmla="*/ 8 w 13"/>
                    <a:gd name="T39" fmla="*/ 12 h 12"/>
                    <a:gd name="T40" fmla="*/ 6 w 13"/>
                    <a:gd name="T41" fmla="*/ 12 h 12"/>
                    <a:gd name="T42" fmla="*/ 3 w 13"/>
                    <a:gd name="T43" fmla="*/ 11 h 12"/>
                    <a:gd name="T44" fmla="*/ 2 w 13"/>
                    <a:gd name="T4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12">
                      <a:moveTo>
                        <a:pt x="2" y="11"/>
                      </a:moveTo>
                      <a:lnTo>
                        <a:pt x="0" y="10"/>
                      </a:lnTo>
                      <a:lnTo>
                        <a:pt x="0" y="7"/>
                      </a:lnTo>
                      <a:lnTo>
                        <a:pt x="0" y="4"/>
                      </a:lnTo>
                      <a:lnTo>
                        <a:pt x="0" y="2"/>
                      </a:lnTo>
                      <a:lnTo>
                        <a:pt x="2" y="1"/>
                      </a:lnTo>
                      <a:lnTo>
                        <a:pt x="3" y="0"/>
                      </a:lnTo>
                      <a:lnTo>
                        <a:pt x="5" y="0"/>
                      </a:lnTo>
                      <a:lnTo>
                        <a:pt x="8" y="0"/>
                      </a:lnTo>
                      <a:lnTo>
                        <a:pt x="9" y="0"/>
                      </a:lnTo>
                      <a:lnTo>
                        <a:pt x="10" y="0"/>
                      </a:lnTo>
                      <a:lnTo>
                        <a:pt x="12" y="1"/>
                      </a:lnTo>
                      <a:lnTo>
                        <a:pt x="13" y="2"/>
                      </a:lnTo>
                      <a:lnTo>
                        <a:pt x="13" y="4"/>
                      </a:lnTo>
                      <a:lnTo>
                        <a:pt x="13" y="7"/>
                      </a:lnTo>
                      <a:lnTo>
                        <a:pt x="12" y="8"/>
                      </a:lnTo>
                      <a:lnTo>
                        <a:pt x="12" y="10"/>
                      </a:lnTo>
                      <a:lnTo>
                        <a:pt x="9" y="11"/>
                      </a:lnTo>
                      <a:lnTo>
                        <a:pt x="8" y="11"/>
                      </a:lnTo>
                      <a:lnTo>
                        <a:pt x="8" y="12"/>
                      </a:lnTo>
                      <a:lnTo>
                        <a:pt x="6" y="12"/>
                      </a:lnTo>
                      <a:lnTo>
                        <a:pt x="3" y="11"/>
                      </a:lnTo>
                      <a:lnTo>
                        <a:pt x="2"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7" name="Freeform 85"/>
                <p:cNvSpPr>
                  <a:spLocks/>
                </p:cNvSpPr>
                <p:nvPr/>
              </p:nvSpPr>
              <p:spPr bwMode="auto">
                <a:xfrm>
                  <a:off x="2457450" y="2082800"/>
                  <a:ext cx="7938" cy="11113"/>
                </a:xfrm>
                <a:custGeom>
                  <a:avLst/>
                  <a:gdLst>
                    <a:gd name="T0" fmla="*/ 1 w 5"/>
                    <a:gd name="T1" fmla="*/ 7 h 7"/>
                    <a:gd name="T2" fmla="*/ 0 w 5"/>
                    <a:gd name="T3" fmla="*/ 5 h 7"/>
                    <a:gd name="T4" fmla="*/ 0 w 5"/>
                    <a:gd name="T5" fmla="*/ 4 h 7"/>
                    <a:gd name="T6" fmla="*/ 0 w 5"/>
                    <a:gd name="T7" fmla="*/ 3 h 7"/>
                    <a:gd name="T8" fmla="*/ 1 w 5"/>
                    <a:gd name="T9" fmla="*/ 1 h 7"/>
                    <a:gd name="T10" fmla="*/ 2 w 5"/>
                    <a:gd name="T11" fmla="*/ 0 h 7"/>
                    <a:gd name="T12" fmla="*/ 4 w 5"/>
                    <a:gd name="T13" fmla="*/ 1 h 7"/>
                    <a:gd name="T14" fmla="*/ 5 w 5"/>
                    <a:gd name="T15" fmla="*/ 4 h 7"/>
                    <a:gd name="T16" fmla="*/ 5 w 5"/>
                    <a:gd name="T17" fmla="*/ 5 h 7"/>
                    <a:gd name="T18" fmla="*/ 1 w 5"/>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1" y="7"/>
                      </a:moveTo>
                      <a:lnTo>
                        <a:pt x="0" y="5"/>
                      </a:lnTo>
                      <a:lnTo>
                        <a:pt x="0" y="4"/>
                      </a:lnTo>
                      <a:lnTo>
                        <a:pt x="0" y="3"/>
                      </a:lnTo>
                      <a:lnTo>
                        <a:pt x="1" y="1"/>
                      </a:lnTo>
                      <a:lnTo>
                        <a:pt x="2" y="0"/>
                      </a:lnTo>
                      <a:lnTo>
                        <a:pt x="4" y="1"/>
                      </a:lnTo>
                      <a:lnTo>
                        <a:pt x="5" y="4"/>
                      </a:lnTo>
                      <a:lnTo>
                        <a:pt x="5" y="5"/>
                      </a:lnTo>
                      <a:lnTo>
                        <a:pt x="1"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8" name="Freeform 86"/>
                <p:cNvSpPr>
                  <a:spLocks/>
                </p:cNvSpPr>
                <p:nvPr/>
              </p:nvSpPr>
              <p:spPr bwMode="auto">
                <a:xfrm>
                  <a:off x="2292350" y="1839913"/>
                  <a:ext cx="47625" cy="39688"/>
                </a:xfrm>
                <a:custGeom>
                  <a:avLst/>
                  <a:gdLst>
                    <a:gd name="T0" fmla="*/ 23 w 30"/>
                    <a:gd name="T1" fmla="*/ 16 h 25"/>
                    <a:gd name="T2" fmla="*/ 22 w 30"/>
                    <a:gd name="T3" fmla="*/ 16 h 25"/>
                    <a:gd name="T4" fmla="*/ 19 w 30"/>
                    <a:gd name="T5" fmla="*/ 17 h 25"/>
                    <a:gd name="T6" fmla="*/ 19 w 30"/>
                    <a:gd name="T7" fmla="*/ 18 h 25"/>
                    <a:gd name="T8" fmla="*/ 17 w 30"/>
                    <a:gd name="T9" fmla="*/ 20 h 25"/>
                    <a:gd name="T10" fmla="*/ 16 w 30"/>
                    <a:gd name="T11" fmla="*/ 23 h 25"/>
                    <a:gd name="T12" fmla="*/ 12 w 30"/>
                    <a:gd name="T13" fmla="*/ 25 h 25"/>
                    <a:gd name="T14" fmla="*/ 7 w 30"/>
                    <a:gd name="T15" fmla="*/ 21 h 25"/>
                    <a:gd name="T16" fmla="*/ 9 w 30"/>
                    <a:gd name="T17" fmla="*/ 17 h 25"/>
                    <a:gd name="T18" fmla="*/ 9 w 30"/>
                    <a:gd name="T19" fmla="*/ 16 h 25"/>
                    <a:gd name="T20" fmla="*/ 10 w 30"/>
                    <a:gd name="T21" fmla="*/ 14 h 25"/>
                    <a:gd name="T22" fmla="*/ 9 w 30"/>
                    <a:gd name="T23" fmla="*/ 13 h 25"/>
                    <a:gd name="T24" fmla="*/ 7 w 30"/>
                    <a:gd name="T25" fmla="*/ 13 h 25"/>
                    <a:gd name="T26" fmla="*/ 5 w 30"/>
                    <a:gd name="T27" fmla="*/ 11 h 25"/>
                    <a:gd name="T28" fmla="*/ 3 w 30"/>
                    <a:gd name="T29" fmla="*/ 10 h 25"/>
                    <a:gd name="T30" fmla="*/ 3 w 30"/>
                    <a:gd name="T31" fmla="*/ 8 h 25"/>
                    <a:gd name="T32" fmla="*/ 3 w 30"/>
                    <a:gd name="T33" fmla="*/ 7 h 25"/>
                    <a:gd name="T34" fmla="*/ 2 w 30"/>
                    <a:gd name="T35" fmla="*/ 3 h 25"/>
                    <a:gd name="T36" fmla="*/ 2 w 30"/>
                    <a:gd name="T37" fmla="*/ 1 h 25"/>
                    <a:gd name="T38" fmla="*/ 0 w 30"/>
                    <a:gd name="T39" fmla="*/ 0 h 25"/>
                    <a:gd name="T40" fmla="*/ 5 w 30"/>
                    <a:gd name="T41" fmla="*/ 0 h 25"/>
                    <a:gd name="T42" fmla="*/ 9 w 30"/>
                    <a:gd name="T43" fmla="*/ 1 h 25"/>
                    <a:gd name="T44" fmla="*/ 10 w 30"/>
                    <a:gd name="T45" fmla="*/ 1 h 25"/>
                    <a:gd name="T46" fmla="*/ 10 w 30"/>
                    <a:gd name="T47" fmla="*/ 4 h 25"/>
                    <a:gd name="T48" fmla="*/ 10 w 30"/>
                    <a:gd name="T49" fmla="*/ 6 h 25"/>
                    <a:gd name="T50" fmla="*/ 13 w 30"/>
                    <a:gd name="T51" fmla="*/ 7 h 25"/>
                    <a:gd name="T52" fmla="*/ 16 w 30"/>
                    <a:gd name="T53" fmla="*/ 7 h 25"/>
                    <a:gd name="T54" fmla="*/ 16 w 30"/>
                    <a:gd name="T55" fmla="*/ 6 h 25"/>
                    <a:gd name="T56" fmla="*/ 17 w 30"/>
                    <a:gd name="T57" fmla="*/ 6 h 25"/>
                    <a:gd name="T58" fmla="*/ 19 w 30"/>
                    <a:gd name="T59" fmla="*/ 8 h 25"/>
                    <a:gd name="T60" fmla="*/ 23 w 30"/>
                    <a:gd name="T61" fmla="*/ 8 h 25"/>
                    <a:gd name="T62" fmla="*/ 26 w 30"/>
                    <a:gd name="T63" fmla="*/ 11 h 25"/>
                    <a:gd name="T64" fmla="*/ 29 w 30"/>
                    <a:gd name="T65" fmla="*/ 14 h 25"/>
                    <a:gd name="T66" fmla="*/ 30 w 30"/>
                    <a:gd name="T67" fmla="*/ 17 h 25"/>
                    <a:gd name="T68" fmla="*/ 29 w 30"/>
                    <a:gd name="T69" fmla="*/ 17 h 25"/>
                    <a:gd name="T70" fmla="*/ 27 w 30"/>
                    <a:gd name="T71" fmla="*/ 17 h 25"/>
                    <a:gd name="T72" fmla="*/ 26 w 30"/>
                    <a:gd name="T73" fmla="*/ 16 h 25"/>
                    <a:gd name="T74" fmla="*/ 23 w 30"/>
                    <a:gd name="T75"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25">
                      <a:moveTo>
                        <a:pt x="23" y="16"/>
                      </a:moveTo>
                      <a:lnTo>
                        <a:pt x="22" y="16"/>
                      </a:lnTo>
                      <a:lnTo>
                        <a:pt x="19" y="17"/>
                      </a:lnTo>
                      <a:lnTo>
                        <a:pt x="19" y="18"/>
                      </a:lnTo>
                      <a:lnTo>
                        <a:pt x="17" y="20"/>
                      </a:lnTo>
                      <a:lnTo>
                        <a:pt x="16" y="23"/>
                      </a:lnTo>
                      <a:lnTo>
                        <a:pt x="12" y="25"/>
                      </a:lnTo>
                      <a:lnTo>
                        <a:pt x="7" y="21"/>
                      </a:lnTo>
                      <a:lnTo>
                        <a:pt x="9" y="17"/>
                      </a:lnTo>
                      <a:lnTo>
                        <a:pt x="9" y="16"/>
                      </a:lnTo>
                      <a:lnTo>
                        <a:pt x="10" y="14"/>
                      </a:lnTo>
                      <a:lnTo>
                        <a:pt x="9" y="13"/>
                      </a:lnTo>
                      <a:lnTo>
                        <a:pt x="7" y="13"/>
                      </a:lnTo>
                      <a:lnTo>
                        <a:pt x="5" y="11"/>
                      </a:lnTo>
                      <a:lnTo>
                        <a:pt x="3" y="10"/>
                      </a:lnTo>
                      <a:lnTo>
                        <a:pt x="3" y="8"/>
                      </a:lnTo>
                      <a:lnTo>
                        <a:pt x="3" y="7"/>
                      </a:lnTo>
                      <a:lnTo>
                        <a:pt x="2" y="3"/>
                      </a:lnTo>
                      <a:lnTo>
                        <a:pt x="2" y="1"/>
                      </a:lnTo>
                      <a:lnTo>
                        <a:pt x="0" y="0"/>
                      </a:lnTo>
                      <a:lnTo>
                        <a:pt x="5" y="0"/>
                      </a:lnTo>
                      <a:lnTo>
                        <a:pt x="9" y="1"/>
                      </a:lnTo>
                      <a:lnTo>
                        <a:pt x="10" y="1"/>
                      </a:lnTo>
                      <a:lnTo>
                        <a:pt x="10" y="4"/>
                      </a:lnTo>
                      <a:lnTo>
                        <a:pt x="10" y="6"/>
                      </a:lnTo>
                      <a:lnTo>
                        <a:pt x="13" y="7"/>
                      </a:lnTo>
                      <a:lnTo>
                        <a:pt x="16" y="7"/>
                      </a:lnTo>
                      <a:lnTo>
                        <a:pt x="16" y="6"/>
                      </a:lnTo>
                      <a:lnTo>
                        <a:pt x="17" y="6"/>
                      </a:lnTo>
                      <a:lnTo>
                        <a:pt x="19" y="8"/>
                      </a:lnTo>
                      <a:lnTo>
                        <a:pt x="23" y="8"/>
                      </a:lnTo>
                      <a:lnTo>
                        <a:pt x="26" y="11"/>
                      </a:lnTo>
                      <a:lnTo>
                        <a:pt x="29" y="14"/>
                      </a:lnTo>
                      <a:lnTo>
                        <a:pt x="30" y="17"/>
                      </a:lnTo>
                      <a:lnTo>
                        <a:pt x="29" y="17"/>
                      </a:lnTo>
                      <a:lnTo>
                        <a:pt x="27" y="17"/>
                      </a:lnTo>
                      <a:lnTo>
                        <a:pt x="26" y="16"/>
                      </a:lnTo>
                      <a:lnTo>
                        <a:pt x="23"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99" name="Freeform 87"/>
                <p:cNvSpPr>
                  <a:spLocks/>
                </p:cNvSpPr>
                <p:nvPr/>
              </p:nvSpPr>
              <p:spPr bwMode="auto">
                <a:xfrm>
                  <a:off x="2395538" y="1866900"/>
                  <a:ext cx="7938" cy="12700"/>
                </a:xfrm>
                <a:custGeom>
                  <a:avLst/>
                  <a:gdLst>
                    <a:gd name="T0" fmla="*/ 2 w 5"/>
                    <a:gd name="T1" fmla="*/ 8 h 8"/>
                    <a:gd name="T2" fmla="*/ 0 w 5"/>
                    <a:gd name="T3" fmla="*/ 4 h 8"/>
                    <a:gd name="T4" fmla="*/ 0 w 5"/>
                    <a:gd name="T5" fmla="*/ 1 h 8"/>
                    <a:gd name="T6" fmla="*/ 0 w 5"/>
                    <a:gd name="T7" fmla="*/ 0 h 8"/>
                    <a:gd name="T8" fmla="*/ 2 w 5"/>
                    <a:gd name="T9" fmla="*/ 0 h 8"/>
                    <a:gd name="T10" fmla="*/ 3 w 5"/>
                    <a:gd name="T11" fmla="*/ 1 h 8"/>
                    <a:gd name="T12" fmla="*/ 5 w 5"/>
                    <a:gd name="T13" fmla="*/ 4 h 8"/>
                    <a:gd name="T14" fmla="*/ 5 w 5"/>
                    <a:gd name="T15" fmla="*/ 6 h 8"/>
                    <a:gd name="T16" fmla="*/ 3 w 5"/>
                    <a:gd name="T17" fmla="*/ 7 h 8"/>
                    <a:gd name="T18" fmla="*/ 2 w 5"/>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2" y="8"/>
                      </a:moveTo>
                      <a:lnTo>
                        <a:pt x="0" y="4"/>
                      </a:lnTo>
                      <a:lnTo>
                        <a:pt x="0" y="1"/>
                      </a:lnTo>
                      <a:lnTo>
                        <a:pt x="0" y="0"/>
                      </a:lnTo>
                      <a:lnTo>
                        <a:pt x="2" y="0"/>
                      </a:lnTo>
                      <a:lnTo>
                        <a:pt x="3" y="1"/>
                      </a:lnTo>
                      <a:lnTo>
                        <a:pt x="5" y="4"/>
                      </a:lnTo>
                      <a:lnTo>
                        <a:pt x="5" y="6"/>
                      </a:lnTo>
                      <a:lnTo>
                        <a:pt x="3" y="7"/>
                      </a:lnTo>
                      <a:lnTo>
                        <a:pt x="2"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00" name="Freeform 88"/>
                <p:cNvSpPr>
                  <a:spLocks/>
                </p:cNvSpPr>
                <p:nvPr/>
              </p:nvSpPr>
              <p:spPr bwMode="auto">
                <a:xfrm>
                  <a:off x="2389188" y="1852613"/>
                  <a:ext cx="4763" cy="9525"/>
                </a:xfrm>
                <a:custGeom>
                  <a:avLst/>
                  <a:gdLst>
                    <a:gd name="T0" fmla="*/ 3 w 3"/>
                    <a:gd name="T1" fmla="*/ 6 h 6"/>
                    <a:gd name="T2" fmla="*/ 2 w 3"/>
                    <a:gd name="T3" fmla="*/ 6 h 6"/>
                    <a:gd name="T4" fmla="*/ 0 w 3"/>
                    <a:gd name="T5" fmla="*/ 3 h 6"/>
                    <a:gd name="T6" fmla="*/ 2 w 3"/>
                    <a:gd name="T7" fmla="*/ 3 h 6"/>
                    <a:gd name="T8" fmla="*/ 2 w 3"/>
                    <a:gd name="T9" fmla="*/ 2 h 6"/>
                    <a:gd name="T10" fmla="*/ 3 w 3"/>
                    <a:gd name="T11" fmla="*/ 0 h 6"/>
                    <a:gd name="T12" fmla="*/ 3 w 3"/>
                    <a:gd name="T13" fmla="*/ 3 h 6"/>
                    <a:gd name="T14" fmla="*/ 3 w 3"/>
                    <a:gd name="T15" fmla="*/ 5 h 6"/>
                    <a:gd name="T16" fmla="*/ 3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3" y="6"/>
                      </a:moveTo>
                      <a:lnTo>
                        <a:pt x="2" y="6"/>
                      </a:lnTo>
                      <a:lnTo>
                        <a:pt x="0" y="3"/>
                      </a:lnTo>
                      <a:lnTo>
                        <a:pt x="2" y="3"/>
                      </a:lnTo>
                      <a:lnTo>
                        <a:pt x="2" y="2"/>
                      </a:lnTo>
                      <a:lnTo>
                        <a:pt x="3" y="0"/>
                      </a:lnTo>
                      <a:lnTo>
                        <a:pt x="3" y="3"/>
                      </a:lnTo>
                      <a:lnTo>
                        <a:pt x="3" y="5"/>
                      </a:lnTo>
                      <a:lnTo>
                        <a:pt x="3"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01" name="Freeform 89"/>
                <p:cNvSpPr>
                  <a:spLocks/>
                </p:cNvSpPr>
                <p:nvPr/>
              </p:nvSpPr>
              <p:spPr bwMode="auto">
                <a:xfrm>
                  <a:off x="2389188" y="1841500"/>
                  <a:ext cx="3175" cy="11113"/>
                </a:xfrm>
                <a:custGeom>
                  <a:avLst/>
                  <a:gdLst>
                    <a:gd name="T0" fmla="*/ 2 w 2"/>
                    <a:gd name="T1" fmla="*/ 6 h 7"/>
                    <a:gd name="T2" fmla="*/ 2 w 2"/>
                    <a:gd name="T3" fmla="*/ 7 h 7"/>
                    <a:gd name="T4" fmla="*/ 2 w 2"/>
                    <a:gd name="T5" fmla="*/ 6 h 7"/>
                    <a:gd name="T6" fmla="*/ 0 w 2"/>
                    <a:gd name="T7" fmla="*/ 5 h 7"/>
                    <a:gd name="T8" fmla="*/ 0 w 2"/>
                    <a:gd name="T9" fmla="*/ 3 h 7"/>
                    <a:gd name="T10" fmla="*/ 0 w 2"/>
                    <a:gd name="T11" fmla="*/ 0 h 7"/>
                    <a:gd name="T12" fmla="*/ 2 w 2"/>
                    <a:gd name="T13" fmla="*/ 2 h 7"/>
                    <a:gd name="T14" fmla="*/ 2 w 2"/>
                    <a:gd name="T15" fmla="*/ 3 h 7"/>
                    <a:gd name="T16" fmla="*/ 2 w 2"/>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6"/>
                      </a:moveTo>
                      <a:lnTo>
                        <a:pt x="2" y="7"/>
                      </a:lnTo>
                      <a:lnTo>
                        <a:pt x="2" y="6"/>
                      </a:lnTo>
                      <a:lnTo>
                        <a:pt x="0" y="5"/>
                      </a:lnTo>
                      <a:lnTo>
                        <a:pt x="0" y="3"/>
                      </a:lnTo>
                      <a:lnTo>
                        <a:pt x="0" y="0"/>
                      </a:lnTo>
                      <a:lnTo>
                        <a:pt x="2" y="2"/>
                      </a:lnTo>
                      <a:lnTo>
                        <a:pt x="2" y="3"/>
                      </a:lnTo>
                      <a:lnTo>
                        <a:pt x="2"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02" name="Freeform 90"/>
                <p:cNvSpPr>
                  <a:spLocks/>
                </p:cNvSpPr>
                <p:nvPr/>
              </p:nvSpPr>
              <p:spPr bwMode="auto">
                <a:xfrm>
                  <a:off x="2322513" y="1692275"/>
                  <a:ext cx="55563" cy="103188"/>
                </a:xfrm>
                <a:custGeom>
                  <a:avLst/>
                  <a:gdLst>
                    <a:gd name="T0" fmla="*/ 34 w 35"/>
                    <a:gd name="T1" fmla="*/ 39 h 65"/>
                    <a:gd name="T2" fmla="*/ 34 w 35"/>
                    <a:gd name="T3" fmla="*/ 43 h 65"/>
                    <a:gd name="T4" fmla="*/ 35 w 35"/>
                    <a:gd name="T5" fmla="*/ 45 h 65"/>
                    <a:gd name="T6" fmla="*/ 35 w 35"/>
                    <a:gd name="T7" fmla="*/ 49 h 65"/>
                    <a:gd name="T8" fmla="*/ 32 w 35"/>
                    <a:gd name="T9" fmla="*/ 63 h 65"/>
                    <a:gd name="T10" fmla="*/ 31 w 35"/>
                    <a:gd name="T11" fmla="*/ 65 h 65"/>
                    <a:gd name="T12" fmla="*/ 29 w 35"/>
                    <a:gd name="T13" fmla="*/ 65 h 65"/>
                    <a:gd name="T14" fmla="*/ 24 w 35"/>
                    <a:gd name="T15" fmla="*/ 58 h 65"/>
                    <a:gd name="T16" fmla="*/ 24 w 35"/>
                    <a:gd name="T17" fmla="*/ 56 h 65"/>
                    <a:gd name="T18" fmla="*/ 25 w 35"/>
                    <a:gd name="T19" fmla="*/ 50 h 65"/>
                    <a:gd name="T20" fmla="*/ 24 w 35"/>
                    <a:gd name="T21" fmla="*/ 50 h 65"/>
                    <a:gd name="T22" fmla="*/ 21 w 35"/>
                    <a:gd name="T23" fmla="*/ 50 h 65"/>
                    <a:gd name="T24" fmla="*/ 17 w 35"/>
                    <a:gd name="T25" fmla="*/ 52 h 65"/>
                    <a:gd name="T26" fmla="*/ 15 w 35"/>
                    <a:gd name="T27" fmla="*/ 52 h 65"/>
                    <a:gd name="T28" fmla="*/ 14 w 35"/>
                    <a:gd name="T29" fmla="*/ 50 h 65"/>
                    <a:gd name="T30" fmla="*/ 12 w 35"/>
                    <a:gd name="T31" fmla="*/ 49 h 65"/>
                    <a:gd name="T32" fmla="*/ 8 w 35"/>
                    <a:gd name="T33" fmla="*/ 42 h 65"/>
                    <a:gd name="T34" fmla="*/ 1 w 35"/>
                    <a:gd name="T35" fmla="*/ 39 h 65"/>
                    <a:gd name="T36" fmla="*/ 0 w 35"/>
                    <a:gd name="T37" fmla="*/ 31 h 65"/>
                    <a:gd name="T38" fmla="*/ 3 w 35"/>
                    <a:gd name="T39" fmla="*/ 25 h 65"/>
                    <a:gd name="T40" fmla="*/ 5 w 35"/>
                    <a:gd name="T41" fmla="*/ 24 h 65"/>
                    <a:gd name="T42" fmla="*/ 7 w 35"/>
                    <a:gd name="T43" fmla="*/ 22 h 65"/>
                    <a:gd name="T44" fmla="*/ 7 w 35"/>
                    <a:gd name="T45" fmla="*/ 21 h 65"/>
                    <a:gd name="T46" fmla="*/ 8 w 35"/>
                    <a:gd name="T47" fmla="*/ 11 h 65"/>
                    <a:gd name="T48" fmla="*/ 5 w 35"/>
                    <a:gd name="T49" fmla="*/ 8 h 65"/>
                    <a:gd name="T50" fmla="*/ 3 w 35"/>
                    <a:gd name="T51" fmla="*/ 5 h 65"/>
                    <a:gd name="T52" fmla="*/ 0 w 35"/>
                    <a:gd name="T53" fmla="*/ 4 h 65"/>
                    <a:gd name="T54" fmla="*/ 0 w 35"/>
                    <a:gd name="T55" fmla="*/ 1 h 65"/>
                    <a:gd name="T56" fmla="*/ 1 w 35"/>
                    <a:gd name="T57" fmla="*/ 0 h 65"/>
                    <a:gd name="T58" fmla="*/ 15 w 35"/>
                    <a:gd name="T59" fmla="*/ 4 h 65"/>
                    <a:gd name="T60" fmla="*/ 17 w 35"/>
                    <a:gd name="T61" fmla="*/ 5 h 65"/>
                    <a:gd name="T62" fmla="*/ 21 w 35"/>
                    <a:gd name="T63" fmla="*/ 11 h 65"/>
                    <a:gd name="T64" fmla="*/ 35 w 35"/>
                    <a:gd name="T65" fmla="*/ 34 h 65"/>
                    <a:gd name="T66" fmla="*/ 35 w 35"/>
                    <a:gd name="T67" fmla="*/ 35 h 65"/>
                    <a:gd name="T68" fmla="*/ 35 w 35"/>
                    <a:gd name="T69" fmla="*/ 38 h 65"/>
                    <a:gd name="T70" fmla="*/ 34 w 35"/>
                    <a:gd name="T71"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 h="65">
                      <a:moveTo>
                        <a:pt x="34" y="39"/>
                      </a:moveTo>
                      <a:lnTo>
                        <a:pt x="34" y="43"/>
                      </a:lnTo>
                      <a:lnTo>
                        <a:pt x="35" y="45"/>
                      </a:lnTo>
                      <a:lnTo>
                        <a:pt x="35" y="49"/>
                      </a:lnTo>
                      <a:lnTo>
                        <a:pt x="32" y="63"/>
                      </a:lnTo>
                      <a:lnTo>
                        <a:pt x="31" y="65"/>
                      </a:lnTo>
                      <a:lnTo>
                        <a:pt x="29" y="65"/>
                      </a:lnTo>
                      <a:lnTo>
                        <a:pt x="24" y="58"/>
                      </a:lnTo>
                      <a:lnTo>
                        <a:pt x="24" y="56"/>
                      </a:lnTo>
                      <a:lnTo>
                        <a:pt x="25" y="50"/>
                      </a:lnTo>
                      <a:lnTo>
                        <a:pt x="24" y="50"/>
                      </a:lnTo>
                      <a:lnTo>
                        <a:pt x="21" y="50"/>
                      </a:lnTo>
                      <a:lnTo>
                        <a:pt x="17" y="52"/>
                      </a:lnTo>
                      <a:lnTo>
                        <a:pt x="15" y="52"/>
                      </a:lnTo>
                      <a:lnTo>
                        <a:pt x="14" y="50"/>
                      </a:lnTo>
                      <a:lnTo>
                        <a:pt x="12" y="49"/>
                      </a:lnTo>
                      <a:lnTo>
                        <a:pt x="8" y="42"/>
                      </a:lnTo>
                      <a:lnTo>
                        <a:pt x="1" y="39"/>
                      </a:lnTo>
                      <a:lnTo>
                        <a:pt x="0" y="31"/>
                      </a:lnTo>
                      <a:lnTo>
                        <a:pt x="3" y="25"/>
                      </a:lnTo>
                      <a:lnTo>
                        <a:pt x="5" y="24"/>
                      </a:lnTo>
                      <a:lnTo>
                        <a:pt x="7" y="22"/>
                      </a:lnTo>
                      <a:lnTo>
                        <a:pt x="7" y="21"/>
                      </a:lnTo>
                      <a:lnTo>
                        <a:pt x="8" y="11"/>
                      </a:lnTo>
                      <a:lnTo>
                        <a:pt x="5" y="8"/>
                      </a:lnTo>
                      <a:lnTo>
                        <a:pt x="3" y="5"/>
                      </a:lnTo>
                      <a:lnTo>
                        <a:pt x="0" y="4"/>
                      </a:lnTo>
                      <a:lnTo>
                        <a:pt x="0" y="1"/>
                      </a:lnTo>
                      <a:lnTo>
                        <a:pt x="1" y="0"/>
                      </a:lnTo>
                      <a:lnTo>
                        <a:pt x="15" y="4"/>
                      </a:lnTo>
                      <a:lnTo>
                        <a:pt x="17" y="5"/>
                      </a:lnTo>
                      <a:lnTo>
                        <a:pt x="21" y="11"/>
                      </a:lnTo>
                      <a:lnTo>
                        <a:pt x="35" y="34"/>
                      </a:lnTo>
                      <a:lnTo>
                        <a:pt x="35" y="35"/>
                      </a:lnTo>
                      <a:lnTo>
                        <a:pt x="35" y="38"/>
                      </a:lnTo>
                      <a:lnTo>
                        <a:pt x="34" y="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03" name="Rectangle 91"/>
                <p:cNvSpPr>
                  <a:spLocks noChangeArrowheads="1"/>
                </p:cNvSpPr>
                <p:nvPr/>
              </p:nvSpPr>
              <p:spPr bwMode="auto">
                <a:xfrm>
                  <a:off x="6365876" y="2622549"/>
                  <a:ext cx="641251" cy="5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AK</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sp>
            <p:nvSpPr>
              <p:cNvPr id="410" name="Freeform 95"/>
              <p:cNvSpPr>
                <a:spLocks noEditPoints="1"/>
              </p:cNvSpPr>
              <p:nvPr/>
            </p:nvSpPr>
            <p:spPr bwMode="auto">
              <a:xfrm>
                <a:off x="3666404" y="5245910"/>
                <a:ext cx="576072" cy="965038"/>
              </a:xfrm>
              <a:custGeom>
                <a:avLst/>
                <a:gdLst>
                  <a:gd name="T0" fmla="*/ 821 w 859"/>
                  <a:gd name="T1" fmla="*/ 1205 h 1439"/>
                  <a:gd name="T2" fmla="*/ 852 w 859"/>
                  <a:gd name="T3" fmla="*/ 1287 h 1439"/>
                  <a:gd name="T4" fmla="*/ 838 w 859"/>
                  <a:gd name="T5" fmla="*/ 1323 h 1439"/>
                  <a:gd name="T6" fmla="*/ 840 w 859"/>
                  <a:gd name="T7" fmla="*/ 1374 h 1439"/>
                  <a:gd name="T8" fmla="*/ 856 w 859"/>
                  <a:gd name="T9" fmla="*/ 1418 h 1439"/>
                  <a:gd name="T10" fmla="*/ 781 w 859"/>
                  <a:gd name="T11" fmla="*/ 1438 h 1439"/>
                  <a:gd name="T12" fmla="*/ 706 w 859"/>
                  <a:gd name="T13" fmla="*/ 1408 h 1439"/>
                  <a:gd name="T14" fmla="*/ 641 w 859"/>
                  <a:gd name="T15" fmla="*/ 1404 h 1439"/>
                  <a:gd name="T16" fmla="*/ 614 w 859"/>
                  <a:gd name="T17" fmla="*/ 1417 h 1439"/>
                  <a:gd name="T18" fmla="*/ 564 w 859"/>
                  <a:gd name="T19" fmla="*/ 1427 h 1439"/>
                  <a:gd name="T20" fmla="*/ 542 w 859"/>
                  <a:gd name="T21" fmla="*/ 1353 h 1439"/>
                  <a:gd name="T22" fmla="*/ 598 w 859"/>
                  <a:gd name="T23" fmla="*/ 1275 h 1439"/>
                  <a:gd name="T24" fmla="*/ 610 w 859"/>
                  <a:gd name="T25" fmla="*/ 1237 h 1439"/>
                  <a:gd name="T26" fmla="*/ 617 w 859"/>
                  <a:gd name="T27" fmla="*/ 1196 h 1439"/>
                  <a:gd name="T28" fmla="*/ 656 w 859"/>
                  <a:gd name="T29" fmla="*/ 1165 h 1439"/>
                  <a:gd name="T30" fmla="*/ 699 w 859"/>
                  <a:gd name="T31" fmla="*/ 1158 h 1439"/>
                  <a:gd name="T32" fmla="*/ 733 w 859"/>
                  <a:gd name="T33" fmla="*/ 1094 h 1439"/>
                  <a:gd name="T34" fmla="*/ 771 w 859"/>
                  <a:gd name="T35" fmla="*/ 1120 h 1439"/>
                  <a:gd name="T36" fmla="*/ 637 w 859"/>
                  <a:gd name="T37" fmla="*/ 914 h 1439"/>
                  <a:gd name="T38" fmla="*/ 644 w 859"/>
                  <a:gd name="T39" fmla="*/ 892 h 1439"/>
                  <a:gd name="T40" fmla="*/ 598 w 859"/>
                  <a:gd name="T41" fmla="*/ 804 h 1439"/>
                  <a:gd name="T42" fmla="*/ 604 w 859"/>
                  <a:gd name="T43" fmla="*/ 746 h 1439"/>
                  <a:gd name="T44" fmla="*/ 642 w 859"/>
                  <a:gd name="T45" fmla="*/ 808 h 1439"/>
                  <a:gd name="T46" fmla="*/ 729 w 859"/>
                  <a:gd name="T47" fmla="*/ 801 h 1439"/>
                  <a:gd name="T48" fmla="*/ 750 w 859"/>
                  <a:gd name="T49" fmla="*/ 852 h 1439"/>
                  <a:gd name="T50" fmla="*/ 784 w 859"/>
                  <a:gd name="T51" fmla="*/ 871 h 1439"/>
                  <a:gd name="T52" fmla="*/ 799 w 859"/>
                  <a:gd name="T53" fmla="*/ 920 h 1439"/>
                  <a:gd name="T54" fmla="*/ 791 w 859"/>
                  <a:gd name="T55" fmla="*/ 965 h 1439"/>
                  <a:gd name="T56" fmla="*/ 751 w 859"/>
                  <a:gd name="T57" fmla="*/ 960 h 1439"/>
                  <a:gd name="T58" fmla="*/ 716 w 859"/>
                  <a:gd name="T59" fmla="*/ 944 h 1439"/>
                  <a:gd name="T60" fmla="*/ 688 w 859"/>
                  <a:gd name="T61" fmla="*/ 920 h 1439"/>
                  <a:gd name="T62" fmla="*/ 703 w 859"/>
                  <a:gd name="T63" fmla="*/ 883 h 1439"/>
                  <a:gd name="T64" fmla="*/ 679 w 859"/>
                  <a:gd name="T65" fmla="*/ 817 h 1439"/>
                  <a:gd name="T66" fmla="*/ 712 w 859"/>
                  <a:gd name="T67" fmla="*/ 789 h 1439"/>
                  <a:gd name="T68" fmla="*/ 628 w 859"/>
                  <a:gd name="T69" fmla="*/ 658 h 1439"/>
                  <a:gd name="T70" fmla="*/ 663 w 859"/>
                  <a:gd name="T71" fmla="*/ 694 h 1439"/>
                  <a:gd name="T72" fmla="*/ 680 w 859"/>
                  <a:gd name="T73" fmla="*/ 714 h 1439"/>
                  <a:gd name="T74" fmla="*/ 721 w 859"/>
                  <a:gd name="T75" fmla="*/ 745 h 1439"/>
                  <a:gd name="T76" fmla="*/ 654 w 859"/>
                  <a:gd name="T77" fmla="*/ 728 h 1439"/>
                  <a:gd name="T78" fmla="*/ 591 w 859"/>
                  <a:gd name="T79" fmla="*/ 657 h 1439"/>
                  <a:gd name="T80" fmla="*/ 617 w 859"/>
                  <a:gd name="T81" fmla="*/ 641 h 1439"/>
                  <a:gd name="T82" fmla="*/ 543 w 859"/>
                  <a:gd name="T83" fmla="*/ 467 h 1439"/>
                  <a:gd name="T84" fmla="*/ 535 w 859"/>
                  <a:gd name="T85" fmla="*/ 503 h 1439"/>
                  <a:gd name="T86" fmla="*/ 553 w 859"/>
                  <a:gd name="T87" fmla="*/ 515 h 1439"/>
                  <a:gd name="T88" fmla="*/ 542 w 859"/>
                  <a:gd name="T89" fmla="*/ 547 h 1439"/>
                  <a:gd name="T90" fmla="*/ 529 w 859"/>
                  <a:gd name="T91" fmla="*/ 556 h 1439"/>
                  <a:gd name="T92" fmla="*/ 502 w 859"/>
                  <a:gd name="T93" fmla="*/ 532 h 1439"/>
                  <a:gd name="T94" fmla="*/ 482 w 859"/>
                  <a:gd name="T95" fmla="*/ 504 h 1439"/>
                  <a:gd name="T96" fmla="*/ 453 w 859"/>
                  <a:gd name="T97" fmla="*/ 479 h 1439"/>
                  <a:gd name="T98" fmla="*/ 454 w 859"/>
                  <a:gd name="T99" fmla="*/ 431 h 1439"/>
                  <a:gd name="T100" fmla="*/ 502 w 859"/>
                  <a:gd name="T101" fmla="*/ 419 h 1439"/>
                  <a:gd name="T102" fmla="*/ 549 w 859"/>
                  <a:gd name="T103" fmla="*/ 431 h 1439"/>
                  <a:gd name="T104" fmla="*/ 147 w 859"/>
                  <a:gd name="T105" fmla="*/ 20 h 1439"/>
                  <a:gd name="T106" fmla="*/ 93 w 859"/>
                  <a:gd name="T107" fmla="*/ 31 h 1439"/>
                  <a:gd name="T108" fmla="*/ 143 w 859"/>
                  <a:gd name="T109" fmla="*/ 7 h 1439"/>
                  <a:gd name="T110" fmla="*/ 334 w 859"/>
                  <a:gd name="T111" fmla="*/ 60 h 1439"/>
                  <a:gd name="T112" fmla="*/ 349 w 859"/>
                  <a:gd name="T113" fmla="*/ 102 h 1439"/>
                  <a:gd name="T114" fmla="*/ 303 w 859"/>
                  <a:gd name="T115" fmla="*/ 136 h 1439"/>
                  <a:gd name="T116" fmla="*/ 246 w 859"/>
                  <a:gd name="T117" fmla="*/ 111 h 1439"/>
                  <a:gd name="T118" fmla="*/ 233 w 859"/>
                  <a:gd name="T119" fmla="*/ 40 h 1439"/>
                  <a:gd name="T120" fmla="*/ 311 w 859"/>
                  <a:gd name="T121" fmla="*/ 4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9" h="1439">
                    <a:moveTo>
                      <a:pt x="787" y="1162"/>
                    </a:moveTo>
                    <a:lnTo>
                      <a:pt x="787" y="1164"/>
                    </a:lnTo>
                    <a:lnTo>
                      <a:pt x="789" y="1165"/>
                    </a:lnTo>
                    <a:lnTo>
                      <a:pt x="794" y="1165"/>
                    </a:lnTo>
                    <a:lnTo>
                      <a:pt x="795" y="1166"/>
                    </a:lnTo>
                    <a:lnTo>
                      <a:pt x="802" y="1175"/>
                    </a:lnTo>
                    <a:lnTo>
                      <a:pt x="802" y="1176"/>
                    </a:lnTo>
                    <a:lnTo>
                      <a:pt x="805" y="1179"/>
                    </a:lnTo>
                    <a:lnTo>
                      <a:pt x="811" y="1188"/>
                    </a:lnTo>
                    <a:lnTo>
                      <a:pt x="815" y="1193"/>
                    </a:lnTo>
                    <a:lnTo>
                      <a:pt x="821" y="1203"/>
                    </a:lnTo>
                    <a:lnTo>
                      <a:pt x="821" y="1205"/>
                    </a:lnTo>
                    <a:lnTo>
                      <a:pt x="822" y="1209"/>
                    </a:lnTo>
                    <a:lnTo>
                      <a:pt x="830" y="1224"/>
                    </a:lnTo>
                    <a:lnTo>
                      <a:pt x="836" y="1233"/>
                    </a:lnTo>
                    <a:lnTo>
                      <a:pt x="838" y="1236"/>
                    </a:lnTo>
                    <a:lnTo>
                      <a:pt x="839" y="1240"/>
                    </a:lnTo>
                    <a:lnTo>
                      <a:pt x="842" y="1250"/>
                    </a:lnTo>
                    <a:lnTo>
                      <a:pt x="846" y="1260"/>
                    </a:lnTo>
                    <a:lnTo>
                      <a:pt x="846" y="1264"/>
                    </a:lnTo>
                    <a:lnTo>
                      <a:pt x="849" y="1268"/>
                    </a:lnTo>
                    <a:lnTo>
                      <a:pt x="850" y="1280"/>
                    </a:lnTo>
                    <a:lnTo>
                      <a:pt x="852" y="1281"/>
                    </a:lnTo>
                    <a:lnTo>
                      <a:pt x="852" y="1287"/>
                    </a:lnTo>
                    <a:lnTo>
                      <a:pt x="852" y="1289"/>
                    </a:lnTo>
                    <a:lnTo>
                      <a:pt x="850" y="1292"/>
                    </a:lnTo>
                    <a:lnTo>
                      <a:pt x="852" y="1298"/>
                    </a:lnTo>
                    <a:lnTo>
                      <a:pt x="853" y="1301"/>
                    </a:lnTo>
                    <a:lnTo>
                      <a:pt x="853" y="1305"/>
                    </a:lnTo>
                    <a:lnTo>
                      <a:pt x="853" y="1306"/>
                    </a:lnTo>
                    <a:lnTo>
                      <a:pt x="850" y="1309"/>
                    </a:lnTo>
                    <a:lnTo>
                      <a:pt x="847" y="1312"/>
                    </a:lnTo>
                    <a:lnTo>
                      <a:pt x="845" y="1314"/>
                    </a:lnTo>
                    <a:lnTo>
                      <a:pt x="843" y="1318"/>
                    </a:lnTo>
                    <a:lnTo>
                      <a:pt x="839" y="1323"/>
                    </a:lnTo>
                    <a:lnTo>
                      <a:pt x="838" y="1323"/>
                    </a:lnTo>
                    <a:lnTo>
                      <a:pt x="832" y="1332"/>
                    </a:lnTo>
                    <a:lnTo>
                      <a:pt x="832" y="1335"/>
                    </a:lnTo>
                    <a:lnTo>
                      <a:pt x="833" y="1336"/>
                    </a:lnTo>
                    <a:lnTo>
                      <a:pt x="838" y="1339"/>
                    </a:lnTo>
                    <a:lnTo>
                      <a:pt x="843" y="1339"/>
                    </a:lnTo>
                    <a:lnTo>
                      <a:pt x="852" y="1345"/>
                    </a:lnTo>
                    <a:lnTo>
                      <a:pt x="852" y="1349"/>
                    </a:lnTo>
                    <a:lnTo>
                      <a:pt x="850" y="1355"/>
                    </a:lnTo>
                    <a:lnTo>
                      <a:pt x="849" y="1360"/>
                    </a:lnTo>
                    <a:lnTo>
                      <a:pt x="845" y="1364"/>
                    </a:lnTo>
                    <a:lnTo>
                      <a:pt x="840" y="1372"/>
                    </a:lnTo>
                    <a:lnTo>
                      <a:pt x="840" y="1374"/>
                    </a:lnTo>
                    <a:lnTo>
                      <a:pt x="842" y="1377"/>
                    </a:lnTo>
                    <a:lnTo>
                      <a:pt x="845" y="1380"/>
                    </a:lnTo>
                    <a:lnTo>
                      <a:pt x="845" y="1381"/>
                    </a:lnTo>
                    <a:lnTo>
                      <a:pt x="843" y="1383"/>
                    </a:lnTo>
                    <a:lnTo>
                      <a:pt x="842" y="1386"/>
                    </a:lnTo>
                    <a:lnTo>
                      <a:pt x="843" y="1390"/>
                    </a:lnTo>
                    <a:lnTo>
                      <a:pt x="845" y="1391"/>
                    </a:lnTo>
                    <a:lnTo>
                      <a:pt x="845" y="1394"/>
                    </a:lnTo>
                    <a:lnTo>
                      <a:pt x="846" y="1400"/>
                    </a:lnTo>
                    <a:lnTo>
                      <a:pt x="850" y="1408"/>
                    </a:lnTo>
                    <a:lnTo>
                      <a:pt x="853" y="1414"/>
                    </a:lnTo>
                    <a:lnTo>
                      <a:pt x="856" y="1418"/>
                    </a:lnTo>
                    <a:lnTo>
                      <a:pt x="857" y="1420"/>
                    </a:lnTo>
                    <a:lnTo>
                      <a:pt x="859" y="1424"/>
                    </a:lnTo>
                    <a:lnTo>
                      <a:pt x="859" y="1427"/>
                    </a:lnTo>
                    <a:lnTo>
                      <a:pt x="849" y="1434"/>
                    </a:lnTo>
                    <a:lnTo>
                      <a:pt x="843" y="1435"/>
                    </a:lnTo>
                    <a:lnTo>
                      <a:pt x="832" y="1437"/>
                    </a:lnTo>
                    <a:lnTo>
                      <a:pt x="825" y="1437"/>
                    </a:lnTo>
                    <a:lnTo>
                      <a:pt x="812" y="1437"/>
                    </a:lnTo>
                    <a:lnTo>
                      <a:pt x="805" y="1438"/>
                    </a:lnTo>
                    <a:lnTo>
                      <a:pt x="798" y="1438"/>
                    </a:lnTo>
                    <a:lnTo>
                      <a:pt x="792" y="1439"/>
                    </a:lnTo>
                    <a:lnTo>
                      <a:pt x="781" y="1438"/>
                    </a:lnTo>
                    <a:lnTo>
                      <a:pt x="768" y="1434"/>
                    </a:lnTo>
                    <a:lnTo>
                      <a:pt x="753" y="1432"/>
                    </a:lnTo>
                    <a:lnTo>
                      <a:pt x="746" y="1432"/>
                    </a:lnTo>
                    <a:lnTo>
                      <a:pt x="738" y="1430"/>
                    </a:lnTo>
                    <a:lnTo>
                      <a:pt x="736" y="1428"/>
                    </a:lnTo>
                    <a:lnTo>
                      <a:pt x="733" y="1425"/>
                    </a:lnTo>
                    <a:lnTo>
                      <a:pt x="730" y="1425"/>
                    </a:lnTo>
                    <a:lnTo>
                      <a:pt x="727" y="1424"/>
                    </a:lnTo>
                    <a:lnTo>
                      <a:pt x="720" y="1415"/>
                    </a:lnTo>
                    <a:lnTo>
                      <a:pt x="717" y="1411"/>
                    </a:lnTo>
                    <a:lnTo>
                      <a:pt x="709" y="1408"/>
                    </a:lnTo>
                    <a:lnTo>
                      <a:pt x="706" y="1408"/>
                    </a:lnTo>
                    <a:lnTo>
                      <a:pt x="702" y="1410"/>
                    </a:lnTo>
                    <a:lnTo>
                      <a:pt x="693" y="1408"/>
                    </a:lnTo>
                    <a:lnTo>
                      <a:pt x="689" y="1411"/>
                    </a:lnTo>
                    <a:lnTo>
                      <a:pt x="685" y="1411"/>
                    </a:lnTo>
                    <a:lnTo>
                      <a:pt x="679" y="1410"/>
                    </a:lnTo>
                    <a:lnTo>
                      <a:pt x="676" y="1408"/>
                    </a:lnTo>
                    <a:lnTo>
                      <a:pt x="669" y="1407"/>
                    </a:lnTo>
                    <a:lnTo>
                      <a:pt x="665" y="1408"/>
                    </a:lnTo>
                    <a:lnTo>
                      <a:pt x="662" y="1408"/>
                    </a:lnTo>
                    <a:lnTo>
                      <a:pt x="655" y="1410"/>
                    </a:lnTo>
                    <a:lnTo>
                      <a:pt x="651" y="1408"/>
                    </a:lnTo>
                    <a:lnTo>
                      <a:pt x="641" y="1404"/>
                    </a:lnTo>
                    <a:lnTo>
                      <a:pt x="638" y="1404"/>
                    </a:lnTo>
                    <a:lnTo>
                      <a:pt x="638" y="1406"/>
                    </a:lnTo>
                    <a:lnTo>
                      <a:pt x="637" y="1407"/>
                    </a:lnTo>
                    <a:lnTo>
                      <a:pt x="634" y="1407"/>
                    </a:lnTo>
                    <a:lnTo>
                      <a:pt x="632" y="1407"/>
                    </a:lnTo>
                    <a:lnTo>
                      <a:pt x="631" y="1407"/>
                    </a:lnTo>
                    <a:lnTo>
                      <a:pt x="624" y="1410"/>
                    </a:lnTo>
                    <a:lnTo>
                      <a:pt x="622" y="1408"/>
                    </a:lnTo>
                    <a:lnTo>
                      <a:pt x="620" y="1410"/>
                    </a:lnTo>
                    <a:lnTo>
                      <a:pt x="618" y="1413"/>
                    </a:lnTo>
                    <a:lnTo>
                      <a:pt x="615" y="1417"/>
                    </a:lnTo>
                    <a:lnTo>
                      <a:pt x="614" y="1417"/>
                    </a:lnTo>
                    <a:lnTo>
                      <a:pt x="610" y="1420"/>
                    </a:lnTo>
                    <a:lnTo>
                      <a:pt x="607" y="1418"/>
                    </a:lnTo>
                    <a:lnTo>
                      <a:pt x="604" y="1420"/>
                    </a:lnTo>
                    <a:lnTo>
                      <a:pt x="597" y="1423"/>
                    </a:lnTo>
                    <a:lnTo>
                      <a:pt x="594" y="1427"/>
                    </a:lnTo>
                    <a:lnTo>
                      <a:pt x="591" y="1428"/>
                    </a:lnTo>
                    <a:lnTo>
                      <a:pt x="588" y="1425"/>
                    </a:lnTo>
                    <a:lnTo>
                      <a:pt x="584" y="1427"/>
                    </a:lnTo>
                    <a:lnTo>
                      <a:pt x="579" y="1428"/>
                    </a:lnTo>
                    <a:lnTo>
                      <a:pt x="572" y="1430"/>
                    </a:lnTo>
                    <a:lnTo>
                      <a:pt x="567" y="1428"/>
                    </a:lnTo>
                    <a:lnTo>
                      <a:pt x="564" y="1427"/>
                    </a:lnTo>
                    <a:lnTo>
                      <a:pt x="564" y="1425"/>
                    </a:lnTo>
                    <a:lnTo>
                      <a:pt x="566" y="1423"/>
                    </a:lnTo>
                    <a:lnTo>
                      <a:pt x="566" y="1420"/>
                    </a:lnTo>
                    <a:lnTo>
                      <a:pt x="563" y="1408"/>
                    </a:lnTo>
                    <a:lnTo>
                      <a:pt x="557" y="1400"/>
                    </a:lnTo>
                    <a:lnTo>
                      <a:pt x="553" y="1384"/>
                    </a:lnTo>
                    <a:lnTo>
                      <a:pt x="545" y="1374"/>
                    </a:lnTo>
                    <a:lnTo>
                      <a:pt x="540" y="1367"/>
                    </a:lnTo>
                    <a:lnTo>
                      <a:pt x="540" y="1366"/>
                    </a:lnTo>
                    <a:lnTo>
                      <a:pt x="543" y="1363"/>
                    </a:lnTo>
                    <a:lnTo>
                      <a:pt x="543" y="1353"/>
                    </a:lnTo>
                    <a:lnTo>
                      <a:pt x="542" y="1353"/>
                    </a:lnTo>
                    <a:lnTo>
                      <a:pt x="546" y="1342"/>
                    </a:lnTo>
                    <a:lnTo>
                      <a:pt x="553" y="1335"/>
                    </a:lnTo>
                    <a:lnTo>
                      <a:pt x="566" y="1322"/>
                    </a:lnTo>
                    <a:lnTo>
                      <a:pt x="567" y="1319"/>
                    </a:lnTo>
                    <a:lnTo>
                      <a:pt x="573" y="1314"/>
                    </a:lnTo>
                    <a:lnTo>
                      <a:pt x="577" y="1311"/>
                    </a:lnTo>
                    <a:lnTo>
                      <a:pt x="583" y="1305"/>
                    </a:lnTo>
                    <a:lnTo>
                      <a:pt x="590" y="1298"/>
                    </a:lnTo>
                    <a:lnTo>
                      <a:pt x="591" y="1295"/>
                    </a:lnTo>
                    <a:lnTo>
                      <a:pt x="594" y="1287"/>
                    </a:lnTo>
                    <a:lnTo>
                      <a:pt x="594" y="1278"/>
                    </a:lnTo>
                    <a:lnTo>
                      <a:pt x="598" y="1275"/>
                    </a:lnTo>
                    <a:lnTo>
                      <a:pt x="598" y="1271"/>
                    </a:lnTo>
                    <a:lnTo>
                      <a:pt x="598" y="1268"/>
                    </a:lnTo>
                    <a:lnTo>
                      <a:pt x="604" y="1261"/>
                    </a:lnTo>
                    <a:lnTo>
                      <a:pt x="605" y="1260"/>
                    </a:lnTo>
                    <a:lnTo>
                      <a:pt x="605" y="1258"/>
                    </a:lnTo>
                    <a:lnTo>
                      <a:pt x="605" y="1257"/>
                    </a:lnTo>
                    <a:lnTo>
                      <a:pt x="604" y="1256"/>
                    </a:lnTo>
                    <a:lnTo>
                      <a:pt x="603" y="1256"/>
                    </a:lnTo>
                    <a:lnTo>
                      <a:pt x="601" y="1253"/>
                    </a:lnTo>
                    <a:lnTo>
                      <a:pt x="601" y="1251"/>
                    </a:lnTo>
                    <a:lnTo>
                      <a:pt x="604" y="1247"/>
                    </a:lnTo>
                    <a:lnTo>
                      <a:pt x="610" y="1237"/>
                    </a:lnTo>
                    <a:lnTo>
                      <a:pt x="610" y="1236"/>
                    </a:lnTo>
                    <a:lnTo>
                      <a:pt x="610" y="1234"/>
                    </a:lnTo>
                    <a:lnTo>
                      <a:pt x="608" y="1234"/>
                    </a:lnTo>
                    <a:lnTo>
                      <a:pt x="614" y="1227"/>
                    </a:lnTo>
                    <a:lnTo>
                      <a:pt x="615" y="1220"/>
                    </a:lnTo>
                    <a:lnTo>
                      <a:pt x="617" y="1209"/>
                    </a:lnTo>
                    <a:lnTo>
                      <a:pt x="611" y="1203"/>
                    </a:lnTo>
                    <a:lnTo>
                      <a:pt x="611" y="1200"/>
                    </a:lnTo>
                    <a:lnTo>
                      <a:pt x="613" y="1199"/>
                    </a:lnTo>
                    <a:lnTo>
                      <a:pt x="614" y="1198"/>
                    </a:lnTo>
                    <a:lnTo>
                      <a:pt x="615" y="1198"/>
                    </a:lnTo>
                    <a:lnTo>
                      <a:pt x="617" y="1196"/>
                    </a:lnTo>
                    <a:lnTo>
                      <a:pt x="617" y="1192"/>
                    </a:lnTo>
                    <a:lnTo>
                      <a:pt x="615" y="1188"/>
                    </a:lnTo>
                    <a:lnTo>
                      <a:pt x="615" y="1186"/>
                    </a:lnTo>
                    <a:lnTo>
                      <a:pt x="618" y="1183"/>
                    </a:lnTo>
                    <a:lnTo>
                      <a:pt x="618" y="1178"/>
                    </a:lnTo>
                    <a:lnTo>
                      <a:pt x="621" y="1176"/>
                    </a:lnTo>
                    <a:lnTo>
                      <a:pt x="624" y="1175"/>
                    </a:lnTo>
                    <a:lnTo>
                      <a:pt x="630" y="1169"/>
                    </a:lnTo>
                    <a:lnTo>
                      <a:pt x="639" y="1169"/>
                    </a:lnTo>
                    <a:lnTo>
                      <a:pt x="645" y="1168"/>
                    </a:lnTo>
                    <a:lnTo>
                      <a:pt x="655" y="1165"/>
                    </a:lnTo>
                    <a:lnTo>
                      <a:pt x="656" y="1165"/>
                    </a:lnTo>
                    <a:lnTo>
                      <a:pt x="661" y="1165"/>
                    </a:lnTo>
                    <a:lnTo>
                      <a:pt x="663" y="1168"/>
                    </a:lnTo>
                    <a:lnTo>
                      <a:pt x="665" y="1169"/>
                    </a:lnTo>
                    <a:lnTo>
                      <a:pt x="665" y="1171"/>
                    </a:lnTo>
                    <a:lnTo>
                      <a:pt x="669" y="1171"/>
                    </a:lnTo>
                    <a:lnTo>
                      <a:pt x="671" y="1168"/>
                    </a:lnTo>
                    <a:lnTo>
                      <a:pt x="672" y="1168"/>
                    </a:lnTo>
                    <a:lnTo>
                      <a:pt x="676" y="1166"/>
                    </a:lnTo>
                    <a:lnTo>
                      <a:pt x="683" y="1162"/>
                    </a:lnTo>
                    <a:lnTo>
                      <a:pt x="688" y="1161"/>
                    </a:lnTo>
                    <a:lnTo>
                      <a:pt x="689" y="1159"/>
                    </a:lnTo>
                    <a:lnTo>
                      <a:pt x="699" y="1158"/>
                    </a:lnTo>
                    <a:lnTo>
                      <a:pt x="703" y="1156"/>
                    </a:lnTo>
                    <a:lnTo>
                      <a:pt x="707" y="1158"/>
                    </a:lnTo>
                    <a:lnTo>
                      <a:pt x="709" y="1158"/>
                    </a:lnTo>
                    <a:lnTo>
                      <a:pt x="712" y="1158"/>
                    </a:lnTo>
                    <a:lnTo>
                      <a:pt x="714" y="1155"/>
                    </a:lnTo>
                    <a:lnTo>
                      <a:pt x="720" y="1148"/>
                    </a:lnTo>
                    <a:lnTo>
                      <a:pt x="720" y="1145"/>
                    </a:lnTo>
                    <a:lnTo>
                      <a:pt x="720" y="1137"/>
                    </a:lnTo>
                    <a:lnTo>
                      <a:pt x="720" y="1130"/>
                    </a:lnTo>
                    <a:lnTo>
                      <a:pt x="720" y="1120"/>
                    </a:lnTo>
                    <a:lnTo>
                      <a:pt x="724" y="1108"/>
                    </a:lnTo>
                    <a:lnTo>
                      <a:pt x="733" y="1094"/>
                    </a:lnTo>
                    <a:lnTo>
                      <a:pt x="738" y="1087"/>
                    </a:lnTo>
                    <a:lnTo>
                      <a:pt x="744" y="1084"/>
                    </a:lnTo>
                    <a:lnTo>
                      <a:pt x="747" y="1084"/>
                    </a:lnTo>
                    <a:lnTo>
                      <a:pt x="750" y="1084"/>
                    </a:lnTo>
                    <a:lnTo>
                      <a:pt x="755" y="1087"/>
                    </a:lnTo>
                    <a:lnTo>
                      <a:pt x="763" y="1097"/>
                    </a:lnTo>
                    <a:lnTo>
                      <a:pt x="767" y="1104"/>
                    </a:lnTo>
                    <a:lnTo>
                      <a:pt x="767" y="1106"/>
                    </a:lnTo>
                    <a:lnTo>
                      <a:pt x="768" y="1106"/>
                    </a:lnTo>
                    <a:lnTo>
                      <a:pt x="771" y="1113"/>
                    </a:lnTo>
                    <a:lnTo>
                      <a:pt x="772" y="1117"/>
                    </a:lnTo>
                    <a:lnTo>
                      <a:pt x="771" y="1120"/>
                    </a:lnTo>
                    <a:lnTo>
                      <a:pt x="770" y="1121"/>
                    </a:lnTo>
                    <a:lnTo>
                      <a:pt x="781" y="1142"/>
                    </a:lnTo>
                    <a:lnTo>
                      <a:pt x="782" y="1151"/>
                    </a:lnTo>
                    <a:lnTo>
                      <a:pt x="784" y="1152"/>
                    </a:lnTo>
                    <a:lnTo>
                      <a:pt x="787" y="1156"/>
                    </a:lnTo>
                    <a:lnTo>
                      <a:pt x="785" y="1161"/>
                    </a:lnTo>
                    <a:lnTo>
                      <a:pt x="787" y="1162"/>
                    </a:lnTo>
                    <a:close/>
                    <a:moveTo>
                      <a:pt x="649" y="919"/>
                    </a:moveTo>
                    <a:lnTo>
                      <a:pt x="648" y="919"/>
                    </a:lnTo>
                    <a:lnTo>
                      <a:pt x="647" y="919"/>
                    </a:lnTo>
                    <a:lnTo>
                      <a:pt x="645" y="916"/>
                    </a:lnTo>
                    <a:lnTo>
                      <a:pt x="637" y="914"/>
                    </a:lnTo>
                    <a:lnTo>
                      <a:pt x="635" y="909"/>
                    </a:lnTo>
                    <a:lnTo>
                      <a:pt x="628" y="906"/>
                    </a:lnTo>
                    <a:lnTo>
                      <a:pt x="624" y="906"/>
                    </a:lnTo>
                    <a:lnTo>
                      <a:pt x="624" y="905"/>
                    </a:lnTo>
                    <a:lnTo>
                      <a:pt x="618" y="903"/>
                    </a:lnTo>
                    <a:lnTo>
                      <a:pt x="615" y="900"/>
                    </a:lnTo>
                    <a:lnTo>
                      <a:pt x="614" y="892"/>
                    </a:lnTo>
                    <a:lnTo>
                      <a:pt x="615" y="890"/>
                    </a:lnTo>
                    <a:lnTo>
                      <a:pt x="618" y="890"/>
                    </a:lnTo>
                    <a:lnTo>
                      <a:pt x="624" y="889"/>
                    </a:lnTo>
                    <a:lnTo>
                      <a:pt x="632" y="892"/>
                    </a:lnTo>
                    <a:lnTo>
                      <a:pt x="644" y="892"/>
                    </a:lnTo>
                    <a:lnTo>
                      <a:pt x="645" y="892"/>
                    </a:lnTo>
                    <a:lnTo>
                      <a:pt x="655" y="895"/>
                    </a:lnTo>
                    <a:lnTo>
                      <a:pt x="656" y="896"/>
                    </a:lnTo>
                    <a:lnTo>
                      <a:pt x="658" y="900"/>
                    </a:lnTo>
                    <a:lnTo>
                      <a:pt x="658" y="906"/>
                    </a:lnTo>
                    <a:lnTo>
                      <a:pt x="656" y="907"/>
                    </a:lnTo>
                    <a:lnTo>
                      <a:pt x="655" y="907"/>
                    </a:lnTo>
                    <a:lnTo>
                      <a:pt x="649" y="912"/>
                    </a:lnTo>
                    <a:lnTo>
                      <a:pt x="649" y="913"/>
                    </a:lnTo>
                    <a:lnTo>
                      <a:pt x="651" y="916"/>
                    </a:lnTo>
                    <a:lnTo>
                      <a:pt x="649" y="919"/>
                    </a:lnTo>
                    <a:close/>
                    <a:moveTo>
                      <a:pt x="598" y="804"/>
                    </a:moveTo>
                    <a:lnTo>
                      <a:pt x="593" y="801"/>
                    </a:lnTo>
                    <a:lnTo>
                      <a:pt x="593" y="794"/>
                    </a:lnTo>
                    <a:lnTo>
                      <a:pt x="597" y="786"/>
                    </a:lnTo>
                    <a:lnTo>
                      <a:pt x="603" y="780"/>
                    </a:lnTo>
                    <a:lnTo>
                      <a:pt x="604" y="777"/>
                    </a:lnTo>
                    <a:lnTo>
                      <a:pt x="604" y="769"/>
                    </a:lnTo>
                    <a:lnTo>
                      <a:pt x="604" y="767"/>
                    </a:lnTo>
                    <a:lnTo>
                      <a:pt x="598" y="755"/>
                    </a:lnTo>
                    <a:lnTo>
                      <a:pt x="600" y="753"/>
                    </a:lnTo>
                    <a:lnTo>
                      <a:pt x="600" y="750"/>
                    </a:lnTo>
                    <a:lnTo>
                      <a:pt x="603" y="748"/>
                    </a:lnTo>
                    <a:lnTo>
                      <a:pt x="604" y="746"/>
                    </a:lnTo>
                    <a:lnTo>
                      <a:pt x="611" y="746"/>
                    </a:lnTo>
                    <a:lnTo>
                      <a:pt x="614" y="748"/>
                    </a:lnTo>
                    <a:lnTo>
                      <a:pt x="618" y="750"/>
                    </a:lnTo>
                    <a:lnTo>
                      <a:pt x="622" y="753"/>
                    </a:lnTo>
                    <a:lnTo>
                      <a:pt x="625" y="757"/>
                    </a:lnTo>
                    <a:lnTo>
                      <a:pt x="632" y="763"/>
                    </a:lnTo>
                    <a:lnTo>
                      <a:pt x="637" y="766"/>
                    </a:lnTo>
                    <a:lnTo>
                      <a:pt x="639" y="772"/>
                    </a:lnTo>
                    <a:lnTo>
                      <a:pt x="644" y="793"/>
                    </a:lnTo>
                    <a:lnTo>
                      <a:pt x="644" y="798"/>
                    </a:lnTo>
                    <a:lnTo>
                      <a:pt x="642" y="806"/>
                    </a:lnTo>
                    <a:lnTo>
                      <a:pt x="642" y="808"/>
                    </a:lnTo>
                    <a:lnTo>
                      <a:pt x="639" y="810"/>
                    </a:lnTo>
                    <a:lnTo>
                      <a:pt x="635" y="813"/>
                    </a:lnTo>
                    <a:lnTo>
                      <a:pt x="627" y="815"/>
                    </a:lnTo>
                    <a:lnTo>
                      <a:pt x="624" y="815"/>
                    </a:lnTo>
                    <a:lnTo>
                      <a:pt x="622" y="814"/>
                    </a:lnTo>
                    <a:lnTo>
                      <a:pt x="618" y="813"/>
                    </a:lnTo>
                    <a:lnTo>
                      <a:pt x="611" y="813"/>
                    </a:lnTo>
                    <a:lnTo>
                      <a:pt x="607" y="810"/>
                    </a:lnTo>
                    <a:lnTo>
                      <a:pt x="598" y="804"/>
                    </a:lnTo>
                    <a:close/>
                    <a:moveTo>
                      <a:pt x="726" y="793"/>
                    </a:moveTo>
                    <a:lnTo>
                      <a:pt x="726" y="798"/>
                    </a:lnTo>
                    <a:lnTo>
                      <a:pt x="729" y="801"/>
                    </a:lnTo>
                    <a:lnTo>
                      <a:pt x="730" y="807"/>
                    </a:lnTo>
                    <a:lnTo>
                      <a:pt x="727" y="818"/>
                    </a:lnTo>
                    <a:lnTo>
                      <a:pt x="727" y="823"/>
                    </a:lnTo>
                    <a:lnTo>
                      <a:pt x="729" y="825"/>
                    </a:lnTo>
                    <a:lnTo>
                      <a:pt x="727" y="828"/>
                    </a:lnTo>
                    <a:lnTo>
                      <a:pt x="729" y="831"/>
                    </a:lnTo>
                    <a:lnTo>
                      <a:pt x="727" y="832"/>
                    </a:lnTo>
                    <a:lnTo>
                      <a:pt x="726" y="837"/>
                    </a:lnTo>
                    <a:lnTo>
                      <a:pt x="726" y="842"/>
                    </a:lnTo>
                    <a:lnTo>
                      <a:pt x="727" y="844"/>
                    </a:lnTo>
                    <a:lnTo>
                      <a:pt x="741" y="848"/>
                    </a:lnTo>
                    <a:lnTo>
                      <a:pt x="750" y="852"/>
                    </a:lnTo>
                    <a:lnTo>
                      <a:pt x="754" y="852"/>
                    </a:lnTo>
                    <a:lnTo>
                      <a:pt x="755" y="852"/>
                    </a:lnTo>
                    <a:lnTo>
                      <a:pt x="761" y="852"/>
                    </a:lnTo>
                    <a:lnTo>
                      <a:pt x="763" y="854"/>
                    </a:lnTo>
                    <a:lnTo>
                      <a:pt x="763" y="855"/>
                    </a:lnTo>
                    <a:lnTo>
                      <a:pt x="765" y="855"/>
                    </a:lnTo>
                    <a:lnTo>
                      <a:pt x="768" y="855"/>
                    </a:lnTo>
                    <a:lnTo>
                      <a:pt x="771" y="859"/>
                    </a:lnTo>
                    <a:lnTo>
                      <a:pt x="777" y="862"/>
                    </a:lnTo>
                    <a:lnTo>
                      <a:pt x="777" y="866"/>
                    </a:lnTo>
                    <a:lnTo>
                      <a:pt x="780" y="866"/>
                    </a:lnTo>
                    <a:lnTo>
                      <a:pt x="784" y="871"/>
                    </a:lnTo>
                    <a:lnTo>
                      <a:pt x="785" y="875"/>
                    </a:lnTo>
                    <a:lnTo>
                      <a:pt x="784" y="878"/>
                    </a:lnTo>
                    <a:lnTo>
                      <a:pt x="785" y="879"/>
                    </a:lnTo>
                    <a:lnTo>
                      <a:pt x="784" y="882"/>
                    </a:lnTo>
                    <a:lnTo>
                      <a:pt x="788" y="896"/>
                    </a:lnTo>
                    <a:lnTo>
                      <a:pt x="789" y="898"/>
                    </a:lnTo>
                    <a:lnTo>
                      <a:pt x="788" y="900"/>
                    </a:lnTo>
                    <a:lnTo>
                      <a:pt x="795" y="906"/>
                    </a:lnTo>
                    <a:lnTo>
                      <a:pt x="794" y="910"/>
                    </a:lnTo>
                    <a:lnTo>
                      <a:pt x="792" y="917"/>
                    </a:lnTo>
                    <a:lnTo>
                      <a:pt x="796" y="919"/>
                    </a:lnTo>
                    <a:lnTo>
                      <a:pt x="799" y="920"/>
                    </a:lnTo>
                    <a:lnTo>
                      <a:pt x="802" y="930"/>
                    </a:lnTo>
                    <a:lnTo>
                      <a:pt x="808" y="934"/>
                    </a:lnTo>
                    <a:lnTo>
                      <a:pt x="812" y="941"/>
                    </a:lnTo>
                    <a:lnTo>
                      <a:pt x="811" y="943"/>
                    </a:lnTo>
                    <a:lnTo>
                      <a:pt x="812" y="948"/>
                    </a:lnTo>
                    <a:lnTo>
                      <a:pt x="811" y="951"/>
                    </a:lnTo>
                    <a:lnTo>
                      <a:pt x="809" y="953"/>
                    </a:lnTo>
                    <a:lnTo>
                      <a:pt x="806" y="957"/>
                    </a:lnTo>
                    <a:lnTo>
                      <a:pt x="802" y="961"/>
                    </a:lnTo>
                    <a:lnTo>
                      <a:pt x="801" y="963"/>
                    </a:lnTo>
                    <a:lnTo>
                      <a:pt x="795" y="965"/>
                    </a:lnTo>
                    <a:lnTo>
                      <a:pt x="791" y="965"/>
                    </a:lnTo>
                    <a:lnTo>
                      <a:pt x="789" y="964"/>
                    </a:lnTo>
                    <a:lnTo>
                      <a:pt x="787" y="964"/>
                    </a:lnTo>
                    <a:lnTo>
                      <a:pt x="782" y="964"/>
                    </a:lnTo>
                    <a:lnTo>
                      <a:pt x="781" y="965"/>
                    </a:lnTo>
                    <a:lnTo>
                      <a:pt x="777" y="967"/>
                    </a:lnTo>
                    <a:lnTo>
                      <a:pt x="775" y="967"/>
                    </a:lnTo>
                    <a:lnTo>
                      <a:pt x="771" y="963"/>
                    </a:lnTo>
                    <a:lnTo>
                      <a:pt x="768" y="963"/>
                    </a:lnTo>
                    <a:lnTo>
                      <a:pt x="758" y="961"/>
                    </a:lnTo>
                    <a:lnTo>
                      <a:pt x="755" y="961"/>
                    </a:lnTo>
                    <a:lnTo>
                      <a:pt x="753" y="960"/>
                    </a:lnTo>
                    <a:lnTo>
                      <a:pt x="751" y="960"/>
                    </a:lnTo>
                    <a:lnTo>
                      <a:pt x="751" y="957"/>
                    </a:lnTo>
                    <a:lnTo>
                      <a:pt x="750" y="956"/>
                    </a:lnTo>
                    <a:lnTo>
                      <a:pt x="747" y="954"/>
                    </a:lnTo>
                    <a:lnTo>
                      <a:pt x="746" y="954"/>
                    </a:lnTo>
                    <a:lnTo>
                      <a:pt x="744" y="951"/>
                    </a:lnTo>
                    <a:lnTo>
                      <a:pt x="743" y="950"/>
                    </a:lnTo>
                    <a:lnTo>
                      <a:pt x="738" y="947"/>
                    </a:lnTo>
                    <a:lnTo>
                      <a:pt x="734" y="947"/>
                    </a:lnTo>
                    <a:lnTo>
                      <a:pt x="730" y="947"/>
                    </a:lnTo>
                    <a:lnTo>
                      <a:pt x="721" y="946"/>
                    </a:lnTo>
                    <a:lnTo>
                      <a:pt x="717" y="943"/>
                    </a:lnTo>
                    <a:lnTo>
                      <a:pt x="716" y="944"/>
                    </a:lnTo>
                    <a:lnTo>
                      <a:pt x="713" y="944"/>
                    </a:lnTo>
                    <a:lnTo>
                      <a:pt x="712" y="943"/>
                    </a:lnTo>
                    <a:lnTo>
                      <a:pt x="707" y="939"/>
                    </a:lnTo>
                    <a:lnTo>
                      <a:pt x="700" y="934"/>
                    </a:lnTo>
                    <a:lnTo>
                      <a:pt x="697" y="934"/>
                    </a:lnTo>
                    <a:lnTo>
                      <a:pt x="695" y="933"/>
                    </a:lnTo>
                    <a:lnTo>
                      <a:pt x="693" y="933"/>
                    </a:lnTo>
                    <a:lnTo>
                      <a:pt x="686" y="924"/>
                    </a:lnTo>
                    <a:lnTo>
                      <a:pt x="686" y="923"/>
                    </a:lnTo>
                    <a:lnTo>
                      <a:pt x="688" y="923"/>
                    </a:lnTo>
                    <a:lnTo>
                      <a:pt x="689" y="922"/>
                    </a:lnTo>
                    <a:lnTo>
                      <a:pt x="688" y="920"/>
                    </a:lnTo>
                    <a:lnTo>
                      <a:pt x="686" y="920"/>
                    </a:lnTo>
                    <a:lnTo>
                      <a:pt x="685" y="919"/>
                    </a:lnTo>
                    <a:lnTo>
                      <a:pt x="685" y="917"/>
                    </a:lnTo>
                    <a:lnTo>
                      <a:pt x="685" y="914"/>
                    </a:lnTo>
                    <a:lnTo>
                      <a:pt x="686" y="914"/>
                    </a:lnTo>
                    <a:lnTo>
                      <a:pt x="689" y="906"/>
                    </a:lnTo>
                    <a:lnTo>
                      <a:pt x="690" y="905"/>
                    </a:lnTo>
                    <a:lnTo>
                      <a:pt x="693" y="905"/>
                    </a:lnTo>
                    <a:lnTo>
                      <a:pt x="700" y="892"/>
                    </a:lnTo>
                    <a:lnTo>
                      <a:pt x="703" y="886"/>
                    </a:lnTo>
                    <a:lnTo>
                      <a:pt x="703" y="885"/>
                    </a:lnTo>
                    <a:lnTo>
                      <a:pt x="703" y="883"/>
                    </a:lnTo>
                    <a:lnTo>
                      <a:pt x="706" y="879"/>
                    </a:lnTo>
                    <a:lnTo>
                      <a:pt x="709" y="875"/>
                    </a:lnTo>
                    <a:lnTo>
                      <a:pt x="710" y="872"/>
                    </a:lnTo>
                    <a:lnTo>
                      <a:pt x="709" y="868"/>
                    </a:lnTo>
                    <a:lnTo>
                      <a:pt x="707" y="864"/>
                    </a:lnTo>
                    <a:lnTo>
                      <a:pt x="705" y="862"/>
                    </a:lnTo>
                    <a:lnTo>
                      <a:pt x="703" y="861"/>
                    </a:lnTo>
                    <a:lnTo>
                      <a:pt x="700" y="861"/>
                    </a:lnTo>
                    <a:lnTo>
                      <a:pt x="696" y="862"/>
                    </a:lnTo>
                    <a:lnTo>
                      <a:pt x="693" y="861"/>
                    </a:lnTo>
                    <a:lnTo>
                      <a:pt x="680" y="835"/>
                    </a:lnTo>
                    <a:lnTo>
                      <a:pt x="679" y="817"/>
                    </a:lnTo>
                    <a:lnTo>
                      <a:pt x="679" y="811"/>
                    </a:lnTo>
                    <a:lnTo>
                      <a:pt x="680" y="811"/>
                    </a:lnTo>
                    <a:lnTo>
                      <a:pt x="683" y="807"/>
                    </a:lnTo>
                    <a:lnTo>
                      <a:pt x="683" y="806"/>
                    </a:lnTo>
                    <a:lnTo>
                      <a:pt x="682" y="803"/>
                    </a:lnTo>
                    <a:lnTo>
                      <a:pt x="683" y="803"/>
                    </a:lnTo>
                    <a:lnTo>
                      <a:pt x="689" y="796"/>
                    </a:lnTo>
                    <a:lnTo>
                      <a:pt x="697" y="791"/>
                    </a:lnTo>
                    <a:lnTo>
                      <a:pt x="705" y="787"/>
                    </a:lnTo>
                    <a:lnTo>
                      <a:pt x="707" y="789"/>
                    </a:lnTo>
                    <a:lnTo>
                      <a:pt x="710" y="789"/>
                    </a:lnTo>
                    <a:lnTo>
                      <a:pt x="712" y="789"/>
                    </a:lnTo>
                    <a:lnTo>
                      <a:pt x="712" y="787"/>
                    </a:lnTo>
                    <a:lnTo>
                      <a:pt x="713" y="787"/>
                    </a:lnTo>
                    <a:lnTo>
                      <a:pt x="719" y="790"/>
                    </a:lnTo>
                    <a:lnTo>
                      <a:pt x="720" y="791"/>
                    </a:lnTo>
                    <a:lnTo>
                      <a:pt x="723" y="791"/>
                    </a:lnTo>
                    <a:lnTo>
                      <a:pt x="726" y="793"/>
                    </a:lnTo>
                    <a:close/>
                    <a:moveTo>
                      <a:pt x="618" y="646"/>
                    </a:moveTo>
                    <a:lnTo>
                      <a:pt x="621" y="648"/>
                    </a:lnTo>
                    <a:lnTo>
                      <a:pt x="625" y="650"/>
                    </a:lnTo>
                    <a:lnTo>
                      <a:pt x="627" y="653"/>
                    </a:lnTo>
                    <a:lnTo>
                      <a:pt x="627" y="657"/>
                    </a:lnTo>
                    <a:lnTo>
                      <a:pt x="628" y="658"/>
                    </a:lnTo>
                    <a:lnTo>
                      <a:pt x="634" y="664"/>
                    </a:lnTo>
                    <a:lnTo>
                      <a:pt x="635" y="665"/>
                    </a:lnTo>
                    <a:lnTo>
                      <a:pt x="637" y="665"/>
                    </a:lnTo>
                    <a:lnTo>
                      <a:pt x="639" y="668"/>
                    </a:lnTo>
                    <a:lnTo>
                      <a:pt x="642" y="673"/>
                    </a:lnTo>
                    <a:lnTo>
                      <a:pt x="645" y="674"/>
                    </a:lnTo>
                    <a:lnTo>
                      <a:pt x="651" y="682"/>
                    </a:lnTo>
                    <a:lnTo>
                      <a:pt x="654" y="684"/>
                    </a:lnTo>
                    <a:lnTo>
                      <a:pt x="655" y="684"/>
                    </a:lnTo>
                    <a:lnTo>
                      <a:pt x="656" y="685"/>
                    </a:lnTo>
                    <a:lnTo>
                      <a:pt x="661" y="691"/>
                    </a:lnTo>
                    <a:lnTo>
                      <a:pt x="663" y="694"/>
                    </a:lnTo>
                    <a:lnTo>
                      <a:pt x="666" y="694"/>
                    </a:lnTo>
                    <a:lnTo>
                      <a:pt x="668" y="694"/>
                    </a:lnTo>
                    <a:lnTo>
                      <a:pt x="672" y="691"/>
                    </a:lnTo>
                    <a:lnTo>
                      <a:pt x="672" y="690"/>
                    </a:lnTo>
                    <a:lnTo>
                      <a:pt x="675" y="690"/>
                    </a:lnTo>
                    <a:lnTo>
                      <a:pt x="676" y="691"/>
                    </a:lnTo>
                    <a:lnTo>
                      <a:pt x="676" y="692"/>
                    </a:lnTo>
                    <a:lnTo>
                      <a:pt x="675" y="699"/>
                    </a:lnTo>
                    <a:lnTo>
                      <a:pt x="673" y="701"/>
                    </a:lnTo>
                    <a:lnTo>
                      <a:pt x="673" y="704"/>
                    </a:lnTo>
                    <a:lnTo>
                      <a:pt x="679" y="709"/>
                    </a:lnTo>
                    <a:lnTo>
                      <a:pt x="680" y="714"/>
                    </a:lnTo>
                    <a:lnTo>
                      <a:pt x="682" y="714"/>
                    </a:lnTo>
                    <a:lnTo>
                      <a:pt x="683" y="714"/>
                    </a:lnTo>
                    <a:lnTo>
                      <a:pt x="683" y="712"/>
                    </a:lnTo>
                    <a:lnTo>
                      <a:pt x="689" y="719"/>
                    </a:lnTo>
                    <a:lnTo>
                      <a:pt x="695" y="722"/>
                    </a:lnTo>
                    <a:lnTo>
                      <a:pt x="700" y="723"/>
                    </a:lnTo>
                    <a:lnTo>
                      <a:pt x="712" y="731"/>
                    </a:lnTo>
                    <a:lnTo>
                      <a:pt x="717" y="736"/>
                    </a:lnTo>
                    <a:lnTo>
                      <a:pt x="717" y="738"/>
                    </a:lnTo>
                    <a:lnTo>
                      <a:pt x="716" y="740"/>
                    </a:lnTo>
                    <a:lnTo>
                      <a:pt x="720" y="743"/>
                    </a:lnTo>
                    <a:lnTo>
                      <a:pt x="721" y="745"/>
                    </a:lnTo>
                    <a:lnTo>
                      <a:pt x="720" y="746"/>
                    </a:lnTo>
                    <a:lnTo>
                      <a:pt x="713" y="749"/>
                    </a:lnTo>
                    <a:lnTo>
                      <a:pt x="705" y="750"/>
                    </a:lnTo>
                    <a:lnTo>
                      <a:pt x="696" y="750"/>
                    </a:lnTo>
                    <a:lnTo>
                      <a:pt x="690" y="750"/>
                    </a:lnTo>
                    <a:lnTo>
                      <a:pt x="689" y="752"/>
                    </a:lnTo>
                    <a:lnTo>
                      <a:pt x="678" y="748"/>
                    </a:lnTo>
                    <a:lnTo>
                      <a:pt x="671" y="743"/>
                    </a:lnTo>
                    <a:lnTo>
                      <a:pt x="666" y="743"/>
                    </a:lnTo>
                    <a:lnTo>
                      <a:pt x="663" y="740"/>
                    </a:lnTo>
                    <a:lnTo>
                      <a:pt x="663" y="739"/>
                    </a:lnTo>
                    <a:lnTo>
                      <a:pt x="654" y="728"/>
                    </a:lnTo>
                    <a:lnTo>
                      <a:pt x="645" y="716"/>
                    </a:lnTo>
                    <a:lnTo>
                      <a:pt x="642" y="711"/>
                    </a:lnTo>
                    <a:lnTo>
                      <a:pt x="641" y="709"/>
                    </a:lnTo>
                    <a:lnTo>
                      <a:pt x="641" y="706"/>
                    </a:lnTo>
                    <a:lnTo>
                      <a:pt x="634" y="698"/>
                    </a:lnTo>
                    <a:lnTo>
                      <a:pt x="630" y="695"/>
                    </a:lnTo>
                    <a:lnTo>
                      <a:pt x="622" y="692"/>
                    </a:lnTo>
                    <a:lnTo>
                      <a:pt x="618" y="691"/>
                    </a:lnTo>
                    <a:lnTo>
                      <a:pt x="593" y="674"/>
                    </a:lnTo>
                    <a:lnTo>
                      <a:pt x="586" y="665"/>
                    </a:lnTo>
                    <a:lnTo>
                      <a:pt x="583" y="661"/>
                    </a:lnTo>
                    <a:lnTo>
                      <a:pt x="591" y="657"/>
                    </a:lnTo>
                    <a:lnTo>
                      <a:pt x="591" y="656"/>
                    </a:lnTo>
                    <a:lnTo>
                      <a:pt x="594" y="654"/>
                    </a:lnTo>
                    <a:lnTo>
                      <a:pt x="598" y="654"/>
                    </a:lnTo>
                    <a:lnTo>
                      <a:pt x="601" y="654"/>
                    </a:lnTo>
                    <a:lnTo>
                      <a:pt x="607" y="654"/>
                    </a:lnTo>
                    <a:lnTo>
                      <a:pt x="608" y="653"/>
                    </a:lnTo>
                    <a:lnTo>
                      <a:pt x="611" y="651"/>
                    </a:lnTo>
                    <a:lnTo>
                      <a:pt x="614" y="647"/>
                    </a:lnTo>
                    <a:lnTo>
                      <a:pt x="614" y="644"/>
                    </a:lnTo>
                    <a:lnTo>
                      <a:pt x="614" y="643"/>
                    </a:lnTo>
                    <a:lnTo>
                      <a:pt x="615" y="641"/>
                    </a:lnTo>
                    <a:lnTo>
                      <a:pt x="617" y="641"/>
                    </a:lnTo>
                    <a:lnTo>
                      <a:pt x="618" y="646"/>
                    </a:lnTo>
                    <a:close/>
                    <a:moveTo>
                      <a:pt x="1" y="7"/>
                    </a:moveTo>
                    <a:lnTo>
                      <a:pt x="0" y="7"/>
                    </a:lnTo>
                    <a:lnTo>
                      <a:pt x="0" y="5"/>
                    </a:lnTo>
                    <a:lnTo>
                      <a:pt x="3" y="0"/>
                    </a:lnTo>
                    <a:lnTo>
                      <a:pt x="4" y="2"/>
                    </a:lnTo>
                    <a:lnTo>
                      <a:pt x="6" y="3"/>
                    </a:lnTo>
                    <a:lnTo>
                      <a:pt x="1" y="7"/>
                    </a:lnTo>
                    <a:close/>
                    <a:moveTo>
                      <a:pt x="546" y="452"/>
                    </a:moveTo>
                    <a:lnTo>
                      <a:pt x="546" y="462"/>
                    </a:lnTo>
                    <a:lnTo>
                      <a:pt x="543" y="466"/>
                    </a:lnTo>
                    <a:lnTo>
                      <a:pt x="543" y="467"/>
                    </a:lnTo>
                    <a:lnTo>
                      <a:pt x="546" y="466"/>
                    </a:lnTo>
                    <a:lnTo>
                      <a:pt x="547" y="469"/>
                    </a:lnTo>
                    <a:lnTo>
                      <a:pt x="547" y="470"/>
                    </a:lnTo>
                    <a:lnTo>
                      <a:pt x="546" y="479"/>
                    </a:lnTo>
                    <a:lnTo>
                      <a:pt x="543" y="483"/>
                    </a:lnTo>
                    <a:lnTo>
                      <a:pt x="540" y="481"/>
                    </a:lnTo>
                    <a:lnTo>
                      <a:pt x="538" y="483"/>
                    </a:lnTo>
                    <a:lnTo>
                      <a:pt x="533" y="493"/>
                    </a:lnTo>
                    <a:lnTo>
                      <a:pt x="533" y="494"/>
                    </a:lnTo>
                    <a:lnTo>
                      <a:pt x="536" y="498"/>
                    </a:lnTo>
                    <a:lnTo>
                      <a:pt x="536" y="501"/>
                    </a:lnTo>
                    <a:lnTo>
                      <a:pt x="535" y="503"/>
                    </a:lnTo>
                    <a:lnTo>
                      <a:pt x="535" y="507"/>
                    </a:lnTo>
                    <a:lnTo>
                      <a:pt x="536" y="514"/>
                    </a:lnTo>
                    <a:lnTo>
                      <a:pt x="539" y="514"/>
                    </a:lnTo>
                    <a:lnTo>
                      <a:pt x="540" y="514"/>
                    </a:lnTo>
                    <a:lnTo>
                      <a:pt x="542" y="513"/>
                    </a:lnTo>
                    <a:lnTo>
                      <a:pt x="546" y="507"/>
                    </a:lnTo>
                    <a:lnTo>
                      <a:pt x="547" y="506"/>
                    </a:lnTo>
                    <a:lnTo>
                      <a:pt x="549" y="507"/>
                    </a:lnTo>
                    <a:lnTo>
                      <a:pt x="552" y="508"/>
                    </a:lnTo>
                    <a:lnTo>
                      <a:pt x="555" y="511"/>
                    </a:lnTo>
                    <a:lnTo>
                      <a:pt x="556" y="513"/>
                    </a:lnTo>
                    <a:lnTo>
                      <a:pt x="553" y="515"/>
                    </a:lnTo>
                    <a:lnTo>
                      <a:pt x="552" y="517"/>
                    </a:lnTo>
                    <a:lnTo>
                      <a:pt x="547" y="518"/>
                    </a:lnTo>
                    <a:lnTo>
                      <a:pt x="546" y="521"/>
                    </a:lnTo>
                    <a:lnTo>
                      <a:pt x="545" y="524"/>
                    </a:lnTo>
                    <a:lnTo>
                      <a:pt x="546" y="525"/>
                    </a:lnTo>
                    <a:lnTo>
                      <a:pt x="547" y="527"/>
                    </a:lnTo>
                    <a:lnTo>
                      <a:pt x="547" y="528"/>
                    </a:lnTo>
                    <a:lnTo>
                      <a:pt x="547" y="534"/>
                    </a:lnTo>
                    <a:lnTo>
                      <a:pt x="545" y="537"/>
                    </a:lnTo>
                    <a:lnTo>
                      <a:pt x="543" y="538"/>
                    </a:lnTo>
                    <a:lnTo>
                      <a:pt x="542" y="541"/>
                    </a:lnTo>
                    <a:lnTo>
                      <a:pt x="542" y="547"/>
                    </a:lnTo>
                    <a:lnTo>
                      <a:pt x="542" y="548"/>
                    </a:lnTo>
                    <a:lnTo>
                      <a:pt x="545" y="556"/>
                    </a:lnTo>
                    <a:lnTo>
                      <a:pt x="547" y="558"/>
                    </a:lnTo>
                    <a:lnTo>
                      <a:pt x="546" y="559"/>
                    </a:lnTo>
                    <a:lnTo>
                      <a:pt x="545" y="561"/>
                    </a:lnTo>
                    <a:lnTo>
                      <a:pt x="532" y="561"/>
                    </a:lnTo>
                    <a:lnTo>
                      <a:pt x="530" y="562"/>
                    </a:lnTo>
                    <a:lnTo>
                      <a:pt x="529" y="562"/>
                    </a:lnTo>
                    <a:lnTo>
                      <a:pt x="526" y="561"/>
                    </a:lnTo>
                    <a:lnTo>
                      <a:pt x="526" y="559"/>
                    </a:lnTo>
                    <a:lnTo>
                      <a:pt x="528" y="558"/>
                    </a:lnTo>
                    <a:lnTo>
                      <a:pt x="529" y="556"/>
                    </a:lnTo>
                    <a:lnTo>
                      <a:pt x="529" y="555"/>
                    </a:lnTo>
                    <a:lnTo>
                      <a:pt x="528" y="554"/>
                    </a:lnTo>
                    <a:lnTo>
                      <a:pt x="519" y="549"/>
                    </a:lnTo>
                    <a:lnTo>
                      <a:pt x="518" y="548"/>
                    </a:lnTo>
                    <a:lnTo>
                      <a:pt x="513" y="548"/>
                    </a:lnTo>
                    <a:lnTo>
                      <a:pt x="508" y="548"/>
                    </a:lnTo>
                    <a:lnTo>
                      <a:pt x="504" y="547"/>
                    </a:lnTo>
                    <a:lnTo>
                      <a:pt x="502" y="544"/>
                    </a:lnTo>
                    <a:lnTo>
                      <a:pt x="502" y="542"/>
                    </a:lnTo>
                    <a:lnTo>
                      <a:pt x="504" y="540"/>
                    </a:lnTo>
                    <a:lnTo>
                      <a:pt x="504" y="537"/>
                    </a:lnTo>
                    <a:lnTo>
                      <a:pt x="502" y="532"/>
                    </a:lnTo>
                    <a:lnTo>
                      <a:pt x="495" y="521"/>
                    </a:lnTo>
                    <a:lnTo>
                      <a:pt x="497" y="518"/>
                    </a:lnTo>
                    <a:lnTo>
                      <a:pt x="498" y="515"/>
                    </a:lnTo>
                    <a:lnTo>
                      <a:pt x="497" y="514"/>
                    </a:lnTo>
                    <a:lnTo>
                      <a:pt x="492" y="514"/>
                    </a:lnTo>
                    <a:lnTo>
                      <a:pt x="491" y="515"/>
                    </a:lnTo>
                    <a:lnTo>
                      <a:pt x="491" y="517"/>
                    </a:lnTo>
                    <a:lnTo>
                      <a:pt x="491" y="518"/>
                    </a:lnTo>
                    <a:lnTo>
                      <a:pt x="482" y="511"/>
                    </a:lnTo>
                    <a:lnTo>
                      <a:pt x="484" y="510"/>
                    </a:lnTo>
                    <a:lnTo>
                      <a:pt x="485" y="508"/>
                    </a:lnTo>
                    <a:lnTo>
                      <a:pt x="482" y="504"/>
                    </a:lnTo>
                    <a:lnTo>
                      <a:pt x="482" y="503"/>
                    </a:lnTo>
                    <a:lnTo>
                      <a:pt x="477" y="503"/>
                    </a:lnTo>
                    <a:lnTo>
                      <a:pt x="468" y="500"/>
                    </a:lnTo>
                    <a:lnTo>
                      <a:pt x="463" y="497"/>
                    </a:lnTo>
                    <a:lnTo>
                      <a:pt x="453" y="491"/>
                    </a:lnTo>
                    <a:lnTo>
                      <a:pt x="448" y="489"/>
                    </a:lnTo>
                    <a:lnTo>
                      <a:pt x="448" y="487"/>
                    </a:lnTo>
                    <a:lnTo>
                      <a:pt x="448" y="481"/>
                    </a:lnTo>
                    <a:lnTo>
                      <a:pt x="450" y="480"/>
                    </a:lnTo>
                    <a:lnTo>
                      <a:pt x="453" y="481"/>
                    </a:lnTo>
                    <a:lnTo>
                      <a:pt x="453" y="480"/>
                    </a:lnTo>
                    <a:lnTo>
                      <a:pt x="453" y="479"/>
                    </a:lnTo>
                    <a:lnTo>
                      <a:pt x="450" y="479"/>
                    </a:lnTo>
                    <a:lnTo>
                      <a:pt x="454" y="470"/>
                    </a:lnTo>
                    <a:lnTo>
                      <a:pt x="454" y="466"/>
                    </a:lnTo>
                    <a:lnTo>
                      <a:pt x="454" y="462"/>
                    </a:lnTo>
                    <a:lnTo>
                      <a:pt x="454" y="457"/>
                    </a:lnTo>
                    <a:lnTo>
                      <a:pt x="451" y="452"/>
                    </a:lnTo>
                    <a:lnTo>
                      <a:pt x="453" y="450"/>
                    </a:lnTo>
                    <a:lnTo>
                      <a:pt x="454" y="449"/>
                    </a:lnTo>
                    <a:lnTo>
                      <a:pt x="455" y="446"/>
                    </a:lnTo>
                    <a:lnTo>
                      <a:pt x="457" y="440"/>
                    </a:lnTo>
                    <a:lnTo>
                      <a:pt x="455" y="435"/>
                    </a:lnTo>
                    <a:lnTo>
                      <a:pt x="454" y="431"/>
                    </a:lnTo>
                    <a:lnTo>
                      <a:pt x="455" y="425"/>
                    </a:lnTo>
                    <a:lnTo>
                      <a:pt x="461" y="416"/>
                    </a:lnTo>
                    <a:lnTo>
                      <a:pt x="464" y="415"/>
                    </a:lnTo>
                    <a:lnTo>
                      <a:pt x="464" y="412"/>
                    </a:lnTo>
                    <a:lnTo>
                      <a:pt x="464" y="406"/>
                    </a:lnTo>
                    <a:lnTo>
                      <a:pt x="461" y="397"/>
                    </a:lnTo>
                    <a:lnTo>
                      <a:pt x="467" y="399"/>
                    </a:lnTo>
                    <a:lnTo>
                      <a:pt x="481" y="409"/>
                    </a:lnTo>
                    <a:lnTo>
                      <a:pt x="485" y="414"/>
                    </a:lnTo>
                    <a:lnTo>
                      <a:pt x="495" y="419"/>
                    </a:lnTo>
                    <a:lnTo>
                      <a:pt x="501" y="421"/>
                    </a:lnTo>
                    <a:lnTo>
                      <a:pt x="502" y="419"/>
                    </a:lnTo>
                    <a:lnTo>
                      <a:pt x="502" y="418"/>
                    </a:lnTo>
                    <a:lnTo>
                      <a:pt x="512" y="418"/>
                    </a:lnTo>
                    <a:lnTo>
                      <a:pt x="518" y="416"/>
                    </a:lnTo>
                    <a:lnTo>
                      <a:pt x="519" y="414"/>
                    </a:lnTo>
                    <a:lnTo>
                      <a:pt x="521" y="414"/>
                    </a:lnTo>
                    <a:lnTo>
                      <a:pt x="530" y="411"/>
                    </a:lnTo>
                    <a:lnTo>
                      <a:pt x="538" y="411"/>
                    </a:lnTo>
                    <a:lnTo>
                      <a:pt x="545" y="414"/>
                    </a:lnTo>
                    <a:lnTo>
                      <a:pt x="546" y="414"/>
                    </a:lnTo>
                    <a:lnTo>
                      <a:pt x="550" y="416"/>
                    </a:lnTo>
                    <a:lnTo>
                      <a:pt x="550" y="425"/>
                    </a:lnTo>
                    <a:lnTo>
                      <a:pt x="549" y="431"/>
                    </a:lnTo>
                    <a:lnTo>
                      <a:pt x="549" y="435"/>
                    </a:lnTo>
                    <a:lnTo>
                      <a:pt x="549" y="438"/>
                    </a:lnTo>
                    <a:lnTo>
                      <a:pt x="546" y="440"/>
                    </a:lnTo>
                    <a:lnTo>
                      <a:pt x="545" y="442"/>
                    </a:lnTo>
                    <a:lnTo>
                      <a:pt x="545" y="449"/>
                    </a:lnTo>
                    <a:lnTo>
                      <a:pt x="546" y="452"/>
                    </a:lnTo>
                    <a:close/>
                    <a:moveTo>
                      <a:pt x="163" y="15"/>
                    </a:moveTo>
                    <a:lnTo>
                      <a:pt x="161" y="15"/>
                    </a:lnTo>
                    <a:lnTo>
                      <a:pt x="161" y="13"/>
                    </a:lnTo>
                    <a:lnTo>
                      <a:pt x="160" y="13"/>
                    </a:lnTo>
                    <a:lnTo>
                      <a:pt x="153" y="16"/>
                    </a:lnTo>
                    <a:lnTo>
                      <a:pt x="147" y="20"/>
                    </a:lnTo>
                    <a:lnTo>
                      <a:pt x="146" y="26"/>
                    </a:lnTo>
                    <a:lnTo>
                      <a:pt x="143" y="29"/>
                    </a:lnTo>
                    <a:lnTo>
                      <a:pt x="136" y="29"/>
                    </a:lnTo>
                    <a:lnTo>
                      <a:pt x="130" y="26"/>
                    </a:lnTo>
                    <a:lnTo>
                      <a:pt x="124" y="23"/>
                    </a:lnTo>
                    <a:lnTo>
                      <a:pt x="120" y="23"/>
                    </a:lnTo>
                    <a:lnTo>
                      <a:pt x="114" y="24"/>
                    </a:lnTo>
                    <a:lnTo>
                      <a:pt x="106" y="27"/>
                    </a:lnTo>
                    <a:lnTo>
                      <a:pt x="98" y="31"/>
                    </a:lnTo>
                    <a:lnTo>
                      <a:pt x="98" y="33"/>
                    </a:lnTo>
                    <a:lnTo>
                      <a:pt x="95" y="34"/>
                    </a:lnTo>
                    <a:lnTo>
                      <a:pt x="93" y="31"/>
                    </a:lnTo>
                    <a:lnTo>
                      <a:pt x="92" y="26"/>
                    </a:lnTo>
                    <a:lnTo>
                      <a:pt x="93" y="19"/>
                    </a:lnTo>
                    <a:lnTo>
                      <a:pt x="100" y="12"/>
                    </a:lnTo>
                    <a:lnTo>
                      <a:pt x="109" y="6"/>
                    </a:lnTo>
                    <a:lnTo>
                      <a:pt x="110" y="6"/>
                    </a:lnTo>
                    <a:lnTo>
                      <a:pt x="116" y="6"/>
                    </a:lnTo>
                    <a:lnTo>
                      <a:pt x="119" y="6"/>
                    </a:lnTo>
                    <a:lnTo>
                      <a:pt x="120" y="5"/>
                    </a:lnTo>
                    <a:lnTo>
                      <a:pt x="124" y="5"/>
                    </a:lnTo>
                    <a:lnTo>
                      <a:pt x="131" y="6"/>
                    </a:lnTo>
                    <a:lnTo>
                      <a:pt x="140" y="7"/>
                    </a:lnTo>
                    <a:lnTo>
                      <a:pt x="143" y="7"/>
                    </a:lnTo>
                    <a:lnTo>
                      <a:pt x="144" y="7"/>
                    </a:lnTo>
                    <a:lnTo>
                      <a:pt x="146" y="7"/>
                    </a:lnTo>
                    <a:lnTo>
                      <a:pt x="154" y="0"/>
                    </a:lnTo>
                    <a:lnTo>
                      <a:pt x="158" y="2"/>
                    </a:lnTo>
                    <a:lnTo>
                      <a:pt x="164" y="6"/>
                    </a:lnTo>
                    <a:lnTo>
                      <a:pt x="165" y="10"/>
                    </a:lnTo>
                    <a:lnTo>
                      <a:pt x="164" y="13"/>
                    </a:lnTo>
                    <a:lnTo>
                      <a:pt x="163" y="15"/>
                    </a:lnTo>
                    <a:close/>
                    <a:moveTo>
                      <a:pt x="327" y="51"/>
                    </a:moveTo>
                    <a:lnTo>
                      <a:pt x="328" y="56"/>
                    </a:lnTo>
                    <a:lnTo>
                      <a:pt x="331" y="57"/>
                    </a:lnTo>
                    <a:lnTo>
                      <a:pt x="334" y="60"/>
                    </a:lnTo>
                    <a:lnTo>
                      <a:pt x="335" y="63"/>
                    </a:lnTo>
                    <a:lnTo>
                      <a:pt x="342" y="64"/>
                    </a:lnTo>
                    <a:lnTo>
                      <a:pt x="344" y="68"/>
                    </a:lnTo>
                    <a:lnTo>
                      <a:pt x="344" y="70"/>
                    </a:lnTo>
                    <a:lnTo>
                      <a:pt x="347" y="74"/>
                    </a:lnTo>
                    <a:lnTo>
                      <a:pt x="349" y="75"/>
                    </a:lnTo>
                    <a:lnTo>
                      <a:pt x="351" y="75"/>
                    </a:lnTo>
                    <a:lnTo>
                      <a:pt x="352" y="80"/>
                    </a:lnTo>
                    <a:lnTo>
                      <a:pt x="352" y="90"/>
                    </a:lnTo>
                    <a:lnTo>
                      <a:pt x="349" y="97"/>
                    </a:lnTo>
                    <a:lnTo>
                      <a:pt x="349" y="101"/>
                    </a:lnTo>
                    <a:lnTo>
                      <a:pt x="349" y="102"/>
                    </a:lnTo>
                    <a:lnTo>
                      <a:pt x="347" y="105"/>
                    </a:lnTo>
                    <a:lnTo>
                      <a:pt x="344" y="108"/>
                    </a:lnTo>
                    <a:lnTo>
                      <a:pt x="334" y="112"/>
                    </a:lnTo>
                    <a:lnTo>
                      <a:pt x="330" y="116"/>
                    </a:lnTo>
                    <a:lnTo>
                      <a:pt x="328" y="116"/>
                    </a:lnTo>
                    <a:lnTo>
                      <a:pt x="325" y="116"/>
                    </a:lnTo>
                    <a:lnTo>
                      <a:pt x="322" y="116"/>
                    </a:lnTo>
                    <a:lnTo>
                      <a:pt x="320" y="121"/>
                    </a:lnTo>
                    <a:lnTo>
                      <a:pt x="311" y="135"/>
                    </a:lnTo>
                    <a:lnTo>
                      <a:pt x="310" y="136"/>
                    </a:lnTo>
                    <a:lnTo>
                      <a:pt x="308" y="138"/>
                    </a:lnTo>
                    <a:lnTo>
                      <a:pt x="303" y="136"/>
                    </a:lnTo>
                    <a:lnTo>
                      <a:pt x="300" y="138"/>
                    </a:lnTo>
                    <a:lnTo>
                      <a:pt x="291" y="138"/>
                    </a:lnTo>
                    <a:lnTo>
                      <a:pt x="281" y="139"/>
                    </a:lnTo>
                    <a:lnTo>
                      <a:pt x="276" y="139"/>
                    </a:lnTo>
                    <a:lnTo>
                      <a:pt x="269" y="139"/>
                    </a:lnTo>
                    <a:lnTo>
                      <a:pt x="266" y="132"/>
                    </a:lnTo>
                    <a:lnTo>
                      <a:pt x="263" y="128"/>
                    </a:lnTo>
                    <a:lnTo>
                      <a:pt x="257" y="123"/>
                    </a:lnTo>
                    <a:lnTo>
                      <a:pt x="250" y="116"/>
                    </a:lnTo>
                    <a:lnTo>
                      <a:pt x="247" y="112"/>
                    </a:lnTo>
                    <a:lnTo>
                      <a:pt x="247" y="111"/>
                    </a:lnTo>
                    <a:lnTo>
                      <a:pt x="246" y="111"/>
                    </a:lnTo>
                    <a:lnTo>
                      <a:pt x="240" y="106"/>
                    </a:lnTo>
                    <a:lnTo>
                      <a:pt x="238" y="97"/>
                    </a:lnTo>
                    <a:lnTo>
                      <a:pt x="239" y="92"/>
                    </a:lnTo>
                    <a:lnTo>
                      <a:pt x="238" y="82"/>
                    </a:lnTo>
                    <a:lnTo>
                      <a:pt x="236" y="80"/>
                    </a:lnTo>
                    <a:lnTo>
                      <a:pt x="232" y="75"/>
                    </a:lnTo>
                    <a:lnTo>
                      <a:pt x="231" y="71"/>
                    </a:lnTo>
                    <a:lnTo>
                      <a:pt x="225" y="63"/>
                    </a:lnTo>
                    <a:lnTo>
                      <a:pt x="223" y="60"/>
                    </a:lnTo>
                    <a:lnTo>
                      <a:pt x="225" y="50"/>
                    </a:lnTo>
                    <a:lnTo>
                      <a:pt x="226" y="46"/>
                    </a:lnTo>
                    <a:lnTo>
                      <a:pt x="233" y="40"/>
                    </a:lnTo>
                    <a:lnTo>
                      <a:pt x="236" y="39"/>
                    </a:lnTo>
                    <a:lnTo>
                      <a:pt x="247" y="37"/>
                    </a:lnTo>
                    <a:lnTo>
                      <a:pt x="252" y="36"/>
                    </a:lnTo>
                    <a:lnTo>
                      <a:pt x="259" y="30"/>
                    </a:lnTo>
                    <a:lnTo>
                      <a:pt x="262" y="30"/>
                    </a:lnTo>
                    <a:lnTo>
                      <a:pt x="270" y="30"/>
                    </a:lnTo>
                    <a:lnTo>
                      <a:pt x="277" y="34"/>
                    </a:lnTo>
                    <a:lnTo>
                      <a:pt x="296" y="36"/>
                    </a:lnTo>
                    <a:lnTo>
                      <a:pt x="301" y="36"/>
                    </a:lnTo>
                    <a:lnTo>
                      <a:pt x="304" y="36"/>
                    </a:lnTo>
                    <a:lnTo>
                      <a:pt x="310" y="40"/>
                    </a:lnTo>
                    <a:lnTo>
                      <a:pt x="311" y="40"/>
                    </a:lnTo>
                    <a:lnTo>
                      <a:pt x="311" y="41"/>
                    </a:lnTo>
                    <a:lnTo>
                      <a:pt x="311" y="46"/>
                    </a:lnTo>
                    <a:lnTo>
                      <a:pt x="314" y="46"/>
                    </a:lnTo>
                    <a:lnTo>
                      <a:pt x="315" y="48"/>
                    </a:lnTo>
                    <a:lnTo>
                      <a:pt x="315" y="50"/>
                    </a:lnTo>
                    <a:lnTo>
                      <a:pt x="315" y="51"/>
                    </a:lnTo>
                    <a:lnTo>
                      <a:pt x="317" y="53"/>
                    </a:lnTo>
                    <a:lnTo>
                      <a:pt x="318" y="53"/>
                    </a:lnTo>
                    <a:lnTo>
                      <a:pt x="321" y="50"/>
                    </a:lnTo>
                    <a:lnTo>
                      <a:pt x="325" y="50"/>
                    </a:lnTo>
                    <a:lnTo>
                      <a:pt x="327" y="51"/>
                    </a:lnTo>
                    <a:close/>
                  </a:path>
                </a:pathLst>
              </a:custGeom>
              <a:solidFill>
                <a:srgbClr val="FFFF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11" name="Rectangle 96"/>
              <p:cNvSpPr>
                <a:spLocks noChangeArrowheads="1"/>
              </p:cNvSpPr>
              <p:nvPr/>
            </p:nvSpPr>
            <p:spPr bwMode="auto">
              <a:xfrm>
                <a:off x="4071517" y="6027079"/>
                <a:ext cx="148125"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HI</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12" name="Rectangle 411"/>
              <p:cNvSpPr>
                <a:spLocks noChangeArrowheads="1"/>
              </p:cNvSpPr>
              <p:nvPr/>
            </p:nvSpPr>
            <p:spPr bwMode="auto">
              <a:xfrm>
                <a:off x="9766990" y="3106476"/>
                <a:ext cx="211607" cy="1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DC</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13" name="Freeform 31"/>
              <p:cNvSpPr>
                <a:spLocks noChangeAspect="1"/>
              </p:cNvSpPr>
              <p:nvPr/>
            </p:nvSpPr>
            <p:spPr bwMode="auto">
              <a:xfrm>
                <a:off x="9657715" y="3097652"/>
                <a:ext cx="102650" cy="138578"/>
              </a:xfrm>
              <a:custGeom>
                <a:avLst/>
                <a:gdLst/>
                <a:ahLst/>
                <a:cxnLst>
                  <a:cxn ang="0">
                    <a:pos x="10" y="3"/>
                  </a:cxn>
                  <a:cxn ang="0">
                    <a:pos x="20" y="10"/>
                  </a:cxn>
                  <a:cxn ang="0">
                    <a:pos x="14" y="27"/>
                  </a:cxn>
                  <a:cxn ang="0">
                    <a:pos x="14" y="23"/>
                  </a:cxn>
                  <a:cxn ang="0">
                    <a:pos x="10" y="20"/>
                  </a:cxn>
                  <a:cxn ang="0">
                    <a:pos x="10" y="20"/>
                  </a:cxn>
                  <a:cxn ang="0">
                    <a:pos x="10" y="17"/>
                  </a:cxn>
                  <a:cxn ang="0">
                    <a:pos x="7" y="13"/>
                  </a:cxn>
                  <a:cxn ang="0">
                    <a:pos x="7" y="10"/>
                  </a:cxn>
                  <a:cxn ang="0">
                    <a:pos x="0" y="10"/>
                  </a:cxn>
                  <a:cxn ang="0">
                    <a:pos x="7" y="0"/>
                  </a:cxn>
                  <a:cxn ang="0">
                    <a:pos x="10" y="3"/>
                  </a:cxn>
                </a:cxnLst>
                <a:rect l="0" t="0" r="r" b="b"/>
                <a:pathLst>
                  <a:path w="20" h="27">
                    <a:moveTo>
                      <a:pt x="10" y="3"/>
                    </a:moveTo>
                    <a:lnTo>
                      <a:pt x="20" y="10"/>
                    </a:lnTo>
                    <a:lnTo>
                      <a:pt x="14" y="27"/>
                    </a:lnTo>
                    <a:lnTo>
                      <a:pt x="14" y="23"/>
                    </a:lnTo>
                    <a:lnTo>
                      <a:pt x="10" y="20"/>
                    </a:lnTo>
                    <a:lnTo>
                      <a:pt x="10" y="20"/>
                    </a:lnTo>
                    <a:lnTo>
                      <a:pt x="10" y="17"/>
                    </a:lnTo>
                    <a:lnTo>
                      <a:pt x="7" y="13"/>
                    </a:lnTo>
                    <a:lnTo>
                      <a:pt x="7" y="10"/>
                    </a:lnTo>
                    <a:lnTo>
                      <a:pt x="0" y="10"/>
                    </a:lnTo>
                    <a:lnTo>
                      <a:pt x="7" y="0"/>
                    </a:lnTo>
                    <a:lnTo>
                      <a:pt x="10" y="3"/>
                    </a:lnTo>
                    <a:close/>
                  </a:path>
                </a:pathLst>
              </a:custGeom>
              <a:solidFill>
                <a:srgbClr val="118997"/>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cxnSp>
            <p:nvCxnSpPr>
              <p:cNvPr id="414" name="Straight Connector 413"/>
              <p:cNvCxnSpPr>
                <a:cxnSpLocks noChangeAspect="1"/>
              </p:cNvCxnSpPr>
              <p:nvPr/>
            </p:nvCxnSpPr>
            <p:spPr>
              <a:xfrm>
                <a:off x="9093612" y="3021761"/>
                <a:ext cx="590500" cy="707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9110784" y="3061187"/>
                <a:ext cx="616146" cy="17350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5" name="TextBox 31"/>
            <p:cNvSpPr txBox="1"/>
            <p:nvPr/>
          </p:nvSpPr>
          <p:spPr>
            <a:xfrm>
              <a:off x="391606" y="2227240"/>
              <a:ext cx="1576076"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25528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6"/>
          <p:cNvSpPr txBox="1">
            <a:spLocks/>
          </p:cNvSpPr>
          <p:nvPr/>
        </p:nvSpPr>
        <p:spPr>
          <a:xfrm>
            <a:off x="-55756" y="5992937"/>
            <a:ext cx="9144001" cy="6183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2014* = HP2020 baseline</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line chart shows the percentage of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local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agencies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that have been accredited by the Public Health Accreditation Board.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map shows related objective data: local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agencies, by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that were nationally accredited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December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2017</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55756" y="6549820"/>
            <a:ext cx="623382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Accredited Health Department List, Public Health Accreditation Board (</a:t>
            </a:r>
            <a:r>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PHAB).</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ctr" anchorCtr="1">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PHI-17.3</a:t>
            </a:r>
          </a:p>
        </p:txBody>
      </p:sp>
      <p:sp>
        <p:nvSpPr>
          <p:cNvPr id="19"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102E5-BF80-4C6F-A3C0-E85B08D59EF6}"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2" name="Title 1"/>
          <p:cNvSpPr>
            <a:spLocks noGrp="1"/>
          </p:cNvSpPr>
          <p:nvPr>
            <p:ph type="title"/>
          </p:nvPr>
        </p:nvSpPr>
        <p:spPr/>
        <p:txBody>
          <a:bodyPr/>
          <a:lstStyle/>
          <a:p>
            <a:pPr algn="ctr"/>
            <a:r>
              <a:rPr lang="en-US" sz="2000" dirty="0" smtClean="0"/>
              <a:t>Public Health </a:t>
            </a:r>
            <a:r>
              <a:rPr lang="en-US" sz="2000" dirty="0"/>
              <a:t>O</a:t>
            </a:r>
            <a:r>
              <a:rPr lang="en-US" sz="2000" dirty="0" smtClean="0"/>
              <a:t>rganizations:</a:t>
            </a:r>
            <a:br>
              <a:rPr lang="en-US" sz="2000" dirty="0" smtClean="0"/>
            </a:br>
            <a:r>
              <a:rPr lang="en-US" sz="2000" dirty="0" smtClean="0"/>
              <a:t>Accredited </a:t>
            </a:r>
            <a:r>
              <a:rPr lang="en-US" sz="2000" dirty="0"/>
              <a:t>L</a:t>
            </a:r>
            <a:r>
              <a:rPr lang="en-US" sz="2000" dirty="0" smtClean="0"/>
              <a:t>ocal </a:t>
            </a:r>
            <a:r>
              <a:rPr lang="en-US" sz="2000" dirty="0"/>
              <a:t>P</a:t>
            </a:r>
            <a:r>
              <a:rPr lang="en-US" sz="2000" dirty="0" smtClean="0"/>
              <a:t>ublic </a:t>
            </a:r>
            <a:r>
              <a:rPr lang="en-US" sz="2000" dirty="0"/>
              <a:t>H</a:t>
            </a:r>
            <a:r>
              <a:rPr lang="en-US" sz="2000" dirty="0" smtClean="0"/>
              <a:t>ealth Agencies</a:t>
            </a:r>
            <a:endParaRPr lang="en-US" sz="2000" dirty="0"/>
          </a:p>
        </p:txBody>
      </p:sp>
      <p:sp>
        <p:nvSpPr>
          <p:cNvPr id="479" name="TextBox 478"/>
          <p:cNvSpPr txBox="1"/>
          <p:nvPr/>
        </p:nvSpPr>
        <p:spPr>
          <a:xfrm>
            <a:off x="6174416" y="1227714"/>
            <a:ext cx="69762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2017</a:t>
            </a: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5" name="Group 4" descr="legend box"/>
          <p:cNvGrpSpPr/>
          <p:nvPr/>
        </p:nvGrpSpPr>
        <p:grpSpPr>
          <a:xfrm>
            <a:off x="6365757" y="4816986"/>
            <a:ext cx="1587928" cy="1053578"/>
            <a:chOff x="7278493" y="4777062"/>
            <a:chExt cx="1587928" cy="1053578"/>
          </a:xfrm>
        </p:grpSpPr>
        <p:sp>
          <p:nvSpPr>
            <p:cNvPr id="298" name="Rectangle 143"/>
            <p:cNvSpPr>
              <a:spLocks noChangeArrowheads="1"/>
            </p:cNvSpPr>
            <p:nvPr/>
          </p:nvSpPr>
          <p:spPr bwMode="auto">
            <a:xfrm>
              <a:off x="7278493" y="4799853"/>
              <a:ext cx="336550" cy="169863"/>
            </a:xfrm>
            <a:prstGeom prst="rect">
              <a:avLst/>
            </a:prstGeom>
            <a:solidFill>
              <a:srgbClr val="FFFFFF"/>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Rectangle 144"/>
            <p:cNvSpPr>
              <a:spLocks noChangeArrowheads="1"/>
            </p:cNvSpPr>
            <p:nvPr/>
          </p:nvSpPr>
          <p:spPr bwMode="auto">
            <a:xfrm>
              <a:off x="7673779" y="4777062"/>
              <a:ext cx="261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0</a:t>
              </a:r>
              <a:endPar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0" name="Rectangle 145"/>
            <p:cNvSpPr>
              <a:spLocks noChangeArrowheads="1"/>
            </p:cNvSpPr>
            <p:nvPr/>
          </p:nvSpPr>
          <p:spPr bwMode="auto">
            <a:xfrm>
              <a:off x="7282895" y="5020601"/>
              <a:ext cx="336550" cy="169863"/>
            </a:xfrm>
            <a:prstGeom prst="rect">
              <a:avLst/>
            </a:prstGeom>
            <a:solidFill>
              <a:srgbClr val="8DFBD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Rectangle 146"/>
            <p:cNvSpPr>
              <a:spLocks noChangeArrowheads="1"/>
            </p:cNvSpPr>
            <p:nvPr/>
          </p:nvSpPr>
          <p:spPr bwMode="auto">
            <a:xfrm>
              <a:off x="7678182" y="4997810"/>
              <a:ext cx="5515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1 - 5</a:t>
              </a:r>
              <a:endPar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2" name="Rectangle 147"/>
            <p:cNvSpPr>
              <a:spLocks noChangeArrowheads="1"/>
            </p:cNvSpPr>
            <p:nvPr/>
          </p:nvSpPr>
          <p:spPr bwMode="auto">
            <a:xfrm>
              <a:off x="7284040" y="5231476"/>
              <a:ext cx="336550" cy="169863"/>
            </a:xfrm>
            <a:prstGeom prst="rect">
              <a:avLst/>
            </a:prstGeom>
            <a:solidFill>
              <a:srgbClr val="07DF9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Rectangle 148"/>
            <p:cNvSpPr>
              <a:spLocks noChangeArrowheads="1"/>
            </p:cNvSpPr>
            <p:nvPr/>
          </p:nvSpPr>
          <p:spPr bwMode="auto">
            <a:xfrm>
              <a:off x="7679327" y="5208685"/>
              <a:ext cx="4942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6 - 8</a:t>
              </a:r>
              <a:endPar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4" name="Rectangle 149"/>
            <p:cNvSpPr>
              <a:spLocks noChangeArrowheads="1"/>
            </p:cNvSpPr>
            <p:nvPr/>
          </p:nvSpPr>
          <p:spPr bwMode="auto">
            <a:xfrm>
              <a:off x="7289306" y="5434107"/>
              <a:ext cx="336550" cy="166688"/>
            </a:xfrm>
            <a:prstGeom prst="rect">
              <a:avLst/>
            </a:prstGeom>
            <a:solidFill>
              <a:srgbClr val="07A56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Rectangle 150"/>
            <p:cNvSpPr>
              <a:spLocks noChangeArrowheads="1"/>
            </p:cNvSpPr>
            <p:nvPr/>
          </p:nvSpPr>
          <p:spPr bwMode="auto">
            <a:xfrm>
              <a:off x="7684593" y="5409729"/>
              <a:ext cx="780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9 - 24</a:t>
              </a:r>
              <a:endPar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6" name="Rectangle 151"/>
            <p:cNvSpPr>
              <a:spLocks noChangeArrowheads="1"/>
            </p:cNvSpPr>
            <p:nvPr/>
          </p:nvSpPr>
          <p:spPr bwMode="auto">
            <a:xfrm>
              <a:off x="7290477" y="5634712"/>
              <a:ext cx="336550" cy="166688"/>
            </a:xfrm>
            <a:prstGeom prst="rect">
              <a:avLst/>
            </a:prstGeom>
            <a:solidFill>
              <a:srgbClr val="04644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Rectangle 152"/>
            <p:cNvSpPr>
              <a:spLocks noChangeArrowheads="1"/>
            </p:cNvSpPr>
            <p:nvPr/>
          </p:nvSpPr>
          <p:spPr bwMode="auto">
            <a:xfrm>
              <a:off x="7685764" y="5615196"/>
              <a:ext cx="11806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25 or </a:t>
              </a:r>
              <a:r>
                <a:rPr kumimoji="0" lang="en-US" altLang="en-US" sz="14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more</a:t>
              </a:r>
              <a:endPar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08" name="TextBox 307"/>
          <p:cNvSpPr txBox="1"/>
          <p:nvPr/>
        </p:nvSpPr>
        <p:spPr>
          <a:xfrm>
            <a:off x="5403617" y="4373854"/>
            <a:ext cx="304397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Number of accredited local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agencies, by state</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4" name="Text Placeholder 35"/>
          <p:cNvSpPr txBox="1">
            <a:spLocks/>
          </p:cNvSpPr>
          <p:nvPr/>
        </p:nvSpPr>
        <p:spPr>
          <a:xfrm>
            <a:off x="442150" y="4655403"/>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3.7%</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6" name="Text Box 5"/>
          <p:cNvSpPr txBox="1">
            <a:spLocks noChangeArrowheads="1"/>
          </p:cNvSpPr>
          <p:nvPr/>
        </p:nvSpPr>
        <p:spPr bwMode="auto">
          <a:xfrm>
            <a:off x="0" y="1250751"/>
            <a:ext cx="1179644" cy="306735"/>
          </a:xfrm>
          <a:prstGeom prst="rect">
            <a:avLst/>
          </a:prstGeom>
          <a:noFill/>
          <a:ln w="9525">
            <a:noFill/>
            <a:miter lim="800000"/>
            <a:headEnd/>
            <a:tailEnd/>
          </a:ln>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
        <p:nvSpPr>
          <p:cNvPr id="309" name="TextBox 31"/>
          <p:cNvSpPr txBox="1"/>
          <p:nvPr/>
        </p:nvSpPr>
        <p:spPr>
          <a:xfrm>
            <a:off x="391606" y="2227240"/>
            <a:ext cx="1576076"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10" name="Straight Arrow Connector 309" descr="arrow displaying increase desired"/>
          <p:cNvCxnSpPr/>
          <p:nvPr/>
        </p:nvCxnSpPr>
        <p:spPr>
          <a:xfrm flipV="1">
            <a:off x="1174442" y="1999251"/>
            <a:ext cx="5202" cy="3247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descr="Public Health Organizations:  Accredited Local Public Health Agencies"/>
          <p:cNvGrpSpPr/>
          <p:nvPr/>
        </p:nvGrpSpPr>
        <p:grpSpPr>
          <a:xfrm>
            <a:off x="78022" y="864682"/>
            <a:ext cx="8953662" cy="4976642"/>
            <a:chOff x="78022" y="864682"/>
            <a:chExt cx="8953662" cy="4976642"/>
          </a:xfrm>
        </p:grpSpPr>
        <p:graphicFrame>
          <p:nvGraphicFramePr>
            <p:cNvPr id="493" name="Object 2" descr="Broad and Mobile internet access"/>
            <p:cNvGraphicFramePr>
              <a:graphicFrameLocks/>
            </p:cNvGraphicFramePr>
            <p:nvPr>
              <p:extLst>
                <p:ext uri="{D42A27DB-BD31-4B8C-83A1-F6EECF244321}">
                  <p14:modId xmlns:p14="http://schemas.microsoft.com/office/powerpoint/2010/main" val="4054884031"/>
                </p:ext>
              </p:extLst>
            </p:nvPr>
          </p:nvGraphicFramePr>
          <p:xfrm>
            <a:off x="78022" y="864682"/>
            <a:ext cx="4327924" cy="4976642"/>
          </p:xfrm>
          <a:graphic>
            <a:graphicData uri="http://schemas.openxmlformats.org/drawingml/2006/chart">
              <c:chart xmlns:c="http://schemas.openxmlformats.org/drawingml/2006/chart" xmlns:r="http://schemas.openxmlformats.org/officeDocument/2006/relationships" r:id="rId3"/>
            </a:graphicData>
          </a:graphic>
        </p:graphicFrame>
        <p:grpSp>
          <p:nvGrpSpPr>
            <p:cNvPr id="311" name="Group 310" descr="Map displaying accredited public health organizations"/>
            <p:cNvGrpSpPr>
              <a:grpSpLocks noChangeAspect="1"/>
            </p:cNvGrpSpPr>
            <p:nvPr/>
          </p:nvGrpSpPr>
          <p:grpSpPr>
            <a:xfrm>
              <a:off x="3819604" y="1255373"/>
              <a:ext cx="5212080" cy="3311539"/>
              <a:chOff x="1644834" y="821716"/>
              <a:chExt cx="8565966" cy="5442458"/>
            </a:xfrm>
          </p:grpSpPr>
          <p:sp>
            <p:nvSpPr>
              <p:cNvPr id="312" name="Freeform 5"/>
              <p:cNvSpPr>
                <a:spLocks noEditPoints="1"/>
              </p:cNvSpPr>
              <p:nvPr/>
            </p:nvSpPr>
            <p:spPr bwMode="auto">
              <a:xfrm>
                <a:off x="7463771" y="4041578"/>
                <a:ext cx="620235" cy="993525"/>
              </a:xfrm>
              <a:custGeom>
                <a:avLst/>
                <a:gdLst>
                  <a:gd name="T0" fmla="*/ 48 w 324"/>
                  <a:gd name="T1" fmla="*/ 515 h 519"/>
                  <a:gd name="T2" fmla="*/ 39 w 324"/>
                  <a:gd name="T3" fmla="*/ 517 h 519"/>
                  <a:gd name="T4" fmla="*/ 54 w 324"/>
                  <a:gd name="T5" fmla="*/ 514 h 519"/>
                  <a:gd name="T6" fmla="*/ 37 w 324"/>
                  <a:gd name="T7" fmla="*/ 19 h 519"/>
                  <a:gd name="T8" fmla="*/ 46 w 324"/>
                  <a:gd name="T9" fmla="*/ 17 h 519"/>
                  <a:gd name="T10" fmla="*/ 73 w 324"/>
                  <a:gd name="T11" fmla="*/ 15 h 519"/>
                  <a:gd name="T12" fmla="*/ 102 w 324"/>
                  <a:gd name="T13" fmla="*/ 12 h 519"/>
                  <a:gd name="T14" fmla="*/ 117 w 324"/>
                  <a:gd name="T15" fmla="*/ 12 h 519"/>
                  <a:gd name="T16" fmla="*/ 131 w 324"/>
                  <a:gd name="T17" fmla="*/ 10 h 519"/>
                  <a:gd name="T18" fmla="*/ 147 w 324"/>
                  <a:gd name="T19" fmla="*/ 9 h 519"/>
                  <a:gd name="T20" fmla="*/ 220 w 324"/>
                  <a:gd name="T21" fmla="*/ 0 h 519"/>
                  <a:gd name="T22" fmla="*/ 230 w 324"/>
                  <a:gd name="T23" fmla="*/ 38 h 519"/>
                  <a:gd name="T24" fmla="*/ 236 w 324"/>
                  <a:gd name="T25" fmla="*/ 53 h 519"/>
                  <a:gd name="T26" fmla="*/ 253 w 324"/>
                  <a:gd name="T27" fmla="*/ 110 h 519"/>
                  <a:gd name="T28" fmla="*/ 266 w 324"/>
                  <a:gd name="T29" fmla="*/ 153 h 519"/>
                  <a:gd name="T30" fmla="*/ 290 w 324"/>
                  <a:gd name="T31" fmla="*/ 224 h 519"/>
                  <a:gd name="T32" fmla="*/ 297 w 324"/>
                  <a:gd name="T33" fmla="*/ 243 h 519"/>
                  <a:gd name="T34" fmla="*/ 305 w 324"/>
                  <a:gd name="T35" fmla="*/ 254 h 519"/>
                  <a:gd name="T36" fmla="*/ 312 w 324"/>
                  <a:gd name="T37" fmla="*/ 270 h 519"/>
                  <a:gd name="T38" fmla="*/ 305 w 324"/>
                  <a:gd name="T39" fmla="*/ 297 h 519"/>
                  <a:gd name="T40" fmla="*/ 302 w 324"/>
                  <a:gd name="T41" fmla="*/ 326 h 519"/>
                  <a:gd name="T42" fmla="*/ 303 w 324"/>
                  <a:gd name="T43" fmla="*/ 336 h 519"/>
                  <a:gd name="T44" fmla="*/ 312 w 324"/>
                  <a:gd name="T45" fmla="*/ 375 h 519"/>
                  <a:gd name="T46" fmla="*/ 320 w 324"/>
                  <a:gd name="T47" fmla="*/ 395 h 519"/>
                  <a:gd name="T48" fmla="*/ 322 w 324"/>
                  <a:gd name="T49" fmla="*/ 405 h 519"/>
                  <a:gd name="T50" fmla="*/ 281 w 324"/>
                  <a:gd name="T51" fmla="*/ 412 h 519"/>
                  <a:gd name="T52" fmla="*/ 219 w 324"/>
                  <a:gd name="T53" fmla="*/ 419 h 519"/>
                  <a:gd name="T54" fmla="*/ 200 w 324"/>
                  <a:gd name="T55" fmla="*/ 420 h 519"/>
                  <a:gd name="T56" fmla="*/ 185 w 324"/>
                  <a:gd name="T57" fmla="*/ 422 h 519"/>
                  <a:gd name="T58" fmla="*/ 164 w 324"/>
                  <a:gd name="T59" fmla="*/ 424 h 519"/>
                  <a:gd name="T60" fmla="*/ 142 w 324"/>
                  <a:gd name="T61" fmla="*/ 427 h 519"/>
                  <a:gd name="T62" fmla="*/ 122 w 324"/>
                  <a:gd name="T63" fmla="*/ 429 h 519"/>
                  <a:gd name="T64" fmla="*/ 119 w 324"/>
                  <a:gd name="T65" fmla="*/ 429 h 519"/>
                  <a:gd name="T66" fmla="*/ 105 w 324"/>
                  <a:gd name="T67" fmla="*/ 431 h 519"/>
                  <a:gd name="T68" fmla="*/ 102 w 324"/>
                  <a:gd name="T69" fmla="*/ 431 h 519"/>
                  <a:gd name="T70" fmla="*/ 90 w 324"/>
                  <a:gd name="T71" fmla="*/ 442 h 519"/>
                  <a:gd name="T72" fmla="*/ 112 w 324"/>
                  <a:gd name="T73" fmla="*/ 464 h 519"/>
                  <a:gd name="T74" fmla="*/ 114 w 324"/>
                  <a:gd name="T75" fmla="*/ 492 h 519"/>
                  <a:gd name="T76" fmla="*/ 103 w 324"/>
                  <a:gd name="T77" fmla="*/ 507 h 519"/>
                  <a:gd name="T78" fmla="*/ 66 w 324"/>
                  <a:gd name="T79" fmla="*/ 515 h 519"/>
                  <a:gd name="T80" fmla="*/ 68 w 324"/>
                  <a:gd name="T81" fmla="*/ 512 h 519"/>
                  <a:gd name="T82" fmla="*/ 81 w 324"/>
                  <a:gd name="T83" fmla="*/ 512 h 519"/>
                  <a:gd name="T84" fmla="*/ 78 w 324"/>
                  <a:gd name="T85" fmla="*/ 500 h 519"/>
                  <a:gd name="T86" fmla="*/ 68 w 324"/>
                  <a:gd name="T87" fmla="*/ 490 h 519"/>
                  <a:gd name="T88" fmla="*/ 68 w 324"/>
                  <a:gd name="T89" fmla="*/ 478 h 519"/>
                  <a:gd name="T90" fmla="*/ 61 w 324"/>
                  <a:gd name="T91" fmla="*/ 468 h 519"/>
                  <a:gd name="T92" fmla="*/ 54 w 324"/>
                  <a:gd name="T93" fmla="*/ 475 h 519"/>
                  <a:gd name="T94" fmla="*/ 51 w 324"/>
                  <a:gd name="T95" fmla="*/ 486 h 519"/>
                  <a:gd name="T96" fmla="*/ 51 w 324"/>
                  <a:gd name="T97" fmla="*/ 503 h 519"/>
                  <a:gd name="T98" fmla="*/ 44 w 324"/>
                  <a:gd name="T99" fmla="*/ 505 h 519"/>
                  <a:gd name="T100" fmla="*/ 36 w 324"/>
                  <a:gd name="T101" fmla="*/ 503 h 519"/>
                  <a:gd name="T102" fmla="*/ 26 w 324"/>
                  <a:gd name="T103" fmla="*/ 503 h 519"/>
                  <a:gd name="T104" fmla="*/ 22 w 324"/>
                  <a:gd name="T105" fmla="*/ 473 h 519"/>
                  <a:gd name="T106" fmla="*/ 17 w 324"/>
                  <a:gd name="T107" fmla="*/ 439 h 519"/>
                  <a:gd name="T108" fmla="*/ 12 w 324"/>
                  <a:gd name="T109" fmla="*/ 393 h 519"/>
                  <a:gd name="T110" fmla="*/ 5 w 324"/>
                  <a:gd name="T111" fmla="*/ 342 h 519"/>
                  <a:gd name="T112" fmla="*/ 7 w 324"/>
                  <a:gd name="T113" fmla="*/ 288 h 519"/>
                  <a:gd name="T114" fmla="*/ 7 w 324"/>
                  <a:gd name="T115" fmla="*/ 188 h 519"/>
                  <a:gd name="T116" fmla="*/ 9 w 324"/>
                  <a:gd name="T117" fmla="*/ 168 h 519"/>
                  <a:gd name="T118" fmla="*/ 9 w 324"/>
                  <a:gd name="T119" fmla="*/ 134 h 519"/>
                  <a:gd name="T120" fmla="*/ 9 w 324"/>
                  <a:gd name="T121" fmla="*/ 85 h 519"/>
                  <a:gd name="T122" fmla="*/ 0 w 324"/>
                  <a:gd name="T123" fmla="*/ 22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4" h="519">
                    <a:moveTo>
                      <a:pt x="54" y="514"/>
                    </a:moveTo>
                    <a:lnTo>
                      <a:pt x="56" y="514"/>
                    </a:lnTo>
                    <a:lnTo>
                      <a:pt x="56" y="514"/>
                    </a:lnTo>
                    <a:lnTo>
                      <a:pt x="56" y="514"/>
                    </a:lnTo>
                    <a:lnTo>
                      <a:pt x="53" y="515"/>
                    </a:lnTo>
                    <a:lnTo>
                      <a:pt x="53" y="515"/>
                    </a:lnTo>
                    <a:lnTo>
                      <a:pt x="51" y="514"/>
                    </a:lnTo>
                    <a:lnTo>
                      <a:pt x="48" y="515"/>
                    </a:lnTo>
                    <a:lnTo>
                      <a:pt x="44" y="515"/>
                    </a:lnTo>
                    <a:lnTo>
                      <a:pt x="37" y="517"/>
                    </a:lnTo>
                    <a:lnTo>
                      <a:pt x="36" y="519"/>
                    </a:lnTo>
                    <a:lnTo>
                      <a:pt x="34" y="517"/>
                    </a:lnTo>
                    <a:lnTo>
                      <a:pt x="36" y="517"/>
                    </a:lnTo>
                    <a:lnTo>
                      <a:pt x="36" y="517"/>
                    </a:lnTo>
                    <a:lnTo>
                      <a:pt x="37" y="517"/>
                    </a:lnTo>
                    <a:lnTo>
                      <a:pt x="39" y="517"/>
                    </a:lnTo>
                    <a:lnTo>
                      <a:pt x="42" y="515"/>
                    </a:lnTo>
                    <a:lnTo>
                      <a:pt x="48" y="514"/>
                    </a:lnTo>
                    <a:lnTo>
                      <a:pt x="49" y="514"/>
                    </a:lnTo>
                    <a:lnTo>
                      <a:pt x="49" y="514"/>
                    </a:lnTo>
                    <a:lnTo>
                      <a:pt x="51" y="514"/>
                    </a:lnTo>
                    <a:lnTo>
                      <a:pt x="51" y="512"/>
                    </a:lnTo>
                    <a:lnTo>
                      <a:pt x="51" y="510"/>
                    </a:lnTo>
                    <a:lnTo>
                      <a:pt x="54" y="514"/>
                    </a:lnTo>
                    <a:close/>
                    <a:moveTo>
                      <a:pt x="19" y="21"/>
                    </a:moveTo>
                    <a:lnTo>
                      <a:pt x="27" y="19"/>
                    </a:lnTo>
                    <a:lnTo>
                      <a:pt x="27" y="19"/>
                    </a:lnTo>
                    <a:lnTo>
                      <a:pt x="29" y="19"/>
                    </a:lnTo>
                    <a:lnTo>
                      <a:pt x="31" y="19"/>
                    </a:lnTo>
                    <a:lnTo>
                      <a:pt x="31" y="19"/>
                    </a:lnTo>
                    <a:lnTo>
                      <a:pt x="31" y="19"/>
                    </a:lnTo>
                    <a:lnTo>
                      <a:pt x="37" y="19"/>
                    </a:lnTo>
                    <a:lnTo>
                      <a:pt x="37" y="19"/>
                    </a:lnTo>
                    <a:lnTo>
                      <a:pt x="37" y="19"/>
                    </a:lnTo>
                    <a:lnTo>
                      <a:pt x="42" y="17"/>
                    </a:lnTo>
                    <a:lnTo>
                      <a:pt x="42" y="17"/>
                    </a:lnTo>
                    <a:lnTo>
                      <a:pt x="42" y="17"/>
                    </a:lnTo>
                    <a:lnTo>
                      <a:pt x="42" y="17"/>
                    </a:lnTo>
                    <a:lnTo>
                      <a:pt x="46" y="17"/>
                    </a:lnTo>
                    <a:lnTo>
                      <a:pt x="46" y="17"/>
                    </a:lnTo>
                    <a:lnTo>
                      <a:pt x="51" y="17"/>
                    </a:lnTo>
                    <a:lnTo>
                      <a:pt x="66" y="15"/>
                    </a:lnTo>
                    <a:lnTo>
                      <a:pt x="66" y="15"/>
                    </a:lnTo>
                    <a:lnTo>
                      <a:pt x="66" y="15"/>
                    </a:lnTo>
                    <a:lnTo>
                      <a:pt x="70" y="15"/>
                    </a:lnTo>
                    <a:lnTo>
                      <a:pt x="70" y="15"/>
                    </a:lnTo>
                    <a:lnTo>
                      <a:pt x="71" y="15"/>
                    </a:lnTo>
                    <a:lnTo>
                      <a:pt x="73" y="15"/>
                    </a:lnTo>
                    <a:lnTo>
                      <a:pt x="76" y="15"/>
                    </a:lnTo>
                    <a:lnTo>
                      <a:pt x="80" y="15"/>
                    </a:lnTo>
                    <a:lnTo>
                      <a:pt x="83" y="14"/>
                    </a:lnTo>
                    <a:lnTo>
                      <a:pt x="83" y="14"/>
                    </a:lnTo>
                    <a:lnTo>
                      <a:pt x="85" y="14"/>
                    </a:lnTo>
                    <a:lnTo>
                      <a:pt x="85" y="14"/>
                    </a:lnTo>
                    <a:lnTo>
                      <a:pt x="102" y="14"/>
                    </a:lnTo>
                    <a:lnTo>
                      <a:pt x="102" y="12"/>
                    </a:lnTo>
                    <a:lnTo>
                      <a:pt x="105" y="12"/>
                    </a:lnTo>
                    <a:lnTo>
                      <a:pt x="105" y="12"/>
                    </a:lnTo>
                    <a:lnTo>
                      <a:pt x="105" y="12"/>
                    </a:lnTo>
                    <a:lnTo>
                      <a:pt x="105" y="12"/>
                    </a:lnTo>
                    <a:lnTo>
                      <a:pt x="114" y="12"/>
                    </a:lnTo>
                    <a:lnTo>
                      <a:pt x="115" y="12"/>
                    </a:lnTo>
                    <a:lnTo>
                      <a:pt x="115" y="12"/>
                    </a:lnTo>
                    <a:lnTo>
                      <a:pt x="117" y="12"/>
                    </a:lnTo>
                    <a:lnTo>
                      <a:pt x="117" y="12"/>
                    </a:lnTo>
                    <a:lnTo>
                      <a:pt x="117" y="12"/>
                    </a:lnTo>
                    <a:lnTo>
                      <a:pt x="120" y="12"/>
                    </a:lnTo>
                    <a:lnTo>
                      <a:pt x="120" y="12"/>
                    </a:lnTo>
                    <a:lnTo>
                      <a:pt x="131" y="10"/>
                    </a:lnTo>
                    <a:lnTo>
                      <a:pt x="131" y="10"/>
                    </a:lnTo>
                    <a:lnTo>
                      <a:pt x="131" y="10"/>
                    </a:lnTo>
                    <a:lnTo>
                      <a:pt x="131" y="10"/>
                    </a:lnTo>
                    <a:lnTo>
                      <a:pt x="131" y="10"/>
                    </a:lnTo>
                    <a:lnTo>
                      <a:pt x="132" y="10"/>
                    </a:lnTo>
                    <a:lnTo>
                      <a:pt x="136" y="10"/>
                    </a:lnTo>
                    <a:lnTo>
                      <a:pt x="137" y="10"/>
                    </a:lnTo>
                    <a:lnTo>
                      <a:pt x="139" y="9"/>
                    </a:lnTo>
                    <a:lnTo>
                      <a:pt x="141" y="9"/>
                    </a:lnTo>
                    <a:lnTo>
                      <a:pt x="142" y="9"/>
                    </a:lnTo>
                    <a:lnTo>
                      <a:pt x="147" y="9"/>
                    </a:lnTo>
                    <a:lnTo>
                      <a:pt x="151" y="9"/>
                    </a:lnTo>
                    <a:lnTo>
                      <a:pt x="154" y="7"/>
                    </a:lnTo>
                    <a:lnTo>
                      <a:pt x="161" y="7"/>
                    </a:lnTo>
                    <a:lnTo>
                      <a:pt x="161" y="7"/>
                    </a:lnTo>
                    <a:lnTo>
                      <a:pt x="198" y="4"/>
                    </a:lnTo>
                    <a:lnTo>
                      <a:pt x="202" y="2"/>
                    </a:lnTo>
                    <a:lnTo>
                      <a:pt x="202" y="2"/>
                    </a:lnTo>
                    <a:lnTo>
                      <a:pt x="220" y="0"/>
                    </a:lnTo>
                    <a:lnTo>
                      <a:pt x="222" y="7"/>
                    </a:lnTo>
                    <a:lnTo>
                      <a:pt x="222" y="7"/>
                    </a:lnTo>
                    <a:lnTo>
                      <a:pt x="224" y="14"/>
                    </a:lnTo>
                    <a:lnTo>
                      <a:pt x="229" y="29"/>
                    </a:lnTo>
                    <a:lnTo>
                      <a:pt x="229" y="29"/>
                    </a:lnTo>
                    <a:lnTo>
                      <a:pt x="230" y="34"/>
                    </a:lnTo>
                    <a:lnTo>
                      <a:pt x="230" y="34"/>
                    </a:lnTo>
                    <a:lnTo>
                      <a:pt x="230" y="38"/>
                    </a:lnTo>
                    <a:lnTo>
                      <a:pt x="232" y="41"/>
                    </a:lnTo>
                    <a:lnTo>
                      <a:pt x="234" y="48"/>
                    </a:lnTo>
                    <a:lnTo>
                      <a:pt x="234" y="48"/>
                    </a:lnTo>
                    <a:lnTo>
                      <a:pt x="234" y="48"/>
                    </a:lnTo>
                    <a:lnTo>
                      <a:pt x="234" y="48"/>
                    </a:lnTo>
                    <a:lnTo>
                      <a:pt x="236" y="49"/>
                    </a:lnTo>
                    <a:lnTo>
                      <a:pt x="236" y="53"/>
                    </a:lnTo>
                    <a:lnTo>
                      <a:pt x="236" y="53"/>
                    </a:lnTo>
                    <a:lnTo>
                      <a:pt x="242" y="71"/>
                    </a:lnTo>
                    <a:lnTo>
                      <a:pt x="242" y="73"/>
                    </a:lnTo>
                    <a:lnTo>
                      <a:pt x="242" y="73"/>
                    </a:lnTo>
                    <a:lnTo>
                      <a:pt x="242" y="75"/>
                    </a:lnTo>
                    <a:lnTo>
                      <a:pt x="242" y="75"/>
                    </a:lnTo>
                    <a:lnTo>
                      <a:pt x="247" y="92"/>
                    </a:lnTo>
                    <a:lnTo>
                      <a:pt x="251" y="104"/>
                    </a:lnTo>
                    <a:lnTo>
                      <a:pt x="253" y="110"/>
                    </a:lnTo>
                    <a:lnTo>
                      <a:pt x="256" y="122"/>
                    </a:lnTo>
                    <a:lnTo>
                      <a:pt x="258" y="124"/>
                    </a:lnTo>
                    <a:lnTo>
                      <a:pt x="261" y="136"/>
                    </a:lnTo>
                    <a:lnTo>
                      <a:pt x="263" y="143"/>
                    </a:lnTo>
                    <a:lnTo>
                      <a:pt x="264" y="148"/>
                    </a:lnTo>
                    <a:lnTo>
                      <a:pt x="264" y="148"/>
                    </a:lnTo>
                    <a:lnTo>
                      <a:pt x="264" y="148"/>
                    </a:lnTo>
                    <a:lnTo>
                      <a:pt x="266" y="153"/>
                    </a:lnTo>
                    <a:lnTo>
                      <a:pt x="266" y="158"/>
                    </a:lnTo>
                    <a:lnTo>
                      <a:pt x="276" y="188"/>
                    </a:lnTo>
                    <a:lnTo>
                      <a:pt x="276" y="190"/>
                    </a:lnTo>
                    <a:lnTo>
                      <a:pt x="278" y="195"/>
                    </a:lnTo>
                    <a:lnTo>
                      <a:pt x="278" y="195"/>
                    </a:lnTo>
                    <a:lnTo>
                      <a:pt x="283" y="214"/>
                    </a:lnTo>
                    <a:lnTo>
                      <a:pt x="290" y="224"/>
                    </a:lnTo>
                    <a:lnTo>
                      <a:pt x="290" y="224"/>
                    </a:lnTo>
                    <a:lnTo>
                      <a:pt x="290" y="227"/>
                    </a:lnTo>
                    <a:lnTo>
                      <a:pt x="290" y="227"/>
                    </a:lnTo>
                    <a:lnTo>
                      <a:pt x="291" y="232"/>
                    </a:lnTo>
                    <a:lnTo>
                      <a:pt x="293" y="237"/>
                    </a:lnTo>
                    <a:lnTo>
                      <a:pt x="297" y="241"/>
                    </a:lnTo>
                    <a:lnTo>
                      <a:pt x="297" y="241"/>
                    </a:lnTo>
                    <a:lnTo>
                      <a:pt x="297" y="241"/>
                    </a:lnTo>
                    <a:lnTo>
                      <a:pt x="297" y="243"/>
                    </a:lnTo>
                    <a:lnTo>
                      <a:pt x="300" y="244"/>
                    </a:lnTo>
                    <a:lnTo>
                      <a:pt x="302" y="246"/>
                    </a:lnTo>
                    <a:lnTo>
                      <a:pt x="303" y="248"/>
                    </a:lnTo>
                    <a:lnTo>
                      <a:pt x="303" y="249"/>
                    </a:lnTo>
                    <a:lnTo>
                      <a:pt x="303" y="249"/>
                    </a:lnTo>
                    <a:lnTo>
                      <a:pt x="305" y="249"/>
                    </a:lnTo>
                    <a:lnTo>
                      <a:pt x="305" y="249"/>
                    </a:lnTo>
                    <a:lnTo>
                      <a:pt x="305" y="254"/>
                    </a:lnTo>
                    <a:lnTo>
                      <a:pt x="307" y="256"/>
                    </a:lnTo>
                    <a:lnTo>
                      <a:pt x="307" y="259"/>
                    </a:lnTo>
                    <a:lnTo>
                      <a:pt x="307" y="263"/>
                    </a:lnTo>
                    <a:lnTo>
                      <a:pt x="307" y="263"/>
                    </a:lnTo>
                    <a:lnTo>
                      <a:pt x="305" y="268"/>
                    </a:lnTo>
                    <a:lnTo>
                      <a:pt x="307" y="268"/>
                    </a:lnTo>
                    <a:lnTo>
                      <a:pt x="307" y="270"/>
                    </a:lnTo>
                    <a:lnTo>
                      <a:pt x="312" y="270"/>
                    </a:lnTo>
                    <a:lnTo>
                      <a:pt x="315" y="271"/>
                    </a:lnTo>
                    <a:lnTo>
                      <a:pt x="315" y="275"/>
                    </a:lnTo>
                    <a:lnTo>
                      <a:pt x="315" y="276"/>
                    </a:lnTo>
                    <a:lnTo>
                      <a:pt x="315" y="278"/>
                    </a:lnTo>
                    <a:lnTo>
                      <a:pt x="312" y="281"/>
                    </a:lnTo>
                    <a:lnTo>
                      <a:pt x="308" y="283"/>
                    </a:lnTo>
                    <a:lnTo>
                      <a:pt x="305" y="288"/>
                    </a:lnTo>
                    <a:lnTo>
                      <a:pt x="305" y="297"/>
                    </a:lnTo>
                    <a:lnTo>
                      <a:pt x="307" y="300"/>
                    </a:lnTo>
                    <a:lnTo>
                      <a:pt x="305" y="304"/>
                    </a:lnTo>
                    <a:lnTo>
                      <a:pt x="305" y="307"/>
                    </a:lnTo>
                    <a:lnTo>
                      <a:pt x="305" y="309"/>
                    </a:lnTo>
                    <a:lnTo>
                      <a:pt x="303" y="312"/>
                    </a:lnTo>
                    <a:lnTo>
                      <a:pt x="300" y="315"/>
                    </a:lnTo>
                    <a:lnTo>
                      <a:pt x="300" y="320"/>
                    </a:lnTo>
                    <a:lnTo>
                      <a:pt x="302" y="326"/>
                    </a:lnTo>
                    <a:lnTo>
                      <a:pt x="302" y="326"/>
                    </a:lnTo>
                    <a:lnTo>
                      <a:pt x="302" y="327"/>
                    </a:lnTo>
                    <a:lnTo>
                      <a:pt x="303" y="327"/>
                    </a:lnTo>
                    <a:lnTo>
                      <a:pt x="303" y="327"/>
                    </a:lnTo>
                    <a:lnTo>
                      <a:pt x="303" y="331"/>
                    </a:lnTo>
                    <a:lnTo>
                      <a:pt x="303" y="332"/>
                    </a:lnTo>
                    <a:lnTo>
                      <a:pt x="303" y="332"/>
                    </a:lnTo>
                    <a:lnTo>
                      <a:pt x="303" y="336"/>
                    </a:lnTo>
                    <a:lnTo>
                      <a:pt x="308" y="341"/>
                    </a:lnTo>
                    <a:lnTo>
                      <a:pt x="310" y="342"/>
                    </a:lnTo>
                    <a:lnTo>
                      <a:pt x="310" y="342"/>
                    </a:lnTo>
                    <a:lnTo>
                      <a:pt x="310" y="342"/>
                    </a:lnTo>
                    <a:lnTo>
                      <a:pt x="313" y="349"/>
                    </a:lnTo>
                    <a:lnTo>
                      <a:pt x="313" y="353"/>
                    </a:lnTo>
                    <a:lnTo>
                      <a:pt x="312" y="363"/>
                    </a:lnTo>
                    <a:lnTo>
                      <a:pt x="312" y="375"/>
                    </a:lnTo>
                    <a:lnTo>
                      <a:pt x="312" y="378"/>
                    </a:lnTo>
                    <a:lnTo>
                      <a:pt x="310" y="380"/>
                    </a:lnTo>
                    <a:lnTo>
                      <a:pt x="312" y="388"/>
                    </a:lnTo>
                    <a:lnTo>
                      <a:pt x="313" y="390"/>
                    </a:lnTo>
                    <a:lnTo>
                      <a:pt x="313" y="390"/>
                    </a:lnTo>
                    <a:lnTo>
                      <a:pt x="315" y="390"/>
                    </a:lnTo>
                    <a:lnTo>
                      <a:pt x="315" y="390"/>
                    </a:lnTo>
                    <a:lnTo>
                      <a:pt x="320" y="395"/>
                    </a:lnTo>
                    <a:lnTo>
                      <a:pt x="320" y="397"/>
                    </a:lnTo>
                    <a:lnTo>
                      <a:pt x="320" y="398"/>
                    </a:lnTo>
                    <a:lnTo>
                      <a:pt x="324" y="403"/>
                    </a:lnTo>
                    <a:lnTo>
                      <a:pt x="324" y="405"/>
                    </a:lnTo>
                    <a:lnTo>
                      <a:pt x="322" y="405"/>
                    </a:lnTo>
                    <a:lnTo>
                      <a:pt x="322" y="405"/>
                    </a:lnTo>
                    <a:lnTo>
                      <a:pt x="322" y="405"/>
                    </a:lnTo>
                    <a:lnTo>
                      <a:pt x="322" y="405"/>
                    </a:lnTo>
                    <a:lnTo>
                      <a:pt x="319" y="407"/>
                    </a:lnTo>
                    <a:lnTo>
                      <a:pt x="319" y="407"/>
                    </a:lnTo>
                    <a:lnTo>
                      <a:pt x="319" y="407"/>
                    </a:lnTo>
                    <a:lnTo>
                      <a:pt x="312" y="407"/>
                    </a:lnTo>
                    <a:lnTo>
                      <a:pt x="310" y="407"/>
                    </a:lnTo>
                    <a:lnTo>
                      <a:pt x="310" y="407"/>
                    </a:lnTo>
                    <a:lnTo>
                      <a:pt x="310" y="407"/>
                    </a:lnTo>
                    <a:lnTo>
                      <a:pt x="281" y="412"/>
                    </a:lnTo>
                    <a:lnTo>
                      <a:pt x="280" y="412"/>
                    </a:lnTo>
                    <a:lnTo>
                      <a:pt x="280" y="412"/>
                    </a:lnTo>
                    <a:lnTo>
                      <a:pt x="232" y="417"/>
                    </a:lnTo>
                    <a:lnTo>
                      <a:pt x="230" y="417"/>
                    </a:lnTo>
                    <a:lnTo>
                      <a:pt x="230" y="417"/>
                    </a:lnTo>
                    <a:lnTo>
                      <a:pt x="220" y="419"/>
                    </a:lnTo>
                    <a:lnTo>
                      <a:pt x="220" y="419"/>
                    </a:lnTo>
                    <a:lnTo>
                      <a:pt x="219" y="419"/>
                    </a:lnTo>
                    <a:lnTo>
                      <a:pt x="219" y="419"/>
                    </a:lnTo>
                    <a:lnTo>
                      <a:pt x="219" y="419"/>
                    </a:lnTo>
                    <a:lnTo>
                      <a:pt x="208" y="420"/>
                    </a:lnTo>
                    <a:lnTo>
                      <a:pt x="207" y="420"/>
                    </a:lnTo>
                    <a:lnTo>
                      <a:pt x="202" y="420"/>
                    </a:lnTo>
                    <a:lnTo>
                      <a:pt x="202" y="420"/>
                    </a:lnTo>
                    <a:lnTo>
                      <a:pt x="202" y="420"/>
                    </a:lnTo>
                    <a:lnTo>
                      <a:pt x="200" y="420"/>
                    </a:lnTo>
                    <a:lnTo>
                      <a:pt x="200" y="420"/>
                    </a:lnTo>
                    <a:lnTo>
                      <a:pt x="200" y="420"/>
                    </a:lnTo>
                    <a:lnTo>
                      <a:pt x="198" y="420"/>
                    </a:lnTo>
                    <a:lnTo>
                      <a:pt x="195" y="422"/>
                    </a:lnTo>
                    <a:lnTo>
                      <a:pt x="193" y="422"/>
                    </a:lnTo>
                    <a:lnTo>
                      <a:pt x="188" y="422"/>
                    </a:lnTo>
                    <a:lnTo>
                      <a:pt x="188" y="422"/>
                    </a:lnTo>
                    <a:lnTo>
                      <a:pt x="185" y="422"/>
                    </a:lnTo>
                    <a:lnTo>
                      <a:pt x="185" y="422"/>
                    </a:lnTo>
                    <a:lnTo>
                      <a:pt x="175" y="424"/>
                    </a:lnTo>
                    <a:lnTo>
                      <a:pt x="175" y="424"/>
                    </a:lnTo>
                    <a:lnTo>
                      <a:pt x="173" y="424"/>
                    </a:lnTo>
                    <a:lnTo>
                      <a:pt x="169" y="424"/>
                    </a:lnTo>
                    <a:lnTo>
                      <a:pt x="169" y="424"/>
                    </a:lnTo>
                    <a:lnTo>
                      <a:pt x="169" y="424"/>
                    </a:lnTo>
                    <a:lnTo>
                      <a:pt x="164" y="424"/>
                    </a:lnTo>
                    <a:lnTo>
                      <a:pt x="164" y="424"/>
                    </a:lnTo>
                    <a:lnTo>
                      <a:pt x="161" y="425"/>
                    </a:lnTo>
                    <a:lnTo>
                      <a:pt x="161" y="425"/>
                    </a:lnTo>
                    <a:lnTo>
                      <a:pt x="156" y="425"/>
                    </a:lnTo>
                    <a:lnTo>
                      <a:pt x="156" y="425"/>
                    </a:lnTo>
                    <a:lnTo>
                      <a:pt x="142" y="427"/>
                    </a:lnTo>
                    <a:lnTo>
                      <a:pt x="142" y="427"/>
                    </a:lnTo>
                    <a:lnTo>
                      <a:pt x="142" y="427"/>
                    </a:lnTo>
                    <a:lnTo>
                      <a:pt x="141" y="427"/>
                    </a:lnTo>
                    <a:lnTo>
                      <a:pt x="139" y="427"/>
                    </a:lnTo>
                    <a:lnTo>
                      <a:pt x="139" y="427"/>
                    </a:lnTo>
                    <a:lnTo>
                      <a:pt x="131" y="427"/>
                    </a:lnTo>
                    <a:lnTo>
                      <a:pt x="131" y="427"/>
                    </a:lnTo>
                    <a:lnTo>
                      <a:pt x="122" y="429"/>
                    </a:lnTo>
                    <a:lnTo>
                      <a:pt x="122" y="429"/>
                    </a:lnTo>
                    <a:lnTo>
                      <a:pt x="122" y="429"/>
                    </a:lnTo>
                    <a:lnTo>
                      <a:pt x="122" y="429"/>
                    </a:lnTo>
                    <a:lnTo>
                      <a:pt x="122" y="429"/>
                    </a:lnTo>
                    <a:lnTo>
                      <a:pt x="122" y="429"/>
                    </a:lnTo>
                    <a:lnTo>
                      <a:pt x="122" y="429"/>
                    </a:lnTo>
                    <a:lnTo>
                      <a:pt x="119" y="429"/>
                    </a:lnTo>
                    <a:lnTo>
                      <a:pt x="119" y="429"/>
                    </a:lnTo>
                    <a:lnTo>
                      <a:pt x="119" y="429"/>
                    </a:lnTo>
                    <a:lnTo>
                      <a:pt x="119" y="429"/>
                    </a:lnTo>
                    <a:lnTo>
                      <a:pt x="117" y="429"/>
                    </a:lnTo>
                    <a:lnTo>
                      <a:pt x="115" y="429"/>
                    </a:lnTo>
                    <a:lnTo>
                      <a:pt x="114" y="429"/>
                    </a:lnTo>
                    <a:lnTo>
                      <a:pt x="112" y="431"/>
                    </a:lnTo>
                    <a:lnTo>
                      <a:pt x="112" y="431"/>
                    </a:lnTo>
                    <a:lnTo>
                      <a:pt x="107" y="431"/>
                    </a:lnTo>
                    <a:lnTo>
                      <a:pt x="107" y="431"/>
                    </a:lnTo>
                    <a:lnTo>
                      <a:pt x="105" y="431"/>
                    </a:lnTo>
                    <a:lnTo>
                      <a:pt x="105" y="431"/>
                    </a:lnTo>
                    <a:lnTo>
                      <a:pt x="103" y="431"/>
                    </a:lnTo>
                    <a:lnTo>
                      <a:pt x="103" y="431"/>
                    </a:lnTo>
                    <a:lnTo>
                      <a:pt x="103" y="431"/>
                    </a:lnTo>
                    <a:lnTo>
                      <a:pt x="103" y="431"/>
                    </a:lnTo>
                    <a:lnTo>
                      <a:pt x="103" y="431"/>
                    </a:lnTo>
                    <a:lnTo>
                      <a:pt x="102" y="431"/>
                    </a:lnTo>
                    <a:lnTo>
                      <a:pt x="102" y="431"/>
                    </a:lnTo>
                    <a:lnTo>
                      <a:pt x="102" y="431"/>
                    </a:lnTo>
                    <a:lnTo>
                      <a:pt x="97" y="431"/>
                    </a:lnTo>
                    <a:lnTo>
                      <a:pt x="95" y="432"/>
                    </a:lnTo>
                    <a:lnTo>
                      <a:pt x="92" y="432"/>
                    </a:lnTo>
                    <a:lnTo>
                      <a:pt x="92" y="432"/>
                    </a:lnTo>
                    <a:lnTo>
                      <a:pt x="92" y="434"/>
                    </a:lnTo>
                    <a:lnTo>
                      <a:pt x="92" y="439"/>
                    </a:lnTo>
                    <a:lnTo>
                      <a:pt x="90" y="442"/>
                    </a:lnTo>
                    <a:lnTo>
                      <a:pt x="90" y="446"/>
                    </a:lnTo>
                    <a:lnTo>
                      <a:pt x="92" y="448"/>
                    </a:lnTo>
                    <a:lnTo>
                      <a:pt x="100" y="458"/>
                    </a:lnTo>
                    <a:lnTo>
                      <a:pt x="103" y="459"/>
                    </a:lnTo>
                    <a:lnTo>
                      <a:pt x="103" y="459"/>
                    </a:lnTo>
                    <a:lnTo>
                      <a:pt x="105" y="459"/>
                    </a:lnTo>
                    <a:lnTo>
                      <a:pt x="109" y="461"/>
                    </a:lnTo>
                    <a:lnTo>
                      <a:pt x="112" y="464"/>
                    </a:lnTo>
                    <a:lnTo>
                      <a:pt x="114" y="466"/>
                    </a:lnTo>
                    <a:lnTo>
                      <a:pt x="114" y="468"/>
                    </a:lnTo>
                    <a:lnTo>
                      <a:pt x="114" y="470"/>
                    </a:lnTo>
                    <a:lnTo>
                      <a:pt x="110" y="481"/>
                    </a:lnTo>
                    <a:lnTo>
                      <a:pt x="110" y="481"/>
                    </a:lnTo>
                    <a:lnTo>
                      <a:pt x="110" y="481"/>
                    </a:lnTo>
                    <a:lnTo>
                      <a:pt x="112" y="483"/>
                    </a:lnTo>
                    <a:lnTo>
                      <a:pt x="114" y="492"/>
                    </a:lnTo>
                    <a:lnTo>
                      <a:pt x="114" y="492"/>
                    </a:lnTo>
                    <a:lnTo>
                      <a:pt x="112" y="493"/>
                    </a:lnTo>
                    <a:lnTo>
                      <a:pt x="112" y="497"/>
                    </a:lnTo>
                    <a:lnTo>
                      <a:pt x="112" y="498"/>
                    </a:lnTo>
                    <a:lnTo>
                      <a:pt x="112" y="502"/>
                    </a:lnTo>
                    <a:lnTo>
                      <a:pt x="112" y="503"/>
                    </a:lnTo>
                    <a:lnTo>
                      <a:pt x="107" y="505"/>
                    </a:lnTo>
                    <a:lnTo>
                      <a:pt x="103" y="507"/>
                    </a:lnTo>
                    <a:lnTo>
                      <a:pt x="103" y="507"/>
                    </a:lnTo>
                    <a:lnTo>
                      <a:pt x="100" y="507"/>
                    </a:lnTo>
                    <a:lnTo>
                      <a:pt x="93" y="510"/>
                    </a:lnTo>
                    <a:lnTo>
                      <a:pt x="86" y="512"/>
                    </a:lnTo>
                    <a:lnTo>
                      <a:pt x="81" y="514"/>
                    </a:lnTo>
                    <a:lnTo>
                      <a:pt x="78" y="514"/>
                    </a:lnTo>
                    <a:lnTo>
                      <a:pt x="70" y="515"/>
                    </a:lnTo>
                    <a:lnTo>
                      <a:pt x="66" y="515"/>
                    </a:lnTo>
                    <a:lnTo>
                      <a:pt x="63" y="515"/>
                    </a:lnTo>
                    <a:lnTo>
                      <a:pt x="61" y="515"/>
                    </a:lnTo>
                    <a:lnTo>
                      <a:pt x="61" y="517"/>
                    </a:lnTo>
                    <a:lnTo>
                      <a:pt x="61" y="517"/>
                    </a:lnTo>
                    <a:lnTo>
                      <a:pt x="61" y="515"/>
                    </a:lnTo>
                    <a:lnTo>
                      <a:pt x="66" y="514"/>
                    </a:lnTo>
                    <a:lnTo>
                      <a:pt x="68" y="512"/>
                    </a:lnTo>
                    <a:lnTo>
                      <a:pt x="68" y="512"/>
                    </a:lnTo>
                    <a:lnTo>
                      <a:pt x="70" y="512"/>
                    </a:lnTo>
                    <a:lnTo>
                      <a:pt x="71" y="512"/>
                    </a:lnTo>
                    <a:lnTo>
                      <a:pt x="71" y="514"/>
                    </a:lnTo>
                    <a:lnTo>
                      <a:pt x="73" y="514"/>
                    </a:lnTo>
                    <a:lnTo>
                      <a:pt x="75" y="514"/>
                    </a:lnTo>
                    <a:lnTo>
                      <a:pt x="76" y="514"/>
                    </a:lnTo>
                    <a:lnTo>
                      <a:pt x="80" y="512"/>
                    </a:lnTo>
                    <a:lnTo>
                      <a:pt x="81" y="512"/>
                    </a:lnTo>
                    <a:lnTo>
                      <a:pt x="81" y="510"/>
                    </a:lnTo>
                    <a:lnTo>
                      <a:pt x="83" y="510"/>
                    </a:lnTo>
                    <a:lnTo>
                      <a:pt x="85" y="508"/>
                    </a:lnTo>
                    <a:lnTo>
                      <a:pt x="85" y="507"/>
                    </a:lnTo>
                    <a:lnTo>
                      <a:pt x="83" y="505"/>
                    </a:lnTo>
                    <a:lnTo>
                      <a:pt x="80" y="503"/>
                    </a:lnTo>
                    <a:lnTo>
                      <a:pt x="80" y="503"/>
                    </a:lnTo>
                    <a:lnTo>
                      <a:pt x="78" y="500"/>
                    </a:lnTo>
                    <a:lnTo>
                      <a:pt x="76" y="500"/>
                    </a:lnTo>
                    <a:lnTo>
                      <a:pt x="76" y="498"/>
                    </a:lnTo>
                    <a:lnTo>
                      <a:pt x="75" y="498"/>
                    </a:lnTo>
                    <a:lnTo>
                      <a:pt x="75" y="498"/>
                    </a:lnTo>
                    <a:lnTo>
                      <a:pt x="70" y="495"/>
                    </a:lnTo>
                    <a:lnTo>
                      <a:pt x="70" y="495"/>
                    </a:lnTo>
                    <a:lnTo>
                      <a:pt x="70" y="492"/>
                    </a:lnTo>
                    <a:lnTo>
                      <a:pt x="68" y="490"/>
                    </a:lnTo>
                    <a:lnTo>
                      <a:pt x="68" y="488"/>
                    </a:lnTo>
                    <a:lnTo>
                      <a:pt x="66" y="488"/>
                    </a:lnTo>
                    <a:lnTo>
                      <a:pt x="66" y="488"/>
                    </a:lnTo>
                    <a:lnTo>
                      <a:pt x="68" y="483"/>
                    </a:lnTo>
                    <a:lnTo>
                      <a:pt x="68" y="483"/>
                    </a:lnTo>
                    <a:lnTo>
                      <a:pt x="70" y="481"/>
                    </a:lnTo>
                    <a:lnTo>
                      <a:pt x="68" y="480"/>
                    </a:lnTo>
                    <a:lnTo>
                      <a:pt x="68" y="478"/>
                    </a:lnTo>
                    <a:lnTo>
                      <a:pt x="68" y="478"/>
                    </a:lnTo>
                    <a:lnTo>
                      <a:pt x="68" y="478"/>
                    </a:lnTo>
                    <a:lnTo>
                      <a:pt x="68" y="475"/>
                    </a:lnTo>
                    <a:lnTo>
                      <a:pt x="66" y="473"/>
                    </a:lnTo>
                    <a:lnTo>
                      <a:pt x="64" y="471"/>
                    </a:lnTo>
                    <a:lnTo>
                      <a:pt x="64" y="470"/>
                    </a:lnTo>
                    <a:lnTo>
                      <a:pt x="63" y="470"/>
                    </a:lnTo>
                    <a:lnTo>
                      <a:pt x="61" y="468"/>
                    </a:lnTo>
                    <a:lnTo>
                      <a:pt x="58" y="468"/>
                    </a:lnTo>
                    <a:lnTo>
                      <a:pt x="58" y="468"/>
                    </a:lnTo>
                    <a:lnTo>
                      <a:pt x="56" y="470"/>
                    </a:lnTo>
                    <a:lnTo>
                      <a:pt x="56" y="471"/>
                    </a:lnTo>
                    <a:lnTo>
                      <a:pt x="56" y="471"/>
                    </a:lnTo>
                    <a:lnTo>
                      <a:pt x="54" y="471"/>
                    </a:lnTo>
                    <a:lnTo>
                      <a:pt x="54" y="473"/>
                    </a:lnTo>
                    <a:lnTo>
                      <a:pt x="54" y="475"/>
                    </a:lnTo>
                    <a:lnTo>
                      <a:pt x="54" y="476"/>
                    </a:lnTo>
                    <a:lnTo>
                      <a:pt x="54" y="478"/>
                    </a:lnTo>
                    <a:lnTo>
                      <a:pt x="53" y="480"/>
                    </a:lnTo>
                    <a:lnTo>
                      <a:pt x="53" y="481"/>
                    </a:lnTo>
                    <a:lnTo>
                      <a:pt x="53" y="483"/>
                    </a:lnTo>
                    <a:lnTo>
                      <a:pt x="53" y="485"/>
                    </a:lnTo>
                    <a:lnTo>
                      <a:pt x="53" y="485"/>
                    </a:lnTo>
                    <a:lnTo>
                      <a:pt x="51" y="486"/>
                    </a:lnTo>
                    <a:lnTo>
                      <a:pt x="51" y="488"/>
                    </a:lnTo>
                    <a:lnTo>
                      <a:pt x="51" y="488"/>
                    </a:lnTo>
                    <a:lnTo>
                      <a:pt x="53" y="492"/>
                    </a:lnTo>
                    <a:lnTo>
                      <a:pt x="51" y="492"/>
                    </a:lnTo>
                    <a:lnTo>
                      <a:pt x="51" y="493"/>
                    </a:lnTo>
                    <a:lnTo>
                      <a:pt x="53" y="495"/>
                    </a:lnTo>
                    <a:lnTo>
                      <a:pt x="53" y="500"/>
                    </a:lnTo>
                    <a:lnTo>
                      <a:pt x="51" y="503"/>
                    </a:lnTo>
                    <a:lnTo>
                      <a:pt x="51" y="505"/>
                    </a:lnTo>
                    <a:lnTo>
                      <a:pt x="51" y="505"/>
                    </a:lnTo>
                    <a:lnTo>
                      <a:pt x="49" y="507"/>
                    </a:lnTo>
                    <a:lnTo>
                      <a:pt x="48" y="507"/>
                    </a:lnTo>
                    <a:lnTo>
                      <a:pt x="46" y="507"/>
                    </a:lnTo>
                    <a:lnTo>
                      <a:pt x="44" y="508"/>
                    </a:lnTo>
                    <a:lnTo>
                      <a:pt x="44" y="507"/>
                    </a:lnTo>
                    <a:lnTo>
                      <a:pt x="44" y="505"/>
                    </a:lnTo>
                    <a:lnTo>
                      <a:pt x="44" y="505"/>
                    </a:lnTo>
                    <a:lnTo>
                      <a:pt x="44" y="505"/>
                    </a:lnTo>
                    <a:lnTo>
                      <a:pt x="44" y="505"/>
                    </a:lnTo>
                    <a:lnTo>
                      <a:pt x="44" y="503"/>
                    </a:lnTo>
                    <a:lnTo>
                      <a:pt x="44" y="503"/>
                    </a:lnTo>
                    <a:lnTo>
                      <a:pt x="37" y="502"/>
                    </a:lnTo>
                    <a:lnTo>
                      <a:pt x="36" y="502"/>
                    </a:lnTo>
                    <a:lnTo>
                      <a:pt x="36" y="503"/>
                    </a:lnTo>
                    <a:lnTo>
                      <a:pt x="34" y="503"/>
                    </a:lnTo>
                    <a:lnTo>
                      <a:pt x="32" y="503"/>
                    </a:lnTo>
                    <a:lnTo>
                      <a:pt x="32" y="502"/>
                    </a:lnTo>
                    <a:lnTo>
                      <a:pt x="32" y="502"/>
                    </a:lnTo>
                    <a:lnTo>
                      <a:pt x="31" y="502"/>
                    </a:lnTo>
                    <a:lnTo>
                      <a:pt x="29" y="502"/>
                    </a:lnTo>
                    <a:lnTo>
                      <a:pt x="27" y="502"/>
                    </a:lnTo>
                    <a:lnTo>
                      <a:pt x="26" y="503"/>
                    </a:lnTo>
                    <a:lnTo>
                      <a:pt x="24" y="490"/>
                    </a:lnTo>
                    <a:lnTo>
                      <a:pt x="24" y="486"/>
                    </a:lnTo>
                    <a:lnTo>
                      <a:pt x="24" y="486"/>
                    </a:lnTo>
                    <a:lnTo>
                      <a:pt x="24" y="486"/>
                    </a:lnTo>
                    <a:lnTo>
                      <a:pt x="22" y="478"/>
                    </a:lnTo>
                    <a:lnTo>
                      <a:pt x="22" y="476"/>
                    </a:lnTo>
                    <a:lnTo>
                      <a:pt x="22" y="476"/>
                    </a:lnTo>
                    <a:lnTo>
                      <a:pt x="22" y="473"/>
                    </a:lnTo>
                    <a:lnTo>
                      <a:pt x="22" y="470"/>
                    </a:lnTo>
                    <a:lnTo>
                      <a:pt x="22" y="468"/>
                    </a:lnTo>
                    <a:lnTo>
                      <a:pt x="20" y="466"/>
                    </a:lnTo>
                    <a:lnTo>
                      <a:pt x="20" y="466"/>
                    </a:lnTo>
                    <a:lnTo>
                      <a:pt x="20" y="466"/>
                    </a:lnTo>
                    <a:lnTo>
                      <a:pt x="17" y="439"/>
                    </a:lnTo>
                    <a:lnTo>
                      <a:pt x="17" y="439"/>
                    </a:lnTo>
                    <a:lnTo>
                      <a:pt x="17" y="439"/>
                    </a:lnTo>
                    <a:lnTo>
                      <a:pt x="15" y="427"/>
                    </a:lnTo>
                    <a:lnTo>
                      <a:pt x="14" y="415"/>
                    </a:lnTo>
                    <a:lnTo>
                      <a:pt x="14" y="414"/>
                    </a:lnTo>
                    <a:lnTo>
                      <a:pt x="12" y="402"/>
                    </a:lnTo>
                    <a:lnTo>
                      <a:pt x="12" y="402"/>
                    </a:lnTo>
                    <a:lnTo>
                      <a:pt x="12" y="395"/>
                    </a:lnTo>
                    <a:lnTo>
                      <a:pt x="12" y="395"/>
                    </a:lnTo>
                    <a:lnTo>
                      <a:pt x="12" y="393"/>
                    </a:lnTo>
                    <a:lnTo>
                      <a:pt x="9" y="375"/>
                    </a:lnTo>
                    <a:lnTo>
                      <a:pt x="9" y="373"/>
                    </a:lnTo>
                    <a:lnTo>
                      <a:pt x="9" y="366"/>
                    </a:lnTo>
                    <a:lnTo>
                      <a:pt x="9" y="366"/>
                    </a:lnTo>
                    <a:lnTo>
                      <a:pt x="5" y="351"/>
                    </a:lnTo>
                    <a:lnTo>
                      <a:pt x="5" y="351"/>
                    </a:lnTo>
                    <a:lnTo>
                      <a:pt x="5" y="346"/>
                    </a:lnTo>
                    <a:lnTo>
                      <a:pt x="5" y="342"/>
                    </a:lnTo>
                    <a:lnTo>
                      <a:pt x="5" y="342"/>
                    </a:lnTo>
                    <a:lnTo>
                      <a:pt x="5" y="331"/>
                    </a:lnTo>
                    <a:lnTo>
                      <a:pt x="5" y="331"/>
                    </a:lnTo>
                    <a:lnTo>
                      <a:pt x="5" y="317"/>
                    </a:lnTo>
                    <a:lnTo>
                      <a:pt x="5" y="317"/>
                    </a:lnTo>
                    <a:lnTo>
                      <a:pt x="5" y="310"/>
                    </a:lnTo>
                    <a:lnTo>
                      <a:pt x="7" y="302"/>
                    </a:lnTo>
                    <a:lnTo>
                      <a:pt x="7" y="288"/>
                    </a:lnTo>
                    <a:lnTo>
                      <a:pt x="7" y="288"/>
                    </a:lnTo>
                    <a:lnTo>
                      <a:pt x="7" y="275"/>
                    </a:lnTo>
                    <a:lnTo>
                      <a:pt x="7" y="270"/>
                    </a:lnTo>
                    <a:lnTo>
                      <a:pt x="7" y="270"/>
                    </a:lnTo>
                    <a:lnTo>
                      <a:pt x="7" y="237"/>
                    </a:lnTo>
                    <a:lnTo>
                      <a:pt x="7" y="231"/>
                    </a:lnTo>
                    <a:lnTo>
                      <a:pt x="7" y="200"/>
                    </a:lnTo>
                    <a:lnTo>
                      <a:pt x="7" y="188"/>
                    </a:lnTo>
                    <a:lnTo>
                      <a:pt x="7" y="176"/>
                    </a:lnTo>
                    <a:lnTo>
                      <a:pt x="7" y="176"/>
                    </a:lnTo>
                    <a:lnTo>
                      <a:pt x="9" y="175"/>
                    </a:lnTo>
                    <a:lnTo>
                      <a:pt x="9" y="170"/>
                    </a:lnTo>
                    <a:lnTo>
                      <a:pt x="9" y="170"/>
                    </a:lnTo>
                    <a:lnTo>
                      <a:pt x="9" y="170"/>
                    </a:lnTo>
                    <a:lnTo>
                      <a:pt x="9" y="170"/>
                    </a:lnTo>
                    <a:lnTo>
                      <a:pt x="9" y="168"/>
                    </a:lnTo>
                    <a:lnTo>
                      <a:pt x="9" y="168"/>
                    </a:lnTo>
                    <a:lnTo>
                      <a:pt x="9" y="159"/>
                    </a:lnTo>
                    <a:lnTo>
                      <a:pt x="9" y="159"/>
                    </a:lnTo>
                    <a:lnTo>
                      <a:pt x="9" y="158"/>
                    </a:lnTo>
                    <a:lnTo>
                      <a:pt x="9" y="158"/>
                    </a:lnTo>
                    <a:lnTo>
                      <a:pt x="9" y="153"/>
                    </a:lnTo>
                    <a:lnTo>
                      <a:pt x="9" y="134"/>
                    </a:lnTo>
                    <a:lnTo>
                      <a:pt x="9" y="134"/>
                    </a:lnTo>
                    <a:lnTo>
                      <a:pt x="9" y="134"/>
                    </a:lnTo>
                    <a:lnTo>
                      <a:pt x="9" y="119"/>
                    </a:lnTo>
                    <a:lnTo>
                      <a:pt x="9" y="117"/>
                    </a:lnTo>
                    <a:lnTo>
                      <a:pt x="9" y="95"/>
                    </a:lnTo>
                    <a:lnTo>
                      <a:pt x="9" y="93"/>
                    </a:lnTo>
                    <a:lnTo>
                      <a:pt x="9" y="92"/>
                    </a:lnTo>
                    <a:lnTo>
                      <a:pt x="9" y="87"/>
                    </a:lnTo>
                    <a:lnTo>
                      <a:pt x="9" y="85"/>
                    </a:lnTo>
                    <a:lnTo>
                      <a:pt x="9" y="78"/>
                    </a:lnTo>
                    <a:lnTo>
                      <a:pt x="10" y="65"/>
                    </a:lnTo>
                    <a:lnTo>
                      <a:pt x="10" y="65"/>
                    </a:lnTo>
                    <a:lnTo>
                      <a:pt x="10" y="65"/>
                    </a:lnTo>
                    <a:lnTo>
                      <a:pt x="10" y="49"/>
                    </a:lnTo>
                    <a:lnTo>
                      <a:pt x="10" y="32"/>
                    </a:lnTo>
                    <a:lnTo>
                      <a:pt x="9" y="32"/>
                    </a:lnTo>
                    <a:lnTo>
                      <a:pt x="0" y="22"/>
                    </a:lnTo>
                    <a:lnTo>
                      <a:pt x="2" y="21"/>
                    </a:lnTo>
                    <a:lnTo>
                      <a:pt x="19" y="21"/>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6"/>
              <p:cNvSpPr>
                <a:spLocks/>
              </p:cNvSpPr>
              <p:nvPr/>
            </p:nvSpPr>
            <p:spPr bwMode="auto">
              <a:xfrm>
                <a:off x="3041725" y="3448143"/>
                <a:ext cx="1091154" cy="1255784"/>
              </a:xfrm>
              <a:custGeom>
                <a:avLst/>
                <a:gdLst>
                  <a:gd name="T0" fmla="*/ 542 w 570"/>
                  <a:gd name="T1" fmla="*/ 70 h 656"/>
                  <a:gd name="T2" fmla="*/ 552 w 570"/>
                  <a:gd name="T3" fmla="*/ 71 h 656"/>
                  <a:gd name="T4" fmla="*/ 570 w 570"/>
                  <a:gd name="T5" fmla="*/ 75 h 656"/>
                  <a:gd name="T6" fmla="*/ 569 w 570"/>
                  <a:gd name="T7" fmla="*/ 87 h 656"/>
                  <a:gd name="T8" fmla="*/ 553 w 570"/>
                  <a:gd name="T9" fmla="*/ 188 h 656"/>
                  <a:gd name="T10" fmla="*/ 547 w 570"/>
                  <a:gd name="T11" fmla="*/ 224 h 656"/>
                  <a:gd name="T12" fmla="*/ 533 w 570"/>
                  <a:gd name="T13" fmla="*/ 322 h 656"/>
                  <a:gd name="T14" fmla="*/ 514 w 570"/>
                  <a:gd name="T15" fmla="*/ 446 h 656"/>
                  <a:gd name="T16" fmla="*/ 511 w 570"/>
                  <a:gd name="T17" fmla="*/ 463 h 656"/>
                  <a:gd name="T18" fmla="*/ 509 w 570"/>
                  <a:gd name="T19" fmla="*/ 475 h 656"/>
                  <a:gd name="T20" fmla="*/ 504 w 570"/>
                  <a:gd name="T21" fmla="*/ 507 h 656"/>
                  <a:gd name="T22" fmla="*/ 503 w 570"/>
                  <a:gd name="T23" fmla="*/ 517 h 656"/>
                  <a:gd name="T24" fmla="*/ 492 w 570"/>
                  <a:gd name="T25" fmla="*/ 585 h 656"/>
                  <a:gd name="T26" fmla="*/ 489 w 570"/>
                  <a:gd name="T27" fmla="*/ 607 h 656"/>
                  <a:gd name="T28" fmla="*/ 482 w 570"/>
                  <a:gd name="T29" fmla="*/ 656 h 656"/>
                  <a:gd name="T30" fmla="*/ 311 w 570"/>
                  <a:gd name="T31" fmla="*/ 629 h 656"/>
                  <a:gd name="T32" fmla="*/ 206 w 570"/>
                  <a:gd name="T33" fmla="*/ 569 h 656"/>
                  <a:gd name="T34" fmla="*/ 106 w 570"/>
                  <a:gd name="T35" fmla="*/ 508 h 656"/>
                  <a:gd name="T36" fmla="*/ 3 w 570"/>
                  <a:gd name="T37" fmla="*/ 431 h 656"/>
                  <a:gd name="T38" fmla="*/ 10 w 570"/>
                  <a:gd name="T39" fmla="*/ 427 h 656"/>
                  <a:gd name="T40" fmla="*/ 18 w 570"/>
                  <a:gd name="T41" fmla="*/ 422 h 656"/>
                  <a:gd name="T42" fmla="*/ 35 w 570"/>
                  <a:gd name="T43" fmla="*/ 417 h 656"/>
                  <a:gd name="T44" fmla="*/ 38 w 570"/>
                  <a:gd name="T45" fmla="*/ 409 h 656"/>
                  <a:gd name="T46" fmla="*/ 37 w 570"/>
                  <a:gd name="T47" fmla="*/ 395 h 656"/>
                  <a:gd name="T48" fmla="*/ 32 w 570"/>
                  <a:gd name="T49" fmla="*/ 393 h 656"/>
                  <a:gd name="T50" fmla="*/ 22 w 570"/>
                  <a:gd name="T51" fmla="*/ 385 h 656"/>
                  <a:gd name="T52" fmla="*/ 27 w 570"/>
                  <a:gd name="T53" fmla="*/ 378 h 656"/>
                  <a:gd name="T54" fmla="*/ 28 w 570"/>
                  <a:gd name="T55" fmla="*/ 354 h 656"/>
                  <a:gd name="T56" fmla="*/ 40 w 570"/>
                  <a:gd name="T57" fmla="*/ 346 h 656"/>
                  <a:gd name="T58" fmla="*/ 47 w 570"/>
                  <a:gd name="T59" fmla="*/ 339 h 656"/>
                  <a:gd name="T60" fmla="*/ 52 w 570"/>
                  <a:gd name="T61" fmla="*/ 327 h 656"/>
                  <a:gd name="T62" fmla="*/ 54 w 570"/>
                  <a:gd name="T63" fmla="*/ 315 h 656"/>
                  <a:gd name="T64" fmla="*/ 62 w 570"/>
                  <a:gd name="T65" fmla="*/ 298 h 656"/>
                  <a:gd name="T66" fmla="*/ 67 w 570"/>
                  <a:gd name="T67" fmla="*/ 288 h 656"/>
                  <a:gd name="T68" fmla="*/ 72 w 570"/>
                  <a:gd name="T69" fmla="*/ 288 h 656"/>
                  <a:gd name="T70" fmla="*/ 86 w 570"/>
                  <a:gd name="T71" fmla="*/ 283 h 656"/>
                  <a:gd name="T72" fmla="*/ 96 w 570"/>
                  <a:gd name="T73" fmla="*/ 276 h 656"/>
                  <a:gd name="T74" fmla="*/ 89 w 570"/>
                  <a:gd name="T75" fmla="*/ 259 h 656"/>
                  <a:gd name="T76" fmla="*/ 72 w 570"/>
                  <a:gd name="T77" fmla="*/ 219 h 656"/>
                  <a:gd name="T78" fmla="*/ 69 w 570"/>
                  <a:gd name="T79" fmla="*/ 202 h 656"/>
                  <a:gd name="T80" fmla="*/ 71 w 570"/>
                  <a:gd name="T81" fmla="*/ 192 h 656"/>
                  <a:gd name="T82" fmla="*/ 77 w 570"/>
                  <a:gd name="T83" fmla="*/ 181 h 656"/>
                  <a:gd name="T84" fmla="*/ 81 w 570"/>
                  <a:gd name="T85" fmla="*/ 175 h 656"/>
                  <a:gd name="T86" fmla="*/ 79 w 570"/>
                  <a:gd name="T87" fmla="*/ 149 h 656"/>
                  <a:gd name="T88" fmla="*/ 79 w 570"/>
                  <a:gd name="T89" fmla="*/ 141 h 656"/>
                  <a:gd name="T90" fmla="*/ 83 w 570"/>
                  <a:gd name="T91" fmla="*/ 131 h 656"/>
                  <a:gd name="T92" fmla="*/ 83 w 570"/>
                  <a:gd name="T93" fmla="*/ 109 h 656"/>
                  <a:gd name="T94" fmla="*/ 83 w 570"/>
                  <a:gd name="T95" fmla="*/ 95 h 656"/>
                  <a:gd name="T96" fmla="*/ 86 w 570"/>
                  <a:gd name="T97" fmla="*/ 80 h 656"/>
                  <a:gd name="T98" fmla="*/ 116 w 570"/>
                  <a:gd name="T99" fmla="*/ 82 h 656"/>
                  <a:gd name="T100" fmla="*/ 121 w 570"/>
                  <a:gd name="T101" fmla="*/ 90 h 656"/>
                  <a:gd name="T102" fmla="*/ 125 w 570"/>
                  <a:gd name="T103" fmla="*/ 97 h 656"/>
                  <a:gd name="T104" fmla="*/ 133 w 570"/>
                  <a:gd name="T105" fmla="*/ 98 h 656"/>
                  <a:gd name="T106" fmla="*/ 137 w 570"/>
                  <a:gd name="T107" fmla="*/ 90 h 656"/>
                  <a:gd name="T108" fmla="*/ 147 w 570"/>
                  <a:gd name="T109" fmla="*/ 76 h 656"/>
                  <a:gd name="T110" fmla="*/ 154 w 570"/>
                  <a:gd name="T111" fmla="*/ 36 h 656"/>
                  <a:gd name="T112" fmla="*/ 169 w 570"/>
                  <a:gd name="T113" fmla="*/ 2 h 656"/>
                  <a:gd name="T114" fmla="*/ 279 w 570"/>
                  <a:gd name="T115" fmla="*/ 24 h 656"/>
                  <a:gd name="T116" fmla="*/ 284 w 570"/>
                  <a:gd name="T117" fmla="*/ 26 h 656"/>
                  <a:gd name="T118" fmla="*/ 376 w 570"/>
                  <a:gd name="T119" fmla="*/ 43 h 656"/>
                  <a:gd name="T120" fmla="*/ 430 w 570"/>
                  <a:gd name="T121" fmla="*/ 51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0" h="656">
                    <a:moveTo>
                      <a:pt x="452" y="54"/>
                    </a:moveTo>
                    <a:lnTo>
                      <a:pt x="465" y="58"/>
                    </a:lnTo>
                    <a:lnTo>
                      <a:pt x="491" y="63"/>
                    </a:lnTo>
                    <a:lnTo>
                      <a:pt x="542" y="70"/>
                    </a:lnTo>
                    <a:lnTo>
                      <a:pt x="543" y="70"/>
                    </a:lnTo>
                    <a:lnTo>
                      <a:pt x="552" y="71"/>
                    </a:lnTo>
                    <a:lnTo>
                      <a:pt x="552" y="71"/>
                    </a:lnTo>
                    <a:lnTo>
                      <a:pt x="552" y="71"/>
                    </a:lnTo>
                    <a:lnTo>
                      <a:pt x="553" y="71"/>
                    </a:lnTo>
                    <a:lnTo>
                      <a:pt x="555" y="71"/>
                    </a:lnTo>
                    <a:lnTo>
                      <a:pt x="559" y="73"/>
                    </a:lnTo>
                    <a:lnTo>
                      <a:pt x="570" y="75"/>
                    </a:lnTo>
                    <a:lnTo>
                      <a:pt x="569" y="78"/>
                    </a:lnTo>
                    <a:lnTo>
                      <a:pt x="569" y="78"/>
                    </a:lnTo>
                    <a:lnTo>
                      <a:pt x="569" y="87"/>
                    </a:lnTo>
                    <a:lnTo>
                      <a:pt x="569" y="87"/>
                    </a:lnTo>
                    <a:lnTo>
                      <a:pt x="555" y="176"/>
                    </a:lnTo>
                    <a:lnTo>
                      <a:pt x="553" y="185"/>
                    </a:lnTo>
                    <a:lnTo>
                      <a:pt x="553" y="185"/>
                    </a:lnTo>
                    <a:lnTo>
                      <a:pt x="553" y="188"/>
                    </a:lnTo>
                    <a:lnTo>
                      <a:pt x="552" y="188"/>
                    </a:lnTo>
                    <a:lnTo>
                      <a:pt x="548" y="215"/>
                    </a:lnTo>
                    <a:lnTo>
                      <a:pt x="548" y="215"/>
                    </a:lnTo>
                    <a:lnTo>
                      <a:pt x="547" y="224"/>
                    </a:lnTo>
                    <a:lnTo>
                      <a:pt x="547" y="224"/>
                    </a:lnTo>
                    <a:lnTo>
                      <a:pt x="542" y="261"/>
                    </a:lnTo>
                    <a:lnTo>
                      <a:pt x="538" y="283"/>
                    </a:lnTo>
                    <a:lnTo>
                      <a:pt x="533" y="322"/>
                    </a:lnTo>
                    <a:lnTo>
                      <a:pt x="531" y="327"/>
                    </a:lnTo>
                    <a:lnTo>
                      <a:pt x="531" y="327"/>
                    </a:lnTo>
                    <a:lnTo>
                      <a:pt x="520" y="403"/>
                    </a:lnTo>
                    <a:lnTo>
                      <a:pt x="514" y="446"/>
                    </a:lnTo>
                    <a:lnTo>
                      <a:pt x="514" y="446"/>
                    </a:lnTo>
                    <a:lnTo>
                      <a:pt x="513" y="446"/>
                    </a:lnTo>
                    <a:lnTo>
                      <a:pt x="513" y="447"/>
                    </a:lnTo>
                    <a:lnTo>
                      <a:pt x="511" y="463"/>
                    </a:lnTo>
                    <a:lnTo>
                      <a:pt x="509" y="469"/>
                    </a:lnTo>
                    <a:lnTo>
                      <a:pt x="509" y="469"/>
                    </a:lnTo>
                    <a:lnTo>
                      <a:pt x="509" y="475"/>
                    </a:lnTo>
                    <a:lnTo>
                      <a:pt x="509" y="475"/>
                    </a:lnTo>
                    <a:lnTo>
                      <a:pt x="509" y="476"/>
                    </a:lnTo>
                    <a:lnTo>
                      <a:pt x="509" y="478"/>
                    </a:lnTo>
                    <a:lnTo>
                      <a:pt x="504" y="507"/>
                    </a:lnTo>
                    <a:lnTo>
                      <a:pt x="504" y="507"/>
                    </a:lnTo>
                    <a:lnTo>
                      <a:pt x="503" y="515"/>
                    </a:lnTo>
                    <a:lnTo>
                      <a:pt x="503" y="515"/>
                    </a:lnTo>
                    <a:lnTo>
                      <a:pt x="503" y="517"/>
                    </a:lnTo>
                    <a:lnTo>
                      <a:pt x="503" y="517"/>
                    </a:lnTo>
                    <a:lnTo>
                      <a:pt x="499" y="544"/>
                    </a:lnTo>
                    <a:lnTo>
                      <a:pt x="494" y="578"/>
                    </a:lnTo>
                    <a:lnTo>
                      <a:pt x="494" y="578"/>
                    </a:lnTo>
                    <a:lnTo>
                      <a:pt x="492" y="585"/>
                    </a:lnTo>
                    <a:lnTo>
                      <a:pt x="492" y="586"/>
                    </a:lnTo>
                    <a:lnTo>
                      <a:pt x="491" y="600"/>
                    </a:lnTo>
                    <a:lnTo>
                      <a:pt x="491" y="602"/>
                    </a:lnTo>
                    <a:lnTo>
                      <a:pt x="489" y="607"/>
                    </a:lnTo>
                    <a:lnTo>
                      <a:pt x="489" y="608"/>
                    </a:lnTo>
                    <a:lnTo>
                      <a:pt x="484" y="639"/>
                    </a:lnTo>
                    <a:lnTo>
                      <a:pt x="484" y="639"/>
                    </a:lnTo>
                    <a:lnTo>
                      <a:pt x="482" y="656"/>
                    </a:lnTo>
                    <a:lnTo>
                      <a:pt x="448" y="651"/>
                    </a:lnTo>
                    <a:lnTo>
                      <a:pt x="357" y="636"/>
                    </a:lnTo>
                    <a:lnTo>
                      <a:pt x="330" y="632"/>
                    </a:lnTo>
                    <a:lnTo>
                      <a:pt x="311" y="629"/>
                    </a:lnTo>
                    <a:lnTo>
                      <a:pt x="301" y="625"/>
                    </a:lnTo>
                    <a:lnTo>
                      <a:pt x="279" y="614"/>
                    </a:lnTo>
                    <a:lnTo>
                      <a:pt x="260" y="602"/>
                    </a:lnTo>
                    <a:lnTo>
                      <a:pt x="206" y="569"/>
                    </a:lnTo>
                    <a:lnTo>
                      <a:pt x="155" y="541"/>
                    </a:lnTo>
                    <a:lnTo>
                      <a:pt x="135" y="527"/>
                    </a:lnTo>
                    <a:lnTo>
                      <a:pt x="118" y="517"/>
                    </a:lnTo>
                    <a:lnTo>
                      <a:pt x="106" y="508"/>
                    </a:lnTo>
                    <a:lnTo>
                      <a:pt x="45" y="471"/>
                    </a:lnTo>
                    <a:lnTo>
                      <a:pt x="0" y="444"/>
                    </a:lnTo>
                    <a:lnTo>
                      <a:pt x="3" y="432"/>
                    </a:lnTo>
                    <a:lnTo>
                      <a:pt x="3" y="431"/>
                    </a:lnTo>
                    <a:lnTo>
                      <a:pt x="5" y="431"/>
                    </a:lnTo>
                    <a:lnTo>
                      <a:pt x="6" y="431"/>
                    </a:lnTo>
                    <a:lnTo>
                      <a:pt x="8" y="429"/>
                    </a:lnTo>
                    <a:lnTo>
                      <a:pt x="10" y="427"/>
                    </a:lnTo>
                    <a:lnTo>
                      <a:pt x="13" y="422"/>
                    </a:lnTo>
                    <a:lnTo>
                      <a:pt x="16" y="422"/>
                    </a:lnTo>
                    <a:lnTo>
                      <a:pt x="16" y="422"/>
                    </a:lnTo>
                    <a:lnTo>
                      <a:pt x="18" y="422"/>
                    </a:lnTo>
                    <a:lnTo>
                      <a:pt x="18" y="422"/>
                    </a:lnTo>
                    <a:lnTo>
                      <a:pt x="22" y="424"/>
                    </a:lnTo>
                    <a:lnTo>
                      <a:pt x="22" y="424"/>
                    </a:lnTo>
                    <a:lnTo>
                      <a:pt x="35" y="417"/>
                    </a:lnTo>
                    <a:lnTo>
                      <a:pt x="35" y="417"/>
                    </a:lnTo>
                    <a:lnTo>
                      <a:pt x="38" y="412"/>
                    </a:lnTo>
                    <a:lnTo>
                      <a:pt x="38" y="412"/>
                    </a:lnTo>
                    <a:lnTo>
                      <a:pt x="38" y="409"/>
                    </a:lnTo>
                    <a:lnTo>
                      <a:pt x="40" y="402"/>
                    </a:lnTo>
                    <a:lnTo>
                      <a:pt x="37" y="395"/>
                    </a:lnTo>
                    <a:lnTo>
                      <a:pt x="37" y="395"/>
                    </a:lnTo>
                    <a:lnTo>
                      <a:pt x="37" y="395"/>
                    </a:lnTo>
                    <a:lnTo>
                      <a:pt x="33" y="393"/>
                    </a:lnTo>
                    <a:lnTo>
                      <a:pt x="32" y="393"/>
                    </a:lnTo>
                    <a:lnTo>
                      <a:pt x="32" y="393"/>
                    </a:lnTo>
                    <a:lnTo>
                      <a:pt x="32" y="393"/>
                    </a:lnTo>
                    <a:lnTo>
                      <a:pt x="30" y="393"/>
                    </a:lnTo>
                    <a:lnTo>
                      <a:pt x="28" y="393"/>
                    </a:lnTo>
                    <a:lnTo>
                      <a:pt x="25" y="390"/>
                    </a:lnTo>
                    <a:lnTo>
                      <a:pt x="22" y="385"/>
                    </a:lnTo>
                    <a:lnTo>
                      <a:pt x="23" y="383"/>
                    </a:lnTo>
                    <a:lnTo>
                      <a:pt x="25" y="381"/>
                    </a:lnTo>
                    <a:lnTo>
                      <a:pt x="25" y="380"/>
                    </a:lnTo>
                    <a:lnTo>
                      <a:pt x="27" y="378"/>
                    </a:lnTo>
                    <a:lnTo>
                      <a:pt x="27" y="376"/>
                    </a:lnTo>
                    <a:lnTo>
                      <a:pt x="28" y="370"/>
                    </a:lnTo>
                    <a:lnTo>
                      <a:pt x="28" y="359"/>
                    </a:lnTo>
                    <a:lnTo>
                      <a:pt x="28" y="354"/>
                    </a:lnTo>
                    <a:lnTo>
                      <a:pt x="33" y="353"/>
                    </a:lnTo>
                    <a:lnTo>
                      <a:pt x="37" y="353"/>
                    </a:lnTo>
                    <a:lnTo>
                      <a:pt x="37" y="349"/>
                    </a:lnTo>
                    <a:lnTo>
                      <a:pt x="40" y="346"/>
                    </a:lnTo>
                    <a:lnTo>
                      <a:pt x="45" y="342"/>
                    </a:lnTo>
                    <a:lnTo>
                      <a:pt x="47" y="339"/>
                    </a:lnTo>
                    <a:lnTo>
                      <a:pt x="47" y="339"/>
                    </a:lnTo>
                    <a:lnTo>
                      <a:pt x="47" y="339"/>
                    </a:lnTo>
                    <a:lnTo>
                      <a:pt x="47" y="337"/>
                    </a:lnTo>
                    <a:lnTo>
                      <a:pt x="50" y="329"/>
                    </a:lnTo>
                    <a:lnTo>
                      <a:pt x="50" y="329"/>
                    </a:lnTo>
                    <a:lnTo>
                      <a:pt x="52" y="327"/>
                    </a:lnTo>
                    <a:lnTo>
                      <a:pt x="54" y="327"/>
                    </a:lnTo>
                    <a:lnTo>
                      <a:pt x="54" y="327"/>
                    </a:lnTo>
                    <a:lnTo>
                      <a:pt x="54" y="322"/>
                    </a:lnTo>
                    <a:lnTo>
                      <a:pt x="54" y="315"/>
                    </a:lnTo>
                    <a:lnTo>
                      <a:pt x="54" y="312"/>
                    </a:lnTo>
                    <a:lnTo>
                      <a:pt x="57" y="305"/>
                    </a:lnTo>
                    <a:lnTo>
                      <a:pt x="59" y="300"/>
                    </a:lnTo>
                    <a:lnTo>
                      <a:pt x="62" y="298"/>
                    </a:lnTo>
                    <a:lnTo>
                      <a:pt x="66" y="295"/>
                    </a:lnTo>
                    <a:lnTo>
                      <a:pt x="66" y="293"/>
                    </a:lnTo>
                    <a:lnTo>
                      <a:pt x="67" y="290"/>
                    </a:lnTo>
                    <a:lnTo>
                      <a:pt x="67" y="288"/>
                    </a:lnTo>
                    <a:lnTo>
                      <a:pt x="69" y="288"/>
                    </a:lnTo>
                    <a:lnTo>
                      <a:pt x="69" y="287"/>
                    </a:lnTo>
                    <a:lnTo>
                      <a:pt x="71" y="287"/>
                    </a:lnTo>
                    <a:lnTo>
                      <a:pt x="72" y="288"/>
                    </a:lnTo>
                    <a:lnTo>
                      <a:pt x="74" y="287"/>
                    </a:lnTo>
                    <a:lnTo>
                      <a:pt x="77" y="287"/>
                    </a:lnTo>
                    <a:lnTo>
                      <a:pt x="79" y="285"/>
                    </a:lnTo>
                    <a:lnTo>
                      <a:pt x="86" y="283"/>
                    </a:lnTo>
                    <a:lnTo>
                      <a:pt x="88" y="281"/>
                    </a:lnTo>
                    <a:lnTo>
                      <a:pt x="94" y="278"/>
                    </a:lnTo>
                    <a:lnTo>
                      <a:pt x="96" y="276"/>
                    </a:lnTo>
                    <a:lnTo>
                      <a:pt x="96" y="276"/>
                    </a:lnTo>
                    <a:lnTo>
                      <a:pt x="98" y="273"/>
                    </a:lnTo>
                    <a:lnTo>
                      <a:pt x="94" y="268"/>
                    </a:lnTo>
                    <a:lnTo>
                      <a:pt x="93" y="266"/>
                    </a:lnTo>
                    <a:lnTo>
                      <a:pt x="89" y="259"/>
                    </a:lnTo>
                    <a:lnTo>
                      <a:pt x="83" y="254"/>
                    </a:lnTo>
                    <a:lnTo>
                      <a:pt x="77" y="231"/>
                    </a:lnTo>
                    <a:lnTo>
                      <a:pt x="77" y="227"/>
                    </a:lnTo>
                    <a:lnTo>
                      <a:pt x="72" y="219"/>
                    </a:lnTo>
                    <a:lnTo>
                      <a:pt x="67" y="207"/>
                    </a:lnTo>
                    <a:lnTo>
                      <a:pt x="67" y="205"/>
                    </a:lnTo>
                    <a:lnTo>
                      <a:pt x="67" y="204"/>
                    </a:lnTo>
                    <a:lnTo>
                      <a:pt x="69" y="202"/>
                    </a:lnTo>
                    <a:lnTo>
                      <a:pt x="71" y="195"/>
                    </a:lnTo>
                    <a:lnTo>
                      <a:pt x="71" y="193"/>
                    </a:lnTo>
                    <a:lnTo>
                      <a:pt x="71" y="193"/>
                    </a:lnTo>
                    <a:lnTo>
                      <a:pt x="71" y="192"/>
                    </a:lnTo>
                    <a:lnTo>
                      <a:pt x="71" y="190"/>
                    </a:lnTo>
                    <a:lnTo>
                      <a:pt x="74" y="183"/>
                    </a:lnTo>
                    <a:lnTo>
                      <a:pt x="76" y="181"/>
                    </a:lnTo>
                    <a:lnTo>
                      <a:pt x="77" y="181"/>
                    </a:lnTo>
                    <a:lnTo>
                      <a:pt x="77" y="181"/>
                    </a:lnTo>
                    <a:lnTo>
                      <a:pt x="79" y="180"/>
                    </a:lnTo>
                    <a:lnTo>
                      <a:pt x="79" y="178"/>
                    </a:lnTo>
                    <a:lnTo>
                      <a:pt x="81" y="175"/>
                    </a:lnTo>
                    <a:lnTo>
                      <a:pt x="81" y="161"/>
                    </a:lnTo>
                    <a:lnTo>
                      <a:pt x="81" y="158"/>
                    </a:lnTo>
                    <a:lnTo>
                      <a:pt x="81" y="151"/>
                    </a:lnTo>
                    <a:lnTo>
                      <a:pt x="79" y="149"/>
                    </a:lnTo>
                    <a:lnTo>
                      <a:pt x="77" y="148"/>
                    </a:lnTo>
                    <a:lnTo>
                      <a:pt x="77" y="143"/>
                    </a:lnTo>
                    <a:lnTo>
                      <a:pt x="77" y="141"/>
                    </a:lnTo>
                    <a:lnTo>
                      <a:pt x="79" y="141"/>
                    </a:lnTo>
                    <a:lnTo>
                      <a:pt x="79" y="139"/>
                    </a:lnTo>
                    <a:lnTo>
                      <a:pt x="83" y="132"/>
                    </a:lnTo>
                    <a:lnTo>
                      <a:pt x="83" y="131"/>
                    </a:lnTo>
                    <a:lnTo>
                      <a:pt x="83" y="131"/>
                    </a:lnTo>
                    <a:lnTo>
                      <a:pt x="81" y="127"/>
                    </a:lnTo>
                    <a:lnTo>
                      <a:pt x="81" y="126"/>
                    </a:lnTo>
                    <a:lnTo>
                      <a:pt x="81" y="120"/>
                    </a:lnTo>
                    <a:lnTo>
                      <a:pt x="83" y="109"/>
                    </a:lnTo>
                    <a:lnTo>
                      <a:pt x="83" y="105"/>
                    </a:lnTo>
                    <a:lnTo>
                      <a:pt x="84" y="105"/>
                    </a:lnTo>
                    <a:lnTo>
                      <a:pt x="84" y="104"/>
                    </a:lnTo>
                    <a:lnTo>
                      <a:pt x="83" y="95"/>
                    </a:lnTo>
                    <a:lnTo>
                      <a:pt x="83" y="92"/>
                    </a:lnTo>
                    <a:lnTo>
                      <a:pt x="84" y="82"/>
                    </a:lnTo>
                    <a:lnTo>
                      <a:pt x="86" y="80"/>
                    </a:lnTo>
                    <a:lnTo>
                      <a:pt x="86" y="80"/>
                    </a:lnTo>
                    <a:lnTo>
                      <a:pt x="96" y="78"/>
                    </a:lnTo>
                    <a:lnTo>
                      <a:pt x="101" y="78"/>
                    </a:lnTo>
                    <a:lnTo>
                      <a:pt x="106" y="78"/>
                    </a:lnTo>
                    <a:lnTo>
                      <a:pt x="116" y="82"/>
                    </a:lnTo>
                    <a:lnTo>
                      <a:pt x="118" y="83"/>
                    </a:lnTo>
                    <a:lnTo>
                      <a:pt x="120" y="87"/>
                    </a:lnTo>
                    <a:lnTo>
                      <a:pt x="121" y="88"/>
                    </a:lnTo>
                    <a:lnTo>
                      <a:pt x="121" y="90"/>
                    </a:lnTo>
                    <a:lnTo>
                      <a:pt x="121" y="92"/>
                    </a:lnTo>
                    <a:lnTo>
                      <a:pt x="121" y="93"/>
                    </a:lnTo>
                    <a:lnTo>
                      <a:pt x="123" y="95"/>
                    </a:lnTo>
                    <a:lnTo>
                      <a:pt x="125" y="97"/>
                    </a:lnTo>
                    <a:lnTo>
                      <a:pt x="125" y="97"/>
                    </a:lnTo>
                    <a:lnTo>
                      <a:pt x="127" y="97"/>
                    </a:lnTo>
                    <a:lnTo>
                      <a:pt x="128" y="97"/>
                    </a:lnTo>
                    <a:lnTo>
                      <a:pt x="133" y="98"/>
                    </a:lnTo>
                    <a:lnTo>
                      <a:pt x="133" y="97"/>
                    </a:lnTo>
                    <a:lnTo>
                      <a:pt x="133" y="97"/>
                    </a:lnTo>
                    <a:lnTo>
                      <a:pt x="137" y="93"/>
                    </a:lnTo>
                    <a:lnTo>
                      <a:pt x="137" y="90"/>
                    </a:lnTo>
                    <a:lnTo>
                      <a:pt x="143" y="83"/>
                    </a:lnTo>
                    <a:lnTo>
                      <a:pt x="143" y="83"/>
                    </a:lnTo>
                    <a:lnTo>
                      <a:pt x="145" y="83"/>
                    </a:lnTo>
                    <a:lnTo>
                      <a:pt x="147" y="76"/>
                    </a:lnTo>
                    <a:lnTo>
                      <a:pt x="147" y="73"/>
                    </a:lnTo>
                    <a:lnTo>
                      <a:pt x="149" y="65"/>
                    </a:lnTo>
                    <a:lnTo>
                      <a:pt x="150" y="54"/>
                    </a:lnTo>
                    <a:lnTo>
                      <a:pt x="154" y="36"/>
                    </a:lnTo>
                    <a:lnTo>
                      <a:pt x="157" y="21"/>
                    </a:lnTo>
                    <a:lnTo>
                      <a:pt x="159" y="17"/>
                    </a:lnTo>
                    <a:lnTo>
                      <a:pt x="162" y="0"/>
                    </a:lnTo>
                    <a:lnTo>
                      <a:pt x="169" y="2"/>
                    </a:lnTo>
                    <a:lnTo>
                      <a:pt x="169" y="2"/>
                    </a:lnTo>
                    <a:lnTo>
                      <a:pt x="250" y="19"/>
                    </a:lnTo>
                    <a:lnTo>
                      <a:pt x="255" y="21"/>
                    </a:lnTo>
                    <a:lnTo>
                      <a:pt x="279" y="24"/>
                    </a:lnTo>
                    <a:lnTo>
                      <a:pt x="282" y="26"/>
                    </a:lnTo>
                    <a:lnTo>
                      <a:pt x="284" y="26"/>
                    </a:lnTo>
                    <a:lnTo>
                      <a:pt x="284" y="26"/>
                    </a:lnTo>
                    <a:lnTo>
                      <a:pt x="284" y="26"/>
                    </a:lnTo>
                    <a:lnTo>
                      <a:pt x="284" y="26"/>
                    </a:lnTo>
                    <a:lnTo>
                      <a:pt x="298" y="27"/>
                    </a:lnTo>
                    <a:lnTo>
                      <a:pt x="299" y="29"/>
                    </a:lnTo>
                    <a:lnTo>
                      <a:pt x="376" y="43"/>
                    </a:lnTo>
                    <a:lnTo>
                      <a:pt x="377" y="43"/>
                    </a:lnTo>
                    <a:lnTo>
                      <a:pt x="377" y="43"/>
                    </a:lnTo>
                    <a:lnTo>
                      <a:pt x="394" y="46"/>
                    </a:lnTo>
                    <a:lnTo>
                      <a:pt x="430" y="51"/>
                    </a:lnTo>
                    <a:lnTo>
                      <a:pt x="452" y="54"/>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7"/>
              <p:cNvSpPr>
                <a:spLocks/>
              </p:cNvSpPr>
              <p:nvPr/>
            </p:nvSpPr>
            <p:spPr bwMode="auto">
              <a:xfrm>
                <a:off x="6412817" y="3811861"/>
                <a:ext cx="798266" cy="719779"/>
              </a:xfrm>
              <a:custGeom>
                <a:avLst/>
                <a:gdLst>
                  <a:gd name="T0" fmla="*/ 63 w 417"/>
                  <a:gd name="T1" fmla="*/ 15 h 376"/>
                  <a:gd name="T2" fmla="*/ 104 w 417"/>
                  <a:gd name="T3" fmla="*/ 14 h 376"/>
                  <a:gd name="T4" fmla="*/ 148 w 417"/>
                  <a:gd name="T5" fmla="*/ 12 h 376"/>
                  <a:gd name="T6" fmla="*/ 207 w 417"/>
                  <a:gd name="T7" fmla="*/ 10 h 376"/>
                  <a:gd name="T8" fmla="*/ 231 w 417"/>
                  <a:gd name="T9" fmla="*/ 8 h 376"/>
                  <a:gd name="T10" fmla="*/ 253 w 417"/>
                  <a:gd name="T11" fmla="*/ 8 h 376"/>
                  <a:gd name="T12" fmla="*/ 285 w 417"/>
                  <a:gd name="T13" fmla="*/ 7 h 376"/>
                  <a:gd name="T14" fmla="*/ 320 w 417"/>
                  <a:gd name="T15" fmla="*/ 3 h 376"/>
                  <a:gd name="T16" fmla="*/ 344 w 417"/>
                  <a:gd name="T17" fmla="*/ 2 h 376"/>
                  <a:gd name="T18" fmla="*/ 375 w 417"/>
                  <a:gd name="T19" fmla="*/ 7 h 376"/>
                  <a:gd name="T20" fmla="*/ 370 w 417"/>
                  <a:gd name="T21" fmla="*/ 34 h 376"/>
                  <a:gd name="T22" fmla="*/ 376 w 417"/>
                  <a:gd name="T23" fmla="*/ 52 h 376"/>
                  <a:gd name="T24" fmla="*/ 412 w 417"/>
                  <a:gd name="T25" fmla="*/ 49 h 376"/>
                  <a:gd name="T26" fmla="*/ 410 w 417"/>
                  <a:gd name="T27" fmla="*/ 63 h 376"/>
                  <a:gd name="T28" fmla="*/ 403 w 417"/>
                  <a:gd name="T29" fmla="*/ 76 h 376"/>
                  <a:gd name="T30" fmla="*/ 398 w 417"/>
                  <a:gd name="T31" fmla="*/ 86 h 376"/>
                  <a:gd name="T32" fmla="*/ 390 w 417"/>
                  <a:gd name="T33" fmla="*/ 97 h 376"/>
                  <a:gd name="T34" fmla="*/ 381 w 417"/>
                  <a:gd name="T35" fmla="*/ 110 h 376"/>
                  <a:gd name="T36" fmla="*/ 386 w 417"/>
                  <a:gd name="T37" fmla="*/ 115 h 376"/>
                  <a:gd name="T38" fmla="*/ 381 w 417"/>
                  <a:gd name="T39" fmla="*/ 129 h 376"/>
                  <a:gd name="T40" fmla="*/ 388 w 417"/>
                  <a:gd name="T41" fmla="*/ 142 h 376"/>
                  <a:gd name="T42" fmla="*/ 370 w 417"/>
                  <a:gd name="T43" fmla="*/ 156 h 376"/>
                  <a:gd name="T44" fmla="*/ 363 w 417"/>
                  <a:gd name="T45" fmla="*/ 174 h 376"/>
                  <a:gd name="T46" fmla="*/ 358 w 417"/>
                  <a:gd name="T47" fmla="*/ 181 h 376"/>
                  <a:gd name="T48" fmla="*/ 356 w 417"/>
                  <a:gd name="T49" fmla="*/ 190 h 376"/>
                  <a:gd name="T50" fmla="*/ 353 w 417"/>
                  <a:gd name="T51" fmla="*/ 217 h 376"/>
                  <a:gd name="T52" fmla="*/ 325 w 417"/>
                  <a:gd name="T53" fmla="*/ 239 h 376"/>
                  <a:gd name="T54" fmla="*/ 322 w 417"/>
                  <a:gd name="T55" fmla="*/ 249 h 376"/>
                  <a:gd name="T56" fmla="*/ 315 w 417"/>
                  <a:gd name="T57" fmla="*/ 263 h 376"/>
                  <a:gd name="T58" fmla="*/ 307 w 417"/>
                  <a:gd name="T59" fmla="*/ 291 h 376"/>
                  <a:gd name="T60" fmla="*/ 303 w 417"/>
                  <a:gd name="T61" fmla="*/ 302 h 376"/>
                  <a:gd name="T62" fmla="*/ 310 w 417"/>
                  <a:gd name="T63" fmla="*/ 318 h 376"/>
                  <a:gd name="T64" fmla="*/ 315 w 417"/>
                  <a:gd name="T65" fmla="*/ 352 h 376"/>
                  <a:gd name="T66" fmla="*/ 295 w 417"/>
                  <a:gd name="T67" fmla="*/ 368 h 376"/>
                  <a:gd name="T68" fmla="*/ 270 w 417"/>
                  <a:gd name="T69" fmla="*/ 369 h 376"/>
                  <a:gd name="T70" fmla="*/ 204 w 417"/>
                  <a:gd name="T71" fmla="*/ 371 h 376"/>
                  <a:gd name="T72" fmla="*/ 159 w 417"/>
                  <a:gd name="T73" fmla="*/ 373 h 376"/>
                  <a:gd name="T74" fmla="*/ 134 w 417"/>
                  <a:gd name="T75" fmla="*/ 374 h 376"/>
                  <a:gd name="T76" fmla="*/ 105 w 417"/>
                  <a:gd name="T77" fmla="*/ 374 h 376"/>
                  <a:gd name="T78" fmla="*/ 56 w 417"/>
                  <a:gd name="T79" fmla="*/ 369 h 376"/>
                  <a:gd name="T80" fmla="*/ 56 w 417"/>
                  <a:gd name="T81" fmla="*/ 351 h 376"/>
                  <a:gd name="T82" fmla="*/ 56 w 417"/>
                  <a:gd name="T83" fmla="*/ 332 h 376"/>
                  <a:gd name="T84" fmla="*/ 44 w 417"/>
                  <a:gd name="T85" fmla="*/ 317 h 376"/>
                  <a:gd name="T86" fmla="*/ 17 w 417"/>
                  <a:gd name="T87" fmla="*/ 312 h 376"/>
                  <a:gd name="T88" fmla="*/ 17 w 417"/>
                  <a:gd name="T89" fmla="*/ 295 h 376"/>
                  <a:gd name="T90" fmla="*/ 17 w 417"/>
                  <a:gd name="T91" fmla="*/ 254 h 376"/>
                  <a:gd name="T92" fmla="*/ 17 w 417"/>
                  <a:gd name="T93" fmla="*/ 208 h 376"/>
                  <a:gd name="T94" fmla="*/ 19 w 417"/>
                  <a:gd name="T95" fmla="*/ 159 h 376"/>
                  <a:gd name="T96" fmla="*/ 19 w 417"/>
                  <a:gd name="T97" fmla="*/ 142 h 376"/>
                  <a:gd name="T98" fmla="*/ 15 w 417"/>
                  <a:gd name="T99" fmla="*/ 105 h 376"/>
                  <a:gd name="T100" fmla="*/ 12 w 417"/>
                  <a:gd name="T101" fmla="*/ 85 h 376"/>
                  <a:gd name="T102" fmla="*/ 9 w 417"/>
                  <a:gd name="T103" fmla="*/ 66 h 376"/>
                  <a:gd name="T104" fmla="*/ 5 w 417"/>
                  <a:gd name="T105" fmla="*/ 44 h 376"/>
                  <a:gd name="T106" fmla="*/ 2 w 417"/>
                  <a:gd name="T107"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 h="376">
                    <a:moveTo>
                      <a:pt x="43" y="15"/>
                    </a:moveTo>
                    <a:lnTo>
                      <a:pt x="44" y="15"/>
                    </a:lnTo>
                    <a:lnTo>
                      <a:pt x="46" y="15"/>
                    </a:lnTo>
                    <a:lnTo>
                      <a:pt x="56" y="15"/>
                    </a:lnTo>
                    <a:lnTo>
                      <a:pt x="60" y="15"/>
                    </a:lnTo>
                    <a:lnTo>
                      <a:pt x="61" y="15"/>
                    </a:lnTo>
                    <a:lnTo>
                      <a:pt x="63" y="15"/>
                    </a:lnTo>
                    <a:lnTo>
                      <a:pt x="75" y="15"/>
                    </a:lnTo>
                    <a:lnTo>
                      <a:pt x="76" y="15"/>
                    </a:lnTo>
                    <a:lnTo>
                      <a:pt x="78" y="14"/>
                    </a:lnTo>
                    <a:lnTo>
                      <a:pt x="87" y="14"/>
                    </a:lnTo>
                    <a:lnTo>
                      <a:pt x="93" y="14"/>
                    </a:lnTo>
                    <a:lnTo>
                      <a:pt x="100" y="14"/>
                    </a:lnTo>
                    <a:lnTo>
                      <a:pt x="104" y="14"/>
                    </a:lnTo>
                    <a:lnTo>
                      <a:pt x="110" y="14"/>
                    </a:lnTo>
                    <a:lnTo>
                      <a:pt x="112" y="14"/>
                    </a:lnTo>
                    <a:lnTo>
                      <a:pt x="129" y="14"/>
                    </a:lnTo>
                    <a:lnTo>
                      <a:pt x="131" y="14"/>
                    </a:lnTo>
                    <a:lnTo>
                      <a:pt x="134" y="14"/>
                    </a:lnTo>
                    <a:lnTo>
                      <a:pt x="144" y="12"/>
                    </a:lnTo>
                    <a:lnTo>
                      <a:pt x="148" y="12"/>
                    </a:lnTo>
                    <a:lnTo>
                      <a:pt x="149" y="12"/>
                    </a:lnTo>
                    <a:lnTo>
                      <a:pt x="154" y="12"/>
                    </a:lnTo>
                    <a:lnTo>
                      <a:pt x="175" y="12"/>
                    </a:lnTo>
                    <a:lnTo>
                      <a:pt x="193" y="10"/>
                    </a:lnTo>
                    <a:lnTo>
                      <a:pt x="202" y="10"/>
                    </a:lnTo>
                    <a:lnTo>
                      <a:pt x="204" y="10"/>
                    </a:lnTo>
                    <a:lnTo>
                      <a:pt x="207" y="10"/>
                    </a:lnTo>
                    <a:lnTo>
                      <a:pt x="209" y="10"/>
                    </a:lnTo>
                    <a:lnTo>
                      <a:pt x="212" y="10"/>
                    </a:lnTo>
                    <a:lnTo>
                      <a:pt x="214" y="10"/>
                    </a:lnTo>
                    <a:lnTo>
                      <a:pt x="215" y="10"/>
                    </a:lnTo>
                    <a:lnTo>
                      <a:pt x="217" y="10"/>
                    </a:lnTo>
                    <a:lnTo>
                      <a:pt x="220" y="8"/>
                    </a:lnTo>
                    <a:lnTo>
                      <a:pt x="231" y="8"/>
                    </a:lnTo>
                    <a:lnTo>
                      <a:pt x="236" y="8"/>
                    </a:lnTo>
                    <a:lnTo>
                      <a:pt x="237" y="8"/>
                    </a:lnTo>
                    <a:lnTo>
                      <a:pt x="239" y="8"/>
                    </a:lnTo>
                    <a:lnTo>
                      <a:pt x="242" y="8"/>
                    </a:lnTo>
                    <a:lnTo>
                      <a:pt x="246" y="8"/>
                    </a:lnTo>
                    <a:lnTo>
                      <a:pt x="249" y="8"/>
                    </a:lnTo>
                    <a:lnTo>
                      <a:pt x="253" y="8"/>
                    </a:lnTo>
                    <a:lnTo>
                      <a:pt x="258" y="7"/>
                    </a:lnTo>
                    <a:lnTo>
                      <a:pt x="259" y="7"/>
                    </a:lnTo>
                    <a:lnTo>
                      <a:pt x="265" y="7"/>
                    </a:lnTo>
                    <a:lnTo>
                      <a:pt x="266" y="7"/>
                    </a:lnTo>
                    <a:lnTo>
                      <a:pt x="270" y="7"/>
                    </a:lnTo>
                    <a:lnTo>
                      <a:pt x="283" y="7"/>
                    </a:lnTo>
                    <a:lnTo>
                      <a:pt x="285" y="7"/>
                    </a:lnTo>
                    <a:lnTo>
                      <a:pt x="292" y="5"/>
                    </a:lnTo>
                    <a:lnTo>
                      <a:pt x="295" y="5"/>
                    </a:lnTo>
                    <a:lnTo>
                      <a:pt x="302" y="5"/>
                    </a:lnTo>
                    <a:lnTo>
                      <a:pt x="305" y="5"/>
                    </a:lnTo>
                    <a:lnTo>
                      <a:pt x="314" y="5"/>
                    </a:lnTo>
                    <a:lnTo>
                      <a:pt x="315" y="5"/>
                    </a:lnTo>
                    <a:lnTo>
                      <a:pt x="320" y="3"/>
                    </a:lnTo>
                    <a:lnTo>
                      <a:pt x="322" y="3"/>
                    </a:lnTo>
                    <a:lnTo>
                      <a:pt x="327" y="3"/>
                    </a:lnTo>
                    <a:lnTo>
                      <a:pt x="329" y="3"/>
                    </a:lnTo>
                    <a:lnTo>
                      <a:pt x="332" y="3"/>
                    </a:lnTo>
                    <a:lnTo>
                      <a:pt x="336" y="3"/>
                    </a:lnTo>
                    <a:lnTo>
                      <a:pt x="337" y="3"/>
                    </a:lnTo>
                    <a:lnTo>
                      <a:pt x="344" y="2"/>
                    </a:lnTo>
                    <a:lnTo>
                      <a:pt x="358" y="2"/>
                    </a:lnTo>
                    <a:lnTo>
                      <a:pt x="366" y="2"/>
                    </a:lnTo>
                    <a:lnTo>
                      <a:pt x="368" y="2"/>
                    </a:lnTo>
                    <a:lnTo>
                      <a:pt x="370" y="2"/>
                    </a:lnTo>
                    <a:lnTo>
                      <a:pt x="373" y="0"/>
                    </a:lnTo>
                    <a:lnTo>
                      <a:pt x="373" y="2"/>
                    </a:lnTo>
                    <a:lnTo>
                      <a:pt x="375" y="7"/>
                    </a:lnTo>
                    <a:lnTo>
                      <a:pt x="381" y="12"/>
                    </a:lnTo>
                    <a:lnTo>
                      <a:pt x="381" y="20"/>
                    </a:lnTo>
                    <a:lnTo>
                      <a:pt x="381" y="22"/>
                    </a:lnTo>
                    <a:lnTo>
                      <a:pt x="381" y="24"/>
                    </a:lnTo>
                    <a:lnTo>
                      <a:pt x="378" y="24"/>
                    </a:lnTo>
                    <a:lnTo>
                      <a:pt x="371" y="32"/>
                    </a:lnTo>
                    <a:lnTo>
                      <a:pt x="370" y="34"/>
                    </a:lnTo>
                    <a:lnTo>
                      <a:pt x="363" y="44"/>
                    </a:lnTo>
                    <a:lnTo>
                      <a:pt x="359" y="52"/>
                    </a:lnTo>
                    <a:lnTo>
                      <a:pt x="359" y="54"/>
                    </a:lnTo>
                    <a:lnTo>
                      <a:pt x="361" y="54"/>
                    </a:lnTo>
                    <a:lnTo>
                      <a:pt x="364" y="52"/>
                    </a:lnTo>
                    <a:lnTo>
                      <a:pt x="366" y="52"/>
                    </a:lnTo>
                    <a:lnTo>
                      <a:pt x="376" y="52"/>
                    </a:lnTo>
                    <a:lnTo>
                      <a:pt x="380" y="52"/>
                    </a:lnTo>
                    <a:lnTo>
                      <a:pt x="392" y="51"/>
                    </a:lnTo>
                    <a:lnTo>
                      <a:pt x="393" y="51"/>
                    </a:lnTo>
                    <a:lnTo>
                      <a:pt x="398" y="51"/>
                    </a:lnTo>
                    <a:lnTo>
                      <a:pt x="400" y="51"/>
                    </a:lnTo>
                    <a:lnTo>
                      <a:pt x="408" y="49"/>
                    </a:lnTo>
                    <a:lnTo>
                      <a:pt x="412" y="49"/>
                    </a:lnTo>
                    <a:lnTo>
                      <a:pt x="414" y="52"/>
                    </a:lnTo>
                    <a:lnTo>
                      <a:pt x="417" y="54"/>
                    </a:lnTo>
                    <a:lnTo>
                      <a:pt x="417" y="59"/>
                    </a:lnTo>
                    <a:lnTo>
                      <a:pt x="414" y="59"/>
                    </a:lnTo>
                    <a:lnTo>
                      <a:pt x="412" y="59"/>
                    </a:lnTo>
                    <a:lnTo>
                      <a:pt x="410" y="61"/>
                    </a:lnTo>
                    <a:lnTo>
                      <a:pt x="410" y="63"/>
                    </a:lnTo>
                    <a:lnTo>
                      <a:pt x="410" y="64"/>
                    </a:lnTo>
                    <a:lnTo>
                      <a:pt x="412" y="64"/>
                    </a:lnTo>
                    <a:lnTo>
                      <a:pt x="414" y="66"/>
                    </a:lnTo>
                    <a:lnTo>
                      <a:pt x="415" y="66"/>
                    </a:lnTo>
                    <a:lnTo>
                      <a:pt x="415" y="68"/>
                    </a:lnTo>
                    <a:lnTo>
                      <a:pt x="407" y="74"/>
                    </a:lnTo>
                    <a:lnTo>
                      <a:pt x="403" y="76"/>
                    </a:lnTo>
                    <a:lnTo>
                      <a:pt x="400" y="76"/>
                    </a:lnTo>
                    <a:lnTo>
                      <a:pt x="398" y="76"/>
                    </a:lnTo>
                    <a:lnTo>
                      <a:pt x="395" y="78"/>
                    </a:lnTo>
                    <a:lnTo>
                      <a:pt x="395" y="80"/>
                    </a:lnTo>
                    <a:lnTo>
                      <a:pt x="395" y="83"/>
                    </a:lnTo>
                    <a:lnTo>
                      <a:pt x="397" y="85"/>
                    </a:lnTo>
                    <a:lnTo>
                      <a:pt x="398" y="86"/>
                    </a:lnTo>
                    <a:lnTo>
                      <a:pt x="400" y="86"/>
                    </a:lnTo>
                    <a:lnTo>
                      <a:pt x="402" y="86"/>
                    </a:lnTo>
                    <a:lnTo>
                      <a:pt x="400" y="98"/>
                    </a:lnTo>
                    <a:lnTo>
                      <a:pt x="398" y="98"/>
                    </a:lnTo>
                    <a:lnTo>
                      <a:pt x="397" y="100"/>
                    </a:lnTo>
                    <a:lnTo>
                      <a:pt x="392" y="97"/>
                    </a:lnTo>
                    <a:lnTo>
                      <a:pt x="390" y="97"/>
                    </a:lnTo>
                    <a:lnTo>
                      <a:pt x="390" y="98"/>
                    </a:lnTo>
                    <a:lnTo>
                      <a:pt x="390" y="105"/>
                    </a:lnTo>
                    <a:lnTo>
                      <a:pt x="390" y="107"/>
                    </a:lnTo>
                    <a:lnTo>
                      <a:pt x="388" y="107"/>
                    </a:lnTo>
                    <a:lnTo>
                      <a:pt x="386" y="107"/>
                    </a:lnTo>
                    <a:lnTo>
                      <a:pt x="385" y="105"/>
                    </a:lnTo>
                    <a:lnTo>
                      <a:pt x="381" y="110"/>
                    </a:lnTo>
                    <a:lnTo>
                      <a:pt x="380" y="112"/>
                    </a:lnTo>
                    <a:lnTo>
                      <a:pt x="378" y="115"/>
                    </a:lnTo>
                    <a:lnTo>
                      <a:pt x="380" y="115"/>
                    </a:lnTo>
                    <a:lnTo>
                      <a:pt x="380" y="117"/>
                    </a:lnTo>
                    <a:lnTo>
                      <a:pt x="381" y="117"/>
                    </a:lnTo>
                    <a:lnTo>
                      <a:pt x="383" y="117"/>
                    </a:lnTo>
                    <a:lnTo>
                      <a:pt x="386" y="115"/>
                    </a:lnTo>
                    <a:lnTo>
                      <a:pt x="386" y="117"/>
                    </a:lnTo>
                    <a:lnTo>
                      <a:pt x="385" y="124"/>
                    </a:lnTo>
                    <a:lnTo>
                      <a:pt x="381" y="124"/>
                    </a:lnTo>
                    <a:lnTo>
                      <a:pt x="381" y="125"/>
                    </a:lnTo>
                    <a:lnTo>
                      <a:pt x="380" y="127"/>
                    </a:lnTo>
                    <a:lnTo>
                      <a:pt x="381" y="127"/>
                    </a:lnTo>
                    <a:lnTo>
                      <a:pt x="381" y="129"/>
                    </a:lnTo>
                    <a:lnTo>
                      <a:pt x="383" y="129"/>
                    </a:lnTo>
                    <a:lnTo>
                      <a:pt x="385" y="129"/>
                    </a:lnTo>
                    <a:lnTo>
                      <a:pt x="386" y="129"/>
                    </a:lnTo>
                    <a:lnTo>
                      <a:pt x="388" y="132"/>
                    </a:lnTo>
                    <a:lnTo>
                      <a:pt x="388" y="134"/>
                    </a:lnTo>
                    <a:lnTo>
                      <a:pt x="390" y="141"/>
                    </a:lnTo>
                    <a:lnTo>
                      <a:pt x="388" y="142"/>
                    </a:lnTo>
                    <a:lnTo>
                      <a:pt x="386" y="142"/>
                    </a:lnTo>
                    <a:lnTo>
                      <a:pt x="383" y="141"/>
                    </a:lnTo>
                    <a:lnTo>
                      <a:pt x="381" y="142"/>
                    </a:lnTo>
                    <a:lnTo>
                      <a:pt x="381" y="144"/>
                    </a:lnTo>
                    <a:lnTo>
                      <a:pt x="380" y="149"/>
                    </a:lnTo>
                    <a:lnTo>
                      <a:pt x="371" y="152"/>
                    </a:lnTo>
                    <a:lnTo>
                      <a:pt x="370" y="156"/>
                    </a:lnTo>
                    <a:lnTo>
                      <a:pt x="371" y="156"/>
                    </a:lnTo>
                    <a:lnTo>
                      <a:pt x="375" y="161"/>
                    </a:lnTo>
                    <a:lnTo>
                      <a:pt x="376" y="163"/>
                    </a:lnTo>
                    <a:lnTo>
                      <a:pt x="376" y="166"/>
                    </a:lnTo>
                    <a:lnTo>
                      <a:pt x="373" y="171"/>
                    </a:lnTo>
                    <a:lnTo>
                      <a:pt x="371" y="173"/>
                    </a:lnTo>
                    <a:lnTo>
                      <a:pt x="363" y="174"/>
                    </a:lnTo>
                    <a:lnTo>
                      <a:pt x="361" y="174"/>
                    </a:lnTo>
                    <a:lnTo>
                      <a:pt x="361" y="171"/>
                    </a:lnTo>
                    <a:lnTo>
                      <a:pt x="358" y="171"/>
                    </a:lnTo>
                    <a:lnTo>
                      <a:pt x="358" y="173"/>
                    </a:lnTo>
                    <a:lnTo>
                      <a:pt x="358" y="174"/>
                    </a:lnTo>
                    <a:lnTo>
                      <a:pt x="358" y="180"/>
                    </a:lnTo>
                    <a:lnTo>
                      <a:pt x="358" y="181"/>
                    </a:lnTo>
                    <a:lnTo>
                      <a:pt x="356" y="181"/>
                    </a:lnTo>
                    <a:lnTo>
                      <a:pt x="354" y="180"/>
                    </a:lnTo>
                    <a:lnTo>
                      <a:pt x="353" y="180"/>
                    </a:lnTo>
                    <a:lnTo>
                      <a:pt x="351" y="181"/>
                    </a:lnTo>
                    <a:lnTo>
                      <a:pt x="351" y="186"/>
                    </a:lnTo>
                    <a:lnTo>
                      <a:pt x="353" y="188"/>
                    </a:lnTo>
                    <a:lnTo>
                      <a:pt x="356" y="190"/>
                    </a:lnTo>
                    <a:lnTo>
                      <a:pt x="354" y="191"/>
                    </a:lnTo>
                    <a:lnTo>
                      <a:pt x="353" y="193"/>
                    </a:lnTo>
                    <a:lnTo>
                      <a:pt x="351" y="191"/>
                    </a:lnTo>
                    <a:lnTo>
                      <a:pt x="349" y="193"/>
                    </a:lnTo>
                    <a:lnTo>
                      <a:pt x="349" y="195"/>
                    </a:lnTo>
                    <a:lnTo>
                      <a:pt x="351" y="207"/>
                    </a:lnTo>
                    <a:lnTo>
                      <a:pt x="353" y="217"/>
                    </a:lnTo>
                    <a:lnTo>
                      <a:pt x="351" y="219"/>
                    </a:lnTo>
                    <a:lnTo>
                      <a:pt x="348" y="220"/>
                    </a:lnTo>
                    <a:lnTo>
                      <a:pt x="344" y="222"/>
                    </a:lnTo>
                    <a:lnTo>
                      <a:pt x="336" y="225"/>
                    </a:lnTo>
                    <a:lnTo>
                      <a:pt x="329" y="237"/>
                    </a:lnTo>
                    <a:lnTo>
                      <a:pt x="327" y="239"/>
                    </a:lnTo>
                    <a:lnTo>
                      <a:pt x="325" y="239"/>
                    </a:lnTo>
                    <a:lnTo>
                      <a:pt x="324" y="241"/>
                    </a:lnTo>
                    <a:lnTo>
                      <a:pt x="325" y="242"/>
                    </a:lnTo>
                    <a:lnTo>
                      <a:pt x="327" y="244"/>
                    </a:lnTo>
                    <a:lnTo>
                      <a:pt x="327" y="246"/>
                    </a:lnTo>
                    <a:lnTo>
                      <a:pt x="325" y="247"/>
                    </a:lnTo>
                    <a:lnTo>
                      <a:pt x="324" y="247"/>
                    </a:lnTo>
                    <a:lnTo>
                      <a:pt x="322" y="249"/>
                    </a:lnTo>
                    <a:lnTo>
                      <a:pt x="322" y="251"/>
                    </a:lnTo>
                    <a:lnTo>
                      <a:pt x="324" y="252"/>
                    </a:lnTo>
                    <a:lnTo>
                      <a:pt x="327" y="254"/>
                    </a:lnTo>
                    <a:lnTo>
                      <a:pt x="327" y="256"/>
                    </a:lnTo>
                    <a:lnTo>
                      <a:pt x="327" y="259"/>
                    </a:lnTo>
                    <a:lnTo>
                      <a:pt x="320" y="263"/>
                    </a:lnTo>
                    <a:lnTo>
                      <a:pt x="315" y="263"/>
                    </a:lnTo>
                    <a:lnTo>
                      <a:pt x="310" y="266"/>
                    </a:lnTo>
                    <a:lnTo>
                      <a:pt x="310" y="268"/>
                    </a:lnTo>
                    <a:lnTo>
                      <a:pt x="315" y="273"/>
                    </a:lnTo>
                    <a:lnTo>
                      <a:pt x="312" y="279"/>
                    </a:lnTo>
                    <a:lnTo>
                      <a:pt x="307" y="286"/>
                    </a:lnTo>
                    <a:lnTo>
                      <a:pt x="307" y="290"/>
                    </a:lnTo>
                    <a:lnTo>
                      <a:pt x="307" y="291"/>
                    </a:lnTo>
                    <a:lnTo>
                      <a:pt x="309" y="295"/>
                    </a:lnTo>
                    <a:lnTo>
                      <a:pt x="309" y="296"/>
                    </a:lnTo>
                    <a:lnTo>
                      <a:pt x="307" y="296"/>
                    </a:lnTo>
                    <a:lnTo>
                      <a:pt x="303" y="296"/>
                    </a:lnTo>
                    <a:lnTo>
                      <a:pt x="303" y="298"/>
                    </a:lnTo>
                    <a:lnTo>
                      <a:pt x="303" y="300"/>
                    </a:lnTo>
                    <a:lnTo>
                      <a:pt x="303" y="302"/>
                    </a:lnTo>
                    <a:lnTo>
                      <a:pt x="307" y="303"/>
                    </a:lnTo>
                    <a:lnTo>
                      <a:pt x="309" y="305"/>
                    </a:lnTo>
                    <a:lnTo>
                      <a:pt x="309" y="307"/>
                    </a:lnTo>
                    <a:lnTo>
                      <a:pt x="307" y="307"/>
                    </a:lnTo>
                    <a:lnTo>
                      <a:pt x="300" y="310"/>
                    </a:lnTo>
                    <a:lnTo>
                      <a:pt x="302" y="313"/>
                    </a:lnTo>
                    <a:lnTo>
                      <a:pt x="310" y="318"/>
                    </a:lnTo>
                    <a:lnTo>
                      <a:pt x="310" y="320"/>
                    </a:lnTo>
                    <a:lnTo>
                      <a:pt x="310" y="324"/>
                    </a:lnTo>
                    <a:lnTo>
                      <a:pt x="305" y="324"/>
                    </a:lnTo>
                    <a:lnTo>
                      <a:pt x="310" y="337"/>
                    </a:lnTo>
                    <a:lnTo>
                      <a:pt x="312" y="342"/>
                    </a:lnTo>
                    <a:lnTo>
                      <a:pt x="315" y="344"/>
                    </a:lnTo>
                    <a:lnTo>
                      <a:pt x="315" y="352"/>
                    </a:lnTo>
                    <a:lnTo>
                      <a:pt x="312" y="364"/>
                    </a:lnTo>
                    <a:lnTo>
                      <a:pt x="310" y="366"/>
                    </a:lnTo>
                    <a:lnTo>
                      <a:pt x="309" y="368"/>
                    </a:lnTo>
                    <a:lnTo>
                      <a:pt x="300" y="368"/>
                    </a:lnTo>
                    <a:lnTo>
                      <a:pt x="298" y="368"/>
                    </a:lnTo>
                    <a:lnTo>
                      <a:pt x="297" y="368"/>
                    </a:lnTo>
                    <a:lnTo>
                      <a:pt x="295" y="368"/>
                    </a:lnTo>
                    <a:lnTo>
                      <a:pt x="290" y="368"/>
                    </a:lnTo>
                    <a:lnTo>
                      <a:pt x="287" y="368"/>
                    </a:lnTo>
                    <a:lnTo>
                      <a:pt x="285" y="369"/>
                    </a:lnTo>
                    <a:lnTo>
                      <a:pt x="283" y="369"/>
                    </a:lnTo>
                    <a:lnTo>
                      <a:pt x="275" y="369"/>
                    </a:lnTo>
                    <a:lnTo>
                      <a:pt x="273" y="369"/>
                    </a:lnTo>
                    <a:lnTo>
                      <a:pt x="270" y="369"/>
                    </a:lnTo>
                    <a:lnTo>
                      <a:pt x="268" y="369"/>
                    </a:lnTo>
                    <a:lnTo>
                      <a:pt x="241" y="371"/>
                    </a:lnTo>
                    <a:lnTo>
                      <a:pt x="231" y="371"/>
                    </a:lnTo>
                    <a:lnTo>
                      <a:pt x="217" y="371"/>
                    </a:lnTo>
                    <a:lnTo>
                      <a:pt x="210" y="371"/>
                    </a:lnTo>
                    <a:lnTo>
                      <a:pt x="207" y="371"/>
                    </a:lnTo>
                    <a:lnTo>
                      <a:pt x="204" y="371"/>
                    </a:lnTo>
                    <a:lnTo>
                      <a:pt x="195" y="373"/>
                    </a:lnTo>
                    <a:lnTo>
                      <a:pt x="192" y="373"/>
                    </a:lnTo>
                    <a:lnTo>
                      <a:pt x="173" y="373"/>
                    </a:lnTo>
                    <a:lnTo>
                      <a:pt x="171" y="373"/>
                    </a:lnTo>
                    <a:lnTo>
                      <a:pt x="163" y="373"/>
                    </a:lnTo>
                    <a:lnTo>
                      <a:pt x="161" y="373"/>
                    </a:lnTo>
                    <a:lnTo>
                      <a:pt x="159" y="373"/>
                    </a:lnTo>
                    <a:lnTo>
                      <a:pt x="153" y="373"/>
                    </a:lnTo>
                    <a:lnTo>
                      <a:pt x="151" y="373"/>
                    </a:lnTo>
                    <a:lnTo>
                      <a:pt x="149" y="373"/>
                    </a:lnTo>
                    <a:lnTo>
                      <a:pt x="143" y="373"/>
                    </a:lnTo>
                    <a:lnTo>
                      <a:pt x="141" y="373"/>
                    </a:lnTo>
                    <a:lnTo>
                      <a:pt x="139" y="373"/>
                    </a:lnTo>
                    <a:lnTo>
                      <a:pt x="134" y="374"/>
                    </a:lnTo>
                    <a:lnTo>
                      <a:pt x="131" y="374"/>
                    </a:lnTo>
                    <a:lnTo>
                      <a:pt x="127" y="374"/>
                    </a:lnTo>
                    <a:lnTo>
                      <a:pt x="122" y="374"/>
                    </a:lnTo>
                    <a:lnTo>
                      <a:pt x="119" y="374"/>
                    </a:lnTo>
                    <a:lnTo>
                      <a:pt x="115" y="374"/>
                    </a:lnTo>
                    <a:lnTo>
                      <a:pt x="107" y="374"/>
                    </a:lnTo>
                    <a:lnTo>
                      <a:pt x="105" y="374"/>
                    </a:lnTo>
                    <a:lnTo>
                      <a:pt x="104" y="374"/>
                    </a:lnTo>
                    <a:lnTo>
                      <a:pt x="102" y="374"/>
                    </a:lnTo>
                    <a:lnTo>
                      <a:pt x="78" y="374"/>
                    </a:lnTo>
                    <a:lnTo>
                      <a:pt x="76" y="374"/>
                    </a:lnTo>
                    <a:lnTo>
                      <a:pt x="60" y="376"/>
                    </a:lnTo>
                    <a:lnTo>
                      <a:pt x="58" y="376"/>
                    </a:lnTo>
                    <a:lnTo>
                      <a:pt x="56" y="369"/>
                    </a:lnTo>
                    <a:lnTo>
                      <a:pt x="56" y="368"/>
                    </a:lnTo>
                    <a:lnTo>
                      <a:pt x="56" y="364"/>
                    </a:lnTo>
                    <a:lnTo>
                      <a:pt x="56" y="363"/>
                    </a:lnTo>
                    <a:lnTo>
                      <a:pt x="56" y="357"/>
                    </a:lnTo>
                    <a:lnTo>
                      <a:pt x="56" y="356"/>
                    </a:lnTo>
                    <a:lnTo>
                      <a:pt x="56" y="352"/>
                    </a:lnTo>
                    <a:lnTo>
                      <a:pt x="56" y="351"/>
                    </a:lnTo>
                    <a:lnTo>
                      <a:pt x="56" y="349"/>
                    </a:lnTo>
                    <a:lnTo>
                      <a:pt x="56" y="344"/>
                    </a:lnTo>
                    <a:lnTo>
                      <a:pt x="56" y="342"/>
                    </a:lnTo>
                    <a:lnTo>
                      <a:pt x="56" y="340"/>
                    </a:lnTo>
                    <a:lnTo>
                      <a:pt x="56" y="339"/>
                    </a:lnTo>
                    <a:lnTo>
                      <a:pt x="56" y="334"/>
                    </a:lnTo>
                    <a:lnTo>
                      <a:pt x="56" y="332"/>
                    </a:lnTo>
                    <a:lnTo>
                      <a:pt x="56" y="329"/>
                    </a:lnTo>
                    <a:lnTo>
                      <a:pt x="56" y="327"/>
                    </a:lnTo>
                    <a:lnTo>
                      <a:pt x="56" y="322"/>
                    </a:lnTo>
                    <a:lnTo>
                      <a:pt x="56" y="320"/>
                    </a:lnTo>
                    <a:lnTo>
                      <a:pt x="54" y="318"/>
                    </a:lnTo>
                    <a:lnTo>
                      <a:pt x="53" y="318"/>
                    </a:lnTo>
                    <a:lnTo>
                      <a:pt x="44" y="317"/>
                    </a:lnTo>
                    <a:lnTo>
                      <a:pt x="38" y="317"/>
                    </a:lnTo>
                    <a:lnTo>
                      <a:pt x="29" y="322"/>
                    </a:lnTo>
                    <a:lnTo>
                      <a:pt x="24" y="318"/>
                    </a:lnTo>
                    <a:lnTo>
                      <a:pt x="19" y="317"/>
                    </a:lnTo>
                    <a:lnTo>
                      <a:pt x="19" y="315"/>
                    </a:lnTo>
                    <a:lnTo>
                      <a:pt x="17" y="313"/>
                    </a:lnTo>
                    <a:lnTo>
                      <a:pt x="17" y="312"/>
                    </a:lnTo>
                    <a:lnTo>
                      <a:pt x="17" y="310"/>
                    </a:lnTo>
                    <a:lnTo>
                      <a:pt x="17" y="307"/>
                    </a:lnTo>
                    <a:lnTo>
                      <a:pt x="17" y="305"/>
                    </a:lnTo>
                    <a:lnTo>
                      <a:pt x="17" y="303"/>
                    </a:lnTo>
                    <a:lnTo>
                      <a:pt x="17" y="300"/>
                    </a:lnTo>
                    <a:lnTo>
                      <a:pt x="17" y="296"/>
                    </a:lnTo>
                    <a:lnTo>
                      <a:pt x="17" y="295"/>
                    </a:lnTo>
                    <a:lnTo>
                      <a:pt x="17" y="291"/>
                    </a:lnTo>
                    <a:lnTo>
                      <a:pt x="17" y="290"/>
                    </a:lnTo>
                    <a:lnTo>
                      <a:pt x="17" y="286"/>
                    </a:lnTo>
                    <a:lnTo>
                      <a:pt x="17" y="281"/>
                    </a:lnTo>
                    <a:lnTo>
                      <a:pt x="17" y="279"/>
                    </a:lnTo>
                    <a:lnTo>
                      <a:pt x="17" y="273"/>
                    </a:lnTo>
                    <a:lnTo>
                      <a:pt x="17" y="254"/>
                    </a:lnTo>
                    <a:lnTo>
                      <a:pt x="17" y="239"/>
                    </a:lnTo>
                    <a:lnTo>
                      <a:pt x="17" y="237"/>
                    </a:lnTo>
                    <a:lnTo>
                      <a:pt x="17" y="232"/>
                    </a:lnTo>
                    <a:lnTo>
                      <a:pt x="17" y="230"/>
                    </a:lnTo>
                    <a:lnTo>
                      <a:pt x="17" y="222"/>
                    </a:lnTo>
                    <a:lnTo>
                      <a:pt x="17" y="219"/>
                    </a:lnTo>
                    <a:lnTo>
                      <a:pt x="17" y="208"/>
                    </a:lnTo>
                    <a:lnTo>
                      <a:pt x="17" y="198"/>
                    </a:lnTo>
                    <a:lnTo>
                      <a:pt x="19" y="186"/>
                    </a:lnTo>
                    <a:lnTo>
                      <a:pt x="19" y="185"/>
                    </a:lnTo>
                    <a:lnTo>
                      <a:pt x="19" y="183"/>
                    </a:lnTo>
                    <a:lnTo>
                      <a:pt x="19" y="181"/>
                    </a:lnTo>
                    <a:lnTo>
                      <a:pt x="19" y="178"/>
                    </a:lnTo>
                    <a:lnTo>
                      <a:pt x="19" y="159"/>
                    </a:lnTo>
                    <a:lnTo>
                      <a:pt x="19" y="158"/>
                    </a:lnTo>
                    <a:lnTo>
                      <a:pt x="19" y="154"/>
                    </a:lnTo>
                    <a:lnTo>
                      <a:pt x="19" y="152"/>
                    </a:lnTo>
                    <a:lnTo>
                      <a:pt x="19" y="151"/>
                    </a:lnTo>
                    <a:lnTo>
                      <a:pt x="19" y="149"/>
                    </a:lnTo>
                    <a:lnTo>
                      <a:pt x="19" y="146"/>
                    </a:lnTo>
                    <a:lnTo>
                      <a:pt x="19" y="142"/>
                    </a:lnTo>
                    <a:lnTo>
                      <a:pt x="19" y="141"/>
                    </a:lnTo>
                    <a:lnTo>
                      <a:pt x="19" y="139"/>
                    </a:lnTo>
                    <a:lnTo>
                      <a:pt x="19" y="134"/>
                    </a:lnTo>
                    <a:lnTo>
                      <a:pt x="19" y="132"/>
                    </a:lnTo>
                    <a:lnTo>
                      <a:pt x="19" y="130"/>
                    </a:lnTo>
                    <a:lnTo>
                      <a:pt x="15" y="110"/>
                    </a:lnTo>
                    <a:lnTo>
                      <a:pt x="15" y="105"/>
                    </a:lnTo>
                    <a:lnTo>
                      <a:pt x="14" y="97"/>
                    </a:lnTo>
                    <a:lnTo>
                      <a:pt x="14" y="95"/>
                    </a:lnTo>
                    <a:lnTo>
                      <a:pt x="12" y="93"/>
                    </a:lnTo>
                    <a:lnTo>
                      <a:pt x="12" y="91"/>
                    </a:lnTo>
                    <a:lnTo>
                      <a:pt x="12" y="88"/>
                    </a:lnTo>
                    <a:lnTo>
                      <a:pt x="12" y="86"/>
                    </a:lnTo>
                    <a:lnTo>
                      <a:pt x="12" y="85"/>
                    </a:lnTo>
                    <a:lnTo>
                      <a:pt x="12" y="83"/>
                    </a:lnTo>
                    <a:lnTo>
                      <a:pt x="10" y="74"/>
                    </a:lnTo>
                    <a:lnTo>
                      <a:pt x="10" y="73"/>
                    </a:lnTo>
                    <a:lnTo>
                      <a:pt x="9" y="71"/>
                    </a:lnTo>
                    <a:lnTo>
                      <a:pt x="9" y="69"/>
                    </a:lnTo>
                    <a:lnTo>
                      <a:pt x="9" y="68"/>
                    </a:lnTo>
                    <a:lnTo>
                      <a:pt x="9" y="66"/>
                    </a:lnTo>
                    <a:lnTo>
                      <a:pt x="7" y="59"/>
                    </a:lnTo>
                    <a:lnTo>
                      <a:pt x="7" y="58"/>
                    </a:lnTo>
                    <a:lnTo>
                      <a:pt x="7" y="52"/>
                    </a:lnTo>
                    <a:lnTo>
                      <a:pt x="7" y="51"/>
                    </a:lnTo>
                    <a:lnTo>
                      <a:pt x="5" y="49"/>
                    </a:lnTo>
                    <a:lnTo>
                      <a:pt x="5" y="46"/>
                    </a:lnTo>
                    <a:lnTo>
                      <a:pt x="5" y="44"/>
                    </a:lnTo>
                    <a:lnTo>
                      <a:pt x="5" y="42"/>
                    </a:lnTo>
                    <a:lnTo>
                      <a:pt x="4" y="37"/>
                    </a:lnTo>
                    <a:lnTo>
                      <a:pt x="4" y="32"/>
                    </a:lnTo>
                    <a:lnTo>
                      <a:pt x="2" y="27"/>
                    </a:lnTo>
                    <a:lnTo>
                      <a:pt x="2" y="25"/>
                    </a:lnTo>
                    <a:lnTo>
                      <a:pt x="2" y="24"/>
                    </a:lnTo>
                    <a:lnTo>
                      <a:pt x="2" y="20"/>
                    </a:lnTo>
                    <a:lnTo>
                      <a:pt x="2" y="19"/>
                    </a:lnTo>
                    <a:lnTo>
                      <a:pt x="2" y="17"/>
                    </a:lnTo>
                    <a:lnTo>
                      <a:pt x="0" y="15"/>
                    </a:lnTo>
                    <a:lnTo>
                      <a:pt x="5" y="15"/>
                    </a:lnTo>
                    <a:lnTo>
                      <a:pt x="9" y="15"/>
                    </a:lnTo>
                    <a:lnTo>
                      <a:pt x="43" y="15"/>
                    </a:lnTo>
                    <a:close/>
                  </a:path>
                </a:pathLst>
              </a:custGeom>
              <a:solidFill>
                <a:srgbClr val="FFFFFF"/>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8"/>
              <p:cNvSpPr>
                <a:spLocks noEditPoints="1"/>
              </p:cNvSpPr>
              <p:nvPr/>
            </p:nvSpPr>
            <p:spPr bwMode="auto">
              <a:xfrm>
                <a:off x="1981200" y="2092815"/>
                <a:ext cx="1248127" cy="2166994"/>
              </a:xfrm>
              <a:custGeom>
                <a:avLst/>
                <a:gdLst>
                  <a:gd name="T0" fmla="*/ 252 w 652"/>
                  <a:gd name="T1" fmla="*/ 1044 h 1132"/>
                  <a:gd name="T2" fmla="*/ 177 w 652"/>
                  <a:gd name="T3" fmla="*/ 976 h 1132"/>
                  <a:gd name="T4" fmla="*/ 257 w 652"/>
                  <a:gd name="T5" fmla="*/ 976 h 1132"/>
                  <a:gd name="T6" fmla="*/ 271 w 652"/>
                  <a:gd name="T7" fmla="*/ 995 h 1132"/>
                  <a:gd name="T8" fmla="*/ 255 w 652"/>
                  <a:gd name="T9" fmla="*/ 976 h 1132"/>
                  <a:gd name="T10" fmla="*/ 154 w 652"/>
                  <a:gd name="T11" fmla="*/ 891 h 1132"/>
                  <a:gd name="T12" fmla="*/ 132 w 652"/>
                  <a:gd name="T13" fmla="*/ 884 h 1132"/>
                  <a:gd name="T14" fmla="*/ 128 w 652"/>
                  <a:gd name="T15" fmla="*/ 879 h 1132"/>
                  <a:gd name="T16" fmla="*/ 125 w 652"/>
                  <a:gd name="T17" fmla="*/ 876 h 1132"/>
                  <a:gd name="T18" fmla="*/ 193 w 652"/>
                  <a:gd name="T19" fmla="*/ 896 h 1132"/>
                  <a:gd name="T20" fmla="*/ 166 w 652"/>
                  <a:gd name="T21" fmla="*/ 896 h 1132"/>
                  <a:gd name="T22" fmla="*/ 20 w 652"/>
                  <a:gd name="T23" fmla="*/ 449 h 1132"/>
                  <a:gd name="T24" fmla="*/ 252 w 652"/>
                  <a:gd name="T25" fmla="*/ 58 h 1132"/>
                  <a:gd name="T26" fmla="*/ 335 w 652"/>
                  <a:gd name="T27" fmla="*/ 244 h 1132"/>
                  <a:gd name="T28" fmla="*/ 323 w 652"/>
                  <a:gd name="T29" fmla="*/ 439 h 1132"/>
                  <a:gd name="T30" fmla="*/ 557 w 652"/>
                  <a:gd name="T31" fmla="*/ 796 h 1132"/>
                  <a:gd name="T32" fmla="*/ 621 w 652"/>
                  <a:gd name="T33" fmla="*/ 915 h 1132"/>
                  <a:gd name="T34" fmla="*/ 625 w 652"/>
                  <a:gd name="T35" fmla="*/ 995 h 1132"/>
                  <a:gd name="T36" fmla="*/ 601 w 652"/>
                  <a:gd name="T37" fmla="*/ 1047 h 1132"/>
                  <a:gd name="T38" fmla="*/ 584 w 652"/>
                  <a:gd name="T39" fmla="*/ 1101 h 1132"/>
                  <a:gd name="T40" fmla="*/ 357 w 652"/>
                  <a:gd name="T41" fmla="*/ 1098 h 1132"/>
                  <a:gd name="T42" fmla="*/ 352 w 652"/>
                  <a:gd name="T43" fmla="*/ 1067 h 1132"/>
                  <a:gd name="T44" fmla="*/ 343 w 652"/>
                  <a:gd name="T45" fmla="*/ 1013 h 1132"/>
                  <a:gd name="T46" fmla="*/ 316 w 652"/>
                  <a:gd name="T47" fmla="*/ 976 h 1132"/>
                  <a:gd name="T48" fmla="*/ 288 w 652"/>
                  <a:gd name="T49" fmla="*/ 957 h 1132"/>
                  <a:gd name="T50" fmla="*/ 276 w 652"/>
                  <a:gd name="T51" fmla="*/ 920 h 1132"/>
                  <a:gd name="T52" fmla="*/ 242 w 652"/>
                  <a:gd name="T53" fmla="*/ 910 h 1132"/>
                  <a:gd name="T54" fmla="*/ 220 w 652"/>
                  <a:gd name="T55" fmla="*/ 881 h 1132"/>
                  <a:gd name="T56" fmla="*/ 191 w 652"/>
                  <a:gd name="T57" fmla="*/ 857 h 1132"/>
                  <a:gd name="T58" fmla="*/ 155 w 652"/>
                  <a:gd name="T59" fmla="*/ 840 h 1132"/>
                  <a:gd name="T60" fmla="*/ 116 w 652"/>
                  <a:gd name="T61" fmla="*/ 817 h 1132"/>
                  <a:gd name="T62" fmla="*/ 128 w 652"/>
                  <a:gd name="T63" fmla="*/ 774 h 1132"/>
                  <a:gd name="T64" fmla="*/ 122 w 652"/>
                  <a:gd name="T65" fmla="*/ 756 h 1132"/>
                  <a:gd name="T66" fmla="*/ 115 w 652"/>
                  <a:gd name="T67" fmla="*/ 722 h 1132"/>
                  <a:gd name="T68" fmla="*/ 94 w 652"/>
                  <a:gd name="T69" fmla="*/ 688 h 1132"/>
                  <a:gd name="T70" fmla="*/ 86 w 652"/>
                  <a:gd name="T71" fmla="*/ 652 h 1132"/>
                  <a:gd name="T72" fmla="*/ 67 w 652"/>
                  <a:gd name="T73" fmla="*/ 620 h 1132"/>
                  <a:gd name="T74" fmla="*/ 71 w 652"/>
                  <a:gd name="T75" fmla="*/ 590 h 1132"/>
                  <a:gd name="T76" fmla="*/ 89 w 652"/>
                  <a:gd name="T77" fmla="*/ 568 h 1132"/>
                  <a:gd name="T78" fmla="*/ 66 w 652"/>
                  <a:gd name="T79" fmla="*/ 544 h 1132"/>
                  <a:gd name="T80" fmla="*/ 52 w 652"/>
                  <a:gd name="T81" fmla="*/ 512 h 1132"/>
                  <a:gd name="T82" fmla="*/ 57 w 652"/>
                  <a:gd name="T83" fmla="*/ 473 h 1132"/>
                  <a:gd name="T84" fmla="*/ 72 w 652"/>
                  <a:gd name="T85" fmla="*/ 463 h 1132"/>
                  <a:gd name="T86" fmla="*/ 76 w 652"/>
                  <a:gd name="T87" fmla="*/ 483 h 1132"/>
                  <a:gd name="T88" fmla="*/ 86 w 652"/>
                  <a:gd name="T89" fmla="*/ 474 h 1132"/>
                  <a:gd name="T90" fmla="*/ 76 w 652"/>
                  <a:gd name="T91" fmla="*/ 456 h 1132"/>
                  <a:gd name="T92" fmla="*/ 79 w 652"/>
                  <a:gd name="T93" fmla="*/ 439 h 1132"/>
                  <a:gd name="T94" fmla="*/ 81 w 652"/>
                  <a:gd name="T95" fmla="*/ 422 h 1132"/>
                  <a:gd name="T96" fmla="*/ 69 w 652"/>
                  <a:gd name="T97" fmla="*/ 441 h 1132"/>
                  <a:gd name="T98" fmla="*/ 61 w 652"/>
                  <a:gd name="T99" fmla="*/ 447 h 1132"/>
                  <a:gd name="T100" fmla="*/ 35 w 652"/>
                  <a:gd name="T101" fmla="*/ 420 h 1132"/>
                  <a:gd name="T102" fmla="*/ 40 w 652"/>
                  <a:gd name="T103" fmla="*/ 396 h 1132"/>
                  <a:gd name="T104" fmla="*/ 25 w 652"/>
                  <a:gd name="T105" fmla="*/ 361 h 1132"/>
                  <a:gd name="T106" fmla="*/ 10 w 652"/>
                  <a:gd name="T107" fmla="*/ 325 h 1132"/>
                  <a:gd name="T108" fmla="*/ 10 w 652"/>
                  <a:gd name="T109" fmla="*/ 288 h 1132"/>
                  <a:gd name="T110" fmla="*/ 20 w 652"/>
                  <a:gd name="T111" fmla="*/ 252 h 1132"/>
                  <a:gd name="T112" fmla="*/ 18 w 652"/>
                  <a:gd name="T113" fmla="*/ 208 h 1132"/>
                  <a:gd name="T114" fmla="*/ 3 w 652"/>
                  <a:gd name="T115" fmla="*/ 173 h 1132"/>
                  <a:gd name="T116" fmla="*/ 3 w 652"/>
                  <a:gd name="T117" fmla="*/ 144 h 1132"/>
                  <a:gd name="T118" fmla="*/ 44 w 652"/>
                  <a:gd name="T119" fmla="*/ 95 h 1132"/>
                  <a:gd name="T120" fmla="*/ 61 w 652"/>
                  <a:gd name="T121" fmla="*/ 51 h 1132"/>
                  <a:gd name="T122" fmla="*/ 59 w 652"/>
                  <a:gd name="T123" fmla="*/ 19 h 1132"/>
                  <a:gd name="T124" fmla="*/ 157 w 652"/>
                  <a:gd name="T125" fmla="*/ 27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 h="1132">
                    <a:moveTo>
                      <a:pt x="247" y="1022"/>
                    </a:moveTo>
                    <a:lnTo>
                      <a:pt x="247" y="1023"/>
                    </a:lnTo>
                    <a:lnTo>
                      <a:pt x="247" y="1025"/>
                    </a:lnTo>
                    <a:lnTo>
                      <a:pt x="249" y="1027"/>
                    </a:lnTo>
                    <a:lnTo>
                      <a:pt x="250" y="1032"/>
                    </a:lnTo>
                    <a:lnTo>
                      <a:pt x="250" y="1033"/>
                    </a:lnTo>
                    <a:lnTo>
                      <a:pt x="252" y="1035"/>
                    </a:lnTo>
                    <a:lnTo>
                      <a:pt x="254" y="1037"/>
                    </a:lnTo>
                    <a:lnTo>
                      <a:pt x="259" y="1044"/>
                    </a:lnTo>
                    <a:lnTo>
                      <a:pt x="259" y="1045"/>
                    </a:lnTo>
                    <a:lnTo>
                      <a:pt x="259" y="1047"/>
                    </a:lnTo>
                    <a:lnTo>
                      <a:pt x="259" y="1045"/>
                    </a:lnTo>
                    <a:lnTo>
                      <a:pt x="257" y="1045"/>
                    </a:lnTo>
                    <a:lnTo>
                      <a:pt x="255" y="1045"/>
                    </a:lnTo>
                    <a:lnTo>
                      <a:pt x="252" y="1047"/>
                    </a:lnTo>
                    <a:lnTo>
                      <a:pt x="252" y="1045"/>
                    </a:lnTo>
                    <a:lnTo>
                      <a:pt x="252" y="1044"/>
                    </a:lnTo>
                    <a:lnTo>
                      <a:pt x="249" y="1040"/>
                    </a:lnTo>
                    <a:lnTo>
                      <a:pt x="247" y="1040"/>
                    </a:lnTo>
                    <a:lnTo>
                      <a:pt x="247" y="1037"/>
                    </a:lnTo>
                    <a:lnTo>
                      <a:pt x="247" y="1035"/>
                    </a:lnTo>
                    <a:lnTo>
                      <a:pt x="245" y="1033"/>
                    </a:lnTo>
                    <a:lnTo>
                      <a:pt x="245" y="1028"/>
                    </a:lnTo>
                    <a:lnTo>
                      <a:pt x="245" y="1027"/>
                    </a:lnTo>
                    <a:lnTo>
                      <a:pt x="244" y="1027"/>
                    </a:lnTo>
                    <a:lnTo>
                      <a:pt x="244" y="1022"/>
                    </a:lnTo>
                    <a:lnTo>
                      <a:pt x="244" y="1020"/>
                    </a:lnTo>
                    <a:lnTo>
                      <a:pt x="244" y="1018"/>
                    </a:lnTo>
                    <a:lnTo>
                      <a:pt x="245" y="1020"/>
                    </a:lnTo>
                    <a:lnTo>
                      <a:pt x="247" y="1020"/>
                    </a:lnTo>
                    <a:lnTo>
                      <a:pt x="247" y="1022"/>
                    </a:lnTo>
                    <a:close/>
                    <a:moveTo>
                      <a:pt x="174" y="974"/>
                    </a:moveTo>
                    <a:lnTo>
                      <a:pt x="176" y="976"/>
                    </a:lnTo>
                    <a:lnTo>
                      <a:pt x="177" y="976"/>
                    </a:lnTo>
                    <a:lnTo>
                      <a:pt x="177" y="978"/>
                    </a:lnTo>
                    <a:lnTo>
                      <a:pt x="179" y="981"/>
                    </a:lnTo>
                    <a:lnTo>
                      <a:pt x="177" y="981"/>
                    </a:lnTo>
                    <a:lnTo>
                      <a:pt x="176" y="981"/>
                    </a:lnTo>
                    <a:lnTo>
                      <a:pt x="174" y="981"/>
                    </a:lnTo>
                    <a:lnTo>
                      <a:pt x="172" y="979"/>
                    </a:lnTo>
                    <a:lnTo>
                      <a:pt x="169" y="978"/>
                    </a:lnTo>
                    <a:lnTo>
                      <a:pt x="167" y="976"/>
                    </a:lnTo>
                    <a:lnTo>
                      <a:pt x="169" y="974"/>
                    </a:lnTo>
                    <a:lnTo>
                      <a:pt x="167" y="974"/>
                    </a:lnTo>
                    <a:lnTo>
                      <a:pt x="167" y="972"/>
                    </a:lnTo>
                    <a:lnTo>
                      <a:pt x="169" y="972"/>
                    </a:lnTo>
                    <a:lnTo>
                      <a:pt x="171" y="972"/>
                    </a:lnTo>
                    <a:lnTo>
                      <a:pt x="172" y="972"/>
                    </a:lnTo>
                    <a:lnTo>
                      <a:pt x="174" y="974"/>
                    </a:lnTo>
                    <a:close/>
                    <a:moveTo>
                      <a:pt x="255" y="974"/>
                    </a:moveTo>
                    <a:lnTo>
                      <a:pt x="257" y="976"/>
                    </a:lnTo>
                    <a:lnTo>
                      <a:pt x="260" y="976"/>
                    </a:lnTo>
                    <a:lnTo>
                      <a:pt x="260" y="978"/>
                    </a:lnTo>
                    <a:lnTo>
                      <a:pt x="264" y="979"/>
                    </a:lnTo>
                    <a:lnTo>
                      <a:pt x="266" y="979"/>
                    </a:lnTo>
                    <a:lnTo>
                      <a:pt x="267" y="983"/>
                    </a:lnTo>
                    <a:lnTo>
                      <a:pt x="269" y="983"/>
                    </a:lnTo>
                    <a:lnTo>
                      <a:pt x="272" y="986"/>
                    </a:lnTo>
                    <a:lnTo>
                      <a:pt x="274" y="986"/>
                    </a:lnTo>
                    <a:lnTo>
                      <a:pt x="272" y="988"/>
                    </a:lnTo>
                    <a:lnTo>
                      <a:pt x="276" y="993"/>
                    </a:lnTo>
                    <a:lnTo>
                      <a:pt x="276" y="995"/>
                    </a:lnTo>
                    <a:lnTo>
                      <a:pt x="276" y="996"/>
                    </a:lnTo>
                    <a:lnTo>
                      <a:pt x="276" y="998"/>
                    </a:lnTo>
                    <a:lnTo>
                      <a:pt x="274" y="998"/>
                    </a:lnTo>
                    <a:lnTo>
                      <a:pt x="272" y="998"/>
                    </a:lnTo>
                    <a:lnTo>
                      <a:pt x="271" y="996"/>
                    </a:lnTo>
                    <a:lnTo>
                      <a:pt x="271" y="995"/>
                    </a:lnTo>
                    <a:lnTo>
                      <a:pt x="267" y="995"/>
                    </a:lnTo>
                    <a:lnTo>
                      <a:pt x="266" y="995"/>
                    </a:lnTo>
                    <a:lnTo>
                      <a:pt x="264" y="993"/>
                    </a:lnTo>
                    <a:lnTo>
                      <a:pt x="262" y="993"/>
                    </a:lnTo>
                    <a:lnTo>
                      <a:pt x="262" y="991"/>
                    </a:lnTo>
                    <a:lnTo>
                      <a:pt x="262" y="989"/>
                    </a:lnTo>
                    <a:lnTo>
                      <a:pt x="262" y="988"/>
                    </a:lnTo>
                    <a:lnTo>
                      <a:pt x="264" y="986"/>
                    </a:lnTo>
                    <a:lnTo>
                      <a:pt x="264" y="984"/>
                    </a:lnTo>
                    <a:lnTo>
                      <a:pt x="264" y="983"/>
                    </a:lnTo>
                    <a:lnTo>
                      <a:pt x="262" y="983"/>
                    </a:lnTo>
                    <a:lnTo>
                      <a:pt x="260" y="983"/>
                    </a:lnTo>
                    <a:lnTo>
                      <a:pt x="260" y="981"/>
                    </a:lnTo>
                    <a:lnTo>
                      <a:pt x="260" y="979"/>
                    </a:lnTo>
                    <a:lnTo>
                      <a:pt x="257" y="979"/>
                    </a:lnTo>
                    <a:lnTo>
                      <a:pt x="257" y="978"/>
                    </a:lnTo>
                    <a:lnTo>
                      <a:pt x="255" y="976"/>
                    </a:lnTo>
                    <a:lnTo>
                      <a:pt x="255" y="974"/>
                    </a:lnTo>
                    <a:close/>
                    <a:moveTo>
                      <a:pt x="205" y="903"/>
                    </a:moveTo>
                    <a:lnTo>
                      <a:pt x="203" y="905"/>
                    </a:lnTo>
                    <a:lnTo>
                      <a:pt x="201" y="903"/>
                    </a:lnTo>
                    <a:lnTo>
                      <a:pt x="199" y="901"/>
                    </a:lnTo>
                    <a:lnTo>
                      <a:pt x="201" y="901"/>
                    </a:lnTo>
                    <a:lnTo>
                      <a:pt x="201" y="903"/>
                    </a:lnTo>
                    <a:lnTo>
                      <a:pt x="203" y="903"/>
                    </a:lnTo>
                    <a:lnTo>
                      <a:pt x="205" y="903"/>
                    </a:lnTo>
                    <a:lnTo>
                      <a:pt x="206" y="903"/>
                    </a:lnTo>
                    <a:lnTo>
                      <a:pt x="205" y="903"/>
                    </a:lnTo>
                    <a:close/>
                    <a:moveTo>
                      <a:pt x="149" y="886"/>
                    </a:moveTo>
                    <a:lnTo>
                      <a:pt x="149" y="888"/>
                    </a:lnTo>
                    <a:lnTo>
                      <a:pt x="149" y="889"/>
                    </a:lnTo>
                    <a:lnTo>
                      <a:pt x="150" y="891"/>
                    </a:lnTo>
                    <a:lnTo>
                      <a:pt x="152" y="891"/>
                    </a:lnTo>
                    <a:lnTo>
                      <a:pt x="154" y="891"/>
                    </a:lnTo>
                    <a:lnTo>
                      <a:pt x="154" y="893"/>
                    </a:lnTo>
                    <a:lnTo>
                      <a:pt x="154" y="895"/>
                    </a:lnTo>
                    <a:lnTo>
                      <a:pt x="154" y="896"/>
                    </a:lnTo>
                    <a:lnTo>
                      <a:pt x="150" y="896"/>
                    </a:lnTo>
                    <a:lnTo>
                      <a:pt x="149" y="896"/>
                    </a:lnTo>
                    <a:lnTo>
                      <a:pt x="147" y="896"/>
                    </a:lnTo>
                    <a:lnTo>
                      <a:pt x="147" y="898"/>
                    </a:lnTo>
                    <a:lnTo>
                      <a:pt x="144" y="898"/>
                    </a:lnTo>
                    <a:lnTo>
                      <a:pt x="142" y="896"/>
                    </a:lnTo>
                    <a:lnTo>
                      <a:pt x="140" y="898"/>
                    </a:lnTo>
                    <a:lnTo>
                      <a:pt x="137" y="895"/>
                    </a:lnTo>
                    <a:lnTo>
                      <a:pt x="135" y="893"/>
                    </a:lnTo>
                    <a:lnTo>
                      <a:pt x="135" y="891"/>
                    </a:lnTo>
                    <a:lnTo>
                      <a:pt x="135" y="889"/>
                    </a:lnTo>
                    <a:lnTo>
                      <a:pt x="135" y="888"/>
                    </a:lnTo>
                    <a:lnTo>
                      <a:pt x="133" y="886"/>
                    </a:lnTo>
                    <a:lnTo>
                      <a:pt x="132" y="884"/>
                    </a:lnTo>
                    <a:lnTo>
                      <a:pt x="133" y="884"/>
                    </a:lnTo>
                    <a:lnTo>
                      <a:pt x="135" y="884"/>
                    </a:lnTo>
                    <a:lnTo>
                      <a:pt x="137" y="884"/>
                    </a:lnTo>
                    <a:lnTo>
                      <a:pt x="138" y="886"/>
                    </a:lnTo>
                    <a:lnTo>
                      <a:pt x="140" y="884"/>
                    </a:lnTo>
                    <a:lnTo>
                      <a:pt x="142" y="884"/>
                    </a:lnTo>
                    <a:lnTo>
                      <a:pt x="144" y="886"/>
                    </a:lnTo>
                    <a:lnTo>
                      <a:pt x="145" y="886"/>
                    </a:lnTo>
                    <a:lnTo>
                      <a:pt x="147" y="886"/>
                    </a:lnTo>
                    <a:lnTo>
                      <a:pt x="149" y="886"/>
                    </a:lnTo>
                    <a:lnTo>
                      <a:pt x="149" y="884"/>
                    </a:lnTo>
                    <a:lnTo>
                      <a:pt x="150" y="886"/>
                    </a:lnTo>
                    <a:lnTo>
                      <a:pt x="149" y="886"/>
                    </a:lnTo>
                    <a:close/>
                    <a:moveTo>
                      <a:pt x="125" y="876"/>
                    </a:moveTo>
                    <a:lnTo>
                      <a:pt x="125" y="878"/>
                    </a:lnTo>
                    <a:lnTo>
                      <a:pt x="127" y="878"/>
                    </a:lnTo>
                    <a:lnTo>
                      <a:pt x="128" y="879"/>
                    </a:lnTo>
                    <a:lnTo>
                      <a:pt x="128" y="881"/>
                    </a:lnTo>
                    <a:lnTo>
                      <a:pt x="127" y="881"/>
                    </a:lnTo>
                    <a:lnTo>
                      <a:pt x="125" y="879"/>
                    </a:lnTo>
                    <a:lnTo>
                      <a:pt x="123" y="879"/>
                    </a:lnTo>
                    <a:lnTo>
                      <a:pt x="122" y="879"/>
                    </a:lnTo>
                    <a:lnTo>
                      <a:pt x="120" y="878"/>
                    </a:lnTo>
                    <a:lnTo>
                      <a:pt x="118" y="878"/>
                    </a:lnTo>
                    <a:lnTo>
                      <a:pt x="116" y="876"/>
                    </a:lnTo>
                    <a:lnTo>
                      <a:pt x="115" y="876"/>
                    </a:lnTo>
                    <a:lnTo>
                      <a:pt x="115" y="874"/>
                    </a:lnTo>
                    <a:lnTo>
                      <a:pt x="116" y="876"/>
                    </a:lnTo>
                    <a:lnTo>
                      <a:pt x="120" y="874"/>
                    </a:lnTo>
                    <a:lnTo>
                      <a:pt x="120" y="876"/>
                    </a:lnTo>
                    <a:lnTo>
                      <a:pt x="122" y="876"/>
                    </a:lnTo>
                    <a:lnTo>
                      <a:pt x="123" y="874"/>
                    </a:lnTo>
                    <a:lnTo>
                      <a:pt x="125" y="874"/>
                    </a:lnTo>
                    <a:lnTo>
                      <a:pt x="125" y="876"/>
                    </a:lnTo>
                    <a:close/>
                    <a:moveTo>
                      <a:pt x="169" y="889"/>
                    </a:moveTo>
                    <a:lnTo>
                      <a:pt x="171" y="889"/>
                    </a:lnTo>
                    <a:lnTo>
                      <a:pt x="172" y="889"/>
                    </a:lnTo>
                    <a:lnTo>
                      <a:pt x="174" y="889"/>
                    </a:lnTo>
                    <a:lnTo>
                      <a:pt x="176" y="891"/>
                    </a:lnTo>
                    <a:lnTo>
                      <a:pt x="177" y="891"/>
                    </a:lnTo>
                    <a:lnTo>
                      <a:pt x="177" y="893"/>
                    </a:lnTo>
                    <a:lnTo>
                      <a:pt x="179" y="893"/>
                    </a:lnTo>
                    <a:lnTo>
                      <a:pt x="179" y="895"/>
                    </a:lnTo>
                    <a:lnTo>
                      <a:pt x="183" y="898"/>
                    </a:lnTo>
                    <a:lnTo>
                      <a:pt x="184" y="898"/>
                    </a:lnTo>
                    <a:lnTo>
                      <a:pt x="186" y="896"/>
                    </a:lnTo>
                    <a:lnTo>
                      <a:pt x="186" y="895"/>
                    </a:lnTo>
                    <a:lnTo>
                      <a:pt x="188" y="895"/>
                    </a:lnTo>
                    <a:lnTo>
                      <a:pt x="189" y="895"/>
                    </a:lnTo>
                    <a:lnTo>
                      <a:pt x="191" y="895"/>
                    </a:lnTo>
                    <a:lnTo>
                      <a:pt x="193" y="896"/>
                    </a:lnTo>
                    <a:lnTo>
                      <a:pt x="194" y="898"/>
                    </a:lnTo>
                    <a:lnTo>
                      <a:pt x="193" y="898"/>
                    </a:lnTo>
                    <a:lnTo>
                      <a:pt x="191" y="898"/>
                    </a:lnTo>
                    <a:lnTo>
                      <a:pt x="191" y="900"/>
                    </a:lnTo>
                    <a:lnTo>
                      <a:pt x="189" y="901"/>
                    </a:lnTo>
                    <a:lnTo>
                      <a:pt x="188" y="900"/>
                    </a:lnTo>
                    <a:lnTo>
                      <a:pt x="186" y="901"/>
                    </a:lnTo>
                    <a:lnTo>
                      <a:pt x="184" y="900"/>
                    </a:lnTo>
                    <a:lnTo>
                      <a:pt x="183" y="900"/>
                    </a:lnTo>
                    <a:lnTo>
                      <a:pt x="181" y="900"/>
                    </a:lnTo>
                    <a:lnTo>
                      <a:pt x="177" y="900"/>
                    </a:lnTo>
                    <a:lnTo>
                      <a:pt x="176" y="900"/>
                    </a:lnTo>
                    <a:lnTo>
                      <a:pt x="176" y="901"/>
                    </a:lnTo>
                    <a:lnTo>
                      <a:pt x="174" y="901"/>
                    </a:lnTo>
                    <a:lnTo>
                      <a:pt x="172" y="900"/>
                    </a:lnTo>
                    <a:lnTo>
                      <a:pt x="169" y="898"/>
                    </a:lnTo>
                    <a:lnTo>
                      <a:pt x="166" y="896"/>
                    </a:lnTo>
                    <a:lnTo>
                      <a:pt x="162" y="895"/>
                    </a:lnTo>
                    <a:lnTo>
                      <a:pt x="162" y="893"/>
                    </a:lnTo>
                    <a:lnTo>
                      <a:pt x="162" y="891"/>
                    </a:lnTo>
                    <a:lnTo>
                      <a:pt x="164" y="891"/>
                    </a:lnTo>
                    <a:lnTo>
                      <a:pt x="164" y="889"/>
                    </a:lnTo>
                    <a:lnTo>
                      <a:pt x="162" y="888"/>
                    </a:lnTo>
                    <a:lnTo>
                      <a:pt x="162" y="886"/>
                    </a:lnTo>
                    <a:lnTo>
                      <a:pt x="160" y="884"/>
                    </a:lnTo>
                    <a:lnTo>
                      <a:pt x="162" y="884"/>
                    </a:lnTo>
                    <a:lnTo>
                      <a:pt x="164" y="886"/>
                    </a:lnTo>
                    <a:lnTo>
                      <a:pt x="167" y="886"/>
                    </a:lnTo>
                    <a:lnTo>
                      <a:pt x="169" y="888"/>
                    </a:lnTo>
                    <a:lnTo>
                      <a:pt x="169" y="889"/>
                    </a:lnTo>
                    <a:close/>
                    <a:moveTo>
                      <a:pt x="22" y="452"/>
                    </a:moveTo>
                    <a:lnTo>
                      <a:pt x="20" y="452"/>
                    </a:lnTo>
                    <a:lnTo>
                      <a:pt x="20" y="451"/>
                    </a:lnTo>
                    <a:lnTo>
                      <a:pt x="20" y="449"/>
                    </a:lnTo>
                    <a:lnTo>
                      <a:pt x="22" y="451"/>
                    </a:lnTo>
                    <a:lnTo>
                      <a:pt x="22" y="452"/>
                    </a:lnTo>
                    <a:close/>
                    <a:moveTo>
                      <a:pt x="74" y="456"/>
                    </a:moveTo>
                    <a:lnTo>
                      <a:pt x="74" y="454"/>
                    </a:lnTo>
                    <a:lnTo>
                      <a:pt x="74" y="452"/>
                    </a:lnTo>
                    <a:lnTo>
                      <a:pt x="74" y="454"/>
                    </a:lnTo>
                    <a:lnTo>
                      <a:pt x="74" y="456"/>
                    </a:lnTo>
                    <a:close/>
                    <a:moveTo>
                      <a:pt x="71" y="451"/>
                    </a:moveTo>
                    <a:lnTo>
                      <a:pt x="71" y="449"/>
                    </a:lnTo>
                    <a:lnTo>
                      <a:pt x="69" y="449"/>
                    </a:lnTo>
                    <a:lnTo>
                      <a:pt x="71" y="447"/>
                    </a:lnTo>
                    <a:lnTo>
                      <a:pt x="72" y="449"/>
                    </a:lnTo>
                    <a:lnTo>
                      <a:pt x="71" y="451"/>
                    </a:lnTo>
                    <a:close/>
                    <a:moveTo>
                      <a:pt x="208" y="44"/>
                    </a:moveTo>
                    <a:lnTo>
                      <a:pt x="218" y="47"/>
                    </a:lnTo>
                    <a:lnTo>
                      <a:pt x="230" y="51"/>
                    </a:lnTo>
                    <a:lnTo>
                      <a:pt x="252" y="58"/>
                    </a:lnTo>
                    <a:lnTo>
                      <a:pt x="254" y="58"/>
                    </a:lnTo>
                    <a:lnTo>
                      <a:pt x="260" y="61"/>
                    </a:lnTo>
                    <a:lnTo>
                      <a:pt x="266" y="63"/>
                    </a:lnTo>
                    <a:lnTo>
                      <a:pt x="271" y="64"/>
                    </a:lnTo>
                    <a:lnTo>
                      <a:pt x="276" y="66"/>
                    </a:lnTo>
                    <a:lnTo>
                      <a:pt x="277" y="66"/>
                    </a:lnTo>
                    <a:lnTo>
                      <a:pt x="279" y="66"/>
                    </a:lnTo>
                    <a:lnTo>
                      <a:pt x="293" y="69"/>
                    </a:lnTo>
                    <a:lnTo>
                      <a:pt x="301" y="73"/>
                    </a:lnTo>
                    <a:lnTo>
                      <a:pt x="311" y="76"/>
                    </a:lnTo>
                    <a:lnTo>
                      <a:pt x="327" y="81"/>
                    </a:lnTo>
                    <a:lnTo>
                      <a:pt x="354" y="88"/>
                    </a:lnTo>
                    <a:lnTo>
                      <a:pt x="355" y="90"/>
                    </a:lnTo>
                    <a:lnTo>
                      <a:pt x="377" y="95"/>
                    </a:lnTo>
                    <a:lnTo>
                      <a:pt x="354" y="176"/>
                    </a:lnTo>
                    <a:lnTo>
                      <a:pt x="345" y="207"/>
                    </a:lnTo>
                    <a:lnTo>
                      <a:pt x="335" y="244"/>
                    </a:lnTo>
                    <a:lnTo>
                      <a:pt x="330" y="261"/>
                    </a:lnTo>
                    <a:lnTo>
                      <a:pt x="328" y="268"/>
                    </a:lnTo>
                    <a:lnTo>
                      <a:pt x="325" y="281"/>
                    </a:lnTo>
                    <a:lnTo>
                      <a:pt x="325" y="285"/>
                    </a:lnTo>
                    <a:lnTo>
                      <a:pt x="323" y="286"/>
                    </a:lnTo>
                    <a:lnTo>
                      <a:pt x="315" y="315"/>
                    </a:lnTo>
                    <a:lnTo>
                      <a:pt x="313" y="320"/>
                    </a:lnTo>
                    <a:lnTo>
                      <a:pt x="306" y="349"/>
                    </a:lnTo>
                    <a:lnTo>
                      <a:pt x="301" y="361"/>
                    </a:lnTo>
                    <a:lnTo>
                      <a:pt x="299" y="369"/>
                    </a:lnTo>
                    <a:lnTo>
                      <a:pt x="298" y="376"/>
                    </a:lnTo>
                    <a:lnTo>
                      <a:pt x="296" y="381"/>
                    </a:lnTo>
                    <a:lnTo>
                      <a:pt x="294" y="386"/>
                    </a:lnTo>
                    <a:lnTo>
                      <a:pt x="293" y="393"/>
                    </a:lnTo>
                    <a:lnTo>
                      <a:pt x="299" y="402"/>
                    </a:lnTo>
                    <a:lnTo>
                      <a:pt x="318" y="430"/>
                    </a:lnTo>
                    <a:lnTo>
                      <a:pt x="323" y="439"/>
                    </a:lnTo>
                    <a:lnTo>
                      <a:pt x="325" y="442"/>
                    </a:lnTo>
                    <a:lnTo>
                      <a:pt x="333" y="454"/>
                    </a:lnTo>
                    <a:lnTo>
                      <a:pt x="343" y="469"/>
                    </a:lnTo>
                    <a:lnTo>
                      <a:pt x="345" y="471"/>
                    </a:lnTo>
                    <a:lnTo>
                      <a:pt x="367" y="507"/>
                    </a:lnTo>
                    <a:lnTo>
                      <a:pt x="386" y="535"/>
                    </a:lnTo>
                    <a:lnTo>
                      <a:pt x="410" y="573"/>
                    </a:lnTo>
                    <a:lnTo>
                      <a:pt x="423" y="591"/>
                    </a:lnTo>
                    <a:lnTo>
                      <a:pt x="443" y="622"/>
                    </a:lnTo>
                    <a:lnTo>
                      <a:pt x="464" y="654"/>
                    </a:lnTo>
                    <a:lnTo>
                      <a:pt x="474" y="669"/>
                    </a:lnTo>
                    <a:lnTo>
                      <a:pt x="506" y="718"/>
                    </a:lnTo>
                    <a:lnTo>
                      <a:pt x="530" y="757"/>
                    </a:lnTo>
                    <a:lnTo>
                      <a:pt x="542" y="774"/>
                    </a:lnTo>
                    <a:lnTo>
                      <a:pt x="543" y="776"/>
                    </a:lnTo>
                    <a:lnTo>
                      <a:pt x="547" y="781"/>
                    </a:lnTo>
                    <a:lnTo>
                      <a:pt x="557" y="796"/>
                    </a:lnTo>
                    <a:lnTo>
                      <a:pt x="559" y="800"/>
                    </a:lnTo>
                    <a:lnTo>
                      <a:pt x="574" y="823"/>
                    </a:lnTo>
                    <a:lnTo>
                      <a:pt x="574" y="825"/>
                    </a:lnTo>
                    <a:lnTo>
                      <a:pt x="576" y="825"/>
                    </a:lnTo>
                    <a:lnTo>
                      <a:pt x="581" y="834"/>
                    </a:lnTo>
                    <a:lnTo>
                      <a:pt x="584" y="837"/>
                    </a:lnTo>
                    <a:lnTo>
                      <a:pt x="586" y="842"/>
                    </a:lnTo>
                    <a:lnTo>
                      <a:pt x="591" y="849"/>
                    </a:lnTo>
                    <a:lnTo>
                      <a:pt x="591" y="851"/>
                    </a:lnTo>
                    <a:lnTo>
                      <a:pt x="606" y="871"/>
                    </a:lnTo>
                    <a:lnTo>
                      <a:pt x="613" y="884"/>
                    </a:lnTo>
                    <a:lnTo>
                      <a:pt x="625" y="901"/>
                    </a:lnTo>
                    <a:lnTo>
                      <a:pt x="625" y="903"/>
                    </a:lnTo>
                    <a:lnTo>
                      <a:pt x="623" y="910"/>
                    </a:lnTo>
                    <a:lnTo>
                      <a:pt x="621" y="912"/>
                    </a:lnTo>
                    <a:lnTo>
                      <a:pt x="621" y="913"/>
                    </a:lnTo>
                    <a:lnTo>
                      <a:pt x="621" y="915"/>
                    </a:lnTo>
                    <a:lnTo>
                      <a:pt x="626" y="927"/>
                    </a:lnTo>
                    <a:lnTo>
                      <a:pt x="631" y="935"/>
                    </a:lnTo>
                    <a:lnTo>
                      <a:pt x="631" y="939"/>
                    </a:lnTo>
                    <a:lnTo>
                      <a:pt x="637" y="962"/>
                    </a:lnTo>
                    <a:lnTo>
                      <a:pt x="643" y="967"/>
                    </a:lnTo>
                    <a:lnTo>
                      <a:pt x="647" y="974"/>
                    </a:lnTo>
                    <a:lnTo>
                      <a:pt x="648" y="976"/>
                    </a:lnTo>
                    <a:lnTo>
                      <a:pt x="652" y="981"/>
                    </a:lnTo>
                    <a:lnTo>
                      <a:pt x="650" y="984"/>
                    </a:lnTo>
                    <a:lnTo>
                      <a:pt x="648" y="986"/>
                    </a:lnTo>
                    <a:lnTo>
                      <a:pt x="642" y="989"/>
                    </a:lnTo>
                    <a:lnTo>
                      <a:pt x="640" y="991"/>
                    </a:lnTo>
                    <a:lnTo>
                      <a:pt x="633" y="993"/>
                    </a:lnTo>
                    <a:lnTo>
                      <a:pt x="631" y="995"/>
                    </a:lnTo>
                    <a:lnTo>
                      <a:pt x="628" y="995"/>
                    </a:lnTo>
                    <a:lnTo>
                      <a:pt x="626" y="996"/>
                    </a:lnTo>
                    <a:lnTo>
                      <a:pt x="625" y="995"/>
                    </a:lnTo>
                    <a:lnTo>
                      <a:pt x="623" y="995"/>
                    </a:lnTo>
                    <a:lnTo>
                      <a:pt x="623" y="996"/>
                    </a:lnTo>
                    <a:lnTo>
                      <a:pt x="621" y="996"/>
                    </a:lnTo>
                    <a:lnTo>
                      <a:pt x="621" y="998"/>
                    </a:lnTo>
                    <a:lnTo>
                      <a:pt x="620" y="1001"/>
                    </a:lnTo>
                    <a:lnTo>
                      <a:pt x="620" y="1003"/>
                    </a:lnTo>
                    <a:lnTo>
                      <a:pt x="616" y="1006"/>
                    </a:lnTo>
                    <a:lnTo>
                      <a:pt x="613" y="1008"/>
                    </a:lnTo>
                    <a:lnTo>
                      <a:pt x="611" y="1013"/>
                    </a:lnTo>
                    <a:lnTo>
                      <a:pt x="608" y="1020"/>
                    </a:lnTo>
                    <a:lnTo>
                      <a:pt x="608" y="1023"/>
                    </a:lnTo>
                    <a:lnTo>
                      <a:pt x="608" y="1030"/>
                    </a:lnTo>
                    <a:lnTo>
                      <a:pt x="608" y="1035"/>
                    </a:lnTo>
                    <a:lnTo>
                      <a:pt x="606" y="1035"/>
                    </a:lnTo>
                    <a:lnTo>
                      <a:pt x="604" y="1037"/>
                    </a:lnTo>
                    <a:lnTo>
                      <a:pt x="601" y="1045"/>
                    </a:lnTo>
                    <a:lnTo>
                      <a:pt x="601" y="1047"/>
                    </a:lnTo>
                    <a:lnTo>
                      <a:pt x="599" y="1050"/>
                    </a:lnTo>
                    <a:lnTo>
                      <a:pt x="594" y="1054"/>
                    </a:lnTo>
                    <a:lnTo>
                      <a:pt x="591" y="1057"/>
                    </a:lnTo>
                    <a:lnTo>
                      <a:pt x="591" y="1061"/>
                    </a:lnTo>
                    <a:lnTo>
                      <a:pt x="587" y="1061"/>
                    </a:lnTo>
                    <a:lnTo>
                      <a:pt x="582" y="1062"/>
                    </a:lnTo>
                    <a:lnTo>
                      <a:pt x="582" y="1067"/>
                    </a:lnTo>
                    <a:lnTo>
                      <a:pt x="582" y="1078"/>
                    </a:lnTo>
                    <a:lnTo>
                      <a:pt x="581" y="1084"/>
                    </a:lnTo>
                    <a:lnTo>
                      <a:pt x="581" y="1086"/>
                    </a:lnTo>
                    <a:lnTo>
                      <a:pt x="579" y="1088"/>
                    </a:lnTo>
                    <a:lnTo>
                      <a:pt x="579" y="1089"/>
                    </a:lnTo>
                    <a:lnTo>
                      <a:pt x="577" y="1091"/>
                    </a:lnTo>
                    <a:lnTo>
                      <a:pt x="576" y="1093"/>
                    </a:lnTo>
                    <a:lnTo>
                      <a:pt x="579" y="1098"/>
                    </a:lnTo>
                    <a:lnTo>
                      <a:pt x="582" y="1101"/>
                    </a:lnTo>
                    <a:lnTo>
                      <a:pt x="584" y="1101"/>
                    </a:lnTo>
                    <a:lnTo>
                      <a:pt x="586" y="1101"/>
                    </a:lnTo>
                    <a:lnTo>
                      <a:pt x="587" y="1101"/>
                    </a:lnTo>
                    <a:lnTo>
                      <a:pt x="591" y="1103"/>
                    </a:lnTo>
                    <a:lnTo>
                      <a:pt x="594" y="1110"/>
                    </a:lnTo>
                    <a:lnTo>
                      <a:pt x="592" y="1117"/>
                    </a:lnTo>
                    <a:lnTo>
                      <a:pt x="592" y="1120"/>
                    </a:lnTo>
                    <a:lnTo>
                      <a:pt x="589" y="1125"/>
                    </a:lnTo>
                    <a:lnTo>
                      <a:pt x="576" y="1132"/>
                    </a:lnTo>
                    <a:lnTo>
                      <a:pt x="572" y="1130"/>
                    </a:lnTo>
                    <a:lnTo>
                      <a:pt x="570" y="1130"/>
                    </a:lnTo>
                    <a:lnTo>
                      <a:pt x="567" y="1130"/>
                    </a:lnTo>
                    <a:lnTo>
                      <a:pt x="501" y="1122"/>
                    </a:lnTo>
                    <a:lnTo>
                      <a:pt x="465" y="1117"/>
                    </a:lnTo>
                    <a:lnTo>
                      <a:pt x="445" y="1115"/>
                    </a:lnTo>
                    <a:lnTo>
                      <a:pt x="421" y="1110"/>
                    </a:lnTo>
                    <a:lnTo>
                      <a:pt x="357" y="1101"/>
                    </a:lnTo>
                    <a:lnTo>
                      <a:pt x="357" y="1098"/>
                    </a:lnTo>
                    <a:lnTo>
                      <a:pt x="357" y="1094"/>
                    </a:lnTo>
                    <a:lnTo>
                      <a:pt x="357" y="1093"/>
                    </a:lnTo>
                    <a:lnTo>
                      <a:pt x="357" y="1091"/>
                    </a:lnTo>
                    <a:lnTo>
                      <a:pt x="357" y="1088"/>
                    </a:lnTo>
                    <a:lnTo>
                      <a:pt x="355" y="1086"/>
                    </a:lnTo>
                    <a:lnTo>
                      <a:pt x="354" y="1084"/>
                    </a:lnTo>
                    <a:lnTo>
                      <a:pt x="352" y="1084"/>
                    </a:lnTo>
                    <a:lnTo>
                      <a:pt x="350" y="1086"/>
                    </a:lnTo>
                    <a:lnTo>
                      <a:pt x="350" y="1083"/>
                    </a:lnTo>
                    <a:lnTo>
                      <a:pt x="350" y="1079"/>
                    </a:lnTo>
                    <a:lnTo>
                      <a:pt x="350" y="1078"/>
                    </a:lnTo>
                    <a:lnTo>
                      <a:pt x="352" y="1072"/>
                    </a:lnTo>
                    <a:lnTo>
                      <a:pt x="352" y="1071"/>
                    </a:lnTo>
                    <a:lnTo>
                      <a:pt x="350" y="1069"/>
                    </a:lnTo>
                    <a:lnTo>
                      <a:pt x="350" y="1067"/>
                    </a:lnTo>
                    <a:lnTo>
                      <a:pt x="352" y="1066"/>
                    </a:lnTo>
                    <a:lnTo>
                      <a:pt x="352" y="1067"/>
                    </a:lnTo>
                    <a:lnTo>
                      <a:pt x="354" y="1066"/>
                    </a:lnTo>
                    <a:lnTo>
                      <a:pt x="354" y="1064"/>
                    </a:lnTo>
                    <a:lnTo>
                      <a:pt x="355" y="1062"/>
                    </a:lnTo>
                    <a:lnTo>
                      <a:pt x="355" y="1059"/>
                    </a:lnTo>
                    <a:lnTo>
                      <a:pt x="355" y="1057"/>
                    </a:lnTo>
                    <a:lnTo>
                      <a:pt x="355" y="1050"/>
                    </a:lnTo>
                    <a:lnTo>
                      <a:pt x="355" y="1047"/>
                    </a:lnTo>
                    <a:lnTo>
                      <a:pt x="354" y="1044"/>
                    </a:lnTo>
                    <a:lnTo>
                      <a:pt x="354" y="1040"/>
                    </a:lnTo>
                    <a:lnTo>
                      <a:pt x="354" y="1039"/>
                    </a:lnTo>
                    <a:lnTo>
                      <a:pt x="352" y="1033"/>
                    </a:lnTo>
                    <a:lnTo>
                      <a:pt x="352" y="1032"/>
                    </a:lnTo>
                    <a:lnTo>
                      <a:pt x="350" y="1028"/>
                    </a:lnTo>
                    <a:lnTo>
                      <a:pt x="350" y="1027"/>
                    </a:lnTo>
                    <a:lnTo>
                      <a:pt x="347" y="1020"/>
                    </a:lnTo>
                    <a:lnTo>
                      <a:pt x="347" y="1017"/>
                    </a:lnTo>
                    <a:lnTo>
                      <a:pt x="343" y="1013"/>
                    </a:lnTo>
                    <a:lnTo>
                      <a:pt x="342" y="1008"/>
                    </a:lnTo>
                    <a:lnTo>
                      <a:pt x="340" y="1006"/>
                    </a:lnTo>
                    <a:lnTo>
                      <a:pt x="338" y="1005"/>
                    </a:lnTo>
                    <a:lnTo>
                      <a:pt x="337" y="1003"/>
                    </a:lnTo>
                    <a:lnTo>
                      <a:pt x="337" y="1000"/>
                    </a:lnTo>
                    <a:lnTo>
                      <a:pt x="335" y="1000"/>
                    </a:lnTo>
                    <a:lnTo>
                      <a:pt x="332" y="996"/>
                    </a:lnTo>
                    <a:lnTo>
                      <a:pt x="330" y="996"/>
                    </a:lnTo>
                    <a:lnTo>
                      <a:pt x="330" y="993"/>
                    </a:lnTo>
                    <a:lnTo>
                      <a:pt x="327" y="989"/>
                    </a:lnTo>
                    <a:lnTo>
                      <a:pt x="327" y="986"/>
                    </a:lnTo>
                    <a:lnTo>
                      <a:pt x="325" y="984"/>
                    </a:lnTo>
                    <a:lnTo>
                      <a:pt x="323" y="984"/>
                    </a:lnTo>
                    <a:lnTo>
                      <a:pt x="321" y="981"/>
                    </a:lnTo>
                    <a:lnTo>
                      <a:pt x="320" y="979"/>
                    </a:lnTo>
                    <a:lnTo>
                      <a:pt x="318" y="978"/>
                    </a:lnTo>
                    <a:lnTo>
                      <a:pt x="316" y="976"/>
                    </a:lnTo>
                    <a:lnTo>
                      <a:pt x="315" y="974"/>
                    </a:lnTo>
                    <a:lnTo>
                      <a:pt x="313" y="972"/>
                    </a:lnTo>
                    <a:lnTo>
                      <a:pt x="311" y="969"/>
                    </a:lnTo>
                    <a:lnTo>
                      <a:pt x="310" y="967"/>
                    </a:lnTo>
                    <a:lnTo>
                      <a:pt x="306" y="962"/>
                    </a:lnTo>
                    <a:lnTo>
                      <a:pt x="304" y="961"/>
                    </a:lnTo>
                    <a:lnTo>
                      <a:pt x="304" y="959"/>
                    </a:lnTo>
                    <a:lnTo>
                      <a:pt x="303" y="959"/>
                    </a:lnTo>
                    <a:lnTo>
                      <a:pt x="303" y="957"/>
                    </a:lnTo>
                    <a:lnTo>
                      <a:pt x="299" y="956"/>
                    </a:lnTo>
                    <a:lnTo>
                      <a:pt x="298" y="956"/>
                    </a:lnTo>
                    <a:lnTo>
                      <a:pt x="298" y="957"/>
                    </a:lnTo>
                    <a:lnTo>
                      <a:pt x="298" y="959"/>
                    </a:lnTo>
                    <a:lnTo>
                      <a:pt x="294" y="959"/>
                    </a:lnTo>
                    <a:lnTo>
                      <a:pt x="291" y="959"/>
                    </a:lnTo>
                    <a:lnTo>
                      <a:pt x="289" y="959"/>
                    </a:lnTo>
                    <a:lnTo>
                      <a:pt x="288" y="957"/>
                    </a:lnTo>
                    <a:lnTo>
                      <a:pt x="286" y="957"/>
                    </a:lnTo>
                    <a:lnTo>
                      <a:pt x="282" y="954"/>
                    </a:lnTo>
                    <a:lnTo>
                      <a:pt x="281" y="952"/>
                    </a:lnTo>
                    <a:lnTo>
                      <a:pt x="279" y="952"/>
                    </a:lnTo>
                    <a:lnTo>
                      <a:pt x="277" y="949"/>
                    </a:lnTo>
                    <a:lnTo>
                      <a:pt x="279" y="947"/>
                    </a:lnTo>
                    <a:lnTo>
                      <a:pt x="281" y="947"/>
                    </a:lnTo>
                    <a:lnTo>
                      <a:pt x="281" y="945"/>
                    </a:lnTo>
                    <a:lnTo>
                      <a:pt x="282" y="945"/>
                    </a:lnTo>
                    <a:lnTo>
                      <a:pt x="282" y="942"/>
                    </a:lnTo>
                    <a:lnTo>
                      <a:pt x="282" y="937"/>
                    </a:lnTo>
                    <a:lnTo>
                      <a:pt x="281" y="932"/>
                    </a:lnTo>
                    <a:lnTo>
                      <a:pt x="281" y="928"/>
                    </a:lnTo>
                    <a:lnTo>
                      <a:pt x="279" y="925"/>
                    </a:lnTo>
                    <a:lnTo>
                      <a:pt x="277" y="923"/>
                    </a:lnTo>
                    <a:lnTo>
                      <a:pt x="277" y="922"/>
                    </a:lnTo>
                    <a:lnTo>
                      <a:pt x="276" y="920"/>
                    </a:lnTo>
                    <a:lnTo>
                      <a:pt x="272" y="918"/>
                    </a:lnTo>
                    <a:lnTo>
                      <a:pt x="271" y="918"/>
                    </a:lnTo>
                    <a:lnTo>
                      <a:pt x="269" y="918"/>
                    </a:lnTo>
                    <a:lnTo>
                      <a:pt x="266" y="917"/>
                    </a:lnTo>
                    <a:lnTo>
                      <a:pt x="264" y="917"/>
                    </a:lnTo>
                    <a:lnTo>
                      <a:pt x="262" y="917"/>
                    </a:lnTo>
                    <a:lnTo>
                      <a:pt x="259" y="917"/>
                    </a:lnTo>
                    <a:lnTo>
                      <a:pt x="259" y="915"/>
                    </a:lnTo>
                    <a:lnTo>
                      <a:pt x="255" y="915"/>
                    </a:lnTo>
                    <a:lnTo>
                      <a:pt x="254" y="917"/>
                    </a:lnTo>
                    <a:lnTo>
                      <a:pt x="252" y="917"/>
                    </a:lnTo>
                    <a:lnTo>
                      <a:pt x="252" y="915"/>
                    </a:lnTo>
                    <a:lnTo>
                      <a:pt x="250" y="913"/>
                    </a:lnTo>
                    <a:lnTo>
                      <a:pt x="249" y="913"/>
                    </a:lnTo>
                    <a:lnTo>
                      <a:pt x="245" y="912"/>
                    </a:lnTo>
                    <a:lnTo>
                      <a:pt x="244" y="910"/>
                    </a:lnTo>
                    <a:lnTo>
                      <a:pt x="242" y="910"/>
                    </a:lnTo>
                    <a:lnTo>
                      <a:pt x="240" y="908"/>
                    </a:lnTo>
                    <a:lnTo>
                      <a:pt x="238" y="906"/>
                    </a:lnTo>
                    <a:lnTo>
                      <a:pt x="237" y="906"/>
                    </a:lnTo>
                    <a:lnTo>
                      <a:pt x="235" y="903"/>
                    </a:lnTo>
                    <a:lnTo>
                      <a:pt x="233" y="903"/>
                    </a:lnTo>
                    <a:lnTo>
                      <a:pt x="232" y="901"/>
                    </a:lnTo>
                    <a:lnTo>
                      <a:pt x="230" y="901"/>
                    </a:lnTo>
                    <a:lnTo>
                      <a:pt x="228" y="900"/>
                    </a:lnTo>
                    <a:lnTo>
                      <a:pt x="227" y="898"/>
                    </a:lnTo>
                    <a:lnTo>
                      <a:pt x="225" y="895"/>
                    </a:lnTo>
                    <a:lnTo>
                      <a:pt x="223" y="895"/>
                    </a:lnTo>
                    <a:lnTo>
                      <a:pt x="221" y="893"/>
                    </a:lnTo>
                    <a:lnTo>
                      <a:pt x="221" y="891"/>
                    </a:lnTo>
                    <a:lnTo>
                      <a:pt x="221" y="889"/>
                    </a:lnTo>
                    <a:lnTo>
                      <a:pt x="220" y="886"/>
                    </a:lnTo>
                    <a:lnTo>
                      <a:pt x="220" y="883"/>
                    </a:lnTo>
                    <a:lnTo>
                      <a:pt x="220" y="881"/>
                    </a:lnTo>
                    <a:lnTo>
                      <a:pt x="220" y="879"/>
                    </a:lnTo>
                    <a:lnTo>
                      <a:pt x="218" y="879"/>
                    </a:lnTo>
                    <a:lnTo>
                      <a:pt x="218" y="878"/>
                    </a:lnTo>
                    <a:lnTo>
                      <a:pt x="216" y="876"/>
                    </a:lnTo>
                    <a:lnTo>
                      <a:pt x="215" y="874"/>
                    </a:lnTo>
                    <a:lnTo>
                      <a:pt x="215" y="873"/>
                    </a:lnTo>
                    <a:lnTo>
                      <a:pt x="213" y="873"/>
                    </a:lnTo>
                    <a:lnTo>
                      <a:pt x="210" y="867"/>
                    </a:lnTo>
                    <a:lnTo>
                      <a:pt x="208" y="866"/>
                    </a:lnTo>
                    <a:lnTo>
                      <a:pt x="206" y="864"/>
                    </a:lnTo>
                    <a:lnTo>
                      <a:pt x="205" y="862"/>
                    </a:lnTo>
                    <a:lnTo>
                      <a:pt x="203" y="861"/>
                    </a:lnTo>
                    <a:lnTo>
                      <a:pt x="201" y="859"/>
                    </a:lnTo>
                    <a:lnTo>
                      <a:pt x="196" y="857"/>
                    </a:lnTo>
                    <a:lnTo>
                      <a:pt x="194" y="857"/>
                    </a:lnTo>
                    <a:lnTo>
                      <a:pt x="191" y="856"/>
                    </a:lnTo>
                    <a:lnTo>
                      <a:pt x="191" y="857"/>
                    </a:lnTo>
                    <a:lnTo>
                      <a:pt x="189" y="857"/>
                    </a:lnTo>
                    <a:lnTo>
                      <a:pt x="188" y="857"/>
                    </a:lnTo>
                    <a:lnTo>
                      <a:pt x="186" y="857"/>
                    </a:lnTo>
                    <a:lnTo>
                      <a:pt x="186" y="856"/>
                    </a:lnTo>
                    <a:lnTo>
                      <a:pt x="183" y="854"/>
                    </a:lnTo>
                    <a:lnTo>
                      <a:pt x="181" y="854"/>
                    </a:lnTo>
                    <a:lnTo>
                      <a:pt x="177" y="852"/>
                    </a:lnTo>
                    <a:lnTo>
                      <a:pt x="176" y="852"/>
                    </a:lnTo>
                    <a:lnTo>
                      <a:pt x="174" y="852"/>
                    </a:lnTo>
                    <a:lnTo>
                      <a:pt x="171" y="849"/>
                    </a:lnTo>
                    <a:lnTo>
                      <a:pt x="169" y="847"/>
                    </a:lnTo>
                    <a:lnTo>
                      <a:pt x="167" y="847"/>
                    </a:lnTo>
                    <a:lnTo>
                      <a:pt x="166" y="844"/>
                    </a:lnTo>
                    <a:lnTo>
                      <a:pt x="162" y="842"/>
                    </a:lnTo>
                    <a:lnTo>
                      <a:pt x="159" y="842"/>
                    </a:lnTo>
                    <a:lnTo>
                      <a:pt x="157" y="842"/>
                    </a:lnTo>
                    <a:lnTo>
                      <a:pt x="155" y="840"/>
                    </a:lnTo>
                    <a:lnTo>
                      <a:pt x="154" y="839"/>
                    </a:lnTo>
                    <a:lnTo>
                      <a:pt x="150" y="839"/>
                    </a:lnTo>
                    <a:lnTo>
                      <a:pt x="147" y="837"/>
                    </a:lnTo>
                    <a:lnTo>
                      <a:pt x="145" y="837"/>
                    </a:lnTo>
                    <a:lnTo>
                      <a:pt x="142" y="837"/>
                    </a:lnTo>
                    <a:lnTo>
                      <a:pt x="140" y="837"/>
                    </a:lnTo>
                    <a:lnTo>
                      <a:pt x="137" y="837"/>
                    </a:lnTo>
                    <a:lnTo>
                      <a:pt x="128" y="835"/>
                    </a:lnTo>
                    <a:lnTo>
                      <a:pt x="127" y="834"/>
                    </a:lnTo>
                    <a:lnTo>
                      <a:pt x="127" y="832"/>
                    </a:lnTo>
                    <a:lnTo>
                      <a:pt x="127" y="830"/>
                    </a:lnTo>
                    <a:lnTo>
                      <a:pt x="125" y="825"/>
                    </a:lnTo>
                    <a:lnTo>
                      <a:pt x="120" y="820"/>
                    </a:lnTo>
                    <a:lnTo>
                      <a:pt x="118" y="820"/>
                    </a:lnTo>
                    <a:lnTo>
                      <a:pt x="116" y="820"/>
                    </a:lnTo>
                    <a:lnTo>
                      <a:pt x="116" y="818"/>
                    </a:lnTo>
                    <a:lnTo>
                      <a:pt x="116" y="817"/>
                    </a:lnTo>
                    <a:lnTo>
                      <a:pt x="116" y="815"/>
                    </a:lnTo>
                    <a:lnTo>
                      <a:pt x="120" y="812"/>
                    </a:lnTo>
                    <a:lnTo>
                      <a:pt x="123" y="806"/>
                    </a:lnTo>
                    <a:lnTo>
                      <a:pt x="123" y="805"/>
                    </a:lnTo>
                    <a:lnTo>
                      <a:pt x="123" y="803"/>
                    </a:lnTo>
                    <a:lnTo>
                      <a:pt x="122" y="801"/>
                    </a:lnTo>
                    <a:lnTo>
                      <a:pt x="122" y="800"/>
                    </a:lnTo>
                    <a:lnTo>
                      <a:pt x="123" y="796"/>
                    </a:lnTo>
                    <a:lnTo>
                      <a:pt x="125" y="795"/>
                    </a:lnTo>
                    <a:lnTo>
                      <a:pt x="127" y="791"/>
                    </a:lnTo>
                    <a:lnTo>
                      <a:pt x="127" y="790"/>
                    </a:lnTo>
                    <a:lnTo>
                      <a:pt x="125" y="788"/>
                    </a:lnTo>
                    <a:lnTo>
                      <a:pt x="125" y="786"/>
                    </a:lnTo>
                    <a:lnTo>
                      <a:pt x="125" y="784"/>
                    </a:lnTo>
                    <a:lnTo>
                      <a:pt x="123" y="784"/>
                    </a:lnTo>
                    <a:lnTo>
                      <a:pt x="127" y="778"/>
                    </a:lnTo>
                    <a:lnTo>
                      <a:pt x="128" y="774"/>
                    </a:lnTo>
                    <a:lnTo>
                      <a:pt x="130" y="773"/>
                    </a:lnTo>
                    <a:lnTo>
                      <a:pt x="132" y="769"/>
                    </a:lnTo>
                    <a:lnTo>
                      <a:pt x="132" y="767"/>
                    </a:lnTo>
                    <a:lnTo>
                      <a:pt x="132" y="766"/>
                    </a:lnTo>
                    <a:lnTo>
                      <a:pt x="132" y="762"/>
                    </a:lnTo>
                    <a:lnTo>
                      <a:pt x="132" y="761"/>
                    </a:lnTo>
                    <a:lnTo>
                      <a:pt x="132" y="759"/>
                    </a:lnTo>
                    <a:lnTo>
                      <a:pt x="130" y="759"/>
                    </a:lnTo>
                    <a:lnTo>
                      <a:pt x="130" y="757"/>
                    </a:lnTo>
                    <a:lnTo>
                      <a:pt x="128" y="757"/>
                    </a:lnTo>
                    <a:lnTo>
                      <a:pt x="128" y="756"/>
                    </a:lnTo>
                    <a:lnTo>
                      <a:pt x="127" y="756"/>
                    </a:lnTo>
                    <a:lnTo>
                      <a:pt x="125" y="756"/>
                    </a:lnTo>
                    <a:lnTo>
                      <a:pt x="123" y="756"/>
                    </a:lnTo>
                    <a:lnTo>
                      <a:pt x="123" y="757"/>
                    </a:lnTo>
                    <a:lnTo>
                      <a:pt x="123" y="756"/>
                    </a:lnTo>
                    <a:lnTo>
                      <a:pt x="122" y="756"/>
                    </a:lnTo>
                    <a:lnTo>
                      <a:pt x="122" y="754"/>
                    </a:lnTo>
                    <a:lnTo>
                      <a:pt x="120" y="752"/>
                    </a:lnTo>
                    <a:lnTo>
                      <a:pt x="118" y="751"/>
                    </a:lnTo>
                    <a:lnTo>
                      <a:pt x="116" y="749"/>
                    </a:lnTo>
                    <a:lnTo>
                      <a:pt x="116" y="747"/>
                    </a:lnTo>
                    <a:lnTo>
                      <a:pt x="115" y="744"/>
                    </a:lnTo>
                    <a:lnTo>
                      <a:pt x="116" y="742"/>
                    </a:lnTo>
                    <a:lnTo>
                      <a:pt x="118" y="740"/>
                    </a:lnTo>
                    <a:lnTo>
                      <a:pt x="120" y="737"/>
                    </a:lnTo>
                    <a:lnTo>
                      <a:pt x="120" y="735"/>
                    </a:lnTo>
                    <a:lnTo>
                      <a:pt x="122" y="734"/>
                    </a:lnTo>
                    <a:lnTo>
                      <a:pt x="122" y="730"/>
                    </a:lnTo>
                    <a:lnTo>
                      <a:pt x="122" y="727"/>
                    </a:lnTo>
                    <a:lnTo>
                      <a:pt x="120" y="725"/>
                    </a:lnTo>
                    <a:lnTo>
                      <a:pt x="120" y="723"/>
                    </a:lnTo>
                    <a:lnTo>
                      <a:pt x="116" y="723"/>
                    </a:lnTo>
                    <a:lnTo>
                      <a:pt x="115" y="722"/>
                    </a:lnTo>
                    <a:lnTo>
                      <a:pt x="113" y="720"/>
                    </a:lnTo>
                    <a:lnTo>
                      <a:pt x="111" y="718"/>
                    </a:lnTo>
                    <a:lnTo>
                      <a:pt x="110" y="715"/>
                    </a:lnTo>
                    <a:lnTo>
                      <a:pt x="106" y="710"/>
                    </a:lnTo>
                    <a:lnTo>
                      <a:pt x="106" y="705"/>
                    </a:lnTo>
                    <a:lnTo>
                      <a:pt x="106" y="703"/>
                    </a:lnTo>
                    <a:lnTo>
                      <a:pt x="105" y="703"/>
                    </a:lnTo>
                    <a:lnTo>
                      <a:pt x="105" y="700"/>
                    </a:lnTo>
                    <a:lnTo>
                      <a:pt x="103" y="698"/>
                    </a:lnTo>
                    <a:lnTo>
                      <a:pt x="101" y="698"/>
                    </a:lnTo>
                    <a:lnTo>
                      <a:pt x="98" y="695"/>
                    </a:lnTo>
                    <a:lnTo>
                      <a:pt x="96" y="695"/>
                    </a:lnTo>
                    <a:lnTo>
                      <a:pt x="96" y="693"/>
                    </a:lnTo>
                    <a:lnTo>
                      <a:pt x="96" y="691"/>
                    </a:lnTo>
                    <a:lnTo>
                      <a:pt x="96" y="690"/>
                    </a:lnTo>
                    <a:lnTo>
                      <a:pt x="94" y="690"/>
                    </a:lnTo>
                    <a:lnTo>
                      <a:pt x="94" y="688"/>
                    </a:lnTo>
                    <a:lnTo>
                      <a:pt x="96" y="684"/>
                    </a:lnTo>
                    <a:lnTo>
                      <a:pt x="96" y="683"/>
                    </a:lnTo>
                    <a:lnTo>
                      <a:pt x="94" y="681"/>
                    </a:lnTo>
                    <a:lnTo>
                      <a:pt x="94" y="679"/>
                    </a:lnTo>
                    <a:lnTo>
                      <a:pt x="94" y="678"/>
                    </a:lnTo>
                    <a:lnTo>
                      <a:pt x="91" y="676"/>
                    </a:lnTo>
                    <a:lnTo>
                      <a:pt x="91" y="673"/>
                    </a:lnTo>
                    <a:lnTo>
                      <a:pt x="91" y="671"/>
                    </a:lnTo>
                    <a:lnTo>
                      <a:pt x="89" y="671"/>
                    </a:lnTo>
                    <a:lnTo>
                      <a:pt x="89" y="669"/>
                    </a:lnTo>
                    <a:lnTo>
                      <a:pt x="88" y="668"/>
                    </a:lnTo>
                    <a:lnTo>
                      <a:pt x="88" y="666"/>
                    </a:lnTo>
                    <a:lnTo>
                      <a:pt x="88" y="664"/>
                    </a:lnTo>
                    <a:lnTo>
                      <a:pt x="88" y="659"/>
                    </a:lnTo>
                    <a:lnTo>
                      <a:pt x="88" y="656"/>
                    </a:lnTo>
                    <a:lnTo>
                      <a:pt x="88" y="654"/>
                    </a:lnTo>
                    <a:lnTo>
                      <a:pt x="86" y="652"/>
                    </a:lnTo>
                    <a:lnTo>
                      <a:pt x="84" y="652"/>
                    </a:lnTo>
                    <a:lnTo>
                      <a:pt x="83" y="652"/>
                    </a:lnTo>
                    <a:lnTo>
                      <a:pt x="83" y="651"/>
                    </a:lnTo>
                    <a:lnTo>
                      <a:pt x="83" y="649"/>
                    </a:lnTo>
                    <a:lnTo>
                      <a:pt x="83" y="647"/>
                    </a:lnTo>
                    <a:lnTo>
                      <a:pt x="81" y="646"/>
                    </a:lnTo>
                    <a:lnTo>
                      <a:pt x="81" y="644"/>
                    </a:lnTo>
                    <a:lnTo>
                      <a:pt x="81" y="642"/>
                    </a:lnTo>
                    <a:lnTo>
                      <a:pt x="81" y="640"/>
                    </a:lnTo>
                    <a:lnTo>
                      <a:pt x="79" y="635"/>
                    </a:lnTo>
                    <a:lnTo>
                      <a:pt x="76" y="630"/>
                    </a:lnTo>
                    <a:lnTo>
                      <a:pt x="72" y="625"/>
                    </a:lnTo>
                    <a:lnTo>
                      <a:pt x="71" y="625"/>
                    </a:lnTo>
                    <a:lnTo>
                      <a:pt x="69" y="625"/>
                    </a:lnTo>
                    <a:lnTo>
                      <a:pt x="69" y="623"/>
                    </a:lnTo>
                    <a:lnTo>
                      <a:pt x="69" y="622"/>
                    </a:lnTo>
                    <a:lnTo>
                      <a:pt x="67" y="620"/>
                    </a:lnTo>
                    <a:lnTo>
                      <a:pt x="67" y="618"/>
                    </a:lnTo>
                    <a:lnTo>
                      <a:pt x="66" y="617"/>
                    </a:lnTo>
                    <a:lnTo>
                      <a:pt x="66" y="615"/>
                    </a:lnTo>
                    <a:lnTo>
                      <a:pt x="67" y="612"/>
                    </a:lnTo>
                    <a:lnTo>
                      <a:pt x="66" y="610"/>
                    </a:lnTo>
                    <a:lnTo>
                      <a:pt x="67" y="610"/>
                    </a:lnTo>
                    <a:lnTo>
                      <a:pt x="67" y="608"/>
                    </a:lnTo>
                    <a:lnTo>
                      <a:pt x="67" y="607"/>
                    </a:lnTo>
                    <a:lnTo>
                      <a:pt x="67" y="605"/>
                    </a:lnTo>
                    <a:lnTo>
                      <a:pt x="67" y="603"/>
                    </a:lnTo>
                    <a:lnTo>
                      <a:pt x="67" y="600"/>
                    </a:lnTo>
                    <a:lnTo>
                      <a:pt x="67" y="598"/>
                    </a:lnTo>
                    <a:lnTo>
                      <a:pt x="67" y="596"/>
                    </a:lnTo>
                    <a:lnTo>
                      <a:pt x="67" y="595"/>
                    </a:lnTo>
                    <a:lnTo>
                      <a:pt x="67" y="593"/>
                    </a:lnTo>
                    <a:lnTo>
                      <a:pt x="69" y="593"/>
                    </a:lnTo>
                    <a:lnTo>
                      <a:pt x="71" y="590"/>
                    </a:lnTo>
                    <a:lnTo>
                      <a:pt x="69" y="588"/>
                    </a:lnTo>
                    <a:lnTo>
                      <a:pt x="67" y="588"/>
                    </a:lnTo>
                    <a:lnTo>
                      <a:pt x="67" y="586"/>
                    </a:lnTo>
                    <a:lnTo>
                      <a:pt x="71" y="583"/>
                    </a:lnTo>
                    <a:lnTo>
                      <a:pt x="72" y="581"/>
                    </a:lnTo>
                    <a:lnTo>
                      <a:pt x="72" y="583"/>
                    </a:lnTo>
                    <a:lnTo>
                      <a:pt x="76" y="586"/>
                    </a:lnTo>
                    <a:lnTo>
                      <a:pt x="74" y="586"/>
                    </a:lnTo>
                    <a:lnTo>
                      <a:pt x="76" y="586"/>
                    </a:lnTo>
                    <a:lnTo>
                      <a:pt x="77" y="586"/>
                    </a:lnTo>
                    <a:lnTo>
                      <a:pt x="79" y="585"/>
                    </a:lnTo>
                    <a:lnTo>
                      <a:pt x="81" y="583"/>
                    </a:lnTo>
                    <a:lnTo>
                      <a:pt x="83" y="579"/>
                    </a:lnTo>
                    <a:lnTo>
                      <a:pt x="84" y="578"/>
                    </a:lnTo>
                    <a:lnTo>
                      <a:pt x="86" y="574"/>
                    </a:lnTo>
                    <a:lnTo>
                      <a:pt x="89" y="569"/>
                    </a:lnTo>
                    <a:lnTo>
                      <a:pt x="89" y="568"/>
                    </a:lnTo>
                    <a:lnTo>
                      <a:pt x="89" y="564"/>
                    </a:lnTo>
                    <a:lnTo>
                      <a:pt x="88" y="561"/>
                    </a:lnTo>
                    <a:lnTo>
                      <a:pt x="88" y="554"/>
                    </a:lnTo>
                    <a:lnTo>
                      <a:pt x="86" y="552"/>
                    </a:lnTo>
                    <a:lnTo>
                      <a:pt x="86" y="551"/>
                    </a:lnTo>
                    <a:lnTo>
                      <a:pt x="84" y="549"/>
                    </a:lnTo>
                    <a:lnTo>
                      <a:pt x="83" y="549"/>
                    </a:lnTo>
                    <a:lnTo>
                      <a:pt x="83" y="547"/>
                    </a:lnTo>
                    <a:lnTo>
                      <a:pt x="81" y="549"/>
                    </a:lnTo>
                    <a:lnTo>
                      <a:pt x="79" y="549"/>
                    </a:lnTo>
                    <a:lnTo>
                      <a:pt x="77" y="549"/>
                    </a:lnTo>
                    <a:lnTo>
                      <a:pt x="76" y="547"/>
                    </a:lnTo>
                    <a:lnTo>
                      <a:pt x="74" y="549"/>
                    </a:lnTo>
                    <a:lnTo>
                      <a:pt x="72" y="549"/>
                    </a:lnTo>
                    <a:lnTo>
                      <a:pt x="71" y="547"/>
                    </a:lnTo>
                    <a:lnTo>
                      <a:pt x="69" y="546"/>
                    </a:lnTo>
                    <a:lnTo>
                      <a:pt x="66" y="544"/>
                    </a:lnTo>
                    <a:lnTo>
                      <a:pt x="66" y="542"/>
                    </a:lnTo>
                    <a:lnTo>
                      <a:pt x="64" y="539"/>
                    </a:lnTo>
                    <a:lnTo>
                      <a:pt x="62" y="537"/>
                    </a:lnTo>
                    <a:lnTo>
                      <a:pt x="61" y="532"/>
                    </a:lnTo>
                    <a:lnTo>
                      <a:pt x="61" y="530"/>
                    </a:lnTo>
                    <a:lnTo>
                      <a:pt x="59" y="527"/>
                    </a:lnTo>
                    <a:lnTo>
                      <a:pt x="57" y="525"/>
                    </a:lnTo>
                    <a:lnTo>
                      <a:pt x="55" y="525"/>
                    </a:lnTo>
                    <a:lnTo>
                      <a:pt x="55" y="524"/>
                    </a:lnTo>
                    <a:lnTo>
                      <a:pt x="55" y="522"/>
                    </a:lnTo>
                    <a:lnTo>
                      <a:pt x="54" y="520"/>
                    </a:lnTo>
                    <a:lnTo>
                      <a:pt x="54" y="518"/>
                    </a:lnTo>
                    <a:lnTo>
                      <a:pt x="54" y="517"/>
                    </a:lnTo>
                    <a:lnTo>
                      <a:pt x="52" y="517"/>
                    </a:lnTo>
                    <a:lnTo>
                      <a:pt x="52" y="515"/>
                    </a:lnTo>
                    <a:lnTo>
                      <a:pt x="52" y="513"/>
                    </a:lnTo>
                    <a:lnTo>
                      <a:pt x="52" y="512"/>
                    </a:lnTo>
                    <a:lnTo>
                      <a:pt x="52" y="510"/>
                    </a:lnTo>
                    <a:lnTo>
                      <a:pt x="54" y="508"/>
                    </a:lnTo>
                    <a:lnTo>
                      <a:pt x="57" y="502"/>
                    </a:lnTo>
                    <a:lnTo>
                      <a:pt x="57" y="500"/>
                    </a:lnTo>
                    <a:lnTo>
                      <a:pt x="57" y="498"/>
                    </a:lnTo>
                    <a:lnTo>
                      <a:pt x="57" y="495"/>
                    </a:lnTo>
                    <a:lnTo>
                      <a:pt x="57" y="490"/>
                    </a:lnTo>
                    <a:lnTo>
                      <a:pt x="57" y="488"/>
                    </a:lnTo>
                    <a:lnTo>
                      <a:pt x="57" y="486"/>
                    </a:lnTo>
                    <a:lnTo>
                      <a:pt x="57" y="483"/>
                    </a:lnTo>
                    <a:lnTo>
                      <a:pt x="55" y="483"/>
                    </a:lnTo>
                    <a:lnTo>
                      <a:pt x="54" y="483"/>
                    </a:lnTo>
                    <a:lnTo>
                      <a:pt x="54" y="479"/>
                    </a:lnTo>
                    <a:lnTo>
                      <a:pt x="54" y="478"/>
                    </a:lnTo>
                    <a:lnTo>
                      <a:pt x="55" y="474"/>
                    </a:lnTo>
                    <a:lnTo>
                      <a:pt x="55" y="473"/>
                    </a:lnTo>
                    <a:lnTo>
                      <a:pt x="57" y="473"/>
                    </a:lnTo>
                    <a:lnTo>
                      <a:pt x="57" y="471"/>
                    </a:lnTo>
                    <a:lnTo>
                      <a:pt x="59" y="469"/>
                    </a:lnTo>
                    <a:lnTo>
                      <a:pt x="61" y="464"/>
                    </a:lnTo>
                    <a:lnTo>
                      <a:pt x="61" y="463"/>
                    </a:lnTo>
                    <a:lnTo>
                      <a:pt x="61" y="461"/>
                    </a:lnTo>
                    <a:lnTo>
                      <a:pt x="61" y="457"/>
                    </a:lnTo>
                    <a:lnTo>
                      <a:pt x="62" y="456"/>
                    </a:lnTo>
                    <a:lnTo>
                      <a:pt x="62" y="454"/>
                    </a:lnTo>
                    <a:lnTo>
                      <a:pt x="64" y="454"/>
                    </a:lnTo>
                    <a:lnTo>
                      <a:pt x="66" y="452"/>
                    </a:lnTo>
                    <a:lnTo>
                      <a:pt x="66" y="454"/>
                    </a:lnTo>
                    <a:lnTo>
                      <a:pt x="69" y="454"/>
                    </a:lnTo>
                    <a:lnTo>
                      <a:pt x="71" y="454"/>
                    </a:lnTo>
                    <a:lnTo>
                      <a:pt x="71" y="456"/>
                    </a:lnTo>
                    <a:lnTo>
                      <a:pt x="72" y="457"/>
                    </a:lnTo>
                    <a:lnTo>
                      <a:pt x="71" y="463"/>
                    </a:lnTo>
                    <a:lnTo>
                      <a:pt x="72" y="463"/>
                    </a:lnTo>
                    <a:lnTo>
                      <a:pt x="72" y="464"/>
                    </a:lnTo>
                    <a:lnTo>
                      <a:pt x="71" y="464"/>
                    </a:lnTo>
                    <a:lnTo>
                      <a:pt x="69" y="464"/>
                    </a:lnTo>
                    <a:lnTo>
                      <a:pt x="69" y="468"/>
                    </a:lnTo>
                    <a:lnTo>
                      <a:pt x="69" y="469"/>
                    </a:lnTo>
                    <a:lnTo>
                      <a:pt x="69" y="471"/>
                    </a:lnTo>
                    <a:lnTo>
                      <a:pt x="67" y="471"/>
                    </a:lnTo>
                    <a:lnTo>
                      <a:pt x="67" y="473"/>
                    </a:lnTo>
                    <a:lnTo>
                      <a:pt x="69" y="474"/>
                    </a:lnTo>
                    <a:lnTo>
                      <a:pt x="67" y="474"/>
                    </a:lnTo>
                    <a:lnTo>
                      <a:pt x="67" y="476"/>
                    </a:lnTo>
                    <a:lnTo>
                      <a:pt x="67" y="478"/>
                    </a:lnTo>
                    <a:lnTo>
                      <a:pt x="71" y="478"/>
                    </a:lnTo>
                    <a:lnTo>
                      <a:pt x="71" y="479"/>
                    </a:lnTo>
                    <a:lnTo>
                      <a:pt x="72" y="479"/>
                    </a:lnTo>
                    <a:lnTo>
                      <a:pt x="74" y="481"/>
                    </a:lnTo>
                    <a:lnTo>
                      <a:pt x="76" y="483"/>
                    </a:lnTo>
                    <a:lnTo>
                      <a:pt x="76" y="485"/>
                    </a:lnTo>
                    <a:lnTo>
                      <a:pt x="77" y="485"/>
                    </a:lnTo>
                    <a:lnTo>
                      <a:pt x="77" y="486"/>
                    </a:lnTo>
                    <a:lnTo>
                      <a:pt x="79" y="486"/>
                    </a:lnTo>
                    <a:lnTo>
                      <a:pt x="79" y="488"/>
                    </a:lnTo>
                    <a:lnTo>
                      <a:pt x="81" y="490"/>
                    </a:lnTo>
                    <a:lnTo>
                      <a:pt x="81" y="491"/>
                    </a:lnTo>
                    <a:lnTo>
                      <a:pt x="83" y="491"/>
                    </a:lnTo>
                    <a:lnTo>
                      <a:pt x="84" y="491"/>
                    </a:lnTo>
                    <a:lnTo>
                      <a:pt x="86" y="490"/>
                    </a:lnTo>
                    <a:lnTo>
                      <a:pt x="84" y="486"/>
                    </a:lnTo>
                    <a:lnTo>
                      <a:pt x="84" y="485"/>
                    </a:lnTo>
                    <a:lnTo>
                      <a:pt x="84" y="483"/>
                    </a:lnTo>
                    <a:lnTo>
                      <a:pt x="84" y="481"/>
                    </a:lnTo>
                    <a:lnTo>
                      <a:pt x="86" y="481"/>
                    </a:lnTo>
                    <a:lnTo>
                      <a:pt x="86" y="478"/>
                    </a:lnTo>
                    <a:lnTo>
                      <a:pt x="86" y="474"/>
                    </a:lnTo>
                    <a:lnTo>
                      <a:pt x="86" y="473"/>
                    </a:lnTo>
                    <a:lnTo>
                      <a:pt x="84" y="473"/>
                    </a:lnTo>
                    <a:lnTo>
                      <a:pt x="84" y="471"/>
                    </a:lnTo>
                    <a:lnTo>
                      <a:pt x="83" y="471"/>
                    </a:lnTo>
                    <a:lnTo>
                      <a:pt x="83" y="469"/>
                    </a:lnTo>
                    <a:lnTo>
                      <a:pt x="81" y="468"/>
                    </a:lnTo>
                    <a:lnTo>
                      <a:pt x="81" y="466"/>
                    </a:lnTo>
                    <a:lnTo>
                      <a:pt x="81" y="464"/>
                    </a:lnTo>
                    <a:lnTo>
                      <a:pt x="83" y="464"/>
                    </a:lnTo>
                    <a:lnTo>
                      <a:pt x="81" y="463"/>
                    </a:lnTo>
                    <a:lnTo>
                      <a:pt x="79" y="463"/>
                    </a:lnTo>
                    <a:lnTo>
                      <a:pt x="79" y="461"/>
                    </a:lnTo>
                    <a:lnTo>
                      <a:pt x="77" y="461"/>
                    </a:lnTo>
                    <a:lnTo>
                      <a:pt x="77" y="459"/>
                    </a:lnTo>
                    <a:lnTo>
                      <a:pt x="76" y="459"/>
                    </a:lnTo>
                    <a:lnTo>
                      <a:pt x="76" y="457"/>
                    </a:lnTo>
                    <a:lnTo>
                      <a:pt x="76" y="456"/>
                    </a:lnTo>
                    <a:lnTo>
                      <a:pt x="77" y="456"/>
                    </a:lnTo>
                    <a:lnTo>
                      <a:pt x="79" y="456"/>
                    </a:lnTo>
                    <a:lnTo>
                      <a:pt x="81" y="454"/>
                    </a:lnTo>
                    <a:lnTo>
                      <a:pt x="81" y="451"/>
                    </a:lnTo>
                    <a:lnTo>
                      <a:pt x="81" y="449"/>
                    </a:lnTo>
                    <a:lnTo>
                      <a:pt x="81" y="447"/>
                    </a:lnTo>
                    <a:lnTo>
                      <a:pt x="79" y="447"/>
                    </a:lnTo>
                    <a:lnTo>
                      <a:pt x="77" y="446"/>
                    </a:lnTo>
                    <a:lnTo>
                      <a:pt x="76" y="446"/>
                    </a:lnTo>
                    <a:lnTo>
                      <a:pt x="76" y="444"/>
                    </a:lnTo>
                    <a:lnTo>
                      <a:pt x="76" y="442"/>
                    </a:lnTo>
                    <a:lnTo>
                      <a:pt x="74" y="442"/>
                    </a:lnTo>
                    <a:lnTo>
                      <a:pt x="74" y="441"/>
                    </a:lnTo>
                    <a:lnTo>
                      <a:pt x="74" y="439"/>
                    </a:lnTo>
                    <a:lnTo>
                      <a:pt x="76" y="439"/>
                    </a:lnTo>
                    <a:lnTo>
                      <a:pt x="76" y="441"/>
                    </a:lnTo>
                    <a:lnTo>
                      <a:pt x="79" y="439"/>
                    </a:lnTo>
                    <a:lnTo>
                      <a:pt x="79" y="437"/>
                    </a:lnTo>
                    <a:lnTo>
                      <a:pt x="79" y="435"/>
                    </a:lnTo>
                    <a:lnTo>
                      <a:pt x="81" y="435"/>
                    </a:lnTo>
                    <a:lnTo>
                      <a:pt x="83" y="437"/>
                    </a:lnTo>
                    <a:lnTo>
                      <a:pt x="84" y="437"/>
                    </a:lnTo>
                    <a:lnTo>
                      <a:pt x="86" y="437"/>
                    </a:lnTo>
                    <a:lnTo>
                      <a:pt x="88" y="437"/>
                    </a:lnTo>
                    <a:lnTo>
                      <a:pt x="89" y="435"/>
                    </a:lnTo>
                    <a:lnTo>
                      <a:pt x="89" y="434"/>
                    </a:lnTo>
                    <a:lnTo>
                      <a:pt x="89" y="432"/>
                    </a:lnTo>
                    <a:lnTo>
                      <a:pt x="89" y="430"/>
                    </a:lnTo>
                    <a:lnTo>
                      <a:pt x="88" y="429"/>
                    </a:lnTo>
                    <a:lnTo>
                      <a:pt x="88" y="427"/>
                    </a:lnTo>
                    <a:lnTo>
                      <a:pt x="84" y="424"/>
                    </a:lnTo>
                    <a:lnTo>
                      <a:pt x="83" y="422"/>
                    </a:lnTo>
                    <a:lnTo>
                      <a:pt x="81" y="420"/>
                    </a:lnTo>
                    <a:lnTo>
                      <a:pt x="81" y="422"/>
                    </a:lnTo>
                    <a:lnTo>
                      <a:pt x="77" y="424"/>
                    </a:lnTo>
                    <a:lnTo>
                      <a:pt x="74" y="422"/>
                    </a:lnTo>
                    <a:lnTo>
                      <a:pt x="74" y="424"/>
                    </a:lnTo>
                    <a:lnTo>
                      <a:pt x="74" y="425"/>
                    </a:lnTo>
                    <a:lnTo>
                      <a:pt x="72" y="427"/>
                    </a:lnTo>
                    <a:lnTo>
                      <a:pt x="72" y="429"/>
                    </a:lnTo>
                    <a:lnTo>
                      <a:pt x="71" y="430"/>
                    </a:lnTo>
                    <a:lnTo>
                      <a:pt x="71" y="432"/>
                    </a:lnTo>
                    <a:lnTo>
                      <a:pt x="71" y="434"/>
                    </a:lnTo>
                    <a:lnTo>
                      <a:pt x="72" y="434"/>
                    </a:lnTo>
                    <a:lnTo>
                      <a:pt x="72" y="435"/>
                    </a:lnTo>
                    <a:lnTo>
                      <a:pt x="72" y="437"/>
                    </a:lnTo>
                    <a:lnTo>
                      <a:pt x="72" y="435"/>
                    </a:lnTo>
                    <a:lnTo>
                      <a:pt x="71" y="435"/>
                    </a:lnTo>
                    <a:lnTo>
                      <a:pt x="69" y="437"/>
                    </a:lnTo>
                    <a:lnTo>
                      <a:pt x="69" y="439"/>
                    </a:lnTo>
                    <a:lnTo>
                      <a:pt x="69" y="441"/>
                    </a:lnTo>
                    <a:lnTo>
                      <a:pt x="67" y="439"/>
                    </a:lnTo>
                    <a:lnTo>
                      <a:pt x="67" y="441"/>
                    </a:lnTo>
                    <a:lnTo>
                      <a:pt x="67" y="442"/>
                    </a:lnTo>
                    <a:lnTo>
                      <a:pt x="69" y="442"/>
                    </a:lnTo>
                    <a:lnTo>
                      <a:pt x="69" y="444"/>
                    </a:lnTo>
                    <a:lnTo>
                      <a:pt x="69" y="446"/>
                    </a:lnTo>
                    <a:lnTo>
                      <a:pt x="71" y="446"/>
                    </a:lnTo>
                    <a:lnTo>
                      <a:pt x="71" y="447"/>
                    </a:lnTo>
                    <a:lnTo>
                      <a:pt x="69" y="447"/>
                    </a:lnTo>
                    <a:lnTo>
                      <a:pt x="67" y="447"/>
                    </a:lnTo>
                    <a:lnTo>
                      <a:pt x="67" y="446"/>
                    </a:lnTo>
                    <a:lnTo>
                      <a:pt x="67" y="447"/>
                    </a:lnTo>
                    <a:lnTo>
                      <a:pt x="66" y="451"/>
                    </a:lnTo>
                    <a:lnTo>
                      <a:pt x="64" y="451"/>
                    </a:lnTo>
                    <a:lnTo>
                      <a:pt x="62" y="451"/>
                    </a:lnTo>
                    <a:lnTo>
                      <a:pt x="61" y="449"/>
                    </a:lnTo>
                    <a:lnTo>
                      <a:pt x="61" y="447"/>
                    </a:lnTo>
                    <a:lnTo>
                      <a:pt x="59" y="446"/>
                    </a:lnTo>
                    <a:lnTo>
                      <a:pt x="57" y="444"/>
                    </a:lnTo>
                    <a:lnTo>
                      <a:pt x="55" y="442"/>
                    </a:lnTo>
                    <a:lnTo>
                      <a:pt x="55" y="441"/>
                    </a:lnTo>
                    <a:lnTo>
                      <a:pt x="54" y="439"/>
                    </a:lnTo>
                    <a:lnTo>
                      <a:pt x="52" y="439"/>
                    </a:lnTo>
                    <a:lnTo>
                      <a:pt x="50" y="439"/>
                    </a:lnTo>
                    <a:lnTo>
                      <a:pt x="49" y="437"/>
                    </a:lnTo>
                    <a:lnTo>
                      <a:pt x="49" y="435"/>
                    </a:lnTo>
                    <a:lnTo>
                      <a:pt x="47" y="434"/>
                    </a:lnTo>
                    <a:lnTo>
                      <a:pt x="45" y="432"/>
                    </a:lnTo>
                    <a:lnTo>
                      <a:pt x="45" y="429"/>
                    </a:lnTo>
                    <a:lnTo>
                      <a:pt x="44" y="425"/>
                    </a:lnTo>
                    <a:lnTo>
                      <a:pt x="42" y="424"/>
                    </a:lnTo>
                    <a:lnTo>
                      <a:pt x="40" y="422"/>
                    </a:lnTo>
                    <a:lnTo>
                      <a:pt x="37" y="420"/>
                    </a:lnTo>
                    <a:lnTo>
                      <a:pt x="35" y="420"/>
                    </a:lnTo>
                    <a:lnTo>
                      <a:pt x="33" y="420"/>
                    </a:lnTo>
                    <a:lnTo>
                      <a:pt x="32" y="420"/>
                    </a:lnTo>
                    <a:lnTo>
                      <a:pt x="32" y="422"/>
                    </a:lnTo>
                    <a:lnTo>
                      <a:pt x="28" y="422"/>
                    </a:lnTo>
                    <a:lnTo>
                      <a:pt x="28" y="420"/>
                    </a:lnTo>
                    <a:lnTo>
                      <a:pt x="30" y="420"/>
                    </a:lnTo>
                    <a:lnTo>
                      <a:pt x="32" y="417"/>
                    </a:lnTo>
                    <a:lnTo>
                      <a:pt x="37" y="412"/>
                    </a:lnTo>
                    <a:lnTo>
                      <a:pt x="39" y="408"/>
                    </a:lnTo>
                    <a:lnTo>
                      <a:pt x="40" y="407"/>
                    </a:lnTo>
                    <a:lnTo>
                      <a:pt x="40" y="405"/>
                    </a:lnTo>
                    <a:lnTo>
                      <a:pt x="39" y="403"/>
                    </a:lnTo>
                    <a:lnTo>
                      <a:pt x="40" y="403"/>
                    </a:lnTo>
                    <a:lnTo>
                      <a:pt x="40" y="402"/>
                    </a:lnTo>
                    <a:lnTo>
                      <a:pt x="39" y="398"/>
                    </a:lnTo>
                    <a:lnTo>
                      <a:pt x="40" y="398"/>
                    </a:lnTo>
                    <a:lnTo>
                      <a:pt x="40" y="396"/>
                    </a:lnTo>
                    <a:lnTo>
                      <a:pt x="40" y="395"/>
                    </a:lnTo>
                    <a:lnTo>
                      <a:pt x="40" y="393"/>
                    </a:lnTo>
                    <a:lnTo>
                      <a:pt x="40" y="391"/>
                    </a:lnTo>
                    <a:lnTo>
                      <a:pt x="39" y="390"/>
                    </a:lnTo>
                    <a:lnTo>
                      <a:pt x="37" y="390"/>
                    </a:lnTo>
                    <a:lnTo>
                      <a:pt x="35" y="390"/>
                    </a:lnTo>
                    <a:lnTo>
                      <a:pt x="35" y="388"/>
                    </a:lnTo>
                    <a:lnTo>
                      <a:pt x="35" y="386"/>
                    </a:lnTo>
                    <a:lnTo>
                      <a:pt x="37" y="385"/>
                    </a:lnTo>
                    <a:lnTo>
                      <a:pt x="37" y="381"/>
                    </a:lnTo>
                    <a:lnTo>
                      <a:pt x="35" y="378"/>
                    </a:lnTo>
                    <a:lnTo>
                      <a:pt x="35" y="374"/>
                    </a:lnTo>
                    <a:lnTo>
                      <a:pt x="33" y="373"/>
                    </a:lnTo>
                    <a:lnTo>
                      <a:pt x="33" y="371"/>
                    </a:lnTo>
                    <a:lnTo>
                      <a:pt x="30" y="368"/>
                    </a:lnTo>
                    <a:lnTo>
                      <a:pt x="27" y="364"/>
                    </a:lnTo>
                    <a:lnTo>
                      <a:pt x="25" y="361"/>
                    </a:lnTo>
                    <a:lnTo>
                      <a:pt x="23" y="357"/>
                    </a:lnTo>
                    <a:lnTo>
                      <a:pt x="23" y="354"/>
                    </a:lnTo>
                    <a:lnTo>
                      <a:pt x="22" y="354"/>
                    </a:lnTo>
                    <a:lnTo>
                      <a:pt x="22" y="352"/>
                    </a:lnTo>
                    <a:lnTo>
                      <a:pt x="22" y="351"/>
                    </a:lnTo>
                    <a:lnTo>
                      <a:pt x="20" y="347"/>
                    </a:lnTo>
                    <a:lnTo>
                      <a:pt x="18" y="342"/>
                    </a:lnTo>
                    <a:lnTo>
                      <a:pt x="18" y="341"/>
                    </a:lnTo>
                    <a:lnTo>
                      <a:pt x="18" y="339"/>
                    </a:lnTo>
                    <a:lnTo>
                      <a:pt x="17" y="337"/>
                    </a:lnTo>
                    <a:lnTo>
                      <a:pt x="15" y="335"/>
                    </a:lnTo>
                    <a:lnTo>
                      <a:pt x="13" y="334"/>
                    </a:lnTo>
                    <a:lnTo>
                      <a:pt x="13" y="332"/>
                    </a:lnTo>
                    <a:lnTo>
                      <a:pt x="11" y="329"/>
                    </a:lnTo>
                    <a:lnTo>
                      <a:pt x="11" y="327"/>
                    </a:lnTo>
                    <a:lnTo>
                      <a:pt x="10" y="327"/>
                    </a:lnTo>
                    <a:lnTo>
                      <a:pt x="10" y="325"/>
                    </a:lnTo>
                    <a:lnTo>
                      <a:pt x="8" y="322"/>
                    </a:lnTo>
                    <a:lnTo>
                      <a:pt x="8" y="320"/>
                    </a:lnTo>
                    <a:lnTo>
                      <a:pt x="8" y="319"/>
                    </a:lnTo>
                    <a:lnTo>
                      <a:pt x="6" y="317"/>
                    </a:lnTo>
                    <a:lnTo>
                      <a:pt x="5" y="313"/>
                    </a:lnTo>
                    <a:lnTo>
                      <a:pt x="5" y="312"/>
                    </a:lnTo>
                    <a:lnTo>
                      <a:pt x="5" y="308"/>
                    </a:lnTo>
                    <a:lnTo>
                      <a:pt x="6" y="308"/>
                    </a:lnTo>
                    <a:lnTo>
                      <a:pt x="6" y="307"/>
                    </a:lnTo>
                    <a:lnTo>
                      <a:pt x="8" y="305"/>
                    </a:lnTo>
                    <a:lnTo>
                      <a:pt x="10" y="303"/>
                    </a:lnTo>
                    <a:lnTo>
                      <a:pt x="11" y="300"/>
                    </a:lnTo>
                    <a:lnTo>
                      <a:pt x="11" y="295"/>
                    </a:lnTo>
                    <a:lnTo>
                      <a:pt x="11" y="293"/>
                    </a:lnTo>
                    <a:lnTo>
                      <a:pt x="10" y="291"/>
                    </a:lnTo>
                    <a:lnTo>
                      <a:pt x="10" y="290"/>
                    </a:lnTo>
                    <a:lnTo>
                      <a:pt x="10" y="288"/>
                    </a:lnTo>
                    <a:lnTo>
                      <a:pt x="10" y="285"/>
                    </a:lnTo>
                    <a:lnTo>
                      <a:pt x="10" y="283"/>
                    </a:lnTo>
                    <a:lnTo>
                      <a:pt x="10" y="280"/>
                    </a:lnTo>
                    <a:lnTo>
                      <a:pt x="10" y="278"/>
                    </a:lnTo>
                    <a:lnTo>
                      <a:pt x="10" y="276"/>
                    </a:lnTo>
                    <a:lnTo>
                      <a:pt x="10" y="274"/>
                    </a:lnTo>
                    <a:lnTo>
                      <a:pt x="10" y="273"/>
                    </a:lnTo>
                    <a:lnTo>
                      <a:pt x="11" y="271"/>
                    </a:lnTo>
                    <a:lnTo>
                      <a:pt x="10" y="269"/>
                    </a:lnTo>
                    <a:lnTo>
                      <a:pt x="10" y="268"/>
                    </a:lnTo>
                    <a:lnTo>
                      <a:pt x="11" y="266"/>
                    </a:lnTo>
                    <a:lnTo>
                      <a:pt x="11" y="264"/>
                    </a:lnTo>
                    <a:lnTo>
                      <a:pt x="13" y="263"/>
                    </a:lnTo>
                    <a:lnTo>
                      <a:pt x="15" y="259"/>
                    </a:lnTo>
                    <a:lnTo>
                      <a:pt x="17" y="254"/>
                    </a:lnTo>
                    <a:lnTo>
                      <a:pt x="18" y="254"/>
                    </a:lnTo>
                    <a:lnTo>
                      <a:pt x="20" y="252"/>
                    </a:lnTo>
                    <a:lnTo>
                      <a:pt x="22" y="249"/>
                    </a:lnTo>
                    <a:lnTo>
                      <a:pt x="22" y="244"/>
                    </a:lnTo>
                    <a:lnTo>
                      <a:pt x="22" y="242"/>
                    </a:lnTo>
                    <a:lnTo>
                      <a:pt x="23" y="239"/>
                    </a:lnTo>
                    <a:lnTo>
                      <a:pt x="23" y="236"/>
                    </a:lnTo>
                    <a:lnTo>
                      <a:pt x="23" y="234"/>
                    </a:lnTo>
                    <a:lnTo>
                      <a:pt x="22" y="232"/>
                    </a:lnTo>
                    <a:lnTo>
                      <a:pt x="22" y="230"/>
                    </a:lnTo>
                    <a:lnTo>
                      <a:pt x="22" y="229"/>
                    </a:lnTo>
                    <a:lnTo>
                      <a:pt x="23" y="225"/>
                    </a:lnTo>
                    <a:lnTo>
                      <a:pt x="23" y="224"/>
                    </a:lnTo>
                    <a:lnTo>
                      <a:pt x="23" y="220"/>
                    </a:lnTo>
                    <a:lnTo>
                      <a:pt x="22" y="219"/>
                    </a:lnTo>
                    <a:lnTo>
                      <a:pt x="20" y="215"/>
                    </a:lnTo>
                    <a:lnTo>
                      <a:pt x="20" y="213"/>
                    </a:lnTo>
                    <a:lnTo>
                      <a:pt x="20" y="210"/>
                    </a:lnTo>
                    <a:lnTo>
                      <a:pt x="18" y="208"/>
                    </a:lnTo>
                    <a:lnTo>
                      <a:pt x="18" y="207"/>
                    </a:lnTo>
                    <a:lnTo>
                      <a:pt x="18" y="203"/>
                    </a:lnTo>
                    <a:lnTo>
                      <a:pt x="17" y="200"/>
                    </a:lnTo>
                    <a:lnTo>
                      <a:pt x="17" y="198"/>
                    </a:lnTo>
                    <a:lnTo>
                      <a:pt x="15" y="197"/>
                    </a:lnTo>
                    <a:lnTo>
                      <a:pt x="13" y="197"/>
                    </a:lnTo>
                    <a:lnTo>
                      <a:pt x="13" y="195"/>
                    </a:lnTo>
                    <a:lnTo>
                      <a:pt x="15" y="191"/>
                    </a:lnTo>
                    <a:lnTo>
                      <a:pt x="15" y="190"/>
                    </a:lnTo>
                    <a:lnTo>
                      <a:pt x="13" y="186"/>
                    </a:lnTo>
                    <a:lnTo>
                      <a:pt x="11" y="185"/>
                    </a:lnTo>
                    <a:lnTo>
                      <a:pt x="10" y="183"/>
                    </a:lnTo>
                    <a:lnTo>
                      <a:pt x="8" y="183"/>
                    </a:lnTo>
                    <a:lnTo>
                      <a:pt x="6" y="180"/>
                    </a:lnTo>
                    <a:lnTo>
                      <a:pt x="6" y="178"/>
                    </a:lnTo>
                    <a:lnTo>
                      <a:pt x="5" y="176"/>
                    </a:lnTo>
                    <a:lnTo>
                      <a:pt x="3" y="173"/>
                    </a:lnTo>
                    <a:lnTo>
                      <a:pt x="1" y="169"/>
                    </a:lnTo>
                    <a:lnTo>
                      <a:pt x="1" y="168"/>
                    </a:lnTo>
                    <a:lnTo>
                      <a:pt x="0" y="168"/>
                    </a:lnTo>
                    <a:lnTo>
                      <a:pt x="0" y="166"/>
                    </a:lnTo>
                    <a:lnTo>
                      <a:pt x="0" y="164"/>
                    </a:lnTo>
                    <a:lnTo>
                      <a:pt x="3" y="161"/>
                    </a:lnTo>
                    <a:lnTo>
                      <a:pt x="3" y="159"/>
                    </a:lnTo>
                    <a:lnTo>
                      <a:pt x="3" y="158"/>
                    </a:lnTo>
                    <a:lnTo>
                      <a:pt x="3" y="156"/>
                    </a:lnTo>
                    <a:lnTo>
                      <a:pt x="3" y="154"/>
                    </a:lnTo>
                    <a:lnTo>
                      <a:pt x="3" y="153"/>
                    </a:lnTo>
                    <a:lnTo>
                      <a:pt x="3" y="151"/>
                    </a:lnTo>
                    <a:lnTo>
                      <a:pt x="1" y="151"/>
                    </a:lnTo>
                    <a:lnTo>
                      <a:pt x="1" y="149"/>
                    </a:lnTo>
                    <a:lnTo>
                      <a:pt x="1" y="147"/>
                    </a:lnTo>
                    <a:lnTo>
                      <a:pt x="1" y="146"/>
                    </a:lnTo>
                    <a:lnTo>
                      <a:pt x="3" y="144"/>
                    </a:lnTo>
                    <a:lnTo>
                      <a:pt x="5" y="142"/>
                    </a:lnTo>
                    <a:lnTo>
                      <a:pt x="6" y="142"/>
                    </a:lnTo>
                    <a:lnTo>
                      <a:pt x="6" y="141"/>
                    </a:lnTo>
                    <a:lnTo>
                      <a:pt x="6" y="139"/>
                    </a:lnTo>
                    <a:lnTo>
                      <a:pt x="8" y="137"/>
                    </a:lnTo>
                    <a:lnTo>
                      <a:pt x="13" y="132"/>
                    </a:lnTo>
                    <a:lnTo>
                      <a:pt x="15" y="129"/>
                    </a:lnTo>
                    <a:lnTo>
                      <a:pt x="18" y="127"/>
                    </a:lnTo>
                    <a:lnTo>
                      <a:pt x="23" y="122"/>
                    </a:lnTo>
                    <a:lnTo>
                      <a:pt x="27" y="119"/>
                    </a:lnTo>
                    <a:lnTo>
                      <a:pt x="30" y="117"/>
                    </a:lnTo>
                    <a:lnTo>
                      <a:pt x="32" y="114"/>
                    </a:lnTo>
                    <a:lnTo>
                      <a:pt x="35" y="110"/>
                    </a:lnTo>
                    <a:lnTo>
                      <a:pt x="39" y="107"/>
                    </a:lnTo>
                    <a:lnTo>
                      <a:pt x="42" y="100"/>
                    </a:lnTo>
                    <a:lnTo>
                      <a:pt x="44" y="97"/>
                    </a:lnTo>
                    <a:lnTo>
                      <a:pt x="44" y="95"/>
                    </a:lnTo>
                    <a:lnTo>
                      <a:pt x="42" y="93"/>
                    </a:lnTo>
                    <a:lnTo>
                      <a:pt x="40" y="93"/>
                    </a:lnTo>
                    <a:lnTo>
                      <a:pt x="42" y="93"/>
                    </a:lnTo>
                    <a:lnTo>
                      <a:pt x="42" y="90"/>
                    </a:lnTo>
                    <a:lnTo>
                      <a:pt x="42" y="88"/>
                    </a:lnTo>
                    <a:lnTo>
                      <a:pt x="44" y="86"/>
                    </a:lnTo>
                    <a:lnTo>
                      <a:pt x="42" y="85"/>
                    </a:lnTo>
                    <a:lnTo>
                      <a:pt x="44" y="85"/>
                    </a:lnTo>
                    <a:lnTo>
                      <a:pt x="45" y="85"/>
                    </a:lnTo>
                    <a:lnTo>
                      <a:pt x="47" y="81"/>
                    </a:lnTo>
                    <a:lnTo>
                      <a:pt x="50" y="76"/>
                    </a:lnTo>
                    <a:lnTo>
                      <a:pt x="54" y="71"/>
                    </a:lnTo>
                    <a:lnTo>
                      <a:pt x="55" y="66"/>
                    </a:lnTo>
                    <a:lnTo>
                      <a:pt x="57" y="64"/>
                    </a:lnTo>
                    <a:lnTo>
                      <a:pt x="61" y="58"/>
                    </a:lnTo>
                    <a:lnTo>
                      <a:pt x="61" y="54"/>
                    </a:lnTo>
                    <a:lnTo>
                      <a:pt x="61" y="51"/>
                    </a:lnTo>
                    <a:lnTo>
                      <a:pt x="62" y="46"/>
                    </a:lnTo>
                    <a:lnTo>
                      <a:pt x="62" y="44"/>
                    </a:lnTo>
                    <a:lnTo>
                      <a:pt x="62" y="42"/>
                    </a:lnTo>
                    <a:lnTo>
                      <a:pt x="62" y="41"/>
                    </a:lnTo>
                    <a:lnTo>
                      <a:pt x="62" y="39"/>
                    </a:lnTo>
                    <a:lnTo>
                      <a:pt x="62" y="37"/>
                    </a:lnTo>
                    <a:lnTo>
                      <a:pt x="62" y="34"/>
                    </a:lnTo>
                    <a:lnTo>
                      <a:pt x="62" y="32"/>
                    </a:lnTo>
                    <a:lnTo>
                      <a:pt x="64" y="29"/>
                    </a:lnTo>
                    <a:lnTo>
                      <a:pt x="62" y="27"/>
                    </a:lnTo>
                    <a:lnTo>
                      <a:pt x="62" y="25"/>
                    </a:lnTo>
                    <a:lnTo>
                      <a:pt x="61" y="25"/>
                    </a:lnTo>
                    <a:lnTo>
                      <a:pt x="61" y="24"/>
                    </a:lnTo>
                    <a:lnTo>
                      <a:pt x="59" y="20"/>
                    </a:lnTo>
                    <a:lnTo>
                      <a:pt x="57" y="20"/>
                    </a:lnTo>
                    <a:lnTo>
                      <a:pt x="57" y="19"/>
                    </a:lnTo>
                    <a:lnTo>
                      <a:pt x="59" y="19"/>
                    </a:lnTo>
                    <a:lnTo>
                      <a:pt x="61" y="17"/>
                    </a:lnTo>
                    <a:lnTo>
                      <a:pt x="62" y="14"/>
                    </a:lnTo>
                    <a:lnTo>
                      <a:pt x="64" y="10"/>
                    </a:lnTo>
                    <a:lnTo>
                      <a:pt x="66" y="5"/>
                    </a:lnTo>
                    <a:lnTo>
                      <a:pt x="67" y="2"/>
                    </a:lnTo>
                    <a:lnTo>
                      <a:pt x="67" y="0"/>
                    </a:lnTo>
                    <a:lnTo>
                      <a:pt x="76" y="2"/>
                    </a:lnTo>
                    <a:lnTo>
                      <a:pt x="77" y="2"/>
                    </a:lnTo>
                    <a:lnTo>
                      <a:pt x="96" y="8"/>
                    </a:lnTo>
                    <a:lnTo>
                      <a:pt x="111" y="14"/>
                    </a:lnTo>
                    <a:lnTo>
                      <a:pt x="118" y="15"/>
                    </a:lnTo>
                    <a:lnTo>
                      <a:pt x="120" y="17"/>
                    </a:lnTo>
                    <a:lnTo>
                      <a:pt x="130" y="20"/>
                    </a:lnTo>
                    <a:lnTo>
                      <a:pt x="140" y="22"/>
                    </a:lnTo>
                    <a:lnTo>
                      <a:pt x="145" y="24"/>
                    </a:lnTo>
                    <a:lnTo>
                      <a:pt x="154" y="27"/>
                    </a:lnTo>
                    <a:lnTo>
                      <a:pt x="157" y="27"/>
                    </a:lnTo>
                    <a:lnTo>
                      <a:pt x="183" y="36"/>
                    </a:lnTo>
                    <a:lnTo>
                      <a:pt x="193" y="39"/>
                    </a:lnTo>
                    <a:lnTo>
                      <a:pt x="203" y="42"/>
                    </a:lnTo>
                    <a:lnTo>
                      <a:pt x="208" y="44"/>
                    </a:lnTo>
                    <a:close/>
                  </a:path>
                </a:pathLst>
              </a:custGeom>
              <a:solidFill>
                <a:srgbClr val="07A56D"/>
              </a:solidFill>
              <a:ln w="4826">
                <a:solidFill>
                  <a:schemeClr val="tx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9"/>
              <p:cNvSpPr>
                <a:spLocks/>
              </p:cNvSpPr>
              <p:nvPr/>
            </p:nvSpPr>
            <p:spPr bwMode="auto">
              <a:xfrm>
                <a:off x="2448291" y="4041578"/>
                <a:ext cx="28715" cy="55515"/>
              </a:xfrm>
              <a:custGeom>
                <a:avLst/>
                <a:gdLst>
                  <a:gd name="T0" fmla="*/ 3 w 15"/>
                  <a:gd name="T1" fmla="*/ 4 h 29"/>
                  <a:gd name="T2" fmla="*/ 3 w 15"/>
                  <a:gd name="T3" fmla="*/ 5 h 29"/>
                  <a:gd name="T4" fmla="*/ 3 w 15"/>
                  <a:gd name="T5" fmla="*/ 7 h 29"/>
                  <a:gd name="T6" fmla="*/ 5 w 15"/>
                  <a:gd name="T7" fmla="*/ 9 h 29"/>
                  <a:gd name="T8" fmla="*/ 6 w 15"/>
                  <a:gd name="T9" fmla="*/ 14 h 29"/>
                  <a:gd name="T10" fmla="*/ 6 w 15"/>
                  <a:gd name="T11" fmla="*/ 15 h 29"/>
                  <a:gd name="T12" fmla="*/ 8 w 15"/>
                  <a:gd name="T13" fmla="*/ 17 h 29"/>
                  <a:gd name="T14" fmla="*/ 10 w 15"/>
                  <a:gd name="T15" fmla="*/ 19 h 29"/>
                  <a:gd name="T16" fmla="*/ 15 w 15"/>
                  <a:gd name="T17" fmla="*/ 26 h 29"/>
                  <a:gd name="T18" fmla="*/ 15 w 15"/>
                  <a:gd name="T19" fmla="*/ 27 h 29"/>
                  <a:gd name="T20" fmla="*/ 15 w 15"/>
                  <a:gd name="T21" fmla="*/ 29 h 29"/>
                  <a:gd name="T22" fmla="*/ 15 w 15"/>
                  <a:gd name="T23" fmla="*/ 27 h 29"/>
                  <a:gd name="T24" fmla="*/ 13 w 15"/>
                  <a:gd name="T25" fmla="*/ 27 h 29"/>
                  <a:gd name="T26" fmla="*/ 11 w 15"/>
                  <a:gd name="T27" fmla="*/ 27 h 29"/>
                  <a:gd name="T28" fmla="*/ 8 w 15"/>
                  <a:gd name="T29" fmla="*/ 29 h 29"/>
                  <a:gd name="T30" fmla="*/ 8 w 15"/>
                  <a:gd name="T31" fmla="*/ 27 h 29"/>
                  <a:gd name="T32" fmla="*/ 8 w 15"/>
                  <a:gd name="T33" fmla="*/ 26 h 29"/>
                  <a:gd name="T34" fmla="*/ 5 w 15"/>
                  <a:gd name="T35" fmla="*/ 22 h 29"/>
                  <a:gd name="T36" fmla="*/ 3 w 15"/>
                  <a:gd name="T37" fmla="*/ 22 h 29"/>
                  <a:gd name="T38" fmla="*/ 3 w 15"/>
                  <a:gd name="T39" fmla="*/ 19 h 29"/>
                  <a:gd name="T40" fmla="*/ 3 w 15"/>
                  <a:gd name="T41" fmla="*/ 17 h 29"/>
                  <a:gd name="T42" fmla="*/ 1 w 15"/>
                  <a:gd name="T43" fmla="*/ 15 h 29"/>
                  <a:gd name="T44" fmla="*/ 1 w 15"/>
                  <a:gd name="T45" fmla="*/ 10 h 29"/>
                  <a:gd name="T46" fmla="*/ 1 w 15"/>
                  <a:gd name="T47" fmla="*/ 9 h 29"/>
                  <a:gd name="T48" fmla="*/ 0 w 15"/>
                  <a:gd name="T49" fmla="*/ 9 h 29"/>
                  <a:gd name="T50" fmla="*/ 0 w 15"/>
                  <a:gd name="T51" fmla="*/ 4 h 29"/>
                  <a:gd name="T52" fmla="*/ 0 w 15"/>
                  <a:gd name="T53" fmla="*/ 2 h 29"/>
                  <a:gd name="T54" fmla="*/ 0 w 15"/>
                  <a:gd name="T55" fmla="*/ 0 h 29"/>
                  <a:gd name="T56" fmla="*/ 1 w 15"/>
                  <a:gd name="T57" fmla="*/ 2 h 29"/>
                  <a:gd name="T58" fmla="*/ 3 w 15"/>
                  <a:gd name="T59" fmla="*/ 2 h 29"/>
                  <a:gd name="T60" fmla="*/ 3 w 15"/>
                  <a:gd name="T61"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 h="29">
                    <a:moveTo>
                      <a:pt x="3" y="4"/>
                    </a:moveTo>
                    <a:lnTo>
                      <a:pt x="3" y="5"/>
                    </a:lnTo>
                    <a:lnTo>
                      <a:pt x="3" y="7"/>
                    </a:lnTo>
                    <a:lnTo>
                      <a:pt x="5" y="9"/>
                    </a:lnTo>
                    <a:lnTo>
                      <a:pt x="6" y="14"/>
                    </a:lnTo>
                    <a:lnTo>
                      <a:pt x="6" y="15"/>
                    </a:lnTo>
                    <a:lnTo>
                      <a:pt x="8" y="17"/>
                    </a:lnTo>
                    <a:lnTo>
                      <a:pt x="10" y="19"/>
                    </a:lnTo>
                    <a:lnTo>
                      <a:pt x="15" y="26"/>
                    </a:lnTo>
                    <a:lnTo>
                      <a:pt x="15" y="27"/>
                    </a:lnTo>
                    <a:lnTo>
                      <a:pt x="15" y="29"/>
                    </a:lnTo>
                    <a:lnTo>
                      <a:pt x="15" y="27"/>
                    </a:lnTo>
                    <a:lnTo>
                      <a:pt x="13" y="27"/>
                    </a:lnTo>
                    <a:lnTo>
                      <a:pt x="11" y="27"/>
                    </a:lnTo>
                    <a:lnTo>
                      <a:pt x="8" y="29"/>
                    </a:lnTo>
                    <a:lnTo>
                      <a:pt x="8" y="27"/>
                    </a:lnTo>
                    <a:lnTo>
                      <a:pt x="8" y="26"/>
                    </a:lnTo>
                    <a:lnTo>
                      <a:pt x="5" y="22"/>
                    </a:lnTo>
                    <a:lnTo>
                      <a:pt x="3" y="22"/>
                    </a:lnTo>
                    <a:lnTo>
                      <a:pt x="3" y="19"/>
                    </a:lnTo>
                    <a:lnTo>
                      <a:pt x="3" y="17"/>
                    </a:lnTo>
                    <a:lnTo>
                      <a:pt x="1" y="15"/>
                    </a:lnTo>
                    <a:lnTo>
                      <a:pt x="1" y="10"/>
                    </a:lnTo>
                    <a:lnTo>
                      <a:pt x="1" y="9"/>
                    </a:lnTo>
                    <a:lnTo>
                      <a:pt x="0" y="9"/>
                    </a:lnTo>
                    <a:lnTo>
                      <a:pt x="0" y="4"/>
                    </a:lnTo>
                    <a:lnTo>
                      <a:pt x="0" y="2"/>
                    </a:lnTo>
                    <a:lnTo>
                      <a:pt x="0" y="0"/>
                    </a:lnTo>
                    <a:lnTo>
                      <a:pt x="1" y="2"/>
                    </a:lnTo>
                    <a:lnTo>
                      <a:pt x="3" y="2"/>
                    </a:lnTo>
                    <a:lnTo>
                      <a:pt x="3" y="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10"/>
              <p:cNvSpPr>
                <a:spLocks/>
              </p:cNvSpPr>
              <p:nvPr/>
            </p:nvSpPr>
            <p:spPr bwMode="auto">
              <a:xfrm>
                <a:off x="2300888" y="3953520"/>
                <a:ext cx="22972" cy="17229"/>
              </a:xfrm>
              <a:custGeom>
                <a:avLst/>
                <a:gdLst>
                  <a:gd name="T0" fmla="*/ 7 w 12"/>
                  <a:gd name="T1" fmla="*/ 2 h 9"/>
                  <a:gd name="T2" fmla="*/ 9 w 12"/>
                  <a:gd name="T3" fmla="*/ 4 h 9"/>
                  <a:gd name="T4" fmla="*/ 10 w 12"/>
                  <a:gd name="T5" fmla="*/ 4 h 9"/>
                  <a:gd name="T6" fmla="*/ 10 w 12"/>
                  <a:gd name="T7" fmla="*/ 6 h 9"/>
                  <a:gd name="T8" fmla="*/ 12 w 12"/>
                  <a:gd name="T9" fmla="*/ 9 h 9"/>
                  <a:gd name="T10" fmla="*/ 10 w 12"/>
                  <a:gd name="T11" fmla="*/ 9 h 9"/>
                  <a:gd name="T12" fmla="*/ 9 w 12"/>
                  <a:gd name="T13" fmla="*/ 9 h 9"/>
                  <a:gd name="T14" fmla="*/ 7 w 12"/>
                  <a:gd name="T15" fmla="*/ 9 h 9"/>
                  <a:gd name="T16" fmla="*/ 5 w 12"/>
                  <a:gd name="T17" fmla="*/ 7 h 9"/>
                  <a:gd name="T18" fmla="*/ 2 w 12"/>
                  <a:gd name="T19" fmla="*/ 6 h 9"/>
                  <a:gd name="T20" fmla="*/ 0 w 12"/>
                  <a:gd name="T21" fmla="*/ 4 h 9"/>
                  <a:gd name="T22" fmla="*/ 2 w 12"/>
                  <a:gd name="T23" fmla="*/ 2 h 9"/>
                  <a:gd name="T24" fmla="*/ 0 w 12"/>
                  <a:gd name="T25" fmla="*/ 2 h 9"/>
                  <a:gd name="T26" fmla="*/ 0 w 12"/>
                  <a:gd name="T27" fmla="*/ 0 h 9"/>
                  <a:gd name="T28" fmla="*/ 2 w 12"/>
                  <a:gd name="T29" fmla="*/ 0 h 9"/>
                  <a:gd name="T30" fmla="*/ 4 w 12"/>
                  <a:gd name="T31" fmla="*/ 0 h 9"/>
                  <a:gd name="T32" fmla="*/ 5 w 12"/>
                  <a:gd name="T33" fmla="*/ 0 h 9"/>
                  <a:gd name="T34" fmla="*/ 7 w 12"/>
                  <a:gd name="T3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9">
                    <a:moveTo>
                      <a:pt x="7" y="2"/>
                    </a:moveTo>
                    <a:lnTo>
                      <a:pt x="9" y="4"/>
                    </a:lnTo>
                    <a:lnTo>
                      <a:pt x="10" y="4"/>
                    </a:lnTo>
                    <a:lnTo>
                      <a:pt x="10" y="6"/>
                    </a:lnTo>
                    <a:lnTo>
                      <a:pt x="12" y="9"/>
                    </a:lnTo>
                    <a:lnTo>
                      <a:pt x="10" y="9"/>
                    </a:lnTo>
                    <a:lnTo>
                      <a:pt x="9" y="9"/>
                    </a:lnTo>
                    <a:lnTo>
                      <a:pt x="7" y="9"/>
                    </a:lnTo>
                    <a:lnTo>
                      <a:pt x="5" y="7"/>
                    </a:lnTo>
                    <a:lnTo>
                      <a:pt x="2" y="6"/>
                    </a:lnTo>
                    <a:lnTo>
                      <a:pt x="0" y="4"/>
                    </a:lnTo>
                    <a:lnTo>
                      <a:pt x="2" y="2"/>
                    </a:lnTo>
                    <a:lnTo>
                      <a:pt x="0" y="2"/>
                    </a:lnTo>
                    <a:lnTo>
                      <a:pt x="0" y="0"/>
                    </a:lnTo>
                    <a:lnTo>
                      <a:pt x="2" y="0"/>
                    </a:lnTo>
                    <a:lnTo>
                      <a:pt x="4" y="0"/>
                    </a:lnTo>
                    <a:lnTo>
                      <a:pt x="5" y="0"/>
                    </a:lnTo>
                    <a:lnTo>
                      <a:pt x="7"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11"/>
              <p:cNvSpPr>
                <a:spLocks/>
              </p:cNvSpPr>
              <p:nvPr/>
            </p:nvSpPr>
            <p:spPr bwMode="auto">
              <a:xfrm>
                <a:off x="2469347" y="3957348"/>
                <a:ext cx="40201" cy="45943"/>
              </a:xfrm>
              <a:custGeom>
                <a:avLst/>
                <a:gdLst>
                  <a:gd name="T0" fmla="*/ 0 w 21"/>
                  <a:gd name="T1" fmla="*/ 0 h 24"/>
                  <a:gd name="T2" fmla="*/ 2 w 21"/>
                  <a:gd name="T3" fmla="*/ 2 h 24"/>
                  <a:gd name="T4" fmla="*/ 5 w 21"/>
                  <a:gd name="T5" fmla="*/ 2 h 24"/>
                  <a:gd name="T6" fmla="*/ 5 w 21"/>
                  <a:gd name="T7" fmla="*/ 4 h 24"/>
                  <a:gd name="T8" fmla="*/ 9 w 21"/>
                  <a:gd name="T9" fmla="*/ 5 h 24"/>
                  <a:gd name="T10" fmla="*/ 11 w 21"/>
                  <a:gd name="T11" fmla="*/ 5 h 24"/>
                  <a:gd name="T12" fmla="*/ 12 w 21"/>
                  <a:gd name="T13" fmla="*/ 9 h 24"/>
                  <a:gd name="T14" fmla="*/ 14 w 21"/>
                  <a:gd name="T15" fmla="*/ 9 h 24"/>
                  <a:gd name="T16" fmla="*/ 17 w 21"/>
                  <a:gd name="T17" fmla="*/ 12 h 24"/>
                  <a:gd name="T18" fmla="*/ 19 w 21"/>
                  <a:gd name="T19" fmla="*/ 12 h 24"/>
                  <a:gd name="T20" fmla="*/ 17 w 21"/>
                  <a:gd name="T21" fmla="*/ 14 h 24"/>
                  <a:gd name="T22" fmla="*/ 21 w 21"/>
                  <a:gd name="T23" fmla="*/ 19 h 24"/>
                  <a:gd name="T24" fmla="*/ 21 w 21"/>
                  <a:gd name="T25" fmla="*/ 21 h 24"/>
                  <a:gd name="T26" fmla="*/ 21 w 21"/>
                  <a:gd name="T27" fmla="*/ 22 h 24"/>
                  <a:gd name="T28" fmla="*/ 21 w 21"/>
                  <a:gd name="T29" fmla="*/ 24 h 24"/>
                  <a:gd name="T30" fmla="*/ 19 w 21"/>
                  <a:gd name="T31" fmla="*/ 24 h 24"/>
                  <a:gd name="T32" fmla="*/ 17 w 21"/>
                  <a:gd name="T33" fmla="*/ 24 h 24"/>
                  <a:gd name="T34" fmla="*/ 16 w 21"/>
                  <a:gd name="T35" fmla="*/ 22 h 24"/>
                  <a:gd name="T36" fmla="*/ 16 w 21"/>
                  <a:gd name="T37" fmla="*/ 21 h 24"/>
                  <a:gd name="T38" fmla="*/ 12 w 21"/>
                  <a:gd name="T39" fmla="*/ 21 h 24"/>
                  <a:gd name="T40" fmla="*/ 11 w 21"/>
                  <a:gd name="T41" fmla="*/ 21 h 24"/>
                  <a:gd name="T42" fmla="*/ 9 w 21"/>
                  <a:gd name="T43" fmla="*/ 19 h 24"/>
                  <a:gd name="T44" fmla="*/ 7 w 21"/>
                  <a:gd name="T45" fmla="*/ 19 h 24"/>
                  <a:gd name="T46" fmla="*/ 7 w 21"/>
                  <a:gd name="T47" fmla="*/ 17 h 24"/>
                  <a:gd name="T48" fmla="*/ 7 w 21"/>
                  <a:gd name="T49" fmla="*/ 15 h 24"/>
                  <a:gd name="T50" fmla="*/ 7 w 21"/>
                  <a:gd name="T51" fmla="*/ 14 h 24"/>
                  <a:gd name="T52" fmla="*/ 9 w 21"/>
                  <a:gd name="T53" fmla="*/ 12 h 24"/>
                  <a:gd name="T54" fmla="*/ 9 w 21"/>
                  <a:gd name="T55" fmla="*/ 10 h 24"/>
                  <a:gd name="T56" fmla="*/ 9 w 21"/>
                  <a:gd name="T57" fmla="*/ 9 h 24"/>
                  <a:gd name="T58" fmla="*/ 7 w 21"/>
                  <a:gd name="T59" fmla="*/ 9 h 24"/>
                  <a:gd name="T60" fmla="*/ 5 w 21"/>
                  <a:gd name="T61" fmla="*/ 9 h 24"/>
                  <a:gd name="T62" fmla="*/ 5 w 21"/>
                  <a:gd name="T63" fmla="*/ 7 h 24"/>
                  <a:gd name="T64" fmla="*/ 5 w 21"/>
                  <a:gd name="T65" fmla="*/ 5 h 24"/>
                  <a:gd name="T66" fmla="*/ 2 w 21"/>
                  <a:gd name="T67" fmla="*/ 5 h 24"/>
                  <a:gd name="T68" fmla="*/ 2 w 21"/>
                  <a:gd name="T69" fmla="*/ 4 h 24"/>
                  <a:gd name="T70" fmla="*/ 0 w 21"/>
                  <a:gd name="T71" fmla="*/ 2 h 24"/>
                  <a:gd name="T72" fmla="*/ 0 w 21"/>
                  <a:gd name="T7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4">
                    <a:moveTo>
                      <a:pt x="0" y="0"/>
                    </a:moveTo>
                    <a:lnTo>
                      <a:pt x="2" y="2"/>
                    </a:lnTo>
                    <a:lnTo>
                      <a:pt x="5" y="2"/>
                    </a:lnTo>
                    <a:lnTo>
                      <a:pt x="5" y="4"/>
                    </a:lnTo>
                    <a:lnTo>
                      <a:pt x="9" y="5"/>
                    </a:lnTo>
                    <a:lnTo>
                      <a:pt x="11" y="5"/>
                    </a:lnTo>
                    <a:lnTo>
                      <a:pt x="12" y="9"/>
                    </a:lnTo>
                    <a:lnTo>
                      <a:pt x="14" y="9"/>
                    </a:lnTo>
                    <a:lnTo>
                      <a:pt x="17" y="12"/>
                    </a:lnTo>
                    <a:lnTo>
                      <a:pt x="19" y="12"/>
                    </a:lnTo>
                    <a:lnTo>
                      <a:pt x="17" y="14"/>
                    </a:lnTo>
                    <a:lnTo>
                      <a:pt x="21" y="19"/>
                    </a:lnTo>
                    <a:lnTo>
                      <a:pt x="21" y="21"/>
                    </a:lnTo>
                    <a:lnTo>
                      <a:pt x="21" y="22"/>
                    </a:lnTo>
                    <a:lnTo>
                      <a:pt x="21" y="24"/>
                    </a:lnTo>
                    <a:lnTo>
                      <a:pt x="19" y="24"/>
                    </a:lnTo>
                    <a:lnTo>
                      <a:pt x="17" y="24"/>
                    </a:lnTo>
                    <a:lnTo>
                      <a:pt x="16" y="22"/>
                    </a:lnTo>
                    <a:lnTo>
                      <a:pt x="16" y="21"/>
                    </a:lnTo>
                    <a:lnTo>
                      <a:pt x="12" y="21"/>
                    </a:lnTo>
                    <a:lnTo>
                      <a:pt x="11" y="21"/>
                    </a:lnTo>
                    <a:lnTo>
                      <a:pt x="9" y="19"/>
                    </a:lnTo>
                    <a:lnTo>
                      <a:pt x="7" y="19"/>
                    </a:lnTo>
                    <a:lnTo>
                      <a:pt x="7" y="17"/>
                    </a:lnTo>
                    <a:lnTo>
                      <a:pt x="7" y="15"/>
                    </a:lnTo>
                    <a:lnTo>
                      <a:pt x="7" y="14"/>
                    </a:lnTo>
                    <a:lnTo>
                      <a:pt x="9" y="12"/>
                    </a:lnTo>
                    <a:lnTo>
                      <a:pt x="9" y="10"/>
                    </a:lnTo>
                    <a:lnTo>
                      <a:pt x="9" y="9"/>
                    </a:lnTo>
                    <a:lnTo>
                      <a:pt x="7" y="9"/>
                    </a:lnTo>
                    <a:lnTo>
                      <a:pt x="5" y="9"/>
                    </a:lnTo>
                    <a:lnTo>
                      <a:pt x="5" y="7"/>
                    </a:lnTo>
                    <a:lnTo>
                      <a:pt x="5" y="5"/>
                    </a:lnTo>
                    <a:lnTo>
                      <a:pt x="2" y="5"/>
                    </a:lnTo>
                    <a:lnTo>
                      <a:pt x="2" y="4"/>
                    </a:ln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12"/>
              <p:cNvSpPr>
                <a:spLocks/>
              </p:cNvSpPr>
              <p:nvPr/>
            </p:nvSpPr>
            <p:spPr bwMode="auto">
              <a:xfrm>
                <a:off x="2362146" y="3817604"/>
                <a:ext cx="13401" cy="7657"/>
              </a:xfrm>
              <a:custGeom>
                <a:avLst/>
                <a:gdLst>
                  <a:gd name="T0" fmla="*/ 6 w 7"/>
                  <a:gd name="T1" fmla="*/ 2 h 4"/>
                  <a:gd name="T2" fmla="*/ 4 w 7"/>
                  <a:gd name="T3" fmla="*/ 4 h 4"/>
                  <a:gd name="T4" fmla="*/ 2 w 7"/>
                  <a:gd name="T5" fmla="*/ 2 h 4"/>
                  <a:gd name="T6" fmla="*/ 0 w 7"/>
                  <a:gd name="T7" fmla="*/ 0 h 4"/>
                  <a:gd name="T8" fmla="*/ 2 w 7"/>
                  <a:gd name="T9" fmla="*/ 0 h 4"/>
                  <a:gd name="T10" fmla="*/ 2 w 7"/>
                  <a:gd name="T11" fmla="*/ 2 h 4"/>
                  <a:gd name="T12" fmla="*/ 4 w 7"/>
                  <a:gd name="T13" fmla="*/ 2 h 4"/>
                  <a:gd name="T14" fmla="*/ 6 w 7"/>
                  <a:gd name="T15" fmla="*/ 2 h 4"/>
                  <a:gd name="T16" fmla="*/ 7 w 7"/>
                  <a:gd name="T17" fmla="*/ 2 h 4"/>
                  <a:gd name="T18" fmla="*/ 6 w 7"/>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
                    <a:moveTo>
                      <a:pt x="6" y="2"/>
                    </a:moveTo>
                    <a:lnTo>
                      <a:pt x="4" y="4"/>
                    </a:lnTo>
                    <a:lnTo>
                      <a:pt x="2" y="2"/>
                    </a:lnTo>
                    <a:lnTo>
                      <a:pt x="0" y="0"/>
                    </a:lnTo>
                    <a:lnTo>
                      <a:pt x="2" y="0"/>
                    </a:lnTo>
                    <a:lnTo>
                      <a:pt x="2" y="2"/>
                    </a:lnTo>
                    <a:lnTo>
                      <a:pt x="4" y="2"/>
                    </a:lnTo>
                    <a:lnTo>
                      <a:pt x="6" y="2"/>
                    </a:lnTo>
                    <a:lnTo>
                      <a:pt x="7" y="2"/>
                    </a:lnTo>
                    <a:lnTo>
                      <a:pt x="6"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13"/>
              <p:cNvSpPr>
                <a:spLocks/>
              </p:cNvSpPr>
              <p:nvPr/>
            </p:nvSpPr>
            <p:spPr bwMode="auto">
              <a:xfrm>
                <a:off x="2233888" y="3785061"/>
                <a:ext cx="42115" cy="26800"/>
              </a:xfrm>
              <a:custGeom>
                <a:avLst/>
                <a:gdLst>
                  <a:gd name="T0" fmla="*/ 17 w 22"/>
                  <a:gd name="T1" fmla="*/ 2 h 14"/>
                  <a:gd name="T2" fmla="*/ 17 w 22"/>
                  <a:gd name="T3" fmla="*/ 4 h 14"/>
                  <a:gd name="T4" fmla="*/ 17 w 22"/>
                  <a:gd name="T5" fmla="*/ 5 h 14"/>
                  <a:gd name="T6" fmla="*/ 18 w 22"/>
                  <a:gd name="T7" fmla="*/ 7 h 14"/>
                  <a:gd name="T8" fmla="*/ 20 w 22"/>
                  <a:gd name="T9" fmla="*/ 7 h 14"/>
                  <a:gd name="T10" fmla="*/ 22 w 22"/>
                  <a:gd name="T11" fmla="*/ 7 h 14"/>
                  <a:gd name="T12" fmla="*/ 22 w 22"/>
                  <a:gd name="T13" fmla="*/ 9 h 14"/>
                  <a:gd name="T14" fmla="*/ 22 w 22"/>
                  <a:gd name="T15" fmla="*/ 11 h 14"/>
                  <a:gd name="T16" fmla="*/ 22 w 22"/>
                  <a:gd name="T17" fmla="*/ 12 h 14"/>
                  <a:gd name="T18" fmla="*/ 18 w 22"/>
                  <a:gd name="T19" fmla="*/ 12 h 14"/>
                  <a:gd name="T20" fmla="*/ 17 w 22"/>
                  <a:gd name="T21" fmla="*/ 12 h 14"/>
                  <a:gd name="T22" fmla="*/ 15 w 22"/>
                  <a:gd name="T23" fmla="*/ 12 h 14"/>
                  <a:gd name="T24" fmla="*/ 15 w 22"/>
                  <a:gd name="T25" fmla="*/ 14 h 14"/>
                  <a:gd name="T26" fmla="*/ 12 w 22"/>
                  <a:gd name="T27" fmla="*/ 14 h 14"/>
                  <a:gd name="T28" fmla="*/ 10 w 22"/>
                  <a:gd name="T29" fmla="*/ 12 h 14"/>
                  <a:gd name="T30" fmla="*/ 8 w 22"/>
                  <a:gd name="T31" fmla="*/ 14 h 14"/>
                  <a:gd name="T32" fmla="*/ 5 w 22"/>
                  <a:gd name="T33" fmla="*/ 11 h 14"/>
                  <a:gd name="T34" fmla="*/ 3 w 22"/>
                  <a:gd name="T35" fmla="*/ 9 h 14"/>
                  <a:gd name="T36" fmla="*/ 3 w 22"/>
                  <a:gd name="T37" fmla="*/ 7 h 14"/>
                  <a:gd name="T38" fmla="*/ 3 w 22"/>
                  <a:gd name="T39" fmla="*/ 5 h 14"/>
                  <a:gd name="T40" fmla="*/ 3 w 22"/>
                  <a:gd name="T41" fmla="*/ 4 h 14"/>
                  <a:gd name="T42" fmla="*/ 1 w 22"/>
                  <a:gd name="T43" fmla="*/ 2 h 14"/>
                  <a:gd name="T44" fmla="*/ 0 w 22"/>
                  <a:gd name="T45" fmla="*/ 0 h 14"/>
                  <a:gd name="T46" fmla="*/ 1 w 22"/>
                  <a:gd name="T47" fmla="*/ 0 h 14"/>
                  <a:gd name="T48" fmla="*/ 3 w 22"/>
                  <a:gd name="T49" fmla="*/ 0 h 14"/>
                  <a:gd name="T50" fmla="*/ 5 w 22"/>
                  <a:gd name="T51" fmla="*/ 0 h 14"/>
                  <a:gd name="T52" fmla="*/ 6 w 22"/>
                  <a:gd name="T53" fmla="*/ 2 h 14"/>
                  <a:gd name="T54" fmla="*/ 8 w 22"/>
                  <a:gd name="T55" fmla="*/ 0 h 14"/>
                  <a:gd name="T56" fmla="*/ 10 w 22"/>
                  <a:gd name="T57" fmla="*/ 0 h 14"/>
                  <a:gd name="T58" fmla="*/ 12 w 22"/>
                  <a:gd name="T59" fmla="*/ 2 h 14"/>
                  <a:gd name="T60" fmla="*/ 13 w 22"/>
                  <a:gd name="T61" fmla="*/ 2 h 14"/>
                  <a:gd name="T62" fmla="*/ 15 w 22"/>
                  <a:gd name="T63" fmla="*/ 2 h 14"/>
                  <a:gd name="T64" fmla="*/ 17 w 22"/>
                  <a:gd name="T65" fmla="*/ 2 h 14"/>
                  <a:gd name="T66" fmla="*/ 17 w 22"/>
                  <a:gd name="T67" fmla="*/ 0 h 14"/>
                  <a:gd name="T68" fmla="*/ 18 w 22"/>
                  <a:gd name="T69" fmla="*/ 2 h 14"/>
                  <a:gd name="T70" fmla="*/ 17 w 22"/>
                  <a:gd name="T7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14">
                    <a:moveTo>
                      <a:pt x="17" y="2"/>
                    </a:moveTo>
                    <a:lnTo>
                      <a:pt x="17" y="4"/>
                    </a:lnTo>
                    <a:lnTo>
                      <a:pt x="17" y="5"/>
                    </a:lnTo>
                    <a:lnTo>
                      <a:pt x="18" y="7"/>
                    </a:lnTo>
                    <a:lnTo>
                      <a:pt x="20" y="7"/>
                    </a:lnTo>
                    <a:lnTo>
                      <a:pt x="22" y="7"/>
                    </a:lnTo>
                    <a:lnTo>
                      <a:pt x="22" y="9"/>
                    </a:lnTo>
                    <a:lnTo>
                      <a:pt x="22" y="11"/>
                    </a:lnTo>
                    <a:lnTo>
                      <a:pt x="22" y="12"/>
                    </a:lnTo>
                    <a:lnTo>
                      <a:pt x="18" y="12"/>
                    </a:lnTo>
                    <a:lnTo>
                      <a:pt x="17" y="12"/>
                    </a:lnTo>
                    <a:lnTo>
                      <a:pt x="15" y="12"/>
                    </a:lnTo>
                    <a:lnTo>
                      <a:pt x="15" y="14"/>
                    </a:lnTo>
                    <a:lnTo>
                      <a:pt x="12" y="14"/>
                    </a:lnTo>
                    <a:lnTo>
                      <a:pt x="10" y="12"/>
                    </a:lnTo>
                    <a:lnTo>
                      <a:pt x="8" y="14"/>
                    </a:lnTo>
                    <a:lnTo>
                      <a:pt x="5" y="11"/>
                    </a:lnTo>
                    <a:lnTo>
                      <a:pt x="3" y="9"/>
                    </a:lnTo>
                    <a:lnTo>
                      <a:pt x="3" y="7"/>
                    </a:lnTo>
                    <a:lnTo>
                      <a:pt x="3" y="5"/>
                    </a:lnTo>
                    <a:lnTo>
                      <a:pt x="3" y="4"/>
                    </a:lnTo>
                    <a:lnTo>
                      <a:pt x="1" y="2"/>
                    </a:lnTo>
                    <a:lnTo>
                      <a:pt x="0" y="0"/>
                    </a:lnTo>
                    <a:lnTo>
                      <a:pt x="1" y="0"/>
                    </a:lnTo>
                    <a:lnTo>
                      <a:pt x="3" y="0"/>
                    </a:lnTo>
                    <a:lnTo>
                      <a:pt x="5" y="0"/>
                    </a:lnTo>
                    <a:lnTo>
                      <a:pt x="6" y="2"/>
                    </a:lnTo>
                    <a:lnTo>
                      <a:pt x="8" y="0"/>
                    </a:lnTo>
                    <a:lnTo>
                      <a:pt x="10" y="0"/>
                    </a:lnTo>
                    <a:lnTo>
                      <a:pt x="12" y="2"/>
                    </a:lnTo>
                    <a:lnTo>
                      <a:pt x="13" y="2"/>
                    </a:lnTo>
                    <a:lnTo>
                      <a:pt x="15" y="2"/>
                    </a:lnTo>
                    <a:lnTo>
                      <a:pt x="17" y="2"/>
                    </a:lnTo>
                    <a:lnTo>
                      <a:pt x="17" y="0"/>
                    </a:lnTo>
                    <a:lnTo>
                      <a:pt x="18" y="2"/>
                    </a:lnTo>
                    <a:lnTo>
                      <a:pt x="17"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14"/>
              <p:cNvSpPr>
                <a:spLocks/>
              </p:cNvSpPr>
              <p:nvPr/>
            </p:nvSpPr>
            <p:spPr bwMode="auto">
              <a:xfrm>
                <a:off x="2201345" y="3765918"/>
                <a:ext cx="24887" cy="13401"/>
              </a:xfrm>
              <a:custGeom>
                <a:avLst/>
                <a:gdLst>
                  <a:gd name="T0" fmla="*/ 10 w 13"/>
                  <a:gd name="T1" fmla="*/ 2 h 7"/>
                  <a:gd name="T2" fmla="*/ 10 w 13"/>
                  <a:gd name="T3" fmla="*/ 4 h 7"/>
                  <a:gd name="T4" fmla="*/ 12 w 13"/>
                  <a:gd name="T5" fmla="*/ 4 h 7"/>
                  <a:gd name="T6" fmla="*/ 13 w 13"/>
                  <a:gd name="T7" fmla="*/ 5 h 7"/>
                  <a:gd name="T8" fmla="*/ 13 w 13"/>
                  <a:gd name="T9" fmla="*/ 7 h 7"/>
                  <a:gd name="T10" fmla="*/ 12 w 13"/>
                  <a:gd name="T11" fmla="*/ 7 h 7"/>
                  <a:gd name="T12" fmla="*/ 10 w 13"/>
                  <a:gd name="T13" fmla="*/ 5 h 7"/>
                  <a:gd name="T14" fmla="*/ 8 w 13"/>
                  <a:gd name="T15" fmla="*/ 5 h 7"/>
                  <a:gd name="T16" fmla="*/ 7 w 13"/>
                  <a:gd name="T17" fmla="*/ 5 h 7"/>
                  <a:gd name="T18" fmla="*/ 5 w 13"/>
                  <a:gd name="T19" fmla="*/ 4 h 7"/>
                  <a:gd name="T20" fmla="*/ 3 w 13"/>
                  <a:gd name="T21" fmla="*/ 4 h 7"/>
                  <a:gd name="T22" fmla="*/ 1 w 13"/>
                  <a:gd name="T23" fmla="*/ 2 h 7"/>
                  <a:gd name="T24" fmla="*/ 0 w 13"/>
                  <a:gd name="T25" fmla="*/ 2 h 7"/>
                  <a:gd name="T26" fmla="*/ 0 w 13"/>
                  <a:gd name="T27" fmla="*/ 0 h 7"/>
                  <a:gd name="T28" fmla="*/ 1 w 13"/>
                  <a:gd name="T29" fmla="*/ 2 h 7"/>
                  <a:gd name="T30" fmla="*/ 5 w 13"/>
                  <a:gd name="T31" fmla="*/ 0 h 7"/>
                  <a:gd name="T32" fmla="*/ 5 w 13"/>
                  <a:gd name="T33" fmla="*/ 2 h 7"/>
                  <a:gd name="T34" fmla="*/ 7 w 13"/>
                  <a:gd name="T35" fmla="*/ 2 h 7"/>
                  <a:gd name="T36" fmla="*/ 8 w 13"/>
                  <a:gd name="T37" fmla="*/ 0 h 7"/>
                  <a:gd name="T38" fmla="*/ 10 w 13"/>
                  <a:gd name="T39" fmla="*/ 0 h 7"/>
                  <a:gd name="T40" fmla="*/ 10 w 13"/>
                  <a:gd name="T4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7">
                    <a:moveTo>
                      <a:pt x="10" y="2"/>
                    </a:moveTo>
                    <a:lnTo>
                      <a:pt x="10" y="4"/>
                    </a:lnTo>
                    <a:lnTo>
                      <a:pt x="12" y="4"/>
                    </a:lnTo>
                    <a:lnTo>
                      <a:pt x="13" y="5"/>
                    </a:lnTo>
                    <a:lnTo>
                      <a:pt x="13" y="7"/>
                    </a:lnTo>
                    <a:lnTo>
                      <a:pt x="12" y="7"/>
                    </a:lnTo>
                    <a:lnTo>
                      <a:pt x="10" y="5"/>
                    </a:lnTo>
                    <a:lnTo>
                      <a:pt x="8" y="5"/>
                    </a:lnTo>
                    <a:lnTo>
                      <a:pt x="7" y="5"/>
                    </a:lnTo>
                    <a:lnTo>
                      <a:pt x="5" y="4"/>
                    </a:lnTo>
                    <a:lnTo>
                      <a:pt x="3" y="4"/>
                    </a:lnTo>
                    <a:lnTo>
                      <a:pt x="1" y="2"/>
                    </a:lnTo>
                    <a:lnTo>
                      <a:pt x="0" y="2"/>
                    </a:lnTo>
                    <a:lnTo>
                      <a:pt x="0" y="0"/>
                    </a:lnTo>
                    <a:lnTo>
                      <a:pt x="1" y="2"/>
                    </a:lnTo>
                    <a:lnTo>
                      <a:pt x="5" y="0"/>
                    </a:lnTo>
                    <a:lnTo>
                      <a:pt x="5" y="2"/>
                    </a:lnTo>
                    <a:lnTo>
                      <a:pt x="7" y="2"/>
                    </a:lnTo>
                    <a:lnTo>
                      <a:pt x="8" y="0"/>
                    </a:lnTo>
                    <a:lnTo>
                      <a:pt x="10" y="0"/>
                    </a:lnTo>
                    <a:lnTo>
                      <a:pt x="10"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15"/>
              <p:cNvSpPr>
                <a:spLocks/>
              </p:cNvSpPr>
              <p:nvPr/>
            </p:nvSpPr>
            <p:spPr bwMode="auto">
              <a:xfrm>
                <a:off x="2287489" y="3785061"/>
                <a:ext cx="65086" cy="32544"/>
              </a:xfrm>
              <a:custGeom>
                <a:avLst/>
                <a:gdLst>
                  <a:gd name="T0" fmla="*/ 9 w 34"/>
                  <a:gd name="T1" fmla="*/ 5 h 17"/>
                  <a:gd name="T2" fmla="*/ 11 w 34"/>
                  <a:gd name="T3" fmla="*/ 5 h 17"/>
                  <a:gd name="T4" fmla="*/ 12 w 34"/>
                  <a:gd name="T5" fmla="*/ 5 h 17"/>
                  <a:gd name="T6" fmla="*/ 14 w 34"/>
                  <a:gd name="T7" fmla="*/ 5 h 17"/>
                  <a:gd name="T8" fmla="*/ 16 w 34"/>
                  <a:gd name="T9" fmla="*/ 7 h 17"/>
                  <a:gd name="T10" fmla="*/ 17 w 34"/>
                  <a:gd name="T11" fmla="*/ 7 h 17"/>
                  <a:gd name="T12" fmla="*/ 17 w 34"/>
                  <a:gd name="T13" fmla="*/ 9 h 17"/>
                  <a:gd name="T14" fmla="*/ 19 w 34"/>
                  <a:gd name="T15" fmla="*/ 9 h 17"/>
                  <a:gd name="T16" fmla="*/ 19 w 34"/>
                  <a:gd name="T17" fmla="*/ 11 h 17"/>
                  <a:gd name="T18" fmla="*/ 23 w 34"/>
                  <a:gd name="T19" fmla="*/ 14 h 17"/>
                  <a:gd name="T20" fmla="*/ 24 w 34"/>
                  <a:gd name="T21" fmla="*/ 14 h 17"/>
                  <a:gd name="T22" fmla="*/ 26 w 34"/>
                  <a:gd name="T23" fmla="*/ 12 h 17"/>
                  <a:gd name="T24" fmla="*/ 26 w 34"/>
                  <a:gd name="T25" fmla="*/ 11 h 17"/>
                  <a:gd name="T26" fmla="*/ 28 w 34"/>
                  <a:gd name="T27" fmla="*/ 11 h 17"/>
                  <a:gd name="T28" fmla="*/ 29 w 34"/>
                  <a:gd name="T29" fmla="*/ 11 h 17"/>
                  <a:gd name="T30" fmla="*/ 31 w 34"/>
                  <a:gd name="T31" fmla="*/ 11 h 17"/>
                  <a:gd name="T32" fmla="*/ 33 w 34"/>
                  <a:gd name="T33" fmla="*/ 12 h 17"/>
                  <a:gd name="T34" fmla="*/ 34 w 34"/>
                  <a:gd name="T35" fmla="*/ 14 h 17"/>
                  <a:gd name="T36" fmla="*/ 33 w 34"/>
                  <a:gd name="T37" fmla="*/ 14 h 17"/>
                  <a:gd name="T38" fmla="*/ 31 w 34"/>
                  <a:gd name="T39" fmla="*/ 14 h 17"/>
                  <a:gd name="T40" fmla="*/ 31 w 34"/>
                  <a:gd name="T41" fmla="*/ 16 h 17"/>
                  <a:gd name="T42" fmla="*/ 29 w 34"/>
                  <a:gd name="T43" fmla="*/ 17 h 17"/>
                  <a:gd name="T44" fmla="*/ 28 w 34"/>
                  <a:gd name="T45" fmla="*/ 16 h 17"/>
                  <a:gd name="T46" fmla="*/ 26 w 34"/>
                  <a:gd name="T47" fmla="*/ 17 h 17"/>
                  <a:gd name="T48" fmla="*/ 24 w 34"/>
                  <a:gd name="T49" fmla="*/ 16 h 17"/>
                  <a:gd name="T50" fmla="*/ 23 w 34"/>
                  <a:gd name="T51" fmla="*/ 16 h 17"/>
                  <a:gd name="T52" fmla="*/ 21 w 34"/>
                  <a:gd name="T53" fmla="*/ 16 h 17"/>
                  <a:gd name="T54" fmla="*/ 17 w 34"/>
                  <a:gd name="T55" fmla="*/ 16 h 17"/>
                  <a:gd name="T56" fmla="*/ 16 w 34"/>
                  <a:gd name="T57" fmla="*/ 16 h 17"/>
                  <a:gd name="T58" fmla="*/ 16 w 34"/>
                  <a:gd name="T59" fmla="*/ 17 h 17"/>
                  <a:gd name="T60" fmla="*/ 14 w 34"/>
                  <a:gd name="T61" fmla="*/ 17 h 17"/>
                  <a:gd name="T62" fmla="*/ 12 w 34"/>
                  <a:gd name="T63" fmla="*/ 16 h 17"/>
                  <a:gd name="T64" fmla="*/ 9 w 34"/>
                  <a:gd name="T65" fmla="*/ 14 h 17"/>
                  <a:gd name="T66" fmla="*/ 6 w 34"/>
                  <a:gd name="T67" fmla="*/ 12 h 17"/>
                  <a:gd name="T68" fmla="*/ 2 w 34"/>
                  <a:gd name="T69" fmla="*/ 11 h 17"/>
                  <a:gd name="T70" fmla="*/ 2 w 34"/>
                  <a:gd name="T71" fmla="*/ 9 h 17"/>
                  <a:gd name="T72" fmla="*/ 2 w 34"/>
                  <a:gd name="T73" fmla="*/ 7 h 17"/>
                  <a:gd name="T74" fmla="*/ 4 w 34"/>
                  <a:gd name="T75" fmla="*/ 7 h 17"/>
                  <a:gd name="T76" fmla="*/ 4 w 34"/>
                  <a:gd name="T77" fmla="*/ 5 h 17"/>
                  <a:gd name="T78" fmla="*/ 2 w 34"/>
                  <a:gd name="T79" fmla="*/ 4 h 17"/>
                  <a:gd name="T80" fmla="*/ 2 w 34"/>
                  <a:gd name="T81" fmla="*/ 2 h 17"/>
                  <a:gd name="T82" fmla="*/ 0 w 34"/>
                  <a:gd name="T83" fmla="*/ 0 h 17"/>
                  <a:gd name="T84" fmla="*/ 2 w 34"/>
                  <a:gd name="T85" fmla="*/ 0 h 17"/>
                  <a:gd name="T86" fmla="*/ 4 w 34"/>
                  <a:gd name="T87" fmla="*/ 2 h 17"/>
                  <a:gd name="T88" fmla="*/ 7 w 34"/>
                  <a:gd name="T89" fmla="*/ 2 h 17"/>
                  <a:gd name="T90" fmla="*/ 9 w 34"/>
                  <a:gd name="T91" fmla="*/ 4 h 17"/>
                  <a:gd name="T92" fmla="*/ 9 w 34"/>
                  <a:gd name="T9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 h="17">
                    <a:moveTo>
                      <a:pt x="9" y="5"/>
                    </a:moveTo>
                    <a:lnTo>
                      <a:pt x="11" y="5"/>
                    </a:lnTo>
                    <a:lnTo>
                      <a:pt x="12" y="5"/>
                    </a:lnTo>
                    <a:lnTo>
                      <a:pt x="14" y="5"/>
                    </a:lnTo>
                    <a:lnTo>
                      <a:pt x="16" y="7"/>
                    </a:lnTo>
                    <a:lnTo>
                      <a:pt x="17" y="7"/>
                    </a:lnTo>
                    <a:lnTo>
                      <a:pt x="17" y="9"/>
                    </a:lnTo>
                    <a:lnTo>
                      <a:pt x="19" y="9"/>
                    </a:lnTo>
                    <a:lnTo>
                      <a:pt x="19" y="11"/>
                    </a:lnTo>
                    <a:lnTo>
                      <a:pt x="23" y="14"/>
                    </a:lnTo>
                    <a:lnTo>
                      <a:pt x="24" y="14"/>
                    </a:lnTo>
                    <a:lnTo>
                      <a:pt x="26" y="12"/>
                    </a:lnTo>
                    <a:lnTo>
                      <a:pt x="26" y="11"/>
                    </a:lnTo>
                    <a:lnTo>
                      <a:pt x="28" y="11"/>
                    </a:lnTo>
                    <a:lnTo>
                      <a:pt x="29" y="11"/>
                    </a:lnTo>
                    <a:lnTo>
                      <a:pt x="31" y="11"/>
                    </a:lnTo>
                    <a:lnTo>
                      <a:pt x="33" y="12"/>
                    </a:lnTo>
                    <a:lnTo>
                      <a:pt x="34" y="14"/>
                    </a:lnTo>
                    <a:lnTo>
                      <a:pt x="33" y="14"/>
                    </a:lnTo>
                    <a:lnTo>
                      <a:pt x="31" y="14"/>
                    </a:lnTo>
                    <a:lnTo>
                      <a:pt x="31" y="16"/>
                    </a:lnTo>
                    <a:lnTo>
                      <a:pt x="29" y="17"/>
                    </a:lnTo>
                    <a:lnTo>
                      <a:pt x="28" y="16"/>
                    </a:lnTo>
                    <a:lnTo>
                      <a:pt x="26" y="17"/>
                    </a:lnTo>
                    <a:lnTo>
                      <a:pt x="24" y="16"/>
                    </a:lnTo>
                    <a:lnTo>
                      <a:pt x="23" y="16"/>
                    </a:lnTo>
                    <a:lnTo>
                      <a:pt x="21" y="16"/>
                    </a:lnTo>
                    <a:lnTo>
                      <a:pt x="17" y="16"/>
                    </a:lnTo>
                    <a:lnTo>
                      <a:pt x="16" y="16"/>
                    </a:lnTo>
                    <a:lnTo>
                      <a:pt x="16" y="17"/>
                    </a:lnTo>
                    <a:lnTo>
                      <a:pt x="14" y="17"/>
                    </a:lnTo>
                    <a:lnTo>
                      <a:pt x="12" y="16"/>
                    </a:lnTo>
                    <a:lnTo>
                      <a:pt x="9" y="14"/>
                    </a:lnTo>
                    <a:lnTo>
                      <a:pt x="6" y="12"/>
                    </a:lnTo>
                    <a:lnTo>
                      <a:pt x="2" y="11"/>
                    </a:lnTo>
                    <a:lnTo>
                      <a:pt x="2" y="9"/>
                    </a:lnTo>
                    <a:lnTo>
                      <a:pt x="2" y="7"/>
                    </a:lnTo>
                    <a:lnTo>
                      <a:pt x="4" y="7"/>
                    </a:lnTo>
                    <a:lnTo>
                      <a:pt x="4" y="5"/>
                    </a:lnTo>
                    <a:lnTo>
                      <a:pt x="2" y="4"/>
                    </a:lnTo>
                    <a:lnTo>
                      <a:pt x="2" y="2"/>
                    </a:lnTo>
                    <a:lnTo>
                      <a:pt x="0" y="0"/>
                    </a:lnTo>
                    <a:lnTo>
                      <a:pt x="2" y="0"/>
                    </a:lnTo>
                    <a:lnTo>
                      <a:pt x="4" y="2"/>
                    </a:lnTo>
                    <a:lnTo>
                      <a:pt x="7" y="2"/>
                    </a:lnTo>
                    <a:lnTo>
                      <a:pt x="9" y="4"/>
                    </a:lnTo>
                    <a:lnTo>
                      <a:pt x="9" y="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16"/>
              <p:cNvSpPr>
                <a:spLocks/>
              </p:cNvSpPr>
              <p:nvPr/>
            </p:nvSpPr>
            <p:spPr bwMode="auto">
              <a:xfrm>
                <a:off x="2019486" y="2952338"/>
                <a:ext cx="3829" cy="5744"/>
              </a:xfrm>
              <a:custGeom>
                <a:avLst/>
                <a:gdLst>
                  <a:gd name="T0" fmla="*/ 2 w 2"/>
                  <a:gd name="T1" fmla="*/ 3 h 3"/>
                  <a:gd name="T2" fmla="*/ 0 w 2"/>
                  <a:gd name="T3" fmla="*/ 3 h 3"/>
                  <a:gd name="T4" fmla="*/ 0 w 2"/>
                  <a:gd name="T5" fmla="*/ 2 h 3"/>
                  <a:gd name="T6" fmla="*/ 0 w 2"/>
                  <a:gd name="T7" fmla="*/ 0 h 3"/>
                  <a:gd name="T8" fmla="*/ 2 w 2"/>
                  <a:gd name="T9" fmla="*/ 2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lnTo>
                      <a:pt x="0" y="3"/>
                    </a:lnTo>
                    <a:lnTo>
                      <a:pt x="0" y="2"/>
                    </a:lnTo>
                    <a:lnTo>
                      <a:pt x="0" y="0"/>
                    </a:lnTo>
                    <a:lnTo>
                      <a:pt x="2" y="2"/>
                    </a:lnTo>
                    <a:lnTo>
                      <a:pt x="2" y="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17"/>
              <p:cNvSpPr>
                <a:spLocks/>
              </p:cNvSpPr>
              <p:nvPr/>
            </p:nvSpPr>
            <p:spPr bwMode="auto">
              <a:xfrm>
                <a:off x="2122859" y="2958081"/>
                <a:ext cx="0" cy="7657"/>
              </a:xfrm>
              <a:custGeom>
                <a:avLst/>
                <a:gdLst>
                  <a:gd name="T0" fmla="*/ 4 h 4"/>
                  <a:gd name="T1" fmla="*/ 2 h 4"/>
                  <a:gd name="T2" fmla="*/ 0 h 4"/>
                  <a:gd name="T3" fmla="*/ 2 h 4"/>
                  <a:gd name="T4" fmla="*/ 4 h 4"/>
                </a:gdLst>
                <a:ahLst/>
                <a:cxnLst>
                  <a:cxn ang="0">
                    <a:pos x="0" y="T0"/>
                  </a:cxn>
                  <a:cxn ang="0">
                    <a:pos x="0" y="T1"/>
                  </a:cxn>
                  <a:cxn ang="0">
                    <a:pos x="0" y="T2"/>
                  </a:cxn>
                  <a:cxn ang="0">
                    <a:pos x="0" y="T3"/>
                  </a:cxn>
                  <a:cxn ang="0">
                    <a:pos x="0" y="T4"/>
                  </a:cxn>
                </a:cxnLst>
                <a:rect l="0" t="0" r="r" b="b"/>
                <a:pathLst>
                  <a:path h="4">
                    <a:moveTo>
                      <a:pt x="0" y="4"/>
                    </a:moveTo>
                    <a:lnTo>
                      <a:pt x="0" y="2"/>
                    </a:lnTo>
                    <a:lnTo>
                      <a:pt x="0" y="0"/>
                    </a:lnTo>
                    <a:lnTo>
                      <a:pt x="0" y="2"/>
                    </a:lnTo>
                    <a:lnTo>
                      <a:pt x="0" y="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18"/>
              <p:cNvSpPr>
                <a:spLocks/>
              </p:cNvSpPr>
              <p:nvPr/>
            </p:nvSpPr>
            <p:spPr bwMode="auto">
              <a:xfrm>
                <a:off x="2113286" y="2948510"/>
                <a:ext cx="5744" cy="7657"/>
              </a:xfrm>
              <a:custGeom>
                <a:avLst/>
                <a:gdLst>
                  <a:gd name="T0" fmla="*/ 2 w 3"/>
                  <a:gd name="T1" fmla="*/ 4 h 4"/>
                  <a:gd name="T2" fmla="*/ 2 w 3"/>
                  <a:gd name="T3" fmla="*/ 2 h 4"/>
                  <a:gd name="T4" fmla="*/ 0 w 3"/>
                  <a:gd name="T5" fmla="*/ 2 h 4"/>
                  <a:gd name="T6" fmla="*/ 2 w 3"/>
                  <a:gd name="T7" fmla="*/ 0 h 4"/>
                  <a:gd name="T8" fmla="*/ 3 w 3"/>
                  <a:gd name="T9" fmla="*/ 2 h 4"/>
                  <a:gd name="T10" fmla="*/ 2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2" y="4"/>
                    </a:moveTo>
                    <a:lnTo>
                      <a:pt x="2" y="2"/>
                    </a:lnTo>
                    <a:lnTo>
                      <a:pt x="0" y="2"/>
                    </a:lnTo>
                    <a:lnTo>
                      <a:pt x="2" y="0"/>
                    </a:lnTo>
                    <a:lnTo>
                      <a:pt x="3" y="2"/>
                    </a:lnTo>
                    <a:lnTo>
                      <a:pt x="2" y="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19"/>
              <p:cNvSpPr>
                <a:spLocks/>
              </p:cNvSpPr>
              <p:nvPr/>
            </p:nvSpPr>
            <p:spPr bwMode="auto">
              <a:xfrm>
                <a:off x="1981200" y="2092815"/>
                <a:ext cx="1248127" cy="2166994"/>
              </a:xfrm>
              <a:custGeom>
                <a:avLst/>
                <a:gdLst>
                  <a:gd name="T0" fmla="*/ 311 w 652"/>
                  <a:gd name="T1" fmla="*/ 76 h 1132"/>
                  <a:gd name="T2" fmla="*/ 313 w 652"/>
                  <a:gd name="T3" fmla="*/ 320 h 1132"/>
                  <a:gd name="T4" fmla="*/ 345 w 652"/>
                  <a:gd name="T5" fmla="*/ 471 h 1132"/>
                  <a:gd name="T6" fmla="*/ 559 w 652"/>
                  <a:gd name="T7" fmla="*/ 800 h 1132"/>
                  <a:gd name="T8" fmla="*/ 621 w 652"/>
                  <a:gd name="T9" fmla="*/ 912 h 1132"/>
                  <a:gd name="T10" fmla="*/ 640 w 652"/>
                  <a:gd name="T11" fmla="*/ 991 h 1132"/>
                  <a:gd name="T12" fmla="*/ 611 w 652"/>
                  <a:gd name="T13" fmla="*/ 1013 h 1132"/>
                  <a:gd name="T14" fmla="*/ 582 w 652"/>
                  <a:gd name="T15" fmla="*/ 1062 h 1132"/>
                  <a:gd name="T16" fmla="*/ 591 w 652"/>
                  <a:gd name="T17" fmla="*/ 1103 h 1132"/>
                  <a:gd name="T18" fmla="*/ 357 w 652"/>
                  <a:gd name="T19" fmla="*/ 1098 h 1132"/>
                  <a:gd name="T20" fmla="*/ 350 w 652"/>
                  <a:gd name="T21" fmla="*/ 1069 h 1132"/>
                  <a:gd name="T22" fmla="*/ 352 w 652"/>
                  <a:gd name="T23" fmla="*/ 1033 h 1132"/>
                  <a:gd name="T24" fmla="*/ 330 w 652"/>
                  <a:gd name="T25" fmla="*/ 996 h 1132"/>
                  <a:gd name="T26" fmla="*/ 306 w 652"/>
                  <a:gd name="T27" fmla="*/ 962 h 1132"/>
                  <a:gd name="T28" fmla="*/ 282 w 652"/>
                  <a:gd name="T29" fmla="*/ 954 h 1132"/>
                  <a:gd name="T30" fmla="*/ 277 w 652"/>
                  <a:gd name="T31" fmla="*/ 922 h 1132"/>
                  <a:gd name="T32" fmla="*/ 250 w 652"/>
                  <a:gd name="T33" fmla="*/ 913 h 1132"/>
                  <a:gd name="T34" fmla="*/ 225 w 652"/>
                  <a:gd name="T35" fmla="*/ 895 h 1132"/>
                  <a:gd name="T36" fmla="*/ 213 w 652"/>
                  <a:gd name="T37" fmla="*/ 873 h 1132"/>
                  <a:gd name="T38" fmla="*/ 186 w 652"/>
                  <a:gd name="T39" fmla="*/ 856 h 1132"/>
                  <a:gd name="T40" fmla="*/ 154 w 652"/>
                  <a:gd name="T41" fmla="*/ 839 h 1132"/>
                  <a:gd name="T42" fmla="*/ 116 w 652"/>
                  <a:gd name="T43" fmla="*/ 820 h 1132"/>
                  <a:gd name="T44" fmla="*/ 125 w 652"/>
                  <a:gd name="T45" fmla="*/ 788 h 1132"/>
                  <a:gd name="T46" fmla="*/ 130 w 652"/>
                  <a:gd name="T47" fmla="*/ 757 h 1132"/>
                  <a:gd name="T48" fmla="*/ 115 w 652"/>
                  <a:gd name="T49" fmla="*/ 744 h 1132"/>
                  <a:gd name="T50" fmla="*/ 110 w 652"/>
                  <a:gd name="T51" fmla="*/ 715 h 1132"/>
                  <a:gd name="T52" fmla="*/ 94 w 652"/>
                  <a:gd name="T53" fmla="*/ 688 h 1132"/>
                  <a:gd name="T54" fmla="*/ 88 w 652"/>
                  <a:gd name="T55" fmla="*/ 659 h 1132"/>
                  <a:gd name="T56" fmla="*/ 76 w 652"/>
                  <a:gd name="T57" fmla="*/ 630 h 1132"/>
                  <a:gd name="T58" fmla="*/ 67 w 652"/>
                  <a:gd name="T59" fmla="*/ 607 h 1132"/>
                  <a:gd name="T60" fmla="*/ 72 w 652"/>
                  <a:gd name="T61" fmla="*/ 581 h 1132"/>
                  <a:gd name="T62" fmla="*/ 88 w 652"/>
                  <a:gd name="T63" fmla="*/ 561 h 1132"/>
                  <a:gd name="T64" fmla="*/ 69 w 652"/>
                  <a:gd name="T65" fmla="*/ 546 h 1132"/>
                  <a:gd name="T66" fmla="*/ 54 w 652"/>
                  <a:gd name="T67" fmla="*/ 517 h 1132"/>
                  <a:gd name="T68" fmla="*/ 57 w 652"/>
                  <a:gd name="T69" fmla="*/ 483 h 1132"/>
                  <a:gd name="T70" fmla="*/ 62 w 652"/>
                  <a:gd name="T71" fmla="*/ 456 h 1132"/>
                  <a:gd name="T72" fmla="*/ 69 w 652"/>
                  <a:gd name="T73" fmla="*/ 468 h 1132"/>
                  <a:gd name="T74" fmla="*/ 76 w 652"/>
                  <a:gd name="T75" fmla="*/ 485 h 1132"/>
                  <a:gd name="T76" fmla="*/ 86 w 652"/>
                  <a:gd name="T77" fmla="*/ 481 h 1132"/>
                  <a:gd name="T78" fmla="*/ 79 w 652"/>
                  <a:gd name="T79" fmla="*/ 461 h 1132"/>
                  <a:gd name="T80" fmla="*/ 76 w 652"/>
                  <a:gd name="T81" fmla="*/ 446 h 1132"/>
                  <a:gd name="T82" fmla="*/ 86 w 652"/>
                  <a:gd name="T83" fmla="*/ 437 h 1132"/>
                  <a:gd name="T84" fmla="*/ 74 w 652"/>
                  <a:gd name="T85" fmla="*/ 424 h 1132"/>
                  <a:gd name="T86" fmla="*/ 69 w 652"/>
                  <a:gd name="T87" fmla="*/ 441 h 1132"/>
                  <a:gd name="T88" fmla="*/ 64 w 652"/>
                  <a:gd name="T89" fmla="*/ 451 h 1132"/>
                  <a:gd name="T90" fmla="*/ 45 w 652"/>
                  <a:gd name="T91" fmla="*/ 432 h 1132"/>
                  <a:gd name="T92" fmla="*/ 37 w 652"/>
                  <a:gd name="T93" fmla="*/ 412 h 1132"/>
                  <a:gd name="T94" fmla="*/ 37 w 652"/>
                  <a:gd name="T95" fmla="*/ 390 h 1132"/>
                  <a:gd name="T96" fmla="*/ 23 w 652"/>
                  <a:gd name="T97" fmla="*/ 354 h 1132"/>
                  <a:gd name="T98" fmla="*/ 10 w 652"/>
                  <a:gd name="T99" fmla="*/ 327 h 1132"/>
                  <a:gd name="T100" fmla="*/ 11 w 652"/>
                  <a:gd name="T101" fmla="*/ 295 h 1132"/>
                  <a:gd name="T102" fmla="*/ 10 w 652"/>
                  <a:gd name="T103" fmla="*/ 268 h 1132"/>
                  <a:gd name="T104" fmla="*/ 22 w 652"/>
                  <a:gd name="T105" fmla="*/ 232 h 1132"/>
                  <a:gd name="T106" fmla="*/ 17 w 652"/>
                  <a:gd name="T107" fmla="*/ 198 h 1132"/>
                  <a:gd name="T108" fmla="*/ 1 w 652"/>
                  <a:gd name="T109" fmla="*/ 169 h 1132"/>
                  <a:gd name="T110" fmla="*/ 1 w 652"/>
                  <a:gd name="T111" fmla="*/ 147 h 1132"/>
                  <a:gd name="T112" fmla="*/ 32 w 652"/>
                  <a:gd name="T113" fmla="*/ 114 h 1132"/>
                  <a:gd name="T114" fmla="*/ 45 w 652"/>
                  <a:gd name="T115" fmla="*/ 85 h 1132"/>
                  <a:gd name="T116" fmla="*/ 62 w 652"/>
                  <a:gd name="T117" fmla="*/ 37 h 1132"/>
                  <a:gd name="T118" fmla="*/ 64 w 652"/>
                  <a:gd name="T119" fmla="*/ 10 h 1132"/>
                  <a:gd name="T120" fmla="*/ 157 w 652"/>
                  <a:gd name="T121" fmla="*/ 27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2" h="1132">
                    <a:moveTo>
                      <a:pt x="208" y="44"/>
                    </a:moveTo>
                    <a:lnTo>
                      <a:pt x="218" y="47"/>
                    </a:lnTo>
                    <a:lnTo>
                      <a:pt x="230" y="51"/>
                    </a:lnTo>
                    <a:lnTo>
                      <a:pt x="252" y="58"/>
                    </a:lnTo>
                    <a:lnTo>
                      <a:pt x="254" y="58"/>
                    </a:lnTo>
                    <a:lnTo>
                      <a:pt x="260" y="61"/>
                    </a:lnTo>
                    <a:lnTo>
                      <a:pt x="266" y="63"/>
                    </a:lnTo>
                    <a:lnTo>
                      <a:pt x="271" y="64"/>
                    </a:lnTo>
                    <a:lnTo>
                      <a:pt x="276" y="66"/>
                    </a:lnTo>
                    <a:lnTo>
                      <a:pt x="277" y="66"/>
                    </a:lnTo>
                    <a:lnTo>
                      <a:pt x="279" y="66"/>
                    </a:lnTo>
                    <a:lnTo>
                      <a:pt x="293" y="69"/>
                    </a:lnTo>
                    <a:lnTo>
                      <a:pt x="301" y="73"/>
                    </a:lnTo>
                    <a:lnTo>
                      <a:pt x="311" y="76"/>
                    </a:lnTo>
                    <a:lnTo>
                      <a:pt x="327" y="81"/>
                    </a:lnTo>
                    <a:lnTo>
                      <a:pt x="354" y="88"/>
                    </a:lnTo>
                    <a:lnTo>
                      <a:pt x="355" y="90"/>
                    </a:lnTo>
                    <a:lnTo>
                      <a:pt x="377" y="95"/>
                    </a:lnTo>
                    <a:lnTo>
                      <a:pt x="354" y="176"/>
                    </a:lnTo>
                    <a:lnTo>
                      <a:pt x="345" y="207"/>
                    </a:lnTo>
                    <a:lnTo>
                      <a:pt x="335" y="244"/>
                    </a:lnTo>
                    <a:lnTo>
                      <a:pt x="330" y="261"/>
                    </a:lnTo>
                    <a:lnTo>
                      <a:pt x="328" y="268"/>
                    </a:lnTo>
                    <a:lnTo>
                      <a:pt x="325" y="281"/>
                    </a:lnTo>
                    <a:lnTo>
                      <a:pt x="325" y="285"/>
                    </a:lnTo>
                    <a:lnTo>
                      <a:pt x="323" y="286"/>
                    </a:lnTo>
                    <a:lnTo>
                      <a:pt x="315" y="315"/>
                    </a:lnTo>
                    <a:lnTo>
                      <a:pt x="313" y="320"/>
                    </a:lnTo>
                    <a:lnTo>
                      <a:pt x="306" y="349"/>
                    </a:lnTo>
                    <a:lnTo>
                      <a:pt x="301" y="361"/>
                    </a:lnTo>
                    <a:lnTo>
                      <a:pt x="299" y="369"/>
                    </a:lnTo>
                    <a:lnTo>
                      <a:pt x="298" y="376"/>
                    </a:lnTo>
                    <a:lnTo>
                      <a:pt x="296" y="381"/>
                    </a:lnTo>
                    <a:lnTo>
                      <a:pt x="294" y="386"/>
                    </a:lnTo>
                    <a:lnTo>
                      <a:pt x="293" y="393"/>
                    </a:lnTo>
                    <a:lnTo>
                      <a:pt x="299" y="402"/>
                    </a:lnTo>
                    <a:lnTo>
                      <a:pt x="318" y="430"/>
                    </a:lnTo>
                    <a:lnTo>
                      <a:pt x="323" y="439"/>
                    </a:lnTo>
                    <a:lnTo>
                      <a:pt x="325" y="442"/>
                    </a:lnTo>
                    <a:lnTo>
                      <a:pt x="333" y="454"/>
                    </a:lnTo>
                    <a:lnTo>
                      <a:pt x="343" y="469"/>
                    </a:lnTo>
                    <a:lnTo>
                      <a:pt x="345" y="471"/>
                    </a:lnTo>
                    <a:lnTo>
                      <a:pt x="367" y="507"/>
                    </a:lnTo>
                    <a:lnTo>
                      <a:pt x="386" y="535"/>
                    </a:lnTo>
                    <a:lnTo>
                      <a:pt x="410" y="573"/>
                    </a:lnTo>
                    <a:lnTo>
                      <a:pt x="423" y="591"/>
                    </a:lnTo>
                    <a:lnTo>
                      <a:pt x="443" y="622"/>
                    </a:lnTo>
                    <a:lnTo>
                      <a:pt x="464" y="654"/>
                    </a:lnTo>
                    <a:lnTo>
                      <a:pt x="474" y="669"/>
                    </a:lnTo>
                    <a:lnTo>
                      <a:pt x="506" y="718"/>
                    </a:lnTo>
                    <a:lnTo>
                      <a:pt x="530" y="757"/>
                    </a:lnTo>
                    <a:lnTo>
                      <a:pt x="542" y="774"/>
                    </a:lnTo>
                    <a:lnTo>
                      <a:pt x="543" y="776"/>
                    </a:lnTo>
                    <a:lnTo>
                      <a:pt x="547" y="781"/>
                    </a:lnTo>
                    <a:lnTo>
                      <a:pt x="557" y="796"/>
                    </a:lnTo>
                    <a:lnTo>
                      <a:pt x="559" y="800"/>
                    </a:lnTo>
                    <a:lnTo>
                      <a:pt x="574" y="823"/>
                    </a:lnTo>
                    <a:lnTo>
                      <a:pt x="574" y="825"/>
                    </a:lnTo>
                    <a:lnTo>
                      <a:pt x="576" y="825"/>
                    </a:lnTo>
                    <a:lnTo>
                      <a:pt x="581" y="834"/>
                    </a:lnTo>
                    <a:lnTo>
                      <a:pt x="584" y="837"/>
                    </a:lnTo>
                    <a:lnTo>
                      <a:pt x="586" y="842"/>
                    </a:lnTo>
                    <a:lnTo>
                      <a:pt x="591" y="849"/>
                    </a:lnTo>
                    <a:lnTo>
                      <a:pt x="591" y="851"/>
                    </a:lnTo>
                    <a:lnTo>
                      <a:pt x="606" y="871"/>
                    </a:lnTo>
                    <a:lnTo>
                      <a:pt x="613" y="884"/>
                    </a:lnTo>
                    <a:lnTo>
                      <a:pt x="625" y="901"/>
                    </a:lnTo>
                    <a:lnTo>
                      <a:pt x="625" y="903"/>
                    </a:lnTo>
                    <a:lnTo>
                      <a:pt x="623" y="910"/>
                    </a:lnTo>
                    <a:lnTo>
                      <a:pt x="621" y="912"/>
                    </a:lnTo>
                    <a:lnTo>
                      <a:pt x="621" y="913"/>
                    </a:lnTo>
                    <a:lnTo>
                      <a:pt x="621" y="915"/>
                    </a:lnTo>
                    <a:lnTo>
                      <a:pt x="626" y="927"/>
                    </a:lnTo>
                    <a:lnTo>
                      <a:pt x="631" y="935"/>
                    </a:lnTo>
                    <a:lnTo>
                      <a:pt x="631" y="939"/>
                    </a:lnTo>
                    <a:lnTo>
                      <a:pt x="637" y="962"/>
                    </a:lnTo>
                    <a:lnTo>
                      <a:pt x="643" y="967"/>
                    </a:lnTo>
                    <a:lnTo>
                      <a:pt x="647" y="974"/>
                    </a:lnTo>
                    <a:lnTo>
                      <a:pt x="648" y="976"/>
                    </a:lnTo>
                    <a:lnTo>
                      <a:pt x="652" y="981"/>
                    </a:lnTo>
                    <a:lnTo>
                      <a:pt x="650" y="984"/>
                    </a:lnTo>
                    <a:lnTo>
                      <a:pt x="648" y="986"/>
                    </a:lnTo>
                    <a:lnTo>
                      <a:pt x="642" y="989"/>
                    </a:lnTo>
                    <a:lnTo>
                      <a:pt x="640" y="991"/>
                    </a:lnTo>
                    <a:lnTo>
                      <a:pt x="633" y="993"/>
                    </a:lnTo>
                    <a:lnTo>
                      <a:pt x="631" y="995"/>
                    </a:lnTo>
                    <a:lnTo>
                      <a:pt x="628" y="995"/>
                    </a:lnTo>
                    <a:lnTo>
                      <a:pt x="626" y="996"/>
                    </a:lnTo>
                    <a:lnTo>
                      <a:pt x="625" y="995"/>
                    </a:lnTo>
                    <a:lnTo>
                      <a:pt x="623" y="995"/>
                    </a:lnTo>
                    <a:lnTo>
                      <a:pt x="623" y="996"/>
                    </a:lnTo>
                    <a:lnTo>
                      <a:pt x="621" y="996"/>
                    </a:lnTo>
                    <a:lnTo>
                      <a:pt x="621" y="998"/>
                    </a:lnTo>
                    <a:lnTo>
                      <a:pt x="620" y="1001"/>
                    </a:lnTo>
                    <a:lnTo>
                      <a:pt x="620" y="1003"/>
                    </a:lnTo>
                    <a:lnTo>
                      <a:pt x="616" y="1006"/>
                    </a:lnTo>
                    <a:lnTo>
                      <a:pt x="613" y="1008"/>
                    </a:lnTo>
                    <a:lnTo>
                      <a:pt x="611" y="1013"/>
                    </a:lnTo>
                    <a:lnTo>
                      <a:pt x="608" y="1020"/>
                    </a:lnTo>
                    <a:lnTo>
                      <a:pt x="608" y="1023"/>
                    </a:lnTo>
                    <a:lnTo>
                      <a:pt x="608" y="1030"/>
                    </a:lnTo>
                    <a:lnTo>
                      <a:pt x="608" y="1035"/>
                    </a:lnTo>
                    <a:lnTo>
                      <a:pt x="606" y="1035"/>
                    </a:lnTo>
                    <a:lnTo>
                      <a:pt x="604" y="1037"/>
                    </a:lnTo>
                    <a:lnTo>
                      <a:pt x="601" y="1045"/>
                    </a:lnTo>
                    <a:lnTo>
                      <a:pt x="601" y="1047"/>
                    </a:lnTo>
                    <a:lnTo>
                      <a:pt x="599" y="1050"/>
                    </a:lnTo>
                    <a:lnTo>
                      <a:pt x="594" y="1054"/>
                    </a:lnTo>
                    <a:lnTo>
                      <a:pt x="591" y="1057"/>
                    </a:lnTo>
                    <a:lnTo>
                      <a:pt x="591" y="1061"/>
                    </a:lnTo>
                    <a:lnTo>
                      <a:pt x="587" y="1061"/>
                    </a:lnTo>
                    <a:lnTo>
                      <a:pt x="582" y="1062"/>
                    </a:lnTo>
                    <a:lnTo>
                      <a:pt x="582" y="1067"/>
                    </a:lnTo>
                    <a:lnTo>
                      <a:pt x="582" y="1078"/>
                    </a:lnTo>
                    <a:lnTo>
                      <a:pt x="581" y="1084"/>
                    </a:lnTo>
                    <a:lnTo>
                      <a:pt x="581" y="1086"/>
                    </a:lnTo>
                    <a:lnTo>
                      <a:pt x="579" y="1088"/>
                    </a:lnTo>
                    <a:lnTo>
                      <a:pt x="579" y="1089"/>
                    </a:lnTo>
                    <a:lnTo>
                      <a:pt x="577" y="1091"/>
                    </a:lnTo>
                    <a:lnTo>
                      <a:pt x="576" y="1093"/>
                    </a:lnTo>
                    <a:lnTo>
                      <a:pt x="579" y="1098"/>
                    </a:lnTo>
                    <a:lnTo>
                      <a:pt x="582" y="1101"/>
                    </a:lnTo>
                    <a:lnTo>
                      <a:pt x="584" y="1101"/>
                    </a:lnTo>
                    <a:lnTo>
                      <a:pt x="586" y="1101"/>
                    </a:lnTo>
                    <a:lnTo>
                      <a:pt x="587" y="1101"/>
                    </a:lnTo>
                    <a:lnTo>
                      <a:pt x="591" y="1103"/>
                    </a:lnTo>
                    <a:lnTo>
                      <a:pt x="594" y="1110"/>
                    </a:lnTo>
                    <a:lnTo>
                      <a:pt x="592" y="1117"/>
                    </a:lnTo>
                    <a:lnTo>
                      <a:pt x="592" y="1120"/>
                    </a:lnTo>
                    <a:lnTo>
                      <a:pt x="589" y="1125"/>
                    </a:lnTo>
                    <a:lnTo>
                      <a:pt x="576" y="1132"/>
                    </a:lnTo>
                    <a:lnTo>
                      <a:pt x="572" y="1130"/>
                    </a:lnTo>
                    <a:lnTo>
                      <a:pt x="570" y="1130"/>
                    </a:lnTo>
                    <a:lnTo>
                      <a:pt x="567" y="1130"/>
                    </a:lnTo>
                    <a:lnTo>
                      <a:pt x="501" y="1122"/>
                    </a:lnTo>
                    <a:lnTo>
                      <a:pt x="465" y="1117"/>
                    </a:lnTo>
                    <a:lnTo>
                      <a:pt x="445" y="1115"/>
                    </a:lnTo>
                    <a:lnTo>
                      <a:pt x="421" y="1110"/>
                    </a:lnTo>
                    <a:lnTo>
                      <a:pt x="357" y="1101"/>
                    </a:lnTo>
                    <a:lnTo>
                      <a:pt x="357" y="1098"/>
                    </a:lnTo>
                    <a:lnTo>
                      <a:pt x="357" y="1094"/>
                    </a:lnTo>
                    <a:lnTo>
                      <a:pt x="357" y="1093"/>
                    </a:lnTo>
                    <a:lnTo>
                      <a:pt x="357" y="1091"/>
                    </a:lnTo>
                    <a:lnTo>
                      <a:pt x="357" y="1088"/>
                    </a:lnTo>
                    <a:lnTo>
                      <a:pt x="355" y="1086"/>
                    </a:lnTo>
                    <a:lnTo>
                      <a:pt x="354" y="1084"/>
                    </a:lnTo>
                    <a:lnTo>
                      <a:pt x="352" y="1084"/>
                    </a:lnTo>
                    <a:lnTo>
                      <a:pt x="350" y="1086"/>
                    </a:lnTo>
                    <a:lnTo>
                      <a:pt x="350" y="1083"/>
                    </a:lnTo>
                    <a:lnTo>
                      <a:pt x="350" y="1079"/>
                    </a:lnTo>
                    <a:lnTo>
                      <a:pt x="350" y="1078"/>
                    </a:lnTo>
                    <a:lnTo>
                      <a:pt x="352" y="1072"/>
                    </a:lnTo>
                    <a:lnTo>
                      <a:pt x="352" y="1071"/>
                    </a:lnTo>
                    <a:lnTo>
                      <a:pt x="350" y="1069"/>
                    </a:lnTo>
                    <a:lnTo>
                      <a:pt x="350" y="1067"/>
                    </a:lnTo>
                    <a:lnTo>
                      <a:pt x="352" y="1066"/>
                    </a:lnTo>
                    <a:lnTo>
                      <a:pt x="352" y="1067"/>
                    </a:lnTo>
                    <a:lnTo>
                      <a:pt x="354" y="1066"/>
                    </a:lnTo>
                    <a:lnTo>
                      <a:pt x="354" y="1064"/>
                    </a:lnTo>
                    <a:lnTo>
                      <a:pt x="355" y="1062"/>
                    </a:lnTo>
                    <a:lnTo>
                      <a:pt x="355" y="1059"/>
                    </a:lnTo>
                    <a:lnTo>
                      <a:pt x="355" y="1057"/>
                    </a:lnTo>
                    <a:lnTo>
                      <a:pt x="355" y="1050"/>
                    </a:lnTo>
                    <a:lnTo>
                      <a:pt x="355" y="1047"/>
                    </a:lnTo>
                    <a:lnTo>
                      <a:pt x="354" y="1044"/>
                    </a:lnTo>
                    <a:lnTo>
                      <a:pt x="354" y="1040"/>
                    </a:lnTo>
                    <a:lnTo>
                      <a:pt x="354" y="1039"/>
                    </a:lnTo>
                    <a:lnTo>
                      <a:pt x="352" y="1033"/>
                    </a:lnTo>
                    <a:lnTo>
                      <a:pt x="352" y="1032"/>
                    </a:lnTo>
                    <a:lnTo>
                      <a:pt x="350" y="1028"/>
                    </a:lnTo>
                    <a:lnTo>
                      <a:pt x="350" y="1027"/>
                    </a:lnTo>
                    <a:lnTo>
                      <a:pt x="347" y="1020"/>
                    </a:lnTo>
                    <a:lnTo>
                      <a:pt x="347" y="1017"/>
                    </a:lnTo>
                    <a:lnTo>
                      <a:pt x="343" y="1013"/>
                    </a:lnTo>
                    <a:lnTo>
                      <a:pt x="342" y="1008"/>
                    </a:lnTo>
                    <a:lnTo>
                      <a:pt x="340" y="1006"/>
                    </a:lnTo>
                    <a:lnTo>
                      <a:pt x="338" y="1005"/>
                    </a:lnTo>
                    <a:lnTo>
                      <a:pt x="337" y="1003"/>
                    </a:lnTo>
                    <a:lnTo>
                      <a:pt x="337" y="1000"/>
                    </a:lnTo>
                    <a:lnTo>
                      <a:pt x="335" y="1000"/>
                    </a:lnTo>
                    <a:lnTo>
                      <a:pt x="332" y="996"/>
                    </a:lnTo>
                    <a:lnTo>
                      <a:pt x="330" y="996"/>
                    </a:lnTo>
                    <a:lnTo>
                      <a:pt x="330" y="993"/>
                    </a:lnTo>
                    <a:lnTo>
                      <a:pt x="327" y="989"/>
                    </a:lnTo>
                    <a:lnTo>
                      <a:pt x="327" y="986"/>
                    </a:lnTo>
                    <a:lnTo>
                      <a:pt x="325" y="984"/>
                    </a:lnTo>
                    <a:lnTo>
                      <a:pt x="323" y="984"/>
                    </a:lnTo>
                    <a:lnTo>
                      <a:pt x="321" y="981"/>
                    </a:lnTo>
                    <a:lnTo>
                      <a:pt x="320" y="979"/>
                    </a:lnTo>
                    <a:lnTo>
                      <a:pt x="318" y="978"/>
                    </a:lnTo>
                    <a:lnTo>
                      <a:pt x="316" y="976"/>
                    </a:lnTo>
                    <a:lnTo>
                      <a:pt x="315" y="974"/>
                    </a:lnTo>
                    <a:lnTo>
                      <a:pt x="313" y="972"/>
                    </a:lnTo>
                    <a:lnTo>
                      <a:pt x="311" y="969"/>
                    </a:lnTo>
                    <a:lnTo>
                      <a:pt x="310" y="967"/>
                    </a:lnTo>
                    <a:lnTo>
                      <a:pt x="306" y="962"/>
                    </a:lnTo>
                    <a:lnTo>
                      <a:pt x="304" y="961"/>
                    </a:lnTo>
                    <a:lnTo>
                      <a:pt x="304" y="959"/>
                    </a:lnTo>
                    <a:lnTo>
                      <a:pt x="303" y="959"/>
                    </a:lnTo>
                    <a:lnTo>
                      <a:pt x="303" y="957"/>
                    </a:lnTo>
                    <a:lnTo>
                      <a:pt x="299" y="956"/>
                    </a:lnTo>
                    <a:lnTo>
                      <a:pt x="298" y="956"/>
                    </a:lnTo>
                    <a:lnTo>
                      <a:pt x="298" y="957"/>
                    </a:lnTo>
                    <a:lnTo>
                      <a:pt x="298" y="959"/>
                    </a:lnTo>
                    <a:lnTo>
                      <a:pt x="294" y="959"/>
                    </a:lnTo>
                    <a:lnTo>
                      <a:pt x="291" y="959"/>
                    </a:lnTo>
                    <a:lnTo>
                      <a:pt x="289" y="959"/>
                    </a:lnTo>
                    <a:lnTo>
                      <a:pt x="288" y="957"/>
                    </a:lnTo>
                    <a:lnTo>
                      <a:pt x="286" y="957"/>
                    </a:lnTo>
                    <a:lnTo>
                      <a:pt x="282" y="954"/>
                    </a:lnTo>
                    <a:lnTo>
                      <a:pt x="281" y="952"/>
                    </a:lnTo>
                    <a:lnTo>
                      <a:pt x="279" y="952"/>
                    </a:lnTo>
                    <a:lnTo>
                      <a:pt x="277" y="949"/>
                    </a:lnTo>
                    <a:lnTo>
                      <a:pt x="279" y="947"/>
                    </a:lnTo>
                    <a:lnTo>
                      <a:pt x="281" y="947"/>
                    </a:lnTo>
                    <a:lnTo>
                      <a:pt x="281" y="945"/>
                    </a:lnTo>
                    <a:lnTo>
                      <a:pt x="282" y="945"/>
                    </a:lnTo>
                    <a:lnTo>
                      <a:pt x="282" y="942"/>
                    </a:lnTo>
                    <a:lnTo>
                      <a:pt x="282" y="937"/>
                    </a:lnTo>
                    <a:lnTo>
                      <a:pt x="281" y="932"/>
                    </a:lnTo>
                    <a:lnTo>
                      <a:pt x="281" y="928"/>
                    </a:lnTo>
                    <a:lnTo>
                      <a:pt x="279" y="925"/>
                    </a:lnTo>
                    <a:lnTo>
                      <a:pt x="277" y="923"/>
                    </a:lnTo>
                    <a:lnTo>
                      <a:pt x="277" y="922"/>
                    </a:lnTo>
                    <a:lnTo>
                      <a:pt x="276" y="920"/>
                    </a:lnTo>
                    <a:lnTo>
                      <a:pt x="272" y="918"/>
                    </a:lnTo>
                    <a:lnTo>
                      <a:pt x="271" y="918"/>
                    </a:lnTo>
                    <a:lnTo>
                      <a:pt x="269" y="918"/>
                    </a:lnTo>
                    <a:lnTo>
                      <a:pt x="266" y="917"/>
                    </a:lnTo>
                    <a:lnTo>
                      <a:pt x="264" y="917"/>
                    </a:lnTo>
                    <a:lnTo>
                      <a:pt x="262" y="917"/>
                    </a:lnTo>
                    <a:lnTo>
                      <a:pt x="259" y="917"/>
                    </a:lnTo>
                    <a:lnTo>
                      <a:pt x="259" y="915"/>
                    </a:lnTo>
                    <a:lnTo>
                      <a:pt x="255" y="915"/>
                    </a:lnTo>
                    <a:lnTo>
                      <a:pt x="254" y="917"/>
                    </a:lnTo>
                    <a:lnTo>
                      <a:pt x="252" y="917"/>
                    </a:lnTo>
                    <a:lnTo>
                      <a:pt x="252" y="915"/>
                    </a:lnTo>
                    <a:lnTo>
                      <a:pt x="250" y="913"/>
                    </a:lnTo>
                    <a:lnTo>
                      <a:pt x="249" y="913"/>
                    </a:lnTo>
                    <a:lnTo>
                      <a:pt x="245" y="912"/>
                    </a:lnTo>
                    <a:lnTo>
                      <a:pt x="244" y="910"/>
                    </a:lnTo>
                    <a:lnTo>
                      <a:pt x="242" y="910"/>
                    </a:lnTo>
                    <a:lnTo>
                      <a:pt x="240" y="908"/>
                    </a:lnTo>
                    <a:lnTo>
                      <a:pt x="238" y="906"/>
                    </a:lnTo>
                    <a:lnTo>
                      <a:pt x="237" y="906"/>
                    </a:lnTo>
                    <a:lnTo>
                      <a:pt x="235" y="903"/>
                    </a:lnTo>
                    <a:lnTo>
                      <a:pt x="233" y="903"/>
                    </a:lnTo>
                    <a:lnTo>
                      <a:pt x="232" y="901"/>
                    </a:lnTo>
                    <a:lnTo>
                      <a:pt x="230" y="901"/>
                    </a:lnTo>
                    <a:lnTo>
                      <a:pt x="228" y="900"/>
                    </a:lnTo>
                    <a:lnTo>
                      <a:pt x="227" y="898"/>
                    </a:lnTo>
                    <a:lnTo>
                      <a:pt x="225" y="895"/>
                    </a:lnTo>
                    <a:lnTo>
                      <a:pt x="223" y="895"/>
                    </a:lnTo>
                    <a:lnTo>
                      <a:pt x="221" y="893"/>
                    </a:lnTo>
                    <a:lnTo>
                      <a:pt x="221" y="891"/>
                    </a:lnTo>
                    <a:lnTo>
                      <a:pt x="221" y="889"/>
                    </a:lnTo>
                    <a:lnTo>
                      <a:pt x="220" y="886"/>
                    </a:lnTo>
                    <a:lnTo>
                      <a:pt x="220" y="883"/>
                    </a:lnTo>
                    <a:lnTo>
                      <a:pt x="220" y="881"/>
                    </a:lnTo>
                    <a:lnTo>
                      <a:pt x="220" y="879"/>
                    </a:lnTo>
                    <a:lnTo>
                      <a:pt x="218" y="879"/>
                    </a:lnTo>
                    <a:lnTo>
                      <a:pt x="218" y="878"/>
                    </a:lnTo>
                    <a:lnTo>
                      <a:pt x="216" y="876"/>
                    </a:lnTo>
                    <a:lnTo>
                      <a:pt x="215" y="874"/>
                    </a:lnTo>
                    <a:lnTo>
                      <a:pt x="215" y="873"/>
                    </a:lnTo>
                    <a:lnTo>
                      <a:pt x="213" y="873"/>
                    </a:lnTo>
                    <a:lnTo>
                      <a:pt x="210" y="867"/>
                    </a:lnTo>
                    <a:lnTo>
                      <a:pt x="208" y="866"/>
                    </a:lnTo>
                    <a:lnTo>
                      <a:pt x="206" y="864"/>
                    </a:lnTo>
                    <a:lnTo>
                      <a:pt x="205" y="862"/>
                    </a:lnTo>
                    <a:lnTo>
                      <a:pt x="203" y="861"/>
                    </a:lnTo>
                    <a:lnTo>
                      <a:pt x="201" y="859"/>
                    </a:lnTo>
                    <a:lnTo>
                      <a:pt x="196" y="857"/>
                    </a:lnTo>
                    <a:lnTo>
                      <a:pt x="194" y="857"/>
                    </a:lnTo>
                    <a:lnTo>
                      <a:pt x="191" y="856"/>
                    </a:lnTo>
                    <a:lnTo>
                      <a:pt x="191" y="857"/>
                    </a:lnTo>
                    <a:lnTo>
                      <a:pt x="189" y="857"/>
                    </a:lnTo>
                    <a:lnTo>
                      <a:pt x="188" y="857"/>
                    </a:lnTo>
                    <a:lnTo>
                      <a:pt x="186" y="857"/>
                    </a:lnTo>
                    <a:lnTo>
                      <a:pt x="186" y="856"/>
                    </a:lnTo>
                    <a:lnTo>
                      <a:pt x="183" y="854"/>
                    </a:lnTo>
                    <a:lnTo>
                      <a:pt x="181" y="854"/>
                    </a:lnTo>
                    <a:lnTo>
                      <a:pt x="177" y="852"/>
                    </a:lnTo>
                    <a:lnTo>
                      <a:pt x="176" y="852"/>
                    </a:lnTo>
                    <a:lnTo>
                      <a:pt x="174" y="852"/>
                    </a:lnTo>
                    <a:lnTo>
                      <a:pt x="171" y="849"/>
                    </a:lnTo>
                    <a:lnTo>
                      <a:pt x="169" y="847"/>
                    </a:lnTo>
                    <a:lnTo>
                      <a:pt x="167" y="847"/>
                    </a:lnTo>
                    <a:lnTo>
                      <a:pt x="166" y="844"/>
                    </a:lnTo>
                    <a:lnTo>
                      <a:pt x="162" y="842"/>
                    </a:lnTo>
                    <a:lnTo>
                      <a:pt x="159" y="842"/>
                    </a:lnTo>
                    <a:lnTo>
                      <a:pt x="157" y="842"/>
                    </a:lnTo>
                    <a:lnTo>
                      <a:pt x="155" y="840"/>
                    </a:lnTo>
                    <a:lnTo>
                      <a:pt x="154" y="839"/>
                    </a:lnTo>
                    <a:lnTo>
                      <a:pt x="150" y="839"/>
                    </a:lnTo>
                    <a:lnTo>
                      <a:pt x="147" y="837"/>
                    </a:lnTo>
                    <a:lnTo>
                      <a:pt x="145" y="837"/>
                    </a:lnTo>
                    <a:lnTo>
                      <a:pt x="142" y="837"/>
                    </a:lnTo>
                    <a:lnTo>
                      <a:pt x="140" y="837"/>
                    </a:lnTo>
                    <a:lnTo>
                      <a:pt x="137" y="837"/>
                    </a:lnTo>
                    <a:lnTo>
                      <a:pt x="128" y="835"/>
                    </a:lnTo>
                    <a:lnTo>
                      <a:pt x="127" y="834"/>
                    </a:lnTo>
                    <a:lnTo>
                      <a:pt x="127" y="832"/>
                    </a:lnTo>
                    <a:lnTo>
                      <a:pt x="127" y="830"/>
                    </a:lnTo>
                    <a:lnTo>
                      <a:pt x="125" y="825"/>
                    </a:lnTo>
                    <a:lnTo>
                      <a:pt x="120" y="820"/>
                    </a:lnTo>
                    <a:lnTo>
                      <a:pt x="118" y="820"/>
                    </a:lnTo>
                    <a:lnTo>
                      <a:pt x="116" y="820"/>
                    </a:lnTo>
                    <a:lnTo>
                      <a:pt x="116" y="818"/>
                    </a:lnTo>
                    <a:lnTo>
                      <a:pt x="116" y="817"/>
                    </a:lnTo>
                    <a:lnTo>
                      <a:pt x="116" y="815"/>
                    </a:lnTo>
                    <a:lnTo>
                      <a:pt x="120" y="812"/>
                    </a:lnTo>
                    <a:lnTo>
                      <a:pt x="123" y="806"/>
                    </a:lnTo>
                    <a:lnTo>
                      <a:pt x="123" y="805"/>
                    </a:lnTo>
                    <a:lnTo>
                      <a:pt x="123" y="803"/>
                    </a:lnTo>
                    <a:lnTo>
                      <a:pt x="122" y="801"/>
                    </a:lnTo>
                    <a:lnTo>
                      <a:pt x="122" y="800"/>
                    </a:lnTo>
                    <a:lnTo>
                      <a:pt x="123" y="796"/>
                    </a:lnTo>
                    <a:lnTo>
                      <a:pt x="125" y="795"/>
                    </a:lnTo>
                    <a:lnTo>
                      <a:pt x="127" y="791"/>
                    </a:lnTo>
                    <a:lnTo>
                      <a:pt x="127" y="790"/>
                    </a:lnTo>
                    <a:lnTo>
                      <a:pt x="125" y="788"/>
                    </a:lnTo>
                    <a:lnTo>
                      <a:pt x="125" y="786"/>
                    </a:lnTo>
                    <a:lnTo>
                      <a:pt x="125" y="784"/>
                    </a:lnTo>
                    <a:lnTo>
                      <a:pt x="123" y="784"/>
                    </a:lnTo>
                    <a:lnTo>
                      <a:pt x="127" y="778"/>
                    </a:lnTo>
                    <a:lnTo>
                      <a:pt x="128" y="774"/>
                    </a:lnTo>
                    <a:lnTo>
                      <a:pt x="130" y="773"/>
                    </a:lnTo>
                    <a:lnTo>
                      <a:pt x="132" y="769"/>
                    </a:lnTo>
                    <a:lnTo>
                      <a:pt x="132" y="767"/>
                    </a:lnTo>
                    <a:lnTo>
                      <a:pt x="132" y="766"/>
                    </a:lnTo>
                    <a:lnTo>
                      <a:pt x="132" y="762"/>
                    </a:lnTo>
                    <a:lnTo>
                      <a:pt x="132" y="761"/>
                    </a:lnTo>
                    <a:lnTo>
                      <a:pt x="132" y="759"/>
                    </a:lnTo>
                    <a:lnTo>
                      <a:pt x="130" y="759"/>
                    </a:lnTo>
                    <a:lnTo>
                      <a:pt x="130" y="757"/>
                    </a:lnTo>
                    <a:lnTo>
                      <a:pt x="128" y="757"/>
                    </a:lnTo>
                    <a:lnTo>
                      <a:pt x="128" y="756"/>
                    </a:lnTo>
                    <a:lnTo>
                      <a:pt x="127" y="756"/>
                    </a:lnTo>
                    <a:lnTo>
                      <a:pt x="125" y="756"/>
                    </a:lnTo>
                    <a:lnTo>
                      <a:pt x="123" y="756"/>
                    </a:lnTo>
                    <a:lnTo>
                      <a:pt x="123" y="757"/>
                    </a:lnTo>
                    <a:lnTo>
                      <a:pt x="123" y="756"/>
                    </a:lnTo>
                    <a:lnTo>
                      <a:pt x="122" y="756"/>
                    </a:lnTo>
                    <a:lnTo>
                      <a:pt x="122" y="754"/>
                    </a:lnTo>
                    <a:lnTo>
                      <a:pt x="120" y="752"/>
                    </a:lnTo>
                    <a:lnTo>
                      <a:pt x="118" y="751"/>
                    </a:lnTo>
                    <a:lnTo>
                      <a:pt x="116" y="749"/>
                    </a:lnTo>
                    <a:lnTo>
                      <a:pt x="116" y="747"/>
                    </a:lnTo>
                    <a:lnTo>
                      <a:pt x="115" y="744"/>
                    </a:lnTo>
                    <a:lnTo>
                      <a:pt x="116" y="742"/>
                    </a:lnTo>
                    <a:lnTo>
                      <a:pt x="118" y="740"/>
                    </a:lnTo>
                    <a:lnTo>
                      <a:pt x="120" y="737"/>
                    </a:lnTo>
                    <a:lnTo>
                      <a:pt x="120" y="735"/>
                    </a:lnTo>
                    <a:lnTo>
                      <a:pt x="122" y="734"/>
                    </a:lnTo>
                    <a:lnTo>
                      <a:pt x="122" y="730"/>
                    </a:lnTo>
                    <a:lnTo>
                      <a:pt x="122" y="727"/>
                    </a:lnTo>
                    <a:lnTo>
                      <a:pt x="120" y="725"/>
                    </a:lnTo>
                    <a:lnTo>
                      <a:pt x="120" y="723"/>
                    </a:lnTo>
                    <a:lnTo>
                      <a:pt x="116" y="723"/>
                    </a:lnTo>
                    <a:lnTo>
                      <a:pt x="115" y="722"/>
                    </a:lnTo>
                    <a:lnTo>
                      <a:pt x="113" y="720"/>
                    </a:lnTo>
                    <a:lnTo>
                      <a:pt x="111" y="718"/>
                    </a:lnTo>
                    <a:lnTo>
                      <a:pt x="110" y="715"/>
                    </a:lnTo>
                    <a:lnTo>
                      <a:pt x="106" y="710"/>
                    </a:lnTo>
                    <a:lnTo>
                      <a:pt x="106" y="705"/>
                    </a:lnTo>
                    <a:lnTo>
                      <a:pt x="106" y="703"/>
                    </a:lnTo>
                    <a:lnTo>
                      <a:pt x="105" y="703"/>
                    </a:lnTo>
                    <a:lnTo>
                      <a:pt x="105" y="700"/>
                    </a:lnTo>
                    <a:lnTo>
                      <a:pt x="103" y="698"/>
                    </a:lnTo>
                    <a:lnTo>
                      <a:pt x="101" y="698"/>
                    </a:lnTo>
                    <a:lnTo>
                      <a:pt x="98" y="695"/>
                    </a:lnTo>
                    <a:lnTo>
                      <a:pt x="96" y="695"/>
                    </a:lnTo>
                    <a:lnTo>
                      <a:pt x="96" y="693"/>
                    </a:lnTo>
                    <a:lnTo>
                      <a:pt x="96" y="691"/>
                    </a:lnTo>
                    <a:lnTo>
                      <a:pt x="96" y="690"/>
                    </a:lnTo>
                    <a:lnTo>
                      <a:pt x="94" y="690"/>
                    </a:lnTo>
                    <a:lnTo>
                      <a:pt x="94" y="688"/>
                    </a:lnTo>
                    <a:lnTo>
                      <a:pt x="96" y="684"/>
                    </a:lnTo>
                    <a:lnTo>
                      <a:pt x="96" y="683"/>
                    </a:lnTo>
                    <a:lnTo>
                      <a:pt x="94" y="681"/>
                    </a:lnTo>
                    <a:lnTo>
                      <a:pt x="94" y="679"/>
                    </a:lnTo>
                    <a:lnTo>
                      <a:pt x="94" y="678"/>
                    </a:lnTo>
                    <a:lnTo>
                      <a:pt x="91" y="676"/>
                    </a:lnTo>
                    <a:lnTo>
                      <a:pt x="91" y="673"/>
                    </a:lnTo>
                    <a:lnTo>
                      <a:pt x="91" y="671"/>
                    </a:lnTo>
                    <a:lnTo>
                      <a:pt x="89" y="671"/>
                    </a:lnTo>
                    <a:lnTo>
                      <a:pt x="89" y="669"/>
                    </a:lnTo>
                    <a:lnTo>
                      <a:pt x="88" y="668"/>
                    </a:lnTo>
                    <a:lnTo>
                      <a:pt x="88" y="666"/>
                    </a:lnTo>
                    <a:lnTo>
                      <a:pt x="88" y="664"/>
                    </a:lnTo>
                    <a:lnTo>
                      <a:pt x="88" y="659"/>
                    </a:lnTo>
                    <a:lnTo>
                      <a:pt x="88" y="656"/>
                    </a:lnTo>
                    <a:lnTo>
                      <a:pt x="88" y="654"/>
                    </a:lnTo>
                    <a:lnTo>
                      <a:pt x="86" y="652"/>
                    </a:lnTo>
                    <a:lnTo>
                      <a:pt x="84" y="652"/>
                    </a:lnTo>
                    <a:lnTo>
                      <a:pt x="83" y="652"/>
                    </a:lnTo>
                    <a:lnTo>
                      <a:pt x="83" y="651"/>
                    </a:lnTo>
                    <a:lnTo>
                      <a:pt x="83" y="649"/>
                    </a:lnTo>
                    <a:lnTo>
                      <a:pt x="83" y="647"/>
                    </a:lnTo>
                    <a:lnTo>
                      <a:pt x="81" y="646"/>
                    </a:lnTo>
                    <a:lnTo>
                      <a:pt x="81" y="644"/>
                    </a:lnTo>
                    <a:lnTo>
                      <a:pt x="81" y="642"/>
                    </a:lnTo>
                    <a:lnTo>
                      <a:pt x="81" y="640"/>
                    </a:lnTo>
                    <a:lnTo>
                      <a:pt x="79" y="635"/>
                    </a:lnTo>
                    <a:lnTo>
                      <a:pt x="76" y="630"/>
                    </a:lnTo>
                    <a:lnTo>
                      <a:pt x="72" y="625"/>
                    </a:lnTo>
                    <a:lnTo>
                      <a:pt x="71" y="625"/>
                    </a:lnTo>
                    <a:lnTo>
                      <a:pt x="69" y="625"/>
                    </a:lnTo>
                    <a:lnTo>
                      <a:pt x="69" y="623"/>
                    </a:lnTo>
                    <a:lnTo>
                      <a:pt x="69" y="622"/>
                    </a:lnTo>
                    <a:lnTo>
                      <a:pt x="67" y="620"/>
                    </a:lnTo>
                    <a:lnTo>
                      <a:pt x="67" y="618"/>
                    </a:lnTo>
                    <a:lnTo>
                      <a:pt x="66" y="617"/>
                    </a:lnTo>
                    <a:lnTo>
                      <a:pt x="66" y="615"/>
                    </a:lnTo>
                    <a:lnTo>
                      <a:pt x="67" y="612"/>
                    </a:lnTo>
                    <a:lnTo>
                      <a:pt x="66" y="610"/>
                    </a:lnTo>
                    <a:lnTo>
                      <a:pt x="67" y="610"/>
                    </a:lnTo>
                    <a:lnTo>
                      <a:pt x="67" y="608"/>
                    </a:lnTo>
                    <a:lnTo>
                      <a:pt x="67" y="607"/>
                    </a:lnTo>
                    <a:lnTo>
                      <a:pt x="67" y="605"/>
                    </a:lnTo>
                    <a:lnTo>
                      <a:pt x="67" y="603"/>
                    </a:lnTo>
                    <a:lnTo>
                      <a:pt x="67" y="600"/>
                    </a:lnTo>
                    <a:lnTo>
                      <a:pt x="67" y="598"/>
                    </a:lnTo>
                    <a:lnTo>
                      <a:pt x="67" y="596"/>
                    </a:lnTo>
                    <a:lnTo>
                      <a:pt x="67" y="595"/>
                    </a:lnTo>
                    <a:lnTo>
                      <a:pt x="67" y="593"/>
                    </a:lnTo>
                    <a:lnTo>
                      <a:pt x="69" y="593"/>
                    </a:lnTo>
                    <a:lnTo>
                      <a:pt x="71" y="590"/>
                    </a:lnTo>
                    <a:lnTo>
                      <a:pt x="69" y="588"/>
                    </a:lnTo>
                    <a:lnTo>
                      <a:pt x="67" y="588"/>
                    </a:lnTo>
                    <a:lnTo>
                      <a:pt x="67" y="586"/>
                    </a:lnTo>
                    <a:lnTo>
                      <a:pt x="71" y="583"/>
                    </a:lnTo>
                    <a:lnTo>
                      <a:pt x="72" y="581"/>
                    </a:lnTo>
                    <a:lnTo>
                      <a:pt x="72" y="583"/>
                    </a:lnTo>
                    <a:lnTo>
                      <a:pt x="76" y="586"/>
                    </a:lnTo>
                    <a:lnTo>
                      <a:pt x="74" y="586"/>
                    </a:lnTo>
                    <a:lnTo>
                      <a:pt x="76" y="586"/>
                    </a:lnTo>
                    <a:lnTo>
                      <a:pt x="77" y="586"/>
                    </a:lnTo>
                    <a:lnTo>
                      <a:pt x="79" y="585"/>
                    </a:lnTo>
                    <a:lnTo>
                      <a:pt x="81" y="583"/>
                    </a:lnTo>
                    <a:lnTo>
                      <a:pt x="83" y="579"/>
                    </a:lnTo>
                    <a:lnTo>
                      <a:pt x="84" y="578"/>
                    </a:lnTo>
                    <a:lnTo>
                      <a:pt x="86" y="574"/>
                    </a:lnTo>
                    <a:lnTo>
                      <a:pt x="89" y="569"/>
                    </a:lnTo>
                    <a:lnTo>
                      <a:pt x="89" y="568"/>
                    </a:lnTo>
                    <a:lnTo>
                      <a:pt x="89" y="564"/>
                    </a:lnTo>
                    <a:lnTo>
                      <a:pt x="88" y="561"/>
                    </a:lnTo>
                    <a:lnTo>
                      <a:pt x="88" y="554"/>
                    </a:lnTo>
                    <a:lnTo>
                      <a:pt x="86" y="552"/>
                    </a:lnTo>
                    <a:lnTo>
                      <a:pt x="86" y="551"/>
                    </a:lnTo>
                    <a:lnTo>
                      <a:pt x="84" y="549"/>
                    </a:lnTo>
                    <a:lnTo>
                      <a:pt x="83" y="549"/>
                    </a:lnTo>
                    <a:lnTo>
                      <a:pt x="83" y="547"/>
                    </a:lnTo>
                    <a:lnTo>
                      <a:pt x="81" y="549"/>
                    </a:lnTo>
                    <a:lnTo>
                      <a:pt x="79" y="549"/>
                    </a:lnTo>
                    <a:lnTo>
                      <a:pt x="77" y="549"/>
                    </a:lnTo>
                    <a:lnTo>
                      <a:pt x="76" y="547"/>
                    </a:lnTo>
                    <a:lnTo>
                      <a:pt x="74" y="549"/>
                    </a:lnTo>
                    <a:lnTo>
                      <a:pt x="72" y="549"/>
                    </a:lnTo>
                    <a:lnTo>
                      <a:pt x="71" y="547"/>
                    </a:lnTo>
                    <a:lnTo>
                      <a:pt x="69" y="546"/>
                    </a:lnTo>
                    <a:lnTo>
                      <a:pt x="66" y="544"/>
                    </a:lnTo>
                    <a:lnTo>
                      <a:pt x="66" y="542"/>
                    </a:lnTo>
                    <a:lnTo>
                      <a:pt x="64" y="539"/>
                    </a:lnTo>
                    <a:lnTo>
                      <a:pt x="62" y="537"/>
                    </a:lnTo>
                    <a:lnTo>
                      <a:pt x="61" y="532"/>
                    </a:lnTo>
                    <a:lnTo>
                      <a:pt x="61" y="530"/>
                    </a:lnTo>
                    <a:lnTo>
                      <a:pt x="59" y="527"/>
                    </a:lnTo>
                    <a:lnTo>
                      <a:pt x="57" y="525"/>
                    </a:lnTo>
                    <a:lnTo>
                      <a:pt x="55" y="525"/>
                    </a:lnTo>
                    <a:lnTo>
                      <a:pt x="55" y="524"/>
                    </a:lnTo>
                    <a:lnTo>
                      <a:pt x="55" y="522"/>
                    </a:lnTo>
                    <a:lnTo>
                      <a:pt x="54" y="520"/>
                    </a:lnTo>
                    <a:lnTo>
                      <a:pt x="54" y="518"/>
                    </a:lnTo>
                    <a:lnTo>
                      <a:pt x="54" y="517"/>
                    </a:lnTo>
                    <a:lnTo>
                      <a:pt x="52" y="517"/>
                    </a:lnTo>
                    <a:lnTo>
                      <a:pt x="52" y="515"/>
                    </a:lnTo>
                    <a:lnTo>
                      <a:pt x="52" y="513"/>
                    </a:lnTo>
                    <a:lnTo>
                      <a:pt x="52" y="512"/>
                    </a:lnTo>
                    <a:lnTo>
                      <a:pt x="52" y="510"/>
                    </a:lnTo>
                    <a:lnTo>
                      <a:pt x="54" y="508"/>
                    </a:lnTo>
                    <a:lnTo>
                      <a:pt x="57" y="502"/>
                    </a:lnTo>
                    <a:lnTo>
                      <a:pt x="57" y="500"/>
                    </a:lnTo>
                    <a:lnTo>
                      <a:pt x="57" y="498"/>
                    </a:lnTo>
                    <a:lnTo>
                      <a:pt x="57" y="495"/>
                    </a:lnTo>
                    <a:lnTo>
                      <a:pt x="57" y="490"/>
                    </a:lnTo>
                    <a:lnTo>
                      <a:pt x="57" y="488"/>
                    </a:lnTo>
                    <a:lnTo>
                      <a:pt x="57" y="486"/>
                    </a:lnTo>
                    <a:lnTo>
                      <a:pt x="57" y="483"/>
                    </a:lnTo>
                    <a:lnTo>
                      <a:pt x="55" y="483"/>
                    </a:lnTo>
                    <a:lnTo>
                      <a:pt x="54" y="483"/>
                    </a:lnTo>
                    <a:lnTo>
                      <a:pt x="54" y="479"/>
                    </a:lnTo>
                    <a:lnTo>
                      <a:pt x="54" y="478"/>
                    </a:lnTo>
                    <a:lnTo>
                      <a:pt x="55" y="474"/>
                    </a:lnTo>
                    <a:lnTo>
                      <a:pt x="55" y="473"/>
                    </a:lnTo>
                    <a:lnTo>
                      <a:pt x="57" y="473"/>
                    </a:lnTo>
                    <a:lnTo>
                      <a:pt x="57" y="471"/>
                    </a:lnTo>
                    <a:lnTo>
                      <a:pt x="59" y="469"/>
                    </a:lnTo>
                    <a:lnTo>
                      <a:pt x="61" y="464"/>
                    </a:lnTo>
                    <a:lnTo>
                      <a:pt x="61" y="463"/>
                    </a:lnTo>
                    <a:lnTo>
                      <a:pt x="61" y="461"/>
                    </a:lnTo>
                    <a:lnTo>
                      <a:pt x="61" y="457"/>
                    </a:lnTo>
                    <a:lnTo>
                      <a:pt x="62" y="456"/>
                    </a:lnTo>
                    <a:lnTo>
                      <a:pt x="62" y="454"/>
                    </a:lnTo>
                    <a:lnTo>
                      <a:pt x="64" y="454"/>
                    </a:lnTo>
                    <a:lnTo>
                      <a:pt x="66" y="452"/>
                    </a:lnTo>
                    <a:lnTo>
                      <a:pt x="66" y="454"/>
                    </a:lnTo>
                    <a:lnTo>
                      <a:pt x="69" y="454"/>
                    </a:lnTo>
                    <a:lnTo>
                      <a:pt x="71" y="454"/>
                    </a:lnTo>
                    <a:lnTo>
                      <a:pt x="71" y="456"/>
                    </a:lnTo>
                    <a:lnTo>
                      <a:pt x="72" y="457"/>
                    </a:lnTo>
                    <a:lnTo>
                      <a:pt x="71" y="463"/>
                    </a:lnTo>
                    <a:lnTo>
                      <a:pt x="72" y="463"/>
                    </a:lnTo>
                    <a:lnTo>
                      <a:pt x="72" y="464"/>
                    </a:lnTo>
                    <a:lnTo>
                      <a:pt x="71" y="464"/>
                    </a:lnTo>
                    <a:lnTo>
                      <a:pt x="69" y="464"/>
                    </a:lnTo>
                    <a:lnTo>
                      <a:pt x="69" y="468"/>
                    </a:lnTo>
                    <a:lnTo>
                      <a:pt x="69" y="469"/>
                    </a:lnTo>
                    <a:lnTo>
                      <a:pt x="69" y="471"/>
                    </a:lnTo>
                    <a:lnTo>
                      <a:pt x="67" y="471"/>
                    </a:lnTo>
                    <a:lnTo>
                      <a:pt x="67" y="473"/>
                    </a:lnTo>
                    <a:lnTo>
                      <a:pt x="69" y="474"/>
                    </a:lnTo>
                    <a:lnTo>
                      <a:pt x="67" y="474"/>
                    </a:lnTo>
                    <a:lnTo>
                      <a:pt x="67" y="476"/>
                    </a:lnTo>
                    <a:lnTo>
                      <a:pt x="67" y="478"/>
                    </a:lnTo>
                    <a:lnTo>
                      <a:pt x="71" y="478"/>
                    </a:lnTo>
                    <a:lnTo>
                      <a:pt x="71" y="479"/>
                    </a:lnTo>
                    <a:lnTo>
                      <a:pt x="72" y="479"/>
                    </a:lnTo>
                    <a:lnTo>
                      <a:pt x="74" y="481"/>
                    </a:lnTo>
                    <a:lnTo>
                      <a:pt x="76" y="483"/>
                    </a:lnTo>
                    <a:lnTo>
                      <a:pt x="76" y="485"/>
                    </a:lnTo>
                    <a:lnTo>
                      <a:pt x="77" y="485"/>
                    </a:lnTo>
                    <a:lnTo>
                      <a:pt x="77" y="486"/>
                    </a:lnTo>
                    <a:lnTo>
                      <a:pt x="79" y="486"/>
                    </a:lnTo>
                    <a:lnTo>
                      <a:pt x="79" y="488"/>
                    </a:lnTo>
                    <a:lnTo>
                      <a:pt x="81" y="490"/>
                    </a:lnTo>
                    <a:lnTo>
                      <a:pt x="81" y="491"/>
                    </a:lnTo>
                    <a:lnTo>
                      <a:pt x="83" y="491"/>
                    </a:lnTo>
                    <a:lnTo>
                      <a:pt x="84" y="491"/>
                    </a:lnTo>
                    <a:lnTo>
                      <a:pt x="86" y="490"/>
                    </a:lnTo>
                    <a:lnTo>
                      <a:pt x="84" y="486"/>
                    </a:lnTo>
                    <a:lnTo>
                      <a:pt x="84" y="485"/>
                    </a:lnTo>
                    <a:lnTo>
                      <a:pt x="84" y="483"/>
                    </a:lnTo>
                    <a:lnTo>
                      <a:pt x="84" y="481"/>
                    </a:lnTo>
                    <a:lnTo>
                      <a:pt x="86" y="481"/>
                    </a:lnTo>
                    <a:lnTo>
                      <a:pt x="86" y="478"/>
                    </a:lnTo>
                    <a:lnTo>
                      <a:pt x="86" y="474"/>
                    </a:lnTo>
                    <a:lnTo>
                      <a:pt x="86" y="473"/>
                    </a:lnTo>
                    <a:lnTo>
                      <a:pt x="84" y="473"/>
                    </a:lnTo>
                    <a:lnTo>
                      <a:pt x="84" y="471"/>
                    </a:lnTo>
                    <a:lnTo>
                      <a:pt x="83" y="471"/>
                    </a:lnTo>
                    <a:lnTo>
                      <a:pt x="83" y="469"/>
                    </a:lnTo>
                    <a:lnTo>
                      <a:pt x="81" y="468"/>
                    </a:lnTo>
                    <a:lnTo>
                      <a:pt x="81" y="466"/>
                    </a:lnTo>
                    <a:lnTo>
                      <a:pt x="81" y="464"/>
                    </a:lnTo>
                    <a:lnTo>
                      <a:pt x="83" y="464"/>
                    </a:lnTo>
                    <a:lnTo>
                      <a:pt x="81" y="463"/>
                    </a:lnTo>
                    <a:lnTo>
                      <a:pt x="79" y="463"/>
                    </a:lnTo>
                    <a:lnTo>
                      <a:pt x="79" y="461"/>
                    </a:lnTo>
                    <a:lnTo>
                      <a:pt x="77" y="461"/>
                    </a:lnTo>
                    <a:lnTo>
                      <a:pt x="77" y="459"/>
                    </a:lnTo>
                    <a:lnTo>
                      <a:pt x="76" y="459"/>
                    </a:lnTo>
                    <a:lnTo>
                      <a:pt x="76" y="457"/>
                    </a:lnTo>
                    <a:lnTo>
                      <a:pt x="76" y="456"/>
                    </a:lnTo>
                    <a:lnTo>
                      <a:pt x="77" y="456"/>
                    </a:lnTo>
                    <a:lnTo>
                      <a:pt x="79" y="456"/>
                    </a:lnTo>
                    <a:lnTo>
                      <a:pt x="81" y="454"/>
                    </a:lnTo>
                    <a:lnTo>
                      <a:pt x="81" y="451"/>
                    </a:lnTo>
                    <a:lnTo>
                      <a:pt x="81" y="449"/>
                    </a:lnTo>
                    <a:lnTo>
                      <a:pt x="81" y="447"/>
                    </a:lnTo>
                    <a:lnTo>
                      <a:pt x="79" y="447"/>
                    </a:lnTo>
                    <a:lnTo>
                      <a:pt x="77" y="446"/>
                    </a:lnTo>
                    <a:lnTo>
                      <a:pt x="76" y="446"/>
                    </a:lnTo>
                    <a:lnTo>
                      <a:pt x="76" y="444"/>
                    </a:lnTo>
                    <a:lnTo>
                      <a:pt x="76" y="442"/>
                    </a:lnTo>
                    <a:lnTo>
                      <a:pt x="74" y="442"/>
                    </a:lnTo>
                    <a:lnTo>
                      <a:pt x="74" y="441"/>
                    </a:lnTo>
                    <a:lnTo>
                      <a:pt x="74" y="439"/>
                    </a:lnTo>
                    <a:lnTo>
                      <a:pt x="76" y="439"/>
                    </a:lnTo>
                    <a:lnTo>
                      <a:pt x="76" y="441"/>
                    </a:lnTo>
                    <a:lnTo>
                      <a:pt x="79" y="439"/>
                    </a:lnTo>
                    <a:lnTo>
                      <a:pt x="79" y="437"/>
                    </a:lnTo>
                    <a:lnTo>
                      <a:pt x="79" y="435"/>
                    </a:lnTo>
                    <a:lnTo>
                      <a:pt x="81" y="435"/>
                    </a:lnTo>
                    <a:lnTo>
                      <a:pt x="83" y="437"/>
                    </a:lnTo>
                    <a:lnTo>
                      <a:pt x="84" y="437"/>
                    </a:lnTo>
                    <a:lnTo>
                      <a:pt x="86" y="437"/>
                    </a:lnTo>
                    <a:lnTo>
                      <a:pt x="88" y="437"/>
                    </a:lnTo>
                    <a:lnTo>
                      <a:pt x="89" y="435"/>
                    </a:lnTo>
                    <a:lnTo>
                      <a:pt x="89" y="434"/>
                    </a:lnTo>
                    <a:lnTo>
                      <a:pt x="89" y="432"/>
                    </a:lnTo>
                    <a:lnTo>
                      <a:pt x="89" y="430"/>
                    </a:lnTo>
                    <a:lnTo>
                      <a:pt x="88" y="429"/>
                    </a:lnTo>
                    <a:lnTo>
                      <a:pt x="88" y="427"/>
                    </a:lnTo>
                    <a:lnTo>
                      <a:pt x="84" y="424"/>
                    </a:lnTo>
                    <a:lnTo>
                      <a:pt x="83" y="422"/>
                    </a:lnTo>
                    <a:lnTo>
                      <a:pt x="81" y="420"/>
                    </a:lnTo>
                    <a:lnTo>
                      <a:pt x="81" y="422"/>
                    </a:lnTo>
                    <a:lnTo>
                      <a:pt x="77" y="424"/>
                    </a:lnTo>
                    <a:lnTo>
                      <a:pt x="74" y="422"/>
                    </a:lnTo>
                    <a:lnTo>
                      <a:pt x="74" y="424"/>
                    </a:lnTo>
                    <a:lnTo>
                      <a:pt x="74" y="425"/>
                    </a:lnTo>
                    <a:lnTo>
                      <a:pt x="72" y="427"/>
                    </a:lnTo>
                    <a:lnTo>
                      <a:pt x="72" y="429"/>
                    </a:lnTo>
                    <a:lnTo>
                      <a:pt x="71" y="430"/>
                    </a:lnTo>
                    <a:lnTo>
                      <a:pt x="71" y="432"/>
                    </a:lnTo>
                    <a:lnTo>
                      <a:pt x="71" y="434"/>
                    </a:lnTo>
                    <a:lnTo>
                      <a:pt x="72" y="434"/>
                    </a:lnTo>
                    <a:lnTo>
                      <a:pt x="72" y="435"/>
                    </a:lnTo>
                    <a:lnTo>
                      <a:pt x="72" y="437"/>
                    </a:lnTo>
                    <a:lnTo>
                      <a:pt x="72" y="435"/>
                    </a:lnTo>
                    <a:lnTo>
                      <a:pt x="71" y="435"/>
                    </a:lnTo>
                    <a:lnTo>
                      <a:pt x="69" y="437"/>
                    </a:lnTo>
                    <a:lnTo>
                      <a:pt x="69" y="439"/>
                    </a:lnTo>
                    <a:lnTo>
                      <a:pt x="69" y="441"/>
                    </a:lnTo>
                    <a:lnTo>
                      <a:pt x="67" y="439"/>
                    </a:lnTo>
                    <a:lnTo>
                      <a:pt x="67" y="441"/>
                    </a:lnTo>
                    <a:lnTo>
                      <a:pt x="67" y="442"/>
                    </a:lnTo>
                    <a:lnTo>
                      <a:pt x="69" y="442"/>
                    </a:lnTo>
                    <a:lnTo>
                      <a:pt x="69" y="444"/>
                    </a:lnTo>
                    <a:lnTo>
                      <a:pt x="69" y="446"/>
                    </a:lnTo>
                    <a:lnTo>
                      <a:pt x="71" y="446"/>
                    </a:lnTo>
                    <a:lnTo>
                      <a:pt x="71" y="447"/>
                    </a:lnTo>
                    <a:lnTo>
                      <a:pt x="69" y="447"/>
                    </a:lnTo>
                    <a:lnTo>
                      <a:pt x="67" y="447"/>
                    </a:lnTo>
                    <a:lnTo>
                      <a:pt x="67" y="446"/>
                    </a:lnTo>
                    <a:lnTo>
                      <a:pt x="67" y="447"/>
                    </a:lnTo>
                    <a:lnTo>
                      <a:pt x="66" y="451"/>
                    </a:lnTo>
                    <a:lnTo>
                      <a:pt x="64" y="451"/>
                    </a:lnTo>
                    <a:lnTo>
                      <a:pt x="62" y="451"/>
                    </a:lnTo>
                    <a:lnTo>
                      <a:pt x="61" y="449"/>
                    </a:lnTo>
                    <a:lnTo>
                      <a:pt x="61" y="447"/>
                    </a:lnTo>
                    <a:lnTo>
                      <a:pt x="59" y="446"/>
                    </a:lnTo>
                    <a:lnTo>
                      <a:pt x="57" y="444"/>
                    </a:lnTo>
                    <a:lnTo>
                      <a:pt x="55" y="442"/>
                    </a:lnTo>
                    <a:lnTo>
                      <a:pt x="55" y="441"/>
                    </a:lnTo>
                    <a:lnTo>
                      <a:pt x="54" y="439"/>
                    </a:lnTo>
                    <a:lnTo>
                      <a:pt x="52" y="439"/>
                    </a:lnTo>
                    <a:lnTo>
                      <a:pt x="50" y="439"/>
                    </a:lnTo>
                    <a:lnTo>
                      <a:pt x="49" y="437"/>
                    </a:lnTo>
                    <a:lnTo>
                      <a:pt x="49" y="435"/>
                    </a:lnTo>
                    <a:lnTo>
                      <a:pt x="47" y="434"/>
                    </a:lnTo>
                    <a:lnTo>
                      <a:pt x="45" y="432"/>
                    </a:lnTo>
                    <a:lnTo>
                      <a:pt x="45" y="429"/>
                    </a:lnTo>
                    <a:lnTo>
                      <a:pt x="44" y="425"/>
                    </a:lnTo>
                    <a:lnTo>
                      <a:pt x="42" y="424"/>
                    </a:lnTo>
                    <a:lnTo>
                      <a:pt x="40" y="422"/>
                    </a:lnTo>
                    <a:lnTo>
                      <a:pt x="37" y="420"/>
                    </a:lnTo>
                    <a:lnTo>
                      <a:pt x="35" y="420"/>
                    </a:lnTo>
                    <a:lnTo>
                      <a:pt x="33" y="420"/>
                    </a:lnTo>
                    <a:lnTo>
                      <a:pt x="32" y="420"/>
                    </a:lnTo>
                    <a:lnTo>
                      <a:pt x="32" y="422"/>
                    </a:lnTo>
                    <a:lnTo>
                      <a:pt x="28" y="422"/>
                    </a:lnTo>
                    <a:lnTo>
                      <a:pt x="28" y="420"/>
                    </a:lnTo>
                    <a:lnTo>
                      <a:pt x="30" y="420"/>
                    </a:lnTo>
                    <a:lnTo>
                      <a:pt x="32" y="417"/>
                    </a:lnTo>
                    <a:lnTo>
                      <a:pt x="37" y="412"/>
                    </a:lnTo>
                    <a:lnTo>
                      <a:pt x="39" y="408"/>
                    </a:lnTo>
                    <a:lnTo>
                      <a:pt x="40" y="407"/>
                    </a:lnTo>
                    <a:lnTo>
                      <a:pt x="40" y="405"/>
                    </a:lnTo>
                    <a:lnTo>
                      <a:pt x="39" y="403"/>
                    </a:lnTo>
                    <a:lnTo>
                      <a:pt x="40" y="403"/>
                    </a:lnTo>
                    <a:lnTo>
                      <a:pt x="40" y="402"/>
                    </a:lnTo>
                    <a:lnTo>
                      <a:pt x="39" y="398"/>
                    </a:lnTo>
                    <a:lnTo>
                      <a:pt x="40" y="398"/>
                    </a:lnTo>
                    <a:lnTo>
                      <a:pt x="40" y="396"/>
                    </a:lnTo>
                    <a:lnTo>
                      <a:pt x="40" y="395"/>
                    </a:lnTo>
                    <a:lnTo>
                      <a:pt x="40" y="393"/>
                    </a:lnTo>
                    <a:lnTo>
                      <a:pt x="40" y="391"/>
                    </a:lnTo>
                    <a:lnTo>
                      <a:pt x="39" y="390"/>
                    </a:lnTo>
                    <a:lnTo>
                      <a:pt x="37" y="390"/>
                    </a:lnTo>
                    <a:lnTo>
                      <a:pt x="35" y="390"/>
                    </a:lnTo>
                    <a:lnTo>
                      <a:pt x="35" y="388"/>
                    </a:lnTo>
                    <a:lnTo>
                      <a:pt x="35" y="386"/>
                    </a:lnTo>
                    <a:lnTo>
                      <a:pt x="37" y="385"/>
                    </a:lnTo>
                    <a:lnTo>
                      <a:pt x="37" y="381"/>
                    </a:lnTo>
                    <a:lnTo>
                      <a:pt x="35" y="378"/>
                    </a:lnTo>
                    <a:lnTo>
                      <a:pt x="35" y="374"/>
                    </a:lnTo>
                    <a:lnTo>
                      <a:pt x="33" y="373"/>
                    </a:lnTo>
                    <a:lnTo>
                      <a:pt x="33" y="371"/>
                    </a:lnTo>
                    <a:lnTo>
                      <a:pt x="30" y="368"/>
                    </a:lnTo>
                    <a:lnTo>
                      <a:pt x="27" y="364"/>
                    </a:lnTo>
                    <a:lnTo>
                      <a:pt x="25" y="361"/>
                    </a:lnTo>
                    <a:lnTo>
                      <a:pt x="23" y="357"/>
                    </a:lnTo>
                    <a:lnTo>
                      <a:pt x="23" y="354"/>
                    </a:lnTo>
                    <a:lnTo>
                      <a:pt x="22" y="354"/>
                    </a:lnTo>
                    <a:lnTo>
                      <a:pt x="22" y="352"/>
                    </a:lnTo>
                    <a:lnTo>
                      <a:pt x="22" y="351"/>
                    </a:lnTo>
                    <a:lnTo>
                      <a:pt x="20" y="347"/>
                    </a:lnTo>
                    <a:lnTo>
                      <a:pt x="18" y="342"/>
                    </a:lnTo>
                    <a:lnTo>
                      <a:pt x="18" y="341"/>
                    </a:lnTo>
                    <a:lnTo>
                      <a:pt x="18" y="339"/>
                    </a:lnTo>
                    <a:lnTo>
                      <a:pt x="17" y="337"/>
                    </a:lnTo>
                    <a:lnTo>
                      <a:pt x="15" y="335"/>
                    </a:lnTo>
                    <a:lnTo>
                      <a:pt x="13" y="334"/>
                    </a:lnTo>
                    <a:lnTo>
                      <a:pt x="13" y="332"/>
                    </a:lnTo>
                    <a:lnTo>
                      <a:pt x="11" y="329"/>
                    </a:lnTo>
                    <a:lnTo>
                      <a:pt x="11" y="327"/>
                    </a:lnTo>
                    <a:lnTo>
                      <a:pt x="10" y="327"/>
                    </a:lnTo>
                    <a:lnTo>
                      <a:pt x="10" y="325"/>
                    </a:lnTo>
                    <a:lnTo>
                      <a:pt x="8" y="322"/>
                    </a:lnTo>
                    <a:lnTo>
                      <a:pt x="8" y="320"/>
                    </a:lnTo>
                    <a:lnTo>
                      <a:pt x="8" y="319"/>
                    </a:lnTo>
                    <a:lnTo>
                      <a:pt x="6" y="317"/>
                    </a:lnTo>
                    <a:lnTo>
                      <a:pt x="5" y="313"/>
                    </a:lnTo>
                    <a:lnTo>
                      <a:pt x="5" y="312"/>
                    </a:lnTo>
                    <a:lnTo>
                      <a:pt x="5" y="308"/>
                    </a:lnTo>
                    <a:lnTo>
                      <a:pt x="6" y="308"/>
                    </a:lnTo>
                    <a:lnTo>
                      <a:pt x="6" y="307"/>
                    </a:lnTo>
                    <a:lnTo>
                      <a:pt x="8" y="305"/>
                    </a:lnTo>
                    <a:lnTo>
                      <a:pt x="10" y="303"/>
                    </a:lnTo>
                    <a:lnTo>
                      <a:pt x="11" y="300"/>
                    </a:lnTo>
                    <a:lnTo>
                      <a:pt x="11" y="295"/>
                    </a:lnTo>
                    <a:lnTo>
                      <a:pt x="11" y="293"/>
                    </a:lnTo>
                    <a:lnTo>
                      <a:pt x="10" y="291"/>
                    </a:lnTo>
                    <a:lnTo>
                      <a:pt x="10" y="290"/>
                    </a:lnTo>
                    <a:lnTo>
                      <a:pt x="10" y="288"/>
                    </a:lnTo>
                    <a:lnTo>
                      <a:pt x="10" y="285"/>
                    </a:lnTo>
                    <a:lnTo>
                      <a:pt x="10" y="283"/>
                    </a:lnTo>
                    <a:lnTo>
                      <a:pt x="10" y="280"/>
                    </a:lnTo>
                    <a:lnTo>
                      <a:pt x="10" y="278"/>
                    </a:lnTo>
                    <a:lnTo>
                      <a:pt x="10" y="276"/>
                    </a:lnTo>
                    <a:lnTo>
                      <a:pt x="10" y="274"/>
                    </a:lnTo>
                    <a:lnTo>
                      <a:pt x="10" y="273"/>
                    </a:lnTo>
                    <a:lnTo>
                      <a:pt x="11" y="271"/>
                    </a:lnTo>
                    <a:lnTo>
                      <a:pt x="10" y="269"/>
                    </a:lnTo>
                    <a:lnTo>
                      <a:pt x="10" y="268"/>
                    </a:lnTo>
                    <a:lnTo>
                      <a:pt x="11" y="266"/>
                    </a:lnTo>
                    <a:lnTo>
                      <a:pt x="11" y="264"/>
                    </a:lnTo>
                    <a:lnTo>
                      <a:pt x="13" y="263"/>
                    </a:lnTo>
                    <a:lnTo>
                      <a:pt x="15" y="259"/>
                    </a:lnTo>
                    <a:lnTo>
                      <a:pt x="17" y="254"/>
                    </a:lnTo>
                    <a:lnTo>
                      <a:pt x="18" y="254"/>
                    </a:lnTo>
                    <a:lnTo>
                      <a:pt x="20" y="252"/>
                    </a:lnTo>
                    <a:lnTo>
                      <a:pt x="22" y="249"/>
                    </a:lnTo>
                    <a:lnTo>
                      <a:pt x="22" y="244"/>
                    </a:lnTo>
                    <a:lnTo>
                      <a:pt x="22" y="242"/>
                    </a:lnTo>
                    <a:lnTo>
                      <a:pt x="23" y="239"/>
                    </a:lnTo>
                    <a:lnTo>
                      <a:pt x="23" y="236"/>
                    </a:lnTo>
                    <a:lnTo>
                      <a:pt x="23" y="234"/>
                    </a:lnTo>
                    <a:lnTo>
                      <a:pt x="22" y="232"/>
                    </a:lnTo>
                    <a:lnTo>
                      <a:pt x="22" y="230"/>
                    </a:lnTo>
                    <a:lnTo>
                      <a:pt x="22" y="229"/>
                    </a:lnTo>
                    <a:lnTo>
                      <a:pt x="23" y="225"/>
                    </a:lnTo>
                    <a:lnTo>
                      <a:pt x="23" y="224"/>
                    </a:lnTo>
                    <a:lnTo>
                      <a:pt x="23" y="220"/>
                    </a:lnTo>
                    <a:lnTo>
                      <a:pt x="22" y="219"/>
                    </a:lnTo>
                    <a:lnTo>
                      <a:pt x="20" y="215"/>
                    </a:lnTo>
                    <a:lnTo>
                      <a:pt x="20" y="213"/>
                    </a:lnTo>
                    <a:lnTo>
                      <a:pt x="20" y="210"/>
                    </a:lnTo>
                    <a:lnTo>
                      <a:pt x="18" y="208"/>
                    </a:lnTo>
                    <a:lnTo>
                      <a:pt x="18" y="207"/>
                    </a:lnTo>
                    <a:lnTo>
                      <a:pt x="18" y="203"/>
                    </a:lnTo>
                    <a:lnTo>
                      <a:pt x="17" y="200"/>
                    </a:lnTo>
                    <a:lnTo>
                      <a:pt x="17" y="198"/>
                    </a:lnTo>
                    <a:lnTo>
                      <a:pt x="15" y="197"/>
                    </a:lnTo>
                    <a:lnTo>
                      <a:pt x="13" y="197"/>
                    </a:lnTo>
                    <a:lnTo>
                      <a:pt x="13" y="195"/>
                    </a:lnTo>
                    <a:lnTo>
                      <a:pt x="15" y="191"/>
                    </a:lnTo>
                    <a:lnTo>
                      <a:pt x="15" y="190"/>
                    </a:lnTo>
                    <a:lnTo>
                      <a:pt x="13" y="186"/>
                    </a:lnTo>
                    <a:lnTo>
                      <a:pt x="11" y="185"/>
                    </a:lnTo>
                    <a:lnTo>
                      <a:pt x="10" y="183"/>
                    </a:lnTo>
                    <a:lnTo>
                      <a:pt x="8" y="183"/>
                    </a:lnTo>
                    <a:lnTo>
                      <a:pt x="6" y="180"/>
                    </a:lnTo>
                    <a:lnTo>
                      <a:pt x="6" y="178"/>
                    </a:lnTo>
                    <a:lnTo>
                      <a:pt x="5" y="176"/>
                    </a:lnTo>
                    <a:lnTo>
                      <a:pt x="3" y="173"/>
                    </a:lnTo>
                    <a:lnTo>
                      <a:pt x="1" y="169"/>
                    </a:lnTo>
                    <a:lnTo>
                      <a:pt x="1" y="168"/>
                    </a:lnTo>
                    <a:lnTo>
                      <a:pt x="0" y="168"/>
                    </a:lnTo>
                    <a:lnTo>
                      <a:pt x="0" y="166"/>
                    </a:lnTo>
                    <a:lnTo>
                      <a:pt x="0" y="164"/>
                    </a:lnTo>
                    <a:lnTo>
                      <a:pt x="3" y="161"/>
                    </a:lnTo>
                    <a:lnTo>
                      <a:pt x="3" y="159"/>
                    </a:lnTo>
                    <a:lnTo>
                      <a:pt x="3" y="158"/>
                    </a:lnTo>
                    <a:lnTo>
                      <a:pt x="3" y="156"/>
                    </a:lnTo>
                    <a:lnTo>
                      <a:pt x="3" y="154"/>
                    </a:lnTo>
                    <a:lnTo>
                      <a:pt x="3" y="153"/>
                    </a:lnTo>
                    <a:lnTo>
                      <a:pt x="3" y="151"/>
                    </a:lnTo>
                    <a:lnTo>
                      <a:pt x="1" y="151"/>
                    </a:lnTo>
                    <a:lnTo>
                      <a:pt x="1" y="149"/>
                    </a:lnTo>
                    <a:lnTo>
                      <a:pt x="1" y="147"/>
                    </a:lnTo>
                    <a:lnTo>
                      <a:pt x="1" y="146"/>
                    </a:lnTo>
                    <a:lnTo>
                      <a:pt x="3" y="144"/>
                    </a:lnTo>
                    <a:lnTo>
                      <a:pt x="5" y="142"/>
                    </a:lnTo>
                    <a:lnTo>
                      <a:pt x="6" y="142"/>
                    </a:lnTo>
                    <a:lnTo>
                      <a:pt x="6" y="141"/>
                    </a:lnTo>
                    <a:lnTo>
                      <a:pt x="6" y="139"/>
                    </a:lnTo>
                    <a:lnTo>
                      <a:pt x="8" y="137"/>
                    </a:lnTo>
                    <a:lnTo>
                      <a:pt x="13" y="132"/>
                    </a:lnTo>
                    <a:lnTo>
                      <a:pt x="15" y="129"/>
                    </a:lnTo>
                    <a:lnTo>
                      <a:pt x="18" y="127"/>
                    </a:lnTo>
                    <a:lnTo>
                      <a:pt x="23" y="122"/>
                    </a:lnTo>
                    <a:lnTo>
                      <a:pt x="27" y="119"/>
                    </a:lnTo>
                    <a:lnTo>
                      <a:pt x="30" y="117"/>
                    </a:lnTo>
                    <a:lnTo>
                      <a:pt x="32" y="114"/>
                    </a:lnTo>
                    <a:lnTo>
                      <a:pt x="35" y="110"/>
                    </a:lnTo>
                    <a:lnTo>
                      <a:pt x="39" y="107"/>
                    </a:lnTo>
                    <a:lnTo>
                      <a:pt x="42" y="100"/>
                    </a:lnTo>
                    <a:lnTo>
                      <a:pt x="44" y="97"/>
                    </a:lnTo>
                    <a:lnTo>
                      <a:pt x="44" y="95"/>
                    </a:lnTo>
                    <a:lnTo>
                      <a:pt x="42" y="93"/>
                    </a:lnTo>
                    <a:lnTo>
                      <a:pt x="40" y="93"/>
                    </a:lnTo>
                    <a:lnTo>
                      <a:pt x="42" y="93"/>
                    </a:lnTo>
                    <a:lnTo>
                      <a:pt x="42" y="90"/>
                    </a:lnTo>
                    <a:lnTo>
                      <a:pt x="42" y="88"/>
                    </a:lnTo>
                    <a:lnTo>
                      <a:pt x="44" y="86"/>
                    </a:lnTo>
                    <a:lnTo>
                      <a:pt x="42" y="85"/>
                    </a:lnTo>
                    <a:lnTo>
                      <a:pt x="44" y="85"/>
                    </a:lnTo>
                    <a:lnTo>
                      <a:pt x="45" y="85"/>
                    </a:lnTo>
                    <a:lnTo>
                      <a:pt x="47" y="81"/>
                    </a:lnTo>
                    <a:lnTo>
                      <a:pt x="50" y="76"/>
                    </a:lnTo>
                    <a:lnTo>
                      <a:pt x="54" y="71"/>
                    </a:lnTo>
                    <a:lnTo>
                      <a:pt x="55" y="66"/>
                    </a:lnTo>
                    <a:lnTo>
                      <a:pt x="57" y="64"/>
                    </a:lnTo>
                    <a:lnTo>
                      <a:pt x="61" y="58"/>
                    </a:lnTo>
                    <a:lnTo>
                      <a:pt x="61" y="54"/>
                    </a:lnTo>
                    <a:lnTo>
                      <a:pt x="61" y="51"/>
                    </a:lnTo>
                    <a:lnTo>
                      <a:pt x="62" y="46"/>
                    </a:lnTo>
                    <a:lnTo>
                      <a:pt x="62" y="44"/>
                    </a:lnTo>
                    <a:lnTo>
                      <a:pt x="62" y="42"/>
                    </a:lnTo>
                    <a:lnTo>
                      <a:pt x="62" y="41"/>
                    </a:lnTo>
                    <a:lnTo>
                      <a:pt x="62" y="39"/>
                    </a:lnTo>
                    <a:lnTo>
                      <a:pt x="62" y="37"/>
                    </a:lnTo>
                    <a:lnTo>
                      <a:pt x="62" y="34"/>
                    </a:lnTo>
                    <a:lnTo>
                      <a:pt x="62" y="32"/>
                    </a:lnTo>
                    <a:lnTo>
                      <a:pt x="64" y="29"/>
                    </a:lnTo>
                    <a:lnTo>
                      <a:pt x="62" y="27"/>
                    </a:lnTo>
                    <a:lnTo>
                      <a:pt x="62" y="25"/>
                    </a:lnTo>
                    <a:lnTo>
                      <a:pt x="61" y="25"/>
                    </a:lnTo>
                    <a:lnTo>
                      <a:pt x="61" y="24"/>
                    </a:lnTo>
                    <a:lnTo>
                      <a:pt x="59" y="20"/>
                    </a:lnTo>
                    <a:lnTo>
                      <a:pt x="57" y="20"/>
                    </a:lnTo>
                    <a:lnTo>
                      <a:pt x="57" y="19"/>
                    </a:lnTo>
                    <a:lnTo>
                      <a:pt x="59" y="19"/>
                    </a:lnTo>
                    <a:lnTo>
                      <a:pt x="61" y="17"/>
                    </a:lnTo>
                    <a:lnTo>
                      <a:pt x="62" y="14"/>
                    </a:lnTo>
                    <a:lnTo>
                      <a:pt x="64" y="10"/>
                    </a:lnTo>
                    <a:lnTo>
                      <a:pt x="66" y="5"/>
                    </a:lnTo>
                    <a:lnTo>
                      <a:pt x="67" y="2"/>
                    </a:lnTo>
                    <a:lnTo>
                      <a:pt x="67" y="0"/>
                    </a:lnTo>
                    <a:lnTo>
                      <a:pt x="76" y="2"/>
                    </a:lnTo>
                    <a:lnTo>
                      <a:pt x="77" y="2"/>
                    </a:lnTo>
                    <a:lnTo>
                      <a:pt x="96" y="8"/>
                    </a:lnTo>
                    <a:lnTo>
                      <a:pt x="111" y="14"/>
                    </a:lnTo>
                    <a:lnTo>
                      <a:pt x="118" y="15"/>
                    </a:lnTo>
                    <a:lnTo>
                      <a:pt x="120" y="17"/>
                    </a:lnTo>
                    <a:lnTo>
                      <a:pt x="130" y="20"/>
                    </a:lnTo>
                    <a:lnTo>
                      <a:pt x="140" y="22"/>
                    </a:lnTo>
                    <a:lnTo>
                      <a:pt x="145" y="24"/>
                    </a:lnTo>
                    <a:lnTo>
                      <a:pt x="154" y="27"/>
                    </a:lnTo>
                    <a:lnTo>
                      <a:pt x="157" y="27"/>
                    </a:lnTo>
                    <a:lnTo>
                      <a:pt x="183" y="36"/>
                    </a:lnTo>
                    <a:lnTo>
                      <a:pt x="193" y="39"/>
                    </a:lnTo>
                    <a:lnTo>
                      <a:pt x="203" y="42"/>
                    </a:lnTo>
                    <a:lnTo>
                      <a:pt x="208" y="4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20"/>
              <p:cNvSpPr>
                <a:spLocks/>
              </p:cNvSpPr>
              <p:nvPr/>
            </p:nvSpPr>
            <p:spPr bwMode="auto">
              <a:xfrm>
                <a:off x="4132879" y="2808765"/>
                <a:ext cx="1158155" cy="905467"/>
              </a:xfrm>
              <a:custGeom>
                <a:avLst/>
                <a:gdLst>
                  <a:gd name="T0" fmla="*/ 319 w 605"/>
                  <a:gd name="T1" fmla="*/ 34 h 473"/>
                  <a:gd name="T2" fmla="*/ 354 w 605"/>
                  <a:gd name="T3" fmla="*/ 38 h 473"/>
                  <a:gd name="T4" fmla="*/ 436 w 605"/>
                  <a:gd name="T5" fmla="*/ 46 h 473"/>
                  <a:gd name="T6" fmla="*/ 446 w 605"/>
                  <a:gd name="T7" fmla="*/ 46 h 473"/>
                  <a:gd name="T8" fmla="*/ 451 w 605"/>
                  <a:gd name="T9" fmla="*/ 48 h 473"/>
                  <a:gd name="T10" fmla="*/ 463 w 605"/>
                  <a:gd name="T11" fmla="*/ 48 h 473"/>
                  <a:gd name="T12" fmla="*/ 498 w 605"/>
                  <a:gd name="T13" fmla="*/ 51 h 473"/>
                  <a:gd name="T14" fmla="*/ 524 w 605"/>
                  <a:gd name="T15" fmla="*/ 53 h 473"/>
                  <a:gd name="T16" fmla="*/ 527 w 605"/>
                  <a:gd name="T17" fmla="*/ 55 h 473"/>
                  <a:gd name="T18" fmla="*/ 534 w 605"/>
                  <a:gd name="T19" fmla="*/ 55 h 473"/>
                  <a:gd name="T20" fmla="*/ 536 w 605"/>
                  <a:gd name="T21" fmla="*/ 55 h 473"/>
                  <a:gd name="T22" fmla="*/ 539 w 605"/>
                  <a:gd name="T23" fmla="*/ 55 h 473"/>
                  <a:gd name="T24" fmla="*/ 542 w 605"/>
                  <a:gd name="T25" fmla="*/ 55 h 473"/>
                  <a:gd name="T26" fmla="*/ 549 w 605"/>
                  <a:gd name="T27" fmla="*/ 56 h 473"/>
                  <a:gd name="T28" fmla="*/ 563 w 605"/>
                  <a:gd name="T29" fmla="*/ 56 h 473"/>
                  <a:gd name="T30" fmla="*/ 571 w 605"/>
                  <a:gd name="T31" fmla="*/ 58 h 473"/>
                  <a:gd name="T32" fmla="*/ 585 w 605"/>
                  <a:gd name="T33" fmla="*/ 58 h 473"/>
                  <a:gd name="T34" fmla="*/ 590 w 605"/>
                  <a:gd name="T35" fmla="*/ 58 h 473"/>
                  <a:gd name="T36" fmla="*/ 603 w 605"/>
                  <a:gd name="T37" fmla="*/ 60 h 473"/>
                  <a:gd name="T38" fmla="*/ 602 w 605"/>
                  <a:gd name="T39" fmla="*/ 92 h 473"/>
                  <a:gd name="T40" fmla="*/ 600 w 605"/>
                  <a:gd name="T41" fmla="*/ 122 h 473"/>
                  <a:gd name="T42" fmla="*/ 598 w 605"/>
                  <a:gd name="T43" fmla="*/ 148 h 473"/>
                  <a:gd name="T44" fmla="*/ 597 w 605"/>
                  <a:gd name="T45" fmla="*/ 182 h 473"/>
                  <a:gd name="T46" fmla="*/ 593 w 605"/>
                  <a:gd name="T47" fmla="*/ 211 h 473"/>
                  <a:gd name="T48" fmla="*/ 593 w 605"/>
                  <a:gd name="T49" fmla="*/ 224 h 473"/>
                  <a:gd name="T50" fmla="*/ 592 w 605"/>
                  <a:gd name="T51" fmla="*/ 253 h 473"/>
                  <a:gd name="T52" fmla="*/ 588 w 605"/>
                  <a:gd name="T53" fmla="*/ 290 h 473"/>
                  <a:gd name="T54" fmla="*/ 588 w 605"/>
                  <a:gd name="T55" fmla="*/ 299 h 473"/>
                  <a:gd name="T56" fmla="*/ 588 w 605"/>
                  <a:gd name="T57" fmla="*/ 305 h 473"/>
                  <a:gd name="T58" fmla="*/ 586 w 605"/>
                  <a:gd name="T59" fmla="*/ 317 h 473"/>
                  <a:gd name="T60" fmla="*/ 585 w 605"/>
                  <a:gd name="T61" fmla="*/ 341 h 473"/>
                  <a:gd name="T62" fmla="*/ 583 w 605"/>
                  <a:gd name="T63" fmla="*/ 382 h 473"/>
                  <a:gd name="T64" fmla="*/ 581 w 605"/>
                  <a:gd name="T65" fmla="*/ 395 h 473"/>
                  <a:gd name="T66" fmla="*/ 581 w 605"/>
                  <a:gd name="T67" fmla="*/ 405 h 473"/>
                  <a:gd name="T68" fmla="*/ 580 w 605"/>
                  <a:gd name="T69" fmla="*/ 419 h 473"/>
                  <a:gd name="T70" fmla="*/ 580 w 605"/>
                  <a:gd name="T71" fmla="*/ 432 h 473"/>
                  <a:gd name="T72" fmla="*/ 578 w 605"/>
                  <a:gd name="T73" fmla="*/ 444 h 473"/>
                  <a:gd name="T74" fmla="*/ 578 w 605"/>
                  <a:gd name="T75" fmla="*/ 461 h 473"/>
                  <a:gd name="T76" fmla="*/ 576 w 605"/>
                  <a:gd name="T77" fmla="*/ 470 h 473"/>
                  <a:gd name="T78" fmla="*/ 551 w 605"/>
                  <a:gd name="T79" fmla="*/ 470 h 473"/>
                  <a:gd name="T80" fmla="*/ 498 w 605"/>
                  <a:gd name="T81" fmla="*/ 466 h 473"/>
                  <a:gd name="T82" fmla="*/ 437 w 605"/>
                  <a:gd name="T83" fmla="*/ 461 h 473"/>
                  <a:gd name="T84" fmla="*/ 322 w 605"/>
                  <a:gd name="T85" fmla="*/ 449 h 473"/>
                  <a:gd name="T86" fmla="*/ 295 w 605"/>
                  <a:gd name="T87" fmla="*/ 448 h 473"/>
                  <a:gd name="T88" fmla="*/ 280 w 605"/>
                  <a:gd name="T89" fmla="*/ 446 h 473"/>
                  <a:gd name="T90" fmla="*/ 249 w 605"/>
                  <a:gd name="T91" fmla="*/ 443 h 473"/>
                  <a:gd name="T92" fmla="*/ 199 w 605"/>
                  <a:gd name="T93" fmla="*/ 436 h 473"/>
                  <a:gd name="T94" fmla="*/ 193 w 605"/>
                  <a:gd name="T95" fmla="*/ 436 h 473"/>
                  <a:gd name="T96" fmla="*/ 127 w 605"/>
                  <a:gd name="T97" fmla="*/ 427 h 473"/>
                  <a:gd name="T98" fmla="*/ 55 w 605"/>
                  <a:gd name="T99" fmla="*/ 417 h 473"/>
                  <a:gd name="T100" fmla="*/ 0 w 605"/>
                  <a:gd name="T101" fmla="*/ 409 h 473"/>
                  <a:gd name="T102" fmla="*/ 2 w 605"/>
                  <a:gd name="T103" fmla="*/ 397 h 473"/>
                  <a:gd name="T104" fmla="*/ 9 w 605"/>
                  <a:gd name="T105" fmla="*/ 355 h 473"/>
                  <a:gd name="T106" fmla="*/ 11 w 605"/>
                  <a:gd name="T107" fmla="*/ 336 h 473"/>
                  <a:gd name="T108" fmla="*/ 16 w 605"/>
                  <a:gd name="T109" fmla="*/ 309 h 473"/>
                  <a:gd name="T110" fmla="*/ 19 w 605"/>
                  <a:gd name="T111" fmla="*/ 278 h 473"/>
                  <a:gd name="T112" fmla="*/ 29 w 605"/>
                  <a:gd name="T113" fmla="*/ 211 h 473"/>
                  <a:gd name="T114" fmla="*/ 41 w 605"/>
                  <a:gd name="T115" fmla="*/ 136 h 473"/>
                  <a:gd name="T116" fmla="*/ 50 w 605"/>
                  <a:gd name="T117" fmla="*/ 80 h 473"/>
                  <a:gd name="T118" fmla="*/ 61 w 605"/>
                  <a:gd name="T119" fmla="*/ 0 h 473"/>
                  <a:gd name="T120" fmla="*/ 231 w 605"/>
                  <a:gd name="T121" fmla="*/ 22 h 473"/>
                  <a:gd name="T122" fmla="*/ 266 w 605"/>
                  <a:gd name="T123" fmla="*/ 28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5" h="473">
                    <a:moveTo>
                      <a:pt x="268" y="28"/>
                    </a:moveTo>
                    <a:lnTo>
                      <a:pt x="271" y="29"/>
                    </a:lnTo>
                    <a:lnTo>
                      <a:pt x="282" y="31"/>
                    </a:lnTo>
                    <a:lnTo>
                      <a:pt x="292" y="31"/>
                    </a:lnTo>
                    <a:lnTo>
                      <a:pt x="319" y="34"/>
                    </a:lnTo>
                    <a:lnTo>
                      <a:pt x="319" y="34"/>
                    </a:lnTo>
                    <a:lnTo>
                      <a:pt x="353" y="38"/>
                    </a:lnTo>
                    <a:lnTo>
                      <a:pt x="353" y="38"/>
                    </a:lnTo>
                    <a:lnTo>
                      <a:pt x="354" y="38"/>
                    </a:lnTo>
                    <a:lnTo>
                      <a:pt x="354" y="38"/>
                    </a:lnTo>
                    <a:lnTo>
                      <a:pt x="380" y="41"/>
                    </a:lnTo>
                    <a:lnTo>
                      <a:pt x="383" y="41"/>
                    </a:lnTo>
                    <a:lnTo>
                      <a:pt x="414" y="44"/>
                    </a:lnTo>
                    <a:lnTo>
                      <a:pt x="414" y="44"/>
                    </a:lnTo>
                    <a:lnTo>
                      <a:pt x="436" y="46"/>
                    </a:lnTo>
                    <a:lnTo>
                      <a:pt x="436" y="46"/>
                    </a:lnTo>
                    <a:lnTo>
                      <a:pt x="436" y="46"/>
                    </a:lnTo>
                    <a:lnTo>
                      <a:pt x="443" y="46"/>
                    </a:lnTo>
                    <a:lnTo>
                      <a:pt x="444" y="46"/>
                    </a:lnTo>
                    <a:lnTo>
                      <a:pt x="446" y="46"/>
                    </a:lnTo>
                    <a:lnTo>
                      <a:pt x="448" y="48"/>
                    </a:lnTo>
                    <a:lnTo>
                      <a:pt x="449" y="48"/>
                    </a:lnTo>
                    <a:lnTo>
                      <a:pt x="449" y="48"/>
                    </a:lnTo>
                    <a:lnTo>
                      <a:pt x="451" y="48"/>
                    </a:lnTo>
                    <a:lnTo>
                      <a:pt x="451" y="48"/>
                    </a:lnTo>
                    <a:lnTo>
                      <a:pt x="454" y="48"/>
                    </a:lnTo>
                    <a:lnTo>
                      <a:pt x="454" y="48"/>
                    </a:lnTo>
                    <a:lnTo>
                      <a:pt x="456" y="48"/>
                    </a:lnTo>
                    <a:lnTo>
                      <a:pt x="461" y="48"/>
                    </a:lnTo>
                    <a:lnTo>
                      <a:pt x="463" y="48"/>
                    </a:lnTo>
                    <a:lnTo>
                      <a:pt x="463" y="48"/>
                    </a:lnTo>
                    <a:lnTo>
                      <a:pt x="485" y="51"/>
                    </a:lnTo>
                    <a:lnTo>
                      <a:pt x="492" y="51"/>
                    </a:lnTo>
                    <a:lnTo>
                      <a:pt x="493" y="51"/>
                    </a:lnTo>
                    <a:lnTo>
                      <a:pt x="498" y="51"/>
                    </a:lnTo>
                    <a:lnTo>
                      <a:pt x="498" y="51"/>
                    </a:lnTo>
                    <a:lnTo>
                      <a:pt x="500" y="51"/>
                    </a:lnTo>
                    <a:lnTo>
                      <a:pt x="502" y="51"/>
                    </a:lnTo>
                    <a:lnTo>
                      <a:pt x="502" y="51"/>
                    </a:lnTo>
                    <a:lnTo>
                      <a:pt x="524" y="53"/>
                    </a:lnTo>
                    <a:lnTo>
                      <a:pt x="524" y="53"/>
                    </a:lnTo>
                    <a:lnTo>
                      <a:pt x="526" y="53"/>
                    </a:lnTo>
                    <a:lnTo>
                      <a:pt x="526" y="55"/>
                    </a:lnTo>
                    <a:lnTo>
                      <a:pt x="527" y="55"/>
                    </a:lnTo>
                    <a:lnTo>
                      <a:pt x="527" y="55"/>
                    </a:lnTo>
                    <a:lnTo>
                      <a:pt x="531" y="55"/>
                    </a:lnTo>
                    <a:lnTo>
                      <a:pt x="531" y="55"/>
                    </a:lnTo>
                    <a:lnTo>
                      <a:pt x="532" y="55"/>
                    </a:lnTo>
                    <a:lnTo>
                      <a:pt x="532" y="55"/>
                    </a:lnTo>
                    <a:lnTo>
                      <a:pt x="534" y="55"/>
                    </a:lnTo>
                    <a:lnTo>
                      <a:pt x="534" y="55"/>
                    </a:lnTo>
                    <a:lnTo>
                      <a:pt x="534" y="55"/>
                    </a:lnTo>
                    <a:lnTo>
                      <a:pt x="534" y="55"/>
                    </a:lnTo>
                    <a:lnTo>
                      <a:pt x="534" y="55"/>
                    </a:lnTo>
                    <a:lnTo>
                      <a:pt x="536" y="55"/>
                    </a:lnTo>
                    <a:lnTo>
                      <a:pt x="536" y="55"/>
                    </a:lnTo>
                    <a:lnTo>
                      <a:pt x="536" y="55"/>
                    </a:lnTo>
                    <a:lnTo>
                      <a:pt x="537" y="55"/>
                    </a:lnTo>
                    <a:lnTo>
                      <a:pt x="537" y="55"/>
                    </a:lnTo>
                    <a:lnTo>
                      <a:pt x="539" y="55"/>
                    </a:lnTo>
                    <a:lnTo>
                      <a:pt x="539" y="55"/>
                    </a:lnTo>
                    <a:lnTo>
                      <a:pt x="541" y="55"/>
                    </a:lnTo>
                    <a:lnTo>
                      <a:pt x="541" y="55"/>
                    </a:lnTo>
                    <a:lnTo>
                      <a:pt x="542" y="55"/>
                    </a:lnTo>
                    <a:lnTo>
                      <a:pt x="542" y="55"/>
                    </a:lnTo>
                    <a:lnTo>
                      <a:pt x="544" y="55"/>
                    </a:lnTo>
                    <a:lnTo>
                      <a:pt x="544" y="55"/>
                    </a:lnTo>
                    <a:lnTo>
                      <a:pt x="548" y="56"/>
                    </a:lnTo>
                    <a:lnTo>
                      <a:pt x="549" y="56"/>
                    </a:lnTo>
                    <a:lnTo>
                      <a:pt x="549" y="56"/>
                    </a:lnTo>
                    <a:lnTo>
                      <a:pt x="551" y="56"/>
                    </a:lnTo>
                    <a:lnTo>
                      <a:pt x="558" y="56"/>
                    </a:lnTo>
                    <a:lnTo>
                      <a:pt x="559" y="56"/>
                    </a:lnTo>
                    <a:lnTo>
                      <a:pt x="563" y="56"/>
                    </a:lnTo>
                    <a:lnTo>
                      <a:pt x="563" y="56"/>
                    </a:lnTo>
                    <a:lnTo>
                      <a:pt x="563" y="56"/>
                    </a:lnTo>
                    <a:lnTo>
                      <a:pt x="564" y="56"/>
                    </a:lnTo>
                    <a:lnTo>
                      <a:pt x="564" y="56"/>
                    </a:lnTo>
                    <a:lnTo>
                      <a:pt x="570" y="58"/>
                    </a:lnTo>
                    <a:lnTo>
                      <a:pt x="571" y="58"/>
                    </a:lnTo>
                    <a:lnTo>
                      <a:pt x="571" y="58"/>
                    </a:lnTo>
                    <a:lnTo>
                      <a:pt x="578" y="58"/>
                    </a:lnTo>
                    <a:lnTo>
                      <a:pt x="580" y="58"/>
                    </a:lnTo>
                    <a:lnTo>
                      <a:pt x="585" y="58"/>
                    </a:lnTo>
                    <a:lnTo>
                      <a:pt x="585" y="58"/>
                    </a:lnTo>
                    <a:lnTo>
                      <a:pt x="585" y="58"/>
                    </a:lnTo>
                    <a:lnTo>
                      <a:pt x="585" y="58"/>
                    </a:lnTo>
                    <a:lnTo>
                      <a:pt x="586" y="58"/>
                    </a:lnTo>
                    <a:lnTo>
                      <a:pt x="588" y="58"/>
                    </a:lnTo>
                    <a:lnTo>
                      <a:pt x="590" y="58"/>
                    </a:lnTo>
                    <a:lnTo>
                      <a:pt x="592" y="58"/>
                    </a:lnTo>
                    <a:lnTo>
                      <a:pt x="592" y="58"/>
                    </a:lnTo>
                    <a:lnTo>
                      <a:pt x="593" y="60"/>
                    </a:lnTo>
                    <a:lnTo>
                      <a:pt x="598" y="60"/>
                    </a:lnTo>
                    <a:lnTo>
                      <a:pt x="603" y="60"/>
                    </a:lnTo>
                    <a:lnTo>
                      <a:pt x="605" y="60"/>
                    </a:lnTo>
                    <a:lnTo>
                      <a:pt x="605" y="60"/>
                    </a:lnTo>
                    <a:lnTo>
                      <a:pt x="602" y="85"/>
                    </a:lnTo>
                    <a:lnTo>
                      <a:pt x="602" y="85"/>
                    </a:lnTo>
                    <a:lnTo>
                      <a:pt x="602" y="92"/>
                    </a:lnTo>
                    <a:lnTo>
                      <a:pt x="602" y="107"/>
                    </a:lnTo>
                    <a:lnTo>
                      <a:pt x="600" y="109"/>
                    </a:lnTo>
                    <a:lnTo>
                      <a:pt x="600" y="117"/>
                    </a:lnTo>
                    <a:lnTo>
                      <a:pt x="600" y="122"/>
                    </a:lnTo>
                    <a:lnTo>
                      <a:pt x="600" y="122"/>
                    </a:lnTo>
                    <a:lnTo>
                      <a:pt x="600" y="128"/>
                    </a:lnTo>
                    <a:lnTo>
                      <a:pt x="598" y="139"/>
                    </a:lnTo>
                    <a:lnTo>
                      <a:pt x="598" y="139"/>
                    </a:lnTo>
                    <a:lnTo>
                      <a:pt x="598" y="146"/>
                    </a:lnTo>
                    <a:lnTo>
                      <a:pt x="598" y="148"/>
                    </a:lnTo>
                    <a:lnTo>
                      <a:pt x="597" y="163"/>
                    </a:lnTo>
                    <a:lnTo>
                      <a:pt x="597" y="178"/>
                    </a:lnTo>
                    <a:lnTo>
                      <a:pt x="597" y="178"/>
                    </a:lnTo>
                    <a:lnTo>
                      <a:pt x="597" y="180"/>
                    </a:lnTo>
                    <a:lnTo>
                      <a:pt x="597" y="182"/>
                    </a:lnTo>
                    <a:lnTo>
                      <a:pt x="595" y="197"/>
                    </a:lnTo>
                    <a:lnTo>
                      <a:pt x="595" y="205"/>
                    </a:lnTo>
                    <a:lnTo>
                      <a:pt x="595" y="207"/>
                    </a:lnTo>
                    <a:lnTo>
                      <a:pt x="595" y="207"/>
                    </a:lnTo>
                    <a:lnTo>
                      <a:pt x="593" y="211"/>
                    </a:lnTo>
                    <a:lnTo>
                      <a:pt x="593" y="211"/>
                    </a:lnTo>
                    <a:lnTo>
                      <a:pt x="593" y="214"/>
                    </a:lnTo>
                    <a:lnTo>
                      <a:pt x="593" y="222"/>
                    </a:lnTo>
                    <a:lnTo>
                      <a:pt x="593" y="222"/>
                    </a:lnTo>
                    <a:lnTo>
                      <a:pt x="593" y="224"/>
                    </a:lnTo>
                    <a:lnTo>
                      <a:pt x="593" y="227"/>
                    </a:lnTo>
                    <a:lnTo>
                      <a:pt x="592" y="234"/>
                    </a:lnTo>
                    <a:lnTo>
                      <a:pt x="592" y="251"/>
                    </a:lnTo>
                    <a:lnTo>
                      <a:pt x="592" y="253"/>
                    </a:lnTo>
                    <a:lnTo>
                      <a:pt x="592" y="253"/>
                    </a:lnTo>
                    <a:lnTo>
                      <a:pt x="592" y="261"/>
                    </a:lnTo>
                    <a:lnTo>
                      <a:pt x="590" y="285"/>
                    </a:lnTo>
                    <a:lnTo>
                      <a:pt x="590" y="287"/>
                    </a:lnTo>
                    <a:lnTo>
                      <a:pt x="588" y="288"/>
                    </a:lnTo>
                    <a:lnTo>
                      <a:pt x="588" y="290"/>
                    </a:lnTo>
                    <a:lnTo>
                      <a:pt x="588" y="290"/>
                    </a:lnTo>
                    <a:lnTo>
                      <a:pt x="588" y="292"/>
                    </a:lnTo>
                    <a:lnTo>
                      <a:pt x="588" y="297"/>
                    </a:lnTo>
                    <a:lnTo>
                      <a:pt x="588" y="299"/>
                    </a:lnTo>
                    <a:lnTo>
                      <a:pt x="588" y="299"/>
                    </a:lnTo>
                    <a:lnTo>
                      <a:pt x="588" y="299"/>
                    </a:lnTo>
                    <a:lnTo>
                      <a:pt x="588" y="299"/>
                    </a:lnTo>
                    <a:lnTo>
                      <a:pt x="588" y="300"/>
                    </a:lnTo>
                    <a:lnTo>
                      <a:pt x="588" y="305"/>
                    </a:lnTo>
                    <a:lnTo>
                      <a:pt x="588" y="305"/>
                    </a:lnTo>
                    <a:lnTo>
                      <a:pt x="588" y="309"/>
                    </a:lnTo>
                    <a:lnTo>
                      <a:pt x="588" y="310"/>
                    </a:lnTo>
                    <a:lnTo>
                      <a:pt x="586" y="312"/>
                    </a:lnTo>
                    <a:lnTo>
                      <a:pt x="586" y="316"/>
                    </a:lnTo>
                    <a:lnTo>
                      <a:pt x="586" y="317"/>
                    </a:lnTo>
                    <a:lnTo>
                      <a:pt x="586" y="317"/>
                    </a:lnTo>
                    <a:lnTo>
                      <a:pt x="586" y="329"/>
                    </a:lnTo>
                    <a:lnTo>
                      <a:pt x="585" y="336"/>
                    </a:lnTo>
                    <a:lnTo>
                      <a:pt x="585" y="341"/>
                    </a:lnTo>
                    <a:lnTo>
                      <a:pt x="585" y="341"/>
                    </a:lnTo>
                    <a:lnTo>
                      <a:pt x="585" y="341"/>
                    </a:lnTo>
                    <a:lnTo>
                      <a:pt x="585" y="343"/>
                    </a:lnTo>
                    <a:lnTo>
                      <a:pt x="583" y="377"/>
                    </a:lnTo>
                    <a:lnTo>
                      <a:pt x="583" y="377"/>
                    </a:lnTo>
                    <a:lnTo>
                      <a:pt x="583" y="382"/>
                    </a:lnTo>
                    <a:lnTo>
                      <a:pt x="583" y="387"/>
                    </a:lnTo>
                    <a:lnTo>
                      <a:pt x="581" y="388"/>
                    </a:lnTo>
                    <a:lnTo>
                      <a:pt x="581" y="390"/>
                    </a:lnTo>
                    <a:lnTo>
                      <a:pt x="581" y="393"/>
                    </a:lnTo>
                    <a:lnTo>
                      <a:pt x="581" y="395"/>
                    </a:lnTo>
                    <a:lnTo>
                      <a:pt x="581" y="397"/>
                    </a:lnTo>
                    <a:lnTo>
                      <a:pt x="581" y="402"/>
                    </a:lnTo>
                    <a:lnTo>
                      <a:pt x="581" y="404"/>
                    </a:lnTo>
                    <a:lnTo>
                      <a:pt x="581" y="404"/>
                    </a:lnTo>
                    <a:lnTo>
                      <a:pt x="581" y="405"/>
                    </a:lnTo>
                    <a:lnTo>
                      <a:pt x="581" y="409"/>
                    </a:lnTo>
                    <a:lnTo>
                      <a:pt x="580" y="414"/>
                    </a:lnTo>
                    <a:lnTo>
                      <a:pt x="580" y="416"/>
                    </a:lnTo>
                    <a:lnTo>
                      <a:pt x="580" y="417"/>
                    </a:lnTo>
                    <a:lnTo>
                      <a:pt x="580" y="419"/>
                    </a:lnTo>
                    <a:lnTo>
                      <a:pt x="580" y="424"/>
                    </a:lnTo>
                    <a:lnTo>
                      <a:pt x="580" y="427"/>
                    </a:lnTo>
                    <a:lnTo>
                      <a:pt x="580" y="427"/>
                    </a:lnTo>
                    <a:lnTo>
                      <a:pt x="580" y="429"/>
                    </a:lnTo>
                    <a:lnTo>
                      <a:pt x="580" y="432"/>
                    </a:lnTo>
                    <a:lnTo>
                      <a:pt x="580" y="436"/>
                    </a:lnTo>
                    <a:lnTo>
                      <a:pt x="580" y="436"/>
                    </a:lnTo>
                    <a:lnTo>
                      <a:pt x="578" y="439"/>
                    </a:lnTo>
                    <a:lnTo>
                      <a:pt x="578" y="441"/>
                    </a:lnTo>
                    <a:lnTo>
                      <a:pt x="578" y="444"/>
                    </a:lnTo>
                    <a:lnTo>
                      <a:pt x="578" y="458"/>
                    </a:lnTo>
                    <a:lnTo>
                      <a:pt x="578" y="460"/>
                    </a:lnTo>
                    <a:lnTo>
                      <a:pt x="578" y="460"/>
                    </a:lnTo>
                    <a:lnTo>
                      <a:pt x="578" y="460"/>
                    </a:lnTo>
                    <a:lnTo>
                      <a:pt x="578" y="461"/>
                    </a:lnTo>
                    <a:lnTo>
                      <a:pt x="576" y="468"/>
                    </a:lnTo>
                    <a:lnTo>
                      <a:pt x="576" y="468"/>
                    </a:lnTo>
                    <a:lnTo>
                      <a:pt x="576" y="468"/>
                    </a:lnTo>
                    <a:lnTo>
                      <a:pt x="576" y="468"/>
                    </a:lnTo>
                    <a:lnTo>
                      <a:pt x="576" y="470"/>
                    </a:lnTo>
                    <a:lnTo>
                      <a:pt x="576" y="473"/>
                    </a:lnTo>
                    <a:lnTo>
                      <a:pt x="575" y="473"/>
                    </a:lnTo>
                    <a:lnTo>
                      <a:pt x="564" y="471"/>
                    </a:lnTo>
                    <a:lnTo>
                      <a:pt x="563" y="471"/>
                    </a:lnTo>
                    <a:lnTo>
                      <a:pt x="551" y="470"/>
                    </a:lnTo>
                    <a:lnTo>
                      <a:pt x="551" y="470"/>
                    </a:lnTo>
                    <a:lnTo>
                      <a:pt x="532" y="470"/>
                    </a:lnTo>
                    <a:lnTo>
                      <a:pt x="507" y="466"/>
                    </a:lnTo>
                    <a:lnTo>
                      <a:pt x="498" y="466"/>
                    </a:lnTo>
                    <a:lnTo>
                      <a:pt x="498" y="466"/>
                    </a:lnTo>
                    <a:lnTo>
                      <a:pt x="498" y="466"/>
                    </a:lnTo>
                    <a:lnTo>
                      <a:pt x="497" y="466"/>
                    </a:lnTo>
                    <a:lnTo>
                      <a:pt x="490" y="465"/>
                    </a:lnTo>
                    <a:lnTo>
                      <a:pt x="437" y="461"/>
                    </a:lnTo>
                    <a:lnTo>
                      <a:pt x="437" y="461"/>
                    </a:lnTo>
                    <a:lnTo>
                      <a:pt x="414" y="460"/>
                    </a:lnTo>
                    <a:lnTo>
                      <a:pt x="354" y="453"/>
                    </a:lnTo>
                    <a:lnTo>
                      <a:pt x="354" y="453"/>
                    </a:lnTo>
                    <a:lnTo>
                      <a:pt x="332" y="451"/>
                    </a:lnTo>
                    <a:lnTo>
                      <a:pt x="322" y="449"/>
                    </a:lnTo>
                    <a:lnTo>
                      <a:pt x="319" y="449"/>
                    </a:lnTo>
                    <a:lnTo>
                      <a:pt x="314" y="449"/>
                    </a:lnTo>
                    <a:lnTo>
                      <a:pt x="299" y="448"/>
                    </a:lnTo>
                    <a:lnTo>
                      <a:pt x="295" y="448"/>
                    </a:lnTo>
                    <a:lnTo>
                      <a:pt x="295" y="448"/>
                    </a:lnTo>
                    <a:lnTo>
                      <a:pt x="293" y="448"/>
                    </a:lnTo>
                    <a:lnTo>
                      <a:pt x="290" y="446"/>
                    </a:lnTo>
                    <a:lnTo>
                      <a:pt x="290" y="446"/>
                    </a:lnTo>
                    <a:lnTo>
                      <a:pt x="288" y="446"/>
                    </a:lnTo>
                    <a:lnTo>
                      <a:pt x="280" y="446"/>
                    </a:lnTo>
                    <a:lnTo>
                      <a:pt x="278" y="446"/>
                    </a:lnTo>
                    <a:lnTo>
                      <a:pt x="273" y="444"/>
                    </a:lnTo>
                    <a:lnTo>
                      <a:pt x="273" y="444"/>
                    </a:lnTo>
                    <a:lnTo>
                      <a:pt x="249" y="443"/>
                    </a:lnTo>
                    <a:lnTo>
                      <a:pt x="249" y="443"/>
                    </a:lnTo>
                    <a:lnTo>
                      <a:pt x="249" y="443"/>
                    </a:lnTo>
                    <a:lnTo>
                      <a:pt x="229" y="439"/>
                    </a:lnTo>
                    <a:lnTo>
                      <a:pt x="229" y="439"/>
                    </a:lnTo>
                    <a:lnTo>
                      <a:pt x="210" y="438"/>
                    </a:lnTo>
                    <a:lnTo>
                      <a:pt x="199" y="436"/>
                    </a:lnTo>
                    <a:lnTo>
                      <a:pt x="199" y="436"/>
                    </a:lnTo>
                    <a:lnTo>
                      <a:pt x="199" y="436"/>
                    </a:lnTo>
                    <a:lnTo>
                      <a:pt x="199" y="436"/>
                    </a:lnTo>
                    <a:lnTo>
                      <a:pt x="195" y="436"/>
                    </a:lnTo>
                    <a:lnTo>
                      <a:pt x="193" y="436"/>
                    </a:lnTo>
                    <a:lnTo>
                      <a:pt x="178" y="434"/>
                    </a:lnTo>
                    <a:lnTo>
                      <a:pt x="168" y="432"/>
                    </a:lnTo>
                    <a:lnTo>
                      <a:pt x="133" y="427"/>
                    </a:lnTo>
                    <a:lnTo>
                      <a:pt x="133" y="427"/>
                    </a:lnTo>
                    <a:lnTo>
                      <a:pt x="127" y="427"/>
                    </a:lnTo>
                    <a:lnTo>
                      <a:pt x="61" y="417"/>
                    </a:lnTo>
                    <a:lnTo>
                      <a:pt x="61" y="417"/>
                    </a:lnTo>
                    <a:lnTo>
                      <a:pt x="60" y="417"/>
                    </a:lnTo>
                    <a:lnTo>
                      <a:pt x="60" y="417"/>
                    </a:lnTo>
                    <a:lnTo>
                      <a:pt x="55" y="417"/>
                    </a:lnTo>
                    <a:lnTo>
                      <a:pt x="34" y="414"/>
                    </a:lnTo>
                    <a:lnTo>
                      <a:pt x="34" y="414"/>
                    </a:lnTo>
                    <a:lnTo>
                      <a:pt x="7" y="410"/>
                    </a:lnTo>
                    <a:lnTo>
                      <a:pt x="7" y="409"/>
                    </a:lnTo>
                    <a:lnTo>
                      <a:pt x="0" y="409"/>
                    </a:lnTo>
                    <a:lnTo>
                      <a:pt x="0" y="400"/>
                    </a:lnTo>
                    <a:lnTo>
                      <a:pt x="0" y="400"/>
                    </a:lnTo>
                    <a:lnTo>
                      <a:pt x="0" y="400"/>
                    </a:lnTo>
                    <a:lnTo>
                      <a:pt x="2" y="399"/>
                    </a:lnTo>
                    <a:lnTo>
                      <a:pt x="2" y="397"/>
                    </a:lnTo>
                    <a:lnTo>
                      <a:pt x="2" y="397"/>
                    </a:lnTo>
                    <a:lnTo>
                      <a:pt x="2" y="397"/>
                    </a:lnTo>
                    <a:lnTo>
                      <a:pt x="5" y="370"/>
                    </a:lnTo>
                    <a:lnTo>
                      <a:pt x="7" y="360"/>
                    </a:lnTo>
                    <a:lnTo>
                      <a:pt x="9" y="355"/>
                    </a:lnTo>
                    <a:lnTo>
                      <a:pt x="9" y="355"/>
                    </a:lnTo>
                    <a:lnTo>
                      <a:pt x="9" y="346"/>
                    </a:lnTo>
                    <a:lnTo>
                      <a:pt x="9" y="346"/>
                    </a:lnTo>
                    <a:lnTo>
                      <a:pt x="9" y="344"/>
                    </a:lnTo>
                    <a:lnTo>
                      <a:pt x="11" y="336"/>
                    </a:lnTo>
                    <a:lnTo>
                      <a:pt x="11" y="336"/>
                    </a:lnTo>
                    <a:lnTo>
                      <a:pt x="12" y="322"/>
                    </a:lnTo>
                    <a:lnTo>
                      <a:pt x="12" y="322"/>
                    </a:lnTo>
                    <a:lnTo>
                      <a:pt x="14" y="319"/>
                    </a:lnTo>
                    <a:lnTo>
                      <a:pt x="16" y="309"/>
                    </a:lnTo>
                    <a:lnTo>
                      <a:pt x="16" y="307"/>
                    </a:lnTo>
                    <a:lnTo>
                      <a:pt x="16" y="307"/>
                    </a:lnTo>
                    <a:lnTo>
                      <a:pt x="17" y="290"/>
                    </a:lnTo>
                    <a:lnTo>
                      <a:pt x="17" y="290"/>
                    </a:lnTo>
                    <a:lnTo>
                      <a:pt x="19" y="278"/>
                    </a:lnTo>
                    <a:lnTo>
                      <a:pt x="22" y="255"/>
                    </a:lnTo>
                    <a:lnTo>
                      <a:pt x="26" y="233"/>
                    </a:lnTo>
                    <a:lnTo>
                      <a:pt x="29" y="214"/>
                    </a:lnTo>
                    <a:lnTo>
                      <a:pt x="29" y="214"/>
                    </a:lnTo>
                    <a:lnTo>
                      <a:pt x="29" y="211"/>
                    </a:lnTo>
                    <a:lnTo>
                      <a:pt x="29" y="211"/>
                    </a:lnTo>
                    <a:lnTo>
                      <a:pt x="33" y="192"/>
                    </a:lnTo>
                    <a:lnTo>
                      <a:pt x="36" y="166"/>
                    </a:lnTo>
                    <a:lnTo>
                      <a:pt x="38" y="153"/>
                    </a:lnTo>
                    <a:lnTo>
                      <a:pt x="41" y="136"/>
                    </a:lnTo>
                    <a:lnTo>
                      <a:pt x="46" y="97"/>
                    </a:lnTo>
                    <a:lnTo>
                      <a:pt x="46" y="95"/>
                    </a:lnTo>
                    <a:lnTo>
                      <a:pt x="48" y="83"/>
                    </a:lnTo>
                    <a:lnTo>
                      <a:pt x="48" y="83"/>
                    </a:lnTo>
                    <a:lnTo>
                      <a:pt x="50" y="80"/>
                    </a:lnTo>
                    <a:lnTo>
                      <a:pt x="55" y="48"/>
                    </a:lnTo>
                    <a:lnTo>
                      <a:pt x="55" y="48"/>
                    </a:lnTo>
                    <a:lnTo>
                      <a:pt x="56" y="36"/>
                    </a:lnTo>
                    <a:lnTo>
                      <a:pt x="56" y="34"/>
                    </a:lnTo>
                    <a:lnTo>
                      <a:pt x="61" y="0"/>
                    </a:lnTo>
                    <a:lnTo>
                      <a:pt x="122" y="9"/>
                    </a:lnTo>
                    <a:lnTo>
                      <a:pt x="148" y="12"/>
                    </a:lnTo>
                    <a:lnTo>
                      <a:pt x="195" y="19"/>
                    </a:lnTo>
                    <a:lnTo>
                      <a:pt x="219" y="22"/>
                    </a:lnTo>
                    <a:lnTo>
                      <a:pt x="231" y="22"/>
                    </a:lnTo>
                    <a:lnTo>
                      <a:pt x="261" y="28"/>
                    </a:lnTo>
                    <a:lnTo>
                      <a:pt x="263" y="28"/>
                    </a:lnTo>
                    <a:lnTo>
                      <a:pt x="263" y="28"/>
                    </a:lnTo>
                    <a:lnTo>
                      <a:pt x="263" y="28"/>
                    </a:lnTo>
                    <a:lnTo>
                      <a:pt x="266" y="28"/>
                    </a:lnTo>
                    <a:lnTo>
                      <a:pt x="268" y="28"/>
                    </a:lnTo>
                    <a:close/>
                  </a:path>
                </a:pathLst>
              </a:custGeom>
              <a:solidFill>
                <a:srgbClr val="07DF92"/>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21"/>
              <p:cNvSpPr>
                <a:spLocks/>
              </p:cNvSpPr>
              <p:nvPr/>
            </p:nvSpPr>
            <p:spPr bwMode="auto">
              <a:xfrm>
                <a:off x="9471877" y="2261274"/>
                <a:ext cx="271831" cy="269918"/>
              </a:xfrm>
              <a:custGeom>
                <a:avLst/>
                <a:gdLst>
                  <a:gd name="T0" fmla="*/ 54 w 142"/>
                  <a:gd name="T1" fmla="*/ 22 h 141"/>
                  <a:gd name="T2" fmla="*/ 59 w 142"/>
                  <a:gd name="T3" fmla="*/ 17 h 141"/>
                  <a:gd name="T4" fmla="*/ 100 w 142"/>
                  <a:gd name="T5" fmla="*/ 7 h 141"/>
                  <a:gd name="T6" fmla="*/ 128 w 142"/>
                  <a:gd name="T7" fmla="*/ 10 h 141"/>
                  <a:gd name="T8" fmla="*/ 132 w 142"/>
                  <a:gd name="T9" fmla="*/ 22 h 141"/>
                  <a:gd name="T10" fmla="*/ 139 w 142"/>
                  <a:gd name="T11" fmla="*/ 42 h 141"/>
                  <a:gd name="T12" fmla="*/ 139 w 142"/>
                  <a:gd name="T13" fmla="*/ 61 h 141"/>
                  <a:gd name="T14" fmla="*/ 142 w 142"/>
                  <a:gd name="T15" fmla="*/ 68 h 141"/>
                  <a:gd name="T16" fmla="*/ 139 w 142"/>
                  <a:gd name="T17" fmla="*/ 70 h 141"/>
                  <a:gd name="T18" fmla="*/ 134 w 142"/>
                  <a:gd name="T19" fmla="*/ 71 h 141"/>
                  <a:gd name="T20" fmla="*/ 132 w 142"/>
                  <a:gd name="T21" fmla="*/ 75 h 141"/>
                  <a:gd name="T22" fmla="*/ 122 w 142"/>
                  <a:gd name="T23" fmla="*/ 78 h 141"/>
                  <a:gd name="T24" fmla="*/ 117 w 142"/>
                  <a:gd name="T25" fmla="*/ 78 h 141"/>
                  <a:gd name="T26" fmla="*/ 115 w 142"/>
                  <a:gd name="T27" fmla="*/ 81 h 141"/>
                  <a:gd name="T28" fmla="*/ 111 w 142"/>
                  <a:gd name="T29" fmla="*/ 81 h 141"/>
                  <a:gd name="T30" fmla="*/ 106 w 142"/>
                  <a:gd name="T31" fmla="*/ 85 h 141"/>
                  <a:gd name="T32" fmla="*/ 101 w 142"/>
                  <a:gd name="T33" fmla="*/ 87 h 141"/>
                  <a:gd name="T34" fmla="*/ 95 w 142"/>
                  <a:gd name="T35" fmla="*/ 90 h 141"/>
                  <a:gd name="T36" fmla="*/ 91 w 142"/>
                  <a:gd name="T37" fmla="*/ 92 h 141"/>
                  <a:gd name="T38" fmla="*/ 89 w 142"/>
                  <a:gd name="T39" fmla="*/ 92 h 141"/>
                  <a:gd name="T40" fmla="*/ 88 w 142"/>
                  <a:gd name="T41" fmla="*/ 92 h 141"/>
                  <a:gd name="T42" fmla="*/ 86 w 142"/>
                  <a:gd name="T43" fmla="*/ 92 h 141"/>
                  <a:gd name="T44" fmla="*/ 84 w 142"/>
                  <a:gd name="T45" fmla="*/ 92 h 141"/>
                  <a:gd name="T46" fmla="*/ 83 w 142"/>
                  <a:gd name="T47" fmla="*/ 93 h 141"/>
                  <a:gd name="T48" fmla="*/ 83 w 142"/>
                  <a:gd name="T49" fmla="*/ 93 h 141"/>
                  <a:gd name="T50" fmla="*/ 81 w 142"/>
                  <a:gd name="T51" fmla="*/ 95 h 141"/>
                  <a:gd name="T52" fmla="*/ 81 w 142"/>
                  <a:gd name="T53" fmla="*/ 97 h 141"/>
                  <a:gd name="T54" fmla="*/ 79 w 142"/>
                  <a:gd name="T55" fmla="*/ 97 h 141"/>
                  <a:gd name="T56" fmla="*/ 79 w 142"/>
                  <a:gd name="T57" fmla="*/ 97 h 141"/>
                  <a:gd name="T58" fmla="*/ 78 w 142"/>
                  <a:gd name="T59" fmla="*/ 95 h 141"/>
                  <a:gd name="T60" fmla="*/ 71 w 142"/>
                  <a:gd name="T61" fmla="*/ 98 h 141"/>
                  <a:gd name="T62" fmla="*/ 67 w 142"/>
                  <a:gd name="T63" fmla="*/ 98 h 141"/>
                  <a:gd name="T64" fmla="*/ 64 w 142"/>
                  <a:gd name="T65" fmla="*/ 100 h 141"/>
                  <a:gd name="T66" fmla="*/ 64 w 142"/>
                  <a:gd name="T67" fmla="*/ 98 h 141"/>
                  <a:gd name="T68" fmla="*/ 62 w 142"/>
                  <a:gd name="T69" fmla="*/ 97 h 141"/>
                  <a:gd name="T70" fmla="*/ 62 w 142"/>
                  <a:gd name="T71" fmla="*/ 98 h 141"/>
                  <a:gd name="T72" fmla="*/ 61 w 142"/>
                  <a:gd name="T73" fmla="*/ 100 h 141"/>
                  <a:gd name="T74" fmla="*/ 59 w 142"/>
                  <a:gd name="T75" fmla="*/ 103 h 141"/>
                  <a:gd name="T76" fmla="*/ 57 w 142"/>
                  <a:gd name="T77" fmla="*/ 107 h 141"/>
                  <a:gd name="T78" fmla="*/ 57 w 142"/>
                  <a:gd name="T79" fmla="*/ 107 h 141"/>
                  <a:gd name="T80" fmla="*/ 56 w 142"/>
                  <a:gd name="T81" fmla="*/ 107 h 141"/>
                  <a:gd name="T82" fmla="*/ 52 w 142"/>
                  <a:gd name="T83" fmla="*/ 109 h 141"/>
                  <a:gd name="T84" fmla="*/ 50 w 142"/>
                  <a:gd name="T85" fmla="*/ 112 h 141"/>
                  <a:gd name="T86" fmla="*/ 50 w 142"/>
                  <a:gd name="T87" fmla="*/ 114 h 141"/>
                  <a:gd name="T88" fmla="*/ 47 w 142"/>
                  <a:gd name="T89" fmla="*/ 114 h 141"/>
                  <a:gd name="T90" fmla="*/ 42 w 142"/>
                  <a:gd name="T91" fmla="*/ 117 h 141"/>
                  <a:gd name="T92" fmla="*/ 37 w 142"/>
                  <a:gd name="T93" fmla="*/ 122 h 141"/>
                  <a:gd name="T94" fmla="*/ 30 w 142"/>
                  <a:gd name="T95" fmla="*/ 127 h 141"/>
                  <a:gd name="T96" fmla="*/ 25 w 142"/>
                  <a:gd name="T97" fmla="*/ 132 h 141"/>
                  <a:gd name="T98" fmla="*/ 23 w 142"/>
                  <a:gd name="T99" fmla="*/ 136 h 141"/>
                  <a:gd name="T100" fmla="*/ 22 w 142"/>
                  <a:gd name="T101" fmla="*/ 136 h 141"/>
                  <a:gd name="T102" fmla="*/ 18 w 142"/>
                  <a:gd name="T103" fmla="*/ 137 h 141"/>
                  <a:gd name="T104" fmla="*/ 15 w 142"/>
                  <a:gd name="T105" fmla="*/ 139 h 141"/>
                  <a:gd name="T106" fmla="*/ 10 w 142"/>
                  <a:gd name="T107" fmla="*/ 134 h 141"/>
                  <a:gd name="T108" fmla="*/ 20 w 142"/>
                  <a:gd name="T109" fmla="*/ 117 h 141"/>
                  <a:gd name="T110" fmla="*/ 13 w 142"/>
                  <a:gd name="T111" fmla="*/ 100 h 141"/>
                  <a:gd name="T112" fmla="*/ 12 w 142"/>
                  <a:gd name="T113" fmla="*/ 92 h 141"/>
                  <a:gd name="T114" fmla="*/ 12 w 142"/>
                  <a:gd name="T115" fmla="*/ 90 h 141"/>
                  <a:gd name="T116" fmla="*/ 10 w 142"/>
                  <a:gd name="T117" fmla="*/ 85 h 141"/>
                  <a:gd name="T118" fmla="*/ 5 w 142"/>
                  <a:gd name="T119" fmla="*/ 54 h 141"/>
                  <a:gd name="T120" fmla="*/ 18 w 142"/>
                  <a:gd name="T121" fmla="*/ 27 h 141"/>
                  <a:gd name="T122" fmla="*/ 45 w 142"/>
                  <a:gd name="T123" fmla="*/ 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50" y="20"/>
                    </a:moveTo>
                    <a:lnTo>
                      <a:pt x="50" y="24"/>
                    </a:lnTo>
                    <a:lnTo>
                      <a:pt x="54" y="22"/>
                    </a:lnTo>
                    <a:lnTo>
                      <a:pt x="54" y="22"/>
                    </a:lnTo>
                    <a:lnTo>
                      <a:pt x="54" y="22"/>
                    </a:lnTo>
                    <a:lnTo>
                      <a:pt x="54" y="20"/>
                    </a:lnTo>
                    <a:lnTo>
                      <a:pt x="54" y="20"/>
                    </a:lnTo>
                    <a:lnTo>
                      <a:pt x="54" y="19"/>
                    </a:lnTo>
                    <a:lnTo>
                      <a:pt x="57" y="17"/>
                    </a:lnTo>
                    <a:lnTo>
                      <a:pt x="59" y="17"/>
                    </a:lnTo>
                    <a:lnTo>
                      <a:pt x="73" y="14"/>
                    </a:lnTo>
                    <a:lnTo>
                      <a:pt x="81" y="12"/>
                    </a:lnTo>
                    <a:lnTo>
                      <a:pt x="96" y="7"/>
                    </a:lnTo>
                    <a:lnTo>
                      <a:pt x="100" y="7"/>
                    </a:lnTo>
                    <a:lnTo>
                      <a:pt x="100" y="7"/>
                    </a:lnTo>
                    <a:lnTo>
                      <a:pt x="103" y="5"/>
                    </a:lnTo>
                    <a:lnTo>
                      <a:pt x="106" y="5"/>
                    </a:lnTo>
                    <a:lnTo>
                      <a:pt x="125" y="0"/>
                    </a:lnTo>
                    <a:lnTo>
                      <a:pt x="125" y="2"/>
                    </a:lnTo>
                    <a:lnTo>
                      <a:pt x="128" y="10"/>
                    </a:lnTo>
                    <a:lnTo>
                      <a:pt x="128" y="12"/>
                    </a:lnTo>
                    <a:lnTo>
                      <a:pt x="130" y="19"/>
                    </a:lnTo>
                    <a:lnTo>
                      <a:pt x="130" y="19"/>
                    </a:lnTo>
                    <a:lnTo>
                      <a:pt x="132" y="22"/>
                    </a:lnTo>
                    <a:lnTo>
                      <a:pt x="132" y="22"/>
                    </a:lnTo>
                    <a:lnTo>
                      <a:pt x="135" y="29"/>
                    </a:lnTo>
                    <a:lnTo>
                      <a:pt x="135" y="29"/>
                    </a:lnTo>
                    <a:lnTo>
                      <a:pt x="137" y="37"/>
                    </a:lnTo>
                    <a:lnTo>
                      <a:pt x="139" y="42"/>
                    </a:lnTo>
                    <a:lnTo>
                      <a:pt x="139" y="42"/>
                    </a:lnTo>
                    <a:lnTo>
                      <a:pt x="142" y="61"/>
                    </a:lnTo>
                    <a:lnTo>
                      <a:pt x="142" y="61"/>
                    </a:lnTo>
                    <a:lnTo>
                      <a:pt x="140" y="61"/>
                    </a:lnTo>
                    <a:lnTo>
                      <a:pt x="140" y="61"/>
                    </a:lnTo>
                    <a:lnTo>
                      <a:pt x="139" y="61"/>
                    </a:lnTo>
                    <a:lnTo>
                      <a:pt x="140" y="63"/>
                    </a:lnTo>
                    <a:lnTo>
                      <a:pt x="140" y="63"/>
                    </a:lnTo>
                    <a:lnTo>
                      <a:pt x="140" y="65"/>
                    </a:lnTo>
                    <a:lnTo>
                      <a:pt x="142" y="66"/>
                    </a:lnTo>
                    <a:lnTo>
                      <a:pt x="142" y="68"/>
                    </a:lnTo>
                    <a:lnTo>
                      <a:pt x="142" y="68"/>
                    </a:lnTo>
                    <a:lnTo>
                      <a:pt x="142" y="70"/>
                    </a:lnTo>
                    <a:lnTo>
                      <a:pt x="140" y="71"/>
                    </a:lnTo>
                    <a:lnTo>
                      <a:pt x="140" y="70"/>
                    </a:lnTo>
                    <a:lnTo>
                      <a:pt x="139" y="70"/>
                    </a:lnTo>
                    <a:lnTo>
                      <a:pt x="135" y="71"/>
                    </a:lnTo>
                    <a:lnTo>
                      <a:pt x="135" y="71"/>
                    </a:lnTo>
                    <a:lnTo>
                      <a:pt x="135" y="71"/>
                    </a:lnTo>
                    <a:lnTo>
                      <a:pt x="135" y="71"/>
                    </a:lnTo>
                    <a:lnTo>
                      <a:pt x="134" y="71"/>
                    </a:lnTo>
                    <a:lnTo>
                      <a:pt x="134" y="73"/>
                    </a:lnTo>
                    <a:lnTo>
                      <a:pt x="132" y="73"/>
                    </a:lnTo>
                    <a:lnTo>
                      <a:pt x="132" y="73"/>
                    </a:lnTo>
                    <a:lnTo>
                      <a:pt x="132" y="73"/>
                    </a:lnTo>
                    <a:lnTo>
                      <a:pt x="132" y="75"/>
                    </a:lnTo>
                    <a:lnTo>
                      <a:pt x="128" y="75"/>
                    </a:lnTo>
                    <a:lnTo>
                      <a:pt x="123" y="76"/>
                    </a:lnTo>
                    <a:lnTo>
                      <a:pt x="123" y="76"/>
                    </a:lnTo>
                    <a:lnTo>
                      <a:pt x="123" y="78"/>
                    </a:lnTo>
                    <a:lnTo>
                      <a:pt x="122" y="78"/>
                    </a:lnTo>
                    <a:lnTo>
                      <a:pt x="120" y="80"/>
                    </a:lnTo>
                    <a:lnTo>
                      <a:pt x="118" y="78"/>
                    </a:lnTo>
                    <a:lnTo>
                      <a:pt x="117" y="78"/>
                    </a:lnTo>
                    <a:lnTo>
                      <a:pt x="117" y="78"/>
                    </a:lnTo>
                    <a:lnTo>
                      <a:pt x="117" y="78"/>
                    </a:lnTo>
                    <a:lnTo>
                      <a:pt x="117" y="78"/>
                    </a:lnTo>
                    <a:lnTo>
                      <a:pt x="115" y="78"/>
                    </a:lnTo>
                    <a:lnTo>
                      <a:pt x="115" y="80"/>
                    </a:lnTo>
                    <a:lnTo>
                      <a:pt x="115" y="80"/>
                    </a:lnTo>
                    <a:lnTo>
                      <a:pt x="115" y="81"/>
                    </a:lnTo>
                    <a:lnTo>
                      <a:pt x="113" y="81"/>
                    </a:lnTo>
                    <a:lnTo>
                      <a:pt x="113" y="81"/>
                    </a:lnTo>
                    <a:lnTo>
                      <a:pt x="111" y="81"/>
                    </a:lnTo>
                    <a:lnTo>
                      <a:pt x="111" y="81"/>
                    </a:lnTo>
                    <a:lnTo>
                      <a:pt x="111" y="81"/>
                    </a:lnTo>
                    <a:lnTo>
                      <a:pt x="111" y="83"/>
                    </a:lnTo>
                    <a:lnTo>
                      <a:pt x="111" y="83"/>
                    </a:lnTo>
                    <a:lnTo>
                      <a:pt x="108" y="85"/>
                    </a:lnTo>
                    <a:lnTo>
                      <a:pt x="106" y="85"/>
                    </a:lnTo>
                    <a:lnTo>
                      <a:pt x="106" y="85"/>
                    </a:lnTo>
                    <a:lnTo>
                      <a:pt x="106" y="85"/>
                    </a:lnTo>
                    <a:lnTo>
                      <a:pt x="105" y="87"/>
                    </a:lnTo>
                    <a:lnTo>
                      <a:pt x="105" y="87"/>
                    </a:lnTo>
                    <a:lnTo>
                      <a:pt x="103" y="88"/>
                    </a:lnTo>
                    <a:lnTo>
                      <a:pt x="101" y="87"/>
                    </a:lnTo>
                    <a:lnTo>
                      <a:pt x="101" y="87"/>
                    </a:lnTo>
                    <a:lnTo>
                      <a:pt x="98" y="88"/>
                    </a:lnTo>
                    <a:lnTo>
                      <a:pt x="96" y="88"/>
                    </a:lnTo>
                    <a:lnTo>
                      <a:pt x="95" y="90"/>
                    </a:lnTo>
                    <a:lnTo>
                      <a:pt x="95" y="90"/>
                    </a:lnTo>
                    <a:lnTo>
                      <a:pt x="95" y="90"/>
                    </a:lnTo>
                    <a:lnTo>
                      <a:pt x="93" y="92"/>
                    </a:lnTo>
                    <a:lnTo>
                      <a:pt x="93" y="90"/>
                    </a:lnTo>
                    <a:lnTo>
                      <a:pt x="93" y="92"/>
                    </a:lnTo>
                    <a:lnTo>
                      <a:pt x="91" y="92"/>
                    </a:lnTo>
                    <a:lnTo>
                      <a:pt x="91" y="92"/>
                    </a:lnTo>
                    <a:lnTo>
                      <a:pt x="91" y="92"/>
                    </a:lnTo>
                    <a:lnTo>
                      <a:pt x="91" y="93"/>
                    </a:lnTo>
                    <a:lnTo>
                      <a:pt x="91" y="93"/>
                    </a:lnTo>
                    <a:lnTo>
                      <a:pt x="89" y="92"/>
                    </a:lnTo>
                    <a:lnTo>
                      <a:pt x="89" y="92"/>
                    </a:lnTo>
                    <a:lnTo>
                      <a:pt x="89" y="92"/>
                    </a:lnTo>
                    <a:lnTo>
                      <a:pt x="88" y="92"/>
                    </a:lnTo>
                    <a:lnTo>
                      <a:pt x="88" y="92"/>
                    </a:lnTo>
                    <a:lnTo>
                      <a:pt x="88" y="92"/>
                    </a:lnTo>
                    <a:lnTo>
                      <a:pt x="88" y="92"/>
                    </a:lnTo>
                    <a:lnTo>
                      <a:pt x="88" y="92"/>
                    </a:lnTo>
                    <a:lnTo>
                      <a:pt x="88" y="92"/>
                    </a:lnTo>
                    <a:lnTo>
                      <a:pt x="88" y="92"/>
                    </a:lnTo>
                    <a:lnTo>
                      <a:pt x="86" y="92"/>
                    </a:lnTo>
                    <a:lnTo>
                      <a:pt x="86" y="92"/>
                    </a:lnTo>
                    <a:lnTo>
                      <a:pt x="86" y="92"/>
                    </a:lnTo>
                    <a:lnTo>
                      <a:pt x="86" y="92"/>
                    </a:lnTo>
                    <a:lnTo>
                      <a:pt x="84" y="92"/>
                    </a:lnTo>
                    <a:lnTo>
                      <a:pt x="84" y="92"/>
                    </a:lnTo>
                    <a:lnTo>
                      <a:pt x="84" y="92"/>
                    </a:lnTo>
                    <a:lnTo>
                      <a:pt x="84" y="93"/>
                    </a:lnTo>
                    <a:lnTo>
                      <a:pt x="84" y="93"/>
                    </a:lnTo>
                    <a:lnTo>
                      <a:pt x="83" y="93"/>
                    </a:lnTo>
                    <a:lnTo>
                      <a:pt x="83" y="93"/>
                    </a:lnTo>
                    <a:lnTo>
                      <a:pt x="83" y="93"/>
                    </a:lnTo>
                    <a:lnTo>
                      <a:pt x="83" y="93"/>
                    </a:lnTo>
                    <a:lnTo>
                      <a:pt x="83" y="93"/>
                    </a:lnTo>
                    <a:lnTo>
                      <a:pt x="83" y="93"/>
                    </a:lnTo>
                    <a:lnTo>
                      <a:pt x="83" y="93"/>
                    </a:lnTo>
                    <a:lnTo>
                      <a:pt x="81" y="93"/>
                    </a:lnTo>
                    <a:lnTo>
                      <a:pt x="81" y="93"/>
                    </a:lnTo>
                    <a:lnTo>
                      <a:pt x="81" y="93"/>
                    </a:lnTo>
                    <a:lnTo>
                      <a:pt x="81" y="93"/>
                    </a:lnTo>
                    <a:lnTo>
                      <a:pt x="81" y="95"/>
                    </a:lnTo>
                    <a:lnTo>
                      <a:pt x="81" y="95"/>
                    </a:lnTo>
                    <a:lnTo>
                      <a:pt x="81" y="95"/>
                    </a:lnTo>
                    <a:lnTo>
                      <a:pt x="81" y="95"/>
                    </a:lnTo>
                    <a:lnTo>
                      <a:pt x="81" y="95"/>
                    </a:lnTo>
                    <a:lnTo>
                      <a:pt x="81" y="97"/>
                    </a:lnTo>
                    <a:lnTo>
                      <a:pt x="81" y="97"/>
                    </a:lnTo>
                    <a:lnTo>
                      <a:pt x="81" y="97"/>
                    </a:lnTo>
                    <a:lnTo>
                      <a:pt x="79" y="97"/>
                    </a:lnTo>
                    <a:lnTo>
                      <a:pt x="79" y="97"/>
                    </a:lnTo>
                    <a:lnTo>
                      <a:pt x="79" y="97"/>
                    </a:lnTo>
                    <a:lnTo>
                      <a:pt x="79" y="97"/>
                    </a:lnTo>
                    <a:lnTo>
                      <a:pt x="79" y="97"/>
                    </a:lnTo>
                    <a:lnTo>
                      <a:pt x="79" y="97"/>
                    </a:lnTo>
                    <a:lnTo>
                      <a:pt x="79" y="97"/>
                    </a:lnTo>
                    <a:lnTo>
                      <a:pt x="79" y="97"/>
                    </a:lnTo>
                    <a:lnTo>
                      <a:pt x="79" y="97"/>
                    </a:lnTo>
                    <a:lnTo>
                      <a:pt x="79" y="97"/>
                    </a:lnTo>
                    <a:lnTo>
                      <a:pt x="79" y="97"/>
                    </a:lnTo>
                    <a:lnTo>
                      <a:pt x="79" y="95"/>
                    </a:lnTo>
                    <a:lnTo>
                      <a:pt x="78" y="95"/>
                    </a:lnTo>
                    <a:lnTo>
                      <a:pt x="78" y="97"/>
                    </a:lnTo>
                    <a:lnTo>
                      <a:pt x="76" y="95"/>
                    </a:lnTo>
                    <a:lnTo>
                      <a:pt x="74" y="95"/>
                    </a:lnTo>
                    <a:lnTo>
                      <a:pt x="73" y="97"/>
                    </a:lnTo>
                    <a:lnTo>
                      <a:pt x="71" y="98"/>
                    </a:lnTo>
                    <a:lnTo>
                      <a:pt x="71" y="98"/>
                    </a:lnTo>
                    <a:lnTo>
                      <a:pt x="69" y="98"/>
                    </a:lnTo>
                    <a:lnTo>
                      <a:pt x="69" y="98"/>
                    </a:lnTo>
                    <a:lnTo>
                      <a:pt x="67" y="98"/>
                    </a:lnTo>
                    <a:lnTo>
                      <a:pt x="67" y="98"/>
                    </a:lnTo>
                    <a:lnTo>
                      <a:pt x="67" y="100"/>
                    </a:lnTo>
                    <a:lnTo>
                      <a:pt x="66" y="100"/>
                    </a:lnTo>
                    <a:lnTo>
                      <a:pt x="66" y="100"/>
                    </a:lnTo>
                    <a:lnTo>
                      <a:pt x="64" y="100"/>
                    </a:lnTo>
                    <a:lnTo>
                      <a:pt x="64" y="100"/>
                    </a:lnTo>
                    <a:lnTo>
                      <a:pt x="64" y="100"/>
                    </a:lnTo>
                    <a:lnTo>
                      <a:pt x="64" y="100"/>
                    </a:lnTo>
                    <a:lnTo>
                      <a:pt x="64" y="100"/>
                    </a:lnTo>
                    <a:lnTo>
                      <a:pt x="64" y="98"/>
                    </a:lnTo>
                    <a:lnTo>
                      <a:pt x="64" y="98"/>
                    </a:lnTo>
                    <a:lnTo>
                      <a:pt x="64" y="98"/>
                    </a:lnTo>
                    <a:lnTo>
                      <a:pt x="64" y="98"/>
                    </a:lnTo>
                    <a:lnTo>
                      <a:pt x="64" y="97"/>
                    </a:lnTo>
                    <a:lnTo>
                      <a:pt x="62" y="97"/>
                    </a:lnTo>
                    <a:lnTo>
                      <a:pt x="62" y="97"/>
                    </a:lnTo>
                    <a:lnTo>
                      <a:pt x="62" y="97"/>
                    </a:lnTo>
                    <a:lnTo>
                      <a:pt x="62" y="97"/>
                    </a:lnTo>
                    <a:lnTo>
                      <a:pt x="62" y="97"/>
                    </a:lnTo>
                    <a:lnTo>
                      <a:pt x="62" y="98"/>
                    </a:lnTo>
                    <a:lnTo>
                      <a:pt x="62" y="98"/>
                    </a:lnTo>
                    <a:lnTo>
                      <a:pt x="62" y="98"/>
                    </a:lnTo>
                    <a:lnTo>
                      <a:pt x="62" y="100"/>
                    </a:lnTo>
                    <a:lnTo>
                      <a:pt x="62" y="100"/>
                    </a:lnTo>
                    <a:lnTo>
                      <a:pt x="62" y="100"/>
                    </a:lnTo>
                    <a:lnTo>
                      <a:pt x="61" y="100"/>
                    </a:lnTo>
                    <a:lnTo>
                      <a:pt x="61" y="100"/>
                    </a:lnTo>
                    <a:lnTo>
                      <a:pt x="61" y="100"/>
                    </a:lnTo>
                    <a:lnTo>
                      <a:pt x="61" y="100"/>
                    </a:lnTo>
                    <a:lnTo>
                      <a:pt x="59" y="103"/>
                    </a:lnTo>
                    <a:lnTo>
                      <a:pt x="59" y="103"/>
                    </a:lnTo>
                    <a:lnTo>
                      <a:pt x="59" y="103"/>
                    </a:lnTo>
                    <a:lnTo>
                      <a:pt x="57" y="105"/>
                    </a:lnTo>
                    <a:lnTo>
                      <a:pt x="57" y="105"/>
                    </a:lnTo>
                    <a:lnTo>
                      <a:pt x="57" y="105"/>
                    </a:lnTo>
                    <a:lnTo>
                      <a:pt x="57" y="107"/>
                    </a:lnTo>
                    <a:lnTo>
                      <a:pt x="57" y="107"/>
                    </a:lnTo>
                    <a:lnTo>
                      <a:pt x="57" y="107"/>
                    </a:lnTo>
                    <a:lnTo>
                      <a:pt x="57" y="107"/>
                    </a:lnTo>
                    <a:lnTo>
                      <a:pt x="57" y="107"/>
                    </a:lnTo>
                    <a:lnTo>
                      <a:pt x="57" y="107"/>
                    </a:lnTo>
                    <a:lnTo>
                      <a:pt x="57" y="107"/>
                    </a:lnTo>
                    <a:lnTo>
                      <a:pt x="57" y="107"/>
                    </a:lnTo>
                    <a:lnTo>
                      <a:pt x="57" y="107"/>
                    </a:lnTo>
                    <a:lnTo>
                      <a:pt x="57" y="107"/>
                    </a:lnTo>
                    <a:lnTo>
                      <a:pt x="56" y="107"/>
                    </a:lnTo>
                    <a:lnTo>
                      <a:pt x="56" y="107"/>
                    </a:lnTo>
                    <a:lnTo>
                      <a:pt x="54" y="107"/>
                    </a:lnTo>
                    <a:lnTo>
                      <a:pt x="54" y="107"/>
                    </a:lnTo>
                    <a:lnTo>
                      <a:pt x="54" y="107"/>
                    </a:lnTo>
                    <a:lnTo>
                      <a:pt x="52" y="109"/>
                    </a:lnTo>
                    <a:lnTo>
                      <a:pt x="52" y="109"/>
                    </a:lnTo>
                    <a:lnTo>
                      <a:pt x="52" y="110"/>
                    </a:lnTo>
                    <a:lnTo>
                      <a:pt x="52" y="110"/>
                    </a:lnTo>
                    <a:lnTo>
                      <a:pt x="52" y="110"/>
                    </a:lnTo>
                    <a:lnTo>
                      <a:pt x="50" y="112"/>
                    </a:lnTo>
                    <a:lnTo>
                      <a:pt x="50" y="112"/>
                    </a:lnTo>
                    <a:lnTo>
                      <a:pt x="50" y="112"/>
                    </a:lnTo>
                    <a:lnTo>
                      <a:pt x="50" y="112"/>
                    </a:lnTo>
                    <a:lnTo>
                      <a:pt x="50" y="114"/>
                    </a:lnTo>
                    <a:lnTo>
                      <a:pt x="50" y="114"/>
                    </a:lnTo>
                    <a:lnTo>
                      <a:pt x="52" y="114"/>
                    </a:lnTo>
                    <a:lnTo>
                      <a:pt x="52" y="114"/>
                    </a:lnTo>
                    <a:lnTo>
                      <a:pt x="50" y="115"/>
                    </a:lnTo>
                    <a:lnTo>
                      <a:pt x="47" y="114"/>
                    </a:lnTo>
                    <a:lnTo>
                      <a:pt x="47" y="114"/>
                    </a:lnTo>
                    <a:lnTo>
                      <a:pt x="47" y="114"/>
                    </a:lnTo>
                    <a:lnTo>
                      <a:pt x="45" y="114"/>
                    </a:lnTo>
                    <a:lnTo>
                      <a:pt x="44" y="115"/>
                    </a:lnTo>
                    <a:lnTo>
                      <a:pt x="42" y="117"/>
                    </a:lnTo>
                    <a:lnTo>
                      <a:pt x="42" y="117"/>
                    </a:lnTo>
                    <a:lnTo>
                      <a:pt x="42" y="119"/>
                    </a:lnTo>
                    <a:lnTo>
                      <a:pt x="40" y="120"/>
                    </a:lnTo>
                    <a:lnTo>
                      <a:pt x="39" y="120"/>
                    </a:lnTo>
                    <a:lnTo>
                      <a:pt x="39" y="120"/>
                    </a:lnTo>
                    <a:lnTo>
                      <a:pt x="37" y="122"/>
                    </a:lnTo>
                    <a:lnTo>
                      <a:pt x="35" y="122"/>
                    </a:lnTo>
                    <a:lnTo>
                      <a:pt x="34" y="124"/>
                    </a:lnTo>
                    <a:lnTo>
                      <a:pt x="32" y="125"/>
                    </a:lnTo>
                    <a:lnTo>
                      <a:pt x="32" y="125"/>
                    </a:lnTo>
                    <a:lnTo>
                      <a:pt x="30" y="127"/>
                    </a:lnTo>
                    <a:lnTo>
                      <a:pt x="30" y="131"/>
                    </a:lnTo>
                    <a:lnTo>
                      <a:pt x="28" y="131"/>
                    </a:lnTo>
                    <a:lnTo>
                      <a:pt x="27" y="131"/>
                    </a:lnTo>
                    <a:lnTo>
                      <a:pt x="27" y="132"/>
                    </a:lnTo>
                    <a:lnTo>
                      <a:pt x="25" y="132"/>
                    </a:lnTo>
                    <a:lnTo>
                      <a:pt x="23" y="134"/>
                    </a:lnTo>
                    <a:lnTo>
                      <a:pt x="23" y="134"/>
                    </a:lnTo>
                    <a:lnTo>
                      <a:pt x="23" y="136"/>
                    </a:lnTo>
                    <a:lnTo>
                      <a:pt x="23" y="136"/>
                    </a:lnTo>
                    <a:lnTo>
                      <a:pt x="23" y="136"/>
                    </a:lnTo>
                    <a:lnTo>
                      <a:pt x="23" y="134"/>
                    </a:lnTo>
                    <a:lnTo>
                      <a:pt x="23" y="134"/>
                    </a:lnTo>
                    <a:lnTo>
                      <a:pt x="23" y="134"/>
                    </a:lnTo>
                    <a:lnTo>
                      <a:pt x="22" y="136"/>
                    </a:lnTo>
                    <a:lnTo>
                      <a:pt x="22" y="136"/>
                    </a:lnTo>
                    <a:lnTo>
                      <a:pt x="20" y="137"/>
                    </a:lnTo>
                    <a:lnTo>
                      <a:pt x="20" y="137"/>
                    </a:lnTo>
                    <a:lnTo>
                      <a:pt x="20" y="139"/>
                    </a:lnTo>
                    <a:lnTo>
                      <a:pt x="20" y="137"/>
                    </a:lnTo>
                    <a:lnTo>
                      <a:pt x="18" y="137"/>
                    </a:lnTo>
                    <a:lnTo>
                      <a:pt x="18" y="137"/>
                    </a:lnTo>
                    <a:lnTo>
                      <a:pt x="15" y="139"/>
                    </a:lnTo>
                    <a:lnTo>
                      <a:pt x="15" y="141"/>
                    </a:lnTo>
                    <a:lnTo>
                      <a:pt x="15" y="141"/>
                    </a:lnTo>
                    <a:lnTo>
                      <a:pt x="15" y="139"/>
                    </a:lnTo>
                    <a:lnTo>
                      <a:pt x="13" y="139"/>
                    </a:lnTo>
                    <a:lnTo>
                      <a:pt x="13" y="137"/>
                    </a:lnTo>
                    <a:lnTo>
                      <a:pt x="12" y="136"/>
                    </a:lnTo>
                    <a:lnTo>
                      <a:pt x="10" y="136"/>
                    </a:lnTo>
                    <a:lnTo>
                      <a:pt x="10" y="134"/>
                    </a:lnTo>
                    <a:lnTo>
                      <a:pt x="6" y="131"/>
                    </a:lnTo>
                    <a:lnTo>
                      <a:pt x="12" y="125"/>
                    </a:lnTo>
                    <a:lnTo>
                      <a:pt x="12" y="125"/>
                    </a:lnTo>
                    <a:lnTo>
                      <a:pt x="13" y="124"/>
                    </a:lnTo>
                    <a:lnTo>
                      <a:pt x="20" y="117"/>
                    </a:lnTo>
                    <a:lnTo>
                      <a:pt x="20" y="117"/>
                    </a:lnTo>
                    <a:lnTo>
                      <a:pt x="22" y="115"/>
                    </a:lnTo>
                    <a:lnTo>
                      <a:pt x="15" y="109"/>
                    </a:lnTo>
                    <a:lnTo>
                      <a:pt x="13" y="102"/>
                    </a:lnTo>
                    <a:lnTo>
                      <a:pt x="13" y="100"/>
                    </a:lnTo>
                    <a:lnTo>
                      <a:pt x="12" y="95"/>
                    </a:lnTo>
                    <a:lnTo>
                      <a:pt x="12" y="93"/>
                    </a:lnTo>
                    <a:lnTo>
                      <a:pt x="12" y="93"/>
                    </a:lnTo>
                    <a:lnTo>
                      <a:pt x="12" y="93"/>
                    </a:lnTo>
                    <a:lnTo>
                      <a:pt x="12" y="92"/>
                    </a:lnTo>
                    <a:lnTo>
                      <a:pt x="12" y="92"/>
                    </a:lnTo>
                    <a:lnTo>
                      <a:pt x="12" y="92"/>
                    </a:lnTo>
                    <a:lnTo>
                      <a:pt x="12" y="92"/>
                    </a:lnTo>
                    <a:lnTo>
                      <a:pt x="12" y="90"/>
                    </a:lnTo>
                    <a:lnTo>
                      <a:pt x="12" y="90"/>
                    </a:lnTo>
                    <a:lnTo>
                      <a:pt x="12" y="90"/>
                    </a:lnTo>
                    <a:lnTo>
                      <a:pt x="12" y="90"/>
                    </a:lnTo>
                    <a:lnTo>
                      <a:pt x="12" y="90"/>
                    </a:lnTo>
                    <a:lnTo>
                      <a:pt x="12" y="90"/>
                    </a:lnTo>
                    <a:lnTo>
                      <a:pt x="10" y="85"/>
                    </a:lnTo>
                    <a:lnTo>
                      <a:pt x="8" y="76"/>
                    </a:lnTo>
                    <a:lnTo>
                      <a:pt x="6" y="71"/>
                    </a:lnTo>
                    <a:lnTo>
                      <a:pt x="5" y="61"/>
                    </a:lnTo>
                    <a:lnTo>
                      <a:pt x="5" y="54"/>
                    </a:lnTo>
                    <a:lnTo>
                      <a:pt x="5" y="54"/>
                    </a:lnTo>
                    <a:lnTo>
                      <a:pt x="0" y="32"/>
                    </a:lnTo>
                    <a:lnTo>
                      <a:pt x="13" y="29"/>
                    </a:lnTo>
                    <a:lnTo>
                      <a:pt x="13" y="29"/>
                    </a:lnTo>
                    <a:lnTo>
                      <a:pt x="18" y="27"/>
                    </a:lnTo>
                    <a:lnTo>
                      <a:pt x="18" y="27"/>
                    </a:lnTo>
                    <a:lnTo>
                      <a:pt x="27" y="26"/>
                    </a:lnTo>
                    <a:lnTo>
                      <a:pt x="32" y="24"/>
                    </a:lnTo>
                    <a:lnTo>
                      <a:pt x="35" y="24"/>
                    </a:lnTo>
                    <a:lnTo>
                      <a:pt x="45" y="20"/>
                    </a:lnTo>
                    <a:lnTo>
                      <a:pt x="45" y="20"/>
                    </a:lnTo>
                    <a:lnTo>
                      <a:pt x="50" y="2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22"/>
              <p:cNvSpPr>
                <a:spLocks noEditPoints="1"/>
              </p:cNvSpPr>
              <p:nvPr/>
            </p:nvSpPr>
            <p:spPr bwMode="auto">
              <a:xfrm>
                <a:off x="9247904" y="2820251"/>
                <a:ext cx="168459" cy="271831"/>
              </a:xfrm>
              <a:custGeom>
                <a:avLst/>
                <a:gdLst>
                  <a:gd name="T0" fmla="*/ 20 w 88"/>
                  <a:gd name="T1" fmla="*/ 25 h 142"/>
                  <a:gd name="T2" fmla="*/ 20 w 88"/>
                  <a:gd name="T3" fmla="*/ 23 h 142"/>
                  <a:gd name="T4" fmla="*/ 20 w 88"/>
                  <a:gd name="T5" fmla="*/ 22 h 142"/>
                  <a:gd name="T6" fmla="*/ 20 w 88"/>
                  <a:gd name="T7" fmla="*/ 15 h 142"/>
                  <a:gd name="T8" fmla="*/ 17 w 88"/>
                  <a:gd name="T9" fmla="*/ 23 h 142"/>
                  <a:gd name="T10" fmla="*/ 17 w 88"/>
                  <a:gd name="T11" fmla="*/ 23 h 142"/>
                  <a:gd name="T12" fmla="*/ 17 w 88"/>
                  <a:gd name="T13" fmla="*/ 25 h 142"/>
                  <a:gd name="T14" fmla="*/ 17 w 88"/>
                  <a:gd name="T15" fmla="*/ 25 h 142"/>
                  <a:gd name="T16" fmla="*/ 18 w 88"/>
                  <a:gd name="T17" fmla="*/ 27 h 142"/>
                  <a:gd name="T18" fmla="*/ 18 w 88"/>
                  <a:gd name="T19" fmla="*/ 27 h 142"/>
                  <a:gd name="T20" fmla="*/ 22 w 88"/>
                  <a:gd name="T21" fmla="*/ 28 h 142"/>
                  <a:gd name="T22" fmla="*/ 22 w 88"/>
                  <a:gd name="T23" fmla="*/ 32 h 142"/>
                  <a:gd name="T24" fmla="*/ 20 w 88"/>
                  <a:gd name="T25" fmla="*/ 35 h 142"/>
                  <a:gd name="T26" fmla="*/ 22 w 88"/>
                  <a:gd name="T27" fmla="*/ 38 h 142"/>
                  <a:gd name="T28" fmla="*/ 24 w 88"/>
                  <a:gd name="T29" fmla="*/ 40 h 142"/>
                  <a:gd name="T30" fmla="*/ 27 w 88"/>
                  <a:gd name="T31" fmla="*/ 44 h 142"/>
                  <a:gd name="T32" fmla="*/ 30 w 88"/>
                  <a:gd name="T33" fmla="*/ 47 h 142"/>
                  <a:gd name="T34" fmla="*/ 32 w 88"/>
                  <a:gd name="T35" fmla="*/ 49 h 142"/>
                  <a:gd name="T36" fmla="*/ 32 w 88"/>
                  <a:gd name="T37" fmla="*/ 49 h 142"/>
                  <a:gd name="T38" fmla="*/ 35 w 88"/>
                  <a:gd name="T39" fmla="*/ 50 h 142"/>
                  <a:gd name="T40" fmla="*/ 37 w 88"/>
                  <a:gd name="T41" fmla="*/ 52 h 142"/>
                  <a:gd name="T42" fmla="*/ 40 w 88"/>
                  <a:gd name="T43" fmla="*/ 57 h 142"/>
                  <a:gd name="T44" fmla="*/ 42 w 88"/>
                  <a:gd name="T45" fmla="*/ 61 h 142"/>
                  <a:gd name="T46" fmla="*/ 42 w 88"/>
                  <a:gd name="T47" fmla="*/ 62 h 142"/>
                  <a:gd name="T48" fmla="*/ 46 w 88"/>
                  <a:gd name="T49" fmla="*/ 76 h 142"/>
                  <a:gd name="T50" fmla="*/ 47 w 88"/>
                  <a:gd name="T51" fmla="*/ 76 h 142"/>
                  <a:gd name="T52" fmla="*/ 54 w 88"/>
                  <a:gd name="T53" fmla="*/ 81 h 142"/>
                  <a:gd name="T54" fmla="*/ 56 w 88"/>
                  <a:gd name="T55" fmla="*/ 86 h 142"/>
                  <a:gd name="T56" fmla="*/ 56 w 88"/>
                  <a:gd name="T57" fmla="*/ 86 h 142"/>
                  <a:gd name="T58" fmla="*/ 64 w 88"/>
                  <a:gd name="T59" fmla="*/ 94 h 142"/>
                  <a:gd name="T60" fmla="*/ 71 w 88"/>
                  <a:gd name="T61" fmla="*/ 98 h 142"/>
                  <a:gd name="T62" fmla="*/ 76 w 88"/>
                  <a:gd name="T63" fmla="*/ 96 h 142"/>
                  <a:gd name="T64" fmla="*/ 78 w 88"/>
                  <a:gd name="T65" fmla="*/ 98 h 142"/>
                  <a:gd name="T66" fmla="*/ 83 w 88"/>
                  <a:gd name="T67" fmla="*/ 111 h 142"/>
                  <a:gd name="T68" fmla="*/ 83 w 88"/>
                  <a:gd name="T69" fmla="*/ 115 h 142"/>
                  <a:gd name="T70" fmla="*/ 88 w 88"/>
                  <a:gd name="T71" fmla="*/ 130 h 142"/>
                  <a:gd name="T72" fmla="*/ 86 w 88"/>
                  <a:gd name="T73" fmla="*/ 130 h 142"/>
                  <a:gd name="T74" fmla="*/ 81 w 88"/>
                  <a:gd name="T75" fmla="*/ 132 h 142"/>
                  <a:gd name="T76" fmla="*/ 66 w 88"/>
                  <a:gd name="T77" fmla="*/ 135 h 142"/>
                  <a:gd name="T78" fmla="*/ 61 w 88"/>
                  <a:gd name="T79" fmla="*/ 137 h 142"/>
                  <a:gd name="T80" fmla="*/ 59 w 88"/>
                  <a:gd name="T81" fmla="*/ 137 h 142"/>
                  <a:gd name="T82" fmla="*/ 51 w 88"/>
                  <a:gd name="T83" fmla="*/ 138 h 142"/>
                  <a:gd name="T84" fmla="*/ 47 w 88"/>
                  <a:gd name="T85" fmla="*/ 140 h 142"/>
                  <a:gd name="T86" fmla="*/ 46 w 88"/>
                  <a:gd name="T87" fmla="*/ 140 h 142"/>
                  <a:gd name="T88" fmla="*/ 39 w 88"/>
                  <a:gd name="T89" fmla="*/ 140 h 142"/>
                  <a:gd name="T90" fmla="*/ 35 w 88"/>
                  <a:gd name="T91" fmla="*/ 135 h 142"/>
                  <a:gd name="T92" fmla="*/ 34 w 88"/>
                  <a:gd name="T93" fmla="*/ 128 h 142"/>
                  <a:gd name="T94" fmla="*/ 32 w 88"/>
                  <a:gd name="T95" fmla="*/ 125 h 142"/>
                  <a:gd name="T96" fmla="*/ 27 w 88"/>
                  <a:gd name="T97" fmla="*/ 106 h 142"/>
                  <a:gd name="T98" fmla="*/ 25 w 88"/>
                  <a:gd name="T99" fmla="*/ 103 h 142"/>
                  <a:gd name="T100" fmla="*/ 18 w 88"/>
                  <a:gd name="T101" fmla="*/ 76 h 142"/>
                  <a:gd name="T102" fmla="*/ 13 w 88"/>
                  <a:gd name="T103" fmla="*/ 64 h 142"/>
                  <a:gd name="T104" fmla="*/ 10 w 88"/>
                  <a:gd name="T105" fmla="*/ 50 h 142"/>
                  <a:gd name="T106" fmla="*/ 1 w 88"/>
                  <a:gd name="T107" fmla="*/ 25 h 142"/>
                  <a:gd name="T108" fmla="*/ 0 w 88"/>
                  <a:gd name="T109" fmla="*/ 18 h 142"/>
                  <a:gd name="T110" fmla="*/ 7 w 88"/>
                  <a:gd name="T111" fmla="*/ 6 h 142"/>
                  <a:gd name="T112" fmla="*/ 12 w 88"/>
                  <a:gd name="T113" fmla="*/ 1 h 142"/>
                  <a:gd name="T114" fmla="*/ 13 w 88"/>
                  <a:gd name="T115" fmla="*/ 1 h 142"/>
                  <a:gd name="T116" fmla="*/ 24 w 88"/>
                  <a:gd name="T117" fmla="*/ 1 h 142"/>
                  <a:gd name="T118" fmla="*/ 25 w 88"/>
                  <a:gd name="T119" fmla="*/ 5 h 142"/>
                  <a:gd name="T120" fmla="*/ 24 w 88"/>
                  <a:gd name="T121" fmla="*/ 8 h 142"/>
                  <a:gd name="T122" fmla="*/ 22 w 88"/>
                  <a:gd name="T123" fmla="*/ 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142">
                    <a:moveTo>
                      <a:pt x="20" y="25"/>
                    </a:moveTo>
                    <a:lnTo>
                      <a:pt x="20" y="27"/>
                    </a:lnTo>
                    <a:lnTo>
                      <a:pt x="20" y="27"/>
                    </a:lnTo>
                    <a:lnTo>
                      <a:pt x="20" y="25"/>
                    </a:lnTo>
                    <a:lnTo>
                      <a:pt x="18" y="25"/>
                    </a:lnTo>
                    <a:lnTo>
                      <a:pt x="20" y="25"/>
                    </a:lnTo>
                    <a:close/>
                    <a:moveTo>
                      <a:pt x="20" y="23"/>
                    </a:moveTo>
                    <a:lnTo>
                      <a:pt x="20" y="23"/>
                    </a:lnTo>
                    <a:lnTo>
                      <a:pt x="20" y="23"/>
                    </a:lnTo>
                    <a:lnTo>
                      <a:pt x="18" y="22"/>
                    </a:lnTo>
                    <a:lnTo>
                      <a:pt x="18" y="22"/>
                    </a:lnTo>
                    <a:lnTo>
                      <a:pt x="20" y="22"/>
                    </a:lnTo>
                    <a:lnTo>
                      <a:pt x="20" y="23"/>
                    </a:lnTo>
                    <a:close/>
                    <a:moveTo>
                      <a:pt x="22" y="13"/>
                    </a:moveTo>
                    <a:lnTo>
                      <a:pt x="22" y="15"/>
                    </a:lnTo>
                    <a:lnTo>
                      <a:pt x="20" y="15"/>
                    </a:lnTo>
                    <a:lnTo>
                      <a:pt x="18" y="18"/>
                    </a:lnTo>
                    <a:lnTo>
                      <a:pt x="17" y="20"/>
                    </a:lnTo>
                    <a:lnTo>
                      <a:pt x="17" y="23"/>
                    </a:lnTo>
                    <a:lnTo>
                      <a:pt x="17" y="23"/>
                    </a:lnTo>
                    <a:lnTo>
                      <a:pt x="17" y="23"/>
                    </a:lnTo>
                    <a:lnTo>
                      <a:pt x="17" y="23"/>
                    </a:lnTo>
                    <a:lnTo>
                      <a:pt x="15" y="23"/>
                    </a:lnTo>
                    <a:lnTo>
                      <a:pt x="17" y="23"/>
                    </a:lnTo>
                    <a:lnTo>
                      <a:pt x="17" y="25"/>
                    </a:lnTo>
                    <a:lnTo>
                      <a:pt x="17" y="25"/>
                    </a:lnTo>
                    <a:lnTo>
                      <a:pt x="17" y="25"/>
                    </a:lnTo>
                    <a:lnTo>
                      <a:pt x="17" y="25"/>
                    </a:lnTo>
                    <a:lnTo>
                      <a:pt x="17" y="25"/>
                    </a:lnTo>
                    <a:lnTo>
                      <a:pt x="17" y="25"/>
                    </a:lnTo>
                    <a:lnTo>
                      <a:pt x="17" y="25"/>
                    </a:lnTo>
                    <a:lnTo>
                      <a:pt x="17" y="25"/>
                    </a:lnTo>
                    <a:lnTo>
                      <a:pt x="17" y="27"/>
                    </a:lnTo>
                    <a:lnTo>
                      <a:pt x="17" y="27"/>
                    </a:lnTo>
                    <a:lnTo>
                      <a:pt x="18" y="27"/>
                    </a:lnTo>
                    <a:lnTo>
                      <a:pt x="18" y="27"/>
                    </a:lnTo>
                    <a:lnTo>
                      <a:pt x="18" y="27"/>
                    </a:lnTo>
                    <a:lnTo>
                      <a:pt x="18" y="27"/>
                    </a:lnTo>
                    <a:lnTo>
                      <a:pt x="18" y="27"/>
                    </a:lnTo>
                    <a:lnTo>
                      <a:pt x="18" y="27"/>
                    </a:lnTo>
                    <a:lnTo>
                      <a:pt x="20" y="28"/>
                    </a:lnTo>
                    <a:lnTo>
                      <a:pt x="20" y="28"/>
                    </a:lnTo>
                    <a:lnTo>
                      <a:pt x="22" y="28"/>
                    </a:lnTo>
                    <a:lnTo>
                      <a:pt x="22" y="28"/>
                    </a:lnTo>
                    <a:lnTo>
                      <a:pt x="22" y="28"/>
                    </a:lnTo>
                    <a:lnTo>
                      <a:pt x="22" y="30"/>
                    </a:lnTo>
                    <a:lnTo>
                      <a:pt x="22" y="30"/>
                    </a:lnTo>
                    <a:lnTo>
                      <a:pt x="22" y="32"/>
                    </a:lnTo>
                    <a:lnTo>
                      <a:pt x="22" y="32"/>
                    </a:lnTo>
                    <a:lnTo>
                      <a:pt x="22" y="33"/>
                    </a:lnTo>
                    <a:lnTo>
                      <a:pt x="22" y="33"/>
                    </a:lnTo>
                    <a:lnTo>
                      <a:pt x="20" y="35"/>
                    </a:lnTo>
                    <a:lnTo>
                      <a:pt x="20" y="35"/>
                    </a:lnTo>
                    <a:lnTo>
                      <a:pt x="20" y="37"/>
                    </a:lnTo>
                    <a:lnTo>
                      <a:pt x="20" y="37"/>
                    </a:lnTo>
                    <a:lnTo>
                      <a:pt x="22" y="38"/>
                    </a:lnTo>
                    <a:lnTo>
                      <a:pt x="22" y="38"/>
                    </a:lnTo>
                    <a:lnTo>
                      <a:pt x="22" y="40"/>
                    </a:lnTo>
                    <a:lnTo>
                      <a:pt x="24" y="40"/>
                    </a:lnTo>
                    <a:lnTo>
                      <a:pt x="24" y="40"/>
                    </a:lnTo>
                    <a:lnTo>
                      <a:pt x="24" y="40"/>
                    </a:lnTo>
                    <a:lnTo>
                      <a:pt x="25" y="42"/>
                    </a:lnTo>
                    <a:lnTo>
                      <a:pt x="27" y="42"/>
                    </a:lnTo>
                    <a:lnTo>
                      <a:pt x="27" y="44"/>
                    </a:lnTo>
                    <a:lnTo>
                      <a:pt x="29" y="45"/>
                    </a:lnTo>
                    <a:lnTo>
                      <a:pt x="29" y="45"/>
                    </a:lnTo>
                    <a:lnTo>
                      <a:pt x="30" y="47"/>
                    </a:lnTo>
                    <a:lnTo>
                      <a:pt x="30" y="47"/>
                    </a:lnTo>
                    <a:lnTo>
                      <a:pt x="30" y="47"/>
                    </a:lnTo>
                    <a:lnTo>
                      <a:pt x="30" y="47"/>
                    </a:lnTo>
                    <a:lnTo>
                      <a:pt x="32" y="49"/>
                    </a:lnTo>
                    <a:lnTo>
                      <a:pt x="32" y="49"/>
                    </a:lnTo>
                    <a:lnTo>
                      <a:pt x="32" y="49"/>
                    </a:lnTo>
                    <a:lnTo>
                      <a:pt x="32" y="49"/>
                    </a:lnTo>
                    <a:lnTo>
                      <a:pt x="32" y="49"/>
                    </a:lnTo>
                    <a:lnTo>
                      <a:pt x="32" y="49"/>
                    </a:lnTo>
                    <a:lnTo>
                      <a:pt x="34" y="49"/>
                    </a:lnTo>
                    <a:lnTo>
                      <a:pt x="34" y="49"/>
                    </a:lnTo>
                    <a:lnTo>
                      <a:pt x="34" y="50"/>
                    </a:lnTo>
                    <a:lnTo>
                      <a:pt x="35" y="50"/>
                    </a:lnTo>
                    <a:lnTo>
                      <a:pt x="37" y="50"/>
                    </a:lnTo>
                    <a:lnTo>
                      <a:pt x="37" y="52"/>
                    </a:lnTo>
                    <a:lnTo>
                      <a:pt x="37" y="52"/>
                    </a:lnTo>
                    <a:lnTo>
                      <a:pt x="37" y="52"/>
                    </a:lnTo>
                    <a:lnTo>
                      <a:pt x="39" y="54"/>
                    </a:lnTo>
                    <a:lnTo>
                      <a:pt x="40" y="55"/>
                    </a:lnTo>
                    <a:lnTo>
                      <a:pt x="40" y="55"/>
                    </a:lnTo>
                    <a:lnTo>
                      <a:pt x="40" y="57"/>
                    </a:lnTo>
                    <a:lnTo>
                      <a:pt x="40" y="57"/>
                    </a:lnTo>
                    <a:lnTo>
                      <a:pt x="42" y="59"/>
                    </a:lnTo>
                    <a:lnTo>
                      <a:pt x="42" y="59"/>
                    </a:lnTo>
                    <a:lnTo>
                      <a:pt x="42" y="61"/>
                    </a:lnTo>
                    <a:lnTo>
                      <a:pt x="44" y="61"/>
                    </a:lnTo>
                    <a:lnTo>
                      <a:pt x="44" y="62"/>
                    </a:lnTo>
                    <a:lnTo>
                      <a:pt x="44" y="62"/>
                    </a:lnTo>
                    <a:lnTo>
                      <a:pt x="42" y="62"/>
                    </a:lnTo>
                    <a:lnTo>
                      <a:pt x="42" y="64"/>
                    </a:lnTo>
                    <a:lnTo>
                      <a:pt x="42" y="66"/>
                    </a:lnTo>
                    <a:lnTo>
                      <a:pt x="46" y="72"/>
                    </a:lnTo>
                    <a:lnTo>
                      <a:pt x="46" y="76"/>
                    </a:lnTo>
                    <a:lnTo>
                      <a:pt x="46" y="76"/>
                    </a:lnTo>
                    <a:lnTo>
                      <a:pt x="46" y="76"/>
                    </a:lnTo>
                    <a:lnTo>
                      <a:pt x="46" y="76"/>
                    </a:lnTo>
                    <a:lnTo>
                      <a:pt x="47" y="76"/>
                    </a:lnTo>
                    <a:lnTo>
                      <a:pt x="47" y="76"/>
                    </a:lnTo>
                    <a:lnTo>
                      <a:pt x="51" y="77"/>
                    </a:lnTo>
                    <a:lnTo>
                      <a:pt x="52" y="79"/>
                    </a:lnTo>
                    <a:lnTo>
                      <a:pt x="54" y="81"/>
                    </a:lnTo>
                    <a:lnTo>
                      <a:pt x="54" y="83"/>
                    </a:lnTo>
                    <a:lnTo>
                      <a:pt x="56" y="83"/>
                    </a:lnTo>
                    <a:lnTo>
                      <a:pt x="56" y="84"/>
                    </a:lnTo>
                    <a:lnTo>
                      <a:pt x="56" y="86"/>
                    </a:lnTo>
                    <a:lnTo>
                      <a:pt x="56" y="86"/>
                    </a:lnTo>
                    <a:lnTo>
                      <a:pt x="56" y="86"/>
                    </a:lnTo>
                    <a:lnTo>
                      <a:pt x="56" y="86"/>
                    </a:lnTo>
                    <a:lnTo>
                      <a:pt x="56" y="86"/>
                    </a:lnTo>
                    <a:lnTo>
                      <a:pt x="56" y="88"/>
                    </a:lnTo>
                    <a:lnTo>
                      <a:pt x="57" y="89"/>
                    </a:lnTo>
                    <a:lnTo>
                      <a:pt x="61" y="91"/>
                    </a:lnTo>
                    <a:lnTo>
                      <a:pt x="64" y="94"/>
                    </a:lnTo>
                    <a:lnTo>
                      <a:pt x="68" y="96"/>
                    </a:lnTo>
                    <a:lnTo>
                      <a:pt x="69" y="98"/>
                    </a:lnTo>
                    <a:lnTo>
                      <a:pt x="71" y="98"/>
                    </a:lnTo>
                    <a:lnTo>
                      <a:pt x="71" y="98"/>
                    </a:lnTo>
                    <a:lnTo>
                      <a:pt x="74" y="98"/>
                    </a:lnTo>
                    <a:lnTo>
                      <a:pt x="74" y="98"/>
                    </a:lnTo>
                    <a:lnTo>
                      <a:pt x="76" y="98"/>
                    </a:lnTo>
                    <a:lnTo>
                      <a:pt x="76" y="96"/>
                    </a:lnTo>
                    <a:lnTo>
                      <a:pt x="76" y="96"/>
                    </a:lnTo>
                    <a:lnTo>
                      <a:pt x="76" y="96"/>
                    </a:lnTo>
                    <a:lnTo>
                      <a:pt x="76" y="96"/>
                    </a:lnTo>
                    <a:lnTo>
                      <a:pt x="78" y="98"/>
                    </a:lnTo>
                    <a:lnTo>
                      <a:pt x="78" y="101"/>
                    </a:lnTo>
                    <a:lnTo>
                      <a:pt x="79" y="101"/>
                    </a:lnTo>
                    <a:lnTo>
                      <a:pt x="81" y="110"/>
                    </a:lnTo>
                    <a:lnTo>
                      <a:pt x="83" y="111"/>
                    </a:lnTo>
                    <a:lnTo>
                      <a:pt x="83" y="115"/>
                    </a:lnTo>
                    <a:lnTo>
                      <a:pt x="83" y="115"/>
                    </a:lnTo>
                    <a:lnTo>
                      <a:pt x="83" y="115"/>
                    </a:lnTo>
                    <a:lnTo>
                      <a:pt x="83" y="115"/>
                    </a:lnTo>
                    <a:lnTo>
                      <a:pt x="88" y="127"/>
                    </a:lnTo>
                    <a:lnTo>
                      <a:pt x="88" y="130"/>
                    </a:lnTo>
                    <a:lnTo>
                      <a:pt x="88" y="130"/>
                    </a:lnTo>
                    <a:lnTo>
                      <a:pt x="88" y="130"/>
                    </a:lnTo>
                    <a:lnTo>
                      <a:pt x="88" y="130"/>
                    </a:lnTo>
                    <a:lnTo>
                      <a:pt x="86" y="130"/>
                    </a:lnTo>
                    <a:lnTo>
                      <a:pt x="86" y="130"/>
                    </a:lnTo>
                    <a:lnTo>
                      <a:pt x="86" y="130"/>
                    </a:lnTo>
                    <a:lnTo>
                      <a:pt x="86" y="130"/>
                    </a:lnTo>
                    <a:lnTo>
                      <a:pt x="84" y="130"/>
                    </a:lnTo>
                    <a:lnTo>
                      <a:pt x="84" y="130"/>
                    </a:lnTo>
                    <a:lnTo>
                      <a:pt x="81" y="132"/>
                    </a:lnTo>
                    <a:lnTo>
                      <a:pt x="78" y="133"/>
                    </a:lnTo>
                    <a:lnTo>
                      <a:pt x="73" y="133"/>
                    </a:lnTo>
                    <a:lnTo>
                      <a:pt x="71" y="133"/>
                    </a:lnTo>
                    <a:lnTo>
                      <a:pt x="66" y="135"/>
                    </a:lnTo>
                    <a:lnTo>
                      <a:pt x="66" y="135"/>
                    </a:lnTo>
                    <a:lnTo>
                      <a:pt x="64" y="135"/>
                    </a:lnTo>
                    <a:lnTo>
                      <a:pt x="62" y="137"/>
                    </a:lnTo>
                    <a:lnTo>
                      <a:pt x="61" y="137"/>
                    </a:lnTo>
                    <a:lnTo>
                      <a:pt x="61" y="137"/>
                    </a:lnTo>
                    <a:lnTo>
                      <a:pt x="59" y="137"/>
                    </a:lnTo>
                    <a:lnTo>
                      <a:pt x="59" y="137"/>
                    </a:lnTo>
                    <a:lnTo>
                      <a:pt x="59" y="137"/>
                    </a:lnTo>
                    <a:lnTo>
                      <a:pt x="54" y="138"/>
                    </a:lnTo>
                    <a:lnTo>
                      <a:pt x="52" y="138"/>
                    </a:lnTo>
                    <a:lnTo>
                      <a:pt x="52" y="138"/>
                    </a:lnTo>
                    <a:lnTo>
                      <a:pt x="51" y="138"/>
                    </a:lnTo>
                    <a:lnTo>
                      <a:pt x="51" y="138"/>
                    </a:lnTo>
                    <a:lnTo>
                      <a:pt x="51" y="138"/>
                    </a:lnTo>
                    <a:lnTo>
                      <a:pt x="47" y="140"/>
                    </a:lnTo>
                    <a:lnTo>
                      <a:pt x="47" y="140"/>
                    </a:lnTo>
                    <a:lnTo>
                      <a:pt x="47" y="140"/>
                    </a:lnTo>
                    <a:lnTo>
                      <a:pt x="46" y="140"/>
                    </a:lnTo>
                    <a:lnTo>
                      <a:pt x="46" y="140"/>
                    </a:lnTo>
                    <a:lnTo>
                      <a:pt x="46" y="140"/>
                    </a:lnTo>
                    <a:lnTo>
                      <a:pt x="46" y="140"/>
                    </a:lnTo>
                    <a:lnTo>
                      <a:pt x="42" y="140"/>
                    </a:lnTo>
                    <a:lnTo>
                      <a:pt x="40" y="140"/>
                    </a:lnTo>
                    <a:lnTo>
                      <a:pt x="39" y="140"/>
                    </a:lnTo>
                    <a:lnTo>
                      <a:pt x="37" y="142"/>
                    </a:lnTo>
                    <a:lnTo>
                      <a:pt x="37" y="138"/>
                    </a:lnTo>
                    <a:lnTo>
                      <a:pt x="35" y="138"/>
                    </a:lnTo>
                    <a:lnTo>
                      <a:pt x="35" y="135"/>
                    </a:lnTo>
                    <a:lnTo>
                      <a:pt x="35" y="133"/>
                    </a:lnTo>
                    <a:lnTo>
                      <a:pt x="34" y="132"/>
                    </a:lnTo>
                    <a:lnTo>
                      <a:pt x="34" y="132"/>
                    </a:lnTo>
                    <a:lnTo>
                      <a:pt x="34" y="128"/>
                    </a:lnTo>
                    <a:lnTo>
                      <a:pt x="34" y="128"/>
                    </a:lnTo>
                    <a:lnTo>
                      <a:pt x="32" y="127"/>
                    </a:lnTo>
                    <a:lnTo>
                      <a:pt x="32" y="127"/>
                    </a:lnTo>
                    <a:lnTo>
                      <a:pt x="32" y="125"/>
                    </a:lnTo>
                    <a:lnTo>
                      <a:pt x="32" y="125"/>
                    </a:lnTo>
                    <a:lnTo>
                      <a:pt x="32" y="123"/>
                    </a:lnTo>
                    <a:lnTo>
                      <a:pt x="32" y="123"/>
                    </a:lnTo>
                    <a:lnTo>
                      <a:pt x="27" y="106"/>
                    </a:lnTo>
                    <a:lnTo>
                      <a:pt x="27" y="105"/>
                    </a:lnTo>
                    <a:lnTo>
                      <a:pt x="27" y="105"/>
                    </a:lnTo>
                    <a:lnTo>
                      <a:pt x="27" y="105"/>
                    </a:lnTo>
                    <a:lnTo>
                      <a:pt x="25" y="103"/>
                    </a:lnTo>
                    <a:lnTo>
                      <a:pt x="25" y="103"/>
                    </a:lnTo>
                    <a:lnTo>
                      <a:pt x="25" y="101"/>
                    </a:lnTo>
                    <a:lnTo>
                      <a:pt x="25" y="101"/>
                    </a:lnTo>
                    <a:lnTo>
                      <a:pt x="18" y="76"/>
                    </a:lnTo>
                    <a:lnTo>
                      <a:pt x="17" y="76"/>
                    </a:lnTo>
                    <a:lnTo>
                      <a:pt x="17" y="74"/>
                    </a:lnTo>
                    <a:lnTo>
                      <a:pt x="17" y="74"/>
                    </a:lnTo>
                    <a:lnTo>
                      <a:pt x="13" y="64"/>
                    </a:lnTo>
                    <a:lnTo>
                      <a:pt x="13" y="64"/>
                    </a:lnTo>
                    <a:lnTo>
                      <a:pt x="12" y="59"/>
                    </a:lnTo>
                    <a:lnTo>
                      <a:pt x="10" y="50"/>
                    </a:lnTo>
                    <a:lnTo>
                      <a:pt x="10" y="50"/>
                    </a:lnTo>
                    <a:lnTo>
                      <a:pt x="5" y="35"/>
                    </a:lnTo>
                    <a:lnTo>
                      <a:pt x="5" y="35"/>
                    </a:lnTo>
                    <a:lnTo>
                      <a:pt x="1" y="25"/>
                    </a:lnTo>
                    <a:lnTo>
                      <a:pt x="1" y="25"/>
                    </a:lnTo>
                    <a:lnTo>
                      <a:pt x="1" y="20"/>
                    </a:lnTo>
                    <a:lnTo>
                      <a:pt x="1" y="20"/>
                    </a:lnTo>
                    <a:lnTo>
                      <a:pt x="0" y="18"/>
                    </a:lnTo>
                    <a:lnTo>
                      <a:pt x="0" y="18"/>
                    </a:lnTo>
                    <a:lnTo>
                      <a:pt x="0" y="16"/>
                    </a:lnTo>
                    <a:lnTo>
                      <a:pt x="3" y="10"/>
                    </a:lnTo>
                    <a:lnTo>
                      <a:pt x="3" y="8"/>
                    </a:lnTo>
                    <a:lnTo>
                      <a:pt x="7" y="6"/>
                    </a:lnTo>
                    <a:lnTo>
                      <a:pt x="7" y="5"/>
                    </a:lnTo>
                    <a:lnTo>
                      <a:pt x="8" y="3"/>
                    </a:lnTo>
                    <a:lnTo>
                      <a:pt x="10" y="3"/>
                    </a:lnTo>
                    <a:lnTo>
                      <a:pt x="12" y="1"/>
                    </a:lnTo>
                    <a:lnTo>
                      <a:pt x="12" y="1"/>
                    </a:lnTo>
                    <a:lnTo>
                      <a:pt x="12" y="1"/>
                    </a:lnTo>
                    <a:lnTo>
                      <a:pt x="12" y="1"/>
                    </a:lnTo>
                    <a:lnTo>
                      <a:pt x="13" y="1"/>
                    </a:lnTo>
                    <a:lnTo>
                      <a:pt x="13" y="1"/>
                    </a:lnTo>
                    <a:lnTo>
                      <a:pt x="17" y="0"/>
                    </a:lnTo>
                    <a:lnTo>
                      <a:pt x="20" y="0"/>
                    </a:lnTo>
                    <a:lnTo>
                      <a:pt x="24" y="1"/>
                    </a:lnTo>
                    <a:lnTo>
                      <a:pt x="25" y="1"/>
                    </a:lnTo>
                    <a:lnTo>
                      <a:pt x="27" y="1"/>
                    </a:lnTo>
                    <a:lnTo>
                      <a:pt x="27" y="3"/>
                    </a:lnTo>
                    <a:lnTo>
                      <a:pt x="25" y="5"/>
                    </a:lnTo>
                    <a:lnTo>
                      <a:pt x="25" y="5"/>
                    </a:lnTo>
                    <a:lnTo>
                      <a:pt x="25" y="5"/>
                    </a:lnTo>
                    <a:lnTo>
                      <a:pt x="24" y="8"/>
                    </a:lnTo>
                    <a:lnTo>
                      <a:pt x="24" y="8"/>
                    </a:lnTo>
                    <a:lnTo>
                      <a:pt x="24" y="8"/>
                    </a:lnTo>
                    <a:lnTo>
                      <a:pt x="24" y="10"/>
                    </a:lnTo>
                    <a:lnTo>
                      <a:pt x="24" y="10"/>
                    </a:lnTo>
                    <a:lnTo>
                      <a:pt x="22" y="13"/>
                    </a:lnTo>
                    <a:close/>
                  </a:path>
                </a:pathLst>
              </a:custGeom>
              <a:solidFill>
                <a:srgbClr val="FFFFFF"/>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23"/>
              <p:cNvSpPr>
                <a:spLocks/>
              </p:cNvSpPr>
              <p:nvPr/>
            </p:nvSpPr>
            <p:spPr bwMode="auto">
              <a:xfrm>
                <a:off x="9081359" y="3032739"/>
                <a:ext cx="36372" cy="40201"/>
              </a:xfrm>
              <a:custGeom>
                <a:avLst/>
                <a:gdLst>
                  <a:gd name="T0" fmla="*/ 12 w 19"/>
                  <a:gd name="T1" fmla="*/ 21 h 21"/>
                  <a:gd name="T2" fmla="*/ 11 w 19"/>
                  <a:gd name="T3" fmla="*/ 21 h 21"/>
                  <a:gd name="T4" fmla="*/ 11 w 19"/>
                  <a:gd name="T5" fmla="*/ 16 h 21"/>
                  <a:gd name="T6" fmla="*/ 11 w 19"/>
                  <a:gd name="T7" fmla="*/ 16 h 21"/>
                  <a:gd name="T8" fmla="*/ 9 w 19"/>
                  <a:gd name="T9" fmla="*/ 14 h 21"/>
                  <a:gd name="T10" fmla="*/ 5 w 19"/>
                  <a:gd name="T11" fmla="*/ 11 h 21"/>
                  <a:gd name="T12" fmla="*/ 4 w 19"/>
                  <a:gd name="T13" fmla="*/ 11 h 21"/>
                  <a:gd name="T14" fmla="*/ 4 w 19"/>
                  <a:gd name="T15" fmla="*/ 11 h 21"/>
                  <a:gd name="T16" fmla="*/ 0 w 19"/>
                  <a:gd name="T17" fmla="*/ 9 h 21"/>
                  <a:gd name="T18" fmla="*/ 0 w 19"/>
                  <a:gd name="T19" fmla="*/ 9 h 21"/>
                  <a:gd name="T20" fmla="*/ 2 w 19"/>
                  <a:gd name="T21" fmla="*/ 7 h 21"/>
                  <a:gd name="T22" fmla="*/ 5 w 19"/>
                  <a:gd name="T23" fmla="*/ 2 h 21"/>
                  <a:gd name="T24" fmla="*/ 5 w 19"/>
                  <a:gd name="T25" fmla="*/ 0 h 21"/>
                  <a:gd name="T26" fmla="*/ 5 w 19"/>
                  <a:gd name="T27" fmla="*/ 0 h 21"/>
                  <a:gd name="T28" fmla="*/ 9 w 19"/>
                  <a:gd name="T29" fmla="*/ 2 h 21"/>
                  <a:gd name="T30" fmla="*/ 9 w 19"/>
                  <a:gd name="T31" fmla="*/ 2 h 21"/>
                  <a:gd name="T32" fmla="*/ 9 w 19"/>
                  <a:gd name="T33" fmla="*/ 2 h 21"/>
                  <a:gd name="T34" fmla="*/ 9 w 19"/>
                  <a:gd name="T35" fmla="*/ 4 h 21"/>
                  <a:gd name="T36" fmla="*/ 9 w 19"/>
                  <a:gd name="T37" fmla="*/ 4 h 21"/>
                  <a:gd name="T38" fmla="*/ 16 w 19"/>
                  <a:gd name="T39" fmla="*/ 7 h 21"/>
                  <a:gd name="T40" fmla="*/ 19 w 19"/>
                  <a:gd name="T41" fmla="*/ 9 h 21"/>
                  <a:gd name="T42" fmla="*/ 19 w 19"/>
                  <a:gd name="T43" fmla="*/ 9 h 21"/>
                  <a:gd name="T44" fmla="*/ 17 w 19"/>
                  <a:gd name="T45" fmla="*/ 11 h 21"/>
                  <a:gd name="T46" fmla="*/ 17 w 19"/>
                  <a:gd name="T47" fmla="*/ 11 h 21"/>
                  <a:gd name="T48" fmla="*/ 16 w 19"/>
                  <a:gd name="T49" fmla="*/ 12 h 21"/>
                  <a:gd name="T50" fmla="*/ 16 w 19"/>
                  <a:gd name="T51" fmla="*/ 14 h 21"/>
                  <a:gd name="T52" fmla="*/ 12 w 19"/>
                  <a:gd name="T53" fmla="*/ 17 h 21"/>
                  <a:gd name="T54" fmla="*/ 12 w 19"/>
                  <a:gd name="T5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1">
                    <a:moveTo>
                      <a:pt x="12" y="21"/>
                    </a:moveTo>
                    <a:lnTo>
                      <a:pt x="11" y="21"/>
                    </a:lnTo>
                    <a:lnTo>
                      <a:pt x="11" y="16"/>
                    </a:lnTo>
                    <a:lnTo>
                      <a:pt x="11" y="16"/>
                    </a:lnTo>
                    <a:lnTo>
                      <a:pt x="9" y="14"/>
                    </a:lnTo>
                    <a:lnTo>
                      <a:pt x="5" y="11"/>
                    </a:lnTo>
                    <a:lnTo>
                      <a:pt x="4" y="11"/>
                    </a:lnTo>
                    <a:lnTo>
                      <a:pt x="4" y="11"/>
                    </a:lnTo>
                    <a:lnTo>
                      <a:pt x="0" y="9"/>
                    </a:lnTo>
                    <a:lnTo>
                      <a:pt x="0" y="9"/>
                    </a:lnTo>
                    <a:lnTo>
                      <a:pt x="2" y="7"/>
                    </a:lnTo>
                    <a:lnTo>
                      <a:pt x="5" y="2"/>
                    </a:lnTo>
                    <a:lnTo>
                      <a:pt x="5" y="0"/>
                    </a:lnTo>
                    <a:lnTo>
                      <a:pt x="5" y="0"/>
                    </a:lnTo>
                    <a:lnTo>
                      <a:pt x="9" y="2"/>
                    </a:lnTo>
                    <a:lnTo>
                      <a:pt x="9" y="2"/>
                    </a:lnTo>
                    <a:lnTo>
                      <a:pt x="9" y="2"/>
                    </a:lnTo>
                    <a:lnTo>
                      <a:pt x="9" y="4"/>
                    </a:lnTo>
                    <a:lnTo>
                      <a:pt x="9" y="4"/>
                    </a:lnTo>
                    <a:lnTo>
                      <a:pt x="16" y="7"/>
                    </a:lnTo>
                    <a:lnTo>
                      <a:pt x="19" y="9"/>
                    </a:lnTo>
                    <a:lnTo>
                      <a:pt x="19" y="9"/>
                    </a:lnTo>
                    <a:lnTo>
                      <a:pt x="17" y="11"/>
                    </a:lnTo>
                    <a:lnTo>
                      <a:pt x="17" y="11"/>
                    </a:lnTo>
                    <a:lnTo>
                      <a:pt x="16" y="12"/>
                    </a:lnTo>
                    <a:lnTo>
                      <a:pt x="16" y="14"/>
                    </a:lnTo>
                    <a:lnTo>
                      <a:pt x="12" y="17"/>
                    </a:lnTo>
                    <a:lnTo>
                      <a:pt x="12" y="21"/>
                    </a:lnTo>
                    <a:close/>
                  </a:path>
                </a:pathLst>
              </a:custGeom>
              <a:solidFill>
                <a:srgbClr val="FFFFFF"/>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24"/>
              <p:cNvSpPr>
                <a:spLocks noEditPoints="1"/>
              </p:cNvSpPr>
              <p:nvPr/>
            </p:nvSpPr>
            <p:spPr bwMode="auto">
              <a:xfrm>
                <a:off x="7636058" y="4778586"/>
                <a:ext cx="1472102" cy="1257699"/>
              </a:xfrm>
              <a:custGeom>
                <a:avLst/>
                <a:gdLst>
                  <a:gd name="T0" fmla="*/ 672 w 769"/>
                  <a:gd name="T1" fmla="*/ 628 h 657"/>
                  <a:gd name="T2" fmla="*/ 642 w 769"/>
                  <a:gd name="T3" fmla="*/ 647 h 657"/>
                  <a:gd name="T4" fmla="*/ 645 w 769"/>
                  <a:gd name="T5" fmla="*/ 639 h 657"/>
                  <a:gd name="T6" fmla="*/ 666 w 769"/>
                  <a:gd name="T7" fmla="*/ 627 h 657"/>
                  <a:gd name="T8" fmla="*/ 694 w 769"/>
                  <a:gd name="T9" fmla="*/ 625 h 657"/>
                  <a:gd name="T10" fmla="*/ 718 w 769"/>
                  <a:gd name="T11" fmla="*/ 608 h 657"/>
                  <a:gd name="T12" fmla="*/ 757 w 769"/>
                  <a:gd name="T13" fmla="*/ 564 h 657"/>
                  <a:gd name="T14" fmla="*/ 738 w 769"/>
                  <a:gd name="T15" fmla="*/ 588 h 657"/>
                  <a:gd name="T16" fmla="*/ 750 w 769"/>
                  <a:gd name="T17" fmla="*/ 569 h 657"/>
                  <a:gd name="T18" fmla="*/ 762 w 769"/>
                  <a:gd name="T19" fmla="*/ 540 h 657"/>
                  <a:gd name="T20" fmla="*/ 566 w 769"/>
                  <a:gd name="T21" fmla="*/ 454 h 657"/>
                  <a:gd name="T22" fmla="*/ 549 w 769"/>
                  <a:gd name="T23" fmla="*/ 432 h 657"/>
                  <a:gd name="T24" fmla="*/ 474 w 769"/>
                  <a:gd name="T25" fmla="*/ 298 h 657"/>
                  <a:gd name="T26" fmla="*/ 256 w 769"/>
                  <a:gd name="T27" fmla="*/ 164 h 657"/>
                  <a:gd name="T28" fmla="*/ 276 w 769"/>
                  <a:gd name="T29" fmla="*/ 147 h 657"/>
                  <a:gd name="T30" fmla="*/ 293 w 769"/>
                  <a:gd name="T31" fmla="*/ 46 h 657"/>
                  <a:gd name="T32" fmla="*/ 391 w 769"/>
                  <a:gd name="T33" fmla="*/ 37 h 657"/>
                  <a:gd name="T34" fmla="*/ 491 w 769"/>
                  <a:gd name="T35" fmla="*/ 37 h 657"/>
                  <a:gd name="T36" fmla="*/ 518 w 769"/>
                  <a:gd name="T37" fmla="*/ 2 h 657"/>
                  <a:gd name="T38" fmla="*/ 564 w 769"/>
                  <a:gd name="T39" fmla="*/ 34 h 657"/>
                  <a:gd name="T40" fmla="*/ 610 w 769"/>
                  <a:gd name="T41" fmla="*/ 130 h 657"/>
                  <a:gd name="T42" fmla="*/ 674 w 769"/>
                  <a:gd name="T43" fmla="*/ 215 h 657"/>
                  <a:gd name="T44" fmla="*/ 711 w 769"/>
                  <a:gd name="T45" fmla="*/ 306 h 657"/>
                  <a:gd name="T46" fmla="*/ 754 w 769"/>
                  <a:gd name="T47" fmla="*/ 381 h 657"/>
                  <a:gd name="T48" fmla="*/ 764 w 769"/>
                  <a:gd name="T49" fmla="*/ 474 h 657"/>
                  <a:gd name="T50" fmla="*/ 759 w 769"/>
                  <a:gd name="T51" fmla="*/ 501 h 657"/>
                  <a:gd name="T52" fmla="*/ 757 w 769"/>
                  <a:gd name="T53" fmla="*/ 539 h 657"/>
                  <a:gd name="T54" fmla="*/ 737 w 769"/>
                  <a:gd name="T55" fmla="*/ 559 h 657"/>
                  <a:gd name="T56" fmla="*/ 713 w 769"/>
                  <a:gd name="T57" fmla="*/ 571 h 657"/>
                  <a:gd name="T58" fmla="*/ 684 w 769"/>
                  <a:gd name="T59" fmla="*/ 578 h 657"/>
                  <a:gd name="T60" fmla="*/ 677 w 769"/>
                  <a:gd name="T61" fmla="*/ 552 h 657"/>
                  <a:gd name="T62" fmla="*/ 652 w 769"/>
                  <a:gd name="T63" fmla="*/ 520 h 657"/>
                  <a:gd name="T64" fmla="*/ 632 w 769"/>
                  <a:gd name="T65" fmla="*/ 505 h 657"/>
                  <a:gd name="T66" fmla="*/ 594 w 769"/>
                  <a:gd name="T67" fmla="*/ 466 h 657"/>
                  <a:gd name="T68" fmla="*/ 564 w 769"/>
                  <a:gd name="T69" fmla="*/ 445 h 657"/>
                  <a:gd name="T70" fmla="*/ 566 w 769"/>
                  <a:gd name="T71" fmla="*/ 415 h 657"/>
                  <a:gd name="T72" fmla="*/ 556 w 769"/>
                  <a:gd name="T73" fmla="*/ 423 h 657"/>
                  <a:gd name="T74" fmla="*/ 513 w 769"/>
                  <a:gd name="T75" fmla="*/ 379 h 657"/>
                  <a:gd name="T76" fmla="*/ 496 w 769"/>
                  <a:gd name="T77" fmla="*/ 354 h 657"/>
                  <a:gd name="T78" fmla="*/ 517 w 769"/>
                  <a:gd name="T79" fmla="*/ 320 h 657"/>
                  <a:gd name="T80" fmla="*/ 503 w 769"/>
                  <a:gd name="T81" fmla="*/ 315 h 657"/>
                  <a:gd name="T82" fmla="*/ 501 w 769"/>
                  <a:gd name="T83" fmla="*/ 313 h 657"/>
                  <a:gd name="T84" fmla="*/ 493 w 769"/>
                  <a:gd name="T85" fmla="*/ 340 h 657"/>
                  <a:gd name="T86" fmla="*/ 478 w 769"/>
                  <a:gd name="T87" fmla="*/ 313 h 657"/>
                  <a:gd name="T88" fmla="*/ 479 w 769"/>
                  <a:gd name="T89" fmla="*/ 269 h 657"/>
                  <a:gd name="T90" fmla="*/ 481 w 769"/>
                  <a:gd name="T91" fmla="*/ 230 h 657"/>
                  <a:gd name="T92" fmla="*/ 466 w 769"/>
                  <a:gd name="T93" fmla="*/ 201 h 657"/>
                  <a:gd name="T94" fmla="*/ 439 w 769"/>
                  <a:gd name="T95" fmla="*/ 188 h 657"/>
                  <a:gd name="T96" fmla="*/ 422 w 769"/>
                  <a:gd name="T97" fmla="*/ 171 h 657"/>
                  <a:gd name="T98" fmla="*/ 398 w 769"/>
                  <a:gd name="T99" fmla="*/ 146 h 657"/>
                  <a:gd name="T100" fmla="*/ 373 w 769"/>
                  <a:gd name="T101" fmla="*/ 120 h 657"/>
                  <a:gd name="T102" fmla="*/ 320 w 769"/>
                  <a:gd name="T103" fmla="*/ 107 h 657"/>
                  <a:gd name="T104" fmla="*/ 305 w 769"/>
                  <a:gd name="T105" fmla="*/ 129 h 657"/>
                  <a:gd name="T106" fmla="*/ 262 w 769"/>
                  <a:gd name="T107" fmla="*/ 149 h 657"/>
                  <a:gd name="T108" fmla="*/ 232 w 769"/>
                  <a:gd name="T109" fmla="*/ 159 h 657"/>
                  <a:gd name="T110" fmla="*/ 217 w 769"/>
                  <a:gd name="T111" fmla="*/ 159 h 657"/>
                  <a:gd name="T112" fmla="*/ 201 w 769"/>
                  <a:gd name="T113" fmla="*/ 134 h 657"/>
                  <a:gd name="T114" fmla="*/ 115 w 769"/>
                  <a:gd name="T115" fmla="*/ 100 h 657"/>
                  <a:gd name="T116" fmla="*/ 17 w 769"/>
                  <a:gd name="T117" fmla="*/ 120 h 657"/>
                  <a:gd name="T118" fmla="*/ 2 w 769"/>
                  <a:gd name="T119" fmla="*/ 54 h 657"/>
                  <a:gd name="T120" fmla="*/ 71 w 769"/>
                  <a:gd name="T121" fmla="*/ 40 h 657"/>
                  <a:gd name="T122" fmla="*/ 220 w 769"/>
                  <a:gd name="T123" fmla="*/ 2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9" h="657">
                    <a:moveTo>
                      <a:pt x="600" y="657"/>
                    </a:moveTo>
                    <a:lnTo>
                      <a:pt x="594" y="657"/>
                    </a:lnTo>
                    <a:lnTo>
                      <a:pt x="594" y="655"/>
                    </a:lnTo>
                    <a:lnTo>
                      <a:pt x="594" y="654"/>
                    </a:lnTo>
                    <a:lnTo>
                      <a:pt x="596" y="652"/>
                    </a:lnTo>
                    <a:lnTo>
                      <a:pt x="598" y="652"/>
                    </a:lnTo>
                    <a:lnTo>
                      <a:pt x="600" y="652"/>
                    </a:lnTo>
                    <a:lnTo>
                      <a:pt x="600" y="654"/>
                    </a:lnTo>
                    <a:lnTo>
                      <a:pt x="600" y="655"/>
                    </a:lnTo>
                    <a:lnTo>
                      <a:pt x="600" y="657"/>
                    </a:lnTo>
                    <a:close/>
                    <a:moveTo>
                      <a:pt x="681" y="630"/>
                    </a:moveTo>
                    <a:lnTo>
                      <a:pt x="677" y="632"/>
                    </a:lnTo>
                    <a:lnTo>
                      <a:pt x="679" y="630"/>
                    </a:lnTo>
                    <a:lnTo>
                      <a:pt x="681" y="630"/>
                    </a:lnTo>
                    <a:lnTo>
                      <a:pt x="681" y="628"/>
                    </a:lnTo>
                    <a:lnTo>
                      <a:pt x="681" y="630"/>
                    </a:lnTo>
                    <a:close/>
                    <a:moveTo>
                      <a:pt x="666" y="627"/>
                    </a:moveTo>
                    <a:lnTo>
                      <a:pt x="669" y="628"/>
                    </a:lnTo>
                    <a:lnTo>
                      <a:pt x="671" y="627"/>
                    </a:lnTo>
                    <a:lnTo>
                      <a:pt x="672" y="628"/>
                    </a:lnTo>
                    <a:lnTo>
                      <a:pt x="674" y="628"/>
                    </a:lnTo>
                    <a:lnTo>
                      <a:pt x="674" y="630"/>
                    </a:lnTo>
                    <a:lnTo>
                      <a:pt x="674" y="632"/>
                    </a:lnTo>
                    <a:lnTo>
                      <a:pt x="676" y="632"/>
                    </a:lnTo>
                    <a:lnTo>
                      <a:pt x="676" y="633"/>
                    </a:lnTo>
                    <a:lnTo>
                      <a:pt x="672" y="635"/>
                    </a:lnTo>
                    <a:lnTo>
                      <a:pt x="667" y="637"/>
                    </a:lnTo>
                    <a:lnTo>
                      <a:pt x="666" y="635"/>
                    </a:lnTo>
                    <a:lnTo>
                      <a:pt x="664" y="635"/>
                    </a:lnTo>
                    <a:lnTo>
                      <a:pt x="662" y="637"/>
                    </a:lnTo>
                    <a:lnTo>
                      <a:pt x="659" y="637"/>
                    </a:lnTo>
                    <a:lnTo>
                      <a:pt x="659" y="635"/>
                    </a:lnTo>
                    <a:lnTo>
                      <a:pt x="657" y="635"/>
                    </a:lnTo>
                    <a:lnTo>
                      <a:pt x="655" y="635"/>
                    </a:lnTo>
                    <a:lnTo>
                      <a:pt x="655" y="637"/>
                    </a:lnTo>
                    <a:lnTo>
                      <a:pt x="655" y="639"/>
                    </a:lnTo>
                    <a:lnTo>
                      <a:pt x="655" y="640"/>
                    </a:lnTo>
                    <a:lnTo>
                      <a:pt x="652" y="640"/>
                    </a:lnTo>
                    <a:lnTo>
                      <a:pt x="649" y="644"/>
                    </a:lnTo>
                    <a:lnTo>
                      <a:pt x="642" y="647"/>
                    </a:lnTo>
                    <a:lnTo>
                      <a:pt x="642" y="649"/>
                    </a:lnTo>
                    <a:lnTo>
                      <a:pt x="640" y="649"/>
                    </a:lnTo>
                    <a:lnTo>
                      <a:pt x="635" y="650"/>
                    </a:lnTo>
                    <a:lnTo>
                      <a:pt x="633" y="650"/>
                    </a:lnTo>
                    <a:lnTo>
                      <a:pt x="630" y="652"/>
                    </a:lnTo>
                    <a:lnTo>
                      <a:pt x="628" y="652"/>
                    </a:lnTo>
                    <a:lnTo>
                      <a:pt x="628" y="650"/>
                    </a:lnTo>
                    <a:lnTo>
                      <a:pt x="628" y="649"/>
                    </a:lnTo>
                    <a:lnTo>
                      <a:pt x="630" y="647"/>
                    </a:lnTo>
                    <a:lnTo>
                      <a:pt x="632" y="647"/>
                    </a:lnTo>
                    <a:lnTo>
                      <a:pt x="633" y="647"/>
                    </a:lnTo>
                    <a:lnTo>
                      <a:pt x="635" y="647"/>
                    </a:lnTo>
                    <a:lnTo>
                      <a:pt x="637" y="645"/>
                    </a:lnTo>
                    <a:lnTo>
                      <a:pt x="639" y="645"/>
                    </a:lnTo>
                    <a:lnTo>
                      <a:pt x="640" y="645"/>
                    </a:lnTo>
                    <a:lnTo>
                      <a:pt x="640" y="644"/>
                    </a:lnTo>
                    <a:lnTo>
                      <a:pt x="642" y="644"/>
                    </a:lnTo>
                    <a:lnTo>
                      <a:pt x="642" y="642"/>
                    </a:lnTo>
                    <a:lnTo>
                      <a:pt x="644" y="642"/>
                    </a:lnTo>
                    <a:lnTo>
                      <a:pt x="645" y="639"/>
                    </a:lnTo>
                    <a:lnTo>
                      <a:pt x="647" y="637"/>
                    </a:lnTo>
                    <a:lnTo>
                      <a:pt x="649" y="637"/>
                    </a:lnTo>
                    <a:lnTo>
                      <a:pt x="649" y="635"/>
                    </a:lnTo>
                    <a:lnTo>
                      <a:pt x="650" y="632"/>
                    </a:lnTo>
                    <a:lnTo>
                      <a:pt x="652" y="633"/>
                    </a:lnTo>
                    <a:lnTo>
                      <a:pt x="654" y="632"/>
                    </a:lnTo>
                    <a:lnTo>
                      <a:pt x="654" y="630"/>
                    </a:lnTo>
                    <a:lnTo>
                      <a:pt x="657" y="630"/>
                    </a:lnTo>
                    <a:lnTo>
                      <a:pt x="657" y="628"/>
                    </a:lnTo>
                    <a:lnTo>
                      <a:pt x="659" y="630"/>
                    </a:lnTo>
                    <a:lnTo>
                      <a:pt x="661" y="628"/>
                    </a:lnTo>
                    <a:lnTo>
                      <a:pt x="659" y="627"/>
                    </a:lnTo>
                    <a:lnTo>
                      <a:pt x="659" y="625"/>
                    </a:lnTo>
                    <a:lnTo>
                      <a:pt x="661" y="627"/>
                    </a:lnTo>
                    <a:lnTo>
                      <a:pt x="662" y="627"/>
                    </a:lnTo>
                    <a:lnTo>
                      <a:pt x="662" y="625"/>
                    </a:lnTo>
                    <a:lnTo>
                      <a:pt x="662" y="623"/>
                    </a:lnTo>
                    <a:lnTo>
                      <a:pt x="664" y="623"/>
                    </a:lnTo>
                    <a:lnTo>
                      <a:pt x="666" y="625"/>
                    </a:lnTo>
                    <a:lnTo>
                      <a:pt x="666" y="627"/>
                    </a:lnTo>
                    <a:close/>
                    <a:moveTo>
                      <a:pt x="674" y="622"/>
                    </a:moveTo>
                    <a:lnTo>
                      <a:pt x="676" y="623"/>
                    </a:lnTo>
                    <a:lnTo>
                      <a:pt x="676" y="625"/>
                    </a:lnTo>
                    <a:lnTo>
                      <a:pt x="674" y="627"/>
                    </a:lnTo>
                    <a:lnTo>
                      <a:pt x="674" y="625"/>
                    </a:lnTo>
                    <a:lnTo>
                      <a:pt x="672" y="625"/>
                    </a:lnTo>
                    <a:lnTo>
                      <a:pt x="669" y="623"/>
                    </a:lnTo>
                    <a:lnTo>
                      <a:pt x="671" y="622"/>
                    </a:lnTo>
                    <a:lnTo>
                      <a:pt x="672" y="622"/>
                    </a:lnTo>
                    <a:lnTo>
                      <a:pt x="674" y="622"/>
                    </a:lnTo>
                    <a:close/>
                    <a:moveTo>
                      <a:pt x="711" y="613"/>
                    </a:moveTo>
                    <a:lnTo>
                      <a:pt x="711" y="615"/>
                    </a:lnTo>
                    <a:lnTo>
                      <a:pt x="708" y="615"/>
                    </a:lnTo>
                    <a:lnTo>
                      <a:pt x="701" y="620"/>
                    </a:lnTo>
                    <a:lnTo>
                      <a:pt x="701" y="622"/>
                    </a:lnTo>
                    <a:lnTo>
                      <a:pt x="699" y="620"/>
                    </a:lnTo>
                    <a:lnTo>
                      <a:pt x="698" y="622"/>
                    </a:lnTo>
                    <a:lnTo>
                      <a:pt x="696" y="623"/>
                    </a:lnTo>
                    <a:lnTo>
                      <a:pt x="696" y="625"/>
                    </a:lnTo>
                    <a:lnTo>
                      <a:pt x="694" y="625"/>
                    </a:lnTo>
                    <a:lnTo>
                      <a:pt x="691" y="623"/>
                    </a:lnTo>
                    <a:lnTo>
                      <a:pt x="693" y="623"/>
                    </a:lnTo>
                    <a:lnTo>
                      <a:pt x="694" y="623"/>
                    </a:lnTo>
                    <a:lnTo>
                      <a:pt x="698" y="622"/>
                    </a:lnTo>
                    <a:lnTo>
                      <a:pt x="698" y="620"/>
                    </a:lnTo>
                    <a:lnTo>
                      <a:pt x="699" y="618"/>
                    </a:lnTo>
                    <a:lnTo>
                      <a:pt x="701" y="620"/>
                    </a:lnTo>
                    <a:lnTo>
                      <a:pt x="703" y="618"/>
                    </a:lnTo>
                    <a:lnTo>
                      <a:pt x="705" y="617"/>
                    </a:lnTo>
                    <a:lnTo>
                      <a:pt x="706" y="615"/>
                    </a:lnTo>
                    <a:lnTo>
                      <a:pt x="711" y="613"/>
                    </a:lnTo>
                    <a:close/>
                    <a:moveTo>
                      <a:pt x="713" y="611"/>
                    </a:moveTo>
                    <a:lnTo>
                      <a:pt x="711" y="611"/>
                    </a:lnTo>
                    <a:lnTo>
                      <a:pt x="713" y="611"/>
                    </a:lnTo>
                    <a:close/>
                    <a:moveTo>
                      <a:pt x="722" y="606"/>
                    </a:moveTo>
                    <a:lnTo>
                      <a:pt x="722" y="608"/>
                    </a:lnTo>
                    <a:lnTo>
                      <a:pt x="718" y="608"/>
                    </a:lnTo>
                    <a:lnTo>
                      <a:pt x="716" y="610"/>
                    </a:lnTo>
                    <a:lnTo>
                      <a:pt x="716" y="608"/>
                    </a:lnTo>
                    <a:lnTo>
                      <a:pt x="718" y="608"/>
                    </a:lnTo>
                    <a:lnTo>
                      <a:pt x="720" y="606"/>
                    </a:lnTo>
                    <a:lnTo>
                      <a:pt x="722" y="605"/>
                    </a:lnTo>
                    <a:lnTo>
                      <a:pt x="723" y="605"/>
                    </a:lnTo>
                    <a:lnTo>
                      <a:pt x="722" y="606"/>
                    </a:lnTo>
                    <a:close/>
                    <a:moveTo>
                      <a:pt x="730" y="600"/>
                    </a:moveTo>
                    <a:lnTo>
                      <a:pt x="728" y="601"/>
                    </a:lnTo>
                    <a:lnTo>
                      <a:pt x="725" y="605"/>
                    </a:lnTo>
                    <a:lnTo>
                      <a:pt x="723" y="605"/>
                    </a:lnTo>
                    <a:lnTo>
                      <a:pt x="725" y="603"/>
                    </a:lnTo>
                    <a:lnTo>
                      <a:pt x="727" y="601"/>
                    </a:lnTo>
                    <a:lnTo>
                      <a:pt x="728" y="601"/>
                    </a:lnTo>
                    <a:lnTo>
                      <a:pt x="728" y="598"/>
                    </a:lnTo>
                    <a:lnTo>
                      <a:pt x="730" y="598"/>
                    </a:lnTo>
                    <a:lnTo>
                      <a:pt x="730" y="600"/>
                    </a:lnTo>
                    <a:close/>
                    <a:moveTo>
                      <a:pt x="762" y="545"/>
                    </a:moveTo>
                    <a:lnTo>
                      <a:pt x="760" y="549"/>
                    </a:lnTo>
                    <a:lnTo>
                      <a:pt x="760" y="552"/>
                    </a:lnTo>
                    <a:lnTo>
                      <a:pt x="757" y="561"/>
                    </a:lnTo>
                    <a:lnTo>
                      <a:pt x="757" y="562"/>
                    </a:lnTo>
                    <a:lnTo>
                      <a:pt x="757" y="564"/>
                    </a:lnTo>
                    <a:lnTo>
                      <a:pt x="755" y="567"/>
                    </a:lnTo>
                    <a:lnTo>
                      <a:pt x="754" y="569"/>
                    </a:lnTo>
                    <a:lnTo>
                      <a:pt x="752" y="571"/>
                    </a:lnTo>
                    <a:lnTo>
                      <a:pt x="752" y="572"/>
                    </a:lnTo>
                    <a:lnTo>
                      <a:pt x="750" y="574"/>
                    </a:lnTo>
                    <a:lnTo>
                      <a:pt x="749" y="574"/>
                    </a:lnTo>
                    <a:lnTo>
                      <a:pt x="747" y="576"/>
                    </a:lnTo>
                    <a:lnTo>
                      <a:pt x="747" y="578"/>
                    </a:lnTo>
                    <a:lnTo>
                      <a:pt x="747" y="579"/>
                    </a:lnTo>
                    <a:lnTo>
                      <a:pt x="744" y="584"/>
                    </a:lnTo>
                    <a:lnTo>
                      <a:pt x="740" y="588"/>
                    </a:lnTo>
                    <a:lnTo>
                      <a:pt x="740" y="589"/>
                    </a:lnTo>
                    <a:lnTo>
                      <a:pt x="738" y="589"/>
                    </a:lnTo>
                    <a:lnTo>
                      <a:pt x="737" y="591"/>
                    </a:lnTo>
                    <a:lnTo>
                      <a:pt x="735" y="594"/>
                    </a:lnTo>
                    <a:lnTo>
                      <a:pt x="733" y="596"/>
                    </a:lnTo>
                    <a:lnTo>
                      <a:pt x="733" y="594"/>
                    </a:lnTo>
                    <a:lnTo>
                      <a:pt x="735" y="594"/>
                    </a:lnTo>
                    <a:lnTo>
                      <a:pt x="735" y="591"/>
                    </a:lnTo>
                    <a:lnTo>
                      <a:pt x="738" y="588"/>
                    </a:lnTo>
                    <a:lnTo>
                      <a:pt x="740" y="588"/>
                    </a:lnTo>
                    <a:lnTo>
                      <a:pt x="742" y="586"/>
                    </a:lnTo>
                    <a:lnTo>
                      <a:pt x="742" y="583"/>
                    </a:lnTo>
                    <a:lnTo>
                      <a:pt x="742" y="581"/>
                    </a:lnTo>
                    <a:lnTo>
                      <a:pt x="744" y="581"/>
                    </a:lnTo>
                    <a:lnTo>
                      <a:pt x="745" y="579"/>
                    </a:lnTo>
                    <a:lnTo>
                      <a:pt x="745" y="578"/>
                    </a:lnTo>
                    <a:lnTo>
                      <a:pt x="747" y="578"/>
                    </a:lnTo>
                    <a:lnTo>
                      <a:pt x="747" y="576"/>
                    </a:lnTo>
                    <a:lnTo>
                      <a:pt x="749" y="574"/>
                    </a:lnTo>
                    <a:lnTo>
                      <a:pt x="749" y="572"/>
                    </a:lnTo>
                    <a:lnTo>
                      <a:pt x="747" y="572"/>
                    </a:lnTo>
                    <a:lnTo>
                      <a:pt x="745" y="572"/>
                    </a:lnTo>
                    <a:lnTo>
                      <a:pt x="745" y="571"/>
                    </a:lnTo>
                    <a:lnTo>
                      <a:pt x="747" y="571"/>
                    </a:lnTo>
                    <a:lnTo>
                      <a:pt x="747" y="572"/>
                    </a:lnTo>
                    <a:lnTo>
                      <a:pt x="749" y="572"/>
                    </a:lnTo>
                    <a:lnTo>
                      <a:pt x="750" y="572"/>
                    </a:lnTo>
                    <a:lnTo>
                      <a:pt x="750" y="571"/>
                    </a:lnTo>
                    <a:lnTo>
                      <a:pt x="750" y="569"/>
                    </a:lnTo>
                    <a:lnTo>
                      <a:pt x="749" y="566"/>
                    </a:lnTo>
                    <a:lnTo>
                      <a:pt x="752" y="567"/>
                    </a:lnTo>
                    <a:lnTo>
                      <a:pt x="754" y="566"/>
                    </a:lnTo>
                    <a:lnTo>
                      <a:pt x="754" y="562"/>
                    </a:lnTo>
                    <a:lnTo>
                      <a:pt x="754" y="561"/>
                    </a:lnTo>
                    <a:lnTo>
                      <a:pt x="755" y="559"/>
                    </a:lnTo>
                    <a:lnTo>
                      <a:pt x="757" y="557"/>
                    </a:lnTo>
                    <a:lnTo>
                      <a:pt x="757" y="556"/>
                    </a:lnTo>
                    <a:lnTo>
                      <a:pt x="757" y="554"/>
                    </a:lnTo>
                    <a:lnTo>
                      <a:pt x="757" y="552"/>
                    </a:lnTo>
                    <a:lnTo>
                      <a:pt x="755" y="552"/>
                    </a:lnTo>
                    <a:lnTo>
                      <a:pt x="754" y="550"/>
                    </a:lnTo>
                    <a:lnTo>
                      <a:pt x="755" y="549"/>
                    </a:lnTo>
                    <a:lnTo>
                      <a:pt x="757" y="550"/>
                    </a:lnTo>
                    <a:lnTo>
                      <a:pt x="757" y="549"/>
                    </a:lnTo>
                    <a:lnTo>
                      <a:pt x="759" y="549"/>
                    </a:lnTo>
                    <a:lnTo>
                      <a:pt x="760" y="545"/>
                    </a:lnTo>
                    <a:lnTo>
                      <a:pt x="760" y="542"/>
                    </a:lnTo>
                    <a:lnTo>
                      <a:pt x="762" y="542"/>
                    </a:lnTo>
                    <a:lnTo>
                      <a:pt x="762" y="540"/>
                    </a:lnTo>
                    <a:lnTo>
                      <a:pt x="762" y="539"/>
                    </a:lnTo>
                    <a:lnTo>
                      <a:pt x="762" y="537"/>
                    </a:lnTo>
                    <a:lnTo>
                      <a:pt x="764" y="535"/>
                    </a:lnTo>
                    <a:lnTo>
                      <a:pt x="766" y="535"/>
                    </a:lnTo>
                    <a:lnTo>
                      <a:pt x="766" y="533"/>
                    </a:lnTo>
                    <a:lnTo>
                      <a:pt x="766" y="532"/>
                    </a:lnTo>
                    <a:lnTo>
                      <a:pt x="766" y="528"/>
                    </a:lnTo>
                    <a:lnTo>
                      <a:pt x="767" y="527"/>
                    </a:lnTo>
                    <a:lnTo>
                      <a:pt x="766" y="525"/>
                    </a:lnTo>
                    <a:lnTo>
                      <a:pt x="766" y="523"/>
                    </a:lnTo>
                    <a:lnTo>
                      <a:pt x="767" y="523"/>
                    </a:lnTo>
                    <a:lnTo>
                      <a:pt x="769" y="527"/>
                    </a:lnTo>
                    <a:lnTo>
                      <a:pt x="767" y="528"/>
                    </a:lnTo>
                    <a:lnTo>
                      <a:pt x="767" y="533"/>
                    </a:lnTo>
                    <a:lnTo>
                      <a:pt x="766" y="535"/>
                    </a:lnTo>
                    <a:lnTo>
                      <a:pt x="764" y="540"/>
                    </a:lnTo>
                    <a:lnTo>
                      <a:pt x="764" y="542"/>
                    </a:lnTo>
                    <a:lnTo>
                      <a:pt x="764" y="544"/>
                    </a:lnTo>
                    <a:lnTo>
                      <a:pt x="762" y="545"/>
                    </a:lnTo>
                    <a:close/>
                    <a:moveTo>
                      <a:pt x="566" y="454"/>
                    </a:moveTo>
                    <a:lnTo>
                      <a:pt x="569" y="456"/>
                    </a:lnTo>
                    <a:lnTo>
                      <a:pt x="571" y="454"/>
                    </a:lnTo>
                    <a:lnTo>
                      <a:pt x="574" y="454"/>
                    </a:lnTo>
                    <a:lnTo>
                      <a:pt x="576" y="454"/>
                    </a:lnTo>
                    <a:lnTo>
                      <a:pt x="576" y="456"/>
                    </a:lnTo>
                    <a:lnTo>
                      <a:pt x="572" y="459"/>
                    </a:lnTo>
                    <a:lnTo>
                      <a:pt x="571" y="459"/>
                    </a:lnTo>
                    <a:lnTo>
                      <a:pt x="569" y="459"/>
                    </a:lnTo>
                    <a:lnTo>
                      <a:pt x="566" y="459"/>
                    </a:lnTo>
                    <a:lnTo>
                      <a:pt x="564" y="457"/>
                    </a:lnTo>
                    <a:lnTo>
                      <a:pt x="561" y="456"/>
                    </a:lnTo>
                    <a:lnTo>
                      <a:pt x="559" y="454"/>
                    </a:lnTo>
                    <a:lnTo>
                      <a:pt x="557" y="447"/>
                    </a:lnTo>
                    <a:lnTo>
                      <a:pt x="557" y="445"/>
                    </a:lnTo>
                    <a:lnTo>
                      <a:pt x="554" y="444"/>
                    </a:lnTo>
                    <a:lnTo>
                      <a:pt x="552" y="439"/>
                    </a:lnTo>
                    <a:lnTo>
                      <a:pt x="550" y="437"/>
                    </a:lnTo>
                    <a:lnTo>
                      <a:pt x="549" y="435"/>
                    </a:lnTo>
                    <a:lnTo>
                      <a:pt x="549" y="434"/>
                    </a:lnTo>
                    <a:lnTo>
                      <a:pt x="549" y="432"/>
                    </a:lnTo>
                    <a:lnTo>
                      <a:pt x="550" y="432"/>
                    </a:lnTo>
                    <a:lnTo>
                      <a:pt x="550" y="434"/>
                    </a:lnTo>
                    <a:lnTo>
                      <a:pt x="552" y="437"/>
                    </a:lnTo>
                    <a:lnTo>
                      <a:pt x="554" y="440"/>
                    </a:lnTo>
                    <a:lnTo>
                      <a:pt x="556" y="442"/>
                    </a:lnTo>
                    <a:lnTo>
                      <a:pt x="557" y="445"/>
                    </a:lnTo>
                    <a:lnTo>
                      <a:pt x="559" y="449"/>
                    </a:lnTo>
                    <a:lnTo>
                      <a:pt x="561" y="452"/>
                    </a:lnTo>
                    <a:lnTo>
                      <a:pt x="562" y="454"/>
                    </a:lnTo>
                    <a:lnTo>
                      <a:pt x="564" y="454"/>
                    </a:lnTo>
                    <a:lnTo>
                      <a:pt x="566" y="454"/>
                    </a:lnTo>
                    <a:close/>
                    <a:moveTo>
                      <a:pt x="476" y="308"/>
                    </a:moveTo>
                    <a:lnTo>
                      <a:pt x="474" y="303"/>
                    </a:lnTo>
                    <a:lnTo>
                      <a:pt x="474" y="301"/>
                    </a:lnTo>
                    <a:lnTo>
                      <a:pt x="474" y="300"/>
                    </a:lnTo>
                    <a:lnTo>
                      <a:pt x="474" y="298"/>
                    </a:lnTo>
                    <a:lnTo>
                      <a:pt x="473" y="298"/>
                    </a:lnTo>
                    <a:lnTo>
                      <a:pt x="473" y="296"/>
                    </a:lnTo>
                    <a:lnTo>
                      <a:pt x="474" y="296"/>
                    </a:lnTo>
                    <a:lnTo>
                      <a:pt x="474" y="298"/>
                    </a:lnTo>
                    <a:lnTo>
                      <a:pt x="476" y="301"/>
                    </a:lnTo>
                    <a:lnTo>
                      <a:pt x="476" y="303"/>
                    </a:lnTo>
                    <a:lnTo>
                      <a:pt x="476" y="305"/>
                    </a:lnTo>
                    <a:lnTo>
                      <a:pt x="476" y="308"/>
                    </a:lnTo>
                    <a:close/>
                    <a:moveTo>
                      <a:pt x="242" y="159"/>
                    </a:moveTo>
                    <a:lnTo>
                      <a:pt x="244" y="159"/>
                    </a:lnTo>
                    <a:lnTo>
                      <a:pt x="244" y="162"/>
                    </a:lnTo>
                    <a:lnTo>
                      <a:pt x="244" y="164"/>
                    </a:lnTo>
                    <a:lnTo>
                      <a:pt x="240" y="164"/>
                    </a:lnTo>
                    <a:lnTo>
                      <a:pt x="239" y="164"/>
                    </a:lnTo>
                    <a:lnTo>
                      <a:pt x="237" y="162"/>
                    </a:lnTo>
                    <a:lnTo>
                      <a:pt x="235" y="161"/>
                    </a:lnTo>
                    <a:lnTo>
                      <a:pt x="234" y="161"/>
                    </a:lnTo>
                    <a:lnTo>
                      <a:pt x="232" y="161"/>
                    </a:lnTo>
                    <a:lnTo>
                      <a:pt x="235" y="159"/>
                    </a:lnTo>
                    <a:lnTo>
                      <a:pt x="237" y="159"/>
                    </a:lnTo>
                    <a:lnTo>
                      <a:pt x="239" y="159"/>
                    </a:lnTo>
                    <a:lnTo>
                      <a:pt x="240" y="157"/>
                    </a:lnTo>
                    <a:lnTo>
                      <a:pt x="242" y="159"/>
                    </a:lnTo>
                    <a:close/>
                    <a:moveTo>
                      <a:pt x="256" y="164"/>
                    </a:moveTo>
                    <a:lnTo>
                      <a:pt x="249" y="168"/>
                    </a:lnTo>
                    <a:lnTo>
                      <a:pt x="247" y="168"/>
                    </a:lnTo>
                    <a:lnTo>
                      <a:pt x="246" y="166"/>
                    </a:lnTo>
                    <a:lnTo>
                      <a:pt x="244" y="164"/>
                    </a:lnTo>
                    <a:lnTo>
                      <a:pt x="246" y="166"/>
                    </a:lnTo>
                    <a:lnTo>
                      <a:pt x="249" y="166"/>
                    </a:lnTo>
                    <a:lnTo>
                      <a:pt x="251" y="166"/>
                    </a:lnTo>
                    <a:lnTo>
                      <a:pt x="254" y="164"/>
                    </a:lnTo>
                    <a:lnTo>
                      <a:pt x="256" y="164"/>
                    </a:lnTo>
                    <a:lnTo>
                      <a:pt x="257" y="161"/>
                    </a:lnTo>
                    <a:lnTo>
                      <a:pt x="259" y="161"/>
                    </a:lnTo>
                    <a:lnTo>
                      <a:pt x="261" y="159"/>
                    </a:lnTo>
                    <a:lnTo>
                      <a:pt x="264" y="157"/>
                    </a:lnTo>
                    <a:lnTo>
                      <a:pt x="268" y="154"/>
                    </a:lnTo>
                    <a:lnTo>
                      <a:pt x="269" y="154"/>
                    </a:lnTo>
                    <a:lnTo>
                      <a:pt x="271" y="152"/>
                    </a:lnTo>
                    <a:lnTo>
                      <a:pt x="276" y="149"/>
                    </a:lnTo>
                    <a:lnTo>
                      <a:pt x="276" y="147"/>
                    </a:lnTo>
                    <a:lnTo>
                      <a:pt x="278" y="146"/>
                    </a:lnTo>
                    <a:lnTo>
                      <a:pt x="276" y="147"/>
                    </a:lnTo>
                    <a:lnTo>
                      <a:pt x="273" y="152"/>
                    </a:lnTo>
                    <a:lnTo>
                      <a:pt x="271" y="154"/>
                    </a:lnTo>
                    <a:lnTo>
                      <a:pt x="269" y="156"/>
                    </a:lnTo>
                    <a:lnTo>
                      <a:pt x="264" y="157"/>
                    </a:lnTo>
                    <a:lnTo>
                      <a:pt x="262" y="159"/>
                    </a:lnTo>
                    <a:lnTo>
                      <a:pt x="256" y="164"/>
                    </a:lnTo>
                    <a:close/>
                    <a:moveTo>
                      <a:pt x="220" y="22"/>
                    </a:moveTo>
                    <a:lnTo>
                      <a:pt x="222" y="22"/>
                    </a:lnTo>
                    <a:lnTo>
                      <a:pt x="229" y="22"/>
                    </a:lnTo>
                    <a:lnTo>
                      <a:pt x="232" y="20"/>
                    </a:lnTo>
                    <a:lnTo>
                      <a:pt x="234" y="20"/>
                    </a:lnTo>
                    <a:lnTo>
                      <a:pt x="235" y="24"/>
                    </a:lnTo>
                    <a:lnTo>
                      <a:pt x="237" y="27"/>
                    </a:lnTo>
                    <a:lnTo>
                      <a:pt x="239" y="29"/>
                    </a:lnTo>
                    <a:lnTo>
                      <a:pt x="240" y="32"/>
                    </a:lnTo>
                    <a:lnTo>
                      <a:pt x="247" y="46"/>
                    </a:lnTo>
                    <a:lnTo>
                      <a:pt x="251" y="49"/>
                    </a:lnTo>
                    <a:lnTo>
                      <a:pt x="273" y="47"/>
                    </a:lnTo>
                    <a:lnTo>
                      <a:pt x="279" y="47"/>
                    </a:lnTo>
                    <a:lnTo>
                      <a:pt x="293" y="46"/>
                    </a:lnTo>
                    <a:lnTo>
                      <a:pt x="303" y="46"/>
                    </a:lnTo>
                    <a:lnTo>
                      <a:pt x="320" y="44"/>
                    </a:lnTo>
                    <a:lnTo>
                      <a:pt x="323" y="44"/>
                    </a:lnTo>
                    <a:lnTo>
                      <a:pt x="325" y="44"/>
                    </a:lnTo>
                    <a:lnTo>
                      <a:pt x="327" y="42"/>
                    </a:lnTo>
                    <a:lnTo>
                      <a:pt x="339" y="42"/>
                    </a:lnTo>
                    <a:lnTo>
                      <a:pt x="340" y="42"/>
                    </a:lnTo>
                    <a:lnTo>
                      <a:pt x="344" y="42"/>
                    </a:lnTo>
                    <a:lnTo>
                      <a:pt x="345" y="42"/>
                    </a:lnTo>
                    <a:lnTo>
                      <a:pt x="351" y="40"/>
                    </a:lnTo>
                    <a:lnTo>
                      <a:pt x="357" y="40"/>
                    </a:lnTo>
                    <a:lnTo>
                      <a:pt x="362" y="40"/>
                    </a:lnTo>
                    <a:lnTo>
                      <a:pt x="378" y="39"/>
                    </a:lnTo>
                    <a:lnTo>
                      <a:pt x="379" y="39"/>
                    </a:lnTo>
                    <a:lnTo>
                      <a:pt x="383" y="39"/>
                    </a:lnTo>
                    <a:lnTo>
                      <a:pt x="384" y="39"/>
                    </a:lnTo>
                    <a:lnTo>
                      <a:pt x="386" y="39"/>
                    </a:lnTo>
                    <a:lnTo>
                      <a:pt x="388" y="39"/>
                    </a:lnTo>
                    <a:lnTo>
                      <a:pt x="389" y="37"/>
                    </a:lnTo>
                    <a:lnTo>
                      <a:pt x="391" y="37"/>
                    </a:lnTo>
                    <a:lnTo>
                      <a:pt x="395" y="37"/>
                    </a:lnTo>
                    <a:lnTo>
                      <a:pt x="401" y="37"/>
                    </a:lnTo>
                    <a:lnTo>
                      <a:pt x="403" y="37"/>
                    </a:lnTo>
                    <a:lnTo>
                      <a:pt x="405" y="37"/>
                    </a:lnTo>
                    <a:lnTo>
                      <a:pt x="406" y="37"/>
                    </a:lnTo>
                    <a:lnTo>
                      <a:pt x="428" y="35"/>
                    </a:lnTo>
                    <a:lnTo>
                      <a:pt x="430" y="35"/>
                    </a:lnTo>
                    <a:lnTo>
                      <a:pt x="445" y="34"/>
                    </a:lnTo>
                    <a:lnTo>
                      <a:pt x="447" y="34"/>
                    </a:lnTo>
                    <a:lnTo>
                      <a:pt x="456" y="32"/>
                    </a:lnTo>
                    <a:lnTo>
                      <a:pt x="457" y="32"/>
                    </a:lnTo>
                    <a:lnTo>
                      <a:pt x="459" y="32"/>
                    </a:lnTo>
                    <a:lnTo>
                      <a:pt x="461" y="32"/>
                    </a:lnTo>
                    <a:lnTo>
                      <a:pt x="467" y="32"/>
                    </a:lnTo>
                    <a:lnTo>
                      <a:pt x="471" y="32"/>
                    </a:lnTo>
                    <a:lnTo>
                      <a:pt x="474" y="30"/>
                    </a:lnTo>
                    <a:lnTo>
                      <a:pt x="483" y="30"/>
                    </a:lnTo>
                    <a:lnTo>
                      <a:pt x="486" y="30"/>
                    </a:lnTo>
                    <a:lnTo>
                      <a:pt x="489" y="30"/>
                    </a:lnTo>
                    <a:lnTo>
                      <a:pt x="491" y="37"/>
                    </a:lnTo>
                    <a:lnTo>
                      <a:pt x="491" y="40"/>
                    </a:lnTo>
                    <a:lnTo>
                      <a:pt x="493" y="44"/>
                    </a:lnTo>
                    <a:lnTo>
                      <a:pt x="493" y="47"/>
                    </a:lnTo>
                    <a:lnTo>
                      <a:pt x="495" y="49"/>
                    </a:lnTo>
                    <a:lnTo>
                      <a:pt x="496" y="51"/>
                    </a:lnTo>
                    <a:lnTo>
                      <a:pt x="498" y="51"/>
                    </a:lnTo>
                    <a:lnTo>
                      <a:pt x="501" y="49"/>
                    </a:lnTo>
                    <a:lnTo>
                      <a:pt x="508" y="49"/>
                    </a:lnTo>
                    <a:lnTo>
                      <a:pt x="508" y="34"/>
                    </a:lnTo>
                    <a:lnTo>
                      <a:pt x="508" y="32"/>
                    </a:lnTo>
                    <a:lnTo>
                      <a:pt x="508" y="27"/>
                    </a:lnTo>
                    <a:lnTo>
                      <a:pt x="506" y="24"/>
                    </a:lnTo>
                    <a:lnTo>
                      <a:pt x="505" y="20"/>
                    </a:lnTo>
                    <a:lnTo>
                      <a:pt x="503" y="18"/>
                    </a:lnTo>
                    <a:lnTo>
                      <a:pt x="503" y="17"/>
                    </a:lnTo>
                    <a:lnTo>
                      <a:pt x="503" y="5"/>
                    </a:lnTo>
                    <a:lnTo>
                      <a:pt x="505" y="3"/>
                    </a:lnTo>
                    <a:lnTo>
                      <a:pt x="513" y="0"/>
                    </a:lnTo>
                    <a:lnTo>
                      <a:pt x="517" y="2"/>
                    </a:lnTo>
                    <a:lnTo>
                      <a:pt x="518" y="2"/>
                    </a:lnTo>
                    <a:lnTo>
                      <a:pt x="520" y="2"/>
                    </a:lnTo>
                    <a:lnTo>
                      <a:pt x="522" y="2"/>
                    </a:lnTo>
                    <a:lnTo>
                      <a:pt x="527" y="2"/>
                    </a:lnTo>
                    <a:lnTo>
                      <a:pt x="528" y="3"/>
                    </a:lnTo>
                    <a:lnTo>
                      <a:pt x="530" y="3"/>
                    </a:lnTo>
                    <a:lnTo>
                      <a:pt x="530" y="5"/>
                    </a:lnTo>
                    <a:lnTo>
                      <a:pt x="539" y="5"/>
                    </a:lnTo>
                    <a:lnTo>
                      <a:pt x="539" y="3"/>
                    </a:lnTo>
                    <a:lnTo>
                      <a:pt x="540" y="5"/>
                    </a:lnTo>
                    <a:lnTo>
                      <a:pt x="547" y="5"/>
                    </a:lnTo>
                    <a:lnTo>
                      <a:pt x="556" y="3"/>
                    </a:lnTo>
                    <a:lnTo>
                      <a:pt x="557" y="5"/>
                    </a:lnTo>
                    <a:lnTo>
                      <a:pt x="557" y="8"/>
                    </a:lnTo>
                    <a:lnTo>
                      <a:pt x="557" y="15"/>
                    </a:lnTo>
                    <a:lnTo>
                      <a:pt x="559" y="20"/>
                    </a:lnTo>
                    <a:lnTo>
                      <a:pt x="561" y="24"/>
                    </a:lnTo>
                    <a:lnTo>
                      <a:pt x="559" y="25"/>
                    </a:lnTo>
                    <a:lnTo>
                      <a:pt x="561" y="25"/>
                    </a:lnTo>
                    <a:lnTo>
                      <a:pt x="562" y="27"/>
                    </a:lnTo>
                    <a:lnTo>
                      <a:pt x="564" y="34"/>
                    </a:lnTo>
                    <a:lnTo>
                      <a:pt x="566" y="35"/>
                    </a:lnTo>
                    <a:lnTo>
                      <a:pt x="566" y="40"/>
                    </a:lnTo>
                    <a:lnTo>
                      <a:pt x="567" y="46"/>
                    </a:lnTo>
                    <a:lnTo>
                      <a:pt x="569" y="47"/>
                    </a:lnTo>
                    <a:lnTo>
                      <a:pt x="569" y="51"/>
                    </a:lnTo>
                    <a:lnTo>
                      <a:pt x="572" y="59"/>
                    </a:lnTo>
                    <a:lnTo>
                      <a:pt x="581" y="78"/>
                    </a:lnTo>
                    <a:lnTo>
                      <a:pt x="583" y="83"/>
                    </a:lnTo>
                    <a:lnTo>
                      <a:pt x="584" y="83"/>
                    </a:lnTo>
                    <a:lnTo>
                      <a:pt x="584" y="85"/>
                    </a:lnTo>
                    <a:lnTo>
                      <a:pt x="586" y="86"/>
                    </a:lnTo>
                    <a:lnTo>
                      <a:pt x="586" y="90"/>
                    </a:lnTo>
                    <a:lnTo>
                      <a:pt x="588" y="93"/>
                    </a:lnTo>
                    <a:lnTo>
                      <a:pt x="589" y="96"/>
                    </a:lnTo>
                    <a:lnTo>
                      <a:pt x="591" y="101"/>
                    </a:lnTo>
                    <a:lnTo>
                      <a:pt x="593" y="103"/>
                    </a:lnTo>
                    <a:lnTo>
                      <a:pt x="594" y="108"/>
                    </a:lnTo>
                    <a:lnTo>
                      <a:pt x="601" y="118"/>
                    </a:lnTo>
                    <a:lnTo>
                      <a:pt x="606" y="127"/>
                    </a:lnTo>
                    <a:lnTo>
                      <a:pt x="610" y="130"/>
                    </a:lnTo>
                    <a:lnTo>
                      <a:pt x="616" y="142"/>
                    </a:lnTo>
                    <a:lnTo>
                      <a:pt x="623" y="152"/>
                    </a:lnTo>
                    <a:lnTo>
                      <a:pt x="627" y="157"/>
                    </a:lnTo>
                    <a:lnTo>
                      <a:pt x="628" y="161"/>
                    </a:lnTo>
                    <a:lnTo>
                      <a:pt x="633" y="166"/>
                    </a:lnTo>
                    <a:lnTo>
                      <a:pt x="635" y="168"/>
                    </a:lnTo>
                    <a:lnTo>
                      <a:pt x="637" y="171"/>
                    </a:lnTo>
                    <a:lnTo>
                      <a:pt x="647" y="183"/>
                    </a:lnTo>
                    <a:lnTo>
                      <a:pt x="654" y="191"/>
                    </a:lnTo>
                    <a:lnTo>
                      <a:pt x="657" y="193"/>
                    </a:lnTo>
                    <a:lnTo>
                      <a:pt x="657" y="195"/>
                    </a:lnTo>
                    <a:lnTo>
                      <a:pt x="661" y="198"/>
                    </a:lnTo>
                    <a:lnTo>
                      <a:pt x="662" y="200"/>
                    </a:lnTo>
                    <a:lnTo>
                      <a:pt x="664" y="201"/>
                    </a:lnTo>
                    <a:lnTo>
                      <a:pt x="666" y="203"/>
                    </a:lnTo>
                    <a:lnTo>
                      <a:pt x="667" y="205"/>
                    </a:lnTo>
                    <a:lnTo>
                      <a:pt x="671" y="208"/>
                    </a:lnTo>
                    <a:lnTo>
                      <a:pt x="672" y="210"/>
                    </a:lnTo>
                    <a:lnTo>
                      <a:pt x="674" y="212"/>
                    </a:lnTo>
                    <a:lnTo>
                      <a:pt x="674" y="215"/>
                    </a:lnTo>
                    <a:lnTo>
                      <a:pt x="677" y="220"/>
                    </a:lnTo>
                    <a:lnTo>
                      <a:pt x="679" y="222"/>
                    </a:lnTo>
                    <a:lnTo>
                      <a:pt x="679" y="223"/>
                    </a:lnTo>
                    <a:lnTo>
                      <a:pt x="676" y="225"/>
                    </a:lnTo>
                    <a:lnTo>
                      <a:pt x="676" y="227"/>
                    </a:lnTo>
                    <a:lnTo>
                      <a:pt x="674" y="229"/>
                    </a:lnTo>
                    <a:lnTo>
                      <a:pt x="674" y="230"/>
                    </a:lnTo>
                    <a:lnTo>
                      <a:pt x="674" y="234"/>
                    </a:lnTo>
                    <a:lnTo>
                      <a:pt x="674" y="235"/>
                    </a:lnTo>
                    <a:lnTo>
                      <a:pt x="674" y="239"/>
                    </a:lnTo>
                    <a:lnTo>
                      <a:pt x="676" y="244"/>
                    </a:lnTo>
                    <a:lnTo>
                      <a:pt x="679" y="252"/>
                    </a:lnTo>
                    <a:lnTo>
                      <a:pt x="683" y="261"/>
                    </a:lnTo>
                    <a:lnTo>
                      <a:pt x="684" y="266"/>
                    </a:lnTo>
                    <a:lnTo>
                      <a:pt x="689" y="273"/>
                    </a:lnTo>
                    <a:lnTo>
                      <a:pt x="698" y="283"/>
                    </a:lnTo>
                    <a:lnTo>
                      <a:pt x="706" y="295"/>
                    </a:lnTo>
                    <a:lnTo>
                      <a:pt x="710" y="303"/>
                    </a:lnTo>
                    <a:lnTo>
                      <a:pt x="711" y="305"/>
                    </a:lnTo>
                    <a:lnTo>
                      <a:pt x="711" y="306"/>
                    </a:lnTo>
                    <a:lnTo>
                      <a:pt x="713" y="308"/>
                    </a:lnTo>
                    <a:lnTo>
                      <a:pt x="715" y="312"/>
                    </a:lnTo>
                    <a:lnTo>
                      <a:pt x="716" y="315"/>
                    </a:lnTo>
                    <a:lnTo>
                      <a:pt x="718" y="318"/>
                    </a:lnTo>
                    <a:lnTo>
                      <a:pt x="723" y="325"/>
                    </a:lnTo>
                    <a:lnTo>
                      <a:pt x="725" y="330"/>
                    </a:lnTo>
                    <a:lnTo>
                      <a:pt x="727" y="334"/>
                    </a:lnTo>
                    <a:lnTo>
                      <a:pt x="728" y="335"/>
                    </a:lnTo>
                    <a:lnTo>
                      <a:pt x="732" y="340"/>
                    </a:lnTo>
                    <a:lnTo>
                      <a:pt x="733" y="342"/>
                    </a:lnTo>
                    <a:lnTo>
                      <a:pt x="737" y="347"/>
                    </a:lnTo>
                    <a:lnTo>
                      <a:pt x="738" y="351"/>
                    </a:lnTo>
                    <a:lnTo>
                      <a:pt x="737" y="351"/>
                    </a:lnTo>
                    <a:lnTo>
                      <a:pt x="738" y="352"/>
                    </a:lnTo>
                    <a:lnTo>
                      <a:pt x="740" y="356"/>
                    </a:lnTo>
                    <a:lnTo>
                      <a:pt x="744" y="359"/>
                    </a:lnTo>
                    <a:lnTo>
                      <a:pt x="747" y="364"/>
                    </a:lnTo>
                    <a:lnTo>
                      <a:pt x="749" y="369"/>
                    </a:lnTo>
                    <a:lnTo>
                      <a:pt x="750" y="374"/>
                    </a:lnTo>
                    <a:lnTo>
                      <a:pt x="754" y="381"/>
                    </a:lnTo>
                    <a:lnTo>
                      <a:pt x="757" y="386"/>
                    </a:lnTo>
                    <a:lnTo>
                      <a:pt x="757" y="389"/>
                    </a:lnTo>
                    <a:lnTo>
                      <a:pt x="757" y="395"/>
                    </a:lnTo>
                    <a:lnTo>
                      <a:pt x="759" y="396"/>
                    </a:lnTo>
                    <a:lnTo>
                      <a:pt x="759" y="400"/>
                    </a:lnTo>
                    <a:lnTo>
                      <a:pt x="759" y="406"/>
                    </a:lnTo>
                    <a:lnTo>
                      <a:pt x="760" y="410"/>
                    </a:lnTo>
                    <a:lnTo>
                      <a:pt x="760" y="417"/>
                    </a:lnTo>
                    <a:lnTo>
                      <a:pt x="760" y="423"/>
                    </a:lnTo>
                    <a:lnTo>
                      <a:pt x="762" y="435"/>
                    </a:lnTo>
                    <a:lnTo>
                      <a:pt x="762" y="437"/>
                    </a:lnTo>
                    <a:lnTo>
                      <a:pt x="762" y="442"/>
                    </a:lnTo>
                    <a:lnTo>
                      <a:pt x="762" y="444"/>
                    </a:lnTo>
                    <a:lnTo>
                      <a:pt x="762" y="447"/>
                    </a:lnTo>
                    <a:lnTo>
                      <a:pt x="762" y="456"/>
                    </a:lnTo>
                    <a:lnTo>
                      <a:pt x="762" y="461"/>
                    </a:lnTo>
                    <a:lnTo>
                      <a:pt x="762" y="462"/>
                    </a:lnTo>
                    <a:lnTo>
                      <a:pt x="764" y="466"/>
                    </a:lnTo>
                    <a:lnTo>
                      <a:pt x="764" y="473"/>
                    </a:lnTo>
                    <a:lnTo>
                      <a:pt x="764" y="474"/>
                    </a:lnTo>
                    <a:lnTo>
                      <a:pt x="766" y="479"/>
                    </a:lnTo>
                    <a:lnTo>
                      <a:pt x="766" y="483"/>
                    </a:lnTo>
                    <a:lnTo>
                      <a:pt x="767" y="488"/>
                    </a:lnTo>
                    <a:lnTo>
                      <a:pt x="767" y="489"/>
                    </a:lnTo>
                    <a:lnTo>
                      <a:pt x="767" y="493"/>
                    </a:lnTo>
                    <a:lnTo>
                      <a:pt x="767" y="495"/>
                    </a:lnTo>
                    <a:lnTo>
                      <a:pt x="767" y="498"/>
                    </a:lnTo>
                    <a:lnTo>
                      <a:pt x="766" y="498"/>
                    </a:lnTo>
                    <a:lnTo>
                      <a:pt x="766" y="503"/>
                    </a:lnTo>
                    <a:lnTo>
                      <a:pt x="766" y="505"/>
                    </a:lnTo>
                    <a:lnTo>
                      <a:pt x="767" y="505"/>
                    </a:lnTo>
                    <a:lnTo>
                      <a:pt x="767" y="506"/>
                    </a:lnTo>
                    <a:lnTo>
                      <a:pt x="766" y="506"/>
                    </a:lnTo>
                    <a:lnTo>
                      <a:pt x="764" y="505"/>
                    </a:lnTo>
                    <a:lnTo>
                      <a:pt x="764" y="503"/>
                    </a:lnTo>
                    <a:lnTo>
                      <a:pt x="764" y="501"/>
                    </a:lnTo>
                    <a:lnTo>
                      <a:pt x="764" y="500"/>
                    </a:lnTo>
                    <a:lnTo>
                      <a:pt x="762" y="500"/>
                    </a:lnTo>
                    <a:lnTo>
                      <a:pt x="760" y="500"/>
                    </a:lnTo>
                    <a:lnTo>
                      <a:pt x="759" y="501"/>
                    </a:lnTo>
                    <a:lnTo>
                      <a:pt x="757" y="501"/>
                    </a:lnTo>
                    <a:lnTo>
                      <a:pt x="757" y="503"/>
                    </a:lnTo>
                    <a:lnTo>
                      <a:pt x="757" y="506"/>
                    </a:lnTo>
                    <a:lnTo>
                      <a:pt x="755" y="510"/>
                    </a:lnTo>
                    <a:lnTo>
                      <a:pt x="755" y="511"/>
                    </a:lnTo>
                    <a:lnTo>
                      <a:pt x="754" y="513"/>
                    </a:lnTo>
                    <a:lnTo>
                      <a:pt x="754" y="515"/>
                    </a:lnTo>
                    <a:lnTo>
                      <a:pt x="754" y="517"/>
                    </a:lnTo>
                    <a:lnTo>
                      <a:pt x="754" y="518"/>
                    </a:lnTo>
                    <a:lnTo>
                      <a:pt x="754" y="520"/>
                    </a:lnTo>
                    <a:lnTo>
                      <a:pt x="754" y="523"/>
                    </a:lnTo>
                    <a:lnTo>
                      <a:pt x="752" y="523"/>
                    </a:lnTo>
                    <a:lnTo>
                      <a:pt x="752" y="527"/>
                    </a:lnTo>
                    <a:lnTo>
                      <a:pt x="752" y="530"/>
                    </a:lnTo>
                    <a:lnTo>
                      <a:pt x="754" y="530"/>
                    </a:lnTo>
                    <a:lnTo>
                      <a:pt x="754" y="533"/>
                    </a:lnTo>
                    <a:lnTo>
                      <a:pt x="755" y="533"/>
                    </a:lnTo>
                    <a:lnTo>
                      <a:pt x="755" y="535"/>
                    </a:lnTo>
                    <a:lnTo>
                      <a:pt x="755" y="539"/>
                    </a:lnTo>
                    <a:lnTo>
                      <a:pt x="757" y="539"/>
                    </a:lnTo>
                    <a:lnTo>
                      <a:pt x="757" y="540"/>
                    </a:lnTo>
                    <a:lnTo>
                      <a:pt x="755" y="544"/>
                    </a:lnTo>
                    <a:lnTo>
                      <a:pt x="754" y="545"/>
                    </a:lnTo>
                    <a:lnTo>
                      <a:pt x="752" y="547"/>
                    </a:lnTo>
                    <a:lnTo>
                      <a:pt x="752" y="549"/>
                    </a:lnTo>
                    <a:lnTo>
                      <a:pt x="752" y="550"/>
                    </a:lnTo>
                    <a:lnTo>
                      <a:pt x="749" y="554"/>
                    </a:lnTo>
                    <a:lnTo>
                      <a:pt x="747" y="556"/>
                    </a:lnTo>
                    <a:lnTo>
                      <a:pt x="745" y="557"/>
                    </a:lnTo>
                    <a:lnTo>
                      <a:pt x="744" y="559"/>
                    </a:lnTo>
                    <a:lnTo>
                      <a:pt x="744" y="561"/>
                    </a:lnTo>
                    <a:lnTo>
                      <a:pt x="744" y="562"/>
                    </a:lnTo>
                    <a:lnTo>
                      <a:pt x="742" y="562"/>
                    </a:lnTo>
                    <a:lnTo>
                      <a:pt x="742" y="561"/>
                    </a:lnTo>
                    <a:lnTo>
                      <a:pt x="740" y="561"/>
                    </a:lnTo>
                    <a:lnTo>
                      <a:pt x="740" y="559"/>
                    </a:lnTo>
                    <a:lnTo>
                      <a:pt x="740" y="561"/>
                    </a:lnTo>
                    <a:lnTo>
                      <a:pt x="738" y="561"/>
                    </a:lnTo>
                    <a:lnTo>
                      <a:pt x="738" y="559"/>
                    </a:lnTo>
                    <a:lnTo>
                      <a:pt x="737" y="559"/>
                    </a:lnTo>
                    <a:lnTo>
                      <a:pt x="735" y="559"/>
                    </a:lnTo>
                    <a:lnTo>
                      <a:pt x="733" y="561"/>
                    </a:lnTo>
                    <a:lnTo>
                      <a:pt x="733" y="562"/>
                    </a:lnTo>
                    <a:lnTo>
                      <a:pt x="735" y="562"/>
                    </a:lnTo>
                    <a:lnTo>
                      <a:pt x="733" y="564"/>
                    </a:lnTo>
                    <a:lnTo>
                      <a:pt x="732" y="566"/>
                    </a:lnTo>
                    <a:lnTo>
                      <a:pt x="730" y="566"/>
                    </a:lnTo>
                    <a:lnTo>
                      <a:pt x="728" y="567"/>
                    </a:lnTo>
                    <a:lnTo>
                      <a:pt x="727" y="567"/>
                    </a:lnTo>
                    <a:lnTo>
                      <a:pt x="725" y="567"/>
                    </a:lnTo>
                    <a:lnTo>
                      <a:pt x="725" y="569"/>
                    </a:lnTo>
                    <a:lnTo>
                      <a:pt x="725" y="571"/>
                    </a:lnTo>
                    <a:lnTo>
                      <a:pt x="723" y="571"/>
                    </a:lnTo>
                    <a:lnTo>
                      <a:pt x="722" y="571"/>
                    </a:lnTo>
                    <a:lnTo>
                      <a:pt x="720" y="572"/>
                    </a:lnTo>
                    <a:lnTo>
                      <a:pt x="720" y="571"/>
                    </a:lnTo>
                    <a:lnTo>
                      <a:pt x="720" y="569"/>
                    </a:lnTo>
                    <a:lnTo>
                      <a:pt x="718" y="569"/>
                    </a:lnTo>
                    <a:lnTo>
                      <a:pt x="715" y="569"/>
                    </a:lnTo>
                    <a:lnTo>
                      <a:pt x="713" y="571"/>
                    </a:lnTo>
                    <a:lnTo>
                      <a:pt x="711" y="571"/>
                    </a:lnTo>
                    <a:lnTo>
                      <a:pt x="711" y="569"/>
                    </a:lnTo>
                    <a:lnTo>
                      <a:pt x="710" y="569"/>
                    </a:lnTo>
                    <a:lnTo>
                      <a:pt x="708" y="571"/>
                    </a:lnTo>
                    <a:lnTo>
                      <a:pt x="706" y="571"/>
                    </a:lnTo>
                    <a:lnTo>
                      <a:pt x="706" y="572"/>
                    </a:lnTo>
                    <a:lnTo>
                      <a:pt x="705" y="572"/>
                    </a:lnTo>
                    <a:lnTo>
                      <a:pt x="705" y="574"/>
                    </a:lnTo>
                    <a:lnTo>
                      <a:pt x="703" y="576"/>
                    </a:lnTo>
                    <a:lnTo>
                      <a:pt x="701" y="576"/>
                    </a:lnTo>
                    <a:lnTo>
                      <a:pt x="699" y="576"/>
                    </a:lnTo>
                    <a:lnTo>
                      <a:pt x="698" y="576"/>
                    </a:lnTo>
                    <a:lnTo>
                      <a:pt x="698" y="578"/>
                    </a:lnTo>
                    <a:lnTo>
                      <a:pt x="696" y="578"/>
                    </a:lnTo>
                    <a:lnTo>
                      <a:pt x="694" y="578"/>
                    </a:lnTo>
                    <a:lnTo>
                      <a:pt x="693" y="578"/>
                    </a:lnTo>
                    <a:lnTo>
                      <a:pt x="691" y="578"/>
                    </a:lnTo>
                    <a:lnTo>
                      <a:pt x="689" y="579"/>
                    </a:lnTo>
                    <a:lnTo>
                      <a:pt x="688" y="579"/>
                    </a:lnTo>
                    <a:lnTo>
                      <a:pt x="684" y="578"/>
                    </a:lnTo>
                    <a:lnTo>
                      <a:pt x="683" y="578"/>
                    </a:lnTo>
                    <a:lnTo>
                      <a:pt x="683" y="576"/>
                    </a:lnTo>
                    <a:lnTo>
                      <a:pt x="681" y="574"/>
                    </a:lnTo>
                    <a:lnTo>
                      <a:pt x="681" y="572"/>
                    </a:lnTo>
                    <a:lnTo>
                      <a:pt x="679" y="572"/>
                    </a:lnTo>
                    <a:lnTo>
                      <a:pt x="679" y="571"/>
                    </a:lnTo>
                    <a:lnTo>
                      <a:pt x="677" y="571"/>
                    </a:lnTo>
                    <a:lnTo>
                      <a:pt x="677" y="569"/>
                    </a:lnTo>
                    <a:lnTo>
                      <a:pt x="677" y="567"/>
                    </a:lnTo>
                    <a:lnTo>
                      <a:pt x="677" y="564"/>
                    </a:lnTo>
                    <a:lnTo>
                      <a:pt x="677" y="562"/>
                    </a:lnTo>
                    <a:lnTo>
                      <a:pt x="677" y="561"/>
                    </a:lnTo>
                    <a:lnTo>
                      <a:pt x="679" y="561"/>
                    </a:lnTo>
                    <a:lnTo>
                      <a:pt x="677" y="559"/>
                    </a:lnTo>
                    <a:lnTo>
                      <a:pt x="679" y="557"/>
                    </a:lnTo>
                    <a:lnTo>
                      <a:pt x="681" y="557"/>
                    </a:lnTo>
                    <a:lnTo>
                      <a:pt x="681" y="556"/>
                    </a:lnTo>
                    <a:lnTo>
                      <a:pt x="679" y="554"/>
                    </a:lnTo>
                    <a:lnTo>
                      <a:pt x="677" y="554"/>
                    </a:lnTo>
                    <a:lnTo>
                      <a:pt x="677" y="552"/>
                    </a:lnTo>
                    <a:lnTo>
                      <a:pt x="677" y="550"/>
                    </a:lnTo>
                    <a:lnTo>
                      <a:pt x="674" y="545"/>
                    </a:lnTo>
                    <a:lnTo>
                      <a:pt x="672" y="544"/>
                    </a:lnTo>
                    <a:lnTo>
                      <a:pt x="671" y="544"/>
                    </a:lnTo>
                    <a:lnTo>
                      <a:pt x="669" y="542"/>
                    </a:lnTo>
                    <a:lnTo>
                      <a:pt x="669" y="540"/>
                    </a:lnTo>
                    <a:lnTo>
                      <a:pt x="669" y="539"/>
                    </a:lnTo>
                    <a:lnTo>
                      <a:pt x="669" y="537"/>
                    </a:lnTo>
                    <a:lnTo>
                      <a:pt x="667" y="535"/>
                    </a:lnTo>
                    <a:lnTo>
                      <a:pt x="666" y="535"/>
                    </a:lnTo>
                    <a:lnTo>
                      <a:pt x="666" y="533"/>
                    </a:lnTo>
                    <a:lnTo>
                      <a:pt x="664" y="532"/>
                    </a:lnTo>
                    <a:lnTo>
                      <a:pt x="664" y="530"/>
                    </a:lnTo>
                    <a:lnTo>
                      <a:pt x="662" y="528"/>
                    </a:lnTo>
                    <a:lnTo>
                      <a:pt x="661" y="527"/>
                    </a:lnTo>
                    <a:lnTo>
                      <a:pt x="661" y="525"/>
                    </a:lnTo>
                    <a:lnTo>
                      <a:pt x="659" y="523"/>
                    </a:lnTo>
                    <a:lnTo>
                      <a:pt x="654" y="522"/>
                    </a:lnTo>
                    <a:lnTo>
                      <a:pt x="652" y="522"/>
                    </a:lnTo>
                    <a:lnTo>
                      <a:pt x="652" y="520"/>
                    </a:lnTo>
                    <a:lnTo>
                      <a:pt x="652" y="518"/>
                    </a:lnTo>
                    <a:lnTo>
                      <a:pt x="650" y="517"/>
                    </a:lnTo>
                    <a:lnTo>
                      <a:pt x="652" y="515"/>
                    </a:lnTo>
                    <a:lnTo>
                      <a:pt x="652" y="513"/>
                    </a:lnTo>
                    <a:lnTo>
                      <a:pt x="650" y="511"/>
                    </a:lnTo>
                    <a:lnTo>
                      <a:pt x="650" y="510"/>
                    </a:lnTo>
                    <a:lnTo>
                      <a:pt x="649" y="510"/>
                    </a:lnTo>
                    <a:lnTo>
                      <a:pt x="647" y="510"/>
                    </a:lnTo>
                    <a:lnTo>
                      <a:pt x="645" y="508"/>
                    </a:lnTo>
                    <a:lnTo>
                      <a:pt x="644" y="506"/>
                    </a:lnTo>
                    <a:lnTo>
                      <a:pt x="642" y="506"/>
                    </a:lnTo>
                    <a:lnTo>
                      <a:pt x="640" y="508"/>
                    </a:lnTo>
                    <a:lnTo>
                      <a:pt x="639" y="506"/>
                    </a:lnTo>
                    <a:lnTo>
                      <a:pt x="637" y="506"/>
                    </a:lnTo>
                    <a:lnTo>
                      <a:pt x="637" y="505"/>
                    </a:lnTo>
                    <a:lnTo>
                      <a:pt x="637" y="506"/>
                    </a:lnTo>
                    <a:lnTo>
                      <a:pt x="635" y="506"/>
                    </a:lnTo>
                    <a:lnTo>
                      <a:pt x="633" y="506"/>
                    </a:lnTo>
                    <a:lnTo>
                      <a:pt x="633" y="505"/>
                    </a:lnTo>
                    <a:lnTo>
                      <a:pt x="632" y="505"/>
                    </a:lnTo>
                    <a:lnTo>
                      <a:pt x="630" y="505"/>
                    </a:lnTo>
                    <a:lnTo>
                      <a:pt x="627" y="506"/>
                    </a:lnTo>
                    <a:lnTo>
                      <a:pt x="623" y="506"/>
                    </a:lnTo>
                    <a:lnTo>
                      <a:pt x="622" y="506"/>
                    </a:lnTo>
                    <a:lnTo>
                      <a:pt x="620" y="508"/>
                    </a:lnTo>
                    <a:lnTo>
                      <a:pt x="618" y="511"/>
                    </a:lnTo>
                    <a:lnTo>
                      <a:pt x="618" y="513"/>
                    </a:lnTo>
                    <a:lnTo>
                      <a:pt x="615" y="508"/>
                    </a:lnTo>
                    <a:lnTo>
                      <a:pt x="613" y="508"/>
                    </a:lnTo>
                    <a:lnTo>
                      <a:pt x="611" y="505"/>
                    </a:lnTo>
                    <a:lnTo>
                      <a:pt x="610" y="503"/>
                    </a:lnTo>
                    <a:lnTo>
                      <a:pt x="610" y="498"/>
                    </a:lnTo>
                    <a:lnTo>
                      <a:pt x="608" y="498"/>
                    </a:lnTo>
                    <a:lnTo>
                      <a:pt x="603" y="489"/>
                    </a:lnTo>
                    <a:lnTo>
                      <a:pt x="601" y="483"/>
                    </a:lnTo>
                    <a:lnTo>
                      <a:pt x="600" y="481"/>
                    </a:lnTo>
                    <a:lnTo>
                      <a:pt x="600" y="478"/>
                    </a:lnTo>
                    <a:lnTo>
                      <a:pt x="598" y="474"/>
                    </a:lnTo>
                    <a:lnTo>
                      <a:pt x="596" y="469"/>
                    </a:lnTo>
                    <a:lnTo>
                      <a:pt x="594" y="466"/>
                    </a:lnTo>
                    <a:lnTo>
                      <a:pt x="591" y="461"/>
                    </a:lnTo>
                    <a:lnTo>
                      <a:pt x="588" y="457"/>
                    </a:lnTo>
                    <a:lnTo>
                      <a:pt x="586" y="456"/>
                    </a:lnTo>
                    <a:lnTo>
                      <a:pt x="584" y="454"/>
                    </a:lnTo>
                    <a:lnTo>
                      <a:pt x="583" y="454"/>
                    </a:lnTo>
                    <a:lnTo>
                      <a:pt x="581" y="454"/>
                    </a:lnTo>
                    <a:lnTo>
                      <a:pt x="581" y="452"/>
                    </a:lnTo>
                    <a:lnTo>
                      <a:pt x="579" y="450"/>
                    </a:lnTo>
                    <a:lnTo>
                      <a:pt x="578" y="450"/>
                    </a:lnTo>
                    <a:lnTo>
                      <a:pt x="576" y="452"/>
                    </a:lnTo>
                    <a:lnTo>
                      <a:pt x="576" y="450"/>
                    </a:lnTo>
                    <a:lnTo>
                      <a:pt x="576" y="449"/>
                    </a:lnTo>
                    <a:lnTo>
                      <a:pt x="574" y="449"/>
                    </a:lnTo>
                    <a:lnTo>
                      <a:pt x="572" y="449"/>
                    </a:lnTo>
                    <a:lnTo>
                      <a:pt x="571" y="449"/>
                    </a:lnTo>
                    <a:lnTo>
                      <a:pt x="571" y="452"/>
                    </a:lnTo>
                    <a:lnTo>
                      <a:pt x="569" y="452"/>
                    </a:lnTo>
                    <a:lnTo>
                      <a:pt x="567" y="452"/>
                    </a:lnTo>
                    <a:lnTo>
                      <a:pt x="566" y="447"/>
                    </a:lnTo>
                    <a:lnTo>
                      <a:pt x="564" y="445"/>
                    </a:lnTo>
                    <a:lnTo>
                      <a:pt x="564" y="444"/>
                    </a:lnTo>
                    <a:lnTo>
                      <a:pt x="562" y="437"/>
                    </a:lnTo>
                    <a:lnTo>
                      <a:pt x="561" y="435"/>
                    </a:lnTo>
                    <a:lnTo>
                      <a:pt x="557" y="434"/>
                    </a:lnTo>
                    <a:lnTo>
                      <a:pt x="557" y="432"/>
                    </a:lnTo>
                    <a:lnTo>
                      <a:pt x="559" y="430"/>
                    </a:lnTo>
                    <a:lnTo>
                      <a:pt x="561" y="430"/>
                    </a:lnTo>
                    <a:lnTo>
                      <a:pt x="562" y="430"/>
                    </a:lnTo>
                    <a:lnTo>
                      <a:pt x="562" y="432"/>
                    </a:lnTo>
                    <a:lnTo>
                      <a:pt x="564" y="434"/>
                    </a:lnTo>
                    <a:lnTo>
                      <a:pt x="566" y="434"/>
                    </a:lnTo>
                    <a:lnTo>
                      <a:pt x="566" y="432"/>
                    </a:lnTo>
                    <a:lnTo>
                      <a:pt x="566" y="430"/>
                    </a:lnTo>
                    <a:lnTo>
                      <a:pt x="566" y="428"/>
                    </a:lnTo>
                    <a:lnTo>
                      <a:pt x="567" y="425"/>
                    </a:lnTo>
                    <a:lnTo>
                      <a:pt x="567" y="422"/>
                    </a:lnTo>
                    <a:lnTo>
                      <a:pt x="566" y="420"/>
                    </a:lnTo>
                    <a:lnTo>
                      <a:pt x="567" y="418"/>
                    </a:lnTo>
                    <a:lnTo>
                      <a:pt x="566" y="417"/>
                    </a:lnTo>
                    <a:lnTo>
                      <a:pt x="566" y="415"/>
                    </a:lnTo>
                    <a:lnTo>
                      <a:pt x="566" y="413"/>
                    </a:lnTo>
                    <a:lnTo>
                      <a:pt x="566" y="412"/>
                    </a:lnTo>
                    <a:lnTo>
                      <a:pt x="564" y="410"/>
                    </a:lnTo>
                    <a:lnTo>
                      <a:pt x="562" y="410"/>
                    </a:lnTo>
                    <a:lnTo>
                      <a:pt x="561" y="408"/>
                    </a:lnTo>
                    <a:lnTo>
                      <a:pt x="561" y="406"/>
                    </a:lnTo>
                    <a:lnTo>
                      <a:pt x="562" y="406"/>
                    </a:lnTo>
                    <a:lnTo>
                      <a:pt x="564" y="406"/>
                    </a:lnTo>
                    <a:lnTo>
                      <a:pt x="564" y="405"/>
                    </a:lnTo>
                    <a:lnTo>
                      <a:pt x="564" y="403"/>
                    </a:lnTo>
                    <a:lnTo>
                      <a:pt x="562" y="403"/>
                    </a:lnTo>
                    <a:lnTo>
                      <a:pt x="559" y="403"/>
                    </a:lnTo>
                    <a:lnTo>
                      <a:pt x="557" y="405"/>
                    </a:lnTo>
                    <a:lnTo>
                      <a:pt x="557" y="406"/>
                    </a:lnTo>
                    <a:lnTo>
                      <a:pt x="554" y="408"/>
                    </a:lnTo>
                    <a:lnTo>
                      <a:pt x="554" y="410"/>
                    </a:lnTo>
                    <a:lnTo>
                      <a:pt x="557" y="415"/>
                    </a:lnTo>
                    <a:lnTo>
                      <a:pt x="559" y="422"/>
                    </a:lnTo>
                    <a:lnTo>
                      <a:pt x="557" y="422"/>
                    </a:lnTo>
                    <a:lnTo>
                      <a:pt x="556" y="423"/>
                    </a:lnTo>
                    <a:lnTo>
                      <a:pt x="552" y="423"/>
                    </a:lnTo>
                    <a:lnTo>
                      <a:pt x="552" y="425"/>
                    </a:lnTo>
                    <a:lnTo>
                      <a:pt x="550" y="423"/>
                    </a:lnTo>
                    <a:lnTo>
                      <a:pt x="550" y="425"/>
                    </a:lnTo>
                    <a:lnTo>
                      <a:pt x="549" y="427"/>
                    </a:lnTo>
                    <a:lnTo>
                      <a:pt x="549" y="430"/>
                    </a:lnTo>
                    <a:lnTo>
                      <a:pt x="547" y="427"/>
                    </a:lnTo>
                    <a:lnTo>
                      <a:pt x="547" y="423"/>
                    </a:lnTo>
                    <a:lnTo>
                      <a:pt x="545" y="422"/>
                    </a:lnTo>
                    <a:lnTo>
                      <a:pt x="544" y="420"/>
                    </a:lnTo>
                    <a:lnTo>
                      <a:pt x="544" y="418"/>
                    </a:lnTo>
                    <a:lnTo>
                      <a:pt x="537" y="412"/>
                    </a:lnTo>
                    <a:lnTo>
                      <a:pt x="533" y="408"/>
                    </a:lnTo>
                    <a:lnTo>
                      <a:pt x="532" y="405"/>
                    </a:lnTo>
                    <a:lnTo>
                      <a:pt x="528" y="401"/>
                    </a:lnTo>
                    <a:lnTo>
                      <a:pt x="525" y="398"/>
                    </a:lnTo>
                    <a:lnTo>
                      <a:pt x="523" y="393"/>
                    </a:lnTo>
                    <a:lnTo>
                      <a:pt x="522" y="389"/>
                    </a:lnTo>
                    <a:lnTo>
                      <a:pt x="517" y="383"/>
                    </a:lnTo>
                    <a:lnTo>
                      <a:pt x="513" y="379"/>
                    </a:lnTo>
                    <a:lnTo>
                      <a:pt x="513" y="378"/>
                    </a:lnTo>
                    <a:lnTo>
                      <a:pt x="511" y="378"/>
                    </a:lnTo>
                    <a:lnTo>
                      <a:pt x="510" y="376"/>
                    </a:lnTo>
                    <a:lnTo>
                      <a:pt x="510" y="374"/>
                    </a:lnTo>
                    <a:lnTo>
                      <a:pt x="506" y="371"/>
                    </a:lnTo>
                    <a:lnTo>
                      <a:pt x="505" y="369"/>
                    </a:lnTo>
                    <a:lnTo>
                      <a:pt x="501" y="366"/>
                    </a:lnTo>
                    <a:lnTo>
                      <a:pt x="498" y="362"/>
                    </a:lnTo>
                    <a:lnTo>
                      <a:pt x="496" y="362"/>
                    </a:lnTo>
                    <a:lnTo>
                      <a:pt x="496" y="361"/>
                    </a:lnTo>
                    <a:lnTo>
                      <a:pt x="495" y="357"/>
                    </a:lnTo>
                    <a:lnTo>
                      <a:pt x="493" y="356"/>
                    </a:lnTo>
                    <a:lnTo>
                      <a:pt x="493" y="354"/>
                    </a:lnTo>
                    <a:lnTo>
                      <a:pt x="491" y="352"/>
                    </a:lnTo>
                    <a:lnTo>
                      <a:pt x="489" y="352"/>
                    </a:lnTo>
                    <a:lnTo>
                      <a:pt x="491" y="352"/>
                    </a:lnTo>
                    <a:lnTo>
                      <a:pt x="495" y="352"/>
                    </a:lnTo>
                    <a:lnTo>
                      <a:pt x="495" y="356"/>
                    </a:lnTo>
                    <a:lnTo>
                      <a:pt x="496" y="356"/>
                    </a:lnTo>
                    <a:lnTo>
                      <a:pt x="496" y="354"/>
                    </a:lnTo>
                    <a:lnTo>
                      <a:pt x="496" y="352"/>
                    </a:lnTo>
                    <a:lnTo>
                      <a:pt x="498" y="352"/>
                    </a:lnTo>
                    <a:lnTo>
                      <a:pt x="500" y="352"/>
                    </a:lnTo>
                    <a:lnTo>
                      <a:pt x="500" y="351"/>
                    </a:lnTo>
                    <a:lnTo>
                      <a:pt x="500" y="349"/>
                    </a:lnTo>
                    <a:lnTo>
                      <a:pt x="501" y="347"/>
                    </a:lnTo>
                    <a:lnTo>
                      <a:pt x="501" y="345"/>
                    </a:lnTo>
                    <a:lnTo>
                      <a:pt x="503" y="344"/>
                    </a:lnTo>
                    <a:lnTo>
                      <a:pt x="505" y="344"/>
                    </a:lnTo>
                    <a:lnTo>
                      <a:pt x="505" y="342"/>
                    </a:lnTo>
                    <a:lnTo>
                      <a:pt x="506" y="342"/>
                    </a:lnTo>
                    <a:lnTo>
                      <a:pt x="506" y="339"/>
                    </a:lnTo>
                    <a:lnTo>
                      <a:pt x="508" y="335"/>
                    </a:lnTo>
                    <a:lnTo>
                      <a:pt x="508" y="332"/>
                    </a:lnTo>
                    <a:lnTo>
                      <a:pt x="510" y="330"/>
                    </a:lnTo>
                    <a:lnTo>
                      <a:pt x="511" y="328"/>
                    </a:lnTo>
                    <a:lnTo>
                      <a:pt x="511" y="327"/>
                    </a:lnTo>
                    <a:lnTo>
                      <a:pt x="513" y="325"/>
                    </a:lnTo>
                    <a:lnTo>
                      <a:pt x="515" y="323"/>
                    </a:lnTo>
                    <a:lnTo>
                      <a:pt x="517" y="320"/>
                    </a:lnTo>
                    <a:lnTo>
                      <a:pt x="517" y="318"/>
                    </a:lnTo>
                    <a:lnTo>
                      <a:pt x="518" y="318"/>
                    </a:lnTo>
                    <a:lnTo>
                      <a:pt x="518" y="315"/>
                    </a:lnTo>
                    <a:lnTo>
                      <a:pt x="517" y="315"/>
                    </a:lnTo>
                    <a:lnTo>
                      <a:pt x="517" y="312"/>
                    </a:lnTo>
                    <a:lnTo>
                      <a:pt x="515" y="310"/>
                    </a:lnTo>
                    <a:lnTo>
                      <a:pt x="513" y="310"/>
                    </a:lnTo>
                    <a:lnTo>
                      <a:pt x="511" y="310"/>
                    </a:lnTo>
                    <a:lnTo>
                      <a:pt x="510" y="308"/>
                    </a:lnTo>
                    <a:lnTo>
                      <a:pt x="508" y="308"/>
                    </a:lnTo>
                    <a:lnTo>
                      <a:pt x="508" y="310"/>
                    </a:lnTo>
                    <a:lnTo>
                      <a:pt x="508" y="312"/>
                    </a:lnTo>
                    <a:lnTo>
                      <a:pt x="508" y="315"/>
                    </a:lnTo>
                    <a:lnTo>
                      <a:pt x="510" y="315"/>
                    </a:lnTo>
                    <a:lnTo>
                      <a:pt x="511" y="317"/>
                    </a:lnTo>
                    <a:lnTo>
                      <a:pt x="511" y="318"/>
                    </a:lnTo>
                    <a:lnTo>
                      <a:pt x="510" y="318"/>
                    </a:lnTo>
                    <a:lnTo>
                      <a:pt x="506" y="318"/>
                    </a:lnTo>
                    <a:lnTo>
                      <a:pt x="503" y="317"/>
                    </a:lnTo>
                    <a:lnTo>
                      <a:pt x="503" y="315"/>
                    </a:lnTo>
                    <a:lnTo>
                      <a:pt x="505" y="315"/>
                    </a:lnTo>
                    <a:lnTo>
                      <a:pt x="505" y="313"/>
                    </a:lnTo>
                    <a:lnTo>
                      <a:pt x="503" y="313"/>
                    </a:lnTo>
                    <a:lnTo>
                      <a:pt x="503" y="312"/>
                    </a:lnTo>
                    <a:lnTo>
                      <a:pt x="505" y="312"/>
                    </a:lnTo>
                    <a:lnTo>
                      <a:pt x="503" y="308"/>
                    </a:lnTo>
                    <a:lnTo>
                      <a:pt x="503" y="306"/>
                    </a:lnTo>
                    <a:lnTo>
                      <a:pt x="501" y="305"/>
                    </a:lnTo>
                    <a:lnTo>
                      <a:pt x="498" y="305"/>
                    </a:lnTo>
                    <a:lnTo>
                      <a:pt x="495" y="305"/>
                    </a:lnTo>
                    <a:lnTo>
                      <a:pt x="493" y="306"/>
                    </a:lnTo>
                    <a:lnTo>
                      <a:pt x="486" y="308"/>
                    </a:lnTo>
                    <a:lnTo>
                      <a:pt x="486" y="310"/>
                    </a:lnTo>
                    <a:lnTo>
                      <a:pt x="488" y="312"/>
                    </a:lnTo>
                    <a:lnTo>
                      <a:pt x="489" y="312"/>
                    </a:lnTo>
                    <a:lnTo>
                      <a:pt x="491" y="312"/>
                    </a:lnTo>
                    <a:lnTo>
                      <a:pt x="495" y="312"/>
                    </a:lnTo>
                    <a:lnTo>
                      <a:pt x="495" y="313"/>
                    </a:lnTo>
                    <a:lnTo>
                      <a:pt x="498" y="315"/>
                    </a:lnTo>
                    <a:lnTo>
                      <a:pt x="501" y="313"/>
                    </a:lnTo>
                    <a:lnTo>
                      <a:pt x="501" y="317"/>
                    </a:lnTo>
                    <a:lnTo>
                      <a:pt x="498" y="317"/>
                    </a:lnTo>
                    <a:lnTo>
                      <a:pt x="500" y="318"/>
                    </a:lnTo>
                    <a:lnTo>
                      <a:pt x="500" y="320"/>
                    </a:lnTo>
                    <a:lnTo>
                      <a:pt x="498" y="323"/>
                    </a:lnTo>
                    <a:lnTo>
                      <a:pt x="498" y="325"/>
                    </a:lnTo>
                    <a:lnTo>
                      <a:pt x="498" y="328"/>
                    </a:lnTo>
                    <a:lnTo>
                      <a:pt x="498" y="330"/>
                    </a:lnTo>
                    <a:lnTo>
                      <a:pt x="498" y="332"/>
                    </a:lnTo>
                    <a:lnTo>
                      <a:pt x="498" y="334"/>
                    </a:lnTo>
                    <a:lnTo>
                      <a:pt x="496" y="334"/>
                    </a:lnTo>
                    <a:lnTo>
                      <a:pt x="495" y="334"/>
                    </a:lnTo>
                    <a:lnTo>
                      <a:pt x="495" y="335"/>
                    </a:lnTo>
                    <a:lnTo>
                      <a:pt x="493" y="334"/>
                    </a:lnTo>
                    <a:lnTo>
                      <a:pt x="491" y="335"/>
                    </a:lnTo>
                    <a:lnTo>
                      <a:pt x="489" y="335"/>
                    </a:lnTo>
                    <a:lnTo>
                      <a:pt x="489" y="337"/>
                    </a:lnTo>
                    <a:lnTo>
                      <a:pt x="489" y="339"/>
                    </a:lnTo>
                    <a:lnTo>
                      <a:pt x="491" y="340"/>
                    </a:lnTo>
                    <a:lnTo>
                      <a:pt x="493" y="340"/>
                    </a:lnTo>
                    <a:lnTo>
                      <a:pt x="493" y="342"/>
                    </a:lnTo>
                    <a:lnTo>
                      <a:pt x="489" y="344"/>
                    </a:lnTo>
                    <a:lnTo>
                      <a:pt x="489" y="342"/>
                    </a:lnTo>
                    <a:lnTo>
                      <a:pt x="488" y="334"/>
                    </a:lnTo>
                    <a:lnTo>
                      <a:pt x="488" y="332"/>
                    </a:lnTo>
                    <a:lnTo>
                      <a:pt x="486" y="332"/>
                    </a:lnTo>
                    <a:lnTo>
                      <a:pt x="486" y="330"/>
                    </a:lnTo>
                    <a:lnTo>
                      <a:pt x="484" y="328"/>
                    </a:lnTo>
                    <a:lnTo>
                      <a:pt x="483" y="327"/>
                    </a:lnTo>
                    <a:lnTo>
                      <a:pt x="479" y="323"/>
                    </a:lnTo>
                    <a:lnTo>
                      <a:pt x="478" y="323"/>
                    </a:lnTo>
                    <a:lnTo>
                      <a:pt x="476" y="320"/>
                    </a:lnTo>
                    <a:lnTo>
                      <a:pt x="474" y="317"/>
                    </a:lnTo>
                    <a:lnTo>
                      <a:pt x="474" y="315"/>
                    </a:lnTo>
                    <a:lnTo>
                      <a:pt x="474" y="312"/>
                    </a:lnTo>
                    <a:lnTo>
                      <a:pt x="476" y="308"/>
                    </a:lnTo>
                    <a:lnTo>
                      <a:pt x="476" y="310"/>
                    </a:lnTo>
                    <a:lnTo>
                      <a:pt x="476" y="312"/>
                    </a:lnTo>
                    <a:lnTo>
                      <a:pt x="476" y="315"/>
                    </a:lnTo>
                    <a:lnTo>
                      <a:pt x="478" y="313"/>
                    </a:lnTo>
                    <a:lnTo>
                      <a:pt x="478" y="310"/>
                    </a:lnTo>
                    <a:lnTo>
                      <a:pt x="478" y="308"/>
                    </a:lnTo>
                    <a:lnTo>
                      <a:pt x="478" y="305"/>
                    </a:lnTo>
                    <a:lnTo>
                      <a:pt x="478" y="303"/>
                    </a:lnTo>
                    <a:lnTo>
                      <a:pt x="478" y="301"/>
                    </a:lnTo>
                    <a:lnTo>
                      <a:pt x="478" y="298"/>
                    </a:lnTo>
                    <a:lnTo>
                      <a:pt x="478" y="293"/>
                    </a:lnTo>
                    <a:lnTo>
                      <a:pt x="478" y="291"/>
                    </a:lnTo>
                    <a:lnTo>
                      <a:pt x="476" y="290"/>
                    </a:lnTo>
                    <a:lnTo>
                      <a:pt x="476" y="288"/>
                    </a:lnTo>
                    <a:lnTo>
                      <a:pt x="476" y="290"/>
                    </a:lnTo>
                    <a:lnTo>
                      <a:pt x="474" y="288"/>
                    </a:lnTo>
                    <a:lnTo>
                      <a:pt x="474" y="286"/>
                    </a:lnTo>
                    <a:lnTo>
                      <a:pt x="474" y="284"/>
                    </a:lnTo>
                    <a:lnTo>
                      <a:pt x="478" y="281"/>
                    </a:lnTo>
                    <a:lnTo>
                      <a:pt x="478" y="279"/>
                    </a:lnTo>
                    <a:lnTo>
                      <a:pt x="478" y="278"/>
                    </a:lnTo>
                    <a:lnTo>
                      <a:pt x="479" y="276"/>
                    </a:lnTo>
                    <a:lnTo>
                      <a:pt x="479" y="273"/>
                    </a:lnTo>
                    <a:lnTo>
                      <a:pt x="479" y="269"/>
                    </a:lnTo>
                    <a:lnTo>
                      <a:pt x="479" y="268"/>
                    </a:lnTo>
                    <a:lnTo>
                      <a:pt x="481" y="264"/>
                    </a:lnTo>
                    <a:lnTo>
                      <a:pt x="479" y="261"/>
                    </a:lnTo>
                    <a:lnTo>
                      <a:pt x="481" y="259"/>
                    </a:lnTo>
                    <a:lnTo>
                      <a:pt x="483" y="257"/>
                    </a:lnTo>
                    <a:lnTo>
                      <a:pt x="481" y="256"/>
                    </a:lnTo>
                    <a:lnTo>
                      <a:pt x="483" y="254"/>
                    </a:lnTo>
                    <a:lnTo>
                      <a:pt x="483" y="252"/>
                    </a:lnTo>
                    <a:lnTo>
                      <a:pt x="483" y="251"/>
                    </a:lnTo>
                    <a:lnTo>
                      <a:pt x="481" y="251"/>
                    </a:lnTo>
                    <a:lnTo>
                      <a:pt x="481" y="249"/>
                    </a:lnTo>
                    <a:lnTo>
                      <a:pt x="481" y="247"/>
                    </a:lnTo>
                    <a:lnTo>
                      <a:pt x="483" y="245"/>
                    </a:lnTo>
                    <a:lnTo>
                      <a:pt x="481" y="245"/>
                    </a:lnTo>
                    <a:lnTo>
                      <a:pt x="481" y="244"/>
                    </a:lnTo>
                    <a:lnTo>
                      <a:pt x="481" y="240"/>
                    </a:lnTo>
                    <a:lnTo>
                      <a:pt x="481" y="239"/>
                    </a:lnTo>
                    <a:lnTo>
                      <a:pt x="481" y="237"/>
                    </a:lnTo>
                    <a:lnTo>
                      <a:pt x="481" y="234"/>
                    </a:lnTo>
                    <a:lnTo>
                      <a:pt x="481" y="230"/>
                    </a:lnTo>
                    <a:lnTo>
                      <a:pt x="479" y="229"/>
                    </a:lnTo>
                    <a:lnTo>
                      <a:pt x="479" y="227"/>
                    </a:lnTo>
                    <a:lnTo>
                      <a:pt x="479" y="225"/>
                    </a:lnTo>
                    <a:lnTo>
                      <a:pt x="479" y="222"/>
                    </a:lnTo>
                    <a:lnTo>
                      <a:pt x="479" y="220"/>
                    </a:lnTo>
                    <a:lnTo>
                      <a:pt x="479" y="218"/>
                    </a:lnTo>
                    <a:lnTo>
                      <a:pt x="478" y="217"/>
                    </a:lnTo>
                    <a:lnTo>
                      <a:pt x="479" y="215"/>
                    </a:lnTo>
                    <a:lnTo>
                      <a:pt x="478" y="213"/>
                    </a:lnTo>
                    <a:lnTo>
                      <a:pt x="478" y="212"/>
                    </a:lnTo>
                    <a:lnTo>
                      <a:pt x="478" y="210"/>
                    </a:lnTo>
                    <a:lnTo>
                      <a:pt x="476" y="208"/>
                    </a:lnTo>
                    <a:lnTo>
                      <a:pt x="474" y="208"/>
                    </a:lnTo>
                    <a:lnTo>
                      <a:pt x="473" y="207"/>
                    </a:lnTo>
                    <a:lnTo>
                      <a:pt x="471" y="207"/>
                    </a:lnTo>
                    <a:lnTo>
                      <a:pt x="469" y="205"/>
                    </a:lnTo>
                    <a:lnTo>
                      <a:pt x="467" y="203"/>
                    </a:lnTo>
                    <a:lnTo>
                      <a:pt x="467" y="200"/>
                    </a:lnTo>
                    <a:lnTo>
                      <a:pt x="466" y="200"/>
                    </a:lnTo>
                    <a:lnTo>
                      <a:pt x="466" y="201"/>
                    </a:lnTo>
                    <a:lnTo>
                      <a:pt x="466" y="200"/>
                    </a:lnTo>
                    <a:lnTo>
                      <a:pt x="466" y="196"/>
                    </a:lnTo>
                    <a:lnTo>
                      <a:pt x="464" y="195"/>
                    </a:lnTo>
                    <a:lnTo>
                      <a:pt x="462" y="193"/>
                    </a:lnTo>
                    <a:lnTo>
                      <a:pt x="459" y="193"/>
                    </a:lnTo>
                    <a:lnTo>
                      <a:pt x="457" y="191"/>
                    </a:lnTo>
                    <a:lnTo>
                      <a:pt x="459" y="190"/>
                    </a:lnTo>
                    <a:lnTo>
                      <a:pt x="461" y="190"/>
                    </a:lnTo>
                    <a:lnTo>
                      <a:pt x="461" y="188"/>
                    </a:lnTo>
                    <a:lnTo>
                      <a:pt x="459" y="188"/>
                    </a:lnTo>
                    <a:lnTo>
                      <a:pt x="459" y="184"/>
                    </a:lnTo>
                    <a:lnTo>
                      <a:pt x="457" y="184"/>
                    </a:lnTo>
                    <a:lnTo>
                      <a:pt x="454" y="184"/>
                    </a:lnTo>
                    <a:lnTo>
                      <a:pt x="450" y="184"/>
                    </a:lnTo>
                    <a:lnTo>
                      <a:pt x="447" y="184"/>
                    </a:lnTo>
                    <a:lnTo>
                      <a:pt x="445" y="184"/>
                    </a:lnTo>
                    <a:lnTo>
                      <a:pt x="444" y="184"/>
                    </a:lnTo>
                    <a:lnTo>
                      <a:pt x="442" y="184"/>
                    </a:lnTo>
                    <a:lnTo>
                      <a:pt x="440" y="184"/>
                    </a:lnTo>
                    <a:lnTo>
                      <a:pt x="439" y="188"/>
                    </a:lnTo>
                    <a:lnTo>
                      <a:pt x="440" y="190"/>
                    </a:lnTo>
                    <a:lnTo>
                      <a:pt x="439" y="190"/>
                    </a:lnTo>
                    <a:lnTo>
                      <a:pt x="437" y="190"/>
                    </a:lnTo>
                    <a:lnTo>
                      <a:pt x="435" y="190"/>
                    </a:lnTo>
                    <a:lnTo>
                      <a:pt x="435" y="188"/>
                    </a:lnTo>
                    <a:lnTo>
                      <a:pt x="435" y="186"/>
                    </a:lnTo>
                    <a:lnTo>
                      <a:pt x="435" y="184"/>
                    </a:lnTo>
                    <a:lnTo>
                      <a:pt x="434" y="184"/>
                    </a:lnTo>
                    <a:lnTo>
                      <a:pt x="432" y="181"/>
                    </a:lnTo>
                    <a:lnTo>
                      <a:pt x="434" y="178"/>
                    </a:lnTo>
                    <a:lnTo>
                      <a:pt x="432" y="178"/>
                    </a:lnTo>
                    <a:lnTo>
                      <a:pt x="432" y="176"/>
                    </a:lnTo>
                    <a:lnTo>
                      <a:pt x="430" y="176"/>
                    </a:lnTo>
                    <a:lnTo>
                      <a:pt x="428" y="176"/>
                    </a:lnTo>
                    <a:lnTo>
                      <a:pt x="427" y="176"/>
                    </a:lnTo>
                    <a:lnTo>
                      <a:pt x="425" y="174"/>
                    </a:lnTo>
                    <a:lnTo>
                      <a:pt x="425" y="176"/>
                    </a:lnTo>
                    <a:lnTo>
                      <a:pt x="423" y="176"/>
                    </a:lnTo>
                    <a:lnTo>
                      <a:pt x="422" y="173"/>
                    </a:lnTo>
                    <a:lnTo>
                      <a:pt x="422" y="171"/>
                    </a:lnTo>
                    <a:lnTo>
                      <a:pt x="422" y="169"/>
                    </a:lnTo>
                    <a:lnTo>
                      <a:pt x="420" y="168"/>
                    </a:lnTo>
                    <a:lnTo>
                      <a:pt x="418" y="164"/>
                    </a:lnTo>
                    <a:lnTo>
                      <a:pt x="417" y="162"/>
                    </a:lnTo>
                    <a:lnTo>
                      <a:pt x="415" y="161"/>
                    </a:lnTo>
                    <a:lnTo>
                      <a:pt x="413" y="161"/>
                    </a:lnTo>
                    <a:lnTo>
                      <a:pt x="412" y="162"/>
                    </a:lnTo>
                    <a:lnTo>
                      <a:pt x="410" y="162"/>
                    </a:lnTo>
                    <a:lnTo>
                      <a:pt x="408" y="159"/>
                    </a:lnTo>
                    <a:lnTo>
                      <a:pt x="408" y="157"/>
                    </a:lnTo>
                    <a:lnTo>
                      <a:pt x="406" y="157"/>
                    </a:lnTo>
                    <a:lnTo>
                      <a:pt x="406" y="159"/>
                    </a:lnTo>
                    <a:lnTo>
                      <a:pt x="405" y="157"/>
                    </a:lnTo>
                    <a:lnTo>
                      <a:pt x="403" y="156"/>
                    </a:lnTo>
                    <a:lnTo>
                      <a:pt x="401" y="156"/>
                    </a:lnTo>
                    <a:lnTo>
                      <a:pt x="400" y="156"/>
                    </a:lnTo>
                    <a:lnTo>
                      <a:pt x="400" y="154"/>
                    </a:lnTo>
                    <a:lnTo>
                      <a:pt x="398" y="149"/>
                    </a:lnTo>
                    <a:lnTo>
                      <a:pt x="398" y="147"/>
                    </a:lnTo>
                    <a:lnTo>
                      <a:pt x="398" y="146"/>
                    </a:lnTo>
                    <a:lnTo>
                      <a:pt x="396" y="142"/>
                    </a:lnTo>
                    <a:lnTo>
                      <a:pt x="396" y="139"/>
                    </a:lnTo>
                    <a:lnTo>
                      <a:pt x="393" y="139"/>
                    </a:lnTo>
                    <a:lnTo>
                      <a:pt x="391" y="139"/>
                    </a:lnTo>
                    <a:lnTo>
                      <a:pt x="389" y="139"/>
                    </a:lnTo>
                    <a:lnTo>
                      <a:pt x="389" y="137"/>
                    </a:lnTo>
                    <a:lnTo>
                      <a:pt x="388" y="137"/>
                    </a:lnTo>
                    <a:lnTo>
                      <a:pt x="386" y="135"/>
                    </a:lnTo>
                    <a:lnTo>
                      <a:pt x="383" y="135"/>
                    </a:lnTo>
                    <a:lnTo>
                      <a:pt x="383" y="134"/>
                    </a:lnTo>
                    <a:lnTo>
                      <a:pt x="381" y="134"/>
                    </a:lnTo>
                    <a:lnTo>
                      <a:pt x="381" y="132"/>
                    </a:lnTo>
                    <a:lnTo>
                      <a:pt x="379" y="132"/>
                    </a:lnTo>
                    <a:lnTo>
                      <a:pt x="378" y="130"/>
                    </a:lnTo>
                    <a:lnTo>
                      <a:pt x="378" y="129"/>
                    </a:lnTo>
                    <a:lnTo>
                      <a:pt x="379" y="129"/>
                    </a:lnTo>
                    <a:lnTo>
                      <a:pt x="378" y="127"/>
                    </a:lnTo>
                    <a:lnTo>
                      <a:pt x="376" y="125"/>
                    </a:lnTo>
                    <a:lnTo>
                      <a:pt x="374" y="123"/>
                    </a:lnTo>
                    <a:lnTo>
                      <a:pt x="373" y="120"/>
                    </a:lnTo>
                    <a:lnTo>
                      <a:pt x="369" y="118"/>
                    </a:lnTo>
                    <a:lnTo>
                      <a:pt x="367" y="117"/>
                    </a:lnTo>
                    <a:lnTo>
                      <a:pt x="361" y="113"/>
                    </a:lnTo>
                    <a:lnTo>
                      <a:pt x="357" y="112"/>
                    </a:lnTo>
                    <a:lnTo>
                      <a:pt x="354" y="112"/>
                    </a:lnTo>
                    <a:lnTo>
                      <a:pt x="352" y="110"/>
                    </a:lnTo>
                    <a:lnTo>
                      <a:pt x="344" y="108"/>
                    </a:lnTo>
                    <a:lnTo>
                      <a:pt x="344" y="107"/>
                    </a:lnTo>
                    <a:lnTo>
                      <a:pt x="340" y="105"/>
                    </a:lnTo>
                    <a:lnTo>
                      <a:pt x="337" y="103"/>
                    </a:lnTo>
                    <a:lnTo>
                      <a:pt x="334" y="101"/>
                    </a:lnTo>
                    <a:lnTo>
                      <a:pt x="332" y="103"/>
                    </a:lnTo>
                    <a:lnTo>
                      <a:pt x="330" y="103"/>
                    </a:lnTo>
                    <a:lnTo>
                      <a:pt x="329" y="103"/>
                    </a:lnTo>
                    <a:lnTo>
                      <a:pt x="327" y="103"/>
                    </a:lnTo>
                    <a:lnTo>
                      <a:pt x="327" y="105"/>
                    </a:lnTo>
                    <a:lnTo>
                      <a:pt x="325" y="105"/>
                    </a:lnTo>
                    <a:lnTo>
                      <a:pt x="323" y="105"/>
                    </a:lnTo>
                    <a:lnTo>
                      <a:pt x="322" y="107"/>
                    </a:lnTo>
                    <a:lnTo>
                      <a:pt x="320" y="107"/>
                    </a:lnTo>
                    <a:lnTo>
                      <a:pt x="318" y="107"/>
                    </a:lnTo>
                    <a:lnTo>
                      <a:pt x="315" y="107"/>
                    </a:lnTo>
                    <a:lnTo>
                      <a:pt x="313" y="105"/>
                    </a:lnTo>
                    <a:lnTo>
                      <a:pt x="312" y="105"/>
                    </a:lnTo>
                    <a:lnTo>
                      <a:pt x="312" y="107"/>
                    </a:lnTo>
                    <a:lnTo>
                      <a:pt x="312" y="108"/>
                    </a:lnTo>
                    <a:lnTo>
                      <a:pt x="312" y="110"/>
                    </a:lnTo>
                    <a:lnTo>
                      <a:pt x="310" y="110"/>
                    </a:lnTo>
                    <a:lnTo>
                      <a:pt x="308" y="110"/>
                    </a:lnTo>
                    <a:lnTo>
                      <a:pt x="306" y="110"/>
                    </a:lnTo>
                    <a:lnTo>
                      <a:pt x="305" y="112"/>
                    </a:lnTo>
                    <a:lnTo>
                      <a:pt x="305" y="115"/>
                    </a:lnTo>
                    <a:lnTo>
                      <a:pt x="305" y="118"/>
                    </a:lnTo>
                    <a:lnTo>
                      <a:pt x="306" y="118"/>
                    </a:lnTo>
                    <a:lnTo>
                      <a:pt x="306" y="120"/>
                    </a:lnTo>
                    <a:lnTo>
                      <a:pt x="308" y="120"/>
                    </a:lnTo>
                    <a:lnTo>
                      <a:pt x="308" y="122"/>
                    </a:lnTo>
                    <a:lnTo>
                      <a:pt x="308" y="125"/>
                    </a:lnTo>
                    <a:lnTo>
                      <a:pt x="308" y="127"/>
                    </a:lnTo>
                    <a:lnTo>
                      <a:pt x="305" y="129"/>
                    </a:lnTo>
                    <a:lnTo>
                      <a:pt x="303" y="127"/>
                    </a:lnTo>
                    <a:lnTo>
                      <a:pt x="301" y="129"/>
                    </a:lnTo>
                    <a:lnTo>
                      <a:pt x="300" y="127"/>
                    </a:lnTo>
                    <a:lnTo>
                      <a:pt x="298" y="127"/>
                    </a:lnTo>
                    <a:lnTo>
                      <a:pt x="298" y="125"/>
                    </a:lnTo>
                    <a:lnTo>
                      <a:pt x="296" y="127"/>
                    </a:lnTo>
                    <a:lnTo>
                      <a:pt x="295" y="127"/>
                    </a:lnTo>
                    <a:lnTo>
                      <a:pt x="293" y="127"/>
                    </a:lnTo>
                    <a:lnTo>
                      <a:pt x="291" y="129"/>
                    </a:lnTo>
                    <a:lnTo>
                      <a:pt x="286" y="132"/>
                    </a:lnTo>
                    <a:lnTo>
                      <a:pt x="284" y="132"/>
                    </a:lnTo>
                    <a:lnTo>
                      <a:pt x="284" y="134"/>
                    </a:lnTo>
                    <a:lnTo>
                      <a:pt x="281" y="137"/>
                    </a:lnTo>
                    <a:lnTo>
                      <a:pt x="279" y="139"/>
                    </a:lnTo>
                    <a:lnTo>
                      <a:pt x="278" y="139"/>
                    </a:lnTo>
                    <a:lnTo>
                      <a:pt x="274" y="142"/>
                    </a:lnTo>
                    <a:lnTo>
                      <a:pt x="273" y="144"/>
                    </a:lnTo>
                    <a:lnTo>
                      <a:pt x="271" y="144"/>
                    </a:lnTo>
                    <a:lnTo>
                      <a:pt x="266" y="147"/>
                    </a:lnTo>
                    <a:lnTo>
                      <a:pt x="262" y="149"/>
                    </a:lnTo>
                    <a:lnTo>
                      <a:pt x="261" y="151"/>
                    </a:lnTo>
                    <a:lnTo>
                      <a:pt x="261" y="152"/>
                    </a:lnTo>
                    <a:lnTo>
                      <a:pt x="259" y="151"/>
                    </a:lnTo>
                    <a:lnTo>
                      <a:pt x="261" y="149"/>
                    </a:lnTo>
                    <a:lnTo>
                      <a:pt x="261" y="147"/>
                    </a:lnTo>
                    <a:lnTo>
                      <a:pt x="259" y="146"/>
                    </a:lnTo>
                    <a:lnTo>
                      <a:pt x="257" y="146"/>
                    </a:lnTo>
                    <a:lnTo>
                      <a:pt x="257" y="147"/>
                    </a:lnTo>
                    <a:lnTo>
                      <a:pt x="256" y="149"/>
                    </a:lnTo>
                    <a:lnTo>
                      <a:pt x="256" y="151"/>
                    </a:lnTo>
                    <a:lnTo>
                      <a:pt x="254" y="151"/>
                    </a:lnTo>
                    <a:lnTo>
                      <a:pt x="254" y="152"/>
                    </a:lnTo>
                    <a:lnTo>
                      <a:pt x="252" y="154"/>
                    </a:lnTo>
                    <a:lnTo>
                      <a:pt x="247" y="156"/>
                    </a:lnTo>
                    <a:lnTo>
                      <a:pt x="244" y="154"/>
                    </a:lnTo>
                    <a:lnTo>
                      <a:pt x="242" y="156"/>
                    </a:lnTo>
                    <a:lnTo>
                      <a:pt x="240" y="156"/>
                    </a:lnTo>
                    <a:lnTo>
                      <a:pt x="237" y="157"/>
                    </a:lnTo>
                    <a:lnTo>
                      <a:pt x="235" y="157"/>
                    </a:lnTo>
                    <a:lnTo>
                      <a:pt x="232" y="159"/>
                    </a:lnTo>
                    <a:lnTo>
                      <a:pt x="230" y="159"/>
                    </a:lnTo>
                    <a:lnTo>
                      <a:pt x="229" y="161"/>
                    </a:lnTo>
                    <a:lnTo>
                      <a:pt x="225" y="161"/>
                    </a:lnTo>
                    <a:lnTo>
                      <a:pt x="222" y="161"/>
                    </a:lnTo>
                    <a:lnTo>
                      <a:pt x="220" y="162"/>
                    </a:lnTo>
                    <a:lnTo>
                      <a:pt x="220" y="164"/>
                    </a:lnTo>
                    <a:lnTo>
                      <a:pt x="218" y="162"/>
                    </a:lnTo>
                    <a:lnTo>
                      <a:pt x="217" y="161"/>
                    </a:lnTo>
                    <a:lnTo>
                      <a:pt x="215" y="156"/>
                    </a:lnTo>
                    <a:lnTo>
                      <a:pt x="212" y="151"/>
                    </a:lnTo>
                    <a:lnTo>
                      <a:pt x="212" y="147"/>
                    </a:lnTo>
                    <a:lnTo>
                      <a:pt x="212" y="146"/>
                    </a:lnTo>
                    <a:lnTo>
                      <a:pt x="212" y="144"/>
                    </a:lnTo>
                    <a:lnTo>
                      <a:pt x="212" y="142"/>
                    </a:lnTo>
                    <a:lnTo>
                      <a:pt x="213" y="142"/>
                    </a:lnTo>
                    <a:lnTo>
                      <a:pt x="213" y="144"/>
                    </a:lnTo>
                    <a:lnTo>
                      <a:pt x="213" y="147"/>
                    </a:lnTo>
                    <a:lnTo>
                      <a:pt x="213" y="149"/>
                    </a:lnTo>
                    <a:lnTo>
                      <a:pt x="215" y="154"/>
                    </a:lnTo>
                    <a:lnTo>
                      <a:pt x="217" y="159"/>
                    </a:lnTo>
                    <a:lnTo>
                      <a:pt x="218" y="161"/>
                    </a:lnTo>
                    <a:lnTo>
                      <a:pt x="220" y="161"/>
                    </a:lnTo>
                    <a:lnTo>
                      <a:pt x="222" y="161"/>
                    </a:lnTo>
                    <a:lnTo>
                      <a:pt x="223" y="159"/>
                    </a:lnTo>
                    <a:lnTo>
                      <a:pt x="222" y="149"/>
                    </a:lnTo>
                    <a:lnTo>
                      <a:pt x="222" y="147"/>
                    </a:lnTo>
                    <a:lnTo>
                      <a:pt x="220" y="146"/>
                    </a:lnTo>
                    <a:lnTo>
                      <a:pt x="222" y="146"/>
                    </a:lnTo>
                    <a:lnTo>
                      <a:pt x="220" y="146"/>
                    </a:lnTo>
                    <a:lnTo>
                      <a:pt x="220" y="144"/>
                    </a:lnTo>
                    <a:lnTo>
                      <a:pt x="218" y="144"/>
                    </a:lnTo>
                    <a:lnTo>
                      <a:pt x="217" y="142"/>
                    </a:lnTo>
                    <a:lnTo>
                      <a:pt x="215" y="139"/>
                    </a:lnTo>
                    <a:lnTo>
                      <a:pt x="213" y="137"/>
                    </a:lnTo>
                    <a:lnTo>
                      <a:pt x="212" y="135"/>
                    </a:lnTo>
                    <a:lnTo>
                      <a:pt x="210" y="134"/>
                    </a:lnTo>
                    <a:lnTo>
                      <a:pt x="207" y="134"/>
                    </a:lnTo>
                    <a:lnTo>
                      <a:pt x="205" y="134"/>
                    </a:lnTo>
                    <a:lnTo>
                      <a:pt x="203" y="134"/>
                    </a:lnTo>
                    <a:lnTo>
                      <a:pt x="201" y="134"/>
                    </a:lnTo>
                    <a:lnTo>
                      <a:pt x="198" y="130"/>
                    </a:lnTo>
                    <a:lnTo>
                      <a:pt x="195" y="129"/>
                    </a:lnTo>
                    <a:lnTo>
                      <a:pt x="195" y="127"/>
                    </a:lnTo>
                    <a:lnTo>
                      <a:pt x="193" y="125"/>
                    </a:lnTo>
                    <a:lnTo>
                      <a:pt x="191" y="125"/>
                    </a:lnTo>
                    <a:lnTo>
                      <a:pt x="188" y="123"/>
                    </a:lnTo>
                    <a:lnTo>
                      <a:pt x="183" y="122"/>
                    </a:lnTo>
                    <a:lnTo>
                      <a:pt x="179" y="120"/>
                    </a:lnTo>
                    <a:lnTo>
                      <a:pt x="178" y="118"/>
                    </a:lnTo>
                    <a:lnTo>
                      <a:pt x="174" y="117"/>
                    </a:lnTo>
                    <a:lnTo>
                      <a:pt x="171" y="115"/>
                    </a:lnTo>
                    <a:lnTo>
                      <a:pt x="166" y="112"/>
                    </a:lnTo>
                    <a:lnTo>
                      <a:pt x="161" y="110"/>
                    </a:lnTo>
                    <a:lnTo>
                      <a:pt x="154" y="107"/>
                    </a:lnTo>
                    <a:lnTo>
                      <a:pt x="146" y="105"/>
                    </a:lnTo>
                    <a:lnTo>
                      <a:pt x="132" y="101"/>
                    </a:lnTo>
                    <a:lnTo>
                      <a:pt x="125" y="101"/>
                    </a:lnTo>
                    <a:lnTo>
                      <a:pt x="120" y="100"/>
                    </a:lnTo>
                    <a:lnTo>
                      <a:pt x="117" y="100"/>
                    </a:lnTo>
                    <a:lnTo>
                      <a:pt x="115" y="100"/>
                    </a:lnTo>
                    <a:lnTo>
                      <a:pt x="113" y="100"/>
                    </a:lnTo>
                    <a:lnTo>
                      <a:pt x="112" y="100"/>
                    </a:lnTo>
                    <a:lnTo>
                      <a:pt x="110" y="100"/>
                    </a:lnTo>
                    <a:lnTo>
                      <a:pt x="107" y="101"/>
                    </a:lnTo>
                    <a:lnTo>
                      <a:pt x="105" y="100"/>
                    </a:lnTo>
                    <a:lnTo>
                      <a:pt x="95" y="100"/>
                    </a:lnTo>
                    <a:lnTo>
                      <a:pt x="85" y="101"/>
                    </a:lnTo>
                    <a:lnTo>
                      <a:pt x="79" y="103"/>
                    </a:lnTo>
                    <a:lnTo>
                      <a:pt x="76" y="105"/>
                    </a:lnTo>
                    <a:lnTo>
                      <a:pt x="69" y="105"/>
                    </a:lnTo>
                    <a:lnTo>
                      <a:pt x="69" y="107"/>
                    </a:lnTo>
                    <a:lnTo>
                      <a:pt x="49" y="113"/>
                    </a:lnTo>
                    <a:lnTo>
                      <a:pt x="44" y="113"/>
                    </a:lnTo>
                    <a:lnTo>
                      <a:pt x="39" y="115"/>
                    </a:lnTo>
                    <a:lnTo>
                      <a:pt x="37" y="115"/>
                    </a:lnTo>
                    <a:lnTo>
                      <a:pt x="35" y="115"/>
                    </a:lnTo>
                    <a:lnTo>
                      <a:pt x="34" y="115"/>
                    </a:lnTo>
                    <a:lnTo>
                      <a:pt x="30" y="117"/>
                    </a:lnTo>
                    <a:lnTo>
                      <a:pt x="25" y="118"/>
                    </a:lnTo>
                    <a:lnTo>
                      <a:pt x="17" y="120"/>
                    </a:lnTo>
                    <a:lnTo>
                      <a:pt x="22" y="118"/>
                    </a:lnTo>
                    <a:lnTo>
                      <a:pt x="22" y="117"/>
                    </a:lnTo>
                    <a:lnTo>
                      <a:pt x="22" y="113"/>
                    </a:lnTo>
                    <a:lnTo>
                      <a:pt x="22" y="112"/>
                    </a:lnTo>
                    <a:lnTo>
                      <a:pt x="22" y="108"/>
                    </a:lnTo>
                    <a:lnTo>
                      <a:pt x="24" y="107"/>
                    </a:lnTo>
                    <a:lnTo>
                      <a:pt x="22" y="98"/>
                    </a:lnTo>
                    <a:lnTo>
                      <a:pt x="20" y="96"/>
                    </a:lnTo>
                    <a:lnTo>
                      <a:pt x="24" y="85"/>
                    </a:lnTo>
                    <a:lnTo>
                      <a:pt x="24" y="83"/>
                    </a:lnTo>
                    <a:lnTo>
                      <a:pt x="24" y="81"/>
                    </a:lnTo>
                    <a:lnTo>
                      <a:pt x="22" y="79"/>
                    </a:lnTo>
                    <a:lnTo>
                      <a:pt x="19" y="76"/>
                    </a:lnTo>
                    <a:lnTo>
                      <a:pt x="15" y="74"/>
                    </a:lnTo>
                    <a:lnTo>
                      <a:pt x="13" y="74"/>
                    </a:lnTo>
                    <a:lnTo>
                      <a:pt x="10" y="73"/>
                    </a:lnTo>
                    <a:lnTo>
                      <a:pt x="2" y="63"/>
                    </a:lnTo>
                    <a:lnTo>
                      <a:pt x="0" y="61"/>
                    </a:lnTo>
                    <a:lnTo>
                      <a:pt x="0" y="57"/>
                    </a:lnTo>
                    <a:lnTo>
                      <a:pt x="2" y="54"/>
                    </a:lnTo>
                    <a:lnTo>
                      <a:pt x="2" y="49"/>
                    </a:lnTo>
                    <a:lnTo>
                      <a:pt x="2" y="47"/>
                    </a:lnTo>
                    <a:lnTo>
                      <a:pt x="5" y="47"/>
                    </a:lnTo>
                    <a:lnTo>
                      <a:pt x="7" y="46"/>
                    </a:lnTo>
                    <a:lnTo>
                      <a:pt x="12" y="46"/>
                    </a:lnTo>
                    <a:lnTo>
                      <a:pt x="13" y="46"/>
                    </a:lnTo>
                    <a:lnTo>
                      <a:pt x="15" y="46"/>
                    </a:lnTo>
                    <a:lnTo>
                      <a:pt x="17" y="46"/>
                    </a:lnTo>
                    <a:lnTo>
                      <a:pt x="22" y="46"/>
                    </a:lnTo>
                    <a:lnTo>
                      <a:pt x="24" y="44"/>
                    </a:lnTo>
                    <a:lnTo>
                      <a:pt x="25" y="44"/>
                    </a:lnTo>
                    <a:lnTo>
                      <a:pt x="27" y="44"/>
                    </a:lnTo>
                    <a:lnTo>
                      <a:pt x="29" y="44"/>
                    </a:lnTo>
                    <a:lnTo>
                      <a:pt x="32" y="44"/>
                    </a:lnTo>
                    <a:lnTo>
                      <a:pt x="41" y="42"/>
                    </a:lnTo>
                    <a:lnTo>
                      <a:pt x="49" y="42"/>
                    </a:lnTo>
                    <a:lnTo>
                      <a:pt x="51" y="42"/>
                    </a:lnTo>
                    <a:lnTo>
                      <a:pt x="52" y="42"/>
                    </a:lnTo>
                    <a:lnTo>
                      <a:pt x="66" y="40"/>
                    </a:lnTo>
                    <a:lnTo>
                      <a:pt x="71" y="40"/>
                    </a:lnTo>
                    <a:lnTo>
                      <a:pt x="74" y="39"/>
                    </a:lnTo>
                    <a:lnTo>
                      <a:pt x="79" y="39"/>
                    </a:lnTo>
                    <a:lnTo>
                      <a:pt x="83" y="39"/>
                    </a:lnTo>
                    <a:lnTo>
                      <a:pt x="85" y="39"/>
                    </a:lnTo>
                    <a:lnTo>
                      <a:pt x="95" y="37"/>
                    </a:lnTo>
                    <a:lnTo>
                      <a:pt x="98" y="37"/>
                    </a:lnTo>
                    <a:lnTo>
                      <a:pt x="103" y="37"/>
                    </a:lnTo>
                    <a:lnTo>
                      <a:pt x="105" y="37"/>
                    </a:lnTo>
                    <a:lnTo>
                      <a:pt x="108" y="35"/>
                    </a:lnTo>
                    <a:lnTo>
                      <a:pt x="110" y="35"/>
                    </a:lnTo>
                    <a:lnTo>
                      <a:pt x="112" y="35"/>
                    </a:lnTo>
                    <a:lnTo>
                      <a:pt x="117" y="35"/>
                    </a:lnTo>
                    <a:lnTo>
                      <a:pt x="118" y="35"/>
                    </a:lnTo>
                    <a:lnTo>
                      <a:pt x="129" y="34"/>
                    </a:lnTo>
                    <a:lnTo>
                      <a:pt x="130" y="34"/>
                    </a:lnTo>
                    <a:lnTo>
                      <a:pt x="140" y="32"/>
                    </a:lnTo>
                    <a:lnTo>
                      <a:pt x="142" y="32"/>
                    </a:lnTo>
                    <a:lnTo>
                      <a:pt x="190" y="27"/>
                    </a:lnTo>
                    <a:lnTo>
                      <a:pt x="191" y="27"/>
                    </a:lnTo>
                    <a:lnTo>
                      <a:pt x="220" y="22"/>
                    </a:lnTo>
                    <a:close/>
                  </a:path>
                </a:pathLst>
              </a:custGeom>
              <a:solidFill>
                <a:srgbClr val="046442"/>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Freeform 25"/>
              <p:cNvSpPr>
                <a:spLocks/>
              </p:cNvSpPr>
              <p:nvPr/>
            </p:nvSpPr>
            <p:spPr bwMode="auto">
              <a:xfrm>
                <a:off x="8773156" y="6026713"/>
                <a:ext cx="11486" cy="9572"/>
              </a:xfrm>
              <a:custGeom>
                <a:avLst/>
                <a:gdLst>
                  <a:gd name="T0" fmla="*/ 6 w 6"/>
                  <a:gd name="T1" fmla="*/ 5 h 5"/>
                  <a:gd name="T2" fmla="*/ 0 w 6"/>
                  <a:gd name="T3" fmla="*/ 5 h 5"/>
                  <a:gd name="T4" fmla="*/ 0 w 6"/>
                  <a:gd name="T5" fmla="*/ 3 h 5"/>
                  <a:gd name="T6" fmla="*/ 0 w 6"/>
                  <a:gd name="T7" fmla="*/ 2 h 5"/>
                  <a:gd name="T8" fmla="*/ 2 w 6"/>
                  <a:gd name="T9" fmla="*/ 0 h 5"/>
                  <a:gd name="T10" fmla="*/ 4 w 6"/>
                  <a:gd name="T11" fmla="*/ 0 h 5"/>
                  <a:gd name="T12" fmla="*/ 6 w 6"/>
                  <a:gd name="T13" fmla="*/ 0 h 5"/>
                  <a:gd name="T14" fmla="*/ 6 w 6"/>
                  <a:gd name="T15" fmla="*/ 2 h 5"/>
                  <a:gd name="T16" fmla="*/ 6 w 6"/>
                  <a:gd name="T17" fmla="*/ 3 h 5"/>
                  <a:gd name="T18" fmla="*/ 6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6" y="5"/>
                    </a:moveTo>
                    <a:lnTo>
                      <a:pt x="0" y="5"/>
                    </a:lnTo>
                    <a:lnTo>
                      <a:pt x="0" y="3"/>
                    </a:lnTo>
                    <a:lnTo>
                      <a:pt x="0" y="2"/>
                    </a:lnTo>
                    <a:lnTo>
                      <a:pt x="2" y="0"/>
                    </a:lnTo>
                    <a:lnTo>
                      <a:pt x="4" y="0"/>
                    </a:lnTo>
                    <a:lnTo>
                      <a:pt x="6" y="0"/>
                    </a:lnTo>
                    <a:lnTo>
                      <a:pt x="6" y="2"/>
                    </a:lnTo>
                    <a:lnTo>
                      <a:pt x="6" y="3"/>
                    </a:lnTo>
                    <a:lnTo>
                      <a:pt x="6" y="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26"/>
              <p:cNvSpPr>
                <a:spLocks/>
              </p:cNvSpPr>
              <p:nvPr/>
            </p:nvSpPr>
            <p:spPr bwMode="auto">
              <a:xfrm>
                <a:off x="8932043" y="5980770"/>
                <a:ext cx="7657" cy="7657"/>
              </a:xfrm>
              <a:custGeom>
                <a:avLst/>
                <a:gdLst>
                  <a:gd name="T0" fmla="*/ 4 w 4"/>
                  <a:gd name="T1" fmla="*/ 2 h 4"/>
                  <a:gd name="T2" fmla="*/ 0 w 4"/>
                  <a:gd name="T3" fmla="*/ 4 h 4"/>
                  <a:gd name="T4" fmla="*/ 2 w 4"/>
                  <a:gd name="T5" fmla="*/ 2 h 4"/>
                  <a:gd name="T6" fmla="*/ 4 w 4"/>
                  <a:gd name="T7" fmla="*/ 2 h 4"/>
                  <a:gd name="T8" fmla="*/ 4 w 4"/>
                  <a:gd name="T9" fmla="*/ 0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lnTo>
                      <a:pt x="0" y="4"/>
                    </a:lnTo>
                    <a:lnTo>
                      <a:pt x="2" y="2"/>
                    </a:lnTo>
                    <a:lnTo>
                      <a:pt x="4" y="2"/>
                    </a:lnTo>
                    <a:lnTo>
                      <a:pt x="4" y="0"/>
                    </a:lnTo>
                    <a:lnTo>
                      <a:pt x="4"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27"/>
              <p:cNvSpPr>
                <a:spLocks/>
              </p:cNvSpPr>
              <p:nvPr/>
            </p:nvSpPr>
            <p:spPr bwMode="auto">
              <a:xfrm>
                <a:off x="8838242" y="5971197"/>
                <a:ext cx="91887" cy="55515"/>
              </a:xfrm>
              <a:custGeom>
                <a:avLst/>
                <a:gdLst>
                  <a:gd name="T0" fmla="*/ 41 w 48"/>
                  <a:gd name="T1" fmla="*/ 5 h 29"/>
                  <a:gd name="T2" fmla="*/ 44 w 48"/>
                  <a:gd name="T3" fmla="*/ 5 h 29"/>
                  <a:gd name="T4" fmla="*/ 46 w 48"/>
                  <a:gd name="T5" fmla="*/ 7 h 29"/>
                  <a:gd name="T6" fmla="*/ 48 w 48"/>
                  <a:gd name="T7" fmla="*/ 9 h 29"/>
                  <a:gd name="T8" fmla="*/ 44 w 48"/>
                  <a:gd name="T9" fmla="*/ 12 h 29"/>
                  <a:gd name="T10" fmla="*/ 38 w 48"/>
                  <a:gd name="T11" fmla="*/ 12 h 29"/>
                  <a:gd name="T12" fmla="*/ 34 w 48"/>
                  <a:gd name="T13" fmla="*/ 14 h 29"/>
                  <a:gd name="T14" fmla="*/ 31 w 48"/>
                  <a:gd name="T15" fmla="*/ 12 h 29"/>
                  <a:gd name="T16" fmla="*/ 27 w 48"/>
                  <a:gd name="T17" fmla="*/ 12 h 29"/>
                  <a:gd name="T18" fmla="*/ 27 w 48"/>
                  <a:gd name="T19" fmla="*/ 16 h 29"/>
                  <a:gd name="T20" fmla="*/ 24 w 48"/>
                  <a:gd name="T21" fmla="*/ 17 h 29"/>
                  <a:gd name="T22" fmla="*/ 14 w 48"/>
                  <a:gd name="T23" fmla="*/ 24 h 29"/>
                  <a:gd name="T24" fmla="*/ 12 w 48"/>
                  <a:gd name="T25" fmla="*/ 26 h 29"/>
                  <a:gd name="T26" fmla="*/ 5 w 48"/>
                  <a:gd name="T27" fmla="*/ 27 h 29"/>
                  <a:gd name="T28" fmla="*/ 0 w 48"/>
                  <a:gd name="T29" fmla="*/ 29 h 29"/>
                  <a:gd name="T30" fmla="*/ 0 w 48"/>
                  <a:gd name="T31" fmla="*/ 26 h 29"/>
                  <a:gd name="T32" fmla="*/ 4 w 48"/>
                  <a:gd name="T33" fmla="*/ 24 h 29"/>
                  <a:gd name="T34" fmla="*/ 7 w 48"/>
                  <a:gd name="T35" fmla="*/ 24 h 29"/>
                  <a:gd name="T36" fmla="*/ 11 w 48"/>
                  <a:gd name="T37" fmla="*/ 22 h 29"/>
                  <a:gd name="T38" fmla="*/ 12 w 48"/>
                  <a:gd name="T39" fmla="*/ 21 h 29"/>
                  <a:gd name="T40" fmla="*/ 14 w 48"/>
                  <a:gd name="T41" fmla="*/ 19 h 29"/>
                  <a:gd name="T42" fmla="*/ 17 w 48"/>
                  <a:gd name="T43" fmla="*/ 16 h 29"/>
                  <a:gd name="T44" fmla="*/ 21 w 48"/>
                  <a:gd name="T45" fmla="*/ 14 h 29"/>
                  <a:gd name="T46" fmla="*/ 22 w 48"/>
                  <a:gd name="T47" fmla="*/ 9 h 29"/>
                  <a:gd name="T48" fmla="*/ 26 w 48"/>
                  <a:gd name="T49" fmla="*/ 9 h 29"/>
                  <a:gd name="T50" fmla="*/ 29 w 48"/>
                  <a:gd name="T51" fmla="*/ 7 h 29"/>
                  <a:gd name="T52" fmla="*/ 31 w 48"/>
                  <a:gd name="T53" fmla="*/ 7 h 29"/>
                  <a:gd name="T54" fmla="*/ 31 w 48"/>
                  <a:gd name="T55" fmla="*/ 4 h 29"/>
                  <a:gd name="T56" fmla="*/ 33 w 48"/>
                  <a:gd name="T57" fmla="*/ 4 h 29"/>
                  <a:gd name="T58" fmla="*/ 34 w 48"/>
                  <a:gd name="T59" fmla="*/ 2 h 29"/>
                  <a:gd name="T60" fmla="*/ 36 w 48"/>
                  <a:gd name="T61" fmla="*/ 0 h 29"/>
                  <a:gd name="T62" fmla="*/ 38 w 48"/>
                  <a:gd name="T6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9">
                    <a:moveTo>
                      <a:pt x="38" y="4"/>
                    </a:moveTo>
                    <a:lnTo>
                      <a:pt x="41" y="5"/>
                    </a:lnTo>
                    <a:lnTo>
                      <a:pt x="43" y="4"/>
                    </a:lnTo>
                    <a:lnTo>
                      <a:pt x="44" y="5"/>
                    </a:lnTo>
                    <a:lnTo>
                      <a:pt x="46" y="5"/>
                    </a:lnTo>
                    <a:lnTo>
                      <a:pt x="46" y="7"/>
                    </a:lnTo>
                    <a:lnTo>
                      <a:pt x="46" y="9"/>
                    </a:lnTo>
                    <a:lnTo>
                      <a:pt x="48" y="9"/>
                    </a:lnTo>
                    <a:lnTo>
                      <a:pt x="48" y="10"/>
                    </a:lnTo>
                    <a:lnTo>
                      <a:pt x="44" y="12"/>
                    </a:lnTo>
                    <a:lnTo>
                      <a:pt x="39" y="14"/>
                    </a:lnTo>
                    <a:lnTo>
                      <a:pt x="38" y="12"/>
                    </a:lnTo>
                    <a:lnTo>
                      <a:pt x="36" y="12"/>
                    </a:lnTo>
                    <a:lnTo>
                      <a:pt x="34" y="14"/>
                    </a:lnTo>
                    <a:lnTo>
                      <a:pt x="31" y="14"/>
                    </a:lnTo>
                    <a:lnTo>
                      <a:pt x="31" y="12"/>
                    </a:lnTo>
                    <a:lnTo>
                      <a:pt x="29" y="12"/>
                    </a:lnTo>
                    <a:lnTo>
                      <a:pt x="27" y="12"/>
                    </a:lnTo>
                    <a:lnTo>
                      <a:pt x="27" y="14"/>
                    </a:lnTo>
                    <a:lnTo>
                      <a:pt x="27" y="16"/>
                    </a:lnTo>
                    <a:lnTo>
                      <a:pt x="27" y="17"/>
                    </a:lnTo>
                    <a:lnTo>
                      <a:pt x="24" y="17"/>
                    </a:lnTo>
                    <a:lnTo>
                      <a:pt x="21" y="21"/>
                    </a:lnTo>
                    <a:lnTo>
                      <a:pt x="14" y="24"/>
                    </a:lnTo>
                    <a:lnTo>
                      <a:pt x="14" y="26"/>
                    </a:lnTo>
                    <a:lnTo>
                      <a:pt x="12" y="26"/>
                    </a:lnTo>
                    <a:lnTo>
                      <a:pt x="7" y="27"/>
                    </a:lnTo>
                    <a:lnTo>
                      <a:pt x="5" y="27"/>
                    </a:lnTo>
                    <a:lnTo>
                      <a:pt x="2" y="29"/>
                    </a:lnTo>
                    <a:lnTo>
                      <a:pt x="0" y="29"/>
                    </a:lnTo>
                    <a:lnTo>
                      <a:pt x="0" y="27"/>
                    </a:lnTo>
                    <a:lnTo>
                      <a:pt x="0" y="26"/>
                    </a:lnTo>
                    <a:lnTo>
                      <a:pt x="2" y="24"/>
                    </a:lnTo>
                    <a:lnTo>
                      <a:pt x="4" y="24"/>
                    </a:lnTo>
                    <a:lnTo>
                      <a:pt x="5" y="24"/>
                    </a:lnTo>
                    <a:lnTo>
                      <a:pt x="7" y="24"/>
                    </a:lnTo>
                    <a:lnTo>
                      <a:pt x="9" y="22"/>
                    </a:lnTo>
                    <a:lnTo>
                      <a:pt x="11" y="22"/>
                    </a:lnTo>
                    <a:lnTo>
                      <a:pt x="12" y="22"/>
                    </a:lnTo>
                    <a:lnTo>
                      <a:pt x="12" y="21"/>
                    </a:lnTo>
                    <a:lnTo>
                      <a:pt x="14" y="21"/>
                    </a:lnTo>
                    <a:lnTo>
                      <a:pt x="14" y="19"/>
                    </a:lnTo>
                    <a:lnTo>
                      <a:pt x="16" y="19"/>
                    </a:lnTo>
                    <a:lnTo>
                      <a:pt x="17" y="16"/>
                    </a:lnTo>
                    <a:lnTo>
                      <a:pt x="19" y="14"/>
                    </a:lnTo>
                    <a:lnTo>
                      <a:pt x="21" y="14"/>
                    </a:lnTo>
                    <a:lnTo>
                      <a:pt x="21" y="12"/>
                    </a:lnTo>
                    <a:lnTo>
                      <a:pt x="22" y="9"/>
                    </a:lnTo>
                    <a:lnTo>
                      <a:pt x="24" y="10"/>
                    </a:lnTo>
                    <a:lnTo>
                      <a:pt x="26" y="9"/>
                    </a:lnTo>
                    <a:lnTo>
                      <a:pt x="26" y="7"/>
                    </a:lnTo>
                    <a:lnTo>
                      <a:pt x="29" y="7"/>
                    </a:lnTo>
                    <a:lnTo>
                      <a:pt x="29" y="5"/>
                    </a:lnTo>
                    <a:lnTo>
                      <a:pt x="31" y="7"/>
                    </a:lnTo>
                    <a:lnTo>
                      <a:pt x="33" y="5"/>
                    </a:lnTo>
                    <a:lnTo>
                      <a:pt x="31" y="4"/>
                    </a:lnTo>
                    <a:lnTo>
                      <a:pt x="31" y="2"/>
                    </a:lnTo>
                    <a:lnTo>
                      <a:pt x="33" y="4"/>
                    </a:lnTo>
                    <a:lnTo>
                      <a:pt x="34" y="4"/>
                    </a:lnTo>
                    <a:lnTo>
                      <a:pt x="34" y="2"/>
                    </a:lnTo>
                    <a:lnTo>
                      <a:pt x="34" y="0"/>
                    </a:lnTo>
                    <a:lnTo>
                      <a:pt x="36" y="0"/>
                    </a:lnTo>
                    <a:lnTo>
                      <a:pt x="38" y="2"/>
                    </a:lnTo>
                    <a:lnTo>
                      <a:pt x="38" y="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28"/>
              <p:cNvSpPr>
                <a:spLocks/>
              </p:cNvSpPr>
              <p:nvPr/>
            </p:nvSpPr>
            <p:spPr bwMode="auto">
              <a:xfrm>
                <a:off x="8916728" y="5969284"/>
                <a:ext cx="13401" cy="9572"/>
              </a:xfrm>
              <a:custGeom>
                <a:avLst/>
                <a:gdLst>
                  <a:gd name="T0" fmla="*/ 5 w 7"/>
                  <a:gd name="T1" fmla="*/ 0 h 5"/>
                  <a:gd name="T2" fmla="*/ 7 w 7"/>
                  <a:gd name="T3" fmla="*/ 1 h 5"/>
                  <a:gd name="T4" fmla="*/ 7 w 7"/>
                  <a:gd name="T5" fmla="*/ 3 h 5"/>
                  <a:gd name="T6" fmla="*/ 5 w 7"/>
                  <a:gd name="T7" fmla="*/ 5 h 5"/>
                  <a:gd name="T8" fmla="*/ 5 w 7"/>
                  <a:gd name="T9" fmla="*/ 3 h 5"/>
                  <a:gd name="T10" fmla="*/ 3 w 7"/>
                  <a:gd name="T11" fmla="*/ 3 h 5"/>
                  <a:gd name="T12" fmla="*/ 0 w 7"/>
                  <a:gd name="T13" fmla="*/ 1 h 5"/>
                  <a:gd name="T14" fmla="*/ 2 w 7"/>
                  <a:gd name="T15" fmla="*/ 0 h 5"/>
                  <a:gd name="T16" fmla="*/ 3 w 7"/>
                  <a:gd name="T17" fmla="*/ 0 h 5"/>
                  <a:gd name="T18" fmla="*/ 5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7" y="1"/>
                    </a:lnTo>
                    <a:lnTo>
                      <a:pt x="7" y="3"/>
                    </a:lnTo>
                    <a:lnTo>
                      <a:pt x="5" y="5"/>
                    </a:lnTo>
                    <a:lnTo>
                      <a:pt x="5" y="3"/>
                    </a:lnTo>
                    <a:lnTo>
                      <a:pt x="3" y="3"/>
                    </a:lnTo>
                    <a:lnTo>
                      <a:pt x="0" y="1"/>
                    </a:lnTo>
                    <a:lnTo>
                      <a:pt x="2" y="0"/>
                    </a:lnTo>
                    <a:lnTo>
                      <a:pt x="3" y="0"/>
                    </a:lnTo>
                    <a:lnTo>
                      <a:pt x="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29"/>
              <p:cNvSpPr>
                <a:spLocks/>
              </p:cNvSpPr>
              <p:nvPr/>
            </p:nvSpPr>
            <p:spPr bwMode="auto">
              <a:xfrm>
                <a:off x="8958843" y="5952054"/>
                <a:ext cx="38286" cy="22972"/>
              </a:xfrm>
              <a:custGeom>
                <a:avLst/>
                <a:gdLst>
                  <a:gd name="T0" fmla="*/ 20 w 20"/>
                  <a:gd name="T1" fmla="*/ 0 h 12"/>
                  <a:gd name="T2" fmla="*/ 20 w 20"/>
                  <a:gd name="T3" fmla="*/ 2 h 12"/>
                  <a:gd name="T4" fmla="*/ 17 w 20"/>
                  <a:gd name="T5" fmla="*/ 2 h 12"/>
                  <a:gd name="T6" fmla="*/ 10 w 20"/>
                  <a:gd name="T7" fmla="*/ 7 h 12"/>
                  <a:gd name="T8" fmla="*/ 10 w 20"/>
                  <a:gd name="T9" fmla="*/ 9 h 12"/>
                  <a:gd name="T10" fmla="*/ 8 w 20"/>
                  <a:gd name="T11" fmla="*/ 7 h 12"/>
                  <a:gd name="T12" fmla="*/ 7 w 20"/>
                  <a:gd name="T13" fmla="*/ 9 h 12"/>
                  <a:gd name="T14" fmla="*/ 5 w 20"/>
                  <a:gd name="T15" fmla="*/ 10 h 12"/>
                  <a:gd name="T16" fmla="*/ 5 w 20"/>
                  <a:gd name="T17" fmla="*/ 12 h 12"/>
                  <a:gd name="T18" fmla="*/ 3 w 20"/>
                  <a:gd name="T19" fmla="*/ 12 h 12"/>
                  <a:gd name="T20" fmla="*/ 0 w 20"/>
                  <a:gd name="T21" fmla="*/ 10 h 12"/>
                  <a:gd name="T22" fmla="*/ 2 w 20"/>
                  <a:gd name="T23" fmla="*/ 10 h 12"/>
                  <a:gd name="T24" fmla="*/ 3 w 20"/>
                  <a:gd name="T25" fmla="*/ 10 h 12"/>
                  <a:gd name="T26" fmla="*/ 7 w 20"/>
                  <a:gd name="T27" fmla="*/ 9 h 12"/>
                  <a:gd name="T28" fmla="*/ 7 w 20"/>
                  <a:gd name="T29" fmla="*/ 7 h 12"/>
                  <a:gd name="T30" fmla="*/ 8 w 20"/>
                  <a:gd name="T31" fmla="*/ 5 h 12"/>
                  <a:gd name="T32" fmla="*/ 10 w 20"/>
                  <a:gd name="T33" fmla="*/ 7 h 12"/>
                  <a:gd name="T34" fmla="*/ 12 w 20"/>
                  <a:gd name="T35" fmla="*/ 5 h 12"/>
                  <a:gd name="T36" fmla="*/ 14 w 20"/>
                  <a:gd name="T37" fmla="*/ 4 h 12"/>
                  <a:gd name="T38" fmla="*/ 15 w 20"/>
                  <a:gd name="T39" fmla="*/ 2 h 12"/>
                  <a:gd name="T40" fmla="*/ 20 w 20"/>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2">
                    <a:moveTo>
                      <a:pt x="20" y="0"/>
                    </a:moveTo>
                    <a:lnTo>
                      <a:pt x="20" y="2"/>
                    </a:lnTo>
                    <a:lnTo>
                      <a:pt x="17" y="2"/>
                    </a:lnTo>
                    <a:lnTo>
                      <a:pt x="10" y="7"/>
                    </a:lnTo>
                    <a:lnTo>
                      <a:pt x="10" y="9"/>
                    </a:lnTo>
                    <a:lnTo>
                      <a:pt x="8" y="7"/>
                    </a:lnTo>
                    <a:lnTo>
                      <a:pt x="7" y="9"/>
                    </a:lnTo>
                    <a:lnTo>
                      <a:pt x="5" y="10"/>
                    </a:lnTo>
                    <a:lnTo>
                      <a:pt x="5" y="12"/>
                    </a:lnTo>
                    <a:lnTo>
                      <a:pt x="3" y="12"/>
                    </a:lnTo>
                    <a:lnTo>
                      <a:pt x="0" y="10"/>
                    </a:lnTo>
                    <a:lnTo>
                      <a:pt x="2" y="10"/>
                    </a:lnTo>
                    <a:lnTo>
                      <a:pt x="3" y="10"/>
                    </a:lnTo>
                    <a:lnTo>
                      <a:pt x="7" y="9"/>
                    </a:lnTo>
                    <a:lnTo>
                      <a:pt x="7" y="7"/>
                    </a:lnTo>
                    <a:lnTo>
                      <a:pt x="8" y="5"/>
                    </a:lnTo>
                    <a:lnTo>
                      <a:pt x="10" y="7"/>
                    </a:lnTo>
                    <a:lnTo>
                      <a:pt x="12" y="5"/>
                    </a:lnTo>
                    <a:lnTo>
                      <a:pt x="14" y="4"/>
                    </a:lnTo>
                    <a:lnTo>
                      <a:pt x="15" y="2"/>
                    </a:lnTo>
                    <a:lnTo>
                      <a:pt x="2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Freeform 30"/>
              <p:cNvSpPr>
                <a:spLocks/>
              </p:cNvSpPr>
              <p:nvPr/>
            </p:nvSpPr>
            <p:spPr bwMode="auto">
              <a:xfrm>
                <a:off x="8997129" y="5948226"/>
                <a:ext cx="382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Freeform 31"/>
              <p:cNvSpPr>
                <a:spLocks/>
              </p:cNvSpPr>
              <p:nvPr/>
            </p:nvSpPr>
            <p:spPr bwMode="auto">
              <a:xfrm>
                <a:off x="9006701" y="5936740"/>
                <a:ext cx="13401" cy="9572"/>
              </a:xfrm>
              <a:custGeom>
                <a:avLst/>
                <a:gdLst>
                  <a:gd name="T0" fmla="*/ 6 w 7"/>
                  <a:gd name="T1" fmla="*/ 1 h 5"/>
                  <a:gd name="T2" fmla="*/ 6 w 7"/>
                  <a:gd name="T3" fmla="*/ 3 h 5"/>
                  <a:gd name="T4" fmla="*/ 2 w 7"/>
                  <a:gd name="T5" fmla="*/ 3 h 5"/>
                  <a:gd name="T6" fmla="*/ 0 w 7"/>
                  <a:gd name="T7" fmla="*/ 5 h 5"/>
                  <a:gd name="T8" fmla="*/ 0 w 7"/>
                  <a:gd name="T9" fmla="*/ 3 h 5"/>
                  <a:gd name="T10" fmla="*/ 2 w 7"/>
                  <a:gd name="T11" fmla="*/ 3 h 5"/>
                  <a:gd name="T12" fmla="*/ 4 w 7"/>
                  <a:gd name="T13" fmla="*/ 1 h 5"/>
                  <a:gd name="T14" fmla="*/ 6 w 7"/>
                  <a:gd name="T15" fmla="*/ 0 h 5"/>
                  <a:gd name="T16" fmla="*/ 7 w 7"/>
                  <a:gd name="T17" fmla="*/ 0 h 5"/>
                  <a:gd name="T18" fmla="*/ 6 w 7"/>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6" y="1"/>
                    </a:moveTo>
                    <a:lnTo>
                      <a:pt x="6" y="3"/>
                    </a:lnTo>
                    <a:lnTo>
                      <a:pt x="2" y="3"/>
                    </a:lnTo>
                    <a:lnTo>
                      <a:pt x="0" y="5"/>
                    </a:lnTo>
                    <a:lnTo>
                      <a:pt x="0" y="3"/>
                    </a:lnTo>
                    <a:lnTo>
                      <a:pt x="2" y="3"/>
                    </a:lnTo>
                    <a:lnTo>
                      <a:pt x="4" y="1"/>
                    </a:lnTo>
                    <a:lnTo>
                      <a:pt x="6" y="0"/>
                    </a:lnTo>
                    <a:lnTo>
                      <a:pt x="7" y="0"/>
                    </a:lnTo>
                    <a:lnTo>
                      <a:pt x="6" y="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Freeform 32"/>
              <p:cNvSpPr>
                <a:spLocks/>
              </p:cNvSpPr>
              <p:nvPr/>
            </p:nvSpPr>
            <p:spPr bwMode="auto">
              <a:xfrm>
                <a:off x="9020101" y="5923340"/>
                <a:ext cx="13401" cy="13401"/>
              </a:xfrm>
              <a:custGeom>
                <a:avLst/>
                <a:gdLst>
                  <a:gd name="T0" fmla="*/ 7 w 7"/>
                  <a:gd name="T1" fmla="*/ 2 h 7"/>
                  <a:gd name="T2" fmla="*/ 5 w 7"/>
                  <a:gd name="T3" fmla="*/ 3 h 7"/>
                  <a:gd name="T4" fmla="*/ 2 w 7"/>
                  <a:gd name="T5" fmla="*/ 7 h 7"/>
                  <a:gd name="T6" fmla="*/ 0 w 7"/>
                  <a:gd name="T7" fmla="*/ 7 h 7"/>
                  <a:gd name="T8" fmla="*/ 2 w 7"/>
                  <a:gd name="T9" fmla="*/ 5 h 7"/>
                  <a:gd name="T10" fmla="*/ 4 w 7"/>
                  <a:gd name="T11" fmla="*/ 3 h 7"/>
                  <a:gd name="T12" fmla="*/ 5 w 7"/>
                  <a:gd name="T13" fmla="*/ 3 h 7"/>
                  <a:gd name="T14" fmla="*/ 5 w 7"/>
                  <a:gd name="T15" fmla="*/ 0 h 7"/>
                  <a:gd name="T16" fmla="*/ 7 w 7"/>
                  <a:gd name="T17" fmla="*/ 0 h 7"/>
                  <a:gd name="T18" fmla="*/ 7 w 7"/>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7" y="2"/>
                    </a:moveTo>
                    <a:lnTo>
                      <a:pt x="5" y="3"/>
                    </a:lnTo>
                    <a:lnTo>
                      <a:pt x="2" y="7"/>
                    </a:lnTo>
                    <a:lnTo>
                      <a:pt x="0" y="7"/>
                    </a:lnTo>
                    <a:lnTo>
                      <a:pt x="2" y="5"/>
                    </a:lnTo>
                    <a:lnTo>
                      <a:pt x="4" y="3"/>
                    </a:lnTo>
                    <a:lnTo>
                      <a:pt x="5" y="3"/>
                    </a:lnTo>
                    <a:lnTo>
                      <a:pt x="5" y="0"/>
                    </a:lnTo>
                    <a:lnTo>
                      <a:pt x="7" y="0"/>
                    </a:lnTo>
                    <a:lnTo>
                      <a:pt x="7"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Freeform 33"/>
              <p:cNvSpPr>
                <a:spLocks/>
              </p:cNvSpPr>
              <p:nvPr/>
            </p:nvSpPr>
            <p:spPr bwMode="auto">
              <a:xfrm>
                <a:off x="9039244" y="5779767"/>
                <a:ext cx="68915" cy="139745"/>
              </a:xfrm>
              <a:custGeom>
                <a:avLst/>
                <a:gdLst>
                  <a:gd name="T0" fmla="*/ 27 w 36"/>
                  <a:gd name="T1" fmla="*/ 26 h 73"/>
                  <a:gd name="T2" fmla="*/ 24 w 36"/>
                  <a:gd name="T3" fmla="*/ 38 h 73"/>
                  <a:gd name="T4" fmla="*/ 24 w 36"/>
                  <a:gd name="T5" fmla="*/ 41 h 73"/>
                  <a:gd name="T6" fmla="*/ 21 w 36"/>
                  <a:gd name="T7" fmla="*/ 46 h 73"/>
                  <a:gd name="T8" fmla="*/ 19 w 36"/>
                  <a:gd name="T9" fmla="*/ 49 h 73"/>
                  <a:gd name="T10" fmla="*/ 16 w 36"/>
                  <a:gd name="T11" fmla="*/ 51 h 73"/>
                  <a:gd name="T12" fmla="*/ 14 w 36"/>
                  <a:gd name="T13" fmla="*/ 55 h 73"/>
                  <a:gd name="T14" fmla="*/ 11 w 36"/>
                  <a:gd name="T15" fmla="*/ 61 h 73"/>
                  <a:gd name="T16" fmla="*/ 7 w 36"/>
                  <a:gd name="T17" fmla="*/ 66 h 73"/>
                  <a:gd name="T18" fmla="*/ 4 w 36"/>
                  <a:gd name="T19" fmla="*/ 68 h 73"/>
                  <a:gd name="T20" fmla="*/ 0 w 36"/>
                  <a:gd name="T21" fmla="*/ 73 h 73"/>
                  <a:gd name="T22" fmla="*/ 2 w 36"/>
                  <a:gd name="T23" fmla="*/ 71 h 73"/>
                  <a:gd name="T24" fmla="*/ 5 w 36"/>
                  <a:gd name="T25" fmla="*/ 65 h 73"/>
                  <a:gd name="T26" fmla="*/ 9 w 36"/>
                  <a:gd name="T27" fmla="*/ 63 h 73"/>
                  <a:gd name="T28" fmla="*/ 9 w 36"/>
                  <a:gd name="T29" fmla="*/ 58 h 73"/>
                  <a:gd name="T30" fmla="*/ 12 w 36"/>
                  <a:gd name="T31" fmla="*/ 56 h 73"/>
                  <a:gd name="T32" fmla="*/ 14 w 36"/>
                  <a:gd name="T33" fmla="*/ 55 h 73"/>
                  <a:gd name="T34" fmla="*/ 16 w 36"/>
                  <a:gd name="T35" fmla="*/ 51 h 73"/>
                  <a:gd name="T36" fmla="*/ 14 w 36"/>
                  <a:gd name="T37" fmla="*/ 49 h 73"/>
                  <a:gd name="T38" fmla="*/ 12 w 36"/>
                  <a:gd name="T39" fmla="*/ 48 h 73"/>
                  <a:gd name="T40" fmla="*/ 14 w 36"/>
                  <a:gd name="T41" fmla="*/ 49 h 73"/>
                  <a:gd name="T42" fmla="*/ 17 w 36"/>
                  <a:gd name="T43" fmla="*/ 49 h 73"/>
                  <a:gd name="T44" fmla="*/ 17 w 36"/>
                  <a:gd name="T45" fmla="*/ 46 h 73"/>
                  <a:gd name="T46" fmla="*/ 19 w 36"/>
                  <a:gd name="T47" fmla="*/ 44 h 73"/>
                  <a:gd name="T48" fmla="*/ 21 w 36"/>
                  <a:gd name="T49" fmla="*/ 39 h 73"/>
                  <a:gd name="T50" fmla="*/ 22 w 36"/>
                  <a:gd name="T51" fmla="*/ 36 h 73"/>
                  <a:gd name="T52" fmla="*/ 24 w 36"/>
                  <a:gd name="T53" fmla="*/ 33 h 73"/>
                  <a:gd name="T54" fmla="*/ 24 w 36"/>
                  <a:gd name="T55" fmla="*/ 29 h 73"/>
                  <a:gd name="T56" fmla="*/ 21 w 36"/>
                  <a:gd name="T57" fmla="*/ 27 h 73"/>
                  <a:gd name="T58" fmla="*/ 24 w 36"/>
                  <a:gd name="T59" fmla="*/ 27 h 73"/>
                  <a:gd name="T60" fmla="*/ 26 w 36"/>
                  <a:gd name="T61" fmla="*/ 26 h 73"/>
                  <a:gd name="T62" fmla="*/ 27 w 36"/>
                  <a:gd name="T63" fmla="*/ 19 h 73"/>
                  <a:gd name="T64" fmla="*/ 29 w 36"/>
                  <a:gd name="T65" fmla="*/ 17 h 73"/>
                  <a:gd name="T66" fmla="*/ 29 w 36"/>
                  <a:gd name="T67" fmla="*/ 14 h 73"/>
                  <a:gd name="T68" fmla="*/ 33 w 36"/>
                  <a:gd name="T69" fmla="*/ 12 h 73"/>
                  <a:gd name="T70" fmla="*/ 33 w 36"/>
                  <a:gd name="T71" fmla="*/ 9 h 73"/>
                  <a:gd name="T72" fmla="*/ 34 w 36"/>
                  <a:gd name="T73" fmla="*/ 4 h 73"/>
                  <a:gd name="T74" fmla="*/ 33 w 36"/>
                  <a:gd name="T75" fmla="*/ 0 h 73"/>
                  <a:gd name="T76" fmla="*/ 36 w 36"/>
                  <a:gd name="T77" fmla="*/ 4 h 73"/>
                  <a:gd name="T78" fmla="*/ 34 w 36"/>
                  <a:gd name="T79" fmla="*/ 10 h 73"/>
                  <a:gd name="T80" fmla="*/ 31 w 36"/>
                  <a:gd name="T81" fmla="*/ 17 h 73"/>
                  <a:gd name="T82" fmla="*/ 31 w 36"/>
                  <a:gd name="T83" fmla="*/ 2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73">
                    <a:moveTo>
                      <a:pt x="29" y="22"/>
                    </a:moveTo>
                    <a:lnTo>
                      <a:pt x="27" y="26"/>
                    </a:lnTo>
                    <a:lnTo>
                      <a:pt x="27" y="29"/>
                    </a:lnTo>
                    <a:lnTo>
                      <a:pt x="24" y="38"/>
                    </a:lnTo>
                    <a:lnTo>
                      <a:pt x="24" y="39"/>
                    </a:lnTo>
                    <a:lnTo>
                      <a:pt x="24" y="41"/>
                    </a:lnTo>
                    <a:lnTo>
                      <a:pt x="22" y="44"/>
                    </a:lnTo>
                    <a:lnTo>
                      <a:pt x="21" y="46"/>
                    </a:lnTo>
                    <a:lnTo>
                      <a:pt x="19" y="48"/>
                    </a:lnTo>
                    <a:lnTo>
                      <a:pt x="19" y="49"/>
                    </a:lnTo>
                    <a:lnTo>
                      <a:pt x="17" y="51"/>
                    </a:lnTo>
                    <a:lnTo>
                      <a:pt x="16" y="51"/>
                    </a:lnTo>
                    <a:lnTo>
                      <a:pt x="14" y="53"/>
                    </a:lnTo>
                    <a:lnTo>
                      <a:pt x="14" y="55"/>
                    </a:lnTo>
                    <a:lnTo>
                      <a:pt x="14" y="56"/>
                    </a:lnTo>
                    <a:lnTo>
                      <a:pt x="11" y="61"/>
                    </a:lnTo>
                    <a:lnTo>
                      <a:pt x="7" y="65"/>
                    </a:lnTo>
                    <a:lnTo>
                      <a:pt x="7" y="66"/>
                    </a:lnTo>
                    <a:lnTo>
                      <a:pt x="5" y="66"/>
                    </a:lnTo>
                    <a:lnTo>
                      <a:pt x="4" y="68"/>
                    </a:lnTo>
                    <a:lnTo>
                      <a:pt x="2" y="71"/>
                    </a:lnTo>
                    <a:lnTo>
                      <a:pt x="0" y="73"/>
                    </a:lnTo>
                    <a:lnTo>
                      <a:pt x="0" y="71"/>
                    </a:lnTo>
                    <a:lnTo>
                      <a:pt x="2" y="71"/>
                    </a:lnTo>
                    <a:lnTo>
                      <a:pt x="2" y="68"/>
                    </a:lnTo>
                    <a:lnTo>
                      <a:pt x="5" y="65"/>
                    </a:lnTo>
                    <a:lnTo>
                      <a:pt x="7" y="65"/>
                    </a:lnTo>
                    <a:lnTo>
                      <a:pt x="9" y="63"/>
                    </a:lnTo>
                    <a:lnTo>
                      <a:pt x="9" y="60"/>
                    </a:lnTo>
                    <a:lnTo>
                      <a:pt x="9" y="58"/>
                    </a:lnTo>
                    <a:lnTo>
                      <a:pt x="11" y="58"/>
                    </a:lnTo>
                    <a:lnTo>
                      <a:pt x="12" y="56"/>
                    </a:lnTo>
                    <a:lnTo>
                      <a:pt x="12" y="55"/>
                    </a:lnTo>
                    <a:lnTo>
                      <a:pt x="14" y="55"/>
                    </a:lnTo>
                    <a:lnTo>
                      <a:pt x="14" y="53"/>
                    </a:lnTo>
                    <a:lnTo>
                      <a:pt x="16" y="51"/>
                    </a:lnTo>
                    <a:lnTo>
                      <a:pt x="16" y="49"/>
                    </a:lnTo>
                    <a:lnTo>
                      <a:pt x="14" y="49"/>
                    </a:lnTo>
                    <a:lnTo>
                      <a:pt x="12" y="49"/>
                    </a:lnTo>
                    <a:lnTo>
                      <a:pt x="12" y="48"/>
                    </a:lnTo>
                    <a:lnTo>
                      <a:pt x="14" y="48"/>
                    </a:lnTo>
                    <a:lnTo>
                      <a:pt x="14" y="49"/>
                    </a:lnTo>
                    <a:lnTo>
                      <a:pt x="16" y="49"/>
                    </a:lnTo>
                    <a:lnTo>
                      <a:pt x="17" y="49"/>
                    </a:lnTo>
                    <a:lnTo>
                      <a:pt x="17" y="48"/>
                    </a:lnTo>
                    <a:lnTo>
                      <a:pt x="17" y="46"/>
                    </a:lnTo>
                    <a:lnTo>
                      <a:pt x="16" y="43"/>
                    </a:lnTo>
                    <a:lnTo>
                      <a:pt x="19" y="44"/>
                    </a:lnTo>
                    <a:lnTo>
                      <a:pt x="21" y="43"/>
                    </a:lnTo>
                    <a:lnTo>
                      <a:pt x="21" y="39"/>
                    </a:lnTo>
                    <a:lnTo>
                      <a:pt x="21" y="38"/>
                    </a:lnTo>
                    <a:lnTo>
                      <a:pt x="22" y="36"/>
                    </a:lnTo>
                    <a:lnTo>
                      <a:pt x="24" y="34"/>
                    </a:lnTo>
                    <a:lnTo>
                      <a:pt x="24" y="33"/>
                    </a:lnTo>
                    <a:lnTo>
                      <a:pt x="24" y="31"/>
                    </a:lnTo>
                    <a:lnTo>
                      <a:pt x="24" y="29"/>
                    </a:lnTo>
                    <a:lnTo>
                      <a:pt x="22" y="29"/>
                    </a:lnTo>
                    <a:lnTo>
                      <a:pt x="21" y="27"/>
                    </a:lnTo>
                    <a:lnTo>
                      <a:pt x="22" y="26"/>
                    </a:lnTo>
                    <a:lnTo>
                      <a:pt x="24" y="27"/>
                    </a:lnTo>
                    <a:lnTo>
                      <a:pt x="24" y="26"/>
                    </a:lnTo>
                    <a:lnTo>
                      <a:pt x="26" y="26"/>
                    </a:lnTo>
                    <a:lnTo>
                      <a:pt x="27" y="22"/>
                    </a:lnTo>
                    <a:lnTo>
                      <a:pt x="27" y="19"/>
                    </a:lnTo>
                    <a:lnTo>
                      <a:pt x="29" y="19"/>
                    </a:lnTo>
                    <a:lnTo>
                      <a:pt x="29" y="17"/>
                    </a:lnTo>
                    <a:lnTo>
                      <a:pt x="29" y="16"/>
                    </a:lnTo>
                    <a:lnTo>
                      <a:pt x="29" y="14"/>
                    </a:lnTo>
                    <a:lnTo>
                      <a:pt x="31" y="12"/>
                    </a:lnTo>
                    <a:lnTo>
                      <a:pt x="33" y="12"/>
                    </a:lnTo>
                    <a:lnTo>
                      <a:pt x="33" y="10"/>
                    </a:lnTo>
                    <a:lnTo>
                      <a:pt x="33" y="9"/>
                    </a:lnTo>
                    <a:lnTo>
                      <a:pt x="33" y="5"/>
                    </a:lnTo>
                    <a:lnTo>
                      <a:pt x="34" y="4"/>
                    </a:lnTo>
                    <a:lnTo>
                      <a:pt x="33" y="2"/>
                    </a:lnTo>
                    <a:lnTo>
                      <a:pt x="33" y="0"/>
                    </a:lnTo>
                    <a:lnTo>
                      <a:pt x="34" y="0"/>
                    </a:lnTo>
                    <a:lnTo>
                      <a:pt x="36" y="4"/>
                    </a:lnTo>
                    <a:lnTo>
                      <a:pt x="34" y="5"/>
                    </a:lnTo>
                    <a:lnTo>
                      <a:pt x="34" y="10"/>
                    </a:lnTo>
                    <a:lnTo>
                      <a:pt x="33" y="12"/>
                    </a:lnTo>
                    <a:lnTo>
                      <a:pt x="31" y="17"/>
                    </a:lnTo>
                    <a:lnTo>
                      <a:pt x="31" y="19"/>
                    </a:lnTo>
                    <a:lnTo>
                      <a:pt x="31" y="21"/>
                    </a:lnTo>
                    <a:lnTo>
                      <a:pt x="29" y="2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Freeform 34"/>
              <p:cNvSpPr>
                <a:spLocks/>
              </p:cNvSpPr>
              <p:nvPr/>
            </p:nvSpPr>
            <p:spPr bwMode="auto">
              <a:xfrm>
                <a:off x="8687012" y="5605566"/>
                <a:ext cx="51687" cy="51687"/>
              </a:xfrm>
              <a:custGeom>
                <a:avLst/>
                <a:gdLst>
                  <a:gd name="T0" fmla="*/ 17 w 27"/>
                  <a:gd name="T1" fmla="*/ 22 h 27"/>
                  <a:gd name="T2" fmla="*/ 20 w 27"/>
                  <a:gd name="T3" fmla="*/ 24 h 27"/>
                  <a:gd name="T4" fmla="*/ 22 w 27"/>
                  <a:gd name="T5" fmla="*/ 22 h 27"/>
                  <a:gd name="T6" fmla="*/ 25 w 27"/>
                  <a:gd name="T7" fmla="*/ 22 h 27"/>
                  <a:gd name="T8" fmla="*/ 27 w 27"/>
                  <a:gd name="T9" fmla="*/ 22 h 27"/>
                  <a:gd name="T10" fmla="*/ 27 w 27"/>
                  <a:gd name="T11" fmla="*/ 24 h 27"/>
                  <a:gd name="T12" fmla="*/ 23 w 27"/>
                  <a:gd name="T13" fmla="*/ 27 h 27"/>
                  <a:gd name="T14" fmla="*/ 22 w 27"/>
                  <a:gd name="T15" fmla="*/ 27 h 27"/>
                  <a:gd name="T16" fmla="*/ 20 w 27"/>
                  <a:gd name="T17" fmla="*/ 27 h 27"/>
                  <a:gd name="T18" fmla="*/ 17 w 27"/>
                  <a:gd name="T19" fmla="*/ 27 h 27"/>
                  <a:gd name="T20" fmla="*/ 15 w 27"/>
                  <a:gd name="T21" fmla="*/ 25 h 27"/>
                  <a:gd name="T22" fmla="*/ 12 w 27"/>
                  <a:gd name="T23" fmla="*/ 24 h 27"/>
                  <a:gd name="T24" fmla="*/ 10 w 27"/>
                  <a:gd name="T25" fmla="*/ 22 h 27"/>
                  <a:gd name="T26" fmla="*/ 8 w 27"/>
                  <a:gd name="T27" fmla="*/ 15 h 27"/>
                  <a:gd name="T28" fmla="*/ 8 w 27"/>
                  <a:gd name="T29" fmla="*/ 13 h 27"/>
                  <a:gd name="T30" fmla="*/ 5 w 27"/>
                  <a:gd name="T31" fmla="*/ 12 h 27"/>
                  <a:gd name="T32" fmla="*/ 3 w 27"/>
                  <a:gd name="T33" fmla="*/ 7 h 27"/>
                  <a:gd name="T34" fmla="*/ 1 w 27"/>
                  <a:gd name="T35" fmla="*/ 5 h 27"/>
                  <a:gd name="T36" fmla="*/ 0 w 27"/>
                  <a:gd name="T37" fmla="*/ 3 h 27"/>
                  <a:gd name="T38" fmla="*/ 0 w 27"/>
                  <a:gd name="T39" fmla="*/ 2 h 27"/>
                  <a:gd name="T40" fmla="*/ 0 w 27"/>
                  <a:gd name="T41" fmla="*/ 0 h 27"/>
                  <a:gd name="T42" fmla="*/ 1 w 27"/>
                  <a:gd name="T43" fmla="*/ 0 h 27"/>
                  <a:gd name="T44" fmla="*/ 1 w 27"/>
                  <a:gd name="T45" fmla="*/ 2 h 27"/>
                  <a:gd name="T46" fmla="*/ 3 w 27"/>
                  <a:gd name="T47" fmla="*/ 5 h 27"/>
                  <a:gd name="T48" fmla="*/ 5 w 27"/>
                  <a:gd name="T49" fmla="*/ 8 h 27"/>
                  <a:gd name="T50" fmla="*/ 7 w 27"/>
                  <a:gd name="T51" fmla="*/ 10 h 27"/>
                  <a:gd name="T52" fmla="*/ 8 w 27"/>
                  <a:gd name="T53" fmla="*/ 13 h 27"/>
                  <a:gd name="T54" fmla="*/ 10 w 27"/>
                  <a:gd name="T55" fmla="*/ 17 h 27"/>
                  <a:gd name="T56" fmla="*/ 12 w 27"/>
                  <a:gd name="T57" fmla="*/ 20 h 27"/>
                  <a:gd name="T58" fmla="*/ 13 w 27"/>
                  <a:gd name="T59" fmla="*/ 22 h 27"/>
                  <a:gd name="T60" fmla="*/ 15 w 27"/>
                  <a:gd name="T61" fmla="*/ 22 h 27"/>
                  <a:gd name="T62" fmla="*/ 17 w 27"/>
                  <a:gd name="T63"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27">
                    <a:moveTo>
                      <a:pt x="17" y="22"/>
                    </a:moveTo>
                    <a:lnTo>
                      <a:pt x="20" y="24"/>
                    </a:lnTo>
                    <a:lnTo>
                      <a:pt x="22" y="22"/>
                    </a:lnTo>
                    <a:lnTo>
                      <a:pt x="25" y="22"/>
                    </a:lnTo>
                    <a:lnTo>
                      <a:pt x="27" y="22"/>
                    </a:lnTo>
                    <a:lnTo>
                      <a:pt x="27" y="24"/>
                    </a:lnTo>
                    <a:lnTo>
                      <a:pt x="23" y="27"/>
                    </a:lnTo>
                    <a:lnTo>
                      <a:pt x="22" y="27"/>
                    </a:lnTo>
                    <a:lnTo>
                      <a:pt x="20" y="27"/>
                    </a:lnTo>
                    <a:lnTo>
                      <a:pt x="17" y="27"/>
                    </a:lnTo>
                    <a:lnTo>
                      <a:pt x="15" y="25"/>
                    </a:lnTo>
                    <a:lnTo>
                      <a:pt x="12" y="24"/>
                    </a:lnTo>
                    <a:lnTo>
                      <a:pt x="10" y="22"/>
                    </a:lnTo>
                    <a:lnTo>
                      <a:pt x="8" y="15"/>
                    </a:lnTo>
                    <a:lnTo>
                      <a:pt x="8" y="13"/>
                    </a:lnTo>
                    <a:lnTo>
                      <a:pt x="5" y="12"/>
                    </a:lnTo>
                    <a:lnTo>
                      <a:pt x="3" y="7"/>
                    </a:lnTo>
                    <a:lnTo>
                      <a:pt x="1" y="5"/>
                    </a:lnTo>
                    <a:lnTo>
                      <a:pt x="0" y="3"/>
                    </a:lnTo>
                    <a:lnTo>
                      <a:pt x="0" y="2"/>
                    </a:lnTo>
                    <a:lnTo>
                      <a:pt x="0" y="0"/>
                    </a:lnTo>
                    <a:lnTo>
                      <a:pt x="1" y="0"/>
                    </a:lnTo>
                    <a:lnTo>
                      <a:pt x="1" y="2"/>
                    </a:lnTo>
                    <a:lnTo>
                      <a:pt x="3" y="5"/>
                    </a:lnTo>
                    <a:lnTo>
                      <a:pt x="5" y="8"/>
                    </a:lnTo>
                    <a:lnTo>
                      <a:pt x="7" y="10"/>
                    </a:lnTo>
                    <a:lnTo>
                      <a:pt x="8" y="13"/>
                    </a:lnTo>
                    <a:lnTo>
                      <a:pt x="10" y="17"/>
                    </a:lnTo>
                    <a:lnTo>
                      <a:pt x="12" y="20"/>
                    </a:lnTo>
                    <a:lnTo>
                      <a:pt x="13" y="22"/>
                    </a:lnTo>
                    <a:lnTo>
                      <a:pt x="15" y="22"/>
                    </a:lnTo>
                    <a:lnTo>
                      <a:pt x="17" y="2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35"/>
              <p:cNvSpPr>
                <a:spLocks/>
              </p:cNvSpPr>
              <p:nvPr/>
            </p:nvSpPr>
            <p:spPr bwMode="auto">
              <a:xfrm>
                <a:off x="8541524" y="5345220"/>
                <a:ext cx="5744" cy="22972"/>
              </a:xfrm>
              <a:custGeom>
                <a:avLst/>
                <a:gdLst>
                  <a:gd name="T0" fmla="*/ 3 w 3"/>
                  <a:gd name="T1" fmla="*/ 12 h 12"/>
                  <a:gd name="T2" fmla="*/ 1 w 3"/>
                  <a:gd name="T3" fmla="*/ 7 h 12"/>
                  <a:gd name="T4" fmla="*/ 1 w 3"/>
                  <a:gd name="T5" fmla="*/ 5 h 12"/>
                  <a:gd name="T6" fmla="*/ 1 w 3"/>
                  <a:gd name="T7" fmla="*/ 4 h 12"/>
                  <a:gd name="T8" fmla="*/ 1 w 3"/>
                  <a:gd name="T9" fmla="*/ 2 h 12"/>
                  <a:gd name="T10" fmla="*/ 0 w 3"/>
                  <a:gd name="T11" fmla="*/ 2 h 12"/>
                  <a:gd name="T12" fmla="*/ 0 w 3"/>
                  <a:gd name="T13" fmla="*/ 0 h 12"/>
                  <a:gd name="T14" fmla="*/ 1 w 3"/>
                  <a:gd name="T15" fmla="*/ 0 h 12"/>
                  <a:gd name="T16" fmla="*/ 1 w 3"/>
                  <a:gd name="T17" fmla="*/ 2 h 12"/>
                  <a:gd name="T18" fmla="*/ 3 w 3"/>
                  <a:gd name="T19" fmla="*/ 5 h 12"/>
                  <a:gd name="T20" fmla="*/ 3 w 3"/>
                  <a:gd name="T21" fmla="*/ 7 h 12"/>
                  <a:gd name="T22" fmla="*/ 3 w 3"/>
                  <a:gd name="T23" fmla="*/ 9 h 12"/>
                  <a:gd name="T24" fmla="*/ 3 w 3"/>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2">
                    <a:moveTo>
                      <a:pt x="3" y="12"/>
                    </a:moveTo>
                    <a:lnTo>
                      <a:pt x="1" y="7"/>
                    </a:lnTo>
                    <a:lnTo>
                      <a:pt x="1" y="5"/>
                    </a:lnTo>
                    <a:lnTo>
                      <a:pt x="1" y="4"/>
                    </a:lnTo>
                    <a:lnTo>
                      <a:pt x="1" y="2"/>
                    </a:lnTo>
                    <a:lnTo>
                      <a:pt x="0" y="2"/>
                    </a:lnTo>
                    <a:lnTo>
                      <a:pt x="0" y="0"/>
                    </a:lnTo>
                    <a:lnTo>
                      <a:pt x="1" y="0"/>
                    </a:lnTo>
                    <a:lnTo>
                      <a:pt x="1" y="2"/>
                    </a:lnTo>
                    <a:lnTo>
                      <a:pt x="3" y="5"/>
                    </a:lnTo>
                    <a:lnTo>
                      <a:pt x="3" y="7"/>
                    </a:lnTo>
                    <a:lnTo>
                      <a:pt x="3" y="9"/>
                    </a:lnTo>
                    <a:lnTo>
                      <a:pt x="3"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36"/>
              <p:cNvSpPr>
                <a:spLocks/>
              </p:cNvSpPr>
              <p:nvPr/>
            </p:nvSpPr>
            <p:spPr bwMode="auto">
              <a:xfrm>
                <a:off x="8080177" y="5079131"/>
                <a:ext cx="22972" cy="13401"/>
              </a:xfrm>
              <a:custGeom>
                <a:avLst/>
                <a:gdLst>
                  <a:gd name="T0" fmla="*/ 10 w 12"/>
                  <a:gd name="T1" fmla="*/ 2 h 7"/>
                  <a:gd name="T2" fmla="*/ 12 w 12"/>
                  <a:gd name="T3" fmla="*/ 2 h 7"/>
                  <a:gd name="T4" fmla="*/ 12 w 12"/>
                  <a:gd name="T5" fmla="*/ 5 h 7"/>
                  <a:gd name="T6" fmla="*/ 12 w 12"/>
                  <a:gd name="T7" fmla="*/ 7 h 7"/>
                  <a:gd name="T8" fmla="*/ 8 w 12"/>
                  <a:gd name="T9" fmla="*/ 7 h 7"/>
                  <a:gd name="T10" fmla="*/ 7 w 12"/>
                  <a:gd name="T11" fmla="*/ 7 h 7"/>
                  <a:gd name="T12" fmla="*/ 5 w 12"/>
                  <a:gd name="T13" fmla="*/ 5 h 7"/>
                  <a:gd name="T14" fmla="*/ 3 w 12"/>
                  <a:gd name="T15" fmla="*/ 4 h 7"/>
                  <a:gd name="T16" fmla="*/ 2 w 12"/>
                  <a:gd name="T17" fmla="*/ 4 h 7"/>
                  <a:gd name="T18" fmla="*/ 0 w 12"/>
                  <a:gd name="T19" fmla="*/ 4 h 7"/>
                  <a:gd name="T20" fmla="*/ 3 w 12"/>
                  <a:gd name="T21" fmla="*/ 2 h 7"/>
                  <a:gd name="T22" fmla="*/ 5 w 12"/>
                  <a:gd name="T23" fmla="*/ 2 h 7"/>
                  <a:gd name="T24" fmla="*/ 7 w 12"/>
                  <a:gd name="T25" fmla="*/ 2 h 7"/>
                  <a:gd name="T26" fmla="*/ 8 w 12"/>
                  <a:gd name="T27" fmla="*/ 0 h 7"/>
                  <a:gd name="T28" fmla="*/ 10 w 12"/>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
                    <a:moveTo>
                      <a:pt x="10" y="2"/>
                    </a:moveTo>
                    <a:lnTo>
                      <a:pt x="12" y="2"/>
                    </a:lnTo>
                    <a:lnTo>
                      <a:pt x="12" y="5"/>
                    </a:lnTo>
                    <a:lnTo>
                      <a:pt x="12" y="7"/>
                    </a:lnTo>
                    <a:lnTo>
                      <a:pt x="8" y="7"/>
                    </a:lnTo>
                    <a:lnTo>
                      <a:pt x="7" y="7"/>
                    </a:lnTo>
                    <a:lnTo>
                      <a:pt x="5" y="5"/>
                    </a:lnTo>
                    <a:lnTo>
                      <a:pt x="3" y="4"/>
                    </a:lnTo>
                    <a:lnTo>
                      <a:pt x="2" y="4"/>
                    </a:lnTo>
                    <a:lnTo>
                      <a:pt x="0" y="4"/>
                    </a:lnTo>
                    <a:lnTo>
                      <a:pt x="3" y="2"/>
                    </a:lnTo>
                    <a:lnTo>
                      <a:pt x="5" y="2"/>
                    </a:lnTo>
                    <a:lnTo>
                      <a:pt x="7" y="2"/>
                    </a:lnTo>
                    <a:lnTo>
                      <a:pt x="8" y="0"/>
                    </a:lnTo>
                    <a:lnTo>
                      <a:pt x="10"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37"/>
              <p:cNvSpPr>
                <a:spLocks/>
              </p:cNvSpPr>
              <p:nvPr/>
            </p:nvSpPr>
            <p:spPr bwMode="auto">
              <a:xfrm>
                <a:off x="8103149" y="5058074"/>
                <a:ext cx="65086" cy="42115"/>
              </a:xfrm>
              <a:custGeom>
                <a:avLst/>
                <a:gdLst>
                  <a:gd name="T0" fmla="*/ 12 w 34"/>
                  <a:gd name="T1" fmla="*/ 18 h 22"/>
                  <a:gd name="T2" fmla="*/ 5 w 34"/>
                  <a:gd name="T3" fmla="*/ 22 h 22"/>
                  <a:gd name="T4" fmla="*/ 3 w 34"/>
                  <a:gd name="T5" fmla="*/ 22 h 22"/>
                  <a:gd name="T6" fmla="*/ 2 w 34"/>
                  <a:gd name="T7" fmla="*/ 20 h 22"/>
                  <a:gd name="T8" fmla="*/ 0 w 34"/>
                  <a:gd name="T9" fmla="*/ 18 h 22"/>
                  <a:gd name="T10" fmla="*/ 2 w 34"/>
                  <a:gd name="T11" fmla="*/ 20 h 22"/>
                  <a:gd name="T12" fmla="*/ 5 w 34"/>
                  <a:gd name="T13" fmla="*/ 20 h 22"/>
                  <a:gd name="T14" fmla="*/ 7 w 34"/>
                  <a:gd name="T15" fmla="*/ 20 h 22"/>
                  <a:gd name="T16" fmla="*/ 10 w 34"/>
                  <a:gd name="T17" fmla="*/ 18 h 22"/>
                  <a:gd name="T18" fmla="*/ 12 w 34"/>
                  <a:gd name="T19" fmla="*/ 18 h 22"/>
                  <a:gd name="T20" fmla="*/ 13 w 34"/>
                  <a:gd name="T21" fmla="*/ 15 h 22"/>
                  <a:gd name="T22" fmla="*/ 15 w 34"/>
                  <a:gd name="T23" fmla="*/ 15 h 22"/>
                  <a:gd name="T24" fmla="*/ 17 w 34"/>
                  <a:gd name="T25" fmla="*/ 13 h 22"/>
                  <a:gd name="T26" fmla="*/ 20 w 34"/>
                  <a:gd name="T27" fmla="*/ 11 h 22"/>
                  <a:gd name="T28" fmla="*/ 24 w 34"/>
                  <a:gd name="T29" fmla="*/ 8 h 22"/>
                  <a:gd name="T30" fmla="*/ 25 w 34"/>
                  <a:gd name="T31" fmla="*/ 8 h 22"/>
                  <a:gd name="T32" fmla="*/ 27 w 34"/>
                  <a:gd name="T33" fmla="*/ 6 h 22"/>
                  <a:gd name="T34" fmla="*/ 32 w 34"/>
                  <a:gd name="T35" fmla="*/ 3 h 22"/>
                  <a:gd name="T36" fmla="*/ 32 w 34"/>
                  <a:gd name="T37" fmla="*/ 1 h 22"/>
                  <a:gd name="T38" fmla="*/ 34 w 34"/>
                  <a:gd name="T39" fmla="*/ 0 h 22"/>
                  <a:gd name="T40" fmla="*/ 32 w 34"/>
                  <a:gd name="T41" fmla="*/ 1 h 22"/>
                  <a:gd name="T42" fmla="*/ 29 w 34"/>
                  <a:gd name="T43" fmla="*/ 6 h 22"/>
                  <a:gd name="T44" fmla="*/ 27 w 34"/>
                  <a:gd name="T45" fmla="*/ 8 h 22"/>
                  <a:gd name="T46" fmla="*/ 25 w 34"/>
                  <a:gd name="T47" fmla="*/ 10 h 22"/>
                  <a:gd name="T48" fmla="*/ 20 w 34"/>
                  <a:gd name="T49" fmla="*/ 11 h 22"/>
                  <a:gd name="T50" fmla="*/ 18 w 34"/>
                  <a:gd name="T51" fmla="*/ 13 h 22"/>
                  <a:gd name="T52" fmla="*/ 12 w 34"/>
                  <a:gd name="T53"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22">
                    <a:moveTo>
                      <a:pt x="12" y="18"/>
                    </a:moveTo>
                    <a:lnTo>
                      <a:pt x="5" y="22"/>
                    </a:lnTo>
                    <a:lnTo>
                      <a:pt x="3" y="22"/>
                    </a:lnTo>
                    <a:lnTo>
                      <a:pt x="2" y="20"/>
                    </a:lnTo>
                    <a:lnTo>
                      <a:pt x="0" y="18"/>
                    </a:lnTo>
                    <a:lnTo>
                      <a:pt x="2" y="20"/>
                    </a:lnTo>
                    <a:lnTo>
                      <a:pt x="5" y="20"/>
                    </a:lnTo>
                    <a:lnTo>
                      <a:pt x="7" y="20"/>
                    </a:lnTo>
                    <a:lnTo>
                      <a:pt x="10" y="18"/>
                    </a:lnTo>
                    <a:lnTo>
                      <a:pt x="12" y="18"/>
                    </a:lnTo>
                    <a:lnTo>
                      <a:pt x="13" y="15"/>
                    </a:lnTo>
                    <a:lnTo>
                      <a:pt x="15" y="15"/>
                    </a:lnTo>
                    <a:lnTo>
                      <a:pt x="17" y="13"/>
                    </a:lnTo>
                    <a:lnTo>
                      <a:pt x="20" y="11"/>
                    </a:lnTo>
                    <a:lnTo>
                      <a:pt x="24" y="8"/>
                    </a:lnTo>
                    <a:lnTo>
                      <a:pt x="25" y="8"/>
                    </a:lnTo>
                    <a:lnTo>
                      <a:pt x="27" y="6"/>
                    </a:lnTo>
                    <a:lnTo>
                      <a:pt x="32" y="3"/>
                    </a:lnTo>
                    <a:lnTo>
                      <a:pt x="32" y="1"/>
                    </a:lnTo>
                    <a:lnTo>
                      <a:pt x="34" y="0"/>
                    </a:lnTo>
                    <a:lnTo>
                      <a:pt x="32" y="1"/>
                    </a:lnTo>
                    <a:lnTo>
                      <a:pt x="29" y="6"/>
                    </a:lnTo>
                    <a:lnTo>
                      <a:pt x="27" y="8"/>
                    </a:lnTo>
                    <a:lnTo>
                      <a:pt x="25" y="10"/>
                    </a:lnTo>
                    <a:lnTo>
                      <a:pt x="20" y="11"/>
                    </a:lnTo>
                    <a:lnTo>
                      <a:pt x="18" y="13"/>
                    </a:lnTo>
                    <a:lnTo>
                      <a:pt x="12" y="1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38"/>
              <p:cNvSpPr>
                <a:spLocks/>
              </p:cNvSpPr>
              <p:nvPr/>
            </p:nvSpPr>
            <p:spPr bwMode="auto">
              <a:xfrm>
                <a:off x="7636058" y="4778586"/>
                <a:ext cx="1468273" cy="1108383"/>
              </a:xfrm>
              <a:custGeom>
                <a:avLst/>
                <a:gdLst>
                  <a:gd name="T0" fmla="*/ 303 w 767"/>
                  <a:gd name="T1" fmla="*/ 46 h 579"/>
                  <a:gd name="T2" fmla="*/ 384 w 767"/>
                  <a:gd name="T3" fmla="*/ 39 h 579"/>
                  <a:gd name="T4" fmla="*/ 457 w 767"/>
                  <a:gd name="T5" fmla="*/ 32 h 579"/>
                  <a:gd name="T6" fmla="*/ 498 w 767"/>
                  <a:gd name="T7" fmla="*/ 51 h 579"/>
                  <a:gd name="T8" fmla="*/ 520 w 767"/>
                  <a:gd name="T9" fmla="*/ 2 h 579"/>
                  <a:gd name="T10" fmla="*/ 561 w 767"/>
                  <a:gd name="T11" fmla="*/ 24 h 579"/>
                  <a:gd name="T12" fmla="*/ 586 w 767"/>
                  <a:gd name="T13" fmla="*/ 86 h 579"/>
                  <a:gd name="T14" fmla="*/ 635 w 767"/>
                  <a:gd name="T15" fmla="*/ 168 h 579"/>
                  <a:gd name="T16" fmla="*/ 677 w 767"/>
                  <a:gd name="T17" fmla="*/ 220 h 579"/>
                  <a:gd name="T18" fmla="*/ 698 w 767"/>
                  <a:gd name="T19" fmla="*/ 283 h 579"/>
                  <a:gd name="T20" fmla="*/ 737 w 767"/>
                  <a:gd name="T21" fmla="*/ 347 h 579"/>
                  <a:gd name="T22" fmla="*/ 759 w 767"/>
                  <a:gd name="T23" fmla="*/ 406 h 579"/>
                  <a:gd name="T24" fmla="*/ 766 w 767"/>
                  <a:gd name="T25" fmla="*/ 479 h 579"/>
                  <a:gd name="T26" fmla="*/ 764 w 767"/>
                  <a:gd name="T27" fmla="*/ 501 h 579"/>
                  <a:gd name="T28" fmla="*/ 754 w 767"/>
                  <a:gd name="T29" fmla="*/ 523 h 579"/>
                  <a:gd name="T30" fmla="*/ 752 w 767"/>
                  <a:gd name="T31" fmla="*/ 550 h 579"/>
                  <a:gd name="T32" fmla="*/ 735 w 767"/>
                  <a:gd name="T33" fmla="*/ 559 h 579"/>
                  <a:gd name="T34" fmla="*/ 720 w 767"/>
                  <a:gd name="T35" fmla="*/ 571 h 579"/>
                  <a:gd name="T36" fmla="*/ 699 w 767"/>
                  <a:gd name="T37" fmla="*/ 576 h 579"/>
                  <a:gd name="T38" fmla="*/ 679 w 767"/>
                  <a:gd name="T39" fmla="*/ 571 h 579"/>
                  <a:gd name="T40" fmla="*/ 677 w 767"/>
                  <a:gd name="T41" fmla="*/ 550 h 579"/>
                  <a:gd name="T42" fmla="*/ 661 w 767"/>
                  <a:gd name="T43" fmla="*/ 525 h 579"/>
                  <a:gd name="T44" fmla="*/ 642 w 767"/>
                  <a:gd name="T45" fmla="*/ 506 h 579"/>
                  <a:gd name="T46" fmla="*/ 618 w 767"/>
                  <a:gd name="T47" fmla="*/ 511 h 579"/>
                  <a:gd name="T48" fmla="*/ 591 w 767"/>
                  <a:gd name="T49" fmla="*/ 461 h 579"/>
                  <a:gd name="T50" fmla="*/ 571 w 767"/>
                  <a:gd name="T51" fmla="*/ 452 h 579"/>
                  <a:gd name="T52" fmla="*/ 566 w 767"/>
                  <a:gd name="T53" fmla="*/ 434 h 579"/>
                  <a:gd name="T54" fmla="*/ 561 w 767"/>
                  <a:gd name="T55" fmla="*/ 406 h 579"/>
                  <a:gd name="T56" fmla="*/ 552 w 767"/>
                  <a:gd name="T57" fmla="*/ 423 h 579"/>
                  <a:gd name="T58" fmla="*/ 525 w 767"/>
                  <a:gd name="T59" fmla="*/ 398 h 579"/>
                  <a:gd name="T60" fmla="*/ 495 w 767"/>
                  <a:gd name="T61" fmla="*/ 357 h 579"/>
                  <a:gd name="T62" fmla="*/ 501 w 767"/>
                  <a:gd name="T63" fmla="*/ 347 h 579"/>
                  <a:gd name="T64" fmla="*/ 517 w 767"/>
                  <a:gd name="T65" fmla="*/ 318 h 579"/>
                  <a:gd name="T66" fmla="*/ 511 w 767"/>
                  <a:gd name="T67" fmla="*/ 318 h 579"/>
                  <a:gd name="T68" fmla="*/ 493 w 767"/>
                  <a:gd name="T69" fmla="*/ 306 h 579"/>
                  <a:gd name="T70" fmla="*/ 498 w 767"/>
                  <a:gd name="T71" fmla="*/ 325 h 579"/>
                  <a:gd name="T72" fmla="*/ 493 w 767"/>
                  <a:gd name="T73" fmla="*/ 342 h 579"/>
                  <a:gd name="T74" fmla="*/ 476 w 767"/>
                  <a:gd name="T75" fmla="*/ 308 h 579"/>
                  <a:gd name="T76" fmla="*/ 476 w 767"/>
                  <a:gd name="T77" fmla="*/ 290 h 579"/>
                  <a:gd name="T78" fmla="*/ 481 w 767"/>
                  <a:gd name="T79" fmla="*/ 256 h 579"/>
                  <a:gd name="T80" fmla="*/ 479 w 767"/>
                  <a:gd name="T81" fmla="*/ 229 h 579"/>
                  <a:gd name="T82" fmla="*/ 469 w 767"/>
                  <a:gd name="T83" fmla="*/ 205 h 579"/>
                  <a:gd name="T84" fmla="*/ 459 w 767"/>
                  <a:gd name="T85" fmla="*/ 184 h 579"/>
                  <a:gd name="T86" fmla="*/ 435 w 767"/>
                  <a:gd name="T87" fmla="*/ 186 h 579"/>
                  <a:gd name="T88" fmla="*/ 422 w 767"/>
                  <a:gd name="T89" fmla="*/ 169 h 579"/>
                  <a:gd name="T90" fmla="*/ 400 w 767"/>
                  <a:gd name="T91" fmla="*/ 156 h 579"/>
                  <a:gd name="T92" fmla="*/ 381 w 767"/>
                  <a:gd name="T93" fmla="*/ 134 h 579"/>
                  <a:gd name="T94" fmla="*/ 352 w 767"/>
                  <a:gd name="T95" fmla="*/ 110 h 579"/>
                  <a:gd name="T96" fmla="*/ 318 w 767"/>
                  <a:gd name="T97" fmla="*/ 107 h 579"/>
                  <a:gd name="T98" fmla="*/ 308 w 767"/>
                  <a:gd name="T99" fmla="*/ 120 h 579"/>
                  <a:gd name="T100" fmla="*/ 284 w 767"/>
                  <a:gd name="T101" fmla="*/ 132 h 579"/>
                  <a:gd name="T102" fmla="*/ 259 w 767"/>
                  <a:gd name="T103" fmla="*/ 146 h 579"/>
                  <a:gd name="T104" fmla="*/ 230 w 767"/>
                  <a:gd name="T105" fmla="*/ 159 h 579"/>
                  <a:gd name="T106" fmla="*/ 213 w 767"/>
                  <a:gd name="T107" fmla="*/ 144 h 579"/>
                  <a:gd name="T108" fmla="*/ 218 w 767"/>
                  <a:gd name="T109" fmla="*/ 144 h 579"/>
                  <a:gd name="T110" fmla="*/ 188 w 767"/>
                  <a:gd name="T111" fmla="*/ 123 h 579"/>
                  <a:gd name="T112" fmla="*/ 113 w 767"/>
                  <a:gd name="T113" fmla="*/ 100 h 579"/>
                  <a:gd name="T114" fmla="*/ 35 w 767"/>
                  <a:gd name="T115" fmla="*/ 115 h 579"/>
                  <a:gd name="T116" fmla="*/ 24 w 767"/>
                  <a:gd name="T117" fmla="*/ 81 h 579"/>
                  <a:gd name="T118" fmla="*/ 13 w 767"/>
                  <a:gd name="T119" fmla="*/ 46 h 579"/>
                  <a:gd name="T120" fmla="*/ 74 w 767"/>
                  <a:gd name="T121" fmla="*/ 39 h 579"/>
                  <a:gd name="T122" fmla="*/ 140 w 767"/>
                  <a:gd name="T123" fmla="*/ 32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7" h="579">
                    <a:moveTo>
                      <a:pt x="220" y="22"/>
                    </a:moveTo>
                    <a:lnTo>
                      <a:pt x="222" y="22"/>
                    </a:lnTo>
                    <a:lnTo>
                      <a:pt x="229" y="22"/>
                    </a:lnTo>
                    <a:lnTo>
                      <a:pt x="232" y="20"/>
                    </a:lnTo>
                    <a:lnTo>
                      <a:pt x="234" y="20"/>
                    </a:lnTo>
                    <a:lnTo>
                      <a:pt x="235" y="24"/>
                    </a:lnTo>
                    <a:lnTo>
                      <a:pt x="237" y="27"/>
                    </a:lnTo>
                    <a:lnTo>
                      <a:pt x="239" y="29"/>
                    </a:lnTo>
                    <a:lnTo>
                      <a:pt x="240" y="32"/>
                    </a:lnTo>
                    <a:lnTo>
                      <a:pt x="247" y="46"/>
                    </a:lnTo>
                    <a:lnTo>
                      <a:pt x="251" y="49"/>
                    </a:lnTo>
                    <a:lnTo>
                      <a:pt x="273" y="47"/>
                    </a:lnTo>
                    <a:lnTo>
                      <a:pt x="279" y="47"/>
                    </a:lnTo>
                    <a:lnTo>
                      <a:pt x="293" y="46"/>
                    </a:lnTo>
                    <a:lnTo>
                      <a:pt x="303" y="46"/>
                    </a:lnTo>
                    <a:lnTo>
                      <a:pt x="320" y="44"/>
                    </a:lnTo>
                    <a:lnTo>
                      <a:pt x="323" y="44"/>
                    </a:lnTo>
                    <a:lnTo>
                      <a:pt x="325" y="44"/>
                    </a:lnTo>
                    <a:lnTo>
                      <a:pt x="327" y="42"/>
                    </a:lnTo>
                    <a:lnTo>
                      <a:pt x="339" y="42"/>
                    </a:lnTo>
                    <a:lnTo>
                      <a:pt x="340" y="42"/>
                    </a:lnTo>
                    <a:lnTo>
                      <a:pt x="344" y="42"/>
                    </a:lnTo>
                    <a:lnTo>
                      <a:pt x="345" y="42"/>
                    </a:lnTo>
                    <a:lnTo>
                      <a:pt x="351" y="40"/>
                    </a:lnTo>
                    <a:lnTo>
                      <a:pt x="357" y="40"/>
                    </a:lnTo>
                    <a:lnTo>
                      <a:pt x="362" y="40"/>
                    </a:lnTo>
                    <a:lnTo>
                      <a:pt x="378" y="39"/>
                    </a:lnTo>
                    <a:lnTo>
                      <a:pt x="379" y="39"/>
                    </a:lnTo>
                    <a:lnTo>
                      <a:pt x="383" y="39"/>
                    </a:lnTo>
                    <a:lnTo>
                      <a:pt x="384" y="39"/>
                    </a:lnTo>
                    <a:lnTo>
                      <a:pt x="386" y="39"/>
                    </a:lnTo>
                    <a:lnTo>
                      <a:pt x="388" y="39"/>
                    </a:lnTo>
                    <a:lnTo>
                      <a:pt x="389" y="37"/>
                    </a:lnTo>
                    <a:lnTo>
                      <a:pt x="391" y="37"/>
                    </a:lnTo>
                    <a:lnTo>
                      <a:pt x="395" y="37"/>
                    </a:lnTo>
                    <a:lnTo>
                      <a:pt x="401" y="37"/>
                    </a:lnTo>
                    <a:lnTo>
                      <a:pt x="403" y="37"/>
                    </a:lnTo>
                    <a:lnTo>
                      <a:pt x="405" y="37"/>
                    </a:lnTo>
                    <a:lnTo>
                      <a:pt x="406" y="37"/>
                    </a:lnTo>
                    <a:lnTo>
                      <a:pt x="428" y="35"/>
                    </a:lnTo>
                    <a:lnTo>
                      <a:pt x="430" y="35"/>
                    </a:lnTo>
                    <a:lnTo>
                      <a:pt x="445" y="34"/>
                    </a:lnTo>
                    <a:lnTo>
                      <a:pt x="447" y="34"/>
                    </a:lnTo>
                    <a:lnTo>
                      <a:pt x="456" y="32"/>
                    </a:lnTo>
                    <a:lnTo>
                      <a:pt x="457" y="32"/>
                    </a:lnTo>
                    <a:lnTo>
                      <a:pt x="459" y="32"/>
                    </a:lnTo>
                    <a:lnTo>
                      <a:pt x="461" y="32"/>
                    </a:lnTo>
                    <a:lnTo>
                      <a:pt x="467" y="32"/>
                    </a:lnTo>
                    <a:lnTo>
                      <a:pt x="471" y="32"/>
                    </a:lnTo>
                    <a:lnTo>
                      <a:pt x="474" y="30"/>
                    </a:lnTo>
                    <a:lnTo>
                      <a:pt x="483" y="30"/>
                    </a:lnTo>
                    <a:lnTo>
                      <a:pt x="486" y="30"/>
                    </a:lnTo>
                    <a:lnTo>
                      <a:pt x="489" y="30"/>
                    </a:lnTo>
                    <a:lnTo>
                      <a:pt x="491" y="37"/>
                    </a:lnTo>
                    <a:lnTo>
                      <a:pt x="491" y="40"/>
                    </a:lnTo>
                    <a:lnTo>
                      <a:pt x="493" y="44"/>
                    </a:lnTo>
                    <a:lnTo>
                      <a:pt x="493" y="47"/>
                    </a:lnTo>
                    <a:lnTo>
                      <a:pt x="495" y="49"/>
                    </a:lnTo>
                    <a:lnTo>
                      <a:pt x="496" y="51"/>
                    </a:lnTo>
                    <a:lnTo>
                      <a:pt x="498" y="51"/>
                    </a:lnTo>
                    <a:lnTo>
                      <a:pt x="501" y="49"/>
                    </a:lnTo>
                    <a:lnTo>
                      <a:pt x="508" y="49"/>
                    </a:lnTo>
                    <a:lnTo>
                      <a:pt x="508" y="34"/>
                    </a:lnTo>
                    <a:lnTo>
                      <a:pt x="508" y="32"/>
                    </a:lnTo>
                    <a:lnTo>
                      <a:pt x="508" y="27"/>
                    </a:lnTo>
                    <a:lnTo>
                      <a:pt x="506" y="24"/>
                    </a:lnTo>
                    <a:lnTo>
                      <a:pt x="505" y="20"/>
                    </a:lnTo>
                    <a:lnTo>
                      <a:pt x="503" y="18"/>
                    </a:lnTo>
                    <a:lnTo>
                      <a:pt x="503" y="17"/>
                    </a:lnTo>
                    <a:lnTo>
                      <a:pt x="503" y="5"/>
                    </a:lnTo>
                    <a:lnTo>
                      <a:pt x="505" y="3"/>
                    </a:lnTo>
                    <a:lnTo>
                      <a:pt x="513" y="0"/>
                    </a:lnTo>
                    <a:lnTo>
                      <a:pt x="517" y="2"/>
                    </a:lnTo>
                    <a:lnTo>
                      <a:pt x="518" y="2"/>
                    </a:lnTo>
                    <a:lnTo>
                      <a:pt x="520" y="2"/>
                    </a:lnTo>
                    <a:lnTo>
                      <a:pt x="522" y="2"/>
                    </a:lnTo>
                    <a:lnTo>
                      <a:pt x="527" y="2"/>
                    </a:lnTo>
                    <a:lnTo>
                      <a:pt x="528" y="3"/>
                    </a:lnTo>
                    <a:lnTo>
                      <a:pt x="530" y="3"/>
                    </a:lnTo>
                    <a:lnTo>
                      <a:pt x="530" y="5"/>
                    </a:lnTo>
                    <a:lnTo>
                      <a:pt x="539" y="5"/>
                    </a:lnTo>
                    <a:lnTo>
                      <a:pt x="539" y="3"/>
                    </a:lnTo>
                    <a:lnTo>
                      <a:pt x="540" y="5"/>
                    </a:lnTo>
                    <a:lnTo>
                      <a:pt x="547" y="5"/>
                    </a:lnTo>
                    <a:lnTo>
                      <a:pt x="556" y="3"/>
                    </a:lnTo>
                    <a:lnTo>
                      <a:pt x="557" y="5"/>
                    </a:lnTo>
                    <a:lnTo>
                      <a:pt x="557" y="8"/>
                    </a:lnTo>
                    <a:lnTo>
                      <a:pt x="557" y="15"/>
                    </a:lnTo>
                    <a:lnTo>
                      <a:pt x="559" y="20"/>
                    </a:lnTo>
                    <a:lnTo>
                      <a:pt x="561" y="24"/>
                    </a:lnTo>
                    <a:lnTo>
                      <a:pt x="559" y="25"/>
                    </a:lnTo>
                    <a:lnTo>
                      <a:pt x="561" y="25"/>
                    </a:lnTo>
                    <a:lnTo>
                      <a:pt x="562" y="27"/>
                    </a:lnTo>
                    <a:lnTo>
                      <a:pt x="564" y="34"/>
                    </a:lnTo>
                    <a:lnTo>
                      <a:pt x="566" y="35"/>
                    </a:lnTo>
                    <a:lnTo>
                      <a:pt x="566" y="40"/>
                    </a:lnTo>
                    <a:lnTo>
                      <a:pt x="567" y="46"/>
                    </a:lnTo>
                    <a:lnTo>
                      <a:pt x="569" y="47"/>
                    </a:lnTo>
                    <a:lnTo>
                      <a:pt x="569" y="51"/>
                    </a:lnTo>
                    <a:lnTo>
                      <a:pt x="572" y="59"/>
                    </a:lnTo>
                    <a:lnTo>
                      <a:pt x="581" y="78"/>
                    </a:lnTo>
                    <a:lnTo>
                      <a:pt x="583" y="83"/>
                    </a:lnTo>
                    <a:lnTo>
                      <a:pt x="584" y="83"/>
                    </a:lnTo>
                    <a:lnTo>
                      <a:pt x="584" y="85"/>
                    </a:lnTo>
                    <a:lnTo>
                      <a:pt x="586" y="86"/>
                    </a:lnTo>
                    <a:lnTo>
                      <a:pt x="586" y="90"/>
                    </a:lnTo>
                    <a:lnTo>
                      <a:pt x="588" y="93"/>
                    </a:lnTo>
                    <a:lnTo>
                      <a:pt x="589" y="96"/>
                    </a:lnTo>
                    <a:lnTo>
                      <a:pt x="591" y="101"/>
                    </a:lnTo>
                    <a:lnTo>
                      <a:pt x="593" y="103"/>
                    </a:lnTo>
                    <a:lnTo>
                      <a:pt x="594" y="108"/>
                    </a:lnTo>
                    <a:lnTo>
                      <a:pt x="601" y="118"/>
                    </a:lnTo>
                    <a:lnTo>
                      <a:pt x="606" y="127"/>
                    </a:lnTo>
                    <a:lnTo>
                      <a:pt x="610" y="130"/>
                    </a:lnTo>
                    <a:lnTo>
                      <a:pt x="616" y="142"/>
                    </a:lnTo>
                    <a:lnTo>
                      <a:pt x="623" y="152"/>
                    </a:lnTo>
                    <a:lnTo>
                      <a:pt x="627" y="157"/>
                    </a:lnTo>
                    <a:lnTo>
                      <a:pt x="628" y="161"/>
                    </a:lnTo>
                    <a:lnTo>
                      <a:pt x="633" y="166"/>
                    </a:lnTo>
                    <a:lnTo>
                      <a:pt x="635" y="168"/>
                    </a:lnTo>
                    <a:lnTo>
                      <a:pt x="637" y="171"/>
                    </a:lnTo>
                    <a:lnTo>
                      <a:pt x="647" y="183"/>
                    </a:lnTo>
                    <a:lnTo>
                      <a:pt x="654" y="191"/>
                    </a:lnTo>
                    <a:lnTo>
                      <a:pt x="657" y="193"/>
                    </a:lnTo>
                    <a:lnTo>
                      <a:pt x="657" y="195"/>
                    </a:lnTo>
                    <a:lnTo>
                      <a:pt x="661" y="198"/>
                    </a:lnTo>
                    <a:lnTo>
                      <a:pt x="662" y="200"/>
                    </a:lnTo>
                    <a:lnTo>
                      <a:pt x="664" y="201"/>
                    </a:lnTo>
                    <a:lnTo>
                      <a:pt x="666" y="203"/>
                    </a:lnTo>
                    <a:lnTo>
                      <a:pt x="667" y="205"/>
                    </a:lnTo>
                    <a:lnTo>
                      <a:pt x="671" y="208"/>
                    </a:lnTo>
                    <a:lnTo>
                      <a:pt x="672" y="210"/>
                    </a:lnTo>
                    <a:lnTo>
                      <a:pt x="674" y="212"/>
                    </a:lnTo>
                    <a:lnTo>
                      <a:pt x="674" y="215"/>
                    </a:lnTo>
                    <a:lnTo>
                      <a:pt x="677" y="220"/>
                    </a:lnTo>
                    <a:lnTo>
                      <a:pt x="679" y="222"/>
                    </a:lnTo>
                    <a:lnTo>
                      <a:pt x="679" y="223"/>
                    </a:lnTo>
                    <a:lnTo>
                      <a:pt x="676" y="225"/>
                    </a:lnTo>
                    <a:lnTo>
                      <a:pt x="676" y="227"/>
                    </a:lnTo>
                    <a:lnTo>
                      <a:pt x="674" y="229"/>
                    </a:lnTo>
                    <a:lnTo>
                      <a:pt x="674" y="230"/>
                    </a:lnTo>
                    <a:lnTo>
                      <a:pt x="674" y="234"/>
                    </a:lnTo>
                    <a:lnTo>
                      <a:pt x="674" y="235"/>
                    </a:lnTo>
                    <a:lnTo>
                      <a:pt x="674" y="239"/>
                    </a:lnTo>
                    <a:lnTo>
                      <a:pt x="676" y="244"/>
                    </a:lnTo>
                    <a:lnTo>
                      <a:pt x="679" y="252"/>
                    </a:lnTo>
                    <a:lnTo>
                      <a:pt x="683" y="261"/>
                    </a:lnTo>
                    <a:lnTo>
                      <a:pt x="684" y="266"/>
                    </a:lnTo>
                    <a:lnTo>
                      <a:pt x="689" y="273"/>
                    </a:lnTo>
                    <a:lnTo>
                      <a:pt x="698" y="283"/>
                    </a:lnTo>
                    <a:lnTo>
                      <a:pt x="706" y="295"/>
                    </a:lnTo>
                    <a:lnTo>
                      <a:pt x="710" y="303"/>
                    </a:lnTo>
                    <a:lnTo>
                      <a:pt x="711" y="305"/>
                    </a:lnTo>
                    <a:lnTo>
                      <a:pt x="711" y="306"/>
                    </a:lnTo>
                    <a:lnTo>
                      <a:pt x="713" y="308"/>
                    </a:lnTo>
                    <a:lnTo>
                      <a:pt x="715" y="312"/>
                    </a:lnTo>
                    <a:lnTo>
                      <a:pt x="716" y="315"/>
                    </a:lnTo>
                    <a:lnTo>
                      <a:pt x="718" y="318"/>
                    </a:lnTo>
                    <a:lnTo>
                      <a:pt x="723" y="325"/>
                    </a:lnTo>
                    <a:lnTo>
                      <a:pt x="725" y="330"/>
                    </a:lnTo>
                    <a:lnTo>
                      <a:pt x="727" y="334"/>
                    </a:lnTo>
                    <a:lnTo>
                      <a:pt x="728" y="335"/>
                    </a:lnTo>
                    <a:lnTo>
                      <a:pt x="732" y="340"/>
                    </a:lnTo>
                    <a:lnTo>
                      <a:pt x="733" y="342"/>
                    </a:lnTo>
                    <a:lnTo>
                      <a:pt x="737" y="347"/>
                    </a:lnTo>
                    <a:lnTo>
                      <a:pt x="738" y="351"/>
                    </a:lnTo>
                    <a:lnTo>
                      <a:pt x="737" y="351"/>
                    </a:lnTo>
                    <a:lnTo>
                      <a:pt x="738" y="352"/>
                    </a:lnTo>
                    <a:lnTo>
                      <a:pt x="740" y="356"/>
                    </a:lnTo>
                    <a:lnTo>
                      <a:pt x="744" y="359"/>
                    </a:lnTo>
                    <a:lnTo>
                      <a:pt x="747" y="364"/>
                    </a:lnTo>
                    <a:lnTo>
                      <a:pt x="749" y="369"/>
                    </a:lnTo>
                    <a:lnTo>
                      <a:pt x="750" y="374"/>
                    </a:lnTo>
                    <a:lnTo>
                      <a:pt x="754" y="381"/>
                    </a:lnTo>
                    <a:lnTo>
                      <a:pt x="757" y="386"/>
                    </a:lnTo>
                    <a:lnTo>
                      <a:pt x="757" y="389"/>
                    </a:lnTo>
                    <a:lnTo>
                      <a:pt x="757" y="395"/>
                    </a:lnTo>
                    <a:lnTo>
                      <a:pt x="759" y="396"/>
                    </a:lnTo>
                    <a:lnTo>
                      <a:pt x="759" y="400"/>
                    </a:lnTo>
                    <a:lnTo>
                      <a:pt x="759" y="406"/>
                    </a:lnTo>
                    <a:lnTo>
                      <a:pt x="760" y="410"/>
                    </a:lnTo>
                    <a:lnTo>
                      <a:pt x="760" y="417"/>
                    </a:lnTo>
                    <a:lnTo>
                      <a:pt x="760" y="423"/>
                    </a:lnTo>
                    <a:lnTo>
                      <a:pt x="762" y="435"/>
                    </a:lnTo>
                    <a:lnTo>
                      <a:pt x="762" y="437"/>
                    </a:lnTo>
                    <a:lnTo>
                      <a:pt x="762" y="442"/>
                    </a:lnTo>
                    <a:lnTo>
                      <a:pt x="762" y="444"/>
                    </a:lnTo>
                    <a:lnTo>
                      <a:pt x="762" y="447"/>
                    </a:lnTo>
                    <a:lnTo>
                      <a:pt x="762" y="456"/>
                    </a:lnTo>
                    <a:lnTo>
                      <a:pt x="762" y="461"/>
                    </a:lnTo>
                    <a:lnTo>
                      <a:pt x="762" y="462"/>
                    </a:lnTo>
                    <a:lnTo>
                      <a:pt x="764" y="466"/>
                    </a:lnTo>
                    <a:lnTo>
                      <a:pt x="764" y="473"/>
                    </a:lnTo>
                    <a:lnTo>
                      <a:pt x="764" y="474"/>
                    </a:lnTo>
                    <a:lnTo>
                      <a:pt x="766" y="479"/>
                    </a:lnTo>
                    <a:lnTo>
                      <a:pt x="766" y="483"/>
                    </a:lnTo>
                    <a:lnTo>
                      <a:pt x="767" y="488"/>
                    </a:lnTo>
                    <a:lnTo>
                      <a:pt x="767" y="489"/>
                    </a:lnTo>
                    <a:lnTo>
                      <a:pt x="767" y="493"/>
                    </a:lnTo>
                    <a:lnTo>
                      <a:pt x="767" y="495"/>
                    </a:lnTo>
                    <a:lnTo>
                      <a:pt x="767" y="498"/>
                    </a:lnTo>
                    <a:lnTo>
                      <a:pt x="766" y="498"/>
                    </a:lnTo>
                    <a:lnTo>
                      <a:pt x="766" y="503"/>
                    </a:lnTo>
                    <a:lnTo>
                      <a:pt x="766" y="505"/>
                    </a:lnTo>
                    <a:lnTo>
                      <a:pt x="767" y="505"/>
                    </a:lnTo>
                    <a:lnTo>
                      <a:pt x="767" y="506"/>
                    </a:lnTo>
                    <a:lnTo>
                      <a:pt x="766" y="506"/>
                    </a:lnTo>
                    <a:lnTo>
                      <a:pt x="764" y="505"/>
                    </a:lnTo>
                    <a:lnTo>
                      <a:pt x="764" y="503"/>
                    </a:lnTo>
                    <a:lnTo>
                      <a:pt x="764" y="501"/>
                    </a:lnTo>
                    <a:lnTo>
                      <a:pt x="764" y="500"/>
                    </a:lnTo>
                    <a:lnTo>
                      <a:pt x="762" y="500"/>
                    </a:lnTo>
                    <a:lnTo>
                      <a:pt x="760" y="500"/>
                    </a:lnTo>
                    <a:lnTo>
                      <a:pt x="759" y="501"/>
                    </a:lnTo>
                    <a:lnTo>
                      <a:pt x="757" y="501"/>
                    </a:lnTo>
                    <a:lnTo>
                      <a:pt x="757" y="503"/>
                    </a:lnTo>
                    <a:lnTo>
                      <a:pt x="757" y="506"/>
                    </a:lnTo>
                    <a:lnTo>
                      <a:pt x="755" y="510"/>
                    </a:lnTo>
                    <a:lnTo>
                      <a:pt x="755" y="511"/>
                    </a:lnTo>
                    <a:lnTo>
                      <a:pt x="754" y="513"/>
                    </a:lnTo>
                    <a:lnTo>
                      <a:pt x="754" y="515"/>
                    </a:lnTo>
                    <a:lnTo>
                      <a:pt x="754" y="517"/>
                    </a:lnTo>
                    <a:lnTo>
                      <a:pt x="754" y="518"/>
                    </a:lnTo>
                    <a:lnTo>
                      <a:pt x="754" y="520"/>
                    </a:lnTo>
                    <a:lnTo>
                      <a:pt x="754" y="523"/>
                    </a:lnTo>
                    <a:lnTo>
                      <a:pt x="752" y="523"/>
                    </a:lnTo>
                    <a:lnTo>
                      <a:pt x="752" y="527"/>
                    </a:lnTo>
                    <a:lnTo>
                      <a:pt x="752" y="530"/>
                    </a:lnTo>
                    <a:lnTo>
                      <a:pt x="754" y="530"/>
                    </a:lnTo>
                    <a:lnTo>
                      <a:pt x="754" y="533"/>
                    </a:lnTo>
                    <a:lnTo>
                      <a:pt x="755" y="533"/>
                    </a:lnTo>
                    <a:lnTo>
                      <a:pt x="755" y="535"/>
                    </a:lnTo>
                    <a:lnTo>
                      <a:pt x="755" y="539"/>
                    </a:lnTo>
                    <a:lnTo>
                      <a:pt x="757" y="539"/>
                    </a:lnTo>
                    <a:lnTo>
                      <a:pt x="757" y="540"/>
                    </a:lnTo>
                    <a:lnTo>
                      <a:pt x="755" y="544"/>
                    </a:lnTo>
                    <a:lnTo>
                      <a:pt x="754" y="545"/>
                    </a:lnTo>
                    <a:lnTo>
                      <a:pt x="752" y="547"/>
                    </a:lnTo>
                    <a:lnTo>
                      <a:pt x="752" y="549"/>
                    </a:lnTo>
                    <a:lnTo>
                      <a:pt x="752" y="550"/>
                    </a:lnTo>
                    <a:lnTo>
                      <a:pt x="749" y="554"/>
                    </a:lnTo>
                    <a:lnTo>
                      <a:pt x="747" y="556"/>
                    </a:lnTo>
                    <a:lnTo>
                      <a:pt x="745" y="557"/>
                    </a:lnTo>
                    <a:lnTo>
                      <a:pt x="744" y="559"/>
                    </a:lnTo>
                    <a:lnTo>
                      <a:pt x="744" y="561"/>
                    </a:lnTo>
                    <a:lnTo>
                      <a:pt x="744" y="562"/>
                    </a:lnTo>
                    <a:lnTo>
                      <a:pt x="742" y="562"/>
                    </a:lnTo>
                    <a:lnTo>
                      <a:pt x="742" y="561"/>
                    </a:lnTo>
                    <a:lnTo>
                      <a:pt x="740" y="561"/>
                    </a:lnTo>
                    <a:lnTo>
                      <a:pt x="740" y="559"/>
                    </a:lnTo>
                    <a:lnTo>
                      <a:pt x="740" y="561"/>
                    </a:lnTo>
                    <a:lnTo>
                      <a:pt x="738" y="561"/>
                    </a:lnTo>
                    <a:lnTo>
                      <a:pt x="738" y="559"/>
                    </a:lnTo>
                    <a:lnTo>
                      <a:pt x="737" y="559"/>
                    </a:lnTo>
                    <a:lnTo>
                      <a:pt x="735" y="559"/>
                    </a:lnTo>
                    <a:lnTo>
                      <a:pt x="733" y="561"/>
                    </a:lnTo>
                    <a:lnTo>
                      <a:pt x="733" y="562"/>
                    </a:lnTo>
                    <a:lnTo>
                      <a:pt x="735" y="562"/>
                    </a:lnTo>
                    <a:lnTo>
                      <a:pt x="733" y="564"/>
                    </a:lnTo>
                    <a:lnTo>
                      <a:pt x="732" y="566"/>
                    </a:lnTo>
                    <a:lnTo>
                      <a:pt x="730" y="566"/>
                    </a:lnTo>
                    <a:lnTo>
                      <a:pt x="728" y="567"/>
                    </a:lnTo>
                    <a:lnTo>
                      <a:pt x="727" y="567"/>
                    </a:lnTo>
                    <a:lnTo>
                      <a:pt x="725" y="567"/>
                    </a:lnTo>
                    <a:lnTo>
                      <a:pt x="725" y="569"/>
                    </a:lnTo>
                    <a:lnTo>
                      <a:pt x="725" y="571"/>
                    </a:lnTo>
                    <a:lnTo>
                      <a:pt x="723" y="571"/>
                    </a:lnTo>
                    <a:lnTo>
                      <a:pt x="722" y="571"/>
                    </a:lnTo>
                    <a:lnTo>
                      <a:pt x="720" y="572"/>
                    </a:lnTo>
                    <a:lnTo>
                      <a:pt x="720" y="571"/>
                    </a:lnTo>
                    <a:lnTo>
                      <a:pt x="720" y="569"/>
                    </a:lnTo>
                    <a:lnTo>
                      <a:pt x="718" y="569"/>
                    </a:lnTo>
                    <a:lnTo>
                      <a:pt x="715" y="569"/>
                    </a:lnTo>
                    <a:lnTo>
                      <a:pt x="713" y="571"/>
                    </a:lnTo>
                    <a:lnTo>
                      <a:pt x="711" y="571"/>
                    </a:lnTo>
                    <a:lnTo>
                      <a:pt x="711" y="569"/>
                    </a:lnTo>
                    <a:lnTo>
                      <a:pt x="710" y="569"/>
                    </a:lnTo>
                    <a:lnTo>
                      <a:pt x="708" y="571"/>
                    </a:lnTo>
                    <a:lnTo>
                      <a:pt x="706" y="571"/>
                    </a:lnTo>
                    <a:lnTo>
                      <a:pt x="706" y="572"/>
                    </a:lnTo>
                    <a:lnTo>
                      <a:pt x="705" y="572"/>
                    </a:lnTo>
                    <a:lnTo>
                      <a:pt x="705" y="574"/>
                    </a:lnTo>
                    <a:lnTo>
                      <a:pt x="703" y="576"/>
                    </a:lnTo>
                    <a:lnTo>
                      <a:pt x="701" y="576"/>
                    </a:lnTo>
                    <a:lnTo>
                      <a:pt x="699" y="576"/>
                    </a:lnTo>
                    <a:lnTo>
                      <a:pt x="698" y="576"/>
                    </a:lnTo>
                    <a:lnTo>
                      <a:pt x="698" y="578"/>
                    </a:lnTo>
                    <a:lnTo>
                      <a:pt x="696" y="578"/>
                    </a:lnTo>
                    <a:lnTo>
                      <a:pt x="694" y="578"/>
                    </a:lnTo>
                    <a:lnTo>
                      <a:pt x="693" y="578"/>
                    </a:lnTo>
                    <a:lnTo>
                      <a:pt x="691" y="578"/>
                    </a:lnTo>
                    <a:lnTo>
                      <a:pt x="689" y="579"/>
                    </a:lnTo>
                    <a:lnTo>
                      <a:pt x="688" y="579"/>
                    </a:lnTo>
                    <a:lnTo>
                      <a:pt x="684" y="578"/>
                    </a:lnTo>
                    <a:lnTo>
                      <a:pt x="683" y="578"/>
                    </a:lnTo>
                    <a:lnTo>
                      <a:pt x="683" y="576"/>
                    </a:lnTo>
                    <a:lnTo>
                      <a:pt x="681" y="574"/>
                    </a:lnTo>
                    <a:lnTo>
                      <a:pt x="681" y="572"/>
                    </a:lnTo>
                    <a:lnTo>
                      <a:pt x="679" y="572"/>
                    </a:lnTo>
                    <a:lnTo>
                      <a:pt x="679" y="571"/>
                    </a:lnTo>
                    <a:lnTo>
                      <a:pt x="677" y="571"/>
                    </a:lnTo>
                    <a:lnTo>
                      <a:pt x="677" y="569"/>
                    </a:lnTo>
                    <a:lnTo>
                      <a:pt x="677" y="567"/>
                    </a:lnTo>
                    <a:lnTo>
                      <a:pt x="677" y="564"/>
                    </a:lnTo>
                    <a:lnTo>
                      <a:pt x="677" y="562"/>
                    </a:lnTo>
                    <a:lnTo>
                      <a:pt x="677" y="561"/>
                    </a:lnTo>
                    <a:lnTo>
                      <a:pt x="679" y="561"/>
                    </a:lnTo>
                    <a:lnTo>
                      <a:pt x="677" y="559"/>
                    </a:lnTo>
                    <a:lnTo>
                      <a:pt x="679" y="557"/>
                    </a:lnTo>
                    <a:lnTo>
                      <a:pt x="681" y="557"/>
                    </a:lnTo>
                    <a:lnTo>
                      <a:pt x="681" y="556"/>
                    </a:lnTo>
                    <a:lnTo>
                      <a:pt x="679" y="554"/>
                    </a:lnTo>
                    <a:lnTo>
                      <a:pt x="677" y="554"/>
                    </a:lnTo>
                    <a:lnTo>
                      <a:pt x="677" y="552"/>
                    </a:lnTo>
                    <a:lnTo>
                      <a:pt x="677" y="550"/>
                    </a:lnTo>
                    <a:lnTo>
                      <a:pt x="674" y="545"/>
                    </a:lnTo>
                    <a:lnTo>
                      <a:pt x="672" y="544"/>
                    </a:lnTo>
                    <a:lnTo>
                      <a:pt x="671" y="544"/>
                    </a:lnTo>
                    <a:lnTo>
                      <a:pt x="669" y="542"/>
                    </a:lnTo>
                    <a:lnTo>
                      <a:pt x="669" y="540"/>
                    </a:lnTo>
                    <a:lnTo>
                      <a:pt x="669" y="539"/>
                    </a:lnTo>
                    <a:lnTo>
                      <a:pt x="669" y="537"/>
                    </a:lnTo>
                    <a:lnTo>
                      <a:pt x="667" y="535"/>
                    </a:lnTo>
                    <a:lnTo>
                      <a:pt x="666" y="535"/>
                    </a:lnTo>
                    <a:lnTo>
                      <a:pt x="666" y="533"/>
                    </a:lnTo>
                    <a:lnTo>
                      <a:pt x="664" y="532"/>
                    </a:lnTo>
                    <a:lnTo>
                      <a:pt x="664" y="530"/>
                    </a:lnTo>
                    <a:lnTo>
                      <a:pt x="662" y="528"/>
                    </a:lnTo>
                    <a:lnTo>
                      <a:pt x="661" y="527"/>
                    </a:lnTo>
                    <a:lnTo>
                      <a:pt x="661" y="525"/>
                    </a:lnTo>
                    <a:lnTo>
                      <a:pt x="659" y="523"/>
                    </a:lnTo>
                    <a:lnTo>
                      <a:pt x="654" y="522"/>
                    </a:lnTo>
                    <a:lnTo>
                      <a:pt x="652" y="522"/>
                    </a:lnTo>
                    <a:lnTo>
                      <a:pt x="652" y="520"/>
                    </a:lnTo>
                    <a:lnTo>
                      <a:pt x="652" y="518"/>
                    </a:lnTo>
                    <a:lnTo>
                      <a:pt x="650" y="517"/>
                    </a:lnTo>
                    <a:lnTo>
                      <a:pt x="652" y="515"/>
                    </a:lnTo>
                    <a:lnTo>
                      <a:pt x="652" y="513"/>
                    </a:lnTo>
                    <a:lnTo>
                      <a:pt x="650" y="511"/>
                    </a:lnTo>
                    <a:lnTo>
                      <a:pt x="650" y="510"/>
                    </a:lnTo>
                    <a:lnTo>
                      <a:pt x="649" y="510"/>
                    </a:lnTo>
                    <a:lnTo>
                      <a:pt x="647" y="510"/>
                    </a:lnTo>
                    <a:lnTo>
                      <a:pt x="645" y="508"/>
                    </a:lnTo>
                    <a:lnTo>
                      <a:pt x="644" y="506"/>
                    </a:lnTo>
                    <a:lnTo>
                      <a:pt x="642" y="506"/>
                    </a:lnTo>
                    <a:lnTo>
                      <a:pt x="640" y="508"/>
                    </a:lnTo>
                    <a:lnTo>
                      <a:pt x="639" y="506"/>
                    </a:lnTo>
                    <a:lnTo>
                      <a:pt x="637" y="506"/>
                    </a:lnTo>
                    <a:lnTo>
                      <a:pt x="637" y="505"/>
                    </a:lnTo>
                    <a:lnTo>
                      <a:pt x="637" y="506"/>
                    </a:lnTo>
                    <a:lnTo>
                      <a:pt x="635" y="506"/>
                    </a:lnTo>
                    <a:lnTo>
                      <a:pt x="633" y="506"/>
                    </a:lnTo>
                    <a:lnTo>
                      <a:pt x="633" y="505"/>
                    </a:lnTo>
                    <a:lnTo>
                      <a:pt x="632" y="505"/>
                    </a:lnTo>
                    <a:lnTo>
                      <a:pt x="630" y="505"/>
                    </a:lnTo>
                    <a:lnTo>
                      <a:pt x="627" y="506"/>
                    </a:lnTo>
                    <a:lnTo>
                      <a:pt x="623" y="506"/>
                    </a:lnTo>
                    <a:lnTo>
                      <a:pt x="622" y="506"/>
                    </a:lnTo>
                    <a:lnTo>
                      <a:pt x="620" y="508"/>
                    </a:lnTo>
                    <a:lnTo>
                      <a:pt x="618" y="511"/>
                    </a:lnTo>
                    <a:lnTo>
                      <a:pt x="618" y="513"/>
                    </a:lnTo>
                    <a:lnTo>
                      <a:pt x="615" y="508"/>
                    </a:lnTo>
                    <a:lnTo>
                      <a:pt x="613" y="508"/>
                    </a:lnTo>
                    <a:lnTo>
                      <a:pt x="611" y="505"/>
                    </a:lnTo>
                    <a:lnTo>
                      <a:pt x="610" y="503"/>
                    </a:lnTo>
                    <a:lnTo>
                      <a:pt x="610" y="498"/>
                    </a:lnTo>
                    <a:lnTo>
                      <a:pt x="608" y="498"/>
                    </a:lnTo>
                    <a:lnTo>
                      <a:pt x="603" y="489"/>
                    </a:lnTo>
                    <a:lnTo>
                      <a:pt x="601" y="483"/>
                    </a:lnTo>
                    <a:lnTo>
                      <a:pt x="600" y="481"/>
                    </a:lnTo>
                    <a:lnTo>
                      <a:pt x="600" y="478"/>
                    </a:lnTo>
                    <a:lnTo>
                      <a:pt x="598" y="474"/>
                    </a:lnTo>
                    <a:lnTo>
                      <a:pt x="596" y="469"/>
                    </a:lnTo>
                    <a:lnTo>
                      <a:pt x="594" y="466"/>
                    </a:lnTo>
                    <a:lnTo>
                      <a:pt x="591" y="461"/>
                    </a:lnTo>
                    <a:lnTo>
                      <a:pt x="588" y="457"/>
                    </a:lnTo>
                    <a:lnTo>
                      <a:pt x="586" y="456"/>
                    </a:lnTo>
                    <a:lnTo>
                      <a:pt x="584" y="454"/>
                    </a:lnTo>
                    <a:lnTo>
                      <a:pt x="583" y="454"/>
                    </a:lnTo>
                    <a:lnTo>
                      <a:pt x="581" y="454"/>
                    </a:lnTo>
                    <a:lnTo>
                      <a:pt x="581" y="452"/>
                    </a:lnTo>
                    <a:lnTo>
                      <a:pt x="579" y="450"/>
                    </a:lnTo>
                    <a:lnTo>
                      <a:pt x="578" y="450"/>
                    </a:lnTo>
                    <a:lnTo>
                      <a:pt x="576" y="452"/>
                    </a:lnTo>
                    <a:lnTo>
                      <a:pt x="576" y="450"/>
                    </a:lnTo>
                    <a:lnTo>
                      <a:pt x="576" y="449"/>
                    </a:lnTo>
                    <a:lnTo>
                      <a:pt x="574" y="449"/>
                    </a:lnTo>
                    <a:lnTo>
                      <a:pt x="572" y="449"/>
                    </a:lnTo>
                    <a:lnTo>
                      <a:pt x="571" y="449"/>
                    </a:lnTo>
                    <a:lnTo>
                      <a:pt x="571" y="452"/>
                    </a:lnTo>
                    <a:lnTo>
                      <a:pt x="569" y="452"/>
                    </a:lnTo>
                    <a:lnTo>
                      <a:pt x="567" y="452"/>
                    </a:lnTo>
                    <a:lnTo>
                      <a:pt x="566" y="447"/>
                    </a:lnTo>
                    <a:lnTo>
                      <a:pt x="564" y="445"/>
                    </a:lnTo>
                    <a:lnTo>
                      <a:pt x="564" y="444"/>
                    </a:lnTo>
                    <a:lnTo>
                      <a:pt x="562" y="437"/>
                    </a:lnTo>
                    <a:lnTo>
                      <a:pt x="561" y="435"/>
                    </a:lnTo>
                    <a:lnTo>
                      <a:pt x="557" y="434"/>
                    </a:lnTo>
                    <a:lnTo>
                      <a:pt x="557" y="432"/>
                    </a:lnTo>
                    <a:lnTo>
                      <a:pt x="559" y="430"/>
                    </a:lnTo>
                    <a:lnTo>
                      <a:pt x="561" y="430"/>
                    </a:lnTo>
                    <a:lnTo>
                      <a:pt x="562" y="430"/>
                    </a:lnTo>
                    <a:lnTo>
                      <a:pt x="562" y="432"/>
                    </a:lnTo>
                    <a:lnTo>
                      <a:pt x="564" y="434"/>
                    </a:lnTo>
                    <a:lnTo>
                      <a:pt x="566" y="434"/>
                    </a:lnTo>
                    <a:lnTo>
                      <a:pt x="566" y="432"/>
                    </a:lnTo>
                    <a:lnTo>
                      <a:pt x="566" y="430"/>
                    </a:lnTo>
                    <a:lnTo>
                      <a:pt x="566" y="428"/>
                    </a:lnTo>
                    <a:lnTo>
                      <a:pt x="567" y="425"/>
                    </a:lnTo>
                    <a:lnTo>
                      <a:pt x="567" y="422"/>
                    </a:lnTo>
                    <a:lnTo>
                      <a:pt x="566" y="420"/>
                    </a:lnTo>
                    <a:lnTo>
                      <a:pt x="567" y="418"/>
                    </a:lnTo>
                    <a:lnTo>
                      <a:pt x="566" y="417"/>
                    </a:lnTo>
                    <a:lnTo>
                      <a:pt x="566" y="415"/>
                    </a:lnTo>
                    <a:lnTo>
                      <a:pt x="566" y="413"/>
                    </a:lnTo>
                    <a:lnTo>
                      <a:pt x="566" y="412"/>
                    </a:lnTo>
                    <a:lnTo>
                      <a:pt x="564" y="410"/>
                    </a:lnTo>
                    <a:lnTo>
                      <a:pt x="562" y="410"/>
                    </a:lnTo>
                    <a:lnTo>
                      <a:pt x="561" y="408"/>
                    </a:lnTo>
                    <a:lnTo>
                      <a:pt x="561" y="406"/>
                    </a:lnTo>
                    <a:lnTo>
                      <a:pt x="562" y="406"/>
                    </a:lnTo>
                    <a:lnTo>
                      <a:pt x="564" y="406"/>
                    </a:lnTo>
                    <a:lnTo>
                      <a:pt x="564" y="405"/>
                    </a:lnTo>
                    <a:lnTo>
                      <a:pt x="564" y="403"/>
                    </a:lnTo>
                    <a:lnTo>
                      <a:pt x="562" y="403"/>
                    </a:lnTo>
                    <a:lnTo>
                      <a:pt x="559" y="403"/>
                    </a:lnTo>
                    <a:lnTo>
                      <a:pt x="557" y="405"/>
                    </a:lnTo>
                    <a:lnTo>
                      <a:pt x="557" y="406"/>
                    </a:lnTo>
                    <a:lnTo>
                      <a:pt x="554" y="408"/>
                    </a:lnTo>
                    <a:lnTo>
                      <a:pt x="554" y="410"/>
                    </a:lnTo>
                    <a:lnTo>
                      <a:pt x="557" y="415"/>
                    </a:lnTo>
                    <a:lnTo>
                      <a:pt x="559" y="422"/>
                    </a:lnTo>
                    <a:lnTo>
                      <a:pt x="557" y="422"/>
                    </a:lnTo>
                    <a:lnTo>
                      <a:pt x="556" y="423"/>
                    </a:lnTo>
                    <a:lnTo>
                      <a:pt x="552" y="423"/>
                    </a:lnTo>
                    <a:lnTo>
                      <a:pt x="552" y="425"/>
                    </a:lnTo>
                    <a:lnTo>
                      <a:pt x="550" y="423"/>
                    </a:lnTo>
                    <a:lnTo>
                      <a:pt x="550" y="425"/>
                    </a:lnTo>
                    <a:lnTo>
                      <a:pt x="549" y="427"/>
                    </a:lnTo>
                    <a:lnTo>
                      <a:pt x="549" y="430"/>
                    </a:lnTo>
                    <a:lnTo>
                      <a:pt x="547" y="427"/>
                    </a:lnTo>
                    <a:lnTo>
                      <a:pt x="547" y="423"/>
                    </a:lnTo>
                    <a:lnTo>
                      <a:pt x="545" y="422"/>
                    </a:lnTo>
                    <a:lnTo>
                      <a:pt x="544" y="420"/>
                    </a:lnTo>
                    <a:lnTo>
                      <a:pt x="544" y="418"/>
                    </a:lnTo>
                    <a:lnTo>
                      <a:pt x="537" y="412"/>
                    </a:lnTo>
                    <a:lnTo>
                      <a:pt x="533" y="408"/>
                    </a:lnTo>
                    <a:lnTo>
                      <a:pt x="532" y="405"/>
                    </a:lnTo>
                    <a:lnTo>
                      <a:pt x="528" y="401"/>
                    </a:lnTo>
                    <a:lnTo>
                      <a:pt x="525" y="398"/>
                    </a:lnTo>
                    <a:lnTo>
                      <a:pt x="523" y="393"/>
                    </a:lnTo>
                    <a:lnTo>
                      <a:pt x="522" y="389"/>
                    </a:lnTo>
                    <a:lnTo>
                      <a:pt x="517" y="383"/>
                    </a:lnTo>
                    <a:lnTo>
                      <a:pt x="513" y="379"/>
                    </a:lnTo>
                    <a:lnTo>
                      <a:pt x="513" y="378"/>
                    </a:lnTo>
                    <a:lnTo>
                      <a:pt x="511" y="378"/>
                    </a:lnTo>
                    <a:lnTo>
                      <a:pt x="510" y="376"/>
                    </a:lnTo>
                    <a:lnTo>
                      <a:pt x="510" y="374"/>
                    </a:lnTo>
                    <a:lnTo>
                      <a:pt x="506" y="371"/>
                    </a:lnTo>
                    <a:lnTo>
                      <a:pt x="505" y="369"/>
                    </a:lnTo>
                    <a:lnTo>
                      <a:pt x="501" y="366"/>
                    </a:lnTo>
                    <a:lnTo>
                      <a:pt x="498" y="362"/>
                    </a:lnTo>
                    <a:lnTo>
                      <a:pt x="496" y="362"/>
                    </a:lnTo>
                    <a:lnTo>
                      <a:pt x="496" y="361"/>
                    </a:lnTo>
                    <a:lnTo>
                      <a:pt x="495" y="357"/>
                    </a:lnTo>
                    <a:lnTo>
                      <a:pt x="493" y="356"/>
                    </a:lnTo>
                    <a:lnTo>
                      <a:pt x="493" y="354"/>
                    </a:lnTo>
                    <a:lnTo>
                      <a:pt x="491" y="352"/>
                    </a:lnTo>
                    <a:lnTo>
                      <a:pt x="489" y="352"/>
                    </a:lnTo>
                    <a:lnTo>
                      <a:pt x="491" y="352"/>
                    </a:lnTo>
                    <a:lnTo>
                      <a:pt x="495" y="352"/>
                    </a:lnTo>
                    <a:lnTo>
                      <a:pt x="495" y="356"/>
                    </a:lnTo>
                    <a:lnTo>
                      <a:pt x="496" y="356"/>
                    </a:lnTo>
                    <a:lnTo>
                      <a:pt x="496" y="354"/>
                    </a:lnTo>
                    <a:lnTo>
                      <a:pt x="496" y="352"/>
                    </a:lnTo>
                    <a:lnTo>
                      <a:pt x="498" y="352"/>
                    </a:lnTo>
                    <a:lnTo>
                      <a:pt x="500" y="352"/>
                    </a:lnTo>
                    <a:lnTo>
                      <a:pt x="500" y="351"/>
                    </a:lnTo>
                    <a:lnTo>
                      <a:pt x="500" y="349"/>
                    </a:lnTo>
                    <a:lnTo>
                      <a:pt x="501" y="347"/>
                    </a:lnTo>
                    <a:lnTo>
                      <a:pt x="501" y="345"/>
                    </a:lnTo>
                    <a:lnTo>
                      <a:pt x="503" y="344"/>
                    </a:lnTo>
                    <a:lnTo>
                      <a:pt x="505" y="344"/>
                    </a:lnTo>
                    <a:lnTo>
                      <a:pt x="505" y="342"/>
                    </a:lnTo>
                    <a:lnTo>
                      <a:pt x="506" y="342"/>
                    </a:lnTo>
                    <a:lnTo>
                      <a:pt x="506" y="339"/>
                    </a:lnTo>
                    <a:lnTo>
                      <a:pt x="508" y="335"/>
                    </a:lnTo>
                    <a:lnTo>
                      <a:pt x="508" y="332"/>
                    </a:lnTo>
                    <a:lnTo>
                      <a:pt x="510" y="330"/>
                    </a:lnTo>
                    <a:lnTo>
                      <a:pt x="511" y="328"/>
                    </a:lnTo>
                    <a:lnTo>
                      <a:pt x="511" y="327"/>
                    </a:lnTo>
                    <a:lnTo>
                      <a:pt x="513" y="325"/>
                    </a:lnTo>
                    <a:lnTo>
                      <a:pt x="515" y="323"/>
                    </a:lnTo>
                    <a:lnTo>
                      <a:pt x="517" y="320"/>
                    </a:lnTo>
                    <a:lnTo>
                      <a:pt x="517" y="318"/>
                    </a:lnTo>
                    <a:lnTo>
                      <a:pt x="518" y="318"/>
                    </a:lnTo>
                    <a:lnTo>
                      <a:pt x="518" y="315"/>
                    </a:lnTo>
                    <a:lnTo>
                      <a:pt x="517" y="315"/>
                    </a:lnTo>
                    <a:lnTo>
                      <a:pt x="517" y="312"/>
                    </a:lnTo>
                    <a:lnTo>
                      <a:pt x="515" y="310"/>
                    </a:lnTo>
                    <a:lnTo>
                      <a:pt x="513" y="310"/>
                    </a:lnTo>
                    <a:lnTo>
                      <a:pt x="511" y="310"/>
                    </a:lnTo>
                    <a:lnTo>
                      <a:pt x="510" y="308"/>
                    </a:lnTo>
                    <a:lnTo>
                      <a:pt x="508" y="308"/>
                    </a:lnTo>
                    <a:lnTo>
                      <a:pt x="508" y="310"/>
                    </a:lnTo>
                    <a:lnTo>
                      <a:pt x="508" y="312"/>
                    </a:lnTo>
                    <a:lnTo>
                      <a:pt x="508" y="315"/>
                    </a:lnTo>
                    <a:lnTo>
                      <a:pt x="510" y="315"/>
                    </a:lnTo>
                    <a:lnTo>
                      <a:pt x="511" y="317"/>
                    </a:lnTo>
                    <a:lnTo>
                      <a:pt x="511" y="318"/>
                    </a:lnTo>
                    <a:lnTo>
                      <a:pt x="510" y="318"/>
                    </a:lnTo>
                    <a:lnTo>
                      <a:pt x="506" y="318"/>
                    </a:lnTo>
                    <a:lnTo>
                      <a:pt x="503" y="317"/>
                    </a:lnTo>
                    <a:lnTo>
                      <a:pt x="503" y="315"/>
                    </a:lnTo>
                    <a:lnTo>
                      <a:pt x="505" y="315"/>
                    </a:lnTo>
                    <a:lnTo>
                      <a:pt x="505" y="313"/>
                    </a:lnTo>
                    <a:lnTo>
                      <a:pt x="503" y="313"/>
                    </a:lnTo>
                    <a:lnTo>
                      <a:pt x="503" y="312"/>
                    </a:lnTo>
                    <a:lnTo>
                      <a:pt x="505" y="312"/>
                    </a:lnTo>
                    <a:lnTo>
                      <a:pt x="503" y="308"/>
                    </a:lnTo>
                    <a:lnTo>
                      <a:pt x="503" y="306"/>
                    </a:lnTo>
                    <a:lnTo>
                      <a:pt x="501" y="305"/>
                    </a:lnTo>
                    <a:lnTo>
                      <a:pt x="498" y="305"/>
                    </a:lnTo>
                    <a:lnTo>
                      <a:pt x="495" y="305"/>
                    </a:lnTo>
                    <a:lnTo>
                      <a:pt x="493" y="306"/>
                    </a:lnTo>
                    <a:lnTo>
                      <a:pt x="486" y="308"/>
                    </a:lnTo>
                    <a:lnTo>
                      <a:pt x="486" y="310"/>
                    </a:lnTo>
                    <a:lnTo>
                      <a:pt x="488" y="312"/>
                    </a:lnTo>
                    <a:lnTo>
                      <a:pt x="489" y="312"/>
                    </a:lnTo>
                    <a:lnTo>
                      <a:pt x="491" y="312"/>
                    </a:lnTo>
                    <a:lnTo>
                      <a:pt x="495" y="312"/>
                    </a:lnTo>
                    <a:lnTo>
                      <a:pt x="495" y="313"/>
                    </a:lnTo>
                    <a:lnTo>
                      <a:pt x="498" y="315"/>
                    </a:lnTo>
                    <a:lnTo>
                      <a:pt x="501" y="313"/>
                    </a:lnTo>
                    <a:lnTo>
                      <a:pt x="501" y="317"/>
                    </a:lnTo>
                    <a:lnTo>
                      <a:pt x="498" y="317"/>
                    </a:lnTo>
                    <a:lnTo>
                      <a:pt x="500" y="318"/>
                    </a:lnTo>
                    <a:lnTo>
                      <a:pt x="500" y="320"/>
                    </a:lnTo>
                    <a:lnTo>
                      <a:pt x="498" y="323"/>
                    </a:lnTo>
                    <a:lnTo>
                      <a:pt x="498" y="325"/>
                    </a:lnTo>
                    <a:lnTo>
                      <a:pt x="498" y="328"/>
                    </a:lnTo>
                    <a:lnTo>
                      <a:pt x="498" y="330"/>
                    </a:lnTo>
                    <a:lnTo>
                      <a:pt x="498" y="332"/>
                    </a:lnTo>
                    <a:lnTo>
                      <a:pt x="498" y="334"/>
                    </a:lnTo>
                    <a:lnTo>
                      <a:pt x="496" y="334"/>
                    </a:lnTo>
                    <a:lnTo>
                      <a:pt x="495" y="334"/>
                    </a:lnTo>
                    <a:lnTo>
                      <a:pt x="495" y="335"/>
                    </a:lnTo>
                    <a:lnTo>
                      <a:pt x="493" y="334"/>
                    </a:lnTo>
                    <a:lnTo>
                      <a:pt x="491" y="335"/>
                    </a:lnTo>
                    <a:lnTo>
                      <a:pt x="489" y="335"/>
                    </a:lnTo>
                    <a:lnTo>
                      <a:pt x="489" y="337"/>
                    </a:lnTo>
                    <a:lnTo>
                      <a:pt x="489" y="339"/>
                    </a:lnTo>
                    <a:lnTo>
                      <a:pt x="491" y="340"/>
                    </a:lnTo>
                    <a:lnTo>
                      <a:pt x="493" y="340"/>
                    </a:lnTo>
                    <a:lnTo>
                      <a:pt x="493" y="342"/>
                    </a:lnTo>
                    <a:lnTo>
                      <a:pt x="489" y="344"/>
                    </a:lnTo>
                    <a:lnTo>
                      <a:pt x="489" y="342"/>
                    </a:lnTo>
                    <a:lnTo>
                      <a:pt x="488" y="334"/>
                    </a:lnTo>
                    <a:lnTo>
                      <a:pt x="488" y="332"/>
                    </a:lnTo>
                    <a:lnTo>
                      <a:pt x="486" y="332"/>
                    </a:lnTo>
                    <a:lnTo>
                      <a:pt x="486" y="330"/>
                    </a:lnTo>
                    <a:lnTo>
                      <a:pt x="484" y="328"/>
                    </a:lnTo>
                    <a:lnTo>
                      <a:pt x="483" y="327"/>
                    </a:lnTo>
                    <a:lnTo>
                      <a:pt x="479" y="323"/>
                    </a:lnTo>
                    <a:lnTo>
                      <a:pt x="478" y="323"/>
                    </a:lnTo>
                    <a:lnTo>
                      <a:pt x="476" y="320"/>
                    </a:lnTo>
                    <a:lnTo>
                      <a:pt x="474" y="317"/>
                    </a:lnTo>
                    <a:lnTo>
                      <a:pt x="474" y="315"/>
                    </a:lnTo>
                    <a:lnTo>
                      <a:pt x="474" y="312"/>
                    </a:lnTo>
                    <a:lnTo>
                      <a:pt x="476" y="308"/>
                    </a:lnTo>
                    <a:lnTo>
                      <a:pt x="476" y="310"/>
                    </a:lnTo>
                    <a:lnTo>
                      <a:pt x="476" y="312"/>
                    </a:lnTo>
                    <a:lnTo>
                      <a:pt x="476" y="315"/>
                    </a:lnTo>
                    <a:lnTo>
                      <a:pt x="478" y="313"/>
                    </a:lnTo>
                    <a:lnTo>
                      <a:pt x="478" y="310"/>
                    </a:lnTo>
                    <a:lnTo>
                      <a:pt x="478" y="308"/>
                    </a:lnTo>
                    <a:lnTo>
                      <a:pt x="478" y="305"/>
                    </a:lnTo>
                    <a:lnTo>
                      <a:pt x="478" y="303"/>
                    </a:lnTo>
                    <a:lnTo>
                      <a:pt x="478" y="301"/>
                    </a:lnTo>
                    <a:lnTo>
                      <a:pt x="478" y="298"/>
                    </a:lnTo>
                    <a:lnTo>
                      <a:pt x="478" y="293"/>
                    </a:lnTo>
                    <a:lnTo>
                      <a:pt x="478" y="291"/>
                    </a:lnTo>
                    <a:lnTo>
                      <a:pt x="476" y="290"/>
                    </a:lnTo>
                    <a:lnTo>
                      <a:pt x="476" y="288"/>
                    </a:lnTo>
                    <a:lnTo>
                      <a:pt x="476" y="290"/>
                    </a:lnTo>
                    <a:lnTo>
                      <a:pt x="474" y="288"/>
                    </a:lnTo>
                    <a:lnTo>
                      <a:pt x="474" y="286"/>
                    </a:lnTo>
                    <a:lnTo>
                      <a:pt x="474" y="284"/>
                    </a:lnTo>
                    <a:lnTo>
                      <a:pt x="478" y="281"/>
                    </a:lnTo>
                    <a:lnTo>
                      <a:pt x="478" y="279"/>
                    </a:lnTo>
                    <a:lnTo>
                      <a:pt x="478" y="278"/>
                    </a:lnTo>
                    <a:lnTo>
                      <a:pt x="479" y="276"/>
                    </a:lnTo>
                    <a:lnTo>
                      <a:pt x="479" y="273"/>
                    </a:lnTo>
                    <a:lnTo>
                      <a:pt x="479" y="269"/>
                    </a:lnTo>
                    <a:lnTo>
                      <a:pt x="479" y="268"/>
                    </a:lnTo>
                    <a:lnTo>
                      <a:pt x="481" y="264"/>
                    </a:lnTo>
                    <a:lnTo>
                      <a:pt x="479" y="261"/>
                    </a:lnTo>
                    <a:lnTo>
                      <a:pt x="481" y="259"/>
                    </a:lnTo>
                    <a:lnTo>
                      <a:pt x="483" y="257"/>
                    </a:lnTo>
                    <a:lnTo>
                      <a:pt x="481" y="256"/>
                    </a:lnTo>
                    <a:lnTo>
                      <a:pt x="483" y="254"/>
                    </a:lnTo>
                    <a:lnTo>
                      <a:pt x="483" y="252"/>
                    </a:lnTo>
                    <a:lnTo>
                      <a:pt x="483" y="251"/>
                    </a:lnTo>
                    <a:lnTo>
                      <a:pt x="481" y="251"/>
                    </a:lnTo>
                    <a:lnTo>
                      <a:pt x="481" y="249"/>
                    </a:lnTo>
                    <a:lnTo>
                      <a:pt x="481" y="247"/>
                    </a:lnTo>
                    <a:lnTo>
                      <a:pt x="483" y="245"/>
                    </a:lnTo>
                    <a:lnTo>
                      <a:pt x="481" y="245"/>
                    </a:lnTo>
                    <a:lnTo>
                      <a:pt x="481" y="244"/>
                    </a:lnTo>
                    <a:lnTo>
                      <a:pt x="481" y="240"/>
                    </a:lnTo>
                    <a:lnTo>
                      <a:pt x="481" y="239"/>
                    </a:lnTo>
                    <a:lnTo>
                      <a:pt x="481" y="237"/>
                    </a:lnTo>
                    <a:lnTo>
                      <a:pt x="481" y="234"/>
                    </a:lnTo>
                    <a:lnTo>
                      <a:pt x="481" y="230"/>
                    </a:lnTo>
                    <a:lnTo>
                      <a:pt x="479" y="229"/>
                    </a:lnTo>
                    <a:lnTo>
                      <a:pt x="479" y="227"/>
                    </a:lnTo>
                    <a:lnTo>
                      <a:pt x="479" y="225"/>
                    </a:lnTo>
                    <a:lnTo>
                      <a:pt x="479" y="222"/>
                    </a:lnTo>
                    <a:lnTo>
                      <a:pt x="479" y="220"/>
                    </a:lnTo>
                    <a:lnTo>
                      <a:pt x="479" y="218"/>
                    </a:lnTo>
                    <a:lnTo>
                      <a:pt x="478" y="217"/>
                    </a:lnTo>
                    <a:lnTo>
                      <a:pt x="479" y="215"/>
                    </a:lnTo>
                    <a:lnTo>
                      <a:pt x="478" y="213"/>
                    </a:lnTo>
                    <a:lnTo>
                      <a:pt x="478" y="212"/>
                    </a:lnTo>
                    <a:lnTo>
                      <a:pt x="478" y="210"/>
                    </a:lnTo>
                    <a:lnTo>
                      <a:pt x="476" y="208"/>
                    </a:lnTo>
                    <a:lnTo>
                      <a:pt x="474" y="208"/>
                    </a:lnTo>
                    <a:lnTo>
                      <a:pt x="473" y="207"/>
                    </a:lnTo>
                    <a:lnTo>
                      <a:pt x="471" y="207"/>
                    </a:lnTo>
                    <a:lnTo>
                      <a:pt x="469" y="205"/>
                    </a:lnTo>
                    <a:lnTo>
                      <a:pt x="467" y="203"/>
                    </a:lnTo>
                    <a:lnTo>
                      <a:pt x="467" y="200"/>
                    </a:lnTo>
                    <a:lnTo>
                      <a:pt x="466" y="200"/>
                    </a:lnTo>
                    <a:lnTo>
                      <a:pt x="466" y="201"/>
                    </a:lnTo>
                    <a:lnTo>
                      <a:pt x="466" y="200"/>
                    </a:lnTo>
                    <a:lnTo>
                      <a:pt x="466" y="196"/>
                    </a:lnTo>
                    <a:lnTo>
                      <a:pt x="464" y="195"/>
                    </a:lnTo>
                    <a:lnTo>
                      <a:pt x="462" y="193"/>
                    </a:lnTo>
                    <a:lnTo>
                      <a:pt x="459" y="193"/>
                    </a:lnTo>
                    <a:lnTo>
                      <a:pt x="457" y="191"/>
                    </a:lnTo>
                    <a:lnTo>
                      <a:pt x="459" y="190"/>
                    </a:lnTo>
                    <a:lnTo>
                      <a:pt x="461" y="190"/>
                    </a:lnTo>
                    <a:lnTo>
                      <a:pt x="461" y="188"/>
                    </a:lnTo>
                    <a:lnTo>
                      <a:pt x="459" y="188"/>
                    </a:lnTo>
                    <a:lnTo>
                      <a:pt x="459" y="184"/>
                    </a:lnTo>
                    <a:lnTo>
                      <a:pt x="457" y="184"/>
                    </a:lnTo>
                    <a:lnTo>
                      <a:pt x="454" y="184"/>
                    </a:lnTo>
                    <a:lnTo>
                      <a:pt x="450" y="184"/>
                    </a:lnTo>
                    <a:lnTo>
                      <a:pt x="447" y="184"/>
                    </a:lnTo>
                    <a:lnTo>
                      <a:pt x="445" y="184"/>
                    </a:lnTo>
                    <a:lnTo>
                      <a:pt x="444" y="184"/>
                    </a:lnTo>
                    <a:lnTo>
                      <a:pt x="442" y="184"/>
                    </a:lnTo>
                    <a:lnTo>
                      <a:pt x="440" y="184"/>
                    </a:lnTo>
                    <a:lnTo>
                      <a:pt x="439" y="188"/>
                    </a:lnTo>
                    <a:lnTo>
                      <a:pt x="440" y="190"/>
                    </a:lnTo>
                    <a:lnTo>
                      <a:pt x="439" y="190"/>
                    </a:lnTo>
                    <a:lnTo>
                      <a:pt x="437" y="190"/>
                    </a:lnTo>
                    <a:lnTo>
                      <a:pt x="435" y="190"/>
                    </a:lnTo>
                    <a:lnTo>
                      <a:pt x="435" y="188"/>
                    </a:lnTo>
                    <a:lnTo>
                      <a:pt x="435" y="186"/>
                    </a:lnTo>
                    <a:lnTo>
                      <a:pt x="435" y="184"/>
                    </a:lnTo>
                    <a:lnTo>
                      <a:pt x="434" y="184"/>
                    </a:lnTo>
                    <a:lnTo>
                      <a:pt x="432" y="181"/>
                    </a:lnTo>
                    <a:lnTo>
                      <a:pt x="434" y="178"/>
                    </a:lnTo>
                    <a:lnTo>
                      <a:pt x="432" y="178"/>
                    </a:lnTo>
                    <a:lnTo>
                      <a:pt x="432" y="176"/>
                    </a:lnTo>
                    <a:lnTo>
                      <a:pt x="430" y="176"/>
                    </a:lnTo>
                    <a:lnTo>
                      <a:pt x="428" y="176"/>
                    </a:lnTo>
                    <a:lnTo>
                      <a:pt x="427" y="176"/>
                    </a:lnTo>
                    <a:lnTo>
                      <a:pt x="425" y="174"/>
                    </a:lnTo>
                    <a:lnTo>
                      <a:pt x="425" y="176"/>
                    </a:lnTo>
                    <a:lnTo>
                      <a:pt x="423" y="176"/>
                    </a:lnTo>
                    <a:lnTo>
                      <a:pt x="422" y="173"/>
                    </a:lnTo>
                    <a:lnTo>
                      <a:pt x="422" y="171"/>
                    </a:lnTo>
                    <a:lnTo>
                      <a:pt x="422" y="169"/>
                    </a:lnTo>
                    <a:lnTo>
                      <a:pt x="420" y="168"/>
                    </a:lnTo>
                    <a:lnTo>
                      <a:pt x="418" y="164"/>
                    </a:lnTo>
                    <a:lnTo>
                      <a:pt x="417" y="162"/>
                    </a:lnTo>
                    <a:lnTo>
                      <a:pt x="415" y="161"/>
                    </a:lnTo>
                    <a:lnTo>
                      <a:pt x="413" y="161"/>
                    </a:lnTo>
                    <a:lnTo>
                      <a:pt x="412" y="162"/>
                    </a:lnTo>
                    <a:lnTo>
                      <a:pt x="410" y="162"/>
                    </a:lnTo>
                    <a:lnTo>
                      <a:pt x="408" y="159"/>
                    </a:lnTo>
                    <a:lnTo>
                      <a:pt x="408" y="157"/>
                    </a:lnTo>
                    <a:lnTo>
                      <a:pt x="406" y="157"/>
                    </a:lnTo>
                    <a:lnTo>
                      <a:pt x="406" y="159"/>
                    </a:lnTo>
                    <a:lnTo>
                      <a:pt x="405" y="157"/>
                    </a:lnTo>
                    <a:lnTo>
                      <a:pt x="403" y="156"/>
                    </a:lnTo>
                    <a:lnTo>
                      <a:pt x="401" y="156"/>
                    </a:lnTo>
                    <a:lnTo>
                      <a:pt x="400" y="156"/>
                    </a:lnTo>
                    <a:lnTo>
                      <a:pt x="400" y="154"/>
                    </a:lnTo>
                    <a:lnTo>
                      <a:pt x="398" y="149"/>
                    </a:lnTo>
                    <a:lnTo>
                      <a:pt x="398" y="147"/>
                    </a:lnTo>
                    <a:lnTo>
                      <a:pt x="398" y="146"/>
                    </a:lnTo>
                    <a:lnTo>
                      <a:pt x="396" y="142"/>
                    </a:lnTo>
                    <a:lnTo>
                      <a:pt x="396" y="139"/>
                    </a:lnTo>
                    <a:lnTo>
                      <a:pt x="393" y="139"/>
                    </a:lnTo>
                    <a:lnTo>
                      <a:pt x="391" y="139"/>
                    </a:lnTo>
                    <a:lnTo>
                      <a:pt x="389" y="139"/>
                    </a:lnTo>
                    <a:lnTo>
                      <a:pt x="389" y="137"/>
                    </a:lnTo>
                    <a:lnTo>
                      <a:pt x="388" y="137"/>
                    </a:lnTo>
                    <a:lnTo>
                      <a:pt x="386" y="135"/>
                    </a:lnTo>
                    <a:lnTo>
                      <a:pt x="383" y="135"/>
                    </a:lnTo>
                    <a:lnTo>
                      <a:pt x="383" y="134"/>
                    </a:lnTo>
                    <a:lnTo>
                      <a:pt x="381" y="134"/>
                    </a:lnTo>
                    <a:lnTo>
                      <a:pt x="381" y="132"/>
                    </a:lnTo>
                    <a:lnTo>
                      <a:pt x="379" y="132"/>
                    </a:lnTo>
                    <a:lnTo>
                      <a:pt x="378" y="130"/>
                    </a:lnTo>
                    <a:lnTo>
                      <a:pt x="378" y="129"/>
                    </a:lnTo>
                    <a:lnTo>
                      <a:pt x="379" y="129"/>
                    </a:lnTo>
                    <a:lnTo>
                      <a:pt x="378" y="127"/>
                    </a:lnTo>
                    <a:lnTo>
                      <a:pt x="376" y="125"/>
                    </a:lnTo>
                    <a:lnTo>
                      <a:pt x="374" y="123"/>
                    </a:lnTo>
                    <a:lnTo>
                      <a:pt x="373" y="120"/>
                    </a:lnTo>
                    <a:lnTo>
                      <a:pt x="369" y="118"/>
                    </a:lnTo>
                    <a:lnTo>
                      <a:pt x="367" y="117"/>
                    </a:lnTo>
                    <a:lnTo>
                      <a:pt x="361" y="113"/>
                    </a:lnTo>
                    <a:lnTo>
                      <a:pt x="357" y="112"/>
                    </a:lnTo>
                    <a:lnTo>
                      <a:pt x="354" y="112"/>
                    </a:lnTo>
                    <a:lnTo>
                      <a:pt x="352" y="110"/>
                    </a:lnTo>
                    <a:lnTo>
                      <a:pt x="344" y="108"/>
                    </a:lnTo>
                    <a:lnTo>
                      <a:pt x="344" y="107"/>
                    </a:lnTo>
                    <a:lnTo>
                      <a:pt x="340" y="105"/>
                    </a:lnTo>
                    <a:lnTo>
                      <a:pt x="337" y="103"/>
                    </a:lnTo>
                    <a:lnTo>
                      <a:pt x="334" y="101"/>
                    </a:lnTo>
                    <a:lnTo>
                      <a:pt x="332" y="103"/>
                    </a:lnTo>
                    <a:lnTo>
                      <a:pt x="330" y="103"/>
                    </a:lnTo>
                    <a:lnTo>
                      <a:pt x="329" y="103"/>
                    </a:lnTo>
                    <a:lnTo>
                      <a:pt x="327" y="103"/>
                    </a:lnTo>
                    <a:lnTo>
                      <a:pt x="327" y="105"/>
                    </a:lnTo>
                    <a:lnTo>
                      <a:pt x="325" y="105"/>
                    </a:lnTo>
                    <a:lnTo>
                      <a:pt x="323" y="105"/>
                    </a:lnTo>
                    <a:lnTo>
                      <a:pt x="322" y="107"/>
                    </a:lnTo>
                    <a:lnTo>
                      <a:pt x="320" y="107"/>
                    </a:lnTo>
                    <a:lnTo>
                      <a:pt x="318" y="107"/>
                    </a:lnTo>
                    <a:lnTo>
                      <a:pt x="315" y="107"/>
                    </a:lnTo>
                    <a:lnTo>
                      <a:pt x="313" y="105"/>
                    </a:lnTo>
                    <a:lnTo>
                      <a:pt x="312" y="105"/>
                    </a:lnTo>
                    <a:lnTo>
                      <a:pt x="312" y="107"/>
                    </a:lnTo>
                    <a:lnTo>
                      <a:pt x="312" y="108"/>
                    </a:lnTo>
                    <a:lnTo>
                      <a:pt x="312" y="110"/>
                    </a:lnTo>
                    <a:lnTo>
                      <a:pt x="310" y="110"/>
                    </a:lnTo>
                    <a:lnTo>
                      <a:pt x="308" y="110"/>
                    </a:lnTo>
                    <a:lnTo>
                      <a:pt x="306" y="110"/>
                    </a:lnTo>
                    <a:lnTo>
                      <a:pt x="305" y="112"/>
                    </a:lnTo>
                    <a:lnTo>
                      <a:pt x="305" y="115"/>
                    </a:lnTo>
                    <a:lnTo>
                      <a:pt x="305" y="118"/>
                    </a:lnTo>
                    <a:lnTo>
                      <a:pt x="306" y="118"/>
                    </a:lnTo>
                    <a:lnTo>
                      <a:pt x="306" y="120"/>
                    </a:lnTo>
                    <a:lnTo>
                      <a:pt x="308" y="120"/>
                    </a:lnTo>
                    <a:lnTo>
                      <a:pt x="308" y="122"/>
                    </a:lnTo>
                    <a:lnTo>
                      <a:pt x="308" y="125"/>
                    </a:lnTo>
                    <a:lnTo>
                      <a:pt x="308" y="127"/>
                    </a:lnTo>
                    <a:lnTo>
                      <a:pt x="305" y="129"/>
                    </a:lnTo>
                    <a:lnTo>
                      <a:pt x="303" y="127"/>
                    </a:lnTo>
                    <a:lnTo>
                      <a:pt x="301" y="129"/>
                    </a:lnTo>
                    <a:lnTo>
                      <a:pt x="300" y="127"/>
                    </a:lnTo>
                    <a:lnTo>
                      <a:pt x="298" y="127"/>
                    </a:lnTo>
                    <a:lnTo>
                      <a:pt x="298" y="125"/>
                    </a:lnTo>
                    <a:lnTo>
                      <a:pt x="296" y="127"/>
                    </a:lnTo>
                    <a:lnTo>
                      <a:pt x="295" y="127"/>
                    </a:lnTo>
                    <a:lnTo>
                      <a:pt x="293" y="127"/>
                    </a:lnTo>
                    <a:lnTo>
                      <a:pt x="291" y="129"/>
                    </a:lnTo>
                    <a:lnTo>
                      <a:pt x="286" y="132"/>
                    </a:lnTo>
                    <a:lnTo>
                      <a:pt x="284" y="132"/>
                    </a:lnTo>
                    <a:lnTo>
                      <a:pt x="284" y="134"/>
                    </a:lnTo>
                    <a:lnTo>
                      <a:pt x="281" y="137"/>
                    </a:lnTo>
                    <a:lnTo>
                      <a:pt x="279" y="139"/>
                    </a:lnTo>
                    <a:lnTo>
                      <a:pt x="278" y="139"/>
                    </a:lnTo>
                    <a:lnTo>
                      <a:pt x="274" y="142"/>
                    </a:lnTo>
                    <a:lnTo>
                      <a:pt x="273" y="144"/>
                    </a:lnTo>
                    <a:lnTo>
                      <a:pt x="271" y="144"/>
                    </a:lnTo>
                    <a:lnTo>
                      <a:pt x="266" y="147"/>
                    </a:lnTo>
                    <a:lnTo>
                      <a:pt x="262" y="149"/>
                    </a:lnTo>
                    <a:lnTo>
                      <a:pt x="261" y="151"/>
                    </a:lnTo>
                    <a:lnTo>
                      <a:pt x="261" y="152"/>
                    </a:lnTo>
                    <a:lnTo>
                      <a:pt x="259" y="151"/>
                    </a:lnTo>
                    <a:lnTo>
                      <a:pt x="261" y="149"/>
                    </a:lnTo>
                    <a:lnTo>
                      <a:pt x="261" y="147"/>
                    </a:lnTo>
                    <a:lnTo>
                      <a:pt x="259" y="146"/>
                    </a:lnTo>
                    <a:lnTo>
                      <a:pt x="257" y="146"/>
                    </a:lnTo>
                    <a:lnTo>
                      <a:pt x="257" y="147"/>
                    </a:lnTo>
                    <a:lnTo>
                      <a:pt x="256" y="149"/>
                    </a:lnTo>
                    <a:lnTo>
                      <a:pt x="256" y="151"/>
                    </a:lnTo>
                    <a:lnTo>
                      <a:pt x="254" y="151"/>
                    </a:lnTo>
                    <a:lnTo>
                      <a:pt x="254" y="152"/>
                    </a:lnTo>
                    <a:lnTo>
                      <a:pt x="252" y="154"/>
                    </a:lnTo>
                    <a:lnTo>
                      <a:pt x="247" y="156"/>
                    </a:lnTo>
                    <a:lnTo>
                      <a:pt x="244" y="154"/>
                    </a:lnTo>
                    <a:lnTo>
                      <a:pt x="242" y="156"/>
                    </a:lnTo>
                    <a:lnTo>
                      <a:pt x="240" y="156"/>
                    </a:lnTo>
                    <a:lnTo>
                      <a:pt x="237" y="157"/>
                    </a:lnTo>
                    <a:lnTo>
                      <a:pt x="235" y="157"/>
                    </a:lnTo>
                    <a:lnTo>
                      <a:pt x="232" y="159"/>
                    </a:lnTo>
                    <a:lnTo>
                      <a:pt x="230" y="159"/>
                    </a:lnTo>
                    <a:lnTo>
                      <a:pt x="229" y="161"/>
                    </a:lnTo>
                    <a:lnTo>
                      <a:pt x="225" y="161"/>
                    </a:lnTo>
                    <a:lnTo>
                      <a:pt x="222" y="161"/>
                    </a:lnTo>
                    <a:lnTo>
                      <a:pt x="220" y="162"/>
                    </a:lnTo>
                    <a:lnTo>
                      <a:pt x="220" y="164"/>
                    </a:lnTo>
                    <a:lnTo>
                      <a:pt x="218" y="162"/>
                    </a:lnTo>
                    <a:lnTo>
                      <a:pt x="217" y="161"/>
                    </a:lnTo>
                    <a:lnTo>
                      <a:pt x="215" y="156"/>
                    </a:lnTo>
                    <a:lnTo>
                      <a:pt x="212" y="151"/>
                    </a:lnTo>
                    <a:lnTo>
                      <a:pt x="212" y="147"/>
                    </a:lnTo>
                    <a:lnTo>
                      <a:pt x="212" y="146"/>
                    </a:lnTo>
                    <a:lnTo>
                      <a:pt x="212" y="144"/>
                    </a:lnTo>
                    <a:lnTo>
                      <a:pt x="212" y="142"/>
                    </a:lnTo>
                    <a:lnTo>
                      <a:pt x="213" y="142"/>
                    </a:lnTo>
                    <a:lnTo>
                      <a:pt x="213" y="144"/>
                    </a:lnTo>
                    <a:lnTo>
                      <a:pt x="213" y="147"/>
                    </a:lnTo>
                    <a:lnTo>
                      <a:pt x="213" y="149"/>
                    </a:lnTo>
                    <a:lnTo>
                      <a:pt x="215" y="154"/>
                    </a:lnTo>
                    <a:lnTo>
                      <a:pt x="217" y="159"/>
                    </a:lnTo>
                    <a:lnTo>
                      <a:pt x="218" y="161"/>
                    </a:lnTo>
                    <a:lnTo>
                      <a:pt x="220" y="161"/>
                    </a:lnTo>
                    <a:lnTo>
                      <a:pt x="222" y="161"/>
                    </a:lnTo>
                    <a:lnTo>
                      <a:pt x="223" y="159"/>
                    </a:lnTo>
                    <a:lnTo>
                      <a:pt x="222" y="149"/>
                    </a:lnTo>
                    <a:lnTo>
                      <a:pt x="222" y="147"/>
                    </a:lnTo>
                    <a:lnTo>
                      <a:pt x="220" y="146"/>
                    </a:lnTo>
                    <a:lnTo>
                      <a:pt x="222" y="146"/>
                    </a:lnTo>
                    <a:lnTo>
                      <a:pt x="220" y="146"/>
                    </a:lnTo>
                    <a:lnTo>
                      <a:pt x="220" y="144"/>
                    </a:lnTo>
                    <a:lnTo>
                      <a:pt x="218" y="144"/>
                    </a:lnTo>
                    <a:lnTo>
                      <a:pt x="217" y="142"/>
                    </a:lnTo>
                    <a:lnTo>
                      <a:pt x="215" y="139"/>
                    </a:lnTo>
                    <a:lnTo>
                      <a:pt x="213" y="137"/>
                    </a:lnTo>
                    <a:lnTo>
                      <a:pt x="212" y="135"/>
                    </a:lnTo>
                    <a:lnTo>
                      <a:pt x="210" y="134"/>
                    </a:lnTo>
                    <a:lnTo>
                      <a:pt x="207" y="134"/>
                    </a:lnTo>
                    <a:lnTo>
                      <a:pt x="205" y="134"/>
                    </a:lnTo>
                    <a:lnTo>
                      <a:pt x="203" y="134"/>
                    </a:lnTo>
                    <a:lnTo>
                      <a:pt x="201" y="134"/>
                    </a:lnTo>
                    <a:lnTo>
                      <a:pt x="198" y="130"/>
                    </a:lnTo>
                    <a:lnTo>
                      <a:pt x="195" y="129"/>
                    </a:lnTo>
                    <a:lnTo>
                      <a:pt x="195" y="127"/>
                    </a:lnTo>
                    <a:lnTo>
                      <a:pt x="193" y="125"/>
                    </a:lnTo>
                    <a:lnTo>
                      <a:pt x="191" y="125"/>
                    </a:lnTo>
                    <a:lnTo>
                      <a:pt x="188" y="123"/>
                    </a:lnTo>
                    <a:lnTo>
                      <a:pt x="183" y="122"/>
                    </a:lnTo>
                    <a:lnTo>
                      <a:pt x="179" y="120"/>
                    </a:lnTo>
                    <a:lnTo>
                      <a:pt x="178" y="118"/>
                    </a:lnTo>
                    <a:lnTo>
                      <a:pt x="174" y="117"/>
                    </a:lnTo>
                    <a:lnTo>
                      <a:pt x="171" y="115"/>
                    </a:lnTo>
                    <a:lnTo>
                      <a:pt x="166" y="112"/>
                    </a:lnTo>
                    <a:lnTo>
                      <a:pt x="161" y="110"/>
                    </a:lnTo>
                    <a:lnTo>
                      <a:pt x="154" y="107"/>
                    </a:lnTo>
                    <a:lnTo>
                      <a:pt x="146" y="105"/>
                    </a:lnTo>
                    <a:lnTo>
                      <a:pt x="132" y="101"/>
                    </a:lnTo>
                    <a:lnTo>
                      <a:pt x="125" y="101"/>
                    </a:lnTo>
                    <a:lnTo>
                      <a:pt x="120" y="100"/>
                    </a:lnTo>
                    <a:lnTo>
                      <a:pt x="117" y="100"/>
                    </a:lnTo>
                    <a:lnTo>
                      <a:pt x="115" y="100"/>
                    </a:lnTo>
                    <a:lnTo>
                      <a:pt x="113" y="100"/>
                    </a:lnTo>
                    <a:lnTo>
                      <a:pt x="112" y="100"/>
                    </a:lnTo>
                    <a:lnTo>
                      <a:pt x="110" y="100"/>
                    </a:lnTo>
                    <a:lnTo>
                      <a:pt x="107" y="101"/>
                    </a:lnTo>
                    <a:lnTo>
                      <a:pt x="105" y="100"/>
                    </a:lnTo>
                    <a:lnTo>
                      <a:pt x="95" y="100"/>
                    </a:lnTo>
                    <a:lnTo>
                      <a:pt x="85" y="101"/>
                    </a:lnTo>
                    <a:lnTo>
                      <a:pt x="79" y="103"/>
                    </a:lnTo>
                    <a:lnTo>
                      <a:pt x="76" y="105"/>
                    </a:lnTo>
                    <a:lnTo>
                      <a:pt x="69" y="105"/>
                    </a:lnTo>
                    <a:lnTo>
                      <a:pt x="69" y="107"/>
                    </a:lnTo>
                    <a:lnTo>
                      <a:pt x="49" y="113"/>
                    </a:lnTo>
                    <a:lnTo>
                      <a:pt x="44" y="113"/>
                    </a:lnTo>
                    <a:lnTo>
                      <a:pt x="39" y="115"/>
                    </a:lnTo>
                    <a:lnTo>
                      <a:pt x="37" y="115"/>
                    </a:lnTo>
                    <a:lnTo>
                      <a:pt x="35" y="115"/>
                    </a:lnTo>
                    <a:lnTo>
                      <a:pt x="34" y="115"/>
                    </a:lnTo>
                    <a:lnTo>
                      <a:pt x="30" y="117"/>
                    </a:lnTo>
                    <a:lnTo>
                      <a:pt x="25" y="118"/>
                    </a:lnTo>
                    <a:lnTo>
                      <a:pt x="17" y="120"/>
                    </a:lnTo>
                    <a:lnTo>
                      <a:pt x="22" y="118"/>
                    </a:lnTo>
                    <a:lnTo>
                      <a:pt x="22" y="117"/>
                    </a:lnTo>
                    <a:lnTo>
                      <a:pt x="22" y="113"/>
                    </a:lnTo>
                    <a:lnTo>
                      <a:pt x="22" y="112"/>
                    </a:lnTo>
                    <a:lnTo>
                      <a:pt x="22" y="108"/>
                    </a:lnTo>
                    <a:lnTo>
                      <a:pt x="24" y="107"/>
                    </a:lnTo>
                    <a:lnTo>
                      <a:pt x="22" y="98"/>
                    </a:lnTo>
                    <a:lnTo>
                      <a:pt x="20" y="96"/>
                    </a:lnTo>
                    <a:lnTo>
                      <a:pt x="24" y="85"/>
                    </a:lnTo>
                    <a:lnTo>
                      <a:pt x="24" y="83"/>
                    </a:lnTo>
                    <a:lnTo>
                      <a:pt x="24" y="81"/>
                    </a:lnTo>
                    <a:lnTo>
                      <a:pt x="22" y="79"/>
                    </a:lnTo>
                    <a:lnTo>
                      <a:pt x="19" y="76"/>
                    </a:lnTo>
                    <a:lnTo>
                      <a:pt x="15" y="74"/>
                    </a:lnTo>
                    <a:lnTo>
                      <a:pt x="13" y="74"/>
                    </a:lnTo>
                    <a:lnTo>
                      <a:pt x="10" y="73"/>
                    </a:lnTo>
                    <a:lnTo>
                      <a:pt x="2" y="63"/>
                    </a:lnTo>
                    <a:lnTo>
                      <a:pt x="0" y="61"/>
                    </a:lnTo>
                    <a:lnTo>
                      <a:pt x="0" y="57"/>
                    </a:lnTo>
                    <a:lnTo>
                      <a:pt x="2" y="54"/>
                    </a:lnTo>
                    <a:lnTo>
                      <a:pt x="2" y="49"/>
                    </a:lnTo>
                    <a:lnTo>
                      <a:pt x="2" y="47"/>
                    </a:lnTo>
                    <a:lnTo>
                      <a:pt x="5" y="47"/>
                    </a:lnTo>
                    <a:lnTo>
                      <a:pt x="7" y="46"/>
                    </a:lnTo>
                    <a:lnTo>
                      <a:pt x="12" y="46"/>
                    </a:lnTo>
                    <a:lnTo>
                      <a:pt x="13" y="46"/>
                    </a:lnTo>
                    <a:lnTo>
                      <a:pt x="15" y="46"/>
                    </a:lnTo>
                    <a:lnTo>
                      <a:pt x="17" y="46"/>
                    </a:lnTo>
                    <a:lnTo>
                      <a:pt x="22" y="46"/>
                    </a:lnTo>
                    <a:lnTo>
                      <a:pt x="24" y="44"/>
                    </a:lnTo>
                    <a:lnTo>
                      <a:pt x="25" y="44"/>
                    </a:lnTo>
                    <a:lnTo>
                      <a:pt x="27" y="44"/>
                    </a:lnTo>
                    <a:lnTo>
                      <a:pt x="29" y="44"/>
                    </a:lnTo>
                    <a:lnTo>
                      <a:pt x="32" y="44"/>
                    </a:lnTo>
                    <a:lnTo>
                      <a:pt x="41" y="42"/>
                    </a:lnTo>
                    <a:lnTo>
                      <a:pt x="49" y="42"/>
                    </a:lnTo>
                    <a:lnTo>
                      <a:pt x="51" y="42"/>
                    </a:lnTo>
                    <a:lnTo>
                      <a:pt x="52" y="42"/>
                    </a:lnTo>
                    <a:lnTo>
                      <a:pt x="66" y="40"/>
                    </a:lnTo>
                    <a:lnTo>
                      <a:pt x="71" y="40"/>
                    </a:lnTo>
                    <a:lnTo>
                      <a:pt x="74" y="39"/>
                    </a:lnTo>
                    <a:lnTo>
                      <a:pt x="79" y="39"/>
                    </a:lnTo>
                    <a:lnTo>
                      <a:pt x="83" y="39"/>
                    </a:lnTo>
                    <a:lnTo>
                      <a:pt x="85" y="39"/>
                    </a:lnTo>
                    <a:lnTo>
                      <a:pt x="95" y="37"/>
                    </a:lnTo>
                    <a:lnTo>
                      <a:pt x="98" y="37"/>
                    </a:lnTo>
                    <a:lnTo>
                      <a:pt x="103" y="37"/>
                    </a:lnTo>
                    <a:lnTo>
                      <a:pt x="105" y="37"/>
                    </a:lnTo>
                    <a:lnTo>
                      <a:pt x="108" y="35"/>
                    </a:lnTo>
                    <a:lnTo>
                      <a:pt x="110" y="35"/>
                    </a:lnTo>
                    <a:lnTo>
                      <a:pt x="112" y="35"/>
                    </a:lnTo>
                    <a:lnTo>
                      <a:pt x="117" y="35"/>
                    </a:lnTo>
                    <a:lnTo>
                      <a:pt x="118" y="35"/>
                    </a:lnTo>
                    <a:lnTo>
                      <a:pt x="129" y="34"/>
                    </a:lnTo>
                    <a:lnTo>
                      <a:pt x="130" y="34"/>
                    </a:lnTo>
                    <a:lnTo>
                      <a:pt x="140" y="32"/>
                    </a:lnTo>
                    <a:lnTo>
                      <a:pt x="142" y="32"/>
                    </a:lnTo>
                    <a:lnTo>
                      <a:pt x="190" y="27"/>
                    </a:lnTo>
                    <a:lnTo>
                      <a:pt x="191" y="27"/>
                    </a:lnTo>
                    <a:lnTo>
                      <a:pt x="220" y="2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39"/>
              <p:cNvSpPr>
                <a:spLocks/>
              </p:cNvSpPr>
              <p:nvPr/>
            </p:nvSpPr>
            <p:spPr bwMode="auto">
              <a:xfrm>
                <a:off x="7884918" y="3986063"/>
                <a:ext cx="872923" cy="890153"/>
              </a:xfrm>
              <a:custGeom>
                <a:avLst/>
                <a:gdLst>
                  <a:gd name="T0" fmla="*/ 195 w 456"/>
                  <a:gd name="T1" fmla="*/ 29 h 465"/>
                  <a:gd name="T2" fmla="*/ 212 w 456"/>
                  <a:gd name="T3" fmla="*/ 43 h 465"/>
                  <a:gd name="T4" fmla="*/ 229 w 456"/>
                  <a:gd name="T5" fmla="*/ 53 h 465"/>
                  <a:gd name="T6" fmla="*/ 251 w 456"/>
                  <a:gd name="T7" fmla="*/ 68 h 465"/>
                  <a:gd name="T8" fmla="*/ 259 w 456"/>
                  <a:gd name="T9" fmla="*/ 83 h 465"/>
                  <a:gd name="T10" fmla="*/ 287 w 456"/>
                  <a:gd name="T11" fmla="*/ 107 h 465"/>
                  <a:gd name="T12" fmla="*/ 312 w 456"/>
                  <a:gd name="T13" fmla="*/ 129 h 465"/>
                  <a:gd name="T14" fmla="*/ 327 w 456"/>
                  <a:gd name="T15" fmla="*/ 136 h 465"/>
                  <a:gd name="T16" fmla="*/ 354 w 456"/>
                  <a:gd name="T17" fmla="*/ 168 h 465"/>
                  <a:gd name="T18" fmla="*/ 381 w 456"/>
                  <a:gd name="T19" fmla="*/ 185 h 465"/>
                  <a:gd name="T20" fmla="*/ 402 w 456"/>
                  <a:gd name="T21" fmla="*/ 226 h 465"/>
                  <a:gd name="T22" fmla="*/ 424 w 456"/>
                  <a:gd name="T23" fmla="*/ 244 h 465"/>
                  <a:gd name="T24" fmla="*/ 431 w 456"/>
                  <a:gd name="T25" fmla="*/ 268 h 465"/>
                  <a:gd name="T26" fmla="*/ 456 w 456"/>
                  <a:gd name="T27" fmla="*/ 275 h 465"/>
                  <a:gd name="T28" fmla="*/ 449 w 456"/>
                  <a:gd name="T29" fmla="*/ 282 h 465"/>
                  <a:gd name="T30" fmla="*/ 449 w 456"/>
                  <a:gd name="T31" fmla="*/ 288 h 465"/>
                  <a:gd name="T32" fmla="*/ 439 w 456"/>
                  <a:gd name="T33" fmla="*/ 294 h 465"/>
                  <a:gd name="T34" fmla="*/ 441 w 456"/>
                  <a:gd name="T35" fmla="*/ 304 h 465"/>
                  <a:gd name="T36" fmla="*/ 429 w 456"/>
                  <a:gd name="T37" fmla="*/ 309 h 465"/>
                  <a:gd name="T38" fmla="*/ 437 w 456"/>
                  <a:gd name="T39" fmla="*/ 316 h 465"/>
                  <a:gd name="T40" fmla="*/ 432 w 456"/>
                  <a:gd name="T41" fmla="*/ 326 h 465"/>
                  <a:gd name="T42" fmla="*/ 432 w 456"/>
                  <a:gd name="T43" fmla="*/ 331 h 465"/>
                  <a:gd name="T44" fmla="*/ 431 w 456"/>
                  <a:gd name="T45" fmla="*/ 343 h 465"/>
                  <a:gd name="T46" fmla="*/ 431 w 456"/>
                  <a:gd name="T47" fmla="*/ 355 h 465"/>
                  <a:gd name="T48" fmla="*/ 426 w 456"/>
                  <a:gd name="T49" fmla="*/ 370 h 465"/>
                  <a:gd name="T50" fmla="*/ 422 w 456"/>
                  <a:gd name="T51" fmla="*/ 378 h 465"/>
                  <a:gd name="T52" fmla="*/ 417 w 456"/>
                  <a:gd name="T53" fmla="*/ 390 h 465"/>
                  <a:gd name="T54" fmla="*/ 426 w 456"/>
                  <a:gd name="T55" fmla="*/ 397 h 465"/>
                  <a:gd name="T56" fmla="*/ 426 w 456"/>
                  <a:gd name="T57" fmla="*/ 417 h 465"/>
                  <a:gd name="T58" fmla="*/ 398 w 456"/>
                  <a:gd name="T59" fmla="*/ 417 h 465"/>
                  <a:gd name="T60" fmla="*/ 375 w 456"/>
                  <a:gd name="T61" fmla="*/ 417 h 465"/>
                  <a:gd name="T62" fmla="*/ 378 w 456"/>
                  <a:gd name="T63" fmla="*/ 446 h 465"/>
                  <a:gd name="T64" fmla="*/ 363 w 456"/>
                  <a:gd name="T65" fmla="*/ 461 h 465"/>
                  <a:gd name="T66" fmla="*/ 344 w 456"/>
                  <a:gd name="T67" fmla="*/ 444 h 465"/>
                  <a:gd name="T68" fmla="*/ 317 w 456"/>
                  <a:gd name="T69" fmla="*/ 448 h 465"/>
                  <a:gd name="T70" fmla="*/ 271 w 456"/>
                  <a:gd name="T71" fmla="*/ 451 h 465"/>
                  <a:gd name="T72" fmla="*/ 253 w 456"/>
                  <a:gd name="T73" fmla="*/ 453 h 465"/>
                  <a:gd name="T74" fmla="*/ 214 w 456"/>
                  <a:gd name="T75" fmla="*/ 456 h 465"/>
                  <a:gd name="T76" fmla="*/ 173 w 456"/>
                  <a:gd name="T77" fmla="*/ 460 h 465"/>
                  <a:gd name="T78" fmla="*/ 109 w 456"/>
                  <a:gd name="T79" fmla="*/ 443 h 465"/>
                  <a:gd name="T80" fmla="*/ 100 w 456"/>
                  <a:gd name="T81" fmla="*/ 424 h 465"/>
                  <a:gd name="T82" fmla="*/ 92 w 456"/>
                  <a:gd name="T83" fmla="*/ 392 h 465"/>
                  <a:gd name="T84" fmla="*/ 83 w 456"/>
                  <a:gd name="T85" fmla="*/ 360 h 465"/>
                  <a:gd name="T86" fmla="*/ 85 w 456"/>
                  <a:gd name="T87" fmla="*/ 338 h 465"/>
                  <a:gd name="T88" fmla="*/ 92 w 456"/>
                  <a:gd name="T89" fmla="*/ 310 h 465"/>
                  <a:gd name="T90" fmla="*/ 87 w 456"/>
                  <a:gd name="T91" fmla="*/ 297 h 465"/>
                  <a:gd name="T92" fmla="*/ 83 w 456"/>
                  <a:gd name="T93" fmla="*/ 278 h 465"/>
                  <a:gd name="T94" fmla="*/ 71 w 456"/>
                  <a:gd name="T95" fmla="*/ 261 h 465"/>
                  <a:gd name="T96" fmla="*/ 46 w 456"/>
                  <a:gd name="T97" fmla="*/ 187 h 465"/>
                  <a:gd name="T98" fmla="*/ 33 w 456"/>
                  <a:gd name="T99" fmla="*/ 139 h 465"/>
                  <a:gd name="T100" fmla="*/ 16 w 456"/>
                  <a:gd name="T101" fmla="*/ 78 h 465"/>
                  <a:gd name="T102" fmla="*/ 2 w 456"/>
                  <a:gd name="T103" fmla="*/ 36 h 465"/>
                  <a:gd name="T104" fmla="*/ 31 w 456"/>
                  <a:gd name="T105" fmla="*/ 26 h 465"/>
                  <a:gd name="T106" fmla="*/ 56 w 456"/>
                  <a:gd name="T107" fmla="*/ 22 h 465"/>
                  <a:gd name="T108" fmla="*/ 83 w 456"/>
                  <a:gd name="T109" fmla="*/ 19 h 465"/>
                  <a:gd name="T110" fmla="*/ 141 w 456"/>
                  <a:gd name="T111" fmla="*/ 1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65">
                    <a:moveTo>
                      <a:pt x="212" y="0"/>
                    </a:moveTo>
                    <a:lnTo>
                      <a:pt x="210" y="9"/>
                    </a:lnTo>
                    <a:lnTo>
                      <a:pt x="202" y="14"/>
                    </a:lnTo>
                    <a:lnTo>
                      <a:pt x="200" y="19"/>
                    </a:lnTo>
                    <a:lnTo>
                      <a:pt x="200" y="21"/>
                    </a:lnTo>
                    <a:lnTo>
                      <a:pt x="197" y="24"/>
                    </a:lnTo>
                    <a:lnTo>
                      <a:pt x="195" y="29"/>
                    </a:lnTo>
                    <a:lnTo>
                      <a:pt x="195" y="33"/>
                    </a:lnTo>
                    <a:lnTo>
                      <a:pt x="195" y="34"/>
                    </a:lnTo>
                    <a:lnTo>
                      <a:pt x="197" y="34"/>
                    </a:lnTo>
                    <a:lnTo>
                      <a:pt x="202" y="38"/>
                    </a:lnTo>
                    <a:lnTo>
                      <a:pt x="205" y="39"/>
                    </a:lnTo>
                    <a:lnTo>
                      <a:pt x="212" y="41"/>
                    </a:lnTo>
                    <a:lnTo>
                      <a:pt x="212" y="43"/>
                    </a:lnTo>
                    <a:lnTo>
                      <a:pt x="219" y="48"/>
                    </a:lnTo>
                    <a:lnTo>
                      <a:pt x="221" y="50"/>
                    </a:lnTo>
                    <a:lnTo>
                      <a:pt x="222" y="50"/>
                    </a:lnTo>
                    <a:lnTo>
                      <a:pt x="224" y="51"/>
                    </a:lnTo>
                    <a:lnTo>
                      <a:pt x="226" y="51"/>
                    </a:lnTo>
                    <a:lnTo>
                      <a:pt x="227" y="53"/>
                    </a:lnTo>
                    <a:lnTo>
                      <a:pt x="229" y="53"/>
                    </a:lnTo>
                    <a:lnTo>
                      <a:pt x="229" y="51"/>
                    </a:lnTo>
                    <a:lnTo>
                      <a:pt x="231" y="51"/>
                    </a:lnTo>
                    <a:lnTo>
                      <a:pt x="234" y="51"/>
                    </a:lnTo>
                    <a:lnTo>
                      <a:pt x="237" y="50"/>
                    </a:lnTo>
                    <a:lnTo>
                      <a:pt x="239" y="51"/>
                    </a:lnTo>
                    <a:lnTo>
                      <a:pt x="243" y="56"/>
                    </a:lnTo>
                    <a:lnTo>
                      <a:pt x="251" y="68"/>
                    </a:lnTo>
                    <a:lnTo>
                      <a:pt x="253" y="70"/>
                    </a:lnTo>
                    <a:lnTo>
                      <a:pt x="254" y="73"/>
                    </a:lnTo>
                    <a:lnTo>
                      <a:pt x="254" y="75"/>
                    </a:lnTo>
                    <a:lnTo>
                      <a:pt x="254" y="77"/>
                    </a:lnTo>
                    <a:lnTo>
                      <a:pt x="256" y="80"/>
                    </a:lnTo>
                    <a:lnTo>
                      <a:pt x="258" y="82"/>
                    </a:lnTo>
                    <a:lnTo>
                      <a:pt x="259" y="83"/>
                    </a:lnTo>
                    <a:lnTo>
                      <a:pt x="261" y="83"/>
                    </a:lnTo>
                    <a:lnTo>
                      <a:pt x="263" y="85"/>
                    </a:lnTo>
                    <a:lnTo>
                      <a:pt x="263" y="87"/>
                    </a:lnTo>
                    <a:lnTo>
                      <a:pt x="265" y="87"/>
                    </a:lnTo>
                    <a:lnTo>
                      <a:pt x="270" y="95"/>
                    </a:lnTo>
                    <a:lnTo>
                      <a:pt x="273" y="100"/>
                    </a:lnTo>
                    <a:lnTo>
                      <a:pt x="287" y="107"/>
                    </a:lnTo>
                    <a:lnTo>
                      <a:pt x="288" y="107"/>
                    </a:lnTo>
                    <a:lnTo>
                      <a:pt x="297" y="111"/>
                    </a:lnTo>
                    <a:lnTo>
                      <a:pt x="298" y="112"/>
                    </a:lnTo>
                    <a:lnTo>
                      <a:pt x="304" y="117"/>
                    </a:lnTo>
                    <a:lnTo>
                      <a:pt x="309" y="122"/>
                    </a:lnTo>
                    <a:lnTo>
                      <a:pt x="310" y="128"/>
                    </a:lnTo>
                    <a:lnTo>
                      <a:pt x="312" y="129"/>
                    </a:lnTo>
                    <a:lnTo>
                      <a:pt x="317" y="131"/>
                    </a:lnTo>
                    <a:lnTo>
                      <a:pt x="319" y="131"/>
                    </a:lnTo>
                    <a:lnTo>
                      <a:pt x="320" y="131"/>
                    </a:lnTo>
                    <a:lnTo>
                      <a:pt x="322" y="133"/>
                    </a:lnTo>
                    <a:lnTo>
                      <a:pt x="324" y="133"/>
                    </a:lnTo>
                    <a:lnTo>
                      <a:pt x="327" y="134"/>
                    </a:lnTo>
                    <a:lnTo>
                      <a:pt x="327" y="136"/>
                    </a:lnTo>
                    <a:lnTo>
                      <a:pt x="329" y="136"/>
                    </a:lnTo>
                    <a:lnTo>
                      <a:pt x="332" y="141"/>
                    </a:lnTo>
                    <a:lnTo>
                      <a:pt x="334" y="141"/>
                    </a:lnTo>
                    <a:lnTo>
                      <a:pt x="339" y="148"/>
                    </a:lnTo>
                    <a:lnTo>
                      <a:pt x="341" y="155"/>
                    </a:lnTo>
                    <a:lnTo>
                      <a:pt x="346" y="163"/>
                    </a:lnTo>
                    <a:lnTo>
                      <a:pt x="354" y="168"/>
                    </a:lnTo>
                    <a:lnTo>
                      <a:pt x="363" y="173"/>
                    </a:lnTo>
                    <a:lnTo>
                      <a:pt x="370" y="175"/>
                    </a:lnTo>
                    <a:lnTo>
                      <a:pt x="376" y="178"/>
                    </a:lnTo>
                    <a:lnTo>
                      <a:pt x="380" y="180"/>
                    </a:lnTo>
                    <a:lnTo>
                      <a:pt x="381" y="182"/>
                    </a:lnTo>
                    <a:lnTo>
                      <a:pt x="381" y="183"/>
                    </a:lnTo>
                    <a:lnTo>
                      <a:pt x="381" y="185"/>
                    </a:lnTo>
                    <a:lnTo>
                      <a:pt x="381" y="187"/>
                    </a:lnTo>
                    <a:lnTo>
                      <a:pt x="392" y="202"/>
                    </a:lnTo>
                    <a:lnTo>
                      <a:pt x="393" y="207"/>
                    </a:lnTo>
                    <a:lnTo>
                      <a:pt x="395" y="219"/>
                    </a:lnTo>
                    <a:lnTo>
                      <a:pt x="395" y="221"/>
                    </a:lnTo>
                    <a:lnTo>
                      <a:pt x="398" y="222"/>
                    </a:lnTo>
                    <a:lnTo>
                      <a:pt x="402" y="226"/>
                    </a:lnTo>
                    <a:lnTo>
                      <a:pt x="403" y="226"/>
                    </a:lnTo>
                    <a:lnTo>
                      <a:pt x="405" y="226"/>
                    </a:lnTo>
                    <a:lnTo>
                      <a:pt x="407" y="227"/>
                    </a:lnTo>
                    <a:lnTo>
                      <a:pt x="409" y="227"/>
                    </a:lnTo>
                    <a:lnTo>
                      <a:pt x="417" y="233"/>
                    </a:lnTo>
                    <a:lnTo>
                      <a:pt x="420" y="243"/>
                    </a:lnTo>
                    <a:lnTo>
                      <a:pt x="424" y="244"/>
                    </a:lnTo>
                    <a:lnTo>
                      <a:pt x="424" y="246"/>
                    </a:lnTo>
                    <a:lnTo>
                      <a:pt x="426" y="249"/>
                    </a:lnTo>
                    <a:lnTo>
                      <a:pt x="427" y="251"/>
                    </a:lnTo>
                    <a:lnTo>
                      <a:pt x="426" y="251"/>
                    </a:lnTo>
                    <a:lnTo>
                      <a:pt x="427" y="256"/>
                    </a:lnTo>
                    <a:lnTo>
                      <a:pt x="429" y="263"/>
                    </a:lnTo>
                    <a:lnTo>
                      <a:pt x="431" y="268"/>
                    </a:lnTo>
                    <a:lnTo>
                      <a:pt x="436" y="270"/>
                    </a:lnTo>
                    <a:lnTo>
                      <a:pt x="437" y="270"/>
                    </a:lnTo>
                    <a:lnTo>
                      <a:pt x="441" y="272"/>
                    </a:lnTo>
                    <a:lnTo>
                      <a:pt x="451" y="273"/>
                    </a:lnTo>
                    <a:lnTo>
                      <a:pt x="454" y="273"/>
                    </a:lnTo>
                    <a:lnTo>
                      <a:pt x="456" y="273"/>
                    </a:lnTo>
                    <a:lnTo>
                      <a:pt x="456" y="275"/>
                    </a:lnTo>
                    <a:lnTo>
                      <a:pt x="456" y="277"/>
                    </a:lnTo>
                    <a:lnTo>
                      <a:pt x="454" y="280"/>
                    </a:lnTo>
                    <a:lnTo>
                      <a:pt x="453" y="280"/>
                    </a:lnTo>
                    <a:lnTo>
                      <a:pt x="453" y="282"/>
                    </a:lnTo>
                    <a:lnTo>
                      <a:pt x="451" y="283"/>
                    </a:lnTo>
                    <a:lnTo>
                      <a:pt x="449" y="283"/>
                    </a:lnTo>
                    <a:lnTo>
                      <a:pt x="449" y="282"/>
                    </a:lnTo>
                    <a:lnTo>
                      <a:pt x="448" y="282"/>
                    </a:lnTo>
                    <a:lnTo>
                      <a:pt x="446" y="283"/>
                    </a:lnTo>
                    <a:lnTo>
                      <a:pt x="446" y="285"/>
                    </a:lnTo>
                    <a:lnTo>
                      <a:pt x="446" y="287"/>
                    </a:lnTo>
                    <a:lnTo>
                      <a:pt x="448" y="287"/>
                    </a:lnTo>
                    <a:lnTo>
                      <a:pt x="449" y="287"/>
                    </a:lnTo>
                    <a:lnTo>
                      <a:pt x="449" y="288"/>
                    </a:lnTo>
                    <a:lnTo>
                      <a:pt x="448" y="290"/>
                    </a:lnTo>
                    <a:lnTo>
                      <a:pt x="446" y="294"/>
                    </a:lnTo>
                    <a:lnTo>
                      <a:pt x="444" y="294"/>
                    </a:lnTo>
                    <a:lnTo>
                      <a:pt x="442" y="292"/>
                    </a:lnTo>
                    <a:lnTo>
                      <a:pt x="441" y="292"/>
                    </a:lnTo>
                    <a:lnTo>
                      <a:pt x="439" y="292"/>
                    </a:lnTo>
                    <a:lnTo>
                      <a:pt x="439" y="294"/>
                    </a:lnTo>
                    <a:lnTo>
                      <a:pt x="439" y="295"/>
                    </a:lnTo>
                    <a:lnTo>
                      <a:pt x="439" y="297"/>
                    </a:lnTo>
                    <a:lnTo>
                      <a:pt x="441" y="297"/>
                    </a:lnTo>
                    <a:lnTo>
                      <a:pt x="442" y="297"/>
                    </a:lnTo>
                    <a:lnTo>
                      <a:pt x="442" y="299"/>
                    </a:lnTo>
                    <a:lnTo>
                      <a:pt x="441" y="299"/>
                    </a:lnTo>
                    <a:lnTo>
                      <a:pt x="441" y="304"/>
                    </a:lnTo>
                    <a:lnTo>
                      <a:pt x="439" y="304"/>
                    </a:lnTo>
                    <a:lnTo>
                      <a:pt x="437" y="305"/>
                    </a:lnTo>
                    <a:lnTo>
                      <a:pt x="436" y="309"/>
                    </a:lnTo>
                    <a:lnTo>
                      <a:pt x="434" y="309"/>
                    </a:lnTo>
                    <a:lnTo>
                      <a:pt x="432" y="309"/>
                    </a:lnTo>
                    <a:lnTo>
                      <a:pt x="431" y="309"/>
                    </a:lnTo>
                    <a:lnTo>
                      <a:pt x="429" y="309"/>
                    </a:lnTo>
                    <a:lnTo>
                      <a:pt x="429" y="310"/>
                    </a:lnTo>
                    <a:lnTo>
                      <a:pt x="431" y="312"/>
                    </a:lnTo>
                    <a:lnTo>
                      <a:pt x="434" y="312"/>
                    </a:lnTo>
                    <a:lnTo>
                      <a:pt x="436" y="310"/>
                    </a:lnTo>
                    <a:lnTo>
                      <a:pt x="436" y="312"/>
                    </a:lnTo>
                    <a:lnTo>
                      <a:pt x="436" y="314"/>
                    </a:lnTo>
                    <a:lnTo>
                      <a:pt x="437" y="316"/>
                    </a:lnTo>
                    <a:lnTo>
                      <a:pt x="437" y="319"/>
                    </a:lnTo>
                    <a:lnTo>
                      <a:pt x="436" y="322"/>
                    </a:lnTo>
                    <a:lnTo>
                      <a:pt x="436" y="326"/>
                    </a:lnTo>
                    <a:lnTo>
                      <a:pt x="436" y="327"/>
                    </a:lnTo>
                    <a:lnTo>
                      <a:pt x="434" y="327"/>
                    </a:lnTo>
                    <a:lnTo>
                      <a:pt x="434" y="326"/>
                    </a:lnTo>
                    <a:lnTo>
                      <a:pt x="432" y="326"/>
                    </a:lnTo>
                    <a:lnTo>
                      <a:pt x="431" y="327"/>
                    </a:lnTo>
                    <a:lnTo>
                      <a:pt x="429" y="327"/>
                    </a:lnTo>
                    <a:lnTo>
                      <a:pt x="427" y="327"/>
                    </a:lnTo>
                    <a:lnTo>
                      <a:pt x="427" y="329"/>
                    </a:lnTo>
                    <a:lnTo>
                      <a:pt x="427" y="331"/>
                    </a:lnTo>
                    <a:lnTo>
                      <a:pt x="431" y="331"/>
                    </a:lnTo>
                    <a:lnTo>
                      <a:pt x="432" y="331"/>
                    </a:lnTo>
                    <a:lnTo>
                      <a:pt x="432" y="329"/>
                    </a:lnTo>
                    <a:lnTo>
                      <a:pt x="434" y="329"/>
                    </a:lnTo>
                    <a:lnTo>
                      <a:pt x="436" y="331"/>
                    </a:lnTo>
                    <a:lnTo>
                      <a:pt x="434" y="333"/>
                    </a:lnTo>
                    <a:lnTo>
                      <a:pt x="434" y="336"/>
                    </a:lnTo>
                    <a:lnTo>
                      <a:pt x="431" y="341"/>
                    </a:lnTo>
                    <a:lnTo>
                      <a:pt x="431" y="343"/>
                    </a:lnTo>
                    <a:lnTo>
                      <a:pt x="429" y="348"/>
                    </a:lnTo>
                    <a:lnTo>
                      <a:pt x="429" y="349"/>
                    </a:lnTo>
                    <a:lnTo>
                      <a:pt x="429" y="351"/>
                    </a:lnTo>
                    <a:lnTo>
                      <a:pt x="431" y="351"/>
                    </a:lnTo>
                    <a:lnTo>
                      <a:pt x="432" y="353"/>
                    </a:lnTo>
                    <a:lnTo>
                      <a:pt x="432" y="355"/>
                    </a:lnTo>
                    <a:lnTo>
                      <a:pt x="431" y="355"/>
                    </a:lnTo>
                    <a:lnTo>
                      <a:pt x="431" y="356"/>
                    </a:lnTo>
                    <a:lnTo>
                      <a:pt x="431" y="360"/>
                    </a:lnTo>
                    <a:lnTo>
                      <a:pt x="431" y="363"/>
                    </a:lnTo>
                    <a:lnTo>
                      <a:pt x="431" y="365"/>
                    </a:lnTo>
                    <a:lnTo>
                      <a:pt x="429" y="365"/>
                    </a:lnTo>
                    <a:lnTo>
                      <a:pt x="427" y="366"/>
                    </a:lnTo>
                    <a:lnTo>
                      <a:pt x="426" y="370"/>
                    </a:lnTo>
                    <a:lnTo>
                      <a:pt x="426" y="371"/>
                    </a:lnTo>
                    <a:lnTo>
                      <a:pt x="426" y="373"/>
                    </a:lnTo>
                    <a:lnTo>
                      <a:pt x="424" y="373"/>
                    </a:lnTo>
                    <a:lnTo>
                      <a:pt x="422" y="373"/>
                    </a:lnTo>
                    <a:lnTo>
                      <a:pt x="422" y="375"/>
                    </a:lnTo>
                    <a:lnTo>
                      <a:pt x="422" y="377"/>
                    </a:lnTo>
                    <a:lnTo>
                      <a:pt x="422" y="378"/>
                    </a:lnTo>
                    <a:lnTo>
                      <a:pt x="424" y="380"/>
                    </a:lnTo>
                    <a:lnTo>
                      <a:pt x="422" y="385"/>
                    </a:lnTo>
                    <a:lnTo>
                      <a:pt x="422" y="387"/>
                    </a:lnTo>
                    <a:lnTo>
                      <a:pt x="420" y="387"/>
                    </a:lnTo>
                    <a:lnTo>
                      <a:pt x="419" y="387"/>
                    </a:lnTo>
                    <a:lnTo>
                      <a:pt x="419" y="388"/>
                    </a:lnTo>
                    <a:lnTo>
                      <a:pt x="417" y="390"/>
                    </a:lnTo>
                    <a:lnTo>
                      <a:pt x="417" y="392"/>
                    </a:lnTo>
                    <a:lnTo>
                      <a:pt x="419" y="392"/>
                    </a:lnTo>
                    <a:lnTo>
                      <a:pt x="420" y="392"/>
                    </a:lnTo>
                    <a:lnTo>
                      <a:pt x="422" y="392"/>
                    </a:lnTo>
                    <a:lnTo>
                      <a:pt x="424" y="390"/>
                    </a:lnTo>
                    <a:lnTo>
                      <a:pt x="426" y="392"/>
                    </a:lnTo>
                    <a:lnTo>
                      <a:pt x="426" y="397"/>
                    </a:lnTo>
                    <a:lnTo>
                      <a:pt x="426" y="405"/>
                    </a:lnTo>
                    <a:lnTo>
                      <a:pt x="424" y="407"/>
                    </a:lnTo>
                    <a:lnTo>
                      <a:pt x="424" y="410"/>
                    </a:lnTo>
                    <a:lnTo>
                      <a:pt x="424" y="412"/>
                    </a:lnTo>
                    <a:lnTo>
                      <a:pt x="424" y="414"/>
                    </a:lnTo>
                    <a:lnTo>
                      <a:pt x="424" y="416"/>
                    </a:lnTo>
                    <a:lnTo>
                      <a:pt x="426" y="417"/>
                    </a:lnTo>
                    <a:lnTo>
                      <a:pt x="417" y="419"/>
                    </a:lnTo>
                    <a:lnTo>
                      <a:pt x="410" y="419"/>
                    </a:lnTo>
                    <a:lnTo>
                      <a:pt x="409" y="417"/>
                    </a:lnTo>
                    <a:lnTo>
                      <a:pt x="409" y="419"/>
                    </a:lnTo>
                    <a:lnTo>
                      <a:pt x="400" y="419"/>
                    </a:lnTo>
                    <a:lnTo>
                      <a:pt x="400" y="417"/>
                    </a:lnTo>
                    <a:lnTo>
                      <a:pt x="398" y="417"/>
                    </a:lnTo>
                    <a:lnTo>
                      <a:pt x="397" y="416"/>
                    </a:lnTo>
                    <a:lnTo>
                      <a:pt x="392" y="416"/>
                    </a:lnTo>
                    <a:lnTo>
                      <a:pt x="390" y="416"/>
                    </a:lnTo>
                    <a:lnTo>
                      <a:pt x="388" y="416"/>
                    </a:lnTo>
                    <a:lnTo>
                      <a:pt x="387" y="416"/>
                    </a:lnTo>
                    <a:lnTo>
                      <a:pt x="383" y="414"/>
                    </a:lnTo>
                    <a:lnTo>
                      <a:pt x="375" y="417"/>
                    </a:lnTo>
                    <a:lnTo>
                      <a:pt x="373" y="419"/>
                    </a:lnTo>
                    <a:lnTo>
                      <a:pt x="373" y="431"/>
                    </a:lnTo>
                    <a:lnTo>
                      <a:pt x="373" y="432"/>
                    </a:lnTo>
                    <a:lnTo>
                      <a:pt x="375" y="434"/>
                    </a:lnTo>
                    <a:lnTo>
                      <a:pt x="376" y="438"/>
                    </a:lnTo>
                    <a:lnTo>
                      <a:pt x="378" y="441"/>
                    </a:lnTo>
                    <a:lnTo>
                      <a:pt x="378" y="446"/>
                    </a:lnTo>
                    <a:lnTo>
                      <a:pt x="378" y="448"/>
                    </a:lnTo>
                    <a:lnTo>
                      <a:pt x="378" y="463"/>
                    </a:lnTo>
                    <a:lnTo>
                      <a:pt x="371" y="463"/>
                    </a:lnTo>
                    <a:lnTo>
                      <a:pt x="368" y="465"/>
                    </a:lnTo>
                    <a:lnTo>
                      <a:pt x="366" y="465"/>
                    </a:lnTo>
                    <a:lnTo>
                      <a:pt x="365" y="463"/>
                    </a:lnTo>
                    <a:lnTo>
                      <a:pt x="363" y="461"/>
                    </a:lnTo>
                    <a:lnTo>
                      <a:pt x="363" y="458"/>
                    </a:lnTo>
                    <a:lnTo>
                      <a:pt x="361" y="454"/>
                    </a:lnTo>
                    <a:lnTo>
                      <a:pt x="361" y="451"/>
                    </a:lnTo>
                    <a:lnTo>
                      <a:pt x="359" y="444"/>
                    </a:lnTo>
                    <a:lnTo>
                      <a:pt x="356" y="444"/>
                    </a:lnTo>
                    <a:lnTo>
                      <a:pt x="353" y="444"/>
                    </a:lnTo>
                    <a:lnTo>
                      <a:pt x="344" y="444"/>
                    </a:lnTo>
                    <a:lnTo>
                      <a:pt x="341" y="446"/>
                    </a:lnTo>
                    <a:lnTo>
                      <a:pt x="337" y="446"/>
                    </a:lnTo>
                    <a:lnTo>
                      <a:pt x="331" y="446"/>
                    </a:lnTo>
                    <a:lnTo>
                      <a:pt x="329" y="446"/>
                    </a:lnTo>
                    <a:lnTo>
                      <a:pt x="327" y="446"/>
                    </a:lnTo>
                    <a:lnTo>
                      <a:pt x="326" y="446"/>
                    </a:lnTo>
                    <a:lnTo>
                      <a:pt x="317" y="448"/>
                    </a:lnTo>
                    <a:lnTo>
                      <a:pt x="315" y="448"/>
                    </a:lnTo>
                    <a:lnTo>
                      <a:pt x="300" y="449"/>
                    </a:lnTo>
                    <a:lnTo>
                      <a:pt x="298" y="449"/>
                    </a:lnTo>
                    <a:lnTo>
                      <a:pt x="276" y="451"/>
                    </a:lnTo>
                    <a:lnTo>
                      <a:pt x="275" y="451"/>
                    </a:lnTo>
                    <a:lnTo>
                      <a:pt x="273" y="451"/>
                    </a:lnTo>
                    <a:lnTo>
                      <a:pt x="271" y="451"/>
                    </a:lnTo>
                    <a:lnTo>
                      <a:pt x="265" y="451"/>
                    </a:lnTo>
                    <a:lnTo>
                      <a:pt x="261" y="451"/>
                    </a:lnTo>
                    <a:lnTo>
                      <a:pt x="259" y="451"/>
                    </a:lnTo>
                    <a:lnTo>
                      <a:pt x="258" y="453"/>
                    </a:lnTo>
                    <a:lnTo>
                      <a:pt x="256" y="453"/>
                    </a:lnTo>
                    <a:lnTo>
                      <a:pt x="254" y="453"/>
                    </a:lnTo>
                    <a:lnTo>
                      <a:pt x="253" y="453"/>
                    </a:lnTo>
                    <a:lnTo>
                      <a:pt x="249" y="453"/>
                    </a:lnTo>
                    <a:lnTo>
                      <a:pt x="248" y="453"/>
                    </a:lnTo>
                    <a:lnTo>
                      <a:pt x="232" y="454"/>
                    </a:lnTo>
                    <a:lnTo>
                      <a:pt x="227" y="454"/>
                    </a:lnTo>
                    <a:lnTo>
                      <a:pt x="221" y="454"/>
                    </a:lnTo>
                    <a:lnTo>
                      <a:pt x="215" y="456"/>
                    </a:lnTo>
                    <a:lnTo>
                      <a:pt x="214" y="456"/>
                    </a:lnTo>
                    <a:lnTo>
                      <a:pt x="210" y="456"/>
                    </a:lnTo>
                    <a:lnTo>
                      <a:pt x="209" y="456"/>
                    </a:lnTo>
                    <a:lnTo>
                      <a:pt x="197" y="456"/>
                    </a:lnTo>
                    <a:lnTo>
                      <a:pt x="195" y="458"/>
                    </a:lnTo>
                    <a:lnTo>
                      <a:pt x="193" y="458"/>
                    </a:lnTo>
                    <a:lnTo>
                      <a:pt x="190" y="458"/>
                    </a:lnTo>
                    <a:lnTo>
                      <a:pt x="173" y="460"/>
                    </a:lnTo>
                    <a:lnTo>
                      <a:pt x="163" y="460"/>
                    </a:lnTo>
                    <a:lnTo>
                      <a:pt x="149" y="461"/>
                    </a:lnTo>
                    <a:lnTo>
                      <a:pt x="143" y="461"/>
                    </a:lnTo>
                    <a:lnTo>
                      <a:pt x="121" y="463"/>
                    </a:lnTo>
                    <a:lnTo>
                      <a:pt x="117" y="460"/>
                    </a:lnTo>
                    <a:lnTo>
                      <a:pt x="110" y="446"/>
                    </a:lnTo>
                    <a:lnTo>
                      <a:pt x="109" y="443"/>
                    </a:lnTo>
                    <a:lnTo>
                      <a:pt x="107" y="441"/>
                    </a:lnTo>
                    <a:lnTo>
                      <a:pt x="105" y="438"/>
                    </a:lnTo>
                    <a:lnTo>
                      <a:pt x="104" y="434"/>
                    </a:lnTo>
                    <a:lnTo>
                      <a:pt x="104" y="432"/>
                    </a:lnTo>
                    <a:lnTo>
                      <a:pt x="100" y="427"/>
                    </a:lnTo>
                    <a:lnTo>
                      <a:pt x="100" y="426"/>
                    </a:lnTo>
                    <a:lnTo>
                      <a:pt x="100" y="424"/>
                    </a:lnTo>
                    <a:lnTo>
                      <a:pt x="95" y="419"/>
                    </a:lnTo>
                    <a:lnTo>
                      <a:pt x="93" y="419"/>
                    </a:lnTo>
                    <a:lnTo>
                      <a:pt x="92" y="417"/>
                    </a:lnTo>
                    <a:lnTo>
                      <a:pt x="90" y="409"/>
                    </a:lnTo>
                    <a:lnTo>
                      <a:pt x="92" y="407"/>
                    </a:lnTo>
                    <a:lnTo>
                      <a:pt x="92" y="404"/>
                    </a:lnTo>
                    <a:lnTo>
                      <a:pt x="92" y="392"/>
                    </a:lnTo>
                    <a:lnTo>
                      <a:pt x="93" y="382"/>
                    </a:lnTo>
                    <a:lnTo>
                      <a:pt x="93" y="378"/>
                    </a:lnTo>
                    <a:lnTo>
                      <a:pt x="90" y="371"/>
                    </a:lnTo>
                    <a:lnTo>
                      <a:pt x="88" y="370"/>
                    </a:lnTo>
                    <a:lnTo>
                      <a:pt x="83" y="365"/>
                    </a:lnTo>
                    <a:lnTo>
                      <a:pt x="83" y="361"/>
                    </a:lnTo>
                    <a:lnTo>
                      <a:pt x="83" y="360"/>
                    </a:lnTo>
                    <a:lnTo>
                      <a:pt x="83" y="356"/>
                    </a:lnTo>
                    <a:lnTo>
                      <a:pt x="82" y="356"/>
                    </a:lnTo>
                    <a:lnTo>
                      <a:pt x="82" y="355"/>
                    </a:lnTo>
                    <a:lnTo>
                      <a:pt x="80" y="349"/>
                    </a:lnTo>
                    <a:lnTo>
                      <a:pt x="80" y="344"/>
                    </a:lnTo>
                    <a:lnTo>
                      <a:pt x="83" y="341"/>
                    </a:lnTo>
                    <a:lnTo>
                      <a:pt x="85" y="338"/>
                    </a:lnTo>
                    <a:lnTo>
                      <a:pt x="85" y="336"/>
                    </a:lnTo>
                    <a:lnTo>
                      <a:pt x="85" y="333"/>
                    </a:lnTo>
                    <a:lnTo>
                      <a:pt x="87" y="329"/>
                    </a:lnTo>
                    <a:lnTo>
                      <a:pt x="85" y="326"/>
                    </a:lnTo>
                    <a:lnTo>
                      <a:pt x="85" y="317"/>
                    </a:lnTo>
                    <a:lnTo>
                      <a:pt x="88" y="312"/>
                    </a:lnTo>
                    <a:lnTo>
                      <a:pt x="92" y="310"/>
                    </a:lnTo>
                    <a:lnTo>
                      <a:pt x="95" y="307"/>
                    </a:lnTo>
                    <a:lnTo>
                      <a:pt x="95" y="305"/>
                    </a:lnTo>
                    <a:lnTo>
                      <a:pt x="95" y="304"/>
                    </a:lnTo>
                    <a:lnTo>
                      <a:pt x="95" y="300"/>
                    </a:lnTo>
                    <a:lnTo>
                      <a:pt x="92" y="299"/>
                    </a:lnTo>
                    <a:lnTo>
                      <a:pt x="87" y="299"/>
                    </a:lnTo>
                    <a:lnTo>
                      <a:pt x="87" y="297"/>
                    </a:lnTo>
                    <a:lnTo>
                      <a:pt x="85" y="297"/>
                    </a:lnTo>
                    <a:lnTo>
                      <a:pt x="87" y="292"/>
                    </a:lnTo>
                    <a:lnTo>
                      <a:pt x="87" y="288"/>
                    </a:lnTo>
                    <a:lnTo>
                      <a:pt x="87" y="285"/>
                    </a:lnTo>
                    <a:lnTo>
                      <a:pt x="85" y="283"/>
                    </a:lnTo>
                    <a:lnTo>
                      <a:pt x="85" y="278"/>
                    </a:lnTo>
                    <a:lnTo>
                      <a:pt x="83" y="278"/>
                    </a:lnTo>
                    <a:lnTo>
                      <a:pt x="83" y="277"/>
                    </a:lnTo>
                    <a:lnTo>
                      <a:pt x="82" y="275"/>
                    </a:lnTo>
                    <a:lnTo>
                      <a:pt x="80" y="273"/>
                    </a:lnTo>
                    <a:lnTo>
                      <a:pt x="77" y="272"/>
                    </a:lnTo>
                    <a:lnTo>
                      <a:pt x="77" y="270"/>
                    </a:lnTo>
                    <a:lnTo>
                      <a:pt x="73" y="266"/>
                    </a:lnTo>
                    <a:lnTo>
                      <a:pt x="71" y="261"/>
                    </a:lnTo>
                    <a:lnTo>
                      <a:pt x="70" y="256"/>
                    </a:lnTo>
                    <a:lnTo>
                      <a:pt x="70" y="253"/>
                    </a:lnTo>
                    <a:lnTo>
                      <a:pt x="63" y="243"/>
                    </a:lnTo>
                    <a:lnTo>
                      <a:pt x="58" y="224"/>
                    </a:lnTo>
                    <a:lnTo>
                      <a:pt x="56" y="219"/>
                    </a:lnTo>
                    <a:lnTo>
                      <a:pt x="56" y="217"/>
                    </a:lnTo>
                    <a:lnTo>
                      <a:pt x="46" y="187"/>
                    </a:lnTo>
                    <a:lnTo>
                      <a:pt x="46" y="182"/>
                    </a:lnTo>
                    <a:lnTo>
                      <a:pt x="44" y="177"/>
                    </a:lnTo>
                    <a:lnTo>
                      <a:pt x="43" y="172"/>
                    </a:lnTo>
                    <a:lnTo>
                      <a:pt x="41" y="165"/>
                    </a:lnTo>
                    <a:lnTo>
                      <a:pt x="38" y="153"/>
                    </a:lnTo>
                    <a:lnTo>
                      <a:pt x="36" y="151"/>
                    </a:lnTo>
                    <a:lnTo>
                      <a:pt x="33" y="139"/>
                    </a:lnTo>
                    <a:lnTo>
                      <a:pt x="31" y="133"/>
                    </a:lnTo>
                    <a:lnTo>
                      <a:pt x="27" y="121"/>
                    </a:lnTo>
                    <a:lnTo>
                      <a:pt x="22" y="104"/>
                    </a:lnTo>
                    <a:lnTo>
                      <a:pt x="22" y="102"/>
                    </a:lnTo>
                    <a:lnTo>
                      <a:pt x="22" y="100"/>
                    </a:lnTo>
                    <a:lnTo>
                      <a:pt x="16" y="82"/>
                    </a:lnTo>
                    <a:lnTo>
                      <a:pt x="16" y="78"/>
                    </a:lnTo>
                    <a:lnTo>
                      <a:pt x="14" y="77"/>
                    </a:lnTo>
                    <a:lnTo>
                      <a:pt x="12" y="70"/>
                    </a:lnTo>
                    <a:lnTo>
                      <a:pt x="10" y="67"/>
                    </a:lnTo>
                    <a:lnTo>
                      <a:pt x="10" y="63"/>
                    </a:lnTo>
                    <a:lnTo>
                      <a:pt x="9" y="58"/>
                    </a:lnTo>
                    <a:lnTo>
                      <a:pt x="4" y="43"/>
                    </a:lnTo>
                    <a:lnTo>
                      <a:pt x="2" y="36"/>
                    </a:lnTo>
                    <a:lnTo>
                      <a:pt x="0" y="29"/>
                    </a:lnTo>
                    <a:lnTo>
                      <a:pt x="12" y="29"/>
                    </a:lnTo>
                    <a:lnTo>
                      <a:pt x="21" y="28"/>
                    </a:lnTo>
                    <a:lnTo>
                      <a:pt x="26" y="28"/>
                    </a:lnTo>
                    <a:lnTo>
                      <a:pt x="27" y="26"/>
                    </a:lnTo>
                    <a:lnTo>
                      <a:pt x="29" y="26"/>
                    </a:lnTo>
                    <a:lnTo>
                      <a:pt x="31" y="26"/>
                    </a:lnTo>
                    <a:lnTo>
                      <a:pt x="33" y="26"/>
                    </a:lnTo>
                    <a:lnTo>
                      <a:pt x="34" y="26"/>
                    </a:lnTo>
                    <a:lnTo>
                      <a:pt x="36" y="26"/>
                    </a:lnTo>
                    <a:lnTo>
                      <a:pt x="48" y="24"/>
                    </a:lnTo>
                    <a:lnTo>
                      <a:pt x="53" y="22"/>
                    </a:lnTo>
                    <a:lnTo>
                      <a:pt x="55" y="22"/>
                    </a:lnTo>
                    <a:lnTo>
                      <a:pt x="56" y="22"/>
                    </a:lnTo>
                    <a:lnTo>
                      <a:pt x="63" y="22"/>
                    </a:lnTo>
                    <a:lnTo>
                      <a:pt x="65" y="22"/>
                    </a:lnTo>
                    <a:lnTo>
                      <a:pt x="66" y="21"/>
                    </a:lnTo>
                    <a:lnTo>
                      <a:pt x="68" y="21"/>
                    </a:lnTo>
                    <a:lnTo>
                      <a:pt x="71" y="21"/>
                    </a:lnTo>
                    <a:lnTo>
                      <a:pt x="75" y="21"/>
                    </a:lnTo>
                    <a:lnTo>
                      <a:pt x="83" y="19"/>
                    </a:lnTo>
                    <a:lnTo>
                      <a:pt x="93" y="17"/>
                    </a:lnTo>
                    <a:lnTo>
                      <a:pt x="104" y="16"/>
                    </a:lnTo>
                    <a:lnTo>
                      <a:pt x="109" y="16"/>
                    </a:lnTo>
                    <a:lnTo>
                      <a:pt x="126" y="14"/>
                    </a:lnTo>
                    <a:lnTo>
                      <a:pt x="134" y="12"/>
                    </a:lnTo>
                    <a:lnTo>
                      <a:pt x="136" y="12"/>
                    </a:lnTo>
                    <a:lnTo>
                      <a:pt x="141" y="11"/>
                    </a:lnTo>
                    <a:lnTo>
                      <a:pt x="143" y="11"/>
                    </a:lnTo>
                    <a:lnTo>
                      <a:pt x="165" y="9"/>
                    </a:lnTo>
                    <a:lnTo>
                      <a:pt x="168" y="7"/>
                    </a:lnTo>
                    <a:lnTo>
                      <a:pt x="175" y="6"/>
                    </a:lnTo>
                    <a:lnTo>
                      <a:pt x="180" y="6"/>
                    </a:lnTo>
                    <a:lnTo>
                      <a:pt x="212"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40"/>
              <p:cNvSpPr>
                <a:spLocks/>
              </p:cNvSpPr>
              <p:nvPr/>
            </p:nvSpPr>
            <p:spPr bwMode="auto">
              <a:xfrm>
                <a:off x="3127868" y="1038033"/>
                <a:ext cx="943753" cy="1527616"/>
              </a:xfrm>
              <a:custGeom>
                <a:avLst/>
                <a:gdLst>
                  <a:gd name="T0" fmla="*/ 281 w 493"/>
                  <a:gd name="T1" fmla="*/ 273 h 798"/>
                  <a:gd name="T2" fmla="*/ 295 w 493"/>
                  <a:gd name="T3" fmla="*/ 278 h 798"/>
                  <a:gd name="T4" fmla="*/ 288 w 493"/>
                  <a:gd name="T5" fmla="*/ 316 h 798"/>
                  <a:gd name="T6" fmla="*/ 278 w 493"/>
                  <a:gd name="T7" fmla="*/ 339 h 798"/>
                  <a:gd name="T8" fmla="*/ 281 w 493"/>
                  <a:gd name="T9" fmla="*/ 349 h 798"/>
                  <a:gd name="T10" fmla="*/ 268 w 493"/>
                  <a:gd name="T11" fmla="*/ 370 h 798"/>
                  <a:gd name="T12" fmla="*/ 266 w 493"/>
                  <a:gd name="T13" fmla="*/ 387 h 798"/>
                  <a:gd name="T14" fmla="*/ 288 w 493"/>
                  <a:gd name="T15" fmla="*/ 395 h 798"/>
                  <a:gd name="T16" fmla="*/ 309 w 493"/>
                  <a:gd name="T17" fmla="*/ 383 h 798"/>
                  <a:gd name="T18" fmla="*/ 315 w 493"/>
                  <a:gd name="T19" fmla="*/ 400 h 798"/>
                  <a:gd name="T20" fmla="*/ 319 w 493"/>
                  <a:gd name="T21" fmla="*/ 432 h 798"/>
                  <a:gd name="T22" fmla="*/ 331 w 493"/>
                  <a:gd name="T23" fmla="*/ 456 h 798"/>
                  <a:gd name="T24" fmla="*/ 325 w 493"/>
                  <a:gd name="T25" fmla="*/ 471 h 798"/>
                  <a:gd name="T26" fmla="*/ 346 w 493"/>
                  <a:gd name="T27" fmla="*/ 487 h 798"/>
                  <a:gd name="T28" fmla="*/ 353 w 493"/>
                  <a:gd name="T29" fmla="*/ 526 h 798"/>
                  <a:gd name="T30" fmla="*/ 364 w 493"/>
                  <a:gd name="T31" fmla="*/ 526 h 798"/>
                  <a:gd name="T32" fmla="*/ 395 w 493"/>
                  <a:gd name="T33" fmla="*/ 531 h 798"/>
                  <a:gd name="T34" fmla="*/ 405 w 493"/>
                  <a:gd name="T35" fmla="*/ 522 h 798"/>
                  <a:gd name="T36" fmla="*/ 436 w 493"/>
                  <a:gd name="T37" fmla="*/ 527 h 798"/>
                  <a:gd name="T38" fmla="*/ 454 w 493"/>
                  <a:gd name="T39" fmla="*/ 531 h 798"/>
                  <a:gd name="T40" fmla="*/ 478 w 493"/>
                  <a:gd name="T41" fmla="*/ 517 h 798"/>
                  <a:gd name="T42" fmla="*/ 493 w 493"/>
                  <a:gd name="T43" fmla="*/ 551 h 798"/>
                  <a:gd name="T44" fmla="*/ 480 w 493"/>
                  <a:gd name="T45" fmla="*/ 631 h 798"/>
                  <a:gd name="T46" fmla="*/ 468 w 493"/>
                  <a:gd name="T47" fmla="*/ 692 h 798"/>
                  <a:gd name="T48" fmla="*/ 453 w 493"/>
                  <a:gd name="T49" fmla="*/ 778 h 798"/>
                  <a:gd name="T50" fmla="*/ 415 w 493"/>
                  <a:gd name="T51" fmla="*/ 792 h 798"/>
                  <a:gd name="T52" fmla="*/ 348 w 493"/>
                  <a:gd name="T53" fmla="*/ 780 h 798"/>
                  <a:gd name="T54" fmla="*/ 309 w 493"/>
                  <a:gd name="T55" fmla="*/ 773 h 798"/>
                  <a:gd name="T56" fmla="*/ 234 w 493"/>
                  <a:gd name="T57" fmla="*/ 759 h 798"/>
                  <a:gd name="T58" fmla="*/ 170 w 493"/>
                  <a:gd name="T59" fmla="*/ 744 h 798"/>
                  <a:gd name="T60" fmla="*/ 65 w 493"/>
                  <a:gd name="T61" fmla="*/ 720 h 798"/>
                  <a:gd name="T62" fmla="*/ 0 w 493"/>
                  <a:gd name="T63" fmla="*/ 704 h 798"/>
                  <a:gd name="T64" fmla="*/ 41 w 493"/>
                  <a:gd name="T65" fmla="*/ 537 h 798"/>
                  <a:gd name="T66" fmla="*/ 49 w 493"/>
                  <a:gd name="T67" fmla="*/ 517 h 798"/>
                  <a:gd name="T68" fmla="*/ 58 w 493"/>
                  <a:gd name="T69" fmla="*/ 480 h 798"/>
                  <a:gd name="T70" fmla="*/ 46 w 493"/>
                  <a:gd name="T71" fmla="*/ 466 h 798"/>
                  <a:gd name="T72" fmla="*/ 65 w 493"/>
                  <a:gd name="T73" fmla="*/ 431 h 798"/>
                  <a:gd name="T74" fmla="*/ 85 w 493"/>
                  <a:gd name="T75" fmla="*/ 412 h 798"/>
                  <a:gd name="T76" fmla="*/ 104 w 493"/>
                  <a:gd name="T77" fmla="*/ 383 h 798"/>
                  <a:gd name="T78" fmla="*/ 129 w 493"/>
                  <a:gd name="T79" fmla="*/ 349 h 798"/>
                  <a:gd name="T80" fmla="*/ 124 w 493"/>
                  <a:gd name="T81" fmla="*/ 332 h 798"/>
                  <a:gd name="T82" fmla="*/ 105 w 493"/>
                  <a:gd name="T83" fmla="*/ 305 h 798"/>
                  <a:gd name="T84" fmla="*/ 107 w 493"/>
                  <a:gd name="T85" fmla="*/ 265 h 798"/>
                  <a:gd name="T86" fmla="*/ 126 w 493"/>
                  <a:gd name="T87" fmla="*/ 188 h 798"/>
                  <a:gd name="T88" fmla="*/ 131 w 493"/>
                  <a:gd name="T89" fmla="*/ 165 h 798"/>
                  <a:gd name="T90" fmla="*/ 136 w 493"/>
                  <a:gd name="T91" fmla="*/ 148 h 798"/>
                  <a:gd name="T92" fmla="*/ 146 w 493"/>
                  <a:gd name="T93" fmla="*/ 104 h 798"/>
                  <a:gd name="T94" fmla="*/ 163 w 493"/>
                  <a:gd name="T95" fmla="*/ 38 h 798"/>
                  <a:gd name="T96" fmla="*/ 219 w 493"/>
                  <a:gd name="T97" fmla="*/ 95 h 798"/>
                  <a:gd name="T98" fmla="*/ 229 w 493"/>
                  <a:gd name="T99" fmla="*/ 160 h 798"/>
                  <a:gd name="T100" fmla="*/ 224 w 493"/>
                  <a:gd name="T101" fmla="*/ 177 h 798"/>
                  <a:gd name="T102" fmla="*/ 232 w 493"/>
                  <a:gd name="T103" fmla="*/ 192 h 798"/>
                  <a:gd name="T104" fmla="*/ 248 w 493"/>
                  <a:gd name="T105" fmla="*/ 209 h 798"/>
                  <a:gd name="T106" fmla="*/ 265 w 493"/>
                  <a:gd name="T107" fmla="*/ 246 h 798"/>
                  <a:gd name="T108" fmla="*/ 275 w 493"/>
                  <a:gd name="T109" fmla="*/ 268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3" h="798">
                    <a:moveTo>
                      <a:pt x="275" y="268"/>
                    </a:moveTo>
                    <a:lnTo>
                      <a:pt x="276" y="268"/>
                    </a:lnTo>
                    <a:lnTo>
                      <a:pt x="278" y="268"/>
                    </a:lnTo>
                    <a:lnTo>
                      <a:pt x="280" y="268"/>
                    </a:lnTo>
                    <a:lnTo>
                      <a:pt x="281" y="270"/>
                    </a:lnTo>
                    <a:lnTo>
                      <a:pt x="281" y="271"/>
                    </a:lnTo>
                    <a:lnTo>
                      <a:pt x="281" y="273"/>
                    </a:lnTo>
                    <a:lnTo>
                      <a:pt x="281" y="275"/>
                    </a:lnTo>
                    <a:lnTo>
                      <a:pt x="281" y="277"/>
                    </a:lnTo>
                    <a:lnTo>
                      <a:pt x="283" y="278"/>
                    </a:lnTo>
                    <a:lnTo>
                      <a:pt x="292" y="280"/>
                    </a:lnTo>
                    <a:lnTo>
                      <a:pt x="293" y="280"/>
                    </a:lnTo>
                    <a:lnTo>
                      <a:pt x="293" y="278"/>
                    </a:lnTo>
                    <a:lnTo>
                      <a:pt x="295" y="278"/>
                    </a:lnTo>
                    <a:lnTo>
                      <a:pt x="300" y="280"/>
                    </a:lnTo>
                    <a:lnTo>
                      <a:pt x="302" y="282"/>
                    </a:lnTo>
                    <a:lnTo>
                      <a:pt x="302" y="285"/>
                    </a:lnTo>
                    <a:lnTo>
                      <a:pt x="298" y="292"/>
                    </a:lnTo>
                    <a:lnTo>
                      <a:pt x="295" y="299"/>
                    </a:lnTo>
                    <a:lnTo>
                      <a:pt x="293" y="302"/>
                    </a:lnTo>
                    <a:lnTo>
                      <a:pt x="288" y="316"/>
                    </a:lnTo>
                    <a:lnTo>
                      <a:pt x="281" y="327"/>
                    </a:lnTo>
                    <a:lnTo>
                      <a:pt x="280" y="331"/>
                    </a:lnTo>
                    <a:lnTo>
                      <a:pt x="280" y="332"/>
                    </a:lnTo>
                    <a:lnTo>
                      <a:pt x="280" y="334"/>
                    </a:lnTo>
                    <a:lnTo>
                      <a:pt x="280" y="336"/>
                    </a:lnTo>
                    <a:lnTo>
                      <a:pt x="280" y="338"/>
                    </a:lnTo>
                    <a:lnTo>
                      <a:pt x="278" y="339"/>
                    </a:lnTo>
                    <a:lnTo>
                      <a:pt x="278" y="341"/>
                    </a:lnTo>
                    <a:lnTo>
                      <a:pt x="276" y="341"/>
                    </a:lnTo>
                    <a:lnTo>
                      <a:pt x="278" y="343"/>
                    </a:lnTo>
                    <a:lnTo>
                      <a:pt x="278" y="344"/>
                    </a:lnTo>
                    <a:lnTo>
                      <a:pt x="281" y="346"/>
                    </a:lnTo>
                    <a:lnTo>
                      <a:pt x="281" y="348"/>
                    </a:lnTo>
                    <a:lnTo>
                      <a:pt x="281" y="349"/>
                    </a:lnTo>
                    <a:lnTo>
                      <a:pt x="281" y="356"/>
                    </a:lnTo>
                    <a:lnTo>
                      <a:pt x="276" y="358"/>
                    </a:lnTo>
                    <a:lnTo>
                      <a:pt x="273" y="360"/>
                    </a:lnTo>
                    <a:lnTo>
                      <a:pt x="271" y="360"/>
                    </a:lnTo>
                    <a:lnTo>
                      <a:pt x="266" y="366"/>
                    </a:lnTo>
                    <a:lnTo>
                      <a:pt x="266" y="370"/>
                    </a:lnTo>
                    <a:lnTo>
                      <a:pt x="268" y="370"/>
                    </a:lnTo>
                    <a:lnTo>
                      <a:pt x="270" y="371"/>
                    </a:lnTo>
                    <a:lnTo>
                      <a:pt x="270" y="373"/>
                    </a:lnTo>
                    <a:lnTo>
                      <a:pt x="268" y="378"/>
                    </a:lnTo>
                    <a:lnTo>
                      <a:pt x="265" y="380"/>
                    </a:lnTo>
                    <a:lnTo>
                      <a:pt x="263" y="380"/>
                    </a:lnTo>
                    <a:lnTo>
                      <a:pt x="263" y="387"/>
                    </a:lnTo>
                    <a:lnTo>
                      <a:pt x="266" y="387"/>
                    </a:lnTo>
                    <a:lnTo>
                      <a:pt x="268" y="388"/>
                    </a:lnTo>
                    <a:lnTo>
                      <a:pt x="270" y="388"/>
                    </a:lnTo>
                    <a:lnTo>
                      <a:pt x="275" y="397"/>
                    </a:lnTo>
                    <a:lnTo>
                      <a:pt x="275" y="400"/>
                    </a:lnTo>
                    <a:lnTo>
                      <a:pt x="278" y="400"/>
                    </a:lnTo>
                    <a:lnTo>
                      <a:pt x="283" y="393"/>
                    </a:lnTo>
                    <a:lnTo>
                      <a:pt x="288" y="395"/>
                    </a:lnTo>
                    <a:lnTo>
                      <a:pt x="292" y="393"/>
                    </a:lnTo>
                    <a:lnTo>
                      <a:pt x="302" y="387"/>
                    </a:lnTo>
                    <a:lnTo>
                      <a:pt x="303" y="383"/>
                    </a:lnTo>
                    <a:lnTo>
                      <a:pt x="303" y="382"/>
                    </a:lnTo>
                    <a:lnTo>
                      <a:pt x="305" y="382"/>
                    </a:lnTo>
                    <a:lnTo>
                      <a:pt x="307" y="382"/>
                    </a:lnTo>
                    <a:lnTo>
                      <a:pt x="309" y="383"/>
                    </a:lnTo>
                    <a:lnTo>
                      <a:pt x="309" y="385"/>
                    </a:lnTo>
                    <a:lnTo>
                      <a:pt x="310" y="388"/>
                    </a:lnTo>
                    <a:lnTo>
                      <a:pt x="315" y="393"/>
                    </a:lnTo>
                    <a:lnTo>
                      <a:pt x="315" y="395"/>
                    </a:lnTo>
                    <a:lnTo>
                      <a:pt x="317" y="395"/>
                    </a:lnTo>
                    <a:lnTo>
                      <a:pt x="317" y="397"/>
                    </a:lnTo>
                    <a:lnTo>
                      <a:pt x="315" y="400"/>
                    </a:lnTo>
                    <a:lnTo>
                      <a:pt x="315" y="402"/>
                    </a:lnTo>
                    <a:lnTo>
                      <a:pt x="317" y="404"/>
                    </a:lnTo>
                    <a:lnTo>
                      <a:pt x="317" y="407"/>
                    </a:lnTo>
                    <a:lnTo>
                      <a:pt x="315" y="409"/>
                    </a:lnTo>
                    <a:lnTo>
                      <a:pt x="315" y="415"/>
                    </a:lnTo>
                    <a:lnTo>
                      <a:pt x="315" y="422"/>
                    </a:lnTo>
                    <a:lnTo>
                      <a:pt x="319" y="432"/>
                    </a:lnTo>
                    <a:lnTo>
                      <a:pt x="320" y="434"/>
                    </a:lnTo>
                    <a:lnTo>
                      <a:pt x="322" y="439"/>
                    </a:lnTo>
                    <a:lnTo>
                      <a:pt x="324" y="444"/>
                    </a:lnTo>
                    <a:lnTo>
                      <a:pt x="324" y="446"/>
                    </a:lnTo>
                    <a:lnTo>
                      <a:pt x="329" y="454"/>
                    </a:lnTo>
                    <a:lnTo>
                      <a:pt x="331" y="454"/>
                    </a:lnTo>
                    <a:lnTo>
                      <a:pt x="331" y="456"/>
                    </a:lnTo>
                    <a:lnTo>
                      <a:pt x="331" y="460"/>
                    </a:lnTo>
                    <a:lnTo>
                      <a:pt x="329" y="463"/>
                    </a:lnTo>
                    <a:lnTo>
                      <a:pt x="327" y="466"/>
                    </a:lnTo>
                    <a:lnTo>
                      <a:pt x="327" y="465"/>
                    </a:lnTo>
                    <a:lnTo>
                      <a:pt x="325" y="465"/>
                    </a:lnTo>
                    <a:lnTo>
                      <a:pt x="325" y="466"/>
                    </a:lnTo>
                    <a:lnTo>
                      <a:pt x="325" y="471"/>
                    </a:lnTo>
                    <a:lnTo>
                      <a:pt x="327" y="475"/>
                    </a:lnTo>
                    <a:lnTo>
                      <a:pt x="332" y="483"/>
                    </a:lnTo>
                    <a:lnTo>
                      <a:pt x="334" y="483"/>
                    </a:lnTo>
                    <a:lnTo>
                      <a:pt x="337" y="482"/>
                    </a:lnTo>
                    <a:lnTo>
                      <a:pt x="341" y="482"/>
                    </a:lnTo>
                    <a:lnTo>
                      <a:pt x="342" y="483"/>
                    </a:lnTo>
                    <a:lnTo>
                      <a:pt x="346" y="487"/>
                    </a:lnTo>
                    <a:lnTo>
                      <a:pt x="348" y="490"/>
                    </a:lnTo>
                    <a:lnTo>
                      <a:pt x="349" y="493"/>
                    </a:lnTo>
                    <a:lnTo>
                      <a:pt x="351" y="504"/>
                    </a:lnTo>
                    <a:lnTo>
                      <a:pt x="351" y="505"/>
                    </a:lnTo>
                    <a:lnTo>
                      <a:pt x="349" y="517"/>
                    </a:lnTo>
                    <a:lnTo>
                      <a:pt x="351" y="522"/>
                    </a:lnTo>
                    <a:lnTo>
                      <a:pt x="353" y="526"/>
                    </a:lnTo>
                    <a:lnTo>
                      <a:pt x="358" y="532"/>
                    </a:lnTo>
                    <a:lnTo>
                      <a:pt x="361" y="532"/>
                    </a:lnTo>
                    <a:lnTo>
                      <a:pt x="363" y="532"/>
                    </a:lnTo>
                    <a:lnTo>
                      <a:pt x="363" y="531"/>
                    </a:lnTo>
                    <a:lnTo>
                      <a:pt x="363" y="529"/>
                    </a:lnTo>
                    <a:lnTo>
                      <a:pt x="363" y="527"/>
                    </a:lnTo>
                    <a:lnTo>
                      <a:pt x="364" y="526"/>
                    </a:lnTo>
                    <a:lnTo>
                      <a:pt x="368" y="522"/>
                    </a:lnTo>
                    <a:lnTo>
                      <a:pt x="373" y="522"/>
                    </a:lnTo>
                    <a:lnTo>
                      <a:pt x="375" y="522"/>
                    </a:lnTo>
                    <a:lnTo>
                      <a:pt x="385" y="526"/>
                    </a:lnTo>
                    <a:lnTo>
                      <a:pt x="390" y="527"/>
                    </a:lnTo>
                    <a:lnTo>
                      <a:pt x="393" y="531"/>
                    </a:lnTo>
                    <a:lnTo>
                      <a:pt x="395" y="531"/>
                    </a:lnTo>
                    <a:lnTo>
                      <a:pt x="397" y="529"/>
                    </a:lnTo>
                    <a:lnTo>
                      <a:pt x="398" y="529"/>
                    </a:lnTo>
                    <a:lnTo>
                      <a:pt x="398" y="527"/>
                    </a:lnTo>
                    <a:lnTo>
                      <a:pt x="400" y="526"/>
                    </a:lnTo>
                    <a:lnTo>
                      <a:pt x="400" y="524"/>
                    </a:lnTo>
                    <a:lnTo>
                      <a:pt x="403" y="522"/>
                    </a:lnTo>
                    <a:lnTo>
                      <a:pt x="405" y="522"/>
                    </a:lnTo>
                    <a:lnTo>
                      <a:pt x="407" y="522"/>
                    </a:lnTo>
                    <a:lnTo>
                      <a:pt x="408" y="522"/>
                    </a:lnTo>
                    <a:lnTo>
                      <a:pt x="408" y="524"/>
                    </a:lnTo>
                    <a:lnTo>
                      <a:pt x="412" y="526"/>
                    </a:lnTo>
                    <a:lnTo>
                      <a:pt x="420" y="527"/>
                    </a:lnTo>
                    <a:lnTo>
                      <a:pt x="429" y="527"/>
                    </a:lnTo>
                    <a:lnTo>
                      <a:pt x="436" y="527"/>
                    </a:lnTo>
                    <a:lnTo>
                      <a:pt x="436" y="529"/>
                    </a:lnTo>
                    <a:lnTo>
                      <a:pt x="437" y="531"/>
                    </a:lnTo>
                    <a:lnTo>
                      <a:pt x="439" y="532"/>
                    </a:lnTo>
                    <a:lnTo>
                      <a:pt x="444" y="531"/>
                    </a:lnTo>
                    <a:lnTo>
                      <a:pt x="447" y="529"/>
                    </a:lnTo>
                    <a:lnTo>
                      <a:pt x="453" y="531"/>
                    </a:lnTo>
                    <a:lnTo>
                      <a:pt x="454" y="531"/>
                    </a:lnTo>
                    <a:lnTo>
                      <a:pt x="454" y="532"/>
                    </a:lnTo>
                    <a:lnTo>
                      <a:pt x="461" y="527"/>
                    </a:lnTo>
                    <a:lnTo>
                      <a:pt x="463" y="524"/>
                    </a:lnTo>
                    <a:lnTo>
                      <a:pt x="466" y="517"/>
                    </a:lnTo>
                    <a:lnTo>
                      <a:pt x="473" y="514"/>
                    </a:lnTo>
                    <a:lnTo>
                      <a:pt x="475" y="514"/>
                    </a:lnTo>
                    <a:lnTo>
                      <a:pt x="478" y="517"/>
                    </a:lnTo>
                    <a:lnTo>
                      <a:pt x="483" y="529"/>
                    </a:lnTo>
                    <a:lnTo>
                      <a:pt x="488" y="541"/>
                    </a:lnTo>
                    <a:lnTo>
                      <a:pt x="488" y="543"/>
                    </a:lnTo>
                    <a:lnTo>
                      <a:pt x="488" y="544"/>
                    </a:lnTo>
                    <a:lnTo>
                      <a:pt x="490" y="544"/>
                    </a:lnTo>
                    <a:lnTo>
                      <a:pt x="493" y="548"/>
                    </a:lnTo>
                    <a:lnTo>
                      <a:pt x="493" y="551"/>
                    </a:lnTo>
                    <a:lnTo>
                      <a:pt x="486" y="588"/>
                    </a:lnTo>
                    <a:lnTo>
                      <a:pt x="485" y="597"/>
                    </a:lnTo>
                    <a:lnTo>
                      <a:pt x="481" y="614"/>
                    </a:lnTo>
                    <a:lnTo>
                      <a:pt x="480" y="622"/>
                    </a:lnTo>
                    <a:lnTo>
                      <a:pt x="480" y="624"/>
                    </a:lnTo>
                    <a:lnTo>
                      <a:pt x="480" y="627"/>
                    </a:lnTo>
                    <a:lnTo>
                      <a:pt x="480" y="631"/>
                    </a:lnTo>
                    <a:lnTo>
                      <a:pt x="476" y="646"/>
                    </a:lnTo>
                    <a:lnTo>
                      <a:pt x="473" y="665"/>
                    </a:lnTo>
                    <a:lnTo>
                      <a:pt x="471" y="676"/>
                    </a:lnTo>
                    <a:lnTo>
                      <a:pt x="471" y="678"/>
                    </a:lnTo>
                    <a:lnTo>
                      <a:pt x="469" y="690"/>
                    </a:lnTo>
                    <a:lnTo>
                      <a:pt x="469" y="692"/>
                    </a:lnTo>
                    <a:lnTo>
                      <a:pt x="468" y="692"/>
                    </a:lnTo>
                    <a:lnTo>
                      <a:pt x="468" y="693"/>
                    </a:lnTo>
                    <a:lnTo>
                      <a:pt x="468" y="695"/>
                    </a:lnTo>
                    <a:lnTo>
                      <a:pt x="468" y="700"/>
                    </a:lnTo>
                    <a:lnTo>
                      <a:pt x="459" y="746"/>
                    </a:lnTo>
                    <a:lnTo>
                      <a:pt x="456" y="763"/>
                    </a:lnTo>
                    <a:lnTo>
                      <a:pt x="454" y="770"/>
                    </a:lnTo>
                    <a:lnTo>
                      <a:pt x="453" y="778"/>
                    </a:lnTo>
                    <a:lnTo>
                      <a:pt x="453" y="780"/>
                    </a:lnTo>
                    <a:lnTo>
                      <a:pt x="453" y="783"/>
                    </a:lnTo>
                    <a:lnTo>
                      <a:pt x="453" y="785"/>
                    </a:lnTo>
                    <a:lnTo>
                      <a:pt x="449" y="798"/>
                    </a:lnTo>
                    <a:lnTo>
                      <a:pt x="422" y="793"/>
                    </a:lnTo>
                    <a:lnTo>
                      <a:pt x="420" y="793"/>
                    </a:lnTo>
                    <a:lnTo>
                      <a:pt x="415" y="792"/>
                    </a:lnTo>
                    <a:lnTo>
                      <a:pt x="386" y="788"/>
                    </a:lnTo>
                    <a:lnTo>
                      <a:pt x="383" y="787"/>
                    </a:lnTo>
                    <a:lnTo>
                      <a:pt x="370" y="785"/>
                    </a:lnTo>
                    <a:lnTo>
                      <a:pt x="364" y="783"/>
                    </a:lnTo>
                    <a:lnTo>
                      <a:pt x="359" y="781"/>
                    </a:lnTo>
                    <a:lnTo>
                      <a:pt x="358" y="781"/>
                    </a:lnTo>
                    <a:lnTo>
                      <a:pt x="348" y="780"/>
                    </a:lnTo>
                    <a:lnTo>
                      <a:pt x="344" y="780"/>
                    </a:lnTo>
                    <a:lnTo>
                      <a:pt x="329" y="776"/>
                    </a:lnTo>
                    <a:lnTo>
                      <a:pt x="324" y="775"/>
                    </a:lnTo>
                    <a:lnTo>
                      <a:pt x="319" y="775"/>
                    </a:lnTo>
                    <a:lnTo>
                      <a:pt x="315" y="773"/>
                    </a:lnTo>
                    <a:lnTo>
                      <a:pt x="310" y="773"/>
                    </a:lnTo>
                    <a:lnTo>
                      <a:pt x="309" y="773"/>
                    </a:lnTo>
                    <a:lnTo>
                      <a:pt x="303" y="771"/>
                    </a:lnTo>
                    <a:lnTo>
                      <a:pt x="302" y="771"/>
                    </a:lnTo>
                    <a:lnTo>
                      <a:pt x="271" y="766"/>
                    </a:lnTo>
                    <a:lnTo>
                      <a:pt x="270" y="764"/>
                    </a:lnTo>
                    <a:lnTo>
                      <a:pt x="244" y="761"/>
                    </a:lnTo>
                    <a:lnTo>
                      <a:pt x="242" y="759"/>
                    </a:lnTo>
                    <a:lnTo>
                      <a:pt x="234" y="759"/>
                    </a:lnTo>
                    <a:lnTo>
                      <a:pt x="224" y="756"/>
                    </a:lnTo>
                    <a:lnTo>
                      <a:pt x="222" y="756"/>
                    </a:lnTo>
                    <a:lnTo>
                      <a:pt x="219" y="754"/>
                    </a:lnTo>
                    <a:lnTo>
                      <a:pt x="205" y="753"/>
                    </a:lnTo>
                    <a:lnTo>
                      <a:pt x="188" y="748"/>
                    </a:lnTo>
                    <a:lnTo>
                      <a:pt x="181" y="748"/>
                    </a:lnTo>
                    <a:lnTo>
                      <a:pt x="170" y="744"/>
                    </a:lnTo>
                    <a:lnTo>
                      <a:pt x="158" y="741"/>
                    </a:lnTo>
                    <a:lnTo>
                      <a:pt x="149" y="739"/>
                    </a:lnTo>
                    <a:lnTo>
                      <a:pt x="148" y="739"/>
                    </a:lnTo>
                    <a:lnTo>
                      <a:pt x="76" y="722"/>
                    </a:lnTo>
                    <a:lnTo>
                      <a:pt x="75" y="722"/>
                    </a:lnTo>
                    <a:lnTo>
                      <a:pt x="73" y="722"/>
                    </a:lnTo>
                    <a:lnTo>
                      <a:pt x="65" y="720"/>
                    </a:lnTo>
                    <a:lnTo>
                      <a:pt x="41" y="715"/>
                    </a:lnTo>
                    <a:lnTo>
                      <a:pt x="41" y="714"/>
                    </a:lnTo>
                    <a:lnTo>
                      <a:pt x="39" y="714"/>
                    </a:lnTo>
                    <a:lnTo>
                      <a:pt x="38" y="714"/>
                    </a:lnTo>
                    <a:lnTo>
                      <a:pt x="32" y="712"/>
                    </a:lnTo>
                    <a:lnTo>
                      <a:pt x="29" y="712"/>
                    </a:lnTo>
                    <a:lnTo>
                      <a:pt x="0" y="704"/>
                    </a:lnTo>
                    <a:lnTo>
                      <a:pt x="19" y="624"/>
                    </a:lnTo>
                    <a:lnTo>
                      <a:pt x="24" y="602"/>
                    </a:lnTo>
                    <a:lnTo>
                      <a:pt x="39" y="546"/>
                    </a:lnTo>
                    <a:lnTo>
                      <a:pt x="39" y="544"/>
                    </a:lnTo>
                    <a:lnTo>
                      <a:pt x="39" y="543"/>
                    </a:lnTo>
                    <a:lnTo>
                      <a:pt x="39" y="541"/>
                    </a:lnTo>
                    <a:lnTo>
                      <a:pt x="41" y="537"/>
                    </a:lnTo>
                    <a:lnTo>
                      <a:pt x="41" y="536"/>
                    </a:lnTo>
                    <a:lnTo>
                      <a:pt x="41" y="532"/>
                    </a:lnTo>
                    <a:lnTo>
                      <a:pt x="43" y="532"/>
                    </a:lnTo>
                    <a:lnTo>
                      <a:pt x="43" y="531"/>
                    </a:lnTo>
                    <a:lnTo>
                      <a:pt x="44" y="522"/>
                    </a:lnTo>
                    <a:lnTo>
                      <a:pt x="48" y="517"/>
                    </a:lnTo>
                    <a:lnTo>
                      <a:pt x="49" y="517"/>
                    </a:lnTo>
                    <a:lnTo>
                      <a:pt x="51" y="514"/>
                    </a:lnTo>
                    <a:lnTo>
                      <a:pt x="54" y="507"/>
                    </a:lnTo>
                    <a:lnTo>
                      <a:pt x="58" y="495"/>
                    </a:lnTo>
                    <a:lnTo>
                      <a:pt x="61" y="490"/>
                    </a:lnTo>
                    <a:lnTo>
                      <a:pt x="63" y="490"/>
                    </a:lnTo>
                    <a:lnTo>
                      <a:pt x="63" y="488"/>
                    </a:lnTo>
                    <a:lnTo>
                      <a:pt x="58" y="480"/>
                    </a:lnTo>
                    <a:lnTo>
                      <a:pt x="54" y="478"/>
                    </a:lnTo>
                    <a:lnTo>
                      <a:pt x="44" y="475"/>
                    </a:lnTo>
                    <a:lnTo>
                      <a:pt x="44" y="473"/>
                    </a:lnTo>
                    <a:lnTo>
                      <a:pt x="44" y="471"/>
                    </a:lnTo>
                    <a:lnTo>
                      <a:pt x="44" y="470"/>
                    </a:lnTo>
                    <a:lnTo>
                      <a:pt x="44" y="468"/>
                    </a:lnTo>
                    <a:lnTo>
                      <a:pt x="46" y="466"/>
                    </a:lnTo>
                    <a:lnTo>
                      <a:pt x="46" y="453"/>
                    </a:lnTo>
                    <a:lnTo>
                      <a:pt x="48" y="451"/>
                    </a:lnTo>
                    <a:lnTo>
                      <a:pt x="53" y="448"/>
                    </a:lnTo>
                    <a:lnTo>
                      <a:pt x="54" y="446"/>
                    </a:lnTo>
                    <a:lnTo>
                      <a:pt x="58" y="439"/>
                    </a:lnTo>
                    <a:lnTo>
                      <a:pt x="60" y="436"/>
                    </a:lnTo>
                    <a:lnTo>
                      <a:pt x="65" y="431"/>
                    </a:lnTo>
                    <a:lnTo>
                      <a:pt x="66" y="429"/>
                    </a:lnTo>
                    <a:lnTo>
                      <a:pt x="68" y="427"/>
                    </a:lnTo>
                    <a:lnTo>
                      <a:pt x="75" y="426"/>
                    </a:lnTo>
                    <a:lnTo>
                      <a:pt x="80" y="422"/>
                    </a:lnTo>
                    <a:lnTo>
                      <a:pt x="83" y="417"/>
                    </a:lnTo>
                    <a:lnTo>
                      <a:pt x="85" y="414"/>
                    </a:lnTo>
                    <a:lnTo>
                      <a:pt x="85" y="412"/>
                    </a:lnTo>
                    <a:lnTo>
                      <a:pt x="85" y="410"/>
                    </a:lnTo>
                    <a:lnTo>
                      <a:pt x="85" y="409"/>
                    </a:lnTo>
                    <a:lnTo>
                      <a:pt x="87" y="405"/>
                    </a:lnTo>
                    <a:lnTo>
                      <a:pt x="93" y="400"/>
                    </a:lnTo>
                    <a:lnTo>
                      <a:pt x="98" y="393"/>
                    </a:lnTo>
                    <a:lnTo>
                      <a:pt x="100" y="388"/>
                    </a:lnTo>
                    <a:lnTo>
                      <a:pt x="104" y="383"/>
                    </a:lnTo>
                    <a:lnTo>
                      <a:pt x="104" y="382"/>
                    </a:lnTo>
                    <a:lnTo>
                      <a:pt x="107" y="377"/>
                    </a:lnTo>
                    <a:lnTo>
                      <a:pt x="119" y="361"/>
                    </a:lnTo>
                    <a:lnTo>
                      <a:pt x="126" y="354"/>
                    </a:lnTo>
                    <a:lnTo>
                      <a:pt x="127" y="353"/>
                    </a:lnTo>
                    <a:lnTo>
                      <a:pt x="129" y="351"/>
                    </a:lnTo>
                    <a:lnTo>
                      <a:pt x="129" y="349"/>
                    </a:lnTo>
                    <a:lnTo>
                      <a:pt x="127" y="348"/>
                    </a:lnTo>
                    <a:lnTo>
                      <a:pt x="126" y="344"/>
                    </a:lnTo>
                    <a:lnTo>
                      <a:pt x="126" y="343"/>
                    </a:lnTo>
                    <a:lnTo>
                      <a:pt x="126" y="339"/>
                    </a:lnTo>
                    <a:lnTo>
                      <a:pt x="126" y="338"/>
                    </a:lnTo>
                    <a:lnTo>
                      <a:pt x="126" y="336"/>
                    </a:lnTo>
                    <a:lnTo>
                      <a:pt x="124" y="332"/>
                    </a:lnTo>
                    <a:lnTo>
                      <a:pt x="121" y="331"/>
                    </a:lnTo>
                    <a:lnTo>
                      <a:pt x="110" y="322"/>
                    </a:lnTo>
                    <a:lnTo>
                      <a:pt x="110" y="321"/>
                    </a:lnTo>
                    <a:lnTo>
                      <a:pt x="107" y="316"/>
                    </a:lnTo>
                    <a:lnTo>
                      <a:pt x="107" y="314"/>
                    </a:lnTo>
                    <a:lnTo>
                      <a:pt x="107" y="310"/>
                    </a:lnTo>
                    <a:lnTo>
                      <a:pt x="105" y="305"/>
                    </a:lnTo>
                    <a:lnTo>
                      <a:pt x="105" y="299"/>
                    </a:lnTo>
                    <a:lnTo>
                      <a:pt x="109" y="288"/>
                    </a:lnTo>
                    <a:lnTo>
                      <a:pt x="109" y="280"/>
                    </a:lnTo>
                    <a:lnTo>
                      <a:pt x="109" y="273"/>
                    </a:lnTo>
                    <a:lnTo>
                      <a:pt x="105" y="268"/>
                    </a:lnTo>
                    <a:lnTo>
                      <a:pt x="105" y="265"/>
                    </a:lnTo>
                    <a:lnTo>
                      <a:pt x="107" y="265"/>
                    </a:lnTo>
                    <a:lnTo>
                      <a:pt x="107" y="260"/>
                    </a:lnTo>
                    <a:lnTo>
                      <a:pt x="109" y="256"/>
                    </a:lnTo>
                    <a:lnTo>
                      <a:pt x="109" y="255"/>
                    </a:lnTo>
                    <a:lnTo>
                      <a:pt x="110" y="248"/>
                    </a:lnTo>
                    <a:lnTo>
                      <a:pt x="117" y="221"/>
                    </a:lnTo>
                    <a:lnTo>
                      <a:pt x="117" y="219"/>
                    </a:lnTo>
                    <a:lnTo>
                      <a:pt x="126" y="188"/>
                    </a:lnTo>
                    <a:lnTo>
                      <a:pt x="126" y="187"/>
                    </a:lnTo>
                    <a:lnTo>
                      <a:pt x="127" y="183"/>
                    </a:lnTo>
                    <a:lnTo>
                      <a:pt x="127" y="182"/>
                    </a:lnTo>
                    <a:lnTo>
                      <a:pt x="127" y="178"/>
                    </a:lnTo>
                    <a:lnTo>
                      <a:pt x="129" y="175"/>
                    </a:lnTo>
                    <a:lnTo>
                      <a:pt x="131" y="166"/>
                    </a:lnTo>
                    <a:lnTo>
                      <a:pt x="131" y="165"/>
                    </a:lnTo>
                    <a:lnTo>
                      <a:pt x="132" y="161"/>
                    </a:lnTo>
                    <a:lnTo>
                      <a:pt x="132" y="160"/>
                    </a:lnTo>
                    <a:lnTo>
                      <a:pt x="132" y="158"/>
                    </a:lnTo>
                    <a:lnTo>
                      <a:pt x="134" y="155"/>
                    </a:lnTo>
                    <a:lnTo>
                      <a:pt x="134" y="153"/>
                    </a:lnTo>
                    <a:lnTo>
                      <a:pt x="136" y="149"/>
                    </a:lnTo>
                    <a:lnTo>
                      <a:pt x="136" y="148"/>
                    </a:lnTo>
                    <a:lnTo>
                      <a:pt x="136" y="146"/>
                    </a:lnTo>
                    <a:lnTo>
                      <a:pt x="139" y="133"/>
                    </a:lnTo>
                    <a:lnTo>
                      <a:pt x="139" y="131"/>
                    </a:lnTo>
                    <a:lnTo>
                      <a:pt x="139" y="129"/>
                    </a:lnTo>
                    <a:lnTo>
                      <a:pt x="141" y="126"/>
                    </a:lnTo>
                    <a:lnTo>
                      <a:pt x="141" y="124"/>
                    </a:lnTo>
                    <a:lnTo>
                      <a:pt x="146" y="104"/>
                    </a:lnTo>
                    <a:lnTo>
                      <a:pt x="148" y="97"/>
                    </a:lnTo>
                    <a:lnTo>
                      <a:pt x="149" y="92"/>
                    </a:lnTo>
                    <a:lnTo>
                      <a:pt x="151" y="83"/>
                    </a:lnTo>
                    <a:lnTo>
                      <a:pt x="151" y="82"/>
                    </a:lnTo>
                    <a:lnTo>
                      <a:pt x="156" y="63"/>
                    </a:lnTo>
                    <a:lnTo>
                      <a:pt x="158" y="58"/>
                    </a:lnTo>
                    <a:lnTo>
                      <a:pt x="163" y="38"/>
                    </a:lnTo>
                    <a:lnTo>
                      <a:pt x="168" y="16"/>
                    </a:lnTo>
                    <a:lnTo>
                      <a:pt x="173" y="0"/>
                    </a:lnTo>
                    <a:lnTo>
                      <a:pt x="190" y="4"/>
                    </a:lnTo>
                    <a:lnTo>
                      <a:pt x="237" y="16"/>
                    </a:lnTo>
                    <a:lnTo>
                      <a:pt x="237" y="19"/>
                    </a:lnTo>
                    <a:lnTo>
                      <a:pt x="226" y="66"/>
                    </a:lnTo>
                    <a:lnTo>
                      <a:pt x="219" y="95"/>
                    </a:lnTo>
                    <a:lnTo>
                      <a:pt x="215" y="109"/>
                    </a:lnTo>
                    <a:lnTo>
                      <a:pt x="215" y="111"/>
                    </a:lnTo>
                    <a:lnTo>
                      <a:pt x="214" y="119"/>
                    </a:lnTo>
                    <a:lnTo>
                      <a:pt x="215" y="122"/>
                    </a:lnTo>
                    <a:lnTo>
                      <a:pt x="219" y="134"/>
                    </a:lnTo>
                    <a:lnTo>
                      <a:pt x="229" y="153"/>
                    </a:lnTo>
                    <a:lnTo>
                      <a:pt x="229" y="160"/>
                    </a:lnTo>
                    <a:lnTo>
                      <a:pt x="227" y="163"/>
                    </a:lnTo>
                    <a:lnTo>
                      <a:pt x="227" y="165"/>
                    </a:lnTo>
                    <a:lnTo>
                      <a:pt x="226" y="166"/>
                    </a:lnTo>
                    <a:lnTo>
                      <a:pt x="224" y="168"/>
                    </a:lnTo>
                    <a:lnTo>
                      <a:pt x="224" y="172"/>
                    </a:lnTo>
                    <a:lnTo>
                      <a:pt x="226" y="175"/>
                    </a:lnTo>
                    <a:lnTo>
                      <a:pt x="224" y="177"/>
                    </a:lnTo>
                    <a:lnTo>
                      <a:pt x="222" y="178"/>
                    </a:lnTo>
                    <a:lnTo>
                      <a:pt x="222" y="180"/>
                    </a:lnTo>
                    <a:lnTo>
                      <a:pt x="226" y="182"/>
                    </a:lnTo>
                    <a:lnTo>
                      <a:pt x="227" y="183"/>
                    </a:lnTo>
                    <a:lnTo>
                      <a:pt x="232" y="188"/>
                    </a:lnTo>
                    <a:lnTo>
                      <a:pt x="232" y="190"/>
                    </a:lnTo>
                    <a:lnTo>
                      <a:pt x="232" y="192"/>
                    </a:lnTo>
                    <a:lnTo>
                      <a:pt x="234" y="197"/>
                    </a:lnTo>
                    <a:lnTo>
                      <a:pt x="236" y="199"/>
                    </a:lnTo>
                    <a:lnTo>
                      <a:pt x="241" y="200"/>
                    </a:lnTo>
                    <a:lnTo>
                      <a:pt x="246" y="204"/>
                    </a:lnTo>
                    <a:lnTo>
                      <a:pt x="248" y="204"/>
                    </a:lnTo>
                    <a:lnTo>
                      <a:pt x="248" y="207"/>
                    </a:lnTo>
                    <a:lnTo>
                      <a:pt x="248" y="209"/>
                    </a:lnTo>
                    <a:lnTo>
                      <a:pt x="249" y="212"/>
                    </a:lnTo>
                    <a:lnTo>
                      <a:pt x="253" y="217"/>
                    </a:lnTo>
                    <a:lnTo>
                      <a:pt x="253" y="219"/>
                    </a:lnTo>
                    <a:lnTo>
                      <a:pt x="258" y="229"/>
                    </a:lnTo>
                    <a:lnTo>
                      <a:pt x="258" y="233"/>
                    </a:lnTo>
                    <a:lnTo>
                      <a:pt x="263" y="243"/>
                    </a:lnTo>
                    <a:lnTo>
                      <a:pt x="265" y="246"/>
                    </a:lnTo>
                    <a:lnTo>
                      <a:pt x="265" y="249"/>
                    </a:lnTo>
                    <a:lnTo>
                      <a:pt x="265" y="253"/>
                    </a:lnTo>
                    <a:lnTo>
                      <a:pt x="266" y="256"/>
                    </a:lnTo>
                    <a:lnTo>
                      <a:pt x="270" y="258"/>
                    </a:lnTo>
                    <a:lnTo>
                      <a:pt x="270" y="260"/>
                    </a:lnTo>
                    <a:lnTo>
                      <a:pt x="273" y="265"/>
                    </a:lnTo>
                    <a:lnTo>
                      <a:pt x="275" y="268"/>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41"/>
              <p:cNvSpPr>
                <a:spLocks/>
              </p:cNvSpPr>
              <p:nvPr/>
            </p:nvSpPr>
            <p:spPr bwMode="auto">
              <a:xfrm>
                <a:off x="6874165" y="2605849"/>
                <a:ext cx="631721" cy="1102640"/>
              </a:xfrm>
              <a:custGeom>
                <a:avLst/>
                <a:gdLst>
                  <a:gd name="T0" fmla="*/ 74 w 330"/>
                  <a:gd name="T1" fmla="*/ 13 h 576"/>
                  <a:gd name="T2" fmla="*/ 91 w 330"/>
                  <a:gd name="T3" fmla="*/ 12 h 576"/>
                  <a:gd name="T4" fmla="*/ 120 w 330"/>
                  <a:gd name="T5" fmla="*/ 10 h 576"/>
                  <a:gd name="T6" fmla="*/ 135 w 330"/>
                  <a:gd name="T7" fmla="*/ 10 h 576"/>
                  <a:gd name="T8" fmla="*/ 156 w 330"/>
                  <a:gd name="T9" fmla="*/ 8 h 576"/>
                  <a:gd name="T10" fmla="*/ 178 w 330"/>
                  <a:gd name="T11" fmla="*/ 6 h 576"/>
                  <a:gd name="T12" fmla="*/ 223 w 330"/>
                  <a:gd name="T13" fmla="*/ 3 h 576"/>
                  <a:gd name="T14" fmla="*/ 262 w 330"/>
                  <a:gd name="T15" fmla="*/ 0 h 576"/>
                  <a:gd name="T16" fmla="*/ 269 w 330"/>
                  <a:gd name="T17" fmla="*/ 12 h 576"/>
                  <a:gd name="T18" fmla="*/ 271 w 330"/>
                  <a:gd name="T19" fmla="*/ 23 h 576"/>
                  <a:gd name="T20" fmla="*/ 278 w 330"/>
                  <a:gd name="T21" fmla="*/ 35 h 576"/>
                  <a:gd name="T22" fmla="*/ 284 w 330"/>
                  <a:gd name="T23" fmla="*/ 42 h 576"/>
                  <a:gd name="T24" fmla="*/ 291 w 330"/>
                  <a:gd name="T25" fmla="*/ 64 h 576"/>
                  <a:gd name="T26" fmla="*/ 298 w 330"/>
                  <a:gd name="T27" fmla="*/ 78 h 576"/>
                  <a:gd name="T28" fmla="*/ 305 w 330"/>
                  <a:gd name="T29" fmla="*/ 134 h 576"/>
                  <a:gd name="T30" fmla="*/ 306 w 330"/>
                  <a:gd name="T31" fmla="*/ 166 h 576"/>
                  <a:gd name="T32" fmla="*/ 313 w 330"/>
                  <a:gd name="T33" fmla="*/ 237 h 576"/>
                  <a:gd name="T34" fmla="*/ 317 w 330"/>
                  <a:gd name="T35" fmla="*/ 276 h 576"/>
                  <a:gd name="T36" fmla="*/ 320 w 330"/>
                  <a:gd name="T37" fmla="*/ 306 h 576"/>
                  <a:gd name="T38" fmla="*/ 317 w 330"/>
                  <a:gd name="T39" fmla="*/ 323 h 576"/>
                  <a:gd name="T40" fmla="*/ 318 w 330"/>
                  <a:gd name="T41" fmla="*/ 345 h 576"/>
                  <a:gd name="T42" fmla="*/ 327 w 330"/>
                  <a:gd name="T43" fmla="*/ 371 h 576"/>
                  <a:gd name="T44" fmla="*/ 323 w 330"/>
                  <a:gd name="T45" fmla="*/ 391 h 576"/>
                  <a:gd name="T46" fmla="*/ 306 w 330"/>
                  <a:gd name="T47" fmla="*/ 432 h 576"/>
                  <a:gd name="T48" fmla="*/ 303 w 330"/>
                  <a:gd name="T49" fmla="*/ 444 h 576"/>
                  <a:gd name="T50" fmla="*/ 296 w 330"/>
                  <a:gd name="T51" fmla="*/ 464 h 576"/>
                  <a:gd name="T52" fmla="*/ 296 w 330"/>
                  <a:gd name="T53" fmla="*/ 486 h 576"/>
                  <a:gd name="T54" fmla="*/ 291 w 330"/>
                  <a:gd name="T55" fmla="*/ 508 h 576"/>
                  <a:gd name="T56" fmla="*/ 276 w 330"/>
                  <a:gd name="T57" fmla="*/ 523 h 576"/>
                  <a:gd name="T58" fmla="*/ 262 w 330"/>
                  <a:gd name="T59" fmla="*/ 538 h 576"/>
                  <a:gd name="T60" fmla="*/ 264 w 330"/>
                  <a:gd name="T61" fmla="*/ 562 h 576"/>
                  <a:gd name="T62" fmla="*/ 227 w 330"/>
                  <a:gd name="T63" fmla="*/ 549 h 576"/>
                  <a:gd name="T64" fmla="*/ 210 w 330"/>
                  <a:gd name="T65" fmla="*/ 567 h 576"/>
                  <a:gd name="T66" fmla="*/ 205 w 330"/>
                  <a:gd name="T67" fmla="*/ 574 h 576"/>
                  <a:gd name="T68" fmla="*/ 191 w 330"/>
                  <a:gd name="T69" fmla="*/ 569 h 576"/>
                  <a:gd name="T70" fmla="*/ 183 w 330"/>
                  <a:gd name="T71" fmla="*/ 540 h 576"/>
                  <a:gd name="T72" fmla="*/ 179 w 330"/>
                  <a:gd name="T73" fmla="*/ 525 h 576"/>
                  <a:gd name="T74" fmla="*/ 162 w 330"/>
                  <a:gd name="T75" fmla="*/ 493 h 576"/>
                  <a:gd name="T76" fmla="*/ 139 w 330"/>
                  <a:gd name="T77" fmla="*/ 488 h 576"/>
                  <a:gd name="T78" fmla="*/ 105 w 330"/>
                  <a:gd name="T79" fmla="*/ 455 h 576"/>
                  <a:gd name="T80" fmla="*/ 108 w 330"/>
                  <a:gd name="T81" fmla="*/ 433 h 576"/>
                  <a:gd name="T82" fmla="*/ 115 w 330"/>
                  <a:gd name="T83" fmla="*/ 415 h 576"/>
                  <a:gd name="T84" fmla="*/ 112 w 330"/>
                  <a:gd name="T85" fmla="*/ 403 h 576"/>
                  <a:gd name="T86" fmla="*/ 112 w 330"/>
                  <a:gd name="T87" fmla="*/ 384 h 576"/>
                  <a:gd name="T88" fmla="*/ 90 w 330"/>
                  <a:gd name="T89" fmla="*/ 381 h 576"/>
                  <a:gd name="T90" fmla="*/ 74 w 330"/>
                  <a:gd name="T91" fmla="*/ 383 h 576"/>
                  <a:gd name="T92" fmla="*/ 57 w 330"/>
                  <a:gd name="T93" fmla="*/ 342 h 576"/>
                  <a:gd name="T94" fmla="*/ 25 w 330"/>
                  <a:gd name="T95" fmla="*/ 315 h 576"/>
                  <a:gd name="T96" fmla="*/ 5 w 330"/>
                  <a:gd name="T97" fmla="*/ 281 h 576"/>
                  <a:gd name="T98" fmla="*/ 1 w 330"/>
                  <a:gd name="T99" fmla="*/ 247 h 576"/>
                  <a:gd name="T100" fmla="*/ 8 w 330"/>
                  <a:gd name="T101" fmla="*/ 222 h 576"/>
                  <a:gd name="T102" fmla="*/ 24 w 330"/>
                  <a:gd name="T103" fmla="*/ 210 h 576"/>
                  <a:gd name="T104" fmla="*/ 39 w 330"/>
                  <a:gd name="T105" fmla="*/ 176 h 576"/>
                  <a:gd name="T106" fmla="*/ 25 w 330"/>
                  <a:gd name="T107" fmla="*/ 147 h 576"/>
                  <a:gd name="T108" fmla="*/ 51 w 330"/>
                  <a:gd name="T109" fmla="*/ 123 h 576"/>
                  <a:gd name="T110" fmla="*/ 83 w 330"/>
                  <a:gd name="T111" fmla="*/ 105 h 576"/>
                  <a:gd name="T112" fmla="*/ 93 w 330"/>
                  <a:gd name="T113" fmla="*/ 84 h 576"/>
                  <a:gd name="T114" fmla="*/ 93 w 330"/>
                  <a:gd name="T115" fmla="*/ 52 h 576"/>
                  <a:gd name="T116" fmla="*/ 71 w 330"/>
                  <a:gd name="T117" fmla="*/ 37 h 576"/>
                  <a:gd name="T118" fmla="*/ 52 w 330"/>
                  <a:gd name="T119" fmla="*/ 1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0" h="576">
                    <a:moveTo>
                      <a:pt x="59" y="13"/>
                    </a:moveTo>
                    <a:lnTo>
                      <a:pt x="61" y="13"/>
                    </a:lnTo>
                    <a:lnTo>
                      <a:pt x="62" y="13"/>
                    </a:lnTo>
                    <a:lnTo>
                      <a:pt x="64" y="13"/>
                    </a:lnTo>
                    <a:lnTo>
                      <a:pt x="66" y="13"/>
                    </a:lnTo>
                    <a:lnTo>
                      <a:pt x="69" y="13"/>
                    </a:lnTo>
                    <a:lnTo>
                      <a:pt x="71" y="13"/>
                    </a:lnTo>
                    <a:lnTo>
                      <a:pt x="74" y="13"/>
                    </a:lnTo>
                    <a:lnTo>
                      <a:pt x="79" y="13"/>
                    </a:lnTo>
                    <a:lnTo>
                      <a:pt x="81" y="13"/>
                    </a:lnTo>
                    <a:lnTo>
                      <a:pt x="83" y="13"/>
                    </a:lnTo>
                    <a:lnTo>
                      <a:pt x="83" y="12"/>
                    </a:lnTo>
                    <a:lnTo>
                      <a:pt x="86" y="12"/>
                    </a:lnTo>
                    <a:lnTo>
                      <a:pt x="88" y="12"/>
                    </a:lnTo>
                    <a:lnTo>
                      <a:pt x="90" y="12"/>
                    </a:lnTo>
                    <a:lnTo>
                      <a:pt x="91" y="12"/>
                    </a:lnTo>
                    <a:lnTo>
                      <a:pt x="95" y="12"/>
                    </a:lnTo>
                    <a:lnTo>
                      <a:pt x="101" y="12"/>
                    </a:lnTo>
                    <a:lnTo>
                      <a:pt x="103" y="12"/>
                    </a:lnTo>
                    <a:lnTo>
                      <a:pt x="108" y="12"/>
                    </a:lnTo>
                    <a:lnTo>
                      <a:pt x="115" y="10"/>
                    </a:lnTo>
                    <a:lnTo>
                      <a:pt x="117" y="10"/>
                    </a:lnTo>
                    <a:lnTo>
                      <a:pt x="118" y="10"/>
                    </a:lnTo>
                    <a:lnTo>
                      <a:pt x="120" y="10"/>
                    </a:lnTo>
                    <a:lnTo>
                      <a:pt x="122" y="10"/>
                    </a:lnTo>
                    <a:lnTo>
                      <a:pt x="125" y="10"/>
                    </a:lnTo>
                    <a:lnTo>
                      <a:pt x="127" y="10"/>
                    </a:lnTo>
                    <a:lnTo>
                      <a:pt x="129" y="10"/>
                    </a:lnTo>
                    <a:lnTo>
                      <a:pt x="130" y="10"/>
                    </a:lnTo>
                    <a:lnTo>
                      <a:pt x="132" y="10"/>
                    </a:lnTo>
                    <a:lnTo>
                      <a:pt x="134" y="10"/>
                    </a:lnTo>
                    <a:lnTo>
                      <a:pt x="135" y="10"/>
                    </a:lnTo>
                    <a:lnTo>
                      <a:pt x="139" y="10"/>
                    </a:lnTo>
                    <a:lnTo>
                      <a:pt x="140" y="8"/>
                    </a:lnTo>
                    <a:lnTo>
                      <a:pt x="142" y="8"/>
                    </a:lnTo>
                    <a:lnTo>
                      <a:pt x="145" y="8"/>
                    </a:lnTo>
                    <a:lnTo>
                      <a:pt x="147" y="8"/>
                    </a:lnTo>
                    <a:lnTo>
                      <a:pt x="149" y="8"/>
                    </a:lnTo>
                    <a:lnTo>
                      <a:pt x="151" y="8"/>
                    </a:lnTo>
                    <a:lnTo>
                      <a:pt x="156" y="8"/>
                    </a:lnTo>
                    <a:lnTo>
                      <a:pt x="159" y="8"/>
                    </a:lnTo>
                    <a:lnTo>
                      <a:pt x="161" y="8"/>
                    </a:lnTo>
                    <a:lnTo>
                      <a:pt x="166" y="8"/>
                    </a:lnTo>
                    <a:lnTo>
                      <a:pt x="169" y="6"/>
                    </a:lnTo>
                    <a:lnTo>
                      <a:pt x="171" y="6"/>
                    </a:lnTo>
                    <a:lnTo>
                      <a:pt x="173" y="6"/>
                    </a:lnTo>
                    <a:lnTo>
                      <a:pt x="176" y="6"/>
                    </a:lnTo>
                    <a:lnTo>
                      <a:pt x="178" y="6"/>
                    </a:lnTo>
                    <a:lnTo>
                      <a:pt x="179" y="6"/>
                    </a:lnTo>
                    <a:lnTo>
                      <a:pt x="183" y="6"/>
                    </a:lnTo>
                    <a:lnTo>
                      <a:pt x="196" y="5"/>
                    </a:lnTo>
                    <a:lnTo>
                      <a:pt x="201" y="5"/>
                    </a:lnTo>
                    <a:lnTo>
                      <a:pt x="217" y="3"/>
                    </a:lnTo>
                    <a:lnTo>
                      <a:pt x="218" y="3"/>
                    </a:lnTo>
                    <a:lnTo>
                      <a:pt x="220" y="3"/>
                    </a:lnTo>
                    <a:lnTo>
                      <a:pt x="223" y="3"/>
                    </a:lnTo>
                    <a:lnTo>
                      <a:pt x="232" y="3"/>
                    </a:lnTo>
                    <a:lnTo>
                      <a:pt x="234" y="1"/>
                    </a:lnTo>
                    <a:lnTo>
                      <a:pt x="239" y="1"/>
                    </a:lnTo>
                    <a:lnTo>
                      <a:pt x="240" y="1"/>
                    </a:lnTo>
                    <a:lnTo>
                      <a:pt x="251" y="0"/>
                    </a:lnTo>
                    <a:lnTo>
                      <a:pt x="256" y="0"/>
                    </a:lnTo>
                    <a:lnTo>
                      <a:pt x="257" y="0"/>
                    </a:lnTo>
                    <a:lnTo>
                      <a:pt x="262" y="0"/>
                    </a:lnTo>
                    <a:lnTo>
                      <a:pt x="267" y="0"/>
                    </a:lnTo>
                    <a:lnTo>
                      <a:pt x="269" y="0"/>
                    </a:lnTo>
                    <a:lnTo>
                      <a:pt x="271" y="0"/>
                    </a:lnTo>
                    <a:lnTo>
                      <a:pt x="271" y="1"/>
                    </a:lnTo>
                    <a:lnTo>
                      <a:pt x="271" y="3"/>
                    </a:lnTo>
                    <a:lnTo>
                      <a:pt x="271" y="6"/>
                    </a:lnTo>
                    <a:lnTo>
                      <a:pt x="271" y="10"/>
                    </a:lnTo>
                    <a:lnTo>
                      <a:pt x="269" y="12"/>
                    </a:lnTo>
                    <a:lnTo>
                      <a:pt x="269" y="13"/>
                    </a:lnTo>
                    <a:lnTo>
                      <a:pt x="269" y="15"/>
                    </a:lnTo>
                    <a:lnTo>
                      <a:pt x="269" y="17"/>
                    </a:lnTo>
                    <a:lnTo>
                      <a:pt x="269" y="18"/>
                    </a:lnTo>
                    <a:lnTo>
                      <a:pt x="269" y="20"/>
                    </a:lnTo>
                    <a:lnTo>
                      <a:pt x="269" y="22"/>
                    </a:lnTo>
                    <a:lnTo>
                      <a:pt x="271" y="22"/>
                    </a:lnTo>
                    <a:lnTo>
                      <a:pt x="271" y="23"/>
                    </a:lnTo>
                    <a:lnTo>
                      <a:pt x="271" y="25"/>
                    </a:lnTo>
                    <a:lnTo>
                      <a:pt x="273" y="27"/>
                    </a:lnTo>
                    <a:lnTo>
                      <a:pt x="273" y="29"/>
                    </a:lnTo>
                    <a:lnTo>
                      <a:pt x="274" y="30"/>
                    </a:lnTo>
                    <a:lnTo>
                      <a:pt x="274" y="32"/>
                    </a:lnTo>
                    <a:lnTo>
                      <a:pt x="276" y="34"/>
                    </a:lnTo>
                    <a:lnTo>
                      <a:pt x="278" y="34"/>
                    </a:lnTo>
                    <a:lnTo>
                      <a:pt x="278" y="35"/>
                    </a:lnTo>
                    <a:lnTo>
                      <a:pt x="278" y="37"/>
                    </a:lnTo>
                    <a:lnTo>
                      <a:pt x="279" y="37"/>
                    </a:lnTo>
                    <a:lnTo>
                      <a:pt x="279" y="39"/>
                    </a:lnTo>
                    <a:lnTo>
                      <a:pt x="281" y="39"/>
                    </a:lnTo>
                    <a:lnTo>
                      <a:pt x="281" y="40"/>
                    </a:lnTo>
                    <a:lnTo>
                      <a:pt x="283" y="40"/>
                    </a:lnTo>
                    <a:lnTo>
                      <a:pt x="283" y="42"/>
                    </a:lnTo>
                    <a:lnTo>
                      <a:pt x="284" y="42"/>
                    </a:lnTo>
                    <a:lnTo>
                      <a:pt x="284" y="44"/>
                    </a:lnTo>
                    <a:lnTo>
                      <a:pt x="284" y="45"/>
                    </a:lnTo>
                    <a:lnTo>
                      <a:pt x="288" y="56"/>
                    </a:lnTo>
                    <a:lnTo>
                      <a:pt x="289" y="57"/>
                    </a:lnTo>
                    <a:lnTo>
                      <a:pt x="289" y="59"/>
                    </a:lnTo>
                    <a:lnTo>
                      <a:pt x="289" y="61"/>
                    </a:lnTo>
                    <a:lnTo>
                      <a:pt x="289" y="62"/>
                    </a:lnTo>
                    <a:lnTo>
                      <a:pt x="291" y="64"/>
                    </a:lnTo>
                    <a:lnTo>
                      <a:pt x="291" y="66"/>
                    </a:lnTo>
                    <a:lnTo>
                      <a:pt x="293" y="67"/>
                    </a:lnTo>
                    <a:lnTo>
                      <a:pt x="295" y="69"/>
                    </a:lnTo>
                    <a:lnTo>
                      <a:pt x="295" y="73"/>
                    </a:lnTo>
                    <a:lnTo>
                      <a:pt x="296" y="73"/>
                    </a:lnTo>
                    <a:lnTo>
                      <a:pt x="298" y="74"/>
                    </a:lnTo>
                    <a:lnTo>
                      <a:pt x="298" y="76"/>
                    </a:lnTo>
                    <a:lnTo>
                      <a:pt x="298" y="78"/>
                    </a:lnTo>
                    <a:lnTo>
                      <a:pt x="300" y="79"/>
                    </a:lnTo>
                    <a:lnTo>
                      <a:pt x="300" y="84"/>
                    </a:lnTo>
                    <a:lnTo>
                      <a:pt x="300" y="86"/>
                    </a:lnTo>
                    <a:lnTo>
                      <a:pt x="300" y="93"/>
                    </a:lnTo>
                    <a:lnTo>
                      <a:pt x="301" y="101"/>
                    </a:lnTo>
                    <a:lnTo>
                      <a:pt x="301" y="103"/>
                    </a:lnTo>
                    <a:lnTo>
                      <a:pt x="303" y="120"/>
                    </a:lnTo>
                    <a:lnTo>
                      <a:pt x="305" y="134"/>
                    </a:lnTo>
                    <a:lnTo>
                      <a:pt x="305" y="135"/>
                    </a:lnTo>
                    <a:lnTo>
                      <a:pt x="305" y="137"/>
                    </a:lnTo>
                    <a:lnTo>
                      <a:pt x="305" y="147"/>
                    </a:lnTo>
                    <a:lnTo>
                      <a:pt x="306" y="149"/>
                    </a:lnTo>
                    <a:lnTo>
                      <a:pt x="306" y="159"/>
                    </a:lnTo>
                    <a:lnTo>
                      <a:pt x="306" y="161"/>
                    </a:lnTo>
                    <a:lnTo>
                      <a:pt x="306" y="162"/>
                    </a:lnTo>
                    <a:lnTo>
                      <a:pt x="306" y="166"/>
                    </a:lnTo>
                    <a:lnTo>
                      <a:pt x="308" y="178"/>
                    </a:lnTo>
                    <a:lnTo>
                      <a:pt x="310" y="198"/>
                    </a:lnTo>
                    <a:lnTo>
                      <a:pt x="311" y="203"/>
                    </a:lnTo>
                    <a:lnTo>
                      <a:pt x="311" y="205"/>
                    </a:lnTo>
                    <a:lnTo>
                      <a:pt x="313" y="227"/>
                    </a:lnTo>
                    <a:lnTo>
                      <a:pt x="313" y="234"/>
                    </a:lnTo>
                    <a:lnTo>
                      <a:pt x="313" y="235"/>
                    </a:lnTo>
                    <a:lnTo>
                      <a:pt x="313" y="237"/>
                    </a:lnTo>
                    <a:lnTo>
                      <a:pt x="313" y="239"/>
                    </a:lnTo>
                    <a:lnTo>
                      <a:pt x="315" y="252"/>
                    </a:lnTo>
                    <a:lnTo>
                      <a:pt x="315" y="254"/>
                    </a:lnTo>
                    <a:lnTo>
                      <a:pt x="315" y="256"/>
                    </a:lnTo>
                    <a:lnTo>
                      <a:pt x="317" y="266"/>
                    </a:lnTo>
                    <a:lnTo>
                      <a:pt x="317" y="272"/>
                    </a:lnTo>
                    <a:lnTo>
                      <a:pt x="317" y="274"/>
                    </a:lnTo>
                    <a:lnTo>
                      <a:pt x="317" y="276"/>
                    </a:lnTo>
                    <a:lnTo>
                      <a:pt x="318" y="288"/>
                    </a:lnTo>
                    <a:lnTo>
                      <a:pt x="318" y="289"/>
                    </a:lnTo>
                    <a:lnTo>
                      <a:pt x="320" y="293"/>
                    </a:lnTo>
                    <a:lnTo>
                      <a:pt x="320" y="298"/>
                    </a:lnTo>
                    <a:lnTo>
                      <a:pt x="320" y="300"/>
                    </a:lnTo>
                    <a:lnTo>
                      <a:pt x="320" y="301"/>
                    </a:lnTo>
                    <a:lnTo>
                      <a:pt x="320" y="305"/>
                    </a:lnTo>
                    <a:lnTo>
                      <a:pt x="320" y="306"/>
                    </a:lnTo>
                    <a:lnTo>
                      <a:pt x="320" y="308"/>
                    </a:lnTo>
                    <a:lnTo>
                      <a:pt x="320" y="310"/>
                    </a:lnTo>
                    <a:lnTo>
                      <a:pt x="322" y="311"/>
                    </a:lnTo>
                    <a:lnTo>
                      <a:pt x="322" y="320"/>
                    </a:lnTo>
                    <a:lnTo>
                      <a:pt x="320" y="320"/>
                    </a:lnTo>
                    <a:lnTo>
                      <a:pt x="318" y="322"/>
                    </a:lnTo>
                    <a:lnTo>
                      <a:pt x="317" y="322"/>
                    </a:lnTo>
                    <a:lnTo>
                      <a:pt x="317" y="323"/>
                    </a:lnTo>
                    <a:lnTo>
                      <a:pt x="317" y="327"/>
                    </a:lnTo>
                    <a:lnTo>
                      <a:pt x="317" y="330"/>
                    </a:lnTo>
                    <a:lnTo>
                      <a:pt x="318" y="330"/>
                    </a:lnTo>
                    <a:lnTo>
                      <a:pt x="318" y="337"/>
                    </a:lnTo>
                    <a:lnTo>
                      <a:pt x="317" y="340"/>
                    </a:lnTo>
                    <a:lnTo>
                      <a:pt x="315" y="340"/>
                    </a:lnTo>
                    <a:lnTo>
                      <a:pt x="313" y="342"/>
                    </a:lnTo>
                    <a:lnTo>
                      <a:pt x="318" y="345"/>
                    </a:lnTo>
                    <a:lnTo>
                      <a:pt x="322" y="350"/>
                    </a:lnTo>
                    <a:lnTo>
                      <a:pt x="327" y="361"/>
                    </a:lnTo>
                    <a:lnTo>
                      <a:pt x="327" y="364"/>
                    </a:lnTo>
                    <a:lnTo>
                      <a:pt x="327" y="366"/>
                    </a:lnTo>
                    <a:lnTo>
                      <a:pt x="325" y="366"/>
                    </a:lnTo>
                    <a:lnTo>
                      <a:pt x="325" y="369"/>
                    </a:lnTo>
                    <a:lnTo>
                      <a:pt x="325" y="371"/>
                    </a:lnTo>
                    <a:lnTo>
                      <a:pt x="327" y="371"/>
                    </a:lnTo>
                    <a:lnTo>
                      <a:pt x="330" y="378"/>
                    </a:lnTo>
                    <a:lnTo>
                      <a:pt x="330" y="381"/>
                    </a:lnTo>
                    <a:lnTo>
                      <a:pt x="328" y="386"/>
                    </a:lnTo>
                    <a:lnTo>
                      <a:pt x="328" y="388"/>
                    </a:lnTo>
                    <a:lnTo>
                      <a:pt x="328" y="389"/>
                    </a:lnTo>
                    <a:lnTo>
                      <a:pt x="325" y="389"/>
                    </a:lnTo>
                    <a:lnTo>
                      <a:pt x="323" y="389"/>
                    </a:lnTo>
                    <a:lnTo>
                      <a:pt x="323" y="391"/>
                    </a:lnTo>
                    <a:lnTo>
                      <a:pt x="322" y="393"/>
                    </a:lnTo>
                    <a:lnTo>
                      <a:pt x="322" y="396"/>
                    </a:lnTo>
                    <a:lnTo>
                      <a:pt x="320" y="401"/>
                    </a:lnTo>
                    <a:lnTo>
                      <a:pt x="318" y="403"/>
                    </a:lnTo>
                    <a:lnTo>
                      <a:pt x="320" y="406"/>
                    </a:lnTo>
                    <a:lnTo>
                      <a:pt x="315" y="416"/>
                    </a:lnTo>
                    <a:lnTo>
                      <a:pt x="313" y="418"/>
                    </a:lnTo>
                    <a:lnTo>
                      <a:pt x="306" y="432"/>
                    </a:lnTo>
                    <a:lnTo>
                      <a:pt x="301" y="435"/>
                    </a:lnTo>
                    <a:lnTo>
                      <a:pt x="300" y="437"/>
                    </a:lnTo>
                    <a:lnTo>
                      <a:pt x="298" y="439"/>
                    </a:lnTo>
                    <a:lnTo>
                      <a:pt x="298" y="440"/>
                    </a:lnTo>
                    <a:lnTo>
                      <a:pt x="300" y="442"/>
                    </a:lnTo>
                    <a:lnTo>
                      <a:pt x="300" y="444"/>
                    </a:lnTo>
                    <a:lnTo>
                      <a:pt x="301" y="444"/>
                    </a:lnTo>
                    <a:lnTo>
                      <a:pt x="303" y="444"/>
                    </a:lnTo>
                    <a:lnTo>
                      <a:pt x="303" y="445"/>
                    </a:lnTo>
                    <a:lnTo>
                      <a:pt x="301" y="447"/>
                    </a:lnTo>
                    <a:lnTo>
                      <a:pt x="301" y="449"/>
                    </a:lnTo>
                    <a:lnTo>
                      <a:pt x="298" y="449"/>
                    </a:lnTo>
                    <a:lnTo>
                      <a:pt x="295" y="452"/>
                    </a:lnTo>
                    <a:lnTo>
                      <a:pt x="293" y="457"/>
                    </a:lnTo>
                    <a:lnTo>
                      <a:pt x="293" y="459"/>
                    </a:lnTo>
                    <a:lnTo>
                      <a:pt x="296" y="464"/>
                    </a:lnTo>
                    <a:lnTo>
                      <a:pt x="296" y="472"/>
                    </a:lnTo>
                    <a:lnTo>
                      <a:pt x="296" y="474"/>
                    </a:lnTo>
                    <a:lnTo>
                      <a:pt x="293" y="474"/>
                    </a:lnTo>
                    <a:lnTo>
                      <a:pt x="293" y="472"/>
                    </a:lnTo>
                    <a:lnTo>
                      <a:pt x="295" y="477"/>
                    </a:lnTo>
                    <a:lnTo>
                      <a:pt x="296" y="479"/>
                    </a:lnTo>
                    <a:lnTo>
                      <a:pt x="296" y="483"/>
                    </a:lnTo>
                    <a:lnTo>
                      <a:pt x="296" y="486"/>
                    </a:lnTo>
                    <a:lnTo>
                      <a:pt x="295" y="488"/>
                    </a:lnTo>
                    <a:lnTo>
                      <a:pt x="295" y="489"/>
                    </a:lnTo>
                    <a:lnTo>
                      <a:pt x="289" y="493"/>
                    </a:lnTo>
                    <a:lnTo>
                      <a:pt x="288" y="496"/>
                    </a:lnTo>
                    <a:lnTo>
                      <a:pt x="288" y="498"/>
                    </a:lnTo>
                    <a:lnTo>
                      <a:pt x="288" y="501"/>
                    </a:lnTo>
                    <a:lnTo>
                      <a:pt x="289" y="506"/>
                    </a:lnTo>
                    <a:lnTo>
                      <a:pt x="291" y="508"/>
                    </a:lnTo>
                    <a:lnTo>
                      <a:pt x="296" y="511"/>
                    </a:lnTo>
                    <a:lnTo>
                      <a:pt x="296" y="513"/>
                    </a:lnTo>
                    <a:lnTo>
                      <a:pt x="296" y="515"/>
                    </a:lnTo>
                    <a:lnTo>
                      <a:pt x="295" y="516"/>
                    </a:lnTo>
                    <a:lnTo>
                      <a:pt x="281" y="520"/>
                    </a:lnTo>
                    <a:lnTo>
                      <a:pt x="279" y="520"/>
                    </a:lnTo>
                    <a:lnTo>
                      <a:pt x="278" y="522"/>
                    </a:lnTo>
                    <a:lnTo>
                      <a:pt x="276" y="523"/>
                    </a:lnTo>
                    <a:lnTo>
                      <a:pt x="274" y="525"/>
                    </a:lnTo>
                    <a:lnTo>
                      <a:pt x="269" y="523"/>
                    </a:lnTo>
                    <a:lnTo>
                      <a:pt x="269" y="525"/>
                    </a:lnTo>
                    <a:lnTo>
                      <a:pt x="267" y="525"/>
                    </a:lnTo>
                    <a:lnTo>
                      <a:pt x="266" y="527"/>
                    </a:lnTo>
                    <a:lnTo>
                      <a:pt x="264" y="527"/>
                    </a:lnTo>
                    <a:lnTo>
                      <a:pt x="264" y="528"/>
                    </a:lnTo>
                    <a:lnTo>
                      <a:pt x="262" y="538"/>
                    </a:lnTo>
                    <a:lnTo>
                      <a:pt x="262" y="542"/>
                    </a:lnTo>
                    <a:lnTo>
                      <a:pt x="266" y="545"/>
                    </a:lnTo>
                    <a:lnTo>
                      <a:pt x="267" y="547"/>
                    </a:lnTo>
                    <a:lnTo>
                      <a:pt x="271" y="552"/>
                    </a:lnTo>
                    <a:lnTo>
                      <a:pt x="269" y="557"/>
                    </a:lnTo>
                    <a:lnTo>
                      <a:pt x="267" y="560"/>
                    </a:lnTo>
                    <a:lnTo>
                      <a:pt x="266" y="562"/>
                    </a:lnTo>
                    <a:lnTo>
                      <a:pt x="264" y="562"/>
                    </a:lnTo>
                    <a:lnTo>
                      <a:pt x="262" y="562"/>
                    </a:lnTo>
                    <a:lnTo>
                      <a:pt x="261" y="562"/>
                    </a:lnTo>
                    <a:lnTo>
                      <a:pt x="259" y="560"/>
                    </a:lnTo>
                    <a:lnTo>
                      <a:pt x="257" y="559"/>
                    </a:lnTo>
                    <a:lnTo>
                      <a:pt x="254" y="557"/>
                    </a:lnTo>
                    <a:lnTo>
                      <a:pt x="239" y="550"/>
                    </a:lnTo>
                    <a:lnTo>
                      <a:pt x="228" y="549"/>
                    </a:lnTo>
                    <a:lnTo>
                      <a:pt x="227" y="549"/>
                    </a:lnTo>
                    <a:lnTo>
                      <a:pt x="228" y="549"/>
                    </a:lnTo>
                    <a:lnTo>
                      <a:pt x="225" y="549"/>
                    </a:lnTo>
                    <a:lnTo>
                      <a:pt x="223" y="549"/>
                    </a:lnTo>
                    <a:lnTo>
                      <a:pt x="222" y="549"/>
                    </a:lnTo>
                    <a:lnTo>
                      <a:pt x="218" y="552"/>
                    </a:lnTo>
                    <a:lnTo>
                      <a:pt x="215" y="555"/>
                    </a:lnTo>
                    <a:lnTo>
                      <a:pt x="210" y="566"/>
                    </a:lnTo>
                    <a:lnTo>
                      <a:pt x="210" y="567"/>
                    </a:lnTo>
                    <a:lnTo>
                      <a:pt x="208" y="569"/>
                    </a:lnTo>
                    <a:lnTo>
                      <a:pt x="210" y="571"/>
                    </a:lnTo>
                    <a:lnTo>
                      <a:pt x="210" y="572"/>
                    </a:lnTo>
                    <a:lnTo>
                      <a:pt x="213" y="574"/>
                    </a:lnTo>
                    <a:lnTo>
                      <a:pt x="210" y="576"/>
                    </a:lnTo>
                    <a:lnTo>
                      <a:pt x="208" y="576"/>
                    </a:lnTo>
                    <a:lnTo>
                      <a:pt x="206" y="576"/>
                    </a:lnTo>
                    <a:lnTo>
                      <a:pt x="205" y="574"/>
                    </a:lnTo>
                    <a:lnTo>
                      <a:pt x="205" y="576"/>
                    </a:lnTo>
                    <a:lnTo>
                      <a:pt x="203" y="576"/>
                    </a:lnTo>
                    <a:lnTo>
                      <a:pt x="201" y="576"/>
                    </a:lnTo>
                    <a:lnTo>
                      <a:pt x="201" y="574"/>
                    </a:lnTo>
                    <a:lnTo>
                      <a:pt x="200" y="574"/>
                    </a:lnTo>
                    <a:lnTo>
                      <a:pt x="198" y="572"/>
                    </a:lnTo>
                    <a:lnTo>
                      <a:pt x="193" y="571"/>
                    </a:lnTo>
                    <a:lnTo>
                      <a:pt x="191" y="569"/>
                    </a:lnTo>
                    <a:lnTo>
                      <a:pt x="190" y="562"/>
                    </a:lnTo>
                    <a:lnTo>
                      <a:pt x="184" y="552"/>
                    </a:lnTo>
                    <a:lnTo>
                      <a:pt x="181" y="549"/>
                    </a:lnTo>
                    <a:lnTo>
                      <a:pt x="179" y="547"/>
                    </a:lnTo>
                    <a:lnTo>
                      <a:pt x="179" y="545"/>
                    </a:lnTo>
                    <a:lnTo>
                      <a:pt x="179" y="544"/>
                    </a:lnTo>
                    <a:lnTo>
                      <a:pt x="181" y="540"/>
                    </a:lnTo>
                    <a:lnTo>
                      <a:pt x="183" y="540"/>
                    </a:lnTo>
                    <a:lnTo>
                      <a:pt x="184" y="540"/>
                    </a:lnTo>
                    <a:lnTo>
                      <a:pt x="186" y="538"/>
                    </a:lnTo>
                    <a:lnTo>
                      <a:pt x="186" y="535"/>
                    </a:lnTo>
                    <a:lnTo>
                      <a:pt x="186" y="533"/>
                    </a:lnTo>
                    <a:lnTo>
                      <a:pt x="184" y="530"/>
                    </a:lnTo>
                    <a:lnTo>
                      <a:pt x="183" y="528"/>
                    </a:lnTo>
                    <a:lnTo>
                      <a:pt x="181" y="527"/>
                    </a:lnTo>
                    <a:lnTo>
                      <a:pt x="179" y="525"/>
                    </a:lnTo>
                    <a:lnTo>
                      <a:pt x="178" y="520"/>
                    </a:lnTo>
                    <a:lnTo>
                      <a:pt x="176" y="518"/>
                    </a:lnTo>
                    <a:lnTo>
                      <a:pt x="176" y="516"/>
                    </a:lnTo>
                    <a:lnTo>
                      <a:pt x="176" y="515"/>
                    </a:lnTo>
                    <a:lnTo>
                      <a:pt x="178" y="515"/>
                    </a:lnTo>
                    <a:lnTo>
                      <a:pt x="178" y="511"/>
                    </a:lnTo>
                    <a:lnTo>
                      <a:pt x="176" y="506"/>
                    </a:lnTo>
                    <a:lnTo>
                      <a:pt x="162" y="493"/>
                    </a:lnTo>
                    <a:lnTo>
                      <a:pt x="157" y="489"/>
                    </a:lnTo>
                    <a:lnTo>
                      <a:pt x="147" y="484"/>
                    </a:lnTo>
                    <a:lnTo>
                      <a:pt x="145" y="484"/>
                    </a:lnTo>
                    <a:lnTo>
                      <a:pt x="145" y="486"/>
                    </a:lnTo>
                    <a:lnTo>
                      <a:pt x="144" y="488"/>
                    </a:lnTo>
                    <a:lnTo>
                      <a:pt x="142" y="488"/>
                    </a:lnTo>
                    <a:lnTo>
                      <a:pt x="140" y="488"/>
                    </a:lnTo>
                    <a:lnTo>
                      <a:pt x="139" y="488"/>
                    </a:lnTo>
                    <a:lnTo>
                      <a:pt x="137" y="483"/>
                    </a:lnTo>
                    <a:lnTo>
                      <a:pt x="135" y="479"/>
                    </a:lnTo>
                    <a:lnTo>
                      <a:pt x="129" y="474"/>
                    </a:lnTo>
                    <a:lnTo>
                      <a:pt x="123" y="471"/>
                    </a:lnTo>
                    <a:lnTo>
                      <a:pt x="117" y="467"/>
                    </a:lnTo>
                    <a:lnTo>
                      <a:pt x="113" y="464"/>
                    </a:lnTo>
                    <a:lnTo>
                      <a:pt x="107" y="457"/>
                    </a:lnTo>
                    <a:lnTo>
                      <a:pt x="105" y="455"/>
                    </a:lnTo>
                    <a:lnTo>
                      <a:pt x="103" y="452"/>
                    </a:lnTo>
                    <a:lnTo>
                      <a:pt x="101" y="449"/>
                    </a:lnTo>
                    <a:lnTo>
                      <a:pt x="101" y="444"/>
                    </a:lnTo>
                    <a:lnTo>
                      <a:pt x="101" y="442"/>
                    </a:lnTo>
                    <a:lnTo>
                      <a:pt x="103" y="439"/>
                    </a:lnTo>
                    <a:lnTo>
                      <a:pt x="103" y="437"/>
                    </a:lnTo>
                    <a:lnTo>
                      <a:pt x="105" y="437"/>
                    </a:lnTo>
                    <a:lnTo>
                      <a:pt x="108" y="433"/>
                    </a:lnTo>
                    <a:lnTo>
                      <a:pt x="108" y="430"/>
                    </a:lnTo>
                    <a:lnTo>
                      <a:pt x="108" y="428"/>
                    </a:lnTo>
                    <a:lnTo>
                      <a:pt x="110" y="423"/>
                    </a:lnTo>
                    <a:lnTo>
                      <a:pt x="110" y="422"/>
                    </a:lnTo>
                    <a:lnTo>
                      <a:pt x="110" y="420"/>
                    </a:lnTo>
                    <a:lnTo>
                      <a:pt x="112" y="416"/>
                    </a:lnTo>
                    <a:lnTo>
                      <a:pt x="113" y="415"/>
                    </a:lnTo>
                    <a:lnTo>
                      <a:pt x="115" y="415"/>
                    </a:lnTo>
                    <a:lnTo>
                      <a:pt x="115" y="413"/>
                    </a:lnTo>
                    <a:lnTo>
                      <a:pt x="115" y="411"/>
                    </a:lnTo>
                    <a:lnTo>
                      <a:pt x="115" y="410"/>
                    </a:lnTo>
                    <a:lnTo>
                      <a:pt x="115" y="408"/>
                    </a:lnTo>
                    <a:lnTo>
                      <a:pt x="115" y="406"/>
                    </a:lnTo>
                    <a:lnTo>
                      <a:pt x="113" y="405"/>
                    </a:lnTo>
                    <a:lnTo>
                      <a:pt x="113" y="403"/>
                    </a:lnTo>
                    <a:lnTo>
                      <a:pt x="112" y="403"/>
                    </a:lnTo>
                    <a:lnTo>
                      <a:pt x="112" y="401"/>
                    </a:lnTo>
                    <a:lnTo>
                      <a:pt x="115" y="398"/>
                    </a:lnTo>
                    <a:lnTo>
                      <a:pt x="115" y="396"/>
                    </a:lnTo>
                    <a:lnTo>
                      <a:pt x="118" y="393"/>
                    </a:lnTo>
                    <a:lnTo>
                      <a:pt x="120" y="391"/>
                    </a:lnTo>
                    <a:lnTo>
                      <a:pt x="120" y="389"/>
                    </a:lnTo>
                    <a:lnTo>
                      <a:pt x="118" y="388"/>
                    </a:lnTo>
                    <a:lnTo>
                      <a:pt x="112" y="384"/>
                    </a:lnTo>
                    <a:lnTo>
                      <a:pt x="110" y="383"/>
                    </a:lnTo>
                    <a:lnTo>
                      <a:pt x="108" y="381"/>
                    </a:lnTo>
                    <a:lnTo>
                      <a:pt x="105" y="381"/>
                    </a:lnTo>
                    <a:lnTo>
                      <a:pt x="96" y="379"/>
                    </a:lnTo>
                    <a:lnTo>
                      <a:pt x="95" y="378"/>
                    </a:lnTo>
                    <a:lnTo>
                      <a:pt x="91" y="378"/>
                    </a:lnTo>
                    <a:lnTo>
                      <a:pt x="90" y="379"/>
                    </a:lnTo>
                    <a:lnTo>
                      <a:pt x="90" y="381"/>
                    </a:lnTo>
                    <a:lnTo>
                      <a:pt x="88" y="383"/>
                    </a:lnTo>
                    <a:lnTo>
                      <a:pt x="88" y="384"/>
                    </a:lnTo>
                    <a:lnTo>
                      <a:pt x="84" y="388"/>
                    </a:lnTo>
                    <a:lnTo>
                      <a:pt x="83" y="388"/>
                    </a:lnTo>
                    <a:lnTo>
                      <a:pt x="81" y="389"/>
                    </a:lnTo>
                    <a:lnTo>
                      <a:pt x="78" y="386"/>
                    </a:lnTo>
                    <a:lnTo>
                      <a:pt x="74" y="384"/>
                    </a:lnTo>
                    <a:lnTo>
                      <a:pt x="74" y="383"/>
                    </a:lnTo>
                    <a:lnTo>
                      <a:pt x="69" y="371"/>
                    </a:lnTo>
                    <a:lnTo>
                      <a:pt x="69" y="369"/>
                    </a:lnTo>
                    <a:lnTo>
                      <a:pt x="73" y="366"/>
                    </a:lnTo>
                    <a:lnTo>
                      <a:pt x="68" y="352"/>
                    </a:lnTo>
                    <a:lnTo>
                      <a:pt x="68" y="350"/>
                    </a:lnTo>
                    <a:lnTo>
                      <a:pt x="68" y="349"/>
                    </a:lnTo>
                    <a:lnTo>
                      <a:pt x="61" y="344"/>
                    </a:lnTo>
                    <a:lnTo>
                      <a:pt x="57" y="342"/>
                    </a:lnTo>
                    <a:lnTo>
                      <a:pt x="54" y="339"/>
                    </a:lnTo>
                    <a:lnTo>
                      <a:pt x="49" y="337"/>
                    </a:lnTo>
                    <a:lnTo>
                      <a:pt x="46" y="333"/>
                    </a:lnTo>
                    <a:lnTo>
                      <a:pt x="40" y="330"/>
                    </a:lnTo>
                    <a:lnTo>
                      <a:pt x="30" y="322"/>
                    </a:lnTo>
                    <a:lnTo>
                      <a:pt x="30" y="320"/>
                    </a:lnTo>
                    <a:lnTo>
                      <a:pt x="29" y="317"/>
                    </a:lnTo>
                    <a:lnTo>
                      <a:pt x="25" y="315"/>
                    </a:lnTo>
                    <a:lnTo>
                      <a:pt x="18" y="308"/>
                    </a:lnTo>
                    <a:lnTo>
                      <a:pt x="15" y="305"/>
                    </a:lnTo>
                    <a:lnTo>
                      <a:pt x="13" y="303"/>
                    </a:lnTo>
                    <a:lnTo>
                      <a:pt x="13" y="301"/>
                    </a:lnTo>
                    <a:lnTo>
                      <a:pt x="13" y="298"/>
                    </a:lnTo>
                    <a:lnTo>
                      <a:pt x="8" y="293"/>
                    </a:lnTo>
                    <a:lnTo>
                      <a:pt x="7" y="289"/>
                    </a:lnTo>
                    <a:lnTo>
                      <a:pt x="5" y="281"/>
                    </a:lnTo>
                    <a:lnTo>
                      <a:pt x="5" y="278"/>
                    </a:lnTo>
                    <a:lnTo>
                      <a:pt x="1" y="272"/>
                    </a:lnTo>
                    <a:lnTo>
                      <a:pt x="0" y="262"/>
                    </a:lnTo>
                    <a:lnTo>
                      <a:pt x="0" y="257"/>
                    </a:lnTo>
                    <a:lnTo>
                      <a:pt x="0" y="256"/>
                    </a:lnTo>
                    <a:lnTo>
                      <a:pt x="0" y="252"/>
                    </a:lnTo>
                    <a:lnTo>
                      <a:pt x="0" y="250"/>
                    </a:lnTo>
                    <a:lnTo>
                      <a:pt x="1" y="247"/>
                    </a:lnTo>
                    <a:lnTo>
                      <a:pt x="3" y="240"/>
                    </a:lnTo>
                    <a:lnTo>
                      <a:pt x="3" y="239"/>
                    </a:lnTo>
                    <a:lnTo>
                      <a:pt x="7" y="237"/>
                    </a:lnTo>
                    <a:lnTo>
                      <a:pt x="8" y="237"/>
                    </a:lnTo>
                    <a:lnTo>
                      <a:pt x="10" y="235"/>
                    </a:lnTo>
                    <a:lnTo>
                      <a:pt x="10" y="225"/>
                    </a:lnTo>
                    <a:lnTo>
                      <a:pt x="8" y="223"/>
                    </a:lnTo>
                    <a:lnTo>
                      <a:pt x="8" y="222"/>
                    </a:lnTo>
                    <a:lnTo>
                      <a:pt x="7" y="220"/>
                    </a:lnTo>
                    <a:lnTo>
                      <a:pt x="7" y="218"/>
                    </a:lnTo>
                    <a:lnTo>
                      <a:pt x="10" y="213"/>
                    </a:lnTo>
                    <a:lnTo>
                      <a:pt x="13" y="211"/>
                    </a:lnTo>
                    <a:lnTo>
                      <a:pt x="17" y="210"/>
                    </a:lnTo>
                    <a:lnTo>
                      <a:pt x="20" y="210"/>
                    </a:lnTo>
                    <a:lnTo>
                      <a:pt x="22" y="210"/>
                    </a:lnTo>
                    <a:lnTo>
                      <a:pt x="24" y="210"/>
                    </a:lnTo>
                    <a:lnTo>
                      <a:pt x="27" y="206"/>
                    </a:lnTo>
                    <a:lnTo>
                      <a:pt x="29" y="203"/>
                    </a:lnTo>
                    <a:lnTo>
                      <a:pt x="29" y="193"/>
                    </a:lnTo>
                    <a:lnTo>
                      <a:pt x="29" y="191"/>
                    </a:lnTo>
                    <a:lnTo>
                      <a:pt x="29" y="189"/>
                    </a:lnTo>
                    <a:lnTo>
                      <a:pt x="35" y="181"/>
                    </a:lnTo>
                    <a:lnTo>
                      <a:pt x="39" y="179"/>
                    </a:lnTo>
                    <a:lnTo>
                      <a:pt x="39" y="176"/>
                    </a:lnTo>
                    <a:lnTo>
                      <a:pt x="39" y="167"/>
                    </a:lnTo>
                    <a:lnTo>
                      <a:pt x="39" y="164"/>
                    </a:lnTo>
                    <a:lnTo>
                      <a:pt x="39" y="161"/>
                    </a:lnTo>
                    <a:lnTo>
                      <a:pt x="35" y="156"/>
                    </a:lnTo>
                    <a:lnTo>
                      <a:pt x="34" y="154"/>
                    </a:lnTo>
                    <a:lnTo>
                      <a:pt x="32" y="154"/>
                    </a:lnTo>
                    <a:lnTo>
                      <a:pt x="30" y="154"/>
                    </a:lnTo>
                    <a:lnTo>
                      <a:pt x="25" y="147"/>
                    </a:lnTo>
                    <a:lnTo>
                      <a:pt x="25" y="145"/>
                    </a:lnTo>
                    <a:lnTo>
                      <a:pt x="27" y="137"/>
                    </a:lnTo>
                    <a:lnTo>
                      <a:pt x="29" y="128"/>
                    </a:lnTo>
                    <a:lnTo>
                      <a:pt x="30" y="128"/>
                    </a:lnTo>
                    <a:lnTo>
                      <a:pt x="34" y="127"/>
                    </a:lnTo>
                    <a:lnTo>
                      <a:pt x="44" y="123"/>
                    </a:lnTo>
                    <a:lnTo>
                      <a:pt x="49" y="123"/>
                    </a:lnTo>
                    <a:lnTo>
                      <a:pt x="51" y="123"/>
                    </a:lnTo>
                    <a:lnTo>
                      <a:pt x="52" y="123"/>
                    </a:lnTo>
                    <a:lnTo>
                      <a:pt x="59" y="122"/>
                    </a:lnTo>
                    <a:lnTo>
                      <a:pt x="62" y="118"/>
                    </a:lnTo>
                    <a:lnTo>
                      <a:pt x="71" y="115"/>
                    </a:lnTo>
                    <a:lnTo>
                      <a:pt x="73" y="115"/>
                    </a:lnTo>
                    <a:lnTo>
                      <a:pt x="74" y="115"/>
                    </a:lnTo>
                    <a:lnTo>
                      <a:pt x="78" y="110"/>
                    </a:lnTo>
                    <a:lnTo>
                      <a:pt x="83" y="105"/>
                    </a:lnTo>
                    <a:lnTo>
                      <a:pt x="83" y="101"/>
                    </a:lnTo>
                    <a:lnTo>
                      <a:pt x="83" y="98"/>
                    </a:lnTo>
                    <a:lnTo>
                      <a:pt x="83" y="93"/>
                    </a:lnTo>
                    <a:lnTo>
                      <a:pt x="84" y="91"/>
                    </a:lnTo>
                    <a:lnTo>
                      <a:pt x="86" y="89"/>
                    </a:lnTo>
                    <a:lnTo>
                      <a:pt x="90" y="86"/>
                    </a:lnTo>
                    <a:lnTo>
                      <a:pt x="91" y="86"/>
                    </a:lnTo>
                    <a:lnTo>
                      <a:pt x="93" y="84"/>
                    </a:lnTo>
                    <a:lnTo>
                      <a:pt x="95" y="71"/>
                    </a:lnTo>
                    <a:lnTo>
                      <a:pt x="95" y="64"/>
                    </a:lnTo>
                    <a:lnTo>
                      <a:pt x="95" y="62"/>
                    </a:lnTo>
                    <a:lnTo>
                      <a:pt x="95" y="61"/>
                    </a:lnTo>
                    <a:lnTo>
                      <a:pt x="93" y="59"/>
                    </a:lnTo>
                    <a:lnTo>
                      <a:pt x="93" y="56"/>
                    </a:lnTo>
                    <a:lnTo>
                      <a:pt x="93" y="54"/>
                    </a:lnTo>
                    <a:lnTo>
                      <a:pt x="93" y="52"/>
                    </a:lnTo>
                    <a:lnTo>
                      <a:pt x="88" y="49"/>
                    </a:lnTo>
                    <a:lnTo>
                      <a:pt x="86" y="47"/>
                    </a:lnTo>
                    <a:lnTo>
                      <a:pt x="81" y="45"/>
                    </a:lnTo>
                    <a:lnTo>
                      <a:pt x="78" y="44"/>
                    </a:lnTo>
                    <a:lnTo>
                      <a:pt x="76" y="44"/>
                    </a:lnTo>
                    <a:lnTo>
                      <a:pt x="74" y="42"/>
                    </a:lnTo>
                    <a:lnTo>
                      <a:pt x="73" y="39"/>
                    </a:lnTo>
                    <a:lnTo>
                      <a:pt x="71" y="37"/>
                    </a:lnTo>
                    <a:lnTo>
                      <a:pt x="71" y="35"/>
                    </a:lnTo>
                    <a:lnTo>
                      <a:pt x="73" y="32"/>
                    </a:lnTo>
                    <a:lnTo>
                      <a:pt x="71" y="32"/>
                    </a:lnTo>
                    <a:lnTo>
                      <a:pt x="68" y="27"/>
                    </a:lnTo>
                    <a:lnTo>
                      <a:pt x="61" y="22"/>
                    </a:lnTo>
                    <a:lnTo>
                      <a:pt x="56" y="20"/>
                    </a:lnTo>
                    <a:lnTo>
                      <a:pt x="54" y="18"/>
                    </a:lnTo>
                    <a:lnTo>
                      <a:pt x="52" y="17"/>
                    </a:lnTo>
                    <a:lnTo>
                      <a:pt x="54" y="15"/>
                    </a:lnTo>
                    <a:lnTo>
                      <a:pt x="56" y="15"/>
                    </a:lnTo>
                    <a:lnTo>
                      <a:pt x="56" y="13"/>
                    </a:lnTo>
                    <a:lnTo>
                      <a:pt x="59" y="13"/>
                    </a:lnTo>
                    <a:close/>
                  </a:path>
                </a:pathLst>
              </a:custGeom>
              <a:solidFill>
                <a:srgbClr val="07A56D"/>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42"/>
              <p:cNvSpPr>
                <a:spLocks/>
              </p:cNvSpPr>
              <p:nvPr/>
            </p:nvSpPr>
            <p:spPr bwMode="auto">
              <a:xfrm>
                <a:off x="7435056" y="2699650"/>
                <a:ext cx="486234" cy="832723"/>
              </a:xfrm>
              <a:custGeom>
                <a:avLst/>
                <a:gdLst>
                  <a:gd name="T0" fmla="*/ 132 w 254"/>
                  <a:gd name="T1" fmla="*/ 10 h 435"/>
                  <a:gd name="T2" fmla="*/ 152 w 254"/>
                  <a:gd name="T3" fmla="*/ 7 h 435"/>
                  <a:gd name="T4" fmla="*/ 178 w 254"/>
                  <a:gd name="T5" fmla="*/ 5 h 435"/>
                  <a:gd name="T6" fmla="*/ 205 w 254"/>
                  <a:gd name="T7" fmla="*/ 2 h 435"/>
                  <a:gd name="T8" fmla="*/ 215 w 254"/>
                  <a:gd name="T9" fmla="*/ 7 h 435"/>
                  <a:gd name="T10" fmla="*/ 218 w 254"/>
                  <a:gd name="T11" fmla="*/ 34 h 435"/>
                  <a:gd name="T12" fmla="*/ 223 w 254"/>
                  <a:gd name="T13" fmla="*/ 68 h 435"/>
                  <a:gd name="T14" fmla="*/ 229 w 254"/>
                  <a:gd name="T15" fmla="*/ 108 h 435"/>
                  <a:gd name="T16" fmla="*/ 232 w 254"/>
                  <a:gd name="T17" fmla="*/ 144 h 435"/>
                  <a:gd name="T18" fmla="*/ 235 w 254"/>
                  <a:gd name="T19" fmla="*/ 169 h 435"/>
                  <a:gd name="T20" fmla="*/ 239 w 254"/>
                  <a:gd name="T21" fmla="*/ 195 h 435"/>
                  <a:gd name="T22" fmla="*/ 240 w 254"/>
                  <a:gd name="T23" fmla="*/ 213 h 435"/>
                  <a:gd name="T24" fmla="*/ 244 w 254"/>
                  <a:gd name="T25" fmla="*/ 242 h 435"/>
                  <a:gd name="T26" fmla="*/ 247 w 254"/>
                  <a:gd name="T27" fmla="*/ 271 h 435"/>
                  <a:gd name="T28" fmla="*/ 254 w 254"/>
                  <a:gd name="T29" fmla="*/ 295 h 435"/>
                  <a:gd name="T30" fmla="*/ 235 w 254"/>
                  <a:gd name="T31" fmla="*/ 308 h 435"/>
                  <a:gd name="T32" fmla="*/ 218 w 254"/>
                  <a:gd name="T33" fmla="*/ 313 h 435"/>
                  <a:gd name="T34" fmla="*/ 201 w 254"/>
                  <a:gd name="T35" fmla="*/ 320 h 435"/>
                  <a:gd name="T36" fmla="*/ 193 w 254"/>
                  <a:gd name="T37" fmla="*/ 347 h 435"/>
                  <a:gd name="T38" fmla="*/ 188 w 254"/>
                  <a:gd name="T39" fmla="*/ 362 h 435"/>
                  <a:gd name="T40" fmla="*/ 173 w 254"/>
                  <a:gd name="T41" fmla="*/ 379 h 435"/>
                  <a:gd name="T42" fmla="*/ 168 w 254"/>
                  <a:gd name="T43" fmla="*/ 396 h 435"/>
                  <a:gd name="T44" fmla="*/ 142 w 254"/>
                  <a:gd name="T45" fmla="*/ 388 h 435"/>
                  <a:gd name="T46" fmla="*/ 130 w 254"/>
                  <a:gd name="T47" fmla="*/ 391 h 435"/>
                  <a:gd name="T48" fmla="*/ 124 w 254"/>
                  <a:gd name="T49" fmla="*/ 396 h 435"/>
                  <a:gd name="T50" fmla="*/ 110 w 254"/>
                  <a:gd name="T51" fmla="*/ 413 h 435"/>
                  <a:gd name="T52" fmla="*/ 98 w 254"/>
                  <a:gd name="T53" fmla="*/ 405 h 435"/>
                  <a:gd name="T54" fmla="*/ 83 w 254"/>
                  <a:gd name="T55" fmla="*/ 415 h 435"/>
                  <a:gd name="T56" fmla="*/ 78 w 254"/>
                  <a:gd name="T57" fmla="*/ 428 h 435"/>
                  <a:gd name="T58" fmla="*/ 54 w 254"/>
                  <a:gd name="T59" fmla="*/ 415 h 435"/>
                  <a:gd name="T60" fmla="*/ 39 w 254"/>
                  <a:gd name="T61" fmla="*/ 415 h 435"/>
                  <a:gd name="T62" fmla="*/ 39 w 254"/>
                  <a:gd name="T63" fmla="*/ 422 h 435"/>
                  <a:gd name="T64" fmla="*/ 32 w 254"/>
                  <a:gd name="T65" fmla="*/ 425 h 435"/>
                  <a:gd name="T66" fmla="*/ 18 w 254"/>
                  <a:gd name="T67" fmla="*/ 425 h 435"/>
                  <a:gd name="T68" fmla="*/ 10 w 254"/>
                  <a:gd name="T69" fmla="*/ 425 h 435"/>
                  <a:gd name="T70" fmla="*/ 12 w 254"/>
                  <a:gd name="T71" fmla="*/ 435 h 435"/>
                  <a:gd name="T72" fmla="*/ 0 w 254"/>
                  <a:gd name="T73" fmla="*/ 425 h 435"/>
                  <a:gd name="T74" fmla="*/ 5 w 254"/>
                  <a:gd name="T75" fmla="*/ 400 h 435"/>
                  <a:gd name="T76" fmla="*/ 7 w 254"/>
                  <a:gd name="T77" fmla="*/ 393 h 435"/>
                  <a:gd name="T78" fmla="*/ 22 w 254"/>
                  <a:gd name="T79" fmla="*/ 367 h 435"/>
                  <a:gd name="T80" fmla="*/ 30 w 254"/>
                  <a:gd name="T81" fmla="*/ 340 h 435"/>
                  <a:gd name="T82" fmla="*/ 34 w 254"/>
                  <a:gd name="T83" fmla="*/ 322 h 435"/>
                  <a:gd name="T84" fmla="*/ 29 w 254"/>
                  <a:gd name="T85" fmla="*/ 301 h 435"/>
                  <a:gd name="T86" fmla="*/ 24 w 254"/>
                  <a:gd name="T87" fmla="*/ 281 h 435"/>
                  <a:gd name="T88" fmla="*/ 29 w 254"/>
                  <a:gd name="T89" fmla="*/ 262 h 435"/>
                  <a:gd name="T90" fmla="*/ 27 w 254"/>
                  <a:gd name="T91" fmla="*/ 249 h 435"/>
                  <a:gd name="T92" fmla="*/ 24 w 254"/>
                  <a:gd name="T93" fmla="*/ 217 h 435"/>
                  <a:gd name="T94" fmla="*/ 20 w 254"/>
                  <a:gd name="T95" fmla="*/ 185 h 435"/>
                  <a:gd name="T96" fmla="*/ 13 w 254"/>
                  <a:gd name="T97" fmla="*/ 113 h 435"/>
                  <a:gd name="T98" fmla="*/ 12 w 254"/>
                  <a:gd name="T99" fmla="*/ 85 h 435"/>
                  <a:gd name="T100" fmla="*/ 7 w 254"/>
                  <a:gd name="T101" fmla="*/ 30 h 435"/>
                  <a:gd name="T102" fmla="*/ 13 w 254"/>
                  <a:gd name="T103" fmla="*/ 34 h 435"/>
                  <a:gd name="T104" fmla="*/ 32 w 254"/>
                  <a:gd name="T105" fmla="*/ 34 h 435"/>
                  <a:gd name="T106" fmla="*/ 51 w 254"/>
                  <a:gd name="T107" fmla="*/ 24 h 435"/>
                  <a:gd name="T108" fmla="*/ 83 w 254"/>
                  <a:gd name="T109" fmla="*/ 1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435">
                    <a:moveTo>
                      <a:pt x="112" y="12"/>
                    </a:moveTo>
                    <a:lnTo>
                      <a:pt x="113" y="12"/>
                    </a:lnTo>
                    <a:lnTo>
                      <a:pt x="117" y="12"/>
                    </a:lnTo>
                    <a:lnTo>
                      <a:pt x="122" y="10"/>
                    </a:lnTo>
                    <a:lnTo>
                      <a:pt x="124" y="10"/>
                    </a:lnTo>
                    <a:lnTo>
                      <a:pt x="130" y="10"/>
                    </a:lnTo>
                    <a:lnTo>
                      <a:pt x="132" y="10"/>
                    </a:lnTo>
                    <a:lnTo>
                      <a:pt x="139" y="8"/>
                    </a:lnTo>
                    <a:lnTo>
                      <a:pt x="142" y="8"/>
                    </a:lnTo>
                    <a:lnTo>
                      <a:pt x="144" y="8"/>
                    </a:lnTo>
                    <a:lnTo>
                      <a:pt x="149" y="8"/>
                    </a:lnTo>
                    <a:lnTo>
                      <a:pt x="151" y="8"/>
                    </a:lnTo>
                    <a:lnTo>
                      <a:pt x="151" y="7"/>
                    </a:lnTo>
                    <a:lnTo>
                      <a:pt x="152" y="7"/>
                    </a:lnTo>
                    <a:lnTo>
                      <a:pt x="159" y="7"/>
                    </a:lnTo>
                    <a:lnTo>
                      <a:pt x="166" y="5"/>
                    </a:lnTo>
                    <a:lnTo>
                      <a:pt x="169" y="5"/>
                    </a:lnTo>
                    <a:lnTo>
                      <a:pt x="173" y="5"/>
                    </a:lnTo>
                    <a:lnTo>
                      <a:pt x="174" y="5"/>
                    </a:lnTo>
                    <a:lnTo>
                      <a:pt x="176" y="5"/>
                    </a:lnTo>
                    <a:lnTo>
                      <a:pt x="178" y="5"/>
                    </a:lnTo>
                    <a:lnTo>
                      <a:pt x="181" y="3"/>
                    </a:lnTo>
                    <a:lnTo>
                      <a:pt x="184" y="3"/>
                    </a:lnTo>
                    <a:lnTo>
                      <a:pt x="186" y="3"/>
                    </a:lnTo>
                    <a:lnTo>
                      <a:pt x="190" y="3"/>
                    </a:lnTo>
                    <a:lnTo>
                      <a:pt x="196" y="2"/>
                    </a:lnTo>
                    <a:lnTo>
                      <a:pt x="201" y="2"/>
                    </a:lnTo>
                    <a:lnTo>
                      <a:pt x="205" y="2"/>
                    </a:lnTo>
                    <a:lnTo>
                      <a:pt x="212" y="0"/>
                    </a:lnTo>
                    <a:lnTo>
                      <a:pt x="213" y="0"/>
                    </a:lnTo>
                    <a:lnTo>
                      <a:pt x="213" y="2"/>
                    </a:lnTo>
                    <a:lnTo>
                      <a:pt x="215" y="2"/>
                    </a:lnTo>
                    <a:lnTo>
                      <a:pt x="215" y="3"/>
                    </a:lnTo>
                    <a:lnTo>
                      <a:pt x="215" y="5"/>
                    </a:lnTo>
                    <a:lnTo>
                      <a:pt x="215" y="7"/>
                    </a:lnTo>
                    <a:lnTo>
                      <a:pt x="215" y="8"/>
                    </a:lnTo>
                    <a:lnTo>
                      <a:pt x="215" y="13"/>
                    </a:lnTo>
                    <a:lnTo>
                      <a:pt x="215" y="15"/>
                    </a:lnTo>
                    <a:lnTo>
                      <a:pt x="217" y="24"/>
                    </a:lnTo>
                    <a:lnTo>
                      <a:pt x="217" y="27"/>
                    </a:lnTo>
                    <a:lnTo>
                      <a:pt x="218" y="32"/>
                    </a:lnTo>
                    <a:lnTo>
                      <a:pt x="218" y="34"/>
                    </a:lnTo>
                    <a:lnTo>
                      <a:pt x="218" y="35"/>
                    </a:lnTo>
                    <a:lnTo>
                      <a:pt x="218" y="39"/>
                    </a:lnTo>
                    <a:lnTo>
                      <a:pt x="220" y="49"/>
                    </a:lnTo>
                    <a:lnTo>
                      <a:pt x="220" y="51"/>
                    </a:lnTo>
                    <a:lnTo>
                      <a:pt x="222" y="59"/>
                    </a:lnTo>
                    <a:lnTo>
                      <a:pt x="222" y="61"/>
                    </a:lnTo>
                    <a:lnTo>
                      <a:pt x="223" y="68"/>
                    </a:lnTo>
                    <a:lnTo>
                      <a:pt x="223" y="78"/>
                    </a:lnTo>
                    <a:lnTo>
                      <a:pt x="225" y="85"/>
                    </a:lnTo>
                    <a:lnTo>
                      <a:pt x="227" y="101"/>
                    </a:lnTo>
                    <a:lnTo>
                      <a:pt x="227" y="103"/>
                    </a:lnTo>
                    <a:lnTo>
                      <a:pt x="229" y="105"/>
                    </a:lnTo>
                    <a:lnTo>
                      <a:pt x="229" y="107"/>
                    </a:lnTo>
                    <a:lnTo>
                      <a:pt x="229" y="108"/>
                    </a:lnTo>
                    <a:lnTo>
                      <a:pt x="229" y="110"/>
                    </a:lnTo>
                    <a:lnTo>
                      <a:pt x="229" y="112"/>
                    </a:lnTo>
                    <a:lnTo>
                      <a:pt x="229" y="113"/>
                    </a:lnTo>
                    <a:lnTo>
                      <a:pt x="230" y="122"/>
                    </a:lnTo>
                    <a:lnTo>
                      <a:pt x="230" y="125"/>
                    </a:lnTo>
                    <a:lnTo>
                      <a:pt x="232" y="132"/>
                    </a:lnTo>
                    <a:lnTo>
                      <a:pt x="232" y="144"/>
                    </a:lnTo>
                    <a:lnTo>
                      <a:pt x="234" y="147"/>
                    </a:lnTo>
                    <a:lnTo>
                      <a:pt x="234" y="149"/>
                    </a:lnTo>
                    <a:lnTo>
                      <a:pt x="234" y="157"/>
                    </a:lnTo>
                    <a:lnTo>
                      <a:pt x="234" y="159"/>
                    </a:lnTo>
                    <a:lnTo>
                      <a:pt x="235" y="161"/>
                    </a:lnTo>
                    <a:lnTo>
                      <a:pt x="235" y="166"/>
                    </a:lnTo>
                    <a:lnTo>
                      <a:pt x="235" y="169"/>
                    </a:lnTo>
                    <a:lnTo>
                      <a:pt x="235" y="174"/>
                    </a:lnTo>
                    <a:lnTo>
                      <a:pt x="237" y="176"/>
                    </a:lnTo>
                    <a:lnTo>
                      <a:pt x="237" y="179"/>
                    </a:lnTo>
                    <a:lnTo>
                      <a:pt x="237" y="188"/>
                    </a:lnTo>
                    <a:lnTo>
                      <a:pt x="239" y="191"/>
                    </a:lnTo>
                    <a:lnTo>
                      <a:pt x="239" y="193"/>
                    </a:lnTo>
                    <a:lnTo>
                      <a:pt x="239" y="195"/>
                    </a:lnTo>
                    <a:lnTo>
                      <a:pt x="239" y="196"/>
                    </a:lnTo>
                    <a:lnTo>
                      <a:pt x="239" y="198"/>
                    </a:lnTo>
                    <a:lnTo>
                      <a:pt x="239" y="200"/>
                    </a:lnTo>
                    <a:lnTo>
                      <a:pt x="239" y="201"/>
                    </a:lnTo>
                    <a:lnTo>
                      <a:pt x="240" y="208"/>
                    </a:lnTo>
                    <a:lnTo>
                      <a:pt x="240" y="212"/>
                    </a:lnTo>
                    <a:lnTo>
                      <a:pt x="240" y="213"/>
                    </a:lnTo>
                    <a:lnTo>
                      <a:pt x="240" y="218"/>
                    </a:lnTo>
                    <a:lnTo>
                      <a:pt x="242" y="223"/>
                    </a:lnTo>
                    <a:lnTo>
                      <a:pt x="242" y="225"/>
                    </a:lnTo>
                    <a:lnTo>
                      <a:pt x="242" y="229"/>
                    </a:lnTo>
                    <a:lnTo>
                      <a:pt x="242" y="230"/>
                    </a:lnTo>
                    <a:lnTo>
                      <a:pt x="244" y="234"/>
                    </a:lnTo>
                    <a:lnTo>
                      <a:pt x="244" y="242"/>
                    </a:lnTo>
                    <a:lnTo>
                      <a:pt x="245" y="251"/>
                    </a:lnTo>
                    <a:lnTo>
                      <a:pt x="245" y="254"/>
                    </a:lnTo>
                    <a:lnTo>
                      <a:pt x="245" y="256"/>
                    </a:lnTo>
                    <a:lnTo>
                      <a:pt x="245" y="257"/>
                    </a:lnTo>
                    <a:lnTo>
                      <a:pt x="247" y="266"/>
                    </a:lnTo>
                    <a:lnTo>
                      <a:pt x="247" y="268"/>
                    </a:lnTo>
                    <a:lnTo>
                      <a:pt x="247" y="271"/>
                    </a:lnTo>
                    <a:lnTo>
                      <a:pt x="242" y="276"/>
                    </a:lnTo>
                    <a:lnTo>
                      <a:pt x="242" y="278"/>
                    </a:lnTo>
                    <a:lnTo>
                      <a:pt x="244" y="279"/>
                    </a:lnTo>
                    <a:lnTo>
                      <a:pt x="247" y="283"/>
                    </a:lnTo>
                    <a:lnTo>
                      <a:pt x="251" y="290"/>
                    </a:lnTo>
                    <a:lnTo>
                      <a:pt x="252" y="293"/>
                    </a:lnTo>
                    <a:lnTo>
                      <a:pt x="254" y="295"/>
                    </a:lnTo>
                    <a:lnTo>
                      <a:pt x="254" y="296"/>
                    </a:lnTo>
                    <a:lnTo>
                      <a:pt x="252" y="303"/>
                    </a:lnTo>
                    <a:lnTo>
                      <a:pt x="251" y="305"/>
                    </a:lnTo>
                    <a:lnTo>
                      <a:pt x="242" y="306"/>
                    </a:lnTo>
                    <a:lnTo>
                      <a:pt x="240" y="306"/>
                    </a:lnTo>
                    <a:lnTo>
                      <a:pt x="239" y="306"/>
                    </a:lnTo>
                    <a:lnTo>
                      <a:pt x="235" y="308"/>
                    </a:lnTo>
                    <a:lnTo>
                      <a:pt x="230" y="313"/>
                    </a:lnTo>
                    <a:lnTo>
                      <a:pt x="227" y="317"/>
                    </a:lnTo>
                    <a:lnTo>
                      <a:pt x="225" y="318"/>
                    </a:lnTo>
                    <a:lnTo>
                      <a:pt x="223" y="318"/>
                    </a:lnTo>
                    <a:lnTo>
                      <a:pt x="222" y="317"/>
                    </a:lnTo>
                    <a:lnTo>
                      <a:pt x="220" y="317"/>
                    </a:lnTo>
                    <a:lnTo>
                      <a:pt x="218" y="313"/>
                    </a:lnTo>
                    <a:lnTo>
                      <a:pt x="217" y="313"/>
                    </a:lnTo>
                    <a:lnTo>
                      <a:pt x="215" y="313"/>
                    </a:lnTo>
                    <a:lnTo>
                      <a:pt x="212" y="313"/>
                    </a:lnTo>
                    <a:lnTo>
                      <a:pt x="205" y="315"/>
                    </a:lnTo>
                    <a:lnTo>
                      <a:pt x="203" y="317"/>
                    </a:lnTo>
                    <a:lnTo>
                      <a:pt x="201" y="318"/>
                    </a:lnTo>
                    <a:lnTo>
                      <a:pt x="201" y="320"/>
                    </a:lnTo>
                    <a:lnTo>
                      <a:pt x="205" y="329"/>
                    </a:lnTo>
                    <a:lnTo>
                      <a:pt x="207" y="330"/>
                    </a:lnTo>
                    <a:lnTo>
                      <a:pt x="207" y="332"/>
                    </a:lnTo>
                    <a:lnTo>
                      <a:pt x="207" y="335"/>
                    </a:lnTo>
                    <a:lnTo>
                      <a:pt x="207" y="337"/>
                    </a:lnTo>
                    <a:lnTo>
                      <a:pt x="203" y="339"/>
                    </a:lnTo>
                    <a:lnTo>
                      <a:pt x="193" y="347"/>
                    </a:lnTo>
                    <a:lnTo>
                      <a:pt x="193" y="349"/>
                    </a:lnTo>
                    <a:lnTo>
                      <a:pt x="191" y="352"/>
                    </a:lnTo>
                    <a:lnTo>
                      <a:pt x="191" y="354"/>
                    </a:lnTo>
                    <a:lnTo>
                      <a:pt x="191" y="356"/>
                    </a:lnTo>
                    <a:lnTo>
                      <a:pt x="191" y="359"/>
                    </a:lnTo>
                    <a:lnTo>
                      <a:pt x="190" y="362"/>
                    </a:lnTo>
                    <a:lnTo>
                      <a:pt x="188" y="362"/>
                    </a:lnTo>
                    <a:lnTo>
                      <a:pt x="184" y="366"/>
                    </a:lnTo>
                    <a:lnTo>
                      <a:pt x="183" y="366"/>
                    </a:lnTo>
                    <a:lnTo>
                      <a:pt x="181" y="364"/>
                    </a:lnTo>
                    <a:lnTo>
                      <a:pt x="179" y="364"/>
                    </a:lnTo>
                    <a:lnTo>
                      <a:pt x="178" y="366"/>
                    </a:lnTo>
                    <a:lnTo>
                      <a:pt x="173" y="376"/>
                    </a:lnTo>
                    <a:lnTo>
                      <a:pt x="173" y="379"/>
                    </a:lnTo>
                    <a:lnTo>
                      <a:pt x="173" y="381"/>
                    </a:lnTo>
                    <a:lnTo>
                      <a:pt x="173" y="384"/>
                    </a:lnTo>
                    <a:lnTo>
                      <a:pt x="173" y="386"/>
                    </a:lnTo>
                    <a:lnTo>
                      <a:pt x="173" y="388"/>
                    </a:lnTo>
                    <a:lnTo>
                      <a:pt x="173" y="393"/>
                    </a:lnTo>
                    <a:lnTo>
                      <a:pt x="171" y="395"/>
                    </a:lnTo>
                    <a:lnTo>
                      <a:pt x="168" y="396"/>
                    </a:lnTo>
                    <a:lnTo>
                      <a:pt x="164" y="396"/>
                    </a:lnTo>
                    <a:lnTo>
                      <a:pt x="152" y="396"/>
                    </a:lnTo>
                    <a:lnTo>
                      <a:pt x="149" y="395"/>
                    </a:lnTo>
                    <a:lnTo>
                      <a:pt x="144" y="393"/>
                    </a:lnTo>
                    <a:lnTo>
                      <a:pt x="144" y="391"/>
                    </a:lnTo>
                    <a:lnTo>
                      <a:pt x="144" y="390"/>
                    </a:lnTo>
                    <a:lnTo>
                      <a:pt x="142" y="388"/>
                    </a:lnTo>
                    <a:lnTo>
                      <a:pt x="144" y="384"/>
                    </a:lnTo>
                    <a:lnTo>
                      <a:pt x="142" y="384"/>
                    </a:lnTo>
                    <a:lnTo>
                      <a:pt x="140" y="384"/>
                    </a:lnTo>
                    <a:lnTo>
                      <a:pt x="139" y="384"/>
                    </a:lnTo>
                    <a:lnTo>
                      <a:pt x="139" y="386"/>
                    </a:lnTo>
                    <a:lnTo>
                      <a:pt x="134" y="390"/>
                    </a:lnTo>
                    <a:lnTo>
                      <a:pt x="130" y="391"/>
                    </a:lnTo>
                    <a:lnTo>
                      <a:pt x="130" y="393"/>
                    </a:lnTo>
                    <a:lnTo>
                      <a:pt x="130" y="395"/>
                    </a:lnTo>
                    <a:lnTo>
                      <a:pt x="129" y="395"/>
                    </a:lnTo>
                    <a:lnTo>
                      <a:pt x="129" y="396"/>
                    </a:lnTo>
                    <a:lnTo>
                      <a:pt x="127" y="396"/>
                    </a:lnTo>
                    <a:lnTo>
                      <a:pt x="125" y="396"/>
                    </a:lnTo>
                    <a:lnTo>
                      <a:pt x="124" y="396"/>
                    </a:lnTo>
                    <a:lnTo>
                      <a:pt x="124" y="398"/>
                    </a:lnTo>
                    <a:lnTo>
                      <a:pt x="125" y="405"/>
                    </a:lnTo>
                    <a:lnTo>
                      <a:pt x="118" y="417"/>
                    </a:lnTo>
                    <a:lnTo>
                      <a:pt x="117" y="418"/>
                    </a:lnTo>
                    <a:lnTo>
                      <a:pt x="115" y="418"/>
                    </a:lnTo>
                    <a:lnTo>
                      <a:pt x="115" y="417"/>
                    </a:lnTo>
                    <a:lnTo>
                      <a:pt x="110" y="413"/>
                    </a:lnTo>
                    <a:lnTo>
                      <a:pt x="108" y="413"/>
                    </a:lnTo>
                    <a:lnTo>
                      <a:pt x="107" y="412"/>
                    </a:lnTo>
                    <a:lnTo>
                      <a:pt x="105" y="410"/>
                    </a:lnTo>
                    <a:lnTo>
                      <a:pt x="103" y="406"/>
                    </a:lnTo>
                    <a:lnTo>
                      <a:pt x="101" y="405"/>
                    </a:lnTo>
                    <a:lnTo>
                      <a:pt x="100" y="403"/>
                    </a:lnTo>
                    <a:lnTo>
                      <a:pt x="98" y="405"/>
                    </a:lnTo>
                    <a:lnTo>
                      <a:pt x="95" y="408"/>
                    </a:lnTo>
                    <a:lnTo>
                      <a:pt x="95" y="410"/>
                    </a:lnTo>
                    <a:lnTo>
                      <a:pt x="93" y="412"/>
                    </a:lnTo>
                    <a:lnTo>
                      <a:pt x="88" y="412"/>
                    </a:lnTo>
                    <a:lnTo>
                      <a:pt x="86" y="413"/>
                    </a:lnTo>
                    <a:lnTo>
                      <a:pt x="85" y="415"/>
                    </a:lnTo>
                    <a:lnTo>
                      <a:pt x="83" y="415"/>
                    </a:lnTo>
                    <a:lnTo>
                      <a:pt x="83" y="417"/>
                    </a:lnTo>
                    <a:lnTo>
                      <a:pt x="83" y="418"/>
                    </a:lnTo>
                    <a:lnTo>
                      <a:pt x="83" y="423"/>
                    </a:lnTo>
                    <a:lnTo>
                      <a:pt x="81" y="425"/>
                    </a:lnTo>
                    <a:lnTo>
                      <a:pt x="81" y="427"/>
                    </a:lnTo>
                    <a:lnTo>
                      <a:pt x="79" y="428"/>
                    </a:lnTo>
                    <a:lnTo>
                      <a:pt x="78" y="428"/>
                    </a:lnTo>
                    <a:lnTo>
                      <a:pt x="76" y="427"/>
                    </a:lnTo>
                    <a:lnTo>
                      <a:pt x="71" y="423"/>
                    </a:lnTo>
                    <a:lnTo>
                      <a:pt x="66" y="420"/>
                    </a:lnTo>
                    <a:lnTo>
                      <a:pt x="64" y="420"/>
                    </a:lnTo>
                    <a:lnTo>
                      <a:pt x="63" y="418"/>
                    </a:lnTo>
                    <a:lnTo>
                      <a:pt x="56" y="415"/>
                    </a:lnTo>
                    <a:lnTo>
                      <a:pt x="54" y="415"/>
                    </a:lnTo>
                    <a:lnTo>
                      <a:pt x="52" y="413"/>
                    </a:lnTo>
                    <a:lnTo>
                      <a:pt x="51" y="415"/>
                    </a:lnTo>
                    <a:lnTo>
                      <a:pt x="49" y="415"/>
                    </a:lnTo>
                    <a:lnTo>
                      <a:pt x="46" y="418"/>
                    </a:lnTo>
                    <a:lnTo>
                      <a:pt x="42" y="417"/>
                    </a:lnTo>
                    <a:lnTo>
                      <a:pt x="41" y="417"/>
                    </a:lnTo>
                    <a:lnTo>
                      <a:pt x="39" y="415"/>
                    </a:lnTo>
                    <a:lnTo>
                      <a:pt x="39" y="413"/>
                    </a:lnTo>
                    <a:lnTo>
                      <a:pt x="39" y="412"/>
                    </a:lnTo>
                    <a:lnTo>
                      <a:pt x="37" y="412"/>
                    </a:lnTo>
                    <a:lnTo>
                      <a:pt x="37" y="413"/>
                    </a:lnTo>
                    <a:lnTo>
                      <a:pt x="35" y="418"/>
                    </a:lnTo>
                    <a:lnTo>
                      <a:pt x="35" y="420"/>
                    </a:lnTo>
                    <a:lnTo>
                      <a:pt x="39" y="422"/>
                    </a:lnTo>
                    <a:lnTo>
                      <a:pt x="39" y="423"/>
                    </a:lnTo>
                    <a:lnTo>
                      <a:pt x="39" y="425"/>
                    </a:lnTo>
                    <a:lnTo>
                      <a:pt x="37" y="427"/>
                    </a:lnTo>
                    <a:lnTo>
                      <a:pt x="35" y="428"/>
                    </a:lnTo>
                    <a:lnTo>
                      <a:pt x="32" y="428"/>
                    </a:lnTo>
                    <a:lnTo>
                      <a:pt x="32" y="427"/>
                    </a:lnTo>
                    <a:lnTo>
                      <a:pt x="32" y="425"/>
                    </a:lnTo>
                    <a:lnTo>
                      <a:pt x="32" y="422"/>
                    </a:lnTo>
                    <a:lnTo>
                      <a:pt x="32" y="420"/>
                    </a:lnTo>
                    <a:lnTo>
                      <a:pt x="30" y="420"/>
                    </a:lnTo>
                    <a:lnTo>
                      <a:pt x="25" y="422"/>
                    </a:lnTo>
                    <a:lnTo>
                      <a:pt x="24" y="423"/>
                    </a:lnTo>
                    <a:lnTo>
                      <a:pt x="22" y="423"/>
                    </a:lnTo>
                    <a:lnTo>
                      <a:pt x="18" y="425"/>
                    </a:lnTo>
                    <a:lnTo>
                      <a:pt x="18" y="423"/>
                    </a:lnTo>
                    <a:lnTo>
                      <a:pt x="17" y="422"/>
                    </a:lnTo>
                    <a:lnTo>
                      <a:pt x="15" y="420"/>
                    </a:lnTo>
                    <a:lnTo>
                      <a:pt x="13" y="420"/>
                    </a:lnTo>
                    <a:lnTo>
                      <a:pt x="12" y="422"/>
                    </a:lnTo>
                    <a:lnTo>
                      <a:pt x="10" y="423"/>
                    </a:lnTo>
                    <a:lnTo>
                      <a:pt x="10" y="425"/>
                    </a:lnTo>
                    <a:lnTo>
                      <a:pt x="10" y="427"/>
                    </a:lnTo>
                    <a:lnTo>
                      <a:pt x="12" y="427"/>
                    </a:lnTo>
                    <a:lnTo>
                      <a:pt x="12" y="428"/>
                    </a:lnTo>
                    <a:lnTo>
                      <a:pt x="13" y="428"/>
                    </a:lnTo>
                    <a:lnTo>
                      <a:pt x="13" y="430"/>
                    </a:lnTo>
                    <a:lnTo>
                      <a:pt x="13" y="432"/>
                    </a:lnTo>
                    <a:lnTo>
                      <a:pt x="12" y="435"/>
                    </a:lnTo>
                    <a:lnTo>
                      <a:pt x="8" y="435"/>
                    </a:lnTo>
                    <a:lnTo>
                      <a:pt x="5" y="434"/>
                    </a:lnTo>
                    <a:lnTo>
                      <a:pt x="3" y="434"/>
                    </a:lnTo>
                    <a:lnTo>
                      <a:pt x="3" y="430"/>
                    </a:lnTo>
                    <a:lnTo>
                      <a:pt x="2" y="428"/>
                    </a:lnTo>
                    <a:lnTo>
                      <a:pt x="0" y="423"/>
                    </a:lnTo>
                    <a:lnTo>
                      <a:pt x="0" y="425"/>
                    </a:lnTo>
                    <a:lnTo>
                      <a:pt x="3" y="425"/>
                    </a:lnTo>
                    <a:lnTo>
                      <a:pt x="3" y="423"/>
                    </a:lnTo>
                    <a:lnTo>
                      <a:pt x="3" y="415"/>
                    </a:lnTo>
                    <a:lnTo>
                      <a:pt x="0" y="410"/>
                    </a:lnTo>
                    <a:lnTo>
                      <a:pt x="0" y="408"/>
                    </a:lnTo>
                    <a:lnTo>
                      <a:pt x="2" y="403"/>
                    </a:lnTo>
                    <a:lnTo>
                      <a:pt x="5" y="400"/>
                    </a:lnTo>
                    <a:lnTo>
                      <a:pt x="8" y="400"/>
                    </a:lnTo>
                    <a:lnTo>
                      <a:pt x="8" y="398"/>
                    </a:lnTo>
                    <a:lnTo>
                      <a:pt x="10" y="396"/>
                    </a:lnTo>
                    <a:lnTo>
                      <a:pt x="10" y="395"/>
                    </a:lnTo>
                    <a:lnTo>
                      <a:pt x="8" y="395"/>
                    </a:lnTo>
                    <a:lnTo>
                      <a:pt x="7" y="395"/>
                    </a:lnTo>
                    <a:lnTo>
                      <a:pt x="7" y="393"/>
                    </a:lnTo>
                    <a:lnTo>
                      <a:pt x="5" y="391"/>
                    </a:lnTo>
                    <a:lnTo>
                      <a:pt x="5" y="390"/>
                    </a:lnTo>
                    <a:lnTo>
                      <a:pt x="7" y="388"/>
                    </a:lnTo>
                    <a:lnTo>
                      <a:pt x="8" y="386"/>
                    </a:lnTo>
                    <a:lnTo>
                      <a:pt x="13" y="383"/>
                    </a:lnTo>
                    <a:lnTo>
                      <a:pt x="20" y="369"/>
                    </a:lnTo>
                    <a:lnTo>
                      <a:pt x="22" y="367"/>
                    </a:lnTo>
                    <a:lnTo>
                      <a:pt x="27" y="357"/>
                    </a:lnTo>
                    <a:lnTo>
                      <a:pt x="25" y="354"/>
                    </a:lnTo>
                    <a:lnTo>
                      <a:pt x="27" y="352"/>
                    </a:lnTo>
                    <a:lnTo>
                      <a:pt x="29" y="347"/>
                    </a:lnTo>
                    <a:lnTo>
                      <a:pt x="29" y="344"/>
                    </a:lnTo>
                    <a:lnTo>
                      <a:pt x="30" y="342"/>
                    </a:lnTo>
                    <a:lnTo>
                      <a:pt x="30" y="340"/>
                    </a:lnTo>
                    <a:lnTo>
                      <a:pt x="32" y="340"/>
                    </a:lnTo>
                    <a:lnTo>
                      <a:pt x="35" y="340"/>
                    </a:lnTo>
                    <a:lnTo>
                      <a:pt x="35" y="339"/>
                    </a:lnTo>
                    <a:lnTo>
                      <a:pt x="35" y="337"/>
                    </a:lnTo>
                    <a:lnTo>
                      <a:pt x="37" y="332"/>
                    </a:lnTo>
                    <a:lnTo>
                      <a:pt x="37" y="329"/>
                    </a:lnTo>
                    <a:lnTo>
                      <a:pt x="34" y="322"/>
                    </a:lnTo>
                    <a:lnTo>
                      <a:pt x="32" y="322"/>
                    </a:lnTo>
                    <a:lnTo>
                      <a:pt x="32" y="320"/>
                    </a:lnTo>
                    <a:lnTo>
                      <a:pt x="32" y="317"/>
                    </a:lnTo>
                    <a:lnTo>
                      <a:pt x="34" y="317"/>
                    </a:lnTo>
                    <a:lnTo>
                      <a:pt x="34" y="315"/>
                    </a:lnTo>
                    <a:lnTo>
                      <a:pt x="34" y="312"/>
                    </a:lnTo>
                    <a:lnTo>
                      <a:pt x="29" y="301"/>
                    </a:lnTo>
                    <a:lnTo>
                      <a:pt x="25" y="296"/>
                    </a:lnTo>
                    <a:lnTo>
                      <a:pt x="20" y="293"/>
                    </a:lnTo>
                    <a:lnTo>
                      <a:pt x="22" y="291"/>
                    </a:lnTo>
                    <a:lnTo>
                      <a:pt x="24" y="291"/>
                    </a:lnTo>
                    <a:lnTo>
                      <a:pt x="25" y="288"/>
                    </a:lnTo>
                    <a:lnTo>
                      <a:pt x="25" y="281"/>
                    </a:lnTo>
                    <a:lnTo>
                      <a:pt x="24" y="281"/>
                    </a:lnTo>
                    <a:lnTo>
                      <a:pt x="24" y="278"/>
                    </a:lnTo>
                    <a:lnTo>
                      <a:pt x="24" y="274"/>
                    </a:lnTo>
                    <a:lnTo>
                      <a:pt x="24" y="273"/>
                    </a:lnTo>
                    <a:lnTo>
                      <a:pt x="25" y="273"/>
                    </a:lnTo>
                    <a:lnTo>
                      <a:pt x="27" y="271"/>
                    </a:lnTo>
                    <a:lnTo>
                      <a:pt x="29" y="271"/>
                    </a:lnTo>
                    <a:lnTo>
                      <a:pt x="29" y="262"/>
                    </a:lnTo>
                    <a:lnTo>
                      <a:pt x="27" y="261"/>
                    </a:lnTo>
                    <a:lnTo>
                      <a:pt x="27" y="259"/>
                    </a:lnTo>
                    <a:lnTo>
                      <a:pt x="27" y="257"/>
                    </a:lnTo>
                    <a:lnTo>
                      <a:pt x="27" y="256"/>
                    </a:lnTo>
                    <a:lnTo>
                      <a:pt x="27" y="252"/>
                    </a:lnTo>
                    <a:lnTo>
                      <a:pt x="27" y="251"/>
                    </a:lnTo>
                    <a:lnTo>
                      <a:pt x="27" y="249"/>
                    </a:lnTo>
                    <a:lnTo>
                      <a:pt x="27" y="244"/>
                    </a:lnTo>
                    <a:lnTo>
                      <a:pt x="25" y="240"/>
                    </a:lnTo>
                    <a:lnTo>
                      <a:pt x="25" y="239"/>
                    </a:lnTo>
                    <a:lnTo>
                      <a:pt x="24" y="227"/>
                    </a:lnTo>
                    <a:lnTo>
                      <a:pt x="24" y="225"/>
                    </a:lnTo>
                    <a:lnTo>
                      <a:pt x="24" y="223"/>
                    </a:lnTo>
                    <a:lnTo>
                      <a:pt x="24" y="217"/>
                    </a:lnTo>
                    <a:lnTo>
                      <a:pt x="22" y="207"/>
                    </a:lnTo>
                    <a:lnTo>
                      <a:pt x="22" y="205"/>
                    </a:lnTo>
                    <a:lnTo>
                      <a:pt x="22" y="203"/>
                    </a:lnTo>
                    <a:lnTo>
                      <a:pt x="20" y="190"/>
                    </a:lnTo>
                    <a:lnTo>
                      <a:pt x="20" y="188"/>
                    </a:lnTo>
                    <a:lnTo>
                      <a:pt x="20" y="186"/>
                    </a:lnTo>
                    <a:lnTo>
                      <a:pt x="20" y="185"/>
                    </a:lnTo>
                    <a:lnTo>
                      <a:pt x="20" y="178"/>
                    </a:lnTo>
                    <a:lnTo>
                      <a:pt x="18" y="156"/>
                    </a:lnTo>
                    <a:lnTo>
                      <a:pt x="18" y="154"/>
                    </a:lnTo>
                    <a:lnTo>
                      <a:pt x="17" y="149"/>
                    </a:lnTo>
                    <a:lnTo>
                      <a:pt x="15" y="129"/>
                    </a:lnTo>
                    <a:lnTo>
                      <a:pt x="13" y="117"/>
                    </a:lnTo>
                    <a:lnTo>
                      <a:pt x="13" y="113"/>
                    </a:lnTo>
                    <a:lnTo>
                      <a:pt x="13" y="112"/>
                    </a:lnTo>
                    <a:lnTo>
                      <a:pt x="13" y="110"/>
                    </a:lnTo>
                    <a:lnTo>
                      <a:pt x="13" y="100"/>
                    </a:lnTo>
                    <a:lnTo>
                      <a:pt x="12" y="98"/>
                    </a:lnTo>
                    <a:lnTo>
                      <a:pt x="12" y="88"/>
                    </a:lnTo>
                    <a:lnTo>
                      <a:pt x="12" y="86"/>
                    </a:lnTo>
                    <a:lnTo>
                      <a:pt x="12" y="85"/>
                    </a:lnTo>
                    <a:lnTo>
                      <a:pt x="10" y="71"/>
                    </a:lnTo>
                    <a:lnTo>
                      <a:pt x="8" y="54"/>
                    </a:lnTo>
                    <a:lnTo>
                      <a:pt x="8" y="52"/>
                    </a:lnTo>
                    <a:lnTo>
                      <a:pt x="7" y="44"/>
                    </a:lnTo>
                    <a:lnTo>
                      <a:pt x="7" y="37"/>
                    </a:lnTo>
                    <a:lnTo>
                      <a:pt x="7" y="35"/>
                    </a:lnTo>
                    <a:lnTo>
                      <a:pt x="7" y="30"/>
                    </a:lnTo>
                    <a:lnTo>
                      <a:pt x="5" y="29"/>
                    </a:lnTo>
                    <a:lnTo>
                      <a:pt x="7" y="29"/>
                    </a:lnTo>
                    <a:lnTo>
                      <a:pt x="7" y="30"/>
                    </a:lnTo>
                    <a:lnTo>
                      <a:pt x="10" y="32"/>
                    </a:lnTo>
                    <a:lnTo>
                      <a:pt x="12" y="32"/>
                    </a:lnTo>
                    <a:lnTo>
                      <a:pt x="13" y="32"/>
                    </a:lnTo>
                    <a:lnTo>
                      <a:pt x="13" y="34"/>
                    </a:lnTo>
                    <a:lnTo>
                      <a:pt x="17" y="35"/>
                    </a:lnTo>
                    <a:lnTo>
                      <a:pt x="18" y="35"/>
                    </a:lnTo>
                    <a:lnTo>
                      <a:pt x="22" y="35"/>
                    </a:lnTo>
                    <a:lnTo>
                      <a:pt x="25" y="35"/>
                    </a:lnTo>
                    <a:lnTo>
                      <a:pt x="27" y="35"/>
                    </a:lnTo>
                    <a:lnTo>
                      <a:pt x="30" y="35"/>
                    </a:lnTo>
                    <a:lnTo>
                      <a:pt x="32" y="34"/>
                    </a:lnTo>
                    <a:lnTo>
                      <a:pt x="34" y="34"/>
                    </a:lnTo>
                    <a:lnTo>
                      <a:pt x="34" y="32"/>
                    </a:lnTo>
                    <a:lnTo>
                      <a:pt x="37" y="32"/>
                    </a:lnTo>
                    <a:lnTo>
                      <a:pt x="42" y="30"/>
                    </a:lnTo>
                    <a:lnTo>
                      <a:pt x="44" y="29"/>
                    </a:lnTo>
                    <a:lnTo>
                      <a:pt x="46" y="27"/>
                    </a:lnTo>
                    <a:lnTo>
                      <a:pt x="51" y="24"/>
                    </a:lnTo>
                    <a:lnTo>
                      <a:pt x="52" y="22"/>
                    </a:lnTo>
                    <a:lnTo>
                      <a:pt x="56" y="20"/>
                    </a:lnTo>
                    <a:lnTo>
                      <a:pt x="59" y="18"/>
                    </a:lnTo>
                    <a:lnTo>
                      <a:pt x="61" y="17"/>
                    </a:lnTo>
                    <a:lnTo>
                      <a:pt x="64" y="17"/>
                    </a:lnTo>
                    <a:lnTo>
                      <a:pt x="73" y="17"/>
                    </a:lnTo>
                    <a:lnTo>
                      <a:pt x="83" y="15"/>
                    </a:lnTo>
                    <a:lnTo>
                      <a:pt x="85" y="15"/>
                    </a:lnTo>
                    <a:lnTo>
                      <a:pt x="101" y="13"/>
                    </a:lnTo>
                    <a:lnTo>
                      <a:pt x="105" y="13"/>
                    </a:lnTo>
                    <a:lnTo>
                      <a:pt x="112" y="12"/>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43"/>
              <p:cNvSpPr>
                <a:spLocks/>
              </p:cNvSpPr>
              <p:nvPr/>
            </p:nvSpPr>
            <p:spPr bwMode="auto">
              <a:xfrm>
                <a:off x="6102699" y="2443133"/>
                <a:ext cx="953324" cy="616406"/>
              </a:xfrm>
              <a:custGeom>
                <a:avLst/>
                <a:gdLst>
                  <a:gd name="T0" fmla="*/ 420 w 498"/>
                  <a:gd name="T1" fmla="*/ 25 h 322"/>
                  <a:gd name="T2" fmla="*/ 413 w 498"/>
                  <a:gd name="T3" fmla="*/ 47 h 322"/>
                  <a:gd name="T4" fmla="*/ 423 w 498"/>
                  <a:gd name="T5" fmla="*/ 76 h 322"/>
                  <a:gd name="T6" fmla="*/ 450 w 498"/>
                  <a:gd name="T7" fmla="*/ 86 h 322"/>
                  <a:gd name="T8" fmla="*/ 459 w 498"/>
                  <a:gd name="T9" fmla="*/ 105 h 322"/>
                  <a:gd name="T10" fmla="*/ 476 w 498"/>
                  <a:gd name="T11" fmla="*/ 124 h 322"/>
                  <a:gd name="T12" fmla="*/ 496 w 498"/>
                  <a:gd name="T13" fmla="*/ 137 h 322"/>
                  <a:gd name="T14" fmla="*/ 498 w 498"/>
                  <a:gd name="T15" fmla="*/ 156 h 322"/>
                  <a:gd name="T16" fmla="*/ 486 w 498"/>
                  <a:gd name="T17" fmla="*/ 183 h 322"/>
                  <a:gd name="T18" fmla="*/ 465 w 498"/>
                  <a:gd name="T19" fmla="*/ 203 h 322"/>
                  <a:gd name="T20" fmla="*/ 433 w 498"/>
                  <a:gd name="T21" fmla="*/ 213 h 322"/>
                  <a:gd name="T22" fmla="*/ 437 w 498"/>
                  <a:gd name="T23" fmla="*/ 239 h 322"/>
                  <a:gd name="T24" fmla="*/ 438 w 498"/>
                  <a:gd name="T25" fmla="*/ 266 h 322"/>
                  <a:gd name="T26" fmla="*/ 425 w 498"/>
                  <a:gd name="T27" fmla="*/ 295 h 322"/>
                  <a:gd name="T28" fmla="*/ 411 w 498"/>
                  <a:gd name="T29" fmla="*/ 307 h 322"/>
                  <a:gd name="T30" fmla="*/ 403 w 498"/>
                  <a:gd name="T31" fmla="*/ 320 h 322"/>
                  <a:gd name="T32" fmla="*/ 382 w 498"/>
                  <a:gd name="T33" fmla="*/ 298 h 322"/>
                  <a:gd name="T34" fmla="*/ 362 w 498"/>
                  <a:gd name="T35" fmla="*/ 302 h 322"/>
                  <a:gd name="T36" fmla="*/ 345 w 498"/>
                  <a:gd name="T37" fmla="*/ 302 h 322"/>
                  <a:gd name="T38" fmla="*/ 325 w 498"/>
                  <a:gd name="T39" fmla="*/ 303 h 322"/>
                  <a:gd name="T40" fmla="*/ 303 w 498"/>
                  <a:gd name="T41" fmla="*/ 305 h 322"/>
                  <a:gd name="T42" fmla="*/ 277 w 498"/>
                  <a:gd name="T43" fmla="*/ 307 h 322"/>
                  <a:gd name="T44" fmla="*/ 247 w 498"/>
                  <a:gd name="T45" fmla="*/ 308 h 322"/>
                  <a:gd name="T46" fmla="*/ 227 w 498"/>
                  <a:gd name="T47" fmla="*/ 308 h 322"/>
                  <a:gd name="T48" fmla="*/ 211 w 498"/>
                  <a:gd name="T49" fmla="*/ 308 h 322"/>
                  <a:gd name="T50" fmla="*/ 183 w 498"/>
                  <a:gd name="T51" fmla="*/ 310 h 322"/>
                  <a:gd name="T52" fmla="*/ 162 w 498"/>
                  <a:gd name="T53" fmla="*/ 310 h 322"/>
                  <a:gd name="T54" fmla="*/ 140 w 498"/>
                  <a:gd name="T55" fmla="*/ 310 h 322"/>
                  <a:gd name="T56" fmla="*/ 118 w 498"/>
                  <a:gd name="T57" fmla="*/ 310 h 322"/>
                  <a:gd name="T58" fmla="*/ 96 w 498"/>
                  <a:gd name="T59" fmla="*/ 310 h 322"/>
                  <a:gd name="T60" fmla="*/ 76 w 498"/>
                  <a:gd name="T61" fmla="*/ 310 h 322"/>
                  <a:gd name="T62" fmla="*/ 64 w 498"/>
                  <a:gd name="T63" fmla="*/ 303 h 322"/>
                  <a:gd name="T64" fmla="*/ 59 w 498"/>
                  <a:gd name="T65" fmla="*/ 291 h 322"/>
                  <a:gd name="T66" fmla="*/ 59 w 498"/>
                  <a:gd name="T67" fmla="*/ 263 h 322"/>
                  <a:gd name="T68" fmla="*/ 52 w 498"/>
                  <a:gd name="T69" fmla="*/ 234 h 322"/>
                  <a:gd name="T70" fmla="*/ 45 w 498"/>
                  <a:gd name="T71" fmla="*/ 213 h 322"/>
                  <a:gd name="T72" fmla="*/ 39 w 498"/>
                  <a:gd name="T73" fmla="*/ 197 h 322"/>
                  <a:gd name="T74" fmla="*/ 37 w 498"/>
                  <a:gd name="T75" fmla="*/ 178 h 322"/>
                  <a:gd name="T76" fmla="*/ 28 w 498"/>
                  <a:gd name="T77" fmla="*/ 159 h 322"/>
                  <a:gd name="T78" fmla="*/ 22 w 498"/>
                  <a:gd name="T79" fmla="*/ 142 h 322"/>
                  <a:gd name="T80" fmla="*/ 17 w 498"/>
                  <a:gd name="T81" fmla="*/ 127 h 322"/>
                  <a:gd name="T82" fmla="*/ 18 w 498"/>
                  <a:gd name="T83" fmla="*/ 114 h 322"/>
                  <a:gd name="T84" fmla="*/ 11 w 498"/>
                  <a:gd name="T85" fmla="*/ 107 h 322"/>
                  <a:gd name="T86" fmla="*/ 0 w 498"/>
                  <a:gd name="T87" fmla="*/ 88 h 322"/>
                  <a:gd name="T88" fmla="*/ 10 w 498"/>
                  <a:gd name="T89" fmla="*/ 66 h 322"/>
                  <a:gd name="T90" fmla="*/ 6 w 498"/>
                  <a:gd name="T91" fmla="*/ 37 h 322"/>
                  <a:gd name="T92" fmla="*/ 8 w 498"/>
                  <a:gd name="T93" fmla="*/ 29 h 322"/>
                  <a:gd name="T94" fmla="*/ 3 w 498"/>
                  <a:gd name="T95" fmla="*/ 12 h 322"/>
                  <a:gd name="T96" fmla="*/ 34 w 498"/>
                  <a:gd name="T97" fmla="*/ 10 h 322"/>
                  <a:gd name="T98" fmla="*/ 88 w 498"/>
                  <a:gd name="T99" fmla="*/ 8 h 322"/>
                  <a:gd name="T100" fmla="*/ 115 w 498"/>
                  <a:gd name="T101" fmla="*/ 8 h 322"/>
                  <a:gd name="T102" fmla="*/ 128 w 498"/>
                  <a:gd name="T103" fmla="*/ 8 h 322"/>
                  <a:gd name="T104" fmla="*/ 164 w 498"/>
                  <a:gd name="T105" fmla="*/ 8 h 322"/>
                  <a:gd name="T106" fmla="*/ 220 w 498"/>
                  <a:gd name="T107" fmla="*/ 7 h 322"/>
                  <a:gd name="T108" fmla="*/ 237 w 498"/>
                  <a:gd name="T109" fmla="*/ 7 h 322"/>
                  <a:gd name="T110" fmla="*/ 271 w 498"/>
                  <a:gd name="T111" fmla="*/ 5 h 322"/>
                  <a:gd name="T112" fmla="*/ 298 w 498"/>
                  <a:gd name="T113" fmla="*/ 5 h 322"/>
                  <a:gd name="T114" fmla="*/ 327 w 498"/>
                  <a:gd name="T115" fmla="*/ 3 h 322"/>
                  <a:gd name="T116" fmla="*/ 362 w 498"/>
                  <a:gd name="T117" fmla="*/ 2 h 322"/>
                  <a:gd name="T118" fmla="*/ 376 w 498"/>
                  <a:gd name="T119" fmla="*/ 2 h 322"/>
                  <a:gd name="T120" fmla="*/ 394 w 498"/>
                  <a:gd name="T121"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322">
                    <a:moveTo>
                      <a:pt x="406" y="0"/>
                    </a:moveTo>
                    <a:lnTo>
                      <a:pt x="408" y="7"/>
                    </a:lnTo>
                    <a:lnTo>
                      <a:pt x="408" y="14"/>
                    </a:lnTo>
                    <a:lnTo>
                      <a:pt x="416" y="19"/>
                    </a:lnTo>
                    <a:lnTo>
                      <a:pt x="418" y="20"/>
                    </a:lnTo>
                    <a:lnTo>
                      <a:pt x="420" y="24"/>
                    </a:lnTo>
                    <a:lnTo>
                      <a:pt x="420" y="25"/>
                    </a:lnTo>
                    <a:lnTo>
                      <a:pt x="415" y="36"/>
                    </a:lnTo>
                    <a:lnTo>
                      <a:pt x="413" y="36"/>
                    </a:lnTo>
                    <a:lnTo>
                      <a:pt x="413" y="37"/>
                    </a:lnTo>
                    <a:lnTo>
                      <a:pt x="411" y="37"/>
                    </a:lnTo>
                    <a:lnTo>
                      <a:pt x="413" y="42"/>
                    </a:lnTo>
                    <a:lnTo>
                      <a:pt x="413" y="44"/>
                    </a:lnTo>
                    <a:lnTo>
                      <a:pt x="413" y="47"/>
                    </a:lnTo>
                    <a:lnTo>
                      <a:pt x="415" y="53"/>
                    </a:lnTo>
                    <a:lnTo>
                      <a:pt x="416" y="61"/>
                    </a:lnTo>
                    <a:lnTo>
                      <a:pt x="418" y="61"/>
                    </a:lnTo>
                    <a:lnTo>
                      <a:pt x="420" y="63"/>
                    </a:lnTo>
                    <a:lnTo>
                      <a:pt x="421" y="71"/>
                    </a:lnTo>
                    <a:lnTo>
                      <a:pt x="423" y="75"/>
                    </a:lnTo>
                    <a:lnTo>
                      <a:pt x="423" y="76"/>
                    </a:lnTo>
                    <a:lnTo>
                      <a:pt x="423" y="78"/>
                    </a:lnTo>
                    <a:lnTo>
                      <a:pt x="430" y="81"/>
                    </a:lnTo>
                    <a:lnTo>
                      <a:pt x="432" y="83"/>
                    </a:lnTo>
                    <a:lnTo>
                      <a:pt x="437" y="83"/>
                    </a:lnTo>
                    <a:lnTo>
                      <a:pt x="440" y="85"/>
                    </a:lnTo>
                    <a:lnTo>
                      <a:pt x="445" y="85"/>
                    </a:lnTo>
                    <a:lnTo>
                      <a:pt x="450" y="86"/>
                    </a:lnTo>
                    <a:lnTo>
                      <a:pt x="452" y="86"/>
                    </a:lnTo>
                    <a:lnTo>
                      <a:pt x="455" y="95"/>
                    </a:lnTo>
                    <a:lnTo>
                      <a:pt x="457" y="98"/>
                    </a:lnTo>
                    <a:lnTo>
                      <a:pt x="457" y="100"/>
                    </a:lnTo>
                    <a:lnTo>
                      <a:pt x="455" y="102"/>
                    </a:lnTo>
                    <a:lnTo>
                      <a:pt x="457" y="103"/>
                    </a:lnTo>
                    <a:lnTo>
                      <a:pt x="459" y="105"/>
                    </a:lnTo>
                    <a:lnTo>
                      <a:pt x="464" y="107"/>
                    </a:lnTo>
                    <a:lnTo>
                      <a:pt x="471" y="112"/>
                    </a:lnTo>
                    <a:lnTo>
                      <a:pt x="474" y="117"/>
                    </a:lnTo>
                    <a:lnTo>
                      <a:pt x="476" y="117"/>
                    </a:lnTo>
                    <a:lnTo>
                      <a:pt x="474" y="120"/>
                    </a:lnTo>
                    <a:lnTo>
                      <a:pt x="474" y="122"/>
                    </a:lnTo>
                    <a:lnTo>
                      <a:pt x="476" y="124"/>
                    </a:lnTo>
                    <a:lnTo>
                      <a:pt x="477" y="127"/>
                    </a:lnTo>
                    <a:lnTo>
                      <a:pt x="479" y="129"/>
                    </a:lnTo>
                    <a:lnTo>
                      <a:pt x="481" y="129"/>
                    </a:lnTo>
                    <a:lnTo>
                      <a:pt x="484" y="130"/>
                    </a:lnTo>
                    <a:lnTo>
                      <a:pt x="489" y="132"/>
                    </a:lnTo>
                    <a:lnTo>
                      <a:pt x="491" y="134"/>
                    </a:lnTo>
                    <a:lnTo>
                      <a:pt x="496" y="137"/>
                    </a:lnTo>
                    <a:lnTo>
                      <a:pt x="496" y="139"/>
                    </a:lnTo>
                    <a:lnTo>
                      <a:pt x="496" y="141"/>
                    </a:lnTo>
                    <a:lnTo>
                      <a:pt x="496" y="144"/>
                    </a:lnTo>
                    <a:lnTo>
                      <a:pt x="498" y="146"/>
                    </a:lnTo>
                    <a:lnTo>
                      <a:pt x="498" y="147"/>
                    </a:lnTo>
                    <a:lnTo>
                      <a:pt x="498" y="149"/>
                    </a:lnTo>
                    <a:lnTo>
                      <a:pt x="498" y="156"/>
                    </a:lnTo>
                    <a:lnTo>
                      <a:pt x="496" y="169"/>
                    </a:lnTo>
                    <a:lnTo>
                      <a:pt x="494" y="171"/>
                    </a:lnTo>
                    <a:lnTo>
                      <a:pt x="493" y="171"/>
                    </a:lnTo>
                    <a:lnTo>
                      <a:pt x="489" y="174"/>
                    </a:lnTo>
                    <a:lnTo>
                      <a:pt x="487" y="176"/>
                    </a:lnTo>
                    <a:lnTo>
                      <a:pt x="486" y="178"/>
                    </a:lnTo>
                    <a:lnTo>
                      <a:pt x="486" y="183"/>
                    </a:lnTo>
                    <a:lnTo>
                      <a:pt x="486" y="186"/>
                    </a:lnTo>
                    <a:lnTo>
                      <a:pt x="486" y="190"/>
                    </a:lnTo>
                    <a:lnTo>
                      <a:pt x="481" y="195"/>
                    </a:lnTo>
                    <a:lnTo>
                      <a:pt x="477" y="200"/>
                    </a:lnTo>
                    <a:lnTo>
                      <a:pt x="476" y="200"/>
                    </a:lnTo>
                    <a:lnTo>
                      <a:pt x="474" y="200"/>
                    </a:lnTo>
                    <a:lnTo>
                      <a:pt x="465" y="203"/>
                    </a:lnTo>
                    <a:lnTo>
                      <a:pt x="462" y="207"/>
                    </a:lnTo>
                    <a:lnTo>
                      <a:pt x="455" y="208"/>
                    </a:lnTo>
                    <a:lnTo>
                      <a:pt x="454" y="208"/>
                    </a:lnTo>
                    <a:lnTo>
                      <a:pt x="452" y="208"/>
                    </a:lnTo>
                    <a:lnTo>
                      <a:pt x="447" y="208"/>
                    </a:lnTo>
                    <a:lnTo>
                      <a:pt x="437" y="212"/>
                    </a:lnTo>
                    <a:lnTo>
                      <a:pt x="433" y="213"/>
                    </a:lnTo>
                    <a:lnTo>
                      <a:pt x="432" y="213"/>
                    </a:lnTo>
                    <a:lnTo>
                      <a:pt x="430" y="222"/>
                    </a:lnTo>
                    <a:lnTo>
                      <a:pt x="428" y="230"/>
                    </a:lnTo>
                    <a:lnTo>
                      <a:pt x="428" y="232"/>
                    </a:lnTo>
                    <a:lnTo>
                      <a:pt x="433" y="239"/>
                    </a:lnTo>
                    <a:lnTo>
                      <a:pt x="435" y="239"/>
                    </a:lnTo>
                    <a:lnTo>
                      <a:pt x="437" y="239"/>
                    </a:lnTo>
                    <a:lnTo>
                      <a:pt x="438" y="241"/>
                    </a:lnTo>
                    <a:lnTo>
                      <a:pt x="442" y="246"/>
                    </a:lnTo>
                    <a:lnTo>
                      <a:pt x="442" y="249"/>
                    </a:lnTo>
                    <a:lnTo>
                      <a:pt x="442" y="252"/>
                    </a:lnTo>
                    <a:lnTo>
                      <a:pt x="442" y="261"/>
                    </a:lnTo>
                    <a:lnTo>
                      <a:pt x="442" y="264"/>
                    </a:lnTo>
                    <a:lnTo>
                      <a:pt x="438" y="266"/>
                    </a:lnTo>
                    <a:lnTo>
                      <a:pt x="432" y="274"/>
                    </a:lnTo>
                    <a:lnTo>
                      <a:pt x="432" y="276"/>
                    </a:lnTo>
                    <a:lnTo>
                      <a:pt x="432" y="278"/>
                    </a:lnTo>
                    <a:lnTo>
                      <a:pt x="432" y="288"/>
                    </a:lnTo>
                    <a:lnTo>
                      <a:pt x="430" y="291"/>
                    </a:lnTo>
                    <a:lnTo>
                      <a:pt x="427" y="295"/>
                    </a:lnTo>
                    <a:lnTo>
                      <a:pt x="425" y="295"/>
                    </a:lnTo>
                    <a:lnTo>
                      <a:pt x="423" y="295"/>
                    </a:lnTo>
                    <a:lnTo>
                      <a:pt x="420" y="295"/>
                    </a:lnTo>
                    <a:lnTo>
                      <a:pt x="416" y="296"/>
                    </a:lnTo>
                    <a:lnTo>
                      <a:pt x="413" y="298"/>
                    </a:lnTo>
                    <a:lnTo>
                      <a:pt x="410" y="303"/>
                    </a:lnTo>
                    <a:lnTo>
                      <a:pt x="410" y="305"/>
                    </a:lnTo>
                    <a:lnTo>
                      <a:pt x="411" y="307"/>
                    </a:lnTo>
                    <a:lnTo>
                      <a:pt x="411" y="308"/>
                    </a:lnTo>
                    <a:lnTo>
                      <a:pt x="413" y="310"/>
                    </a:lnTo>
                    <a:lnTo>
                      <a:pt x="413" y="320"/>
                    </a:lnTo>
                    <a:lnTo>
                      <a:pt x="411" y="322"/>
                    </a:lnTo>
                    <a:lnTo>
                      <a:pt x="410" y="322"/>
                    </a:lnTo>
                    <a:lnTo>
                      <a:pt x="403" y="322"/>
                    </a:lnTo>
                    <a:lnTo>
                      <a:pt x="403" y="320"/>
                    </a:lnTo>
                    <a:lnTo>
                      <a:pt x="401" y="319"/>
                    </a:lnTo>
                    <a:lnTo>
                      <a:pt x="393" y="310"/>
                    </a:lnTo>
                    <a:lnTo>
                      <a:pt x="393" y="308"/>
                    </a:lnTo>
                    <a:lnTo>
                      <a:pt x="393" y="307"/>
                    </a:lnTo>
                    <a:lnTo>
                      <a:pt x="386" y="302"/>
                    </a:lnTo>
                    <a:lnTo>
                      <a:pt x="384" y="300"/>
                    </a:lnTo>
                    <a:lnTo>
                      <a:pt x="382" y="298"/>
                    </a:lnTo>
                    <a:lnTo>
                      <a:pt x="379" y="300"/>
                    </a:lnTo>
                    <a:lnTo>
                      <a:pt x="377" y="300"/>
                    </a:lnTo>
                    <a:lnTo>
                      <a:pt x="376" y="300"/>
                    </a:lnTo>
                    <a:lnTo>
                      <a:pt x="372" y="300"/>
                    </a:lnTo>
                    <a:lnTo>
                      <a:pt x="367" y="300"/>
                    </a:lnTo>
                    <a:lnTo>
                      <a:pt x="364" y="302"/>
                    </a:lnTo>
                    <a:lnTo>
                      <a:pt x="362" y="302"/>
                    </a:lnTo>
                    <a:lnTo>
                      <a:pt x="360" y="302"/>
                    </a:lnTo>
                    <a:lnTo>
                      <a:pt x="357" y="302"/>
                    </a:lnTo>
                    <a:lnTo>
                      <a:pt x="355" y="302"/>
                    </a:lnTo>
                    <a:lnTo>
                      <a:pt x="354" y="302"/>
                    </a:lnTo>
                    <a:lnTo>
                      <a:pt x="349" y="302"/>
                    </a:lnTo>
                    <a:lnTo>
                      <a:pt x="347" y="302"/>
                    </a:lnTo>
                    <a:lnTo>
                      <a:pt x="345" y="302"/>
                    </a:lnTo>
                    <a:lnTo>
                      <a:pt x="344" y="302"/>
                    </a:lnTo>
                    <a:lnTo>
                      <a:pt x="338" y="303"/>
                    </a:lnTo>
                    <a:lnTo>
                      <a:pt x="337" y="303"/>
                    </a:lnTo>
                    <a:lnTo>
                      <a:pt x="335" y="303"/>
                    </a:lnTo>
                    <a:lnTo>
                      <a:pt x="332" y="303"/>
                    </a:lnTo>
                    <a:lnTo>
                      <a:pt x="327" y="303"/>
                    </a:lnTo>
                    <a:lnTo>
                      <a:pt x="325" y="303"/>
                    </a:lnTo>
                    <a:lnTo>
                      <a:pt x="323" y="303"/>
                    </a:lnTo>
                    <a:lnTo>
                      <a:pt x="316" y="305"/>
                    </a:lnTo>
                    <a:lnTo>
                      <a:pt x="311" y="305"/>
                    </a:lnTo>
                    <a:lnTo>
                      <a:pt x="308" y="305"/>
                    </a:lnTo>
                    <a:lnTo>
                      <a:pt x="306" y="305"/>
                    </a:lnTo>
                    <a:lnTo>
                      <a:pt x="305" y="305"/>
                    </a:lnTo>
                    <a:lnTo>
                      <a:pt x="303" y="305"/>
                    </a:lnTo>
                    <a:lnTo>
                      <a:pt x="298" y="305"/>
                    </a:lnTo>
                    <a:lnTo>
                      <a:pt x="296" y="305"/>
                    </a:lnTo>
                    <a:lnTo>
                      <a:pt x="294" y="305"/>
                    </a:lnTo>
                    <a:lnTo>
                      <a:pt x="293" y="305"/>
                    </a:lnTo>
                    <a:lnTo>
                      <a:pt x="291" y="305"/>
                    </a:lnTo>
                    <a:lnTo>
                      <a:pt x="288" y="305"/>
                    </a:lnTo>
                    <a:lnTo>
                      <a:pt x="277" y="307"/>
                    </a:lnTo>
                    <a:lnTo>
                      <a:pt x="276" y="307"/>
                    </a:lnTo>
                    <a:lnTo>
                      <a:pt x="262" y="307"/>
                    </a:lnTo>
                    <a:lnTo>
                      <a:pt x="259" y="307"/>
                    </a:lnTo>
                    <a:lnTo>
                      <a:pt x="257" y="307"/>
                    </a:lnTo>
                    <a:lnTo>
                      <a:pt x="254" y="308"/>
                    </a:lnTo>
                    <a:lnTo>
                      <a:pt x="249" y="308"/>
                    </a:lnTo>
                    <a:lnTo>
                      <a:pt x="247" y="308"/>
                    </a:lnTo>
                    <a:lnTo>
                      <a:pt x="242" y="308"/>
                    </a:lnTo>
                    <a:lnTo>
                      <a:pt x="240" y="308"/>
                    </a:lnTo>
                    <a:lnTo>
                      <a:pt x="238" y="308"/>
                    </a:lnTo>
                    <a:lnTo>
                      <a:pt x="237" y="308"/>
                    </a:lnTo>
                    <a:lnTo>
                      <a:pt x="232" y="308"/>
                    </a:lnTo>
                    <a:lnTo>
                      <a:pt x="230" y="308"/>
                    </a:lnTo>
                    <a:lnTo>
                      <a:pt x="227" y="308"/>
                    </a:lnTo>
                    <a:lnTo>
                      <a:pt x="225" y="308"/>
                    </a:lnTo>
                    <a:lnTo>
                      <a:pt x="223" y="308"/>
                    </a:lnTo>
                    <a:lnTo>
                      <a:pt x="220" y="308"/>
                    </a:lnTo>
                    <a:lnTo>
                      <a:pt x="218" y="308"/>
                    </a:lnTo>
                    <a:lnTo>
                      <a:pt x="216" y="308"/>
                    </a:lnTo>
                    <a:lnTo>
                      <a:pt x="213" y="308"/>
                    </a:lnTo>
                    <a:lnTo>
                      <a:pt x="211" y="308"/>
                    </a:lnTo>
                    <a:lnTo>
                      <a:pt x="210" y="310"/>
                    </a:lnTo>
                    <a:lnTo>
                      <a:pt x="208" y="310"/>
                    </a:lnTo>
                    <a:lnTo>
                      <a:pt x="206" y="310"/>
                    </a:lnTo>
                    <a:lnTo>
                      <a:pt x="203" y="310"/>
                    </a:lnTo>
                    <a:lnTo>
                      <a:pt x="198" y="310"/>
                    </a:lnTo>
                    <a:lnTo>
                      <a:pt x="186" y="310"/>
                    </a:lnTo>
                    <a:lnTo>
                      <a:pt x="183" y="310"/>
                    </a:lnTo>
                    <a:lnTo>
                      <a:pt x="181" y="310"/>
                    </a:lnTo>
                    <a:lnTo>
                      <a:pt x="179" y="310"/>
                    </a:lnTo>
                    <a:lnTo>
                      <a:pt x="177" y="310"/>
                    </a:lnTo>
                    <a:lnTo>
                      <a:pt x="171" y="310"/>
                    </a:lnTo>
                    <a:lnTo>
                      <a:pt x="169" y="310"/>
                    </a:lnTo>
                    <a:lnTo>
                      <a:pt x="167" y="310"/>
                    </a:lnTo>
                    <a:lnTo>
                      <a:pt x="162" y="310"/>
                    </a:lnTo>
                    <a:lnTo>
                      <a:pt x="159" y="310"/>
                    </a:lnTo>
                    <a:lnTo>
                      <a:pt x="155" y="310"/>
                    </a:lnTo>
                    <a:lnTo>
                      <a:pt x="152" y="310"/>
                    </a:lnTo>
                    <a:lnTo>
                      <a:pt x="149" y="310"/>
                    </a:lnTo>
                    <a:lnTo>
                      <a:pt x="144" y="310"/>
                    </a:lnTo>
                    <a:lnTo>
                      <a:pt x="142" y="310"/>
                    </a:lnTo>
                    <a:lnTo>
                      <a:pt x="140" y="310"/>
                    </a:lnTo>
                    <a:lnTo>
                      <a:pt x="135" y="310"/>
                    </a:lnTo>
                    <a:lnTo>
                      <a:pt x="133" y="310"/>
                    </a:lnTo>
                    <a:lnTo>
                      <a:pt x="130" y="310"/>
                    </a:lnTo>
                    <a:lnTo>
                      <a:pt x="128" y="310"/>
                    </a:lnTo>
                    <a:lnTo>
                      <a:pt x="122" y="310"/>
                    </a:lnTo>
                    <a:lnTo>
                      <a:pt x="120" y="310"/>
                    </a:lnTo>
                    <a:lnTo>
                      <a:pt x="118" y="310"/>
                    </a:lnTo>
                    <a:lnTo>
                      <a:pt x="117" y="310"/>
                    </a:lnTo>
                    <a:lnTo>
                      <a:pt x="115" y="310"/>
                    </a:lnTo>
                    <a:lnTo>
                      <a:pt x="113" y="310"/>
                    </a:lnTo>
                    <a:lnTo>
                      <a:pt x="110" y="310"/>
                    </a:lnTo>
                    <a:lnTo>
                      <a:pt x="100" y="310"/>
                    </a:lnTo>
                    <a:lnTo>
                      <a:pt x="98" y="310"/>
                    </a:lnTo>
                    <a:lnTo>
                      <a:pt x="96" y="310"/>
                    </a:lnTo>
                    <a:lnTo>
                      <a:pt x="94" y="310"/>
                    </a:lnTo>
                    <a:lnTo>
                      <a:pt x="89" y="310"/>
                    </a:lnTo>
                    <a:lnTo>
                      <a:pt x="84" y="310"/>
                    </a:lnTo>
                    <a:lnTo>
                      <a:pt x="83" y="310"/>
                    </a:lnTo>
                    <a:lnTo>
                      <a:pt x="81" y="310"/>
                    </a:lnTo>
                    <a:lnTo>
                      <a:pt x="78" y="310"/>
                    </a:lnTo>
                    <a:lnTo>
                      <a:pt x="76" y="310"/>
                    </a:lnTo>
                    <a:lnTo>
                      <a:pt x="72" y="310"/>
                    </a:lnTo>
                    <a:lnTo>
                      <a:pt x="67" y="310"/>
                    </a:lnTo>
                    <a:lnTo>
                      <a:pt x="66" y="310"/>
                    </a:lnTo>
                    <a:lnTo>
                      <a:pt x="67" y="310"/>
                    </a:lnTo>
                    <a:lnTo>
                      <a:pt x="67" y="308"/>
                    </a:lnTo>
                    <a:lnTo>
                      <a:pt x="66" y="303"/>
                    </a:lnTo>
                    <a:lnTo>
                      <a:pt x="64" y="303"/>
                    </a:lnTo>
                    <a:lnTo>
                      <a:pt x="64" y="302"/>
                    </a:lnTo>
                    <a:lnTo>
                      <a:pt x="62" y="302"/>
                    </a:lnTo>
                    <a:lnTo>
                      <a:pt x="61" y="300"/>
                    </a:lnTo>
                    <a:lnTo>
                      <a:pt x="57" y="296"/>
                    </a:lnTo>
                    <a:lnTo>
                      <a:pt x="57" y="295"/>
                    </a:lnTo>
                    <a:lnTo>
                      <a:pt x="57" y="293"/>
                    </a:lnTo>
                    <a:lnTo>
                      <a:pt x="59" y="291"/>
                    </a:lnTo>
                    <a:lnTo>
                      <a:pt x="59" y="290"/>
                    </a:lnTo>
                    <a:lnTo>
                      <a:pt x="62" y="280"/>
                    </a:lnTo>
                    <a:lnTo>
                      <a:pt x="62" y="278"/>
                    </a:lnTo>
                    <a:lnTo>
                      <a:pt x="61" y="269"/>
                    </a:lnTo>
                    <a:lnTo>
                      <a:pt x="59" y="268"/>
                    </a:lnTo>
                    <a:lnTo>
                      <a:pt x="57" y="263"/>
                    </a:lnTo>
                    <a:lnTo>
                      <a:pt x="59" y="263"/>
                    </a:lnTo>
                    <a:lnTo>
                      <a:pt x="59" y="251"/>
                    </a:lnTo>
                    <a:lnTo>
                      <a:pt x="54" y="249"/>
                    </a:lnTo>
                    <a:lnTo>
                      <a:pt x="54" y="247"/>
                    </a:lnTo>
                    <a:lnTo>
                      <a:pt x="54" y="246"/>
                    </a:lnTo>
                    <a:lnTo>
                      <a:pt x="56" y="239"/>
                    </a:lnTo>
                    <a:lnTo>
                      <a:pt x="54" y="234"/>
                    </a:lnTo>
                    <a:lnTo>
                      <a:pt x="52" y="234"/>
                    </a:lnTo>
                    <a:lnTo>
                      <a:pt x="52" y="232"/>
                    </a:lnTo>
                    <a:lnTo>
                      <a:pt x="50" y="232"/>
                    </a:lnTo>
                    <a:lnTo>
                      <a:pt x="52" y="227"/>
                    </a:lnTo>
                    <a:lnTo>
                      <a:pt x="54" y="222"/>
                    </a:lnTo>
                    <a:lnTo>
                      <a:pt x="49" y="215"/>
                    </a:lnTo>
                    <a:lnTo>
                      <a:pt x="49" y="213"/>
                    </a:lnTo>
                    <a:lnTo>
                      <a:pt x="45" y="213"/>
                    </a:lnTo>
                    <a:lnTo>
                      <a:pt x="45" y="215"/>
                    </a:lnTo>
                    <a:lnTo>
                      <a:pt x="44" y="215"/>
                    </a:lnTo>
                    <a:lnTo>
                      <a:pt x="40" y="212"/>
                    </a:lnTo>
                    <a:lnTo>
                      <a:pt x="39" y="203"/>
                    </a:lnTo>
                    <a:lnTo>
                      <a:pt x="40" y="202"/>
                    </a:lnTo>
                    <a:lnTo>
                      <a:pt x="40" y="200"/>
                    </a:lnTo>
                    <a:lnTo>
                      <a:pt x="39" y="197"/>
                    </a:lnTo>
                    <a:lnTo>
                      <a:pt x="40" y="195"/>
                    </a:lnTo>
                    <a:lnTo>
                      <a:pt x="42" y="193"/>
                    </a:lnTo>
                    <a:lnTo>
                      <a:pt x="42" y="186"/>
                    </a:lnTo>
                    <a:lnTo>
                      <a:pt x="42" y="185"/>
                    </a:lnTo>
                    <a:lnTo>
                      <a:pt x="40" y="183"/>
                    </a:lnTo>
                    <a:lnTo>
                      <a:pt x="39" y="181"/>
                    </a:lnTo>
                    <a:lnTo>
                      <a:pt x="37" y="178"/>
                    </a:lnTo>
                    <a:lnTo>
                      <a:pt x="35" y="174"/>
                    </a:lnTo>
                    <a:lnTo>
                      <a:pt x="35" y="173"/>
                    </a:lnTo>
                    <a:lnTo>
                      <a:pt x="37" y="173"/>
                    </a:lnTo>
                    <a:lnTo>
                      <a:pt x="39" y="168"/>
                    </a:lnTo>
                    <a:lnTo>
                      <a:pt x="37" y="168"/>
                    </a:lnTo>
                    <a:lnTo>
                      <a:pt x="30" y="161"/>
                    </a:lnTo>
                    <a:lnTo>
                      <a:pt x="28" y="159"/>
                    </a:lnTo>
                    <a:lnTo>
                      <a:pt x="27" y="159"/>
                    </a:lnTo>
                    <a:lnTo>
                      <a:pt x="27" y="156"/>
                    </a:lnTo>
                    <a:lnTo>
                      <a:pt x="23" y="151"/>
                    </a:lnTo>
                    <a:lnTo>
                      <a:pt x="22" y="147"/>
                    </a:lnTo>
                    <a:lnTo>
                      <a:pt x="22" y="146"/>
                    </a:lnTo>
                    <a:lnTo>
                      <a:pt x="20" y="142"/>
                    </a:lnTo>
                    <a:lnTo>
                      <a:pt x="22" y="142"/>
                    </a:lnTo>
                    <a:lnTo>
                      <a:pt x="23" y="141"/>
                    </a:lnTo>
                    <a:lnTo>
                      <a:pt x="23" y="137"/>
                    </a:lnTo>
                    <a:lnTo>
                      <a:pt x="22" y="136"/>
                    </a:lnTo>
                    <a:lnTo>
                      <a:pt x="18" y="132"/>
                    </a:lnTo>
                    <a:lnTo>
                      <a:pt x="18" y="130"/>
                    </a:lnTo>
                    <a:lnTo>
                      <a:pt x="17" y="129"/>
                    </a:lnTo>
                    <a:lnTo>
                      <a:pt x="17" y="127"/>
                    </a:lnTo>
                    <a:lnTo>
                      <a:pt x="17" y="124"/>
                    </a:lnTo>
                    <a:lnTo>
                      <a:pt x="17" y="122"/>
                    </a:lnTo>
                    <a:lnTo>
                      <a:pt x="18" y="120"/>
                    </a:lnTo>
                    <a:lnTo>
                      <a:pt x="18" y="119"/>
                    </a:lnTo>
                    <a:lnTo>
                      <a:pt x="18" y="117"/>
                    </a:lnTo>
                    <a:lnTo>
                      <a:pt x="18" y="115"/>
                    </a:lnTo>
                    <a:lnTo>
                      <a:pt x="18" y="114"/>
                    </a:lnTo>
                    <a:lnTo>
                      <a:pt x="17" y="114"/>
                    </a:lnTo>
                    <a:lnTo>
                      <a:pt x="13" y="114"/>
                    </a:lnTo>
                    <a:lnTo>
                      <a:pt x="11" y="114"/>
                    </a:lnTo>
                    <a:lnTo>
                      <a:pt x="11" y="112"/>
                    </a:lnTo>
                    <a:lnTo>
                      <a:pt x="11" y="110"/>
                    </a:lnTo>
                    <a:lnTo>
                      <a:pt x="11" y="108"/>
                    </a:lnTo>
                    <a:lnTo>
                      <a:pt x="11" y="107"/>
                    </a:lnTo>
                    <a:lnTo>
                      <a:pt x="8" y="98"/>
                    </a:lnTo>
                    <a:lnTo>
                      <a:pt x="6" y="97"/>
                    </a:lnTo>
                    <a:lnTo>
                      <a:pt x="5" y="93"/>
                    </a:lnTo>
                    <a:lnTo>
                      <a:pt x="1" y="91"/>
                    </a:lnTo>
                    <a:lnTo>
                      <a:pt x="1" y="93"/>
                    </a:lnTo>
                    <a:lnTo>
                      <a:pt x="0" y="91"/>
                    </a:lnTo>
                    <a:lnTo>
                      <a:pt x="0" y="88"/>
                    </a:lnTo>
                    <a:lnTo>
                      <a:pt x="0" y="85"/>
                    </a:lnTo>
                    <a:lnTo>
                      <a:pt x="3" y="78"/>
                    </a:lnTo>
                    <a:lnTo>
                      <a:pt x="5" y="78"/>
                    </a:lnTo>
                    <a:lnTo>
                      <a:pt x="6" y="78"/>
                    </a:lnTo>
                    <a:lnTo>
                      <a:pt x="6" y="76"/>
                    </a:lnTo>
                    <a:lnTo>
                      <a:pt x="8" y="69"/>
                    </a:lnTo>
                    <a:lnTo>
                      <a:pt x="10" y="66"/>
                    </a:lnTo>
                    <a:lnTo>
                      <a:pt x="10" y="64"/>
                    </a:lnTo>
                    <a:lnTo>
                      <a:pt x="8" y="58"/>
                    </a:lnTo>
                    <a:lnTo>
                      <a:pt x="13" y="54"/>
                    </a:lnTo>
                    <a:lnTo>
                      <a:pt x="13" y="53"/>
                    </a:lnTo>
                    <a:lnTo>
                      <a:pt x="15" y="49"/>
                    </a:lnTo>
                    <a:lnTo>
                      <a:pt x="11" y="37"/>
                    </a:lnTo>
                    <a:lnTo>
                      <a:pt x="6" y="37"/>
                    </a:lnTo>
                    <a:lnTo>
                      <a:pt x="5" y="36"/>
                    </a:lnTo>
                    <a:lnTo>
                      <a:pt x="3" y="34"/>
                    </a:lnTo>
                    <a:lnTo>
                      <a:pt x="3" y="32"/>
                    </a:lnTo>
                    <a:lnTo>
                      <a:pt x="5" y="30"/>
                    </a:lnTo>
                    <a:lnTo>
                      <a:pt x="6" y="30"/>
                    </a:lnTo>
                    <a:lnTo>
                      <a:pt x="8" y="30"/>
                    </a:lnTo>
                    <a:lnTo>
                      <a:pt x="8" y="29"/>
                    </a:lnTo>
                    <a:lnTo>
                      <a:pt x="8" y="22"/>
                    </a:lnTo>
                    <a:lnTo>
                      <a:pt x="8" y="20"/>
                    </a:lnTo>
                    <a:lnTo>
                      <a:pt x="6" y="20"/>
                    </a:lnTo>
                    <a:lnTo>
                      <a:pt x="6" y="19"/>
                    </a:lnTo>
                    <a:lnTo>
                      <a:pt x="3" y="15"/>
                    </a:lnTo>
                    <a:lnTo>
                      <a:pt x="3" y="14"/>
                    </a:lnTo>
                    <a:lnTo>
                      <a:pt x="3" y="12"/>
                    </a:lnTo>
                    <a:lnTo>
                      <a:pt x="3" y="10"/>
                    </a:lnTo>
                    <a:lnTo>
                      <a:pt x="3" y="8"/>
                    </a:lnTo>
                    <a:lnTo>
                      <a:pt x="13" y="8"/>
                    </a:lnTo>
                    <a:lnTo>
                      <a:pt x="22" y="8"/>
                    </a:lnTo>
                    <a:lnTo>
                      <a:pt x="23" y="8"/>
                    </a:lnTo>
                    <a:lnTo>
                      <a:pt x="32" y="10"/>
                    </a:lnTo>
                    <a:lnTo>
                      <a:pt x="34" y="10"/>
                    </a:lnTo>
                    <a:lnTo>
                      <a:pt x="44" y="10"/>
                    </a:lnTo>
                    <a:lnTo>
                      <a:pt x="59" y="10"/>
                    </a:lnTo>
                    <a:lnTo>
                      <a:pt x="61" y="10"/>
                    </a:lnTo>
                    <a:lnTo>
                      <a:pt x="67" y="10"/>
                    </a:lnTo>
                    <a:lnTo>
                      <a:pt x="84" y="8"/>
                    </a:lnTo>
                    <a:lnTo>
                      <a:pt x="86" y="8"/>
                    </a:lnTo>
                    <a:lnTo>
                      <a:pt x="88" y="8"/>
                    </a:lnTo>
                    <a:lnTo>
                      <a:pt x="89" y="8"/>
                    </a:lnTo>
                    <a:lnTo>
                      <a:pt x="94" y="8"/>
                    </a:lnTo>
                    <a:lnTo>
                      <a:pt x="105" y="8"/>
                    </a:lnTo>
                    <a:lnTo>
                      <a:pt x="106" y="8"/>
                    </a:lnTo>
                    <a:lnTo>
                      <a:pt x="110" y="8"/>
                    </a:lnTo>
                    <a:lnTo>
                      <a:pt x="113" y="8"/>
                    </a:lnTo>
                    <a:lnTo>
                      <a:pt x="115" y="8"/>
                    </a:lnTo>
                    <a:lnTo>
                      <a:pt x="118" y="8"/>
                    </a:lnTo>
                    <a:lnTo>
                      <a:pt x="120" y="8"/>
                    </a:lnTo>
                    <a:lnTo>
                      <a:pt x="122" y="8"/>
                    </a:lnTo>
                    <a:lnTo>
                      <a:pt x="123" y="8"/>
                    </a:lnTo>
                    <a:lnTo>
                      <a:pt x="125" y="8"/>
                    </a:lnTo>
                    <a:lnTo>
                      <a:pt x="127" y="8"/>
                    </a:lnTo>
                    <a:lnTo>
                      <a:pt x="128" y="8"/>
                    </a:lnTo>
                    <a:lnTo>
                      <a:pt x="130" y="8"/>
                    </a:lnTo>
                    <a:lnTo>
                      <a:pt x="132" y="8"/>
                    </a:lnTo>
                    <a:lnTo>
                      <a:pt x="133" y="8"/>
                    </a:lnTo>
                    <a:lnTo>
                      <a:pt x="152" y="8"/>
                    </a:lnTo>
                    <a:lnTo>
                      <a:pt x="155" y="8"/>
                    </a:lnTo>
                    <a:lnTo>
                      <a:pt x="162" y="8"/>
                    </a:lnTo>
                    <a:lnTo>
                      <a:pt x="164" y="8"/>
                    </a:lnTo>
                    <a:lnTo>
                      <a:pt x="169" y="8"/>
                    </a:lnTo>
                    <a:lnTo>
                      <a:pt x="179" y="8"/>
                    </a:lnTo>
                    <a:lnTo>
                      <a:pt x="189" y="8"/>
                    </a:lnTo>
                    <a:lnTo>
                      <a:pt x="191" y="8"/>
                    </a:lnTo>
                    <a:lnTo>
                      <a:pt x="200" y="8"/>
                    </a:lnTo>
                    <a:lnTo>
                      <a:pt x="213" y="7"/>
                    </a:lnTo>
                    <a:lnTo>
                      <a:pt x="220" y="7"/>
                    </a:lnTo>
                    <a:lnTo>
                      <a:pt x="225" y="7"/>
                    </a:lnTo>
                    <a:lnTo>
                      <a:pt x="227" y="7"/>
                    </a:lnTo>
                    <a:lnTo>
                      <a:pt x="230" y="7"/>
                    </a:lnTo>
                    <a:lnTo>
                      <a:pt x="232" y="7"/>
                    </a:lnTo>
                    <a:lnTo>
                      <a:pt x="233" y="7"/>
                    </a:lnTo>
                    <a:lnTo>
                      <a:pt x="235" y="7"/>
                    </a:lnTo>
                    <a:lnTo>
                      <a:pt x="237" y="7"/>
                    </a:lnTo>
                    <a:lnTo>
                      <a:pt x="238" y="7"/>
                    </a:lnTo>
                    <a:lnTo>
                      <a:pt x="240" y="7"/>
                    </a:lnTo>
                    <a:lnTo>
                      <a:pt x="244" y="7"/>
                    </a:lnTo>
                    <a:lnTo>
                      <a:pt x="252" y="7"/>
                    </a:lnTo>
                    <a:lnTo>
                      <a:pt x="255" y="7"/>
                    </a:lnTo>
                    <a:lnTo>
                      <a:pt x="269" y="5"/>
                    </a:lnTo>
                    <a:lnTo>
                      <a:pt x="271" y="5"/>
                    </a:lnTo>
                    <a:lnTo>
                      <a:pt x="272" y="5"/>
                    </a:lnTo>
                    <a:lnTo>
                      <a:pt x="283" y="5"/>
                    </a:lnTo>
                    <a:lnTo>
                      <a:pt x="289" y="5"/>
                    </a:lnTo>
                    <a:lnTo>
                      <a:pt x="291" y="5"/>
                    </a:lnTo>
                    <a:lnTo>
                      <a:pt x="294" y="5"/>
                    </a:lnTo>
                    <a:lnTo>
                      <a:pt x="296" y="5"/>
                    </a:lnTo>
                    <a:lnTo>
                      <a:pt x="298" y="5"/>
                    </a:lnTo>
                    <a:lnTo>
                      <a:pt x="299" y="5"/>
                    </a:lnTo>
                    <a:lnTo>
                      <a:pt x="306" y="5"/>
                    </a:lnTo>
                    <a:lnTo>
                      <a:pt x="313" y="3"/>
                    </a:lnTo>
                    <a:lnTo>
                      <a:pt x="315" y="3"/>
                    </a:lnTo>
                    <a:lnTo>
                      <a:pt x="318" y="3"/>
                    </a:lnTo>
                    <a:lnTo>
                      <a:pt x="320" y="3"/>
                    </a:lnTo>
                    <a:lnTo>
                      <a:pt x="327" y="3"/>
                    </a:lnTo>
                    <a:lnTo>
                      <a:pt x="328" y="3"/>
                    </a:lnTo>
                    <a:lnTo>
                      <a:pt x="333" y="3"/>
                    </a:lnTo>
                    <a:lnTo>
                      <a:pt x="335" y="3"/>
                    </a:lnTo>
                    <a:lnTo>
                      <a:pt x="340" y="3"/>
                    </a:lnTo>
                    <a:lnTo>
                      <a:pt x="342" y="3"/>
                    </a:lnTo>
                    <a:lnTo>
                      <a:pt x="352" y="2"/>
                    </a:lnTo>
                    <a:lnTo>
                      <a:pt x="362" y="2"/>
                    </a:lnTo>
                    <a:lnTo>
                      <a:pt x="366" y="2"/>
                    </a:lnTo>
                    <a:lnTo>
                      <a:pt x="367" y="2"/>
                    </a:lnTo>
                    <a:lnTo>
                      <a:pt x="369" y="2"/>
                    </a:lnTo>
                    <a:lnTo>
                      <a:pt x="371" y="2"/>
                    </a:lnTo>
                    <a:lnTo>
                      <a:pt x="372" y="2"/>
                    </a:lnTo>
                    <a:lnTo>
                      <a:pt x="374" y="2"/>
                    </a:lnTo>
                    <a:lnTo>
                      <a:pt x="376" y="2"/>
                    </a:lnTo>
                    <a:lnTo>
                      <a:pt x="377" y="2"/>
                    </a:lnTo>
                    <a:lnTo>
                      <a:pt x="379" y="2"/>
                    </a:lnTo>
                    <a:lnTo>
                      <a:pt x="382" y="0"/>
                    </a:lnTo>
                    <a:lnTo>
                      <a:pt x="386" y="0"/>
                    </a:lnTo>
                    <a:lnTo>
                      <a:pt x="389" y="0"/>
                    </a:lnTo>
                    <a:lnTo>
                      <a:pt x="391" y="0"/>
                    </a:lnTo>
                    <a:lnTo>
                      <a:pt x="394" y="0"/>
                    </a:lnTo>
                    <a:lnTo>
                      <a:pt x="396" y="0"/>
                    </a:lnTo>
                    <a:lnTo>
                      <a:pt x="406"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44"/>
              <p:cNvSpPr>
                <a:spLocks/>
              </p:cNvSpPr>
              <p:nvPr/>
            </p:nvSpPr>
            <p:spPr bwMode="auto">
              <a:xfrm>
                <a:off x="5235519" y="3120797"/>
                <a:ext cx="1177298" cy="625978"/>
              </a:xfrm>
              <a:custGeom>
                <a:avLst/>
                <a:gdLst>
                  <a:gd name="T0" fmla="*/ 75 w 615"/>
                  <a:gd name="T1" fmla="*/ 3 h 327"/>
                  <a:gd name="T2" fmla="*/ 92 w 615"/>
                  <a:gd name="T3" fmla="*/ 3 h 327"/>
                  <a:gd name="T4" fmla="*/ 131 w 615"/>
                  <a:gd name="T5" fmla="*/ 7 h 327"/>
                  <a:gd name="T6" fmla="*/ 149 w 615"/>
                  <a:gd name="T7" fmla="*/ 7 h 327"/>
                  <a:gd name="T8" fmla="*/ 192 w 615"/>
                  <a:gd name="T9" fmla="*/ 9 h 327"/>
                  <a:gd name="T10" fmla="*/ 231 w 615"/>
                  <a:gd name="T11" fmla="*/ 10 h 327"/>
                  <a:gd name="T12" fmla="*/ 254 w 615"/>
                  <a:gd name="T13" fmla="*/ 12 h 327"/>
                  <a:gd name="T14" fmla="*/ 276 w 615"/>
                  <a:gd name="T15" fmla="*/ 12 h 327"/>
                  <a:gd name="T16" fmla="*/ 295 w 615"/>
                  <a:gd name="T17" fmla="*/ 14 h 327"/>
                  <a:gd name="T18" fmla="*/ 327 w 615"/>
                  <a:gd name="T19" fmla="*/ 14 h 327"/>
                  <a:gd name="T20" fmla="*/ 344 w 615"/>
                  <a:gd name="T21" fmla="*/ 15 h 327"/>
                  <a:gd name="T22" fmla="*/ 381 w 615"/>
                  <a:gd name="T23" fmla="*/ 15 h 327"/>
                  <a:gd name="T24" fmla="*/ 407 w 615"/>
                  <a:gd name="T25" fmla="*/ 15 h 327"/>
                  <a:gd name="T26" fmla="*/ 451 w 615"/>
                  <a:gd name="T27" fmla="*/ 17 h 327"/>
                  <a:gd name="T28" fmla="*/ 476 w 615"/>
                  <a:gd name="T29" fmla="*/ 17 h 327"/>
                  <a:gd name="T30" fmla="*/ 498 w 615"/>
                  <a:gd name="T31" fmla="*/ 17 h 327"/>
                  <a:gd name="T32" fmla="*/ 556 w 615"/>
                  <a:gd name="T33" fmla="*/ 19 h 327"/>
                  <a:gd name="T34" fmla="*/ 578 w 615"/>
                  <a:gd name="T35" fmla="*/ 27 h 327"/>
                  <a:gd name="T36" fmla="*/ 588 w 615"/>
                  <a:gd name="T37" fmla="*/ 41 h 327"/>
                  <a:gd name="T38" fmla="*/ 573 w 615"/>
                  <a:gd name="T39" fmla="*/ 64 h 327"/>
                  <a:gd name="T40" fmla="*/ 598 w 615"/>
                  <a:gd name="T41" fmla="*/ 98 h 327"/>
                  <a:gd name="T42" fmla="*/ 612 w 615"/>
                  <a:gd name="T43" fmla="*/ 112 h 327"/>
                  <a:gd name="T44" fmla="*/ 614 w 615"/>
                  <a:gd name="T45" fmla="*/ 146 h 327"/>
                  <a:gd name="T46" fmla="*/ 614 w 615"/>
                  <a:gd name="T47" fmla="*/ 173 h 327"/>
                  <a:gd name="T48" fmla="*/ 614 w 615"/>
                  <a:gd name="T49" fmla="*/ 192 h 327"/>
                  <a:gd name="T50" fmla="*/ 614 w 615"/>
                  <a:gd name="T51" fmla="*/ 215 h 327"/>
                  <a:gd name="T52" fmla="*/ 614 w 615"/>
                  <a:gd name="T53" fmla="*/ 232 h 327"/>
                  <a:gd name="T54" fmla="*/ 614 w 615"/>
                  <a:gd name="T55" fmla="*/ 254 h 327"/>
                  <a:gd name="T56" fmla="*/ 615 w 615"/>
                  <a:gd name="T57" fmla="*/ 275 h 327"/>
                  <a:gd name="T58" fmla="*/ 615 w 615"/>
                  <a:gd name="T59" fmla="*/ 288 h 327"/>
                  <a:gd name="T60" fmla="*/ 615 w 615"/>
                  <a:gd name="T61" fmla="*/ 308 h 327"/>
                  <a:gd name="T62" fmla="*/ 615 w 615"/>
                  <a:gd name="T63" fmla="*/ 325 h 327"/>
                  <a:gd name="T64" fmla="*/ 585 w 615"/>
                  <a:gd name="T65" fmla="*/ 325 h 327"/>
                  <a:gd name="T66" fmla="*/ 558 w 615"/>
                  <a:gd name="T67" fmla="*/ 325 h 327"/>
                  <a:gd name="T68" fmla="*/ 529 w 615"/>
                  <a:gd name="T69" fmla="*/ 325 h 327"/>
                  <a:gd name="T70" fmla="*/ 512 w 615"/>
                  <a:gd name="T71" fmla="*/ 325 h 327"/>
                  <a:gd name="T72" fmla="*/ 485 w 615"/>
                  <a:gd name="T73" fmla="*/ 325 h 327"/>
                  <a:gd name="T74" fmla="*/ 436 w 615"/>
                  <a:gd name="T75" fmla="*/ 325 h 327"/>
                  <a:gd name="T76" fmla="*/ 410 w 615"/>
                  <a:gd name="T77" fmla="*/ 325 h 327"/>
                  <a:gd name="T78" fmla="*/ 373 w 615"/>
                  <a:gd name="T79" fmla="*/ 325 h 327"/>
                  <a:gd name="T80" fmla="*/ 332 w 615"/>
                  <a:gd name="T81" fmla="*/ 324 h 327"/>
                  <a:gd name="T82" fmla="*/ 305 w 615"/>
                  <a:gd name="T83" fmla="*/ 324 h 327"/>
                  <a:gd name="T84" fmla="*/ 263 w 615"/>
                  <a:gd name="T85" fmla="*/ 322 h 327"/>
                  <a:gd name="T86" fmla="*/ 212 w 615"/>
                  <a:gd name="T87" fmla="*/ 320 h 327"/>
                  <a:gd name="T88" fmla="*/ 170 w 615"/>
                  <a:gd name="T89" fmla="*/ 319 h 327"/>
                  <a:gd name="T90" fmla="*/ 114 w 615"/>
                  <a:gd name="T91" fmla="*/ 315 h 327"/>
                  <a:gd name="T92" fmla="*/ 85 w 615"/>
                  <a:gd name="T93" fmla="*/ 314 h 327"/>
                  <a:gd name="T94" fmla="*/ 41 w 615"/>
                  <a:gd name="T95" fmla="*/ 312 h 327"/>
                  <a:gd name="T96" fmla="*/ 2 w 615"/>
                  <a:gd name="T97" fmla="*/ 298 h 327"/>
                  <a:gd name="T98" fmla="*/ 4 w 615"/>
                  <a:gd name="T99" fmla="*/ 266 h 327"/>
                  <a:gd name="T100" fmla="*/ 5 w 615"/>
                  <a:gd name="T101" fmla="*/ 242 h 327"/>
                  <a:gd name="T102" fmla="*/ 7 w 615"/>
                  <a:gd name="T103" fmla="*/ 224 h 327"/>
                  <a:gd name="T104" fmla="*/ 10 w 615"/>
                  <a:gd name="T105" fmla="*/ 153 h 327"/>
                  <a:gd name="T106" fmla="*/ 12 w 615"/>
                  <a:gd name="T107" fmla="*/ 129 h 327"/>
                  <a:gd name="T108" fmla="*/ 16 w 615"/>
                  <a:gd name="T109" fmla="*/ 71 h 327"/>
                  <a:gd name="T110" fmla="*/ 19 w 615"/>
                  <a:gd name="T111" fmla="*/ 3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5" h="327">
                    <a:moveTo>
                      <a:pt x="33" y="0"/>
                    </a:moveTo>
                    <a:lnTo>
                      <a:pt x="38" y="0"/>
                    </a:lnTo>
                    <a:lnTo>
                      <a:pt x="39" y="0"/>
                    </a:lnTo>
                    <a:lnTo>
                      <a:pt x="41" y="0"/>
                    </a:lnTo>
                    <a:lnTo>
                      <a:pt x="55" y="2"/>
                    </a:lnTo>
                    <a:lnTo>
                      <a:pt x="61" y="2"/>
                    </a:lnTo>
                    <a:lnTo>
                      <a:pt x="71" y="3"/>
                    </a:lnTo>
                    <a:lnTo>
                      <a:pt x="75" y="3"/>
                    </a:lnTo>
                    <a:lnTo>
                      <a:pt x="77" y="3"/>
                    </a:lnTo>
                    <a:lnTo>
                      <a:pt x="78" y="3"/>
                    </a:lnTo>
                    <a:lnTo>
                      <a:pt x="82" y="3"/>
                    </a:lnTo>
                    <a:lnTo>
                      <a:pt x="85" y="3"/>
                    </a:lnTo>
                    <a:lnTo>
                      <a:pt x="87" y="3"/>
                    </a:lnTo>
                    <a:lnTo>
                      <a:pt x="88" y="3"/>
                    </a:lnTo>
                    <a:lnTo>
                      <a:pt x="90" y="3"/>
                    </a:lnTo>
                    <a:lnTo>
                      <a:pt x="92" y="3"/>
                    </a:lnTo>
                    <a:lnTo>
                      <a:pt x="93" y="3"/>
                    </a:lnTo>
                    <a:lnTo>
                      <a:pt x="100" y="5"/>
                    </a:lnTo>
                    <a:lnTo>
                      <a:pt x="102" y="5"/>
                    </a:lnTo>
                    <a:lnTo>
                      <a:pt x="109" y="5"/>
                    </a:lnTo>
                    <a:lnTo>
                      <a:pt x="124" y="5"/>
                    </a:lnTo>
                    <a:lnTo>
                      <a:pt x="126" y="7"/>
                    </a:lnTo>
                    <a:lnTo>
                      <a:pt x="129" y="7"/>
                    </a:lnTo>
                    <a:lnTo>
                      <a:pt x="131" y="7"/>
                    </a:lnTo>
                    <a:lnTo>
                      <a:pt x="132" y="7"/>
                    </a:lnTo>
                    <a:lnTo>
                      <a:pt x="136" y="7"/>
                    </a:lnTo>
                    <a:lnTo>
                      <a:pt x="139" y="7"/>
                    </a:lnTo>
                    <a:lnTo>
                      <a:pt x="143" y="7"/>
                    </a:lnTo>
                    <a:lnTo>
                      <a:pt x="144" y="7"/>
                    </a:lnTo>
                    <a:lnTo>
                      <a:pt x="146" y="7"/>
                    </a:lnTo>
                    <a:lnTo>
                      <a:pt x="148" y="7"/>
                    </a:lnTo>
                    <a:lnTo>
                      <a:pt x="149" y="7"/>
                    </a:lnTo>
                    <a:lnTo>
                      <a:pt x="153" y="7"/>
                    </a:lnTo>
                    <a:lnTo>
                      <a:pt x="165" y="9"/>
                    </a:lnTo>
                    <a:lnTo>
                      <a:pt x="166" y="9"/>
                    </a:lnTo>
                    <a:lnTo>
                      <a:pt x="168" y="9"/>
                    </a:lnTo>
                    <a:lnTo>
                      <a:pt x="170" y="9"/>
                    </a:lnTo>
                    <a:lnTo>
                      <a:pt x="185" y="9"/>
                    </a:lnTo>
                    <a:lnTo>
                      <a:pt x="188" y="9"/>
                    </a:lnTo>
                    <a:lnTo>
                      <a:pt x="192" y="9"/>
                    </a:lnTo>
                    <a:lnTo>
                      <a:pt x="199" y="10"/>
                    </a:lnTo>
                    <a:lnTo>
                      <a:pt x="202" y="10"/>
                    </a:lnTo>
                    <a:lnTo>
                      <a:pt x="204" y="10"/>
                    </a:lnTo>
                    <a:lnTo>
                      <a:pt x="205" y="10"/>
                    </a:lnTo>
                    <a:lnTo>
                      <a:pt x="214" y="10"/>
                    </a:lnTo>
                    <a:lnTo>
                      <a:pt x="222" y="10"/>
                    </a:lnTo>
                    <a:lnTo>
                      <a:pt x="224" y="10"/>
                    </a:lnTo>
                    <a:lnTo>
                      <a:pt x="231" y="10"/>
                    </a:lnTo>
                    <a:lnTo>
                      <a:pt x="239" y="12"/>
                    </a:lnTo>
                    <a:lnTo>
                      <a:pt x="241" y="12"/>
                    </a:lnTo>
                    <a:lnTo>
                      <a:pt x="243" y="12"/>
                    </a:lnTo>
                    <a:lnTo>
                      <a:pt x="246" y="12"/>
                    </a:lnTo>
                    <a:lnTo>
                      <a:pt x="248" y="12"/>
                    </a:lnTo>
                    <a:lnTo>
                      <a:pt x="249" y="12"/>
                    </a:lnTo>
                    <a:lnTo>
                      <a:pt x="253" y="12"/>
                    </a:lnTo>
                    <a:lnTo>
                      <a:pt x="254" y="12"/>
                    </a:lnTo>
                    <a:lnTo>
                      <a:pt x="256" y="12"/>
                    </a:lnTo>
                    <a:lnTo>
                      <a:pt x="258" y="12"/>
                    </a:lnTo>
                    <a:lnTo>
                      <a:pt x="261" y="12"/>
                    </a:lnTo>
                    <a:lnTo>
                      <a:pt x="263" y="12"/>
                    </a:lnTo>
                    <a:lnTo>
                      <a:pt x="265" y="12"/>
                    </a:lnTo>
                    <a:lnTo>
                      <a:pt x="266" y="12"/>
                    </a:lnTo>
                    <a:lnTo>
                      <a:pt x="268" y="12"/>
                    </a:lnTo>
                    <a:lnTo>
                      <a:pt x="276" y="12"/>
                    </a:lnTo>
                    <a:lnTo>
                      <a:pt x="280" y="12"/>
                    </a:lnTo>
                    <a:lnTo>
                      <a:pt x="285" y="14"/>
                    </a:lnTo>
                    <a:lnTo>
                      <a:pt x="287" y="14"/>
                    </a:lnTo>
                    <a:lnTo>
                      <a:pt x="288" y="14"/>
                    </a:lnTo>
                    <a:lnTo>
                      <a:pt x="290" y="14"/>
                    </a:lnTo>
                    <a:lnTo>
                      <a:pt x="292" y="14"/>
                    </a:lnTo>
                    <a:lnTo>
                      <a:pt x="293" y="14"/>
                    </a:lnTo>
                    <a:lnTo>
                      <a:pt x="295" y="14"/>
                    </a:lnTo>
                    <a:lnTo>
                      <a:pt x="297" y="14"/>
                    </a:lnTo>
                    <a:lnTo>
                      <a:pt x="298" y="14"/>
                    </a:lnTo>
                    <a:lnTo>
                      <a:pt x="300" y="14"/>
                    </a:lnTo>
                    <a:lnTo>
                      <a:pt x="302" y="14"/>
                    </a:lnTo>
                    <a:lnTo>
                      <a:pt x="304" y="14"/>
                    </a:lnTo>
                    <a:lnTo>
                      <a:pt x="320" y="14"/>
                    </a:lnTo>
                    <a:lnTo>
                      <a:pt x="322" y="14"/>
                    </a:lnTo>
                    <a:lnTo>
                      <a:pt x="327" y="14"/>
                    </a:lnTo>
                    <a:lnTo>
                      <a:pt x="329" y="14"/>
                    </a:lnTo>
                    <a:lnTo>
                      <a:pt x="331" y="14"/>
                    </a:lnTo>
                    <a:lnTo>
                      <a:pt x="334" y="14"/>
                    </a:lnTo>
                    <a:lnTo>
                      <a:pt x="336" y="14"/>
                    </a:lnTo>
                    <a:lnTo>
                      <a:pt x="337" y="14"/>
                    </a:lnTo>
                    <a:lnTo>
                      <a:pt x="339" y="14"/>
                    </a:lnTo>
                    <a:lnTo>
                      <a:pt x="341" y="14"/>
                    </a:lnTo>
                    <a:lnTo>
                      <a:pt x="344" y="15"/>
                    </a:lnTo>
                    <a:lnTo>
                      <a:pt x="348" y="15"/>
                    </a:lnTo>
                    <a:lnTo>
                      <a:pt x="353" y="15"/>
                    </a:lnTo>
                    <a:lnTo>
                      <a:pt x="354" y="15"/>
                    </a:lnTo>
                    <a:lnTo>
                      <a:pt x="356" y="15"/>
                    </a:lnTo>
                    <a:lnTo>
                      <a:pt x="359" y="15"/>
                    </a:lnTo>
                    <a:lnTo>
                      <a:pt x="361" y="15"/>
                    </a:lnTo>
                    <a:lnTo>
                      <a:pt x="380" y="15"/>
                    </a:lnTo>
                    <a:lnTo>
                      <a:pt x="381" y="15"/>
                    </a:lnTo>
                    <a:lnTo>
                      <a:pt x="385" y="15"/>
                    </a:lnTo>
                    <a:lnTo>
                      <a:pt x="387" y="15"/>
                    </a:lnTo>
                    <a:lnTo>
                      <a:pt x="388" y="15"/>
                    </a:lnTo>
                    <a:lnTo>
                      <a:pt x="392" y="15"/>
                    </a:lnTo>
                    <a:lnTo>
                      <a:pt x="393" y="15"/>
                    </a:lnTo>
                    <a:lnTo>
                      <a:pt x="402" y="15"/>
                    </a:lnTo>
                    <a:lnTo>
                      <a:pt x="405" y="15"/>
                    </a:lnTo>
                    <a:lnTo>
                      <a:pt x="407" y="15"/>
                    </a:lnTo>
                    <a:lnTo>
                      <a:pt x="410" y="15"/>
                    </a:lnTo>
                    <a:lnTo>
                      <a:pt x="417" y="15"/>
                    </a:lnTo>
                    <a:lnTo>
                      <a:pt x="419" y="15"/>
                    </a:lnTo>
                    <a:lnTo>
                      <a:pt x="420" y="15"/>
                    </a:lnTo>
                    <a:lnTo>
                      <a:pt x="427" y="15"/>
                    </a:lnTo>
                    <a:lnTo>
                      <a:pt x="431" y="15"/>
                    </a:lnTo>
                    <a:lnTo>
                      <a:pt x="437" y="15"/>
                    </a:lnTo>
                    <a:lnTo>
                      <a:pt x="451" y="17"/>
                    </a:lnTo>
                    <a:lnTo>
                      <a:pt x="453" y="17"/>
                    </a:lnTo>
                    <a:lnTo>
                      <a:pt x="454" y="17"/>
                    </a:lnTo>
                    <a:lnTo>
                      <a:pt x="456" y="17"/>
                    </a:lnTo>
                    <a:lnTo>
                      <a:pt x="458" y="17"/>
                    </a:lnTo>
                    <a:lnTo>
                      <a:pt x="459" y="17"/>
                    </a:lnTo>
                    <a:lnTo>
                      <a:pt x="463" y="17"/>
                    </a:lnTo>
                    <a:lnTo>
                      <a:pt x="464" y="17"/>
                    </a:lnTo>
                    <a:lnTo>
                      <a:pt x="476" y="17"/>
                    </a:lnTo>
                    <a:lnTo>
                      <a:pt x="481" y="17"/>
                    </a:lnTo>
                    <a:lnTo>
                      <a:pt x="483" y="17"/>
                    </a:lnTo>
                    <a:lnTo>
                      <a:pt x="488" y="17"/>
                    </a:lnTo>
                    <a:lnTo>
                      <a:pt x="490" y="17"/>
                    </a:lnTo>
                    <a:lnTo>
                      <a:pt x="493" y="17"/>
                    </a:lnTo>
                    <a:lnTo>
                      <a:pt x="495" y="17"/>
                    </a:lnTo>
                    <a:lnTo>
                      <a:pt x="497" y="17"/>
                    </a:lnTo>
                    <a:lnTo>
                      <a:pt x="498" y="17"/>
                    </a:lnTo>
                    <a:lnTo>
                      <a:pt x="500" y="17"/>
                    </a:lnTo>
                    <a:lnTo>
                      <a:pt x="503" y="17"/>
                    </a:lnTo>
                    <a:lnTo>
                      <a:pt x="510" y="17"/>
                    </a:lnTo>
                    <a:lnTo>
                      <a:pt x="517" y="17"/>
                    </a:lnTo>
                    <a:lnTo>
                      <a:pt x="551" y="17"/>
                    </a:lnTo>
                    <a:lnTo>
                      <a:pt x="553" y="17"/>
                    </a:lnTo>
                    <a:lnTo>
                      <a:pt x="556" y="17"/>
                    </a:lnTo>
                    <a:lnTo>
                      <a:pt x="556" y="19"/>
                    </a:lnTo>
                    <a:lnTo>
                      <a:pt x="566" y="27"/>
                    </a:lnTo>
                    <a:lnTo>
                      <a:pt x="570" y="29"/>
                    </a:lnTo>
                    <a:lnTo>
                      <a:pt x="571" y="29"/>
                    </a:lnTo>
                    <a:lnTo>
                      <a:pt x="573" y="31"/>
                    </a:lnTo>
                    <a:lnTo>
                      <a:pt x="576" y="31"/>
                    </a:lnTo>
                    <a:lnTo>
                      <a:pt x="578" y="31"/>
                    </a:lnTo>
                    <a:lnTo>
                      <a:pt x="578" y="29"/>
                    </a:lnTo>
                    <a:lnTo>
                      <a:pt x="578" y="27"/>
                    </a:lnTo>
                    <a:lnTo>
                      <a:pt x="580" y="27"/>
                    </a:lnTo>
                    <a:lnTo>
                      <a:pt x="580" y="25"/>
                    </a:lnTo>
                    <a:lnTo>
                      <a:pt x="581" y="25"/>
                    </a:lnTo>
                    <a:lnTo>
                      <a:pt x="583" y="25"/>
                    </a:lnTo>
                    <a:lnTo>
                      <a:pt x="585" y="27"/>
                    </a:lnTo>
                    <a:lnTo>
                      <a:pt x="586" y="27"/>
                    </a:lnTo>
                    <a:lnTo>
                      <a:pt x="588" y="36"/>
                    </a:lnTo>
                    <a:lnTo>
                      <a:pt x="588" y="41"/>
                    </a:lnTo>
                    <a:lnTo>
                      <a:pt x="586" y="44"/>
                    </a:lnTo>
                    <a:lnTo>
                      <a:pt x="585" y="44"/>
                    </a:lnTo>
                    <a:lnTo>
                      <a:pt x="580" y="49"/>
                    </a:lnTo>
                    <a:lnTo>
                      <a:pt x="575" y="56"/>
                    </a:lnTo>
                    <a:lnTo>
                      <a:pt x="571" y="59"/>
                    </a:lnTo>
                    <a:lnTo>
                      <a:pt x="571" y="61"/>
                    </a:lnTo>
                    <a:lnTo>
                      <a:pt x="571" y="63"/>
                    </a:lnTo>
                    <a:lnTo>
                      <a:pt x="573" y="64"/>
                    </a:lnTo>
                    <a:lnTo>
                      <a:pt x="583" y="76"/>
                    </a:lnTo>
                    <a:lnTo>
                      <a:pt x="585" y="78"/>
                    </a:lnTo>
                    <a:lnTo>
                      <a:pt x="588" y="81"/>
                    </a:lnTo>
                    <a:lnTo>
                      <a:pt x="588" y="83"/>
                    </a:lnTo>
                    <a:lnTo>
                      <a:pt x="588" y="86"/>
                    </a:lnTo>
                    <a:lnTo>
                      <a:pt x="588" y="88"/>
                    </a:lnTo>
                    <a:lnTo>
                      <a:pt x="595" y="95"/>
                    </a:lnTo>
                    <a:lnTo>
                      <a:pt x="598" y="98"/>
                    </a:lnTo>
                    <a:lnTo>
                      <a:pt x="602" y="102"/>
                    </a:lnTo>
                    <a:lnTo>
                      <a:pt x="603" y="102"/>
                    </a:lnTo>
                    <a:lnTo>
                      <a:pt x="605" y="102"/>
                    </a:lnTo>
                    <a:lnTo>
                      <a:pt x="614" y="102"/>
                    </a:lnTo>
                    <a:lnTo>
                      <a:pt x="614" y="103"/>
                    </a:lnTo>
                    <a:lnTo>
                      <a:pt x="612" y="107"/>
                    </a:lnTo>
                    <a:lnTo>
                      <a:pt x="612" y="110"/>
                    </a:lnTo>
                    <a:lnTo>
                      <a:pt x="612" y="112"/>
                    </a:lnTo>
                    <a:lnTo>
                      <a:pt x="614" y="114"/>
                    </a:lnTo>
                    <a:lnTo>
                      <a:pt x="614" y="125"/>
                    </a:lnTo>
                    <a:lnTo>
                      <a:pt x="614" y="131"/>
                    </a:lnTo>
                    <a:lnTo>
                      <a:pt x="614" y="132"/>
                    </a:lnTo>
                    <a:lnTo>
                      <a:pt x="614" y="134"/>
                    </a:lnTo>
                    <a:lnTo>
                      <a:pt x="614" y="139"/>
                    </a:lnTo>
                    <a:lnTo>
                      <a:pt x="614" y="144"/>
                    </a:lnTo>
                    <a:lnTo>
                      <a:pt x="614" y="146"/>
                    </a:lnTo>
                    <a:lnTo>
                      <a:pt x="614" y="156"/>
                    </a:lnTo>
                    <a:lnTo>
                      <a:pt x="614" y="158"/>
                    </a:lnTo>
                    <a:lnTo>
                      <a:pt x="614" y="159"/>
                    </a:lnTo>
                    <a:lnTo>
                      <a:pt x="614" y="163"/>
                    </a:lnTo>
                    <a:lnTo>
                      <a:pt x="614" y="164"/>
                    </a:lnTo>
                    <a:lnTo>
                      <a:pt x="614" y="166"/>
                    </a:lnTo>
                    <a:lnTo>
                      <a:pt x="614" y="171"/>
                    </a:lnTo>
                    <a:lnTo>
                      <a:pt x="614" y="173"/>
                    </a:lnTo>
                    <a:lnTo>
                      <a:pt x="614" y="180"/>
                    </a:lnTo>
                    <a:lnTo>
                      <a:pt x="614" y="181"/>
                    </a:lnTo>
                    <a:lnTo>
                      <a:pt x="614" y="183"/>
                    </a:lnTo>
                    <a:lnTo>
                      <a:pt x="614" y="185"/>
                    </a:lnTo>
                    <a:lnTo>
                      <a:pt x="614" y="186"/>
                    </a:lnTo>
                    <a:lnTo>
                      <a:pt x="614" y="188"/>
                    </a:lnTo>
                    <a:lnTo>
                      <a:pt x="614" y="190"/>
                    </a:lnTo>
                    <a:lnTo>
                      <a:pt x="614" y="192"/>
                    </a:lnTo>
                    <a:lnTo>
                      <a:pt x="614" y="193"/>
                    </a:lnTo>
                    <a:lnTo>
                      <a:pt x="614" y="197"/>
                    </a:lnTo>
                    <a:lnTo>
                      <a:pt x="614" y="198"/>
                    </a:lnTo>
                    <a:lnTo>
                      <a:pt x="614" y="200"/>
                    </a:lnTo>
                    <a:lnTo>
                      <a:pt x="614" y="202"/>
                    </a:lnTo>
                    <a:lnTo>
                      <a:pt x="614" y="205"/>
                    </a:lnTo>
                    <a:lnTo>
                      <a:pt x="614" y="207"/>
                    </a:lnTo>
                    <a:lnTo>
                      <a:pt x="614" y="215"/>
                    </a:lnTo>
                    <a:lnTo>
                      <a:pt x="614" y="219"/>
                    </a:lnTo>
                    <a:lnTo>
                      <a:pt x="614" y="222"/>
                    </a:lnTo>
                    <a:lnTo>
                      <a:pt x="614" y="224"/>
                    </a:lnTo>
                    <a:lnTo>
                      <a:pt x="614" y="225"/>
                    </a:lnTo>
                    <a:lnTo>
                      <a:pt x="614" y="227"/>
                    </a:lnTo>
                    <a:lnTo>
                      <a:pt x="614" y="229"/>
                    </a:lnTo>
                    <a:lnTo>
                      <a:pt x="614" y="230"/>
                    </a:lnTo>
                    <a:lnTo>
                      <a:pt x="614" y="232"/>
                    </a:lnTo>
                    <a:lnTo>
                      <a:pt x="614" y="234"/>
                    </a:lnTo>
                    <a:lnTo>
                      <a:pt x="614" y="236"/>
                    </a:lnTo>
                    <a:lnTo>
                      <a:pt x="614" y="237"/>
                    </a:lnTo>
                    <a:lnTo>
                      <a:pt x="614" y="239"/>
                    </a:lnTo>
                    <a:lnTo>
                      <a:pt x="614" y="241"/>
                    </a:lnTo>
                    <a:lnTo>
                      <a:pt x="614" y="249"/>
                    </a:lnTo>
                    <a:lnTo>
                      <a:pt x="614" y="251"/>
                    </a:lnTo>
                    <a:lnTo>
                      <a:pt x="614" y="254"/>
                    </a:lnTo>
                    <a:lnTo>
                      <a:pt x="614" y="256"/>
                    </a:lnTo>
                    <a:lnTo>
                      <a:pt x="614" y="258"/>
                    </a:lnTo>
                    <a:lnTo>
                      <a:pt x="614" y="259"/>
                    </a:lnTo>
                    <a:lnTo>
                      <a:pt x="614" y="263"/>
                    </a:lnTo>
                    <a:lnTo>
                      <a:pt x="614" y="266"/>
                    </a:lnTo>
                    <a:lnTo>
                      <a:pt x="614" y="268"/>
                    </a:lnTo>
                    <a:lnTo>
                      <a:pt x="615" y="271"/>
                    </a:lnTo>
                    <a:lnTo>
                      <a:pt x="615" y="275"/>
                    </a:lnTo>
                    <a:lnTo>
                      <a:pt x="615" y="276"/>
                    </a:lnTo>
                    <a:lnTo>
                      <a:pt x="615" y="278"/>
                    </a:lnTo>
                    <a:lnTo>
                      <a:pt x="615" y="280"/>
                    </a:lnTo>
                    <a:lnTo>
                      <a:pt x="615" y="281"/>
                    </a:lnTo>
                    <a:lnTo>
                      <a:pt x="615" y="283"/>
                    </a:lnTo>
                    <a:lnTo>
                      <a:pt x="615" y="285"/>
                    </a:lnTo>
                    <a:lnTo>
                      <a:pt x="615" y="286"/>
                    </a:lnTo>
                    <a:lnTo>
                      <a:pt x="615" y="288"/>
                    </a:lnTo>
                    <a:lnTo>
                      <a:pt x="615" y="290"/>
                    </a:lnTo>
                    <a:lnTo>
                      <a:pt x="615" y="291"/>
                    </a:lnTo>
                    <a:lnTo>
                      <a:pt x="615" y="300"/>
                    </a:lnTo>
                    <a:lnTo>
                      <a:pt x="615" y="302"/>
                    </a:lnTo>
                    <a:lnTo>
                      <a:pt x="615" y="303"/>
                    </a:lnTo>
                    <a:lnTo>
                      <a:pt x="615" y="305"/>
                    </a:lnTo>
                    <a:lnTo>
                      <a:pt x="615" y="307"/>
                    </a:lnTo>
                    <a:lnTo>
                      <a:pt x="615" y="308"/>
                    </a:lnTo>
                    <a:lnTo>
                      <a:pt x="615" y="312"/>
                    </a:lnTo>
                    <a:lnTo>
                      <a:pt x="615" y="314"/>
                    </a:lnTo>
                    <a:lnTo>
                      <a:pt x="615" y="315"/>
                    </a:lnTo>
                    <a:lnTo>
                      <a:pt x="615" y="317"/>
                    </a:lnTo>
                    <a:lnTo>
                      <a:pt x="615" y="319"/>
                    </a:lnTo>
                    <a:lnTo>
                      <a:pt x="615" y="320"/>
                    </a:lnTo>
                    <a:lnTo>
                      <a:pt x="615" y="324"/>
                    </a:lnTo>
                    <a:lnTo>
                      <a:pt x="615" y="325"/>
                    </a:lnTo>
                    <a:lnTo>
                      <a:pt x="608" y="325"/>
                    </a:lnTo>
                    <a:lnTo>
                      <a:pt x="607" y="325"/>
                    </a:lnTo>
                    <a:lnTo>
                      <a:pt x="605" y="325"/>
                    </a:lnTo>
                    <a:lnTo>
                      <a:pt x="602" y="325"/>
                    </a:lnTo>
                    <a:lnTo>
                      <a:pt x="598" y="325"/>
                    </a:lnTo>
                    <a:lnTo>
                      <a:pt x="597" y="325"/>
                    </a:lnTo>
                    <a:lnTo>
                      <a:pt x="595" y="325"/>
                    </a:lnTo>
                    <a:lnTo>
                      <a:pt x="585" y="325"/>
                    </a:lnTo>
                    <a:lnTo>
                      <a:pt x="583" y="325"/>
                    </a:lnTo>
                    <a:lnTo>
                      <a:pt x="581" y="325"/>
                    </a:lnTo>
                    <a:lnTo>
                      <a:pt x="580" y="325"/>
                    </a:lnTo>
                    <a:lnTo>
                      <a:pt x="578" y="325"/>
                    </a:lnTo>
                    <a:lnTo>
                      <a:pt x="571" y="325"/>
                    </a:lnTo>
                    <a:lnTo>
                      <a:pt x="570" y="325"/>
                    </a:lnTo>
                    <a:lnTo>
                      <a:pt x="568" y="325"/>
                    </a:lnTo>
                    <a:lnTo>
                      <a:pt x="558" y="325"/>
                    </a:lnTo>
                    <a:lnTo>
                      <a:pt x="556" y="325"/>
                    </a:lnTo>
                    <a:lnTo>
                      <a:pt x="549" y="325"/>
                    </a:lnTo>
                    <a:lnTo>
                      <a:pt x="541" y="325"/>
                    </a:lnTo>
                    <a:lnTo>
                      <a:pt x="539" y="325"/>
                    </a:lnTo>
                    <a:lnTo>
                      <a:pt x="536" y="325"/>
                    </a:lnTo>
                    <a:lnTo>
                      <a:pt x="532" y="325"/>
                    </a:lnTo>
                    <a:lnTo>
                      <a:pt x="531" y="325"/>
                    </a:lnTo>
                    <a:lnTo>
                      <a:pt x="529" y="325"/>
                    </a:lnTo>
                    <a:lnTo>
                      <a:pt x="527" y="325"/>
                    </a:lnTo>
                    <a:lnTo>
                      <a:pt x="525" y="325"/>
                    </a:lnTo>
                    <a:lnTo>
                      <a:pt x="524" y="325"/>
                    </a:lnTo>
                    <a:lnTo>
                      <a:pt x="522" y="325"/>
                    </a:lnTo>
                    <a:lnTo>
                      <a:pt x="520" y="325"/>
                    </a:lnTo>
                    <a:lnTo>
                      <a:pt x="519" y="325"/>
                    </a:lnTo>
                    <a:lnTo>
                      <a:pt x="517" y="325"/>
                    </a:lnTo>
                    <a:lnTo>
                      <a:pt x="512" y="325"/>
                    </a:lnTo>
                    <a:lnTo>
                      <a:pt x="510" y="325"/>
                    </a:lnTo>
                    <a:lnTo>
                      <a:pt x="509" y="325"/>
                    </a:lnTo>
                    <a:lnTo>
                      <a:pt x="507" y="325"/>
                    </a:lnTo>
                    <a:lnTo>
                      <a:pt x="505" y="325"/>
                    </a:lnTo>
                    <a:lnTo>
                      <a:pt x="503" y="325"/>
                    </a:lnTo>
                    <a:lnTo>
                      <a:pt x="500" y="327"/>
                    </a:lnTo>
                    <a:lnTo>
                      <a:pt x="488" y="325"/>
                    </a:lnTo>
                    <a:lnTo>
                      <a:pt x="485" y="325"/>
                    </a:lnTo>
                    <a:lnTo>
                      <a:pt x="483" y="325"/>
                    </a:lnTo>
                    <a:lnTo>
                      <a:pt x="478" y="325"/>
                    </a:lnTo>
                    <a:lnTo>
                      <a:pt x="468" y="325"/>
                    </a:lnTo>
                    <a:lnTo>
                      <a:pt x="466" y="325"/>
                    </a:lnTo>
                    <a:lnTo>
                      <a:pt x="458" y="325"/>
                    </a:lnTo>
                    <a:lnTo>
                      <a:pt x="442" y="325"/>
                    </a:lnTo>
                    <a:lnTo>
                      <a:pt x="439" y="325"/>
                    </a:lnTo>
                    <a:lnTo>
                      <a:pt x="436" y="325"/>
                    </a:lnTo>
                    <a:lnTo>
                      <a:pt x="434" y="325"/>
                    </a:lnTo>
                    <a:lnTo>
                      <a:pt x="432" y="325"/>
                    </a:lnTo>
                    <a:lnTo>
                      <a:pt x="429" y="325"/>
                    </a:lnTo>
                    <a:lnTo>
                      <a:pt x="426" y="325"/>
                    </a:lnTo>
                    <a:lnTo>
                      <a:pt x="424" y="325"/>
                    </a:lnTo>
                    <a:lnTo>
                      <a:pt x="420" y="325"/>
                    </a:lnTo>
                    <a:lnTo>
                      <a:pt x="415" y="325"/>
                    </a:lnTo>
                    <a:lnTo>
                      <a:pt x="410" y="325"/>
                    </a:lnTo>
                    <a:lnTo>
                      <a:pt x="409" y="325"/>
                    </a:lnTo>
                    <a:lnTo>
                      <a:pt x="407" y="325"/>
                    </a:lnTo>
                    <a:lnTo>
                      <a:pt x="405" y="325"/>
                    </a:lnTo>
                    <a:lnTo>
                      <a:pt x="387" y="325"/>
                    </a:lnTo>
                    <a:lnTo>
                      <a:pt x="380" y="325"/>
                    </a:lnTo>
                    <a:lnTo>
                      <a:pt x="378" y="325"/>
                    </a:lnTo>
                    <a:lnTo>
                      <a:pt x="375" y="325"/>
                    </a:lnTo>
                    <a:lnTo>
                      <a:pt x="373" y="325"/>
                    </a:lnTo>
                    <a:lnTo>
                      <a:pt x="371" y="325"/>
                    </a:lnTo>
                    <a:lnTo>
                      <a:pt x="368" y="325"/>
                    </a:lnTo>
                    <a:lnTo>
                      <a:pt x="365" y="325"/>
                    </a:lnTo>
                    <a:lnTo>
                      <a:pt x="359" y="325"/>
                    </a:lnTo>
                    <a:lnTo>
                      <a:pt x="354" y="325"/>
                    </a:lnTo>
                    <a:lnTo>
                      <a:pt x="353" y="325"/>
                    </a:lnTo>
                    <a:lnTo>
                      <a:pt x="351" y="325"/>
                    </a:lnTo>
                    <a:lnTo>
                      <a:pt x="332" y="324"/>
                    </a:lnTo>
                    <a:lnTo>
                      <a:pt x="331" y="324"/>
                    </a:lnTo>
                    <a:lnTo>
                      <a:pt x="326" y="324"/>
                    </a:lnTo>
                    <a:lnTo>
                      <a:pt x="322" y="324"/>
                    </a:lnTo>
                    <a:lnTo>
                      <a:pt x="320" y="324"/>
                    </a:lnTo>
                    <a:lnTo>
                      <a:pt x="317" y="324"/>
                    </a:lnTo>
                    <a:lnTo>
                      <a:pt x="315" y="324"/>
                    </a:lnTo>
                    <a:lnTo>
                      <a:pt x="307" y="324"/>
                    </a:lnTo>
                    <a:lnTo>
                      <a:pt x="305" y="324"/>
                    </a:lnTo>
                    <a:lnTo>
                      <a:pt x="302" y="324"/>
                    </a:lnTo>
                    <a:lnTo>
                      <a:pt x="300" y="324"/>
                    </a:lnTo>
                    <a:lnTo>
                      <a:pt x="290" y="324"/>
                    </a:lnTo>
                    <a:lnTo>
                      <a:pt x="276" y="322"/>
                    </a:lnTo>
                    <a:lnTo>
                      <a:pt x="275" y="322"/>
                    </a:lnTo>
                    <a:lnTo>
                      <a:pt x="271" y="322"/>
                    </a:lnTo>
                    <a:lnTo>
                      <a:pt x="270" y="322"/>
                    </a:lnTo>
                    <a:lnTo>
                      <a:pt x="263" y="322"/>
                    </a:lnTo>
                    <a:lnTo>
                      <a:pt x="253" y="322"/>
                    </a:lnTo>
                    <a:lnTo>
                      <a:pt x="249" y="322"/>
                    </a:lnTo>
                    <a:lnTo>
                      <a:pt x="243" y="322"/>
                    </a:lnTo>
                    <a:lnTo>
                      <a:pt x="241" y="322"/>
                    </a:lnTo>
                    <a:lnTo>
                      <a:pt x="232" y="322"/>
                    </a:lnTo>
                    <a:lnTo>
                      <a:pt x="229" y="320"/>
                    </a:lnTo>
                    <a:lnTo>
                      <a:pt x="214" y="320"/>
                    </a:lnTo>
                    <a:lnTo>
                      <a:pt x="212" y="320"/>
                    </a:lnTo>
                    <a:lnTo>
                      <a:pt x="210" y="320"/>
                    </a:lnTo>
                    <a:lnTo>
                      <a:pt x="207" y="320"/>
                    </a:lnTo>
                    <a:lnTo>
                      <a:pt x="205" y="320"/>
                    </a:lnTo>
                    <a:lnTo>
                      <a:pt x="200" y="320"/>
                    </a:lnTo>
                    <a:lnTo>
                      <a:pt x="199" y="320"/>
                    </a:lnTo>
                    <a:lnTo>
                      <a:pt x="188" y="319"/>
                    </a:lnTo>
                    <a:lnTo>
                      <a:pt x="187" y="319"/>
                    </a:lnTo>
                    <a:lnTo>
                      <a:pt x="170" y="319"/>
                    </a:lnTo>
                    <a:lnTo>
                      <a:pt x="161" y="319"/>
                    </a:lnTo>
                    <a:lnTo>
                      <a:pt x="160" y="319"/>
                    </a:lnTo>
                    <a:lnTo>
                      <a:pt x="154" y="317"/>
                    </a:lnTo>
                    <a:lnTo>
                      <a:pt x="153" y="317"/>
                    </a:lnTo>
                    <a:lnTo>
                      <a:pt x="124" y="317"/>
                    </a:lnTo>
                    <a:lnTo>
                      <a:pt x="121" y="315"/>
                    </a:lnTo>
                    <a:lnTo>
                      <a:pt x="117" y="315"/>
                    </a:lnTo>
                    <a:lnTo>
                      <a:pt x="114" y="315"/>
                    </a:lnTo>
                    <a:lnTo>
                      <a:pt x="107" y="315"/>
                    </a:lnTo>
                    <a:lnTo>
                      <a:pt x="105" y="315"/>
                    </a:lnTo>
                    <a:lnTo>
                      <a:pt x="102" y="315"/>
                    </a:lnTo>
                    <a:lnTo>
                      <a:pt x="99" y="315"/>
                    </a:lnTo>
                    <a:lnTo>
                      <a:pt x="95" y="315"/>
                    </a:lnTo>
                    <a:lnTo>
                      <a:pt x="92" y="315"/>
                    </a:lnTo>
                    <a:lnTo>
                      <a:pt x="87" y="315"/>
                    </a:lnTo>
                    <a:lnTo>
                      <a:pt x="85" y="314"/>
                    </a:lnTo>
                    <a:lnTo>
                      <a:pt x="82" y="314"/>
                    </a:lnTo>
                    <a:lnTo>
                      <a:pt x="70" y="314"/>
                    </a:lnTo>
                    <a:lnTo>
                      <a:pt x="56" y="314"/>
                    </a:lnTo>
                    <a:lnTo>
                      <a:pt x="55" y="314"/>
                    </a:lnTo>
                    <a:lnTo>
                      <a:pt x="53" y="312"/>
                    </a:lnTo>
                    <a:lnTo>
                      <a:pt x="46" y="312"/>
                    </a:lnTo>
                    <a:lnTo>
                      <a:pt x="44" y="312"/>
                    </a:lnTo>
                    <a:lnTo>
                      <a:pt x="41" y="312"/>
                    </a:lnTo>
                    <a:lnTo>
                      <a:pt x="38" y="312"/>
                    </a:lnTo>
                    <a:lnTo>
                      <a:pt x="12" y="310"/>
                    </a:lnTo>
                    <a:lnTo>
                      <a:pt x="4" y="310"/>
                    </a:lnTo>
                    <a:lnTo>
                      <a:pt x="2" y="310"/>
                    </a:lnTo>
                    <a:lnTo>
                      <a:pt x="0" y="310"/>
                    </a:lnTo>
                    <a:lnTo>
                      <a:pt x="0" y="307"/>
                    </a:lnTo>
                    <a:lnTo>
                      <a:pt x="0" y="305"/>
                    </a:lnTo>
                    <a:lnTo>
                      <a:pt x="2" y="298"/>
                    </a:lnTo>
                    <a:lnTo>
                      <a:pt x="2" y="297"/>
                    </a:lnTo>
                    <a:lnTo>
                      <a:pt x="2" y="295"/>
                    </a:lnTo>
                    <a:lnTo>
                      <a:pt x="2" y="281"/>
                    </a:lnTo>
                    <a:lnTo>
                      <a:pt x="2" y="278"/>
                    </a:lnTo>
                    <a:lnTo>
                      <a:pt x="2" y="276"/>
                    </a:lnTo>
                    <a:lnTo>
                      <a:pt x="4" y="273"/>
                    </a:lnTo>
                    <a:lnTo>
                      <a:pt x="4" y="269"/>
                    </a:lnTo>
                    <a:lnTo>
                      <a:pt x="4" y="266"/>
                    </a:lnTo>
                    <a:lnTo>
                      <a:pt x="4" y="264"/>
                    </a:lnTo>
                    <a:lnTo>
                      <a:pt x="4" y="261"/>
                    </a:lnTo>
                    <a:lnTo>
                      <a:pt x="4" y="256"/>
                    </a:lnTo>
                    <a:lnTo>
                      <a:pt x="4" y="254"/>
                    </a:lnTo>
                    <a:lnTo>
                      <a:pt x="4" y="253"/>
                    </a:lnTo>
                    <a:lnTo>
                      <a:pt x="4" y="251"/>
                    </a:lnTo>
                    <a:lnTo>
                      <a:pt x="5" y="246"/>
                    </a:lnTo>
                    <a:lnTo>
                      <a:pt x="5" y="242"/>
                    </a:lnTo>
                    <a:lnTo>
                      <a:pt x="5" y="241"/>
                    </a:lnTo>
                    <a:lnTo>
                      <a:pt x="5" y="239"/>
                    </a:lnTo>
                    <a:lnTo>
                      <a:pt x="5" y="234"/>
                    </a:lnTo>
                    <a:lnTo>
                      <a:pt x="5" y="232"/>
                    </a:lnTo>
                    <a:lnTo>
                      <a:pt x="5" y="230"/>
                    </a:lnTo>
                    <a:lnTo>
                      <a:pt x="5" y="227"/>
                    </a:lnTo>
                    <a:lnTo>
                      <a:pt x="5" y="225"/>
                    </a:lnTo>
                    <a:lnTo>
                      <a:pt x="7" y="224"/>
                    </a:lnTo>
                    <a:lnTo>
                      <a:pt x="7" y="219"/>
                    </a:lnTo>
                    <a:lnTo>
                      <a:pt x="7" y="214"/>
                    </a:lnTo>
                    <a:lnTo>
                      <a:pt x="9" y="180"/>
                    </a:lnTo>
                    <a:lnTo>
                      <a:pt x="9" y="178"/>
                    </a:lnTo>
                    <a:lnTo>
                      <a:pt x="9" y="173"/>
                    </a:lnTo>
                    <a:lnTo>
                      <a:pt x="10" y="166"/>
                    </a:lnTo>
                    <a:lnTo>
                      <a:pt x="10" y="154"/>
                    </a:lnTo>
                    <a:lnTo>
                      <a:pt x="10" y="153"/>
                    </a:lnTo>
                    <a:lnTo>
                      <a:pt x="10" y="149"/>
                    </a:lnTo>
                    <a:lnTo>
                      <a:pt x="12" y="147"/>
                    </a:lnTo>
                    <a:lnTo>
                      <a:pt x="12" y="146"/>
                    </a:lnTo>
                    <a:lnTo>
                      <a:pt x="12" y="142"/>
                    </a:lnTo>
                    <a:lnTo>
                      <a:pt x="12" y="137"/>
                    </a:lnTo>
                    <a:lnTo>
                      <a:pt x="12" y="136"/>
                    </a:lnTo>
                    <a:lnTo>
                      <a:pt x="12" y="134"/>
                    </a:lnTo>
                    <a:lnTo>
                      <a:pt x="12" y="129"/>
                    </a:lnTo>
                    <a:lnTo>
                      <a:pt x="12" y="127"/>
                    </a:lnTo>
                    <a:lnTo>
                      <a:pt x="12" y="125"/>
                    </a:lnTo>
                    <a:lnTo>
                      <a:pt x="14" y="124"/>
                    </a:lnTo>
                    <a:lnTo>
                      <a:pt x="14" y="122"/>
                    </a:lnTo>
                    <a:lnTo>
                      <a:pt x="16" y="98"/>
                    </a:lnTo>
                    <a:lnTo>
                      <a:pt x="16" y="90"/>
                    </a:lnTo>
                    <a:lnTo>
                      <a:pt x="16" y="88"/>
                    </a:lnTo>
                    <a:lnTo>
                      <a:pt x="16" y="71"/>
                    </a:lnTo>
                    <a:lnTo>
                      <a:pt x="17" y="64"/>
                    </a:lnTo>
                    <a:lnTo>
                      <a:pt x="17" y="61"/>
                    </a:lnTo>
                    <a:lnTo>
                      <a:pt x="17" y="59"/>
                    </a:lnTo>
                    <a:lnTo>
                      <a:pt x="17" y="51"/>
                    </a:lnTo>
                    <a:lnTo>
                      <a:pt x="17" y="48"/>
                    </a:lnTo>
                    <a:lnTo>
                      <a:pt x="19" y="44"/>
                    </a:lnTo>
                    <a:lnTo>
                      <a:pt x="19" y="42"/>
                    </a:lnTo>
                    <a:lnTo>
                      <a:pt x="19" y="34"/>
                    </a:lnTo>
                    <a:lnTo>
                      <a:pt x="21" y="19"/>
                    </a:lnTo>
                    <a:lnTo>
                      <a:pt x="21" y="17"/>
                    </a:lnTo>
                    <a:lnTo>
                      <a:pt x="21" y="15"/>
                    </a:lnTo>
                    <a:lnTo>
                      <a:pt x="21" y="0"/>
                    </a:lnTo>
                    <a:lnTo>
                      <a:pt x="33"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45"/>
              <p:cNvSpPr>
                <a:spLocks noEditPoints="1"/>
              </p:cNvSpPr>
              <p:nvPr/>
            </p:nvSpPr>
            <p:spPr bwMode="auto">
              <a:xfrm>
                <a:off x="7220654" y="3208855"/>
                <a:ext cx="1171555" cy="597263"/>
              </a:xfrm>
              <a:custGeom>
                <a:avLst/>
                <a:gdLst>
                  <a:gd name="T0" fmla="*/ 0 w 612"/>
                  <a:gd name="T1" fmla="*/ 305 h 312"/>
                  <a:gd name="T2" fmla="*/ 376 w 612"/>
                  <a:gd name="T3" fmla="*/ 7 h 312"/>
                  <a:gd name="T4" fmla="*/ 410 w 612"/>
                  <a:gd name="T5" fmla="*/ 20 h 312"/>
                  <a:gd name="T6" fmla="*/ 427 w 612"/>
                  <a:gd name="T7" fmla="*/ 32 h 312"/>
                  <a:gd name="T8" fmla="*/ 456 w 612"/>
                  <a:gd name="T9" fmla="*/ 40 h 312"/>
                  <a:gd name="T10" fmla="*/ 464 w 612"/>
                  <a:gd name="T11" fmla="*/ 34 h 312"/>
                  <a:gd name="T12" fmla="*/ 491 w 612"/>
                  <a:gd name="T13" fmla="*/ 39 h 312"/>
                  <a:gd name="T14" fmla="*/ 513 w 612"/>
                  <a:gd name="T15" fmla="*/ 24 h 312"/>
                  <a:gd name="T16" fmla="*/ 523 w 612"/>
                  <a:gd name="T17" fmla="*/ 34 h 312"/>
                  <a:gd name="T18" fmla="*/ 540 w 612"/>
                  <a:gd name="T19" fmla="*/ 42 h 312"/>
                  <a:gd name="T20" fmla="*/ 547 w 612"/>
                  <a:gd name="T21" fmla="*/ 76 h 312"/>
                  <a:gd name="T22" fmla="*/ 564 w 612"/>
                  <a:gd name="T23" fmla="*/ 93 h 312"/>
                  <a:gd name="T24" fmla="*/ 581 w 612"/>
                  <a:gd name="T25" fmla="*/ 113 h 312"/>
                  <a:gd name="T26" fmla="*/ 600 w 612"/>
                  <a:gd name="T27" fmla="*/ 130 h 312"/>
                  <a:gd name="T28" fmla="*/ 588 w 612"/>
                  <a:gd name="T29" fmla="*/ 161 h 312"/>
                  <a:gd name="T30" fmla="*/ 559 w 612"/>
                  <a:gd name="T31" fmla="*/ 191 h 312"/>
                  <a:gd name="T32" fmla="*/ 547 w 612"/>
                  <a:gd name="T33" fmla="*/ 201 h 312"/>
                  <a:gd name="T34" fmla="*/ 534 w 612"/>
                  <a:gd name="T35" fmla="*/ 215 h 312"/>
                  <a:gd name="T36" fmla="*/ 513 w 612"/>
                  <a:gd name="T37" fmla="*/ 235 h 312"/>
                  <a:gd name="T38" fmla="*/ 466 w 612"/>
                  <a:gd name="T39" fmla="*/ 254 h 312"/>
                  <a:gd name="T40" fmla="*/ 369 w 612"/>
                  <a:gd name="T41" fmla="*/ 262 h 312"/>
                  <a:gd name="T42" fmla="*/ 296 w 612"/>
                  <a:gd name="T43" fmla="*/ 271 h 312"/>
                  <a:gd name="T44" fmla="*/ 247 w 612"/>
                  <a:gd name="T45" fmla="*/ 276 h 312"/>
                  <a:gd name="T46" fmla="*/ 202 w 612"/>
                  <a:gd name="T47" fmla="*/ 279 h 312"/>
                  <a:gd name="T48" fmla="*/ 166 w 612"/>
                  <a:gd name="T49" fmla="*/ 283 h 312"/>
                  <a:gd name="T50" fmla="*/ 124 w 612"/>
                  <a:gd name="T51" fmla="*/ 284 h 312"/>
                  <a:gd name="T52" fmla="*/ 95 w 612"/>
                  <a:gd name="T53" fmla="*/ 305 h 312"/>
                  <a:gd name="T54" fmla="*/ 71 w 612"/>
                  <a:gd name="T55" fmla="*/ 306 h 312"/>
                  <a:gd name="T56" fmla="*/ 46 w 612"/>
                  <a:gd name="T57" fmla="*/ 308 h 312"/>
                  <a:gd name="T58" fmla="*/ 24 w 612"/>
                  <a:gd name="T59" fmla="*/ 310 h 312"/>
                  <a:gd name="T60" fmla="*/ 15 w 612"/>
                  <a:gd name="T61" fmla="*/ 300 h 312"/>
                  <a:gd name="T62" fmla="*/ 27 w 612"/>
                  <a:gd name="T63" fmla="*/ 303 h 312"/>
                  <a:gd name="T64" fmla="*/ 29 w 612"/>
                  <a:gd name="T65" fmla="*/ 288 h 312"/>
                  <a:gd name="T66" fmla="*/ 32 w 612"/>
                  <a:gd name="T67" fmla="*/ 274 h 312"/>
                  <a:gd name="T68" fmla="*/ 34 w 612"/>
                  <a:gd name="T69" fmla="*/ 240 h 312"/>
                  <a:gd name="T70" fmla="*/ 58 w 612"/>
                  <a:gd name="T71" fmla="*/ 235 h 312"/>
                  <a:gd name="T72" fmla="*/ 86 w 612"/>
                  <a:gd name="T73" fmla="*/ 245 h 312"/>
                  <a:gd name="T74" fmla="*/ 83 w 612"/>
                  <a:gd name="T75" fmla="*/ 212 h 312"/>
                  <a:gd name="T76" fmla="*/ 98 w 612"/>
                  <a:gd name="T77" fmla="*/ 205 h 312"/>
                  <a:gd name="T78" fmla="*/ 107 w 612"/>
                  <a:gd name="T79" fmla="*/ 186 h 312"/>
                  <a:gd name="T80" fmla="*/ 117 w 612"/>
                  <a:gd name="T81" fmla="*/ 168 h 312"/>
                  <a:gd name="T82" fmla="*/ 122 w 612"/>
                  <a:gd name="T83" fmla="*/ 161 h 312"/>
                  <a:gd name="T84" fmla="*/ 130 w 612"/>
                  <a:gd name="T85" fmla="*/ 159 h 312"/>
                  <a:gd name="T86" fmla="*/ 144 w 612"/>
                  <a:gd name="T87" fmla="*/ 161 h 312"/>
                  <a:gd name="T88" fmla="*/ 147 w 612"/>
                  <a:gd name="T89" fmla="*/ 152 h 312"/>
                  <a:gd name="T90" fmla="*/ 158 w 612"/>
                  <a:gd name="T91" fmla="*/ 152 h 312"/>
                  <a:gd name="T92" fmla="*/ 178 w 612"/>
                  <a:gd name="T93" fmla="*/ 154 h 312"/>
                  <a:gd name="T94" fmla="*/ 195 w 612"/>
                  <a:gd name="T95" fmla="*/ 152 h 312"/>
                  <a:gd name="T96" fmla="*/ 207 w 612"/>
                  <a:gd name="T97" fmla="*/ 142 h 312"/>
                  <a:gd name="T98" fmla="*/ 222 w 612"/>
                  <a:gd name="T99" fmla="*/ 147 h 312"/>
                  <a:gd name="T100" fmla="*/ 237 w 612"/>
                  <a:gd name="T101" fmla="*/ 130 h 312"/>
                  <a:gd name="T102" fmla="*/ 251 w 612"/>
                  <a:gd name="T103" fmla="*/ 120 h 312"/>
                  <a:gd name="T104" fmla="*/ 256 w 612"/>
                  <a:gd name="T105" fmla="*/ 127 h 312"/>
                  <a:gd name="T106" fmla="*/ 285 w 612"/>
                  <a:gd name="T107" fmla="*/ 120 h 312"/>
                  <a:gd name="T108" fmla="*/ 295 w 612"/>
                  <a:gd name="T109" fmla="*/ 100 h 312"/>
                  <a:gd name="T110" fmla="*/ 305 w 612"/>
                  <a:gd name="T111" fmla="*/ 83 h 312"/>
                  <a:gd name="T112" fmla="*/ 313 w 612"/>
                  <a:gd name="T113" fmla="*/ 54 h 312"/>
                  <a:gd name="T114" fmla="*/ 332 w 612"/>
                  <a:gd name="T115" fmla="*/ 51 h 312"/>
                  <a:gd name="T116" fmla="*/ 352 w 612"/>
                  <a:gd name="T117" fmla="*/ 40 h 312"/>
                  <a:gd name="T118" fmla="*/ 359 w 612"/>
                  <a:gd name="T119" fmla="*/ 17 h 312"/>
                  <a:gd name="T120" fmla="*/ 366 w 612"/>
                  <a:gd name="T1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312">
                    <a:moveTo>
                      <a:pt x="9" y="310"/>
                    </a:moveTo>
                    <a:lnTo>
                      <a:pt x="7" y="312"/>
                    </a:lnTo>
                    <a:lnTo>
                      <a:pt x="5" y="312"/>
                    </a:lnTo>
                    <a:lnTo>
                      <a:pt x="2" y="312"/>
                    </a:lnTo>
                    <a:lnTo>
                      <a:pt x="0" y="310"/>
                    </a:lnTo>
                    <a:lnTo>
                      <a:pt x="0" y="308"/>
                    </a:lnTo>
                    <a:lnTo>
                      <a:pt x="0" y="306"/>
                    </a:lnTo>
                    <a:lnTo>
                      <a:pt x="0" y="305"/>
                    </a:lnTo>
                    <a:lnTo>
                      <a:pt x="2" y="303"/>
                    </a:lnTo>
                    <a:lnTo>
                      <a:pt x="3" y="303"/>
                    </a:lnTo>
                    <a:lnTo>
                      <a:pt x="5" y="303"/>
                    </a:lnTo>
                    <a:lnTo>
                      <a:pt x="7" y="305"/>
                    </a:lnTo>
                    <a:lnTo>
                      <a:pt x="9" y="306"/>
                    </a:lnTo>
                    <a:lnTo>
                      <a:pt x="9" y="308"/>
                    </a:lnTo>
                    <a:lnTo>
                      <a:pt x="9" y="310"/>
                    </a:lnTo>
                    <a:close/>
                    <a:moveTo>
                      <a:pt x="376" y="7"/>
                    </a:moveTo>
                    <a:lnTo>
                      <a:pt x="378" y="7"/>
                    </a:lnTo>
                    <a:lnTo>
                      <a:pt x="385" y="3"/>
                    </a:lnTo>
                    <a:lnTo>
                      <a:pt x="386" y="2"/>
                    </a:lnTo>
                    <a:lnTo>
                      <a:pt x="391" y="2"/>
                    </a:lnTo>
                    <a:lnTo>
                      <a:pt x="400" y="8"/>
                    </a:lnTo>
                    <a:lnTo>
                      <a:pt x="402" y="8"/>
                    </a:lnTo>
                    <a:lnTo>
                      <a:pt x="402" y="10"/>
                    </a:lnTo>
                    <a:lnTo>
                      <a:pt x="410" y="20"/>
                    </a:lnTo>
                    <a:lnTo>
                      <a:pt x="410" y="22"/>
                    </a:lnTo>
                    <a:lnTo>
                      <a:pt x="410" y="25"/>
                    </a:lnTo>
                    <a:lnTo>
                      <a:pt x="410" y="27"/>
                    </a:lnTo>
                    <a:lnTo>
                      <a:pt x="412" y="29"/>
                    </a:lnTo>
                    <a:lnTo>
                      <a:pt x="413" y="30"/>
                    </a:lnTo>
                    <a:lnTo>
                      <a:pt x="424" y="32"/>
                    </a:lnTo>
                    <a:lnTo>
                      <a:pt x="425" y="32"/>
                    </a:lnTo>
                    <a:lnTo>
                      <a:pt x="427" y="32"/>
                    </a:lnTo>
                    <a:lnTo>
                      <a:pt x="432" y="29"/>
                    </a:lnTo>
                    <a:lnTo>
                      <a:pt x="434" y="29"/>
                    </a:lnTo>
                    <a:lnTo>
                      <a:pt x="437" y="30"/>
                    </a:lnTo>
                    <a:lnTo>
                      <a:pt x="440" y="30"/>
                    </a:lnTo>
                    <a:lnTo>
                      <a:pt x="442" y="30"/>
                    </a:lnTo>
                    <a:lnTo>
                      <a:pt x="449" y="39"/>
                    </a:lnTo>
                    <a:lnTo>
                      <a:pt x="451" y="40"/>
                    </a:lnTo>
                    <a:lnTo>
                      <a:pt x="456" y="40"/>
                    </a:lnTo>
                    <a:lnTo>
                      <a:pt x="457" y="42"/>
                    </a:lnTo>
                    <a:lnTo>
                      <a:pt x="459" y="42"/>
                    </a:lnTo>
                    <a:lnTo>
                      <a:pt x="459" y="40"/>
                    </a:lnTo>
                    <a:lnTo>
                      <a:pt x="461" y="40"/>
                    </a:lnTo>
                    <a:lnTo>
                      <a:pt x="461" y="37"/>
                    </a:lnTo>
                    <a:lnTo>
                      <a:pt x="461" y="35"/>
                    </a:lnTo>
                    <a:lnTo>
                      <a:pt x="463" y="35"/>
                    </a:lnTo>
                    <a:lnTo>
                      <a:pt x="464" y="34"/>
                    </a:lnTo>
                    <a:lnTo>
                      <a:pt x="468" y="32"/>
                    </a:lnTo>
                    <a:lnTo>
                      <a:pt x="469" y="32"/>
                    </a:lnTo>
                    <a:lnTo>
                      <a:pt x="481" y="35"/>
                    </a:lnTo>
                    <a:lnTo>
                      <a:pt x="485" y="37"/>
                    </a:lnTo>
                    <a:lnTo>
                      <a:pt x="486" y="37"/>
                    </a:lnTo>
                    <a:lnTo>
                      <a:pt x="486" y="39"/>
                    </a:lnTo>
                    <a:lnTo>
                      <a:pt x="490" y="40"/>
                    </a:lnTo>
                    <a:lnTo>
                      <a:pt x="491" y="39"/>
                    </a:lnTo>
                    <a:lnTo>
                      <a:pt x="500" y="37"/>
                    </a:lnTo>
                    <a:lnTo>
                      <a:pt x="500" y="35"/>
                    </a:lnTo>
                    <a:lnTo>
                      <a:pt x="501" y="35"/>
                    </a:lnTo>
                    <a:lnTo>
                      <a:pt x="501" y="34"/>
                    </a:lnTo>
                    <a:lnTo>
                      <a:pt x="508" y="24"/>
                    </a:lnTo>
                    <a:lnTo>
                      <a:pt x="510" y="24"/>
                    </a:lnTo>
                    <a:lnTo>
                      <a:pt x="512" y="24"/>
                    </a:lnTo>
                    <a:lnTo>
                      <a:pt x="513" y="24"/>
                    </a:lnTo>
                    <a:lnTo>
                      <a:pt x="515" y="22"/>
                    </a:lnTo>
                    <a:lnTo>
                      <a:pt x="517" y="20"/>
                    </a:lnTo>
                    <a:lnTo>
                      <a:pt x="518" y="20"/>
                    </a:lnTo>
                    <a:lnTo>
                      <a:pt x="520" y="20"/>
                    </a:lnTo>
                    <a:lnTo>
                      <a:pt x="520" y="22"/>
                    </a:lnTo>
                    <a:lnTo>
                      <a:pt x="520" y="24"/>
                    </a:lnTo>
                    <a:lnTo>
                      <a:pt x="522" y="27"/>
                    </a:lnTo>
                    <a:lnTo>
                      <a:pt x="523" y="34"/>
                    </a:lnTo>
                    <a:lnTo>
                      <a:pt x="525" y="35"/>
                    </a:lnTo>
                    <a:lnTo>
                      <a:pt x="527" y="37"/>
                    </a:lnTo>
                    <a:lnTo>
                      <a:pt x="529" y="37"/>
                    </a:lnTo>
                    <a:lnTo>
                      <a:pt x="530" y="39"/>
                    </a:lnTo>
                    <a:lnTo>
                      <a:pt x="535" y="37"/>
                    </a:lnTo>
                    <a:lnTo>
                      <a:pt x="537" y="39"/>
                    </a:lnTo>
                    <a:lnTo>
                      <a:pt x="539" y="39"/>
                    </a:lnTo>
                    <a:lnTo>
                      <a:pt x="540" y="42"/>
                    </a:lnTo>
                    <a:lnTo>
                      <a:pt x="547" y="49"/>
                    </a:lnTo>
                    <a:lnTo>
                      <a:pt x="547" y="51"/>
                    </a:lnTo>
                    <a:lnTo>
                      <a:pt x="549" y="54"/>
                    </a:lnTo>
                    <a:lnTo>
                      <a:pt x="551" y="61"/>
                    </a:lnTo>
                    <a:lnTo>
                      <a:pt x="552" y="66"/>
                    </a:lnTo>
                    <a:lnTo>
                      <a:pt x="551" y="68"/>
                    </a:lnTo>
                    <a:lnTo>
                      <a:pt x="549" y="68"/>
                    </a:lnTo>
                    <a:lnTo>
                      <a:pt x="547" y="76"/>
                    </a:lnTo>
                    <a:lnTo>
                      <a:pt x="549" y="79"/>
                    </a:lnTo>
                    <a:lnTo>
                      <a:pt x="551" y="81"/>
                    </a:lnTo>
                    <a:lnTo>
                      <a:pt x="552" y="81"/>
                    </a:lnTo>
                    <a:lnTo>
                      <a:pt x="557" y="86"/>
                    </a:lnTo>
                    <a:lnTo>
                      <a:pt x="557" y="88"/>
                    </a:lnTo>
                    <a:lnTo>
                      <a:pt x="561" y="91"/>
                    </a:lnTo>
                    <a:lnTo>
                      <a:pt x="562" y="91"/>
                    </a:lnTo>
                    <a:lnTo>
                      <a:pt x="564" y="93"/>
                    </a:lnTo>
                    <a:lnTo>
                      <a:pt x="566" y="93"/>
                    </a:lnTo>
                    <a:lnTo>
                      <a:pt x="562" y="96"/>
                    </a:lnTo>
                    <a:lnTo>
                      <a:pt x="562" y="98"/>
                    </a:lnTo>
                    <a:lnTo>
                      <a:pt x="566" y="100"/>
                    </a:lnTo>
                    <a:lnTo>
                      <a:pt x="571" y="103"/>
                    </a:lnTo>
                    <a:lnTo>
                      <a:pt x="573" y="105"/>
                    </a:lnTo>
                    <a:lnTo>
                      <a:pt x="579" y="112"/>
                    </a:lnTo>
                    <a:lnTo>
                      <a:pt x="581" y="113"/>
                    </a:lnTo>
                    <a:lnTo>
                      <a:pt x="579" y="115"/>
                    </a:lnTo>
                    <a:lnTo>
                      <a:pt x="579" y="117"/>
                    </a:lnTo>
                    <a:lnTo>
                      <a:pt x="583" y="118"/>
                    </a:lnTo>
                    <a:lnTo>
                      <a:pt x="583" y="120"/>
                    </a:lnTo>
                    <a:lnTo>
                      <a:pt x="588" y="124"/>
                    </a:lnTo>
                    <a:lnTo>
                      <a:pt x="590" y="125"/>
                    </a:lnTo>
                    <a:lnTo>
                      <a:pt x="598" y="129"/>
                    </a:lnTo>
                    <a:lnTo>
                      <a:pt x="600" y="130"/>
                    </a:lnTo>
                    <a:lnTo>
                      <a:pt x="600" y="132"/>
                    </a:lnTo>
                    <a:lnTo>
                      <a:pt x="606" y="134"/>
                    </a:lnTo>
                    <a:lnTo>
                      <a:pt x="610" y="134"/>
                    </a:lnTo>
                    <a:lnTo>
                      <a:pt x="610" y="132"/>
                    </a:lnTo>
                    <a:lnTo>
                      <a:pt x="612" y="132"/>
                    </a:lnTo>
                    <a:lnTo>
                      <a:pt x="590" y="159"/>
                    </a:lnTo>
                    <a:lnTo>
                      <a:pt x="590" y="161"/>
                    </a:lnTo>
                    <a:lnTo>
                      <a:pt x="588" y="161"/>
                    </a:lnTo>
                    <a:lnTo>
                      <a:pt x="586" y="164"/>
                    </a:lnTo>
                    <a:lnTo>
                      <a:pt x="573" y="171"/>
                    </a:lnTo>
                    <a:lnTo>
                      <a:pt x="571" y="174"/>
                    </a:lnTo>
                    <a:lnTo>
                      <a:pt x="569" y="174"/>
                    </a:lnTo>
                    <a:lnTo>
                      <a:pt x="566" y="179"/>
                    </a:lnTo>
                    <a:lnTo>
                      <a:pt x="557" y="186"/>
                    </a:lnTo>
                    <a:lnTo>
                      <a:pt x="559" y="188"/>
                    </a:lnTo>
                    <a:lnTo>
                      <a:pt x="559" y="191"/>
                    </a:lnTo>
                    <a:lnTo>
                      <a:pt x="556" y="196"/>
                    </a:lnTo>
                    <a:lnTo>
                      <a:pt x="554" y="196"/>
                    </a:lnTo>
                    <a:lnTo>
                      <a:pt x="552" y="196"/>
                    </a:lnTo>
                    <a:lnTo>
                      <a:pt x="551" y="198"/>
                    </a:lnTo>
                    <a:lnTo>
                      <a:pt x="551" y="200"/>
                    </a:lnTo>
                    <a:lnTo>
                      <a:pt x="549" y="200"/>
                    </a:lnTo>
                    <a:lnTo>
                      <a:pt x="549" y="201"/>
                    </a:lnTo>
                    <a:lnTo>
                      <a:pt x="547" y="201"/>
                    </a:lnTo>
                    <a:lnTo>
                      <a:pt x="549" y="201"/>
                    </a:lnTo>
                    <a:lnTo>
                      <a:pt x="549" y="203"/>
                    </a:lnTo>
                    <a:lnTo>
                      <a:pt x="549" y="205"/>
                    </a:lnTo>
                    <a:lnTo>
                      <a:pt x="549" y="207"/>
                    </a:lnTo>
                    <a:lnTo>
                      <a:pt x="547" y="208"/>
                    </a:lnTo>
                    <a:lnTo>
                      <a:pt x="546" y="212"/>
                    </a:lnTo>
                    <a:lnTo>
                      <a:pt x="540" y="213"/>
                    </a:lnTo>
                    <a:lnTo>
                      <a:pt x="534" y="215"/>
                    </a:lnTo>
                    <a:lnTo>
                      <a:pt x="532" y="218"/>
                    </a:lnTo>
                    <a:lnTo>
                      <a:pt x="529" y="223"/>
                    </a:lnTo>
                    <a:lnTo>
                      <a:pt x="530" y="225"/>
                    </a:lnTo>
                    <a:lnTo>
                      <a:pt x="530" y="227"/>
                    </a:lnTo>
                    <a:lnTo>
                      <a:pt x="530" y="229"/>
                    </a:lnTo>
                    <a:lnTo>
                      <a:pt x="527" y="229"/>
                    </a:lnTo>
                    <a:lnTo>
                      <a:pt x="525" y="229"/>
                    </a:lnTo>
                    <a:lnTo>
                      <a:pt x="513" y="235"/>
                    </a:lnTo>
                    <a:lnTo>
                      <a:pt x="512" y="235"/>
                    </a:lnTo>
                    <a:lnTo>
                      <a:pt x="505" y="240"/>
                    </a:lnTo>
                    <a:lnTo>
                      <a:pt x="501" y="240"/>
                    </a:lnTo>
                    <a:lnTo>
                      <a:pt x="498" y="240"/>
                    </a:lnTo>
                    <a:lnTo>
                      <a:pt x="490" y="247"/>
                    </a:lnTo>
                    <a:lnTo>
                      <a:pt x="488" y="249"/>
                    </a:lnTo>
                    <a:lnTo>
                      <a:pt x="486" y="251"/>
                    </a:lnTo>
                    <a:lnTo>
                      <a:pt x="466" y="254"/>
                    </a:lnTo>
                    <a:lnTo>
                      <a:pt x="463" y="254"/>
                    </a:lnTo>
                    <a:lnTo>
                      <a:pt x="442" y="256"/>
                    </a:lnTo>
                    <a:lnTo>
                      <a:pt x="439" y="257"/>
                    </a:lnTo>
                    <a:lnTo>
                      <a:pt x="396" y="261"/>
                    </a:lnTo>
                    <a:lnTo>
                      <a:pt x="390" y="261"/>
                    </a:lnTo>
                    <a:lnTo>
                      <a:pt x="380" y="262"/>
                    </a:lnTo>
                    <a:lnTo>
                      <a:pt x="371" y="262"/>
                    </a:lnTo>
                    <a:lnTo>
                      <a:pt x="369" y="262"/>
                    </a:lnTo>
                    <a:lnTo>
                      <a:pt x="354" y="264"/>
                    </a:lnTo>
                    <a:lnTo>
                      <a:pt x="352" y="264"/>
                    </a:lnTo>
                    <a:lnTo>
                      <a:pt x="342" y="266"/>
                    </a:lnTo>
                    <a:lnTo>
                      <a:pt x="339" y="268"/>
                    </a:lnTo>
                    <a:lnTo>
                      <a:pt x="335" y="268"/>
                    </a:lnTo>
                    <a:lnTo>
                      <a:pt x="332" y="268"/>
                    </a:lnTo>
                    <a:lnTo>
                      <a:pt x="312" y="269"/>
                    </a:lnTo>
                    <a:lnTo>
                      <a:pt x="296" y="271"/>
                    </a:lnTo>
                    <a:lnTo>
                      <a:pt x="291" y="271"/>
                    </a:lnTo>
                    <a:lnTo>
                      <a:pt x="288" y="271"/>
                    </a:lnTo>
                    <a:lnTo>
                      <a:pt x="278" y="271"/>
                    </a:lnTo>
                    <a:lnTo>
                      <a:pt x="276" y="271"/>
                    </a:lnTo>
                    <a:lnTo>
                      <a:pt x="268" y="273"/>
                    </a:lnTo>
                    <a:lnTo>
                      <a:pt x="261" y="273"/>
                    </a:lnTo>
                    <a:lnTo>
                      <a:pt x="256" y="273"/>
                    </a:lnTo>
                    <a:lnTo>
                      <a:pt x="247" y="276"/>
                    </a:lnTo>
                    <a:lnTo>
                      <a:pt x="244" y="274"/>
                    </a:lnTo>
                    <a:lnTo>
                      <a:pt x="232" y="276"/>
                    </a:lnTo>
                    <a:lnTo>
                      <a:pt x="227" y="276"/>
                    </a:lnTo>
                    <a:lnTo>
                      <a:pt x="225" y="276"/>
                    </a:lnTo>
                    <a:lnTo>
                      <a:pt x="224" y="276"/>
                    </a:lnTo>
                    <a:lnTo>
                      <a:pt x="220" y="278"/>
                    </a:lnTo>
                    <a:lnTo>
                      <a:pt x="207" y="279"/>
                    </a:lnTo>
                    <a:lnTo>
                      <a:pt x="202" y="279"/>
                    </a:lnTo>
                    <a:lnTo>
                      <a:pt x="193" y="281"/>
                    </a:lnTo>
                    <a:lnTo>
                      <a:pt x="191" y="281"/>
                    </a:lnTo>
                    <a:lnTo>
                      <a:pt x="188" y="281"/>
                    </a:lnTo>
                    <a:lnTo>
                      <a:pt x="185" y="281"/>
                    </a:lnTo>
                    <a:lnTo>
                      <a:pt x="183" y="281"/>
                    </a:lnTo>
                    <a:lnTo>
                      <a:pt x="178" y="283"/>
                    </a:lnTo>
                    <a:lnTo>
                      <a:pt x="176" y="283"/>
                    </a:lnTo>
                    <a:lnTo>
                      <a:pt x="166" y="283"/>
                    </a:lnTo>
                    <a:lnTo>
                      <a:pt x="164" y="283"/>
                    </a:lnTo>
                    <a:lnTo>
                      <a:pt x="159" y="284"/>
                    </a:lnTo>
                    <a:lnTo>
                      <a:pt x="154" y="284"/>
                    </a:lnTo>
                    <a:lnTo>
                      <a:pt x="141" y="286"/>
                    </a:lnTo>
                    <a:lnTo>
                      <a:pt x="141" y="283"/>
                    </a:lnTo>
                    <a:lnTo>
                      <a:pt x="127" y="283"/>
                    </a:lnTo>
                    <a:lnTo>
                      <a:pt x="122" y="283"/>
                    </a:lnTo>
                    <a:lnTo>
                      <a:pt x="124" y="284"/>
                    </a:lnTo>
                    <a:lnTo>
                      <a:pt x="124" y="288"/>
                    </a:lnTo>
                    <a:lnTo>
                      <a:pt x="125" y="291"/>
                    </a:lnTo>
                    <a:lnTo>
                      <a:pt x="127" y="295"/>
                    </a:lnTo>
                    <a:lnTo>
                      <a:pt x="127" y="298"/>
                    </a:lnTo>
                    <a:lnTo>
                      <a:pt x="127" y="300"/>
                    </a:lnTo>
                    <a:lnTo>
                      <a:pt x="125" y="301"/>
                    </a:lnTo>
                    <a:lnTo>
                      <a:pt x="103" y="303"/>
                    </a:lnTo>
                    <a:lnTo>
                      <a:pt x="95" y="305"/>
                    </a:lnTo>
                    <a:lnTo>
                      <a:pt x="93" y="305"/>
                    </a:lnTo>
                    <a:lnTo>
                      <a:pt x="92" y="305"/>
                    </a:lnTo>
                    <a:lnTo>
                      <a:pt x="90" y="305"/>
                    </a:lnTo>
                    <a:lnTo>
                      <a:pt x="88" y="305"/>
                    </a:lnTo>
                    <a:lnTo>
                      <a:pt x="85" y="305"/>
                    </a:lnTo>
                    <a:lnTo>
                      <a:pt x="83" y="305"/>
                    </a:lnTo>
                    <a:lnTo>
                      <a:pt x="75" y="306"/>
                    </a:lnTo>
                    <a:lnTo>
                      <a:pt x="71" y="306"/>
                    </a:lnTo>
                    <a:lnTo>
                      <a:pt x="68" y="306"/>
                    </a:lnTo>
                    <a:lnTo>
                      <a:pt x="64" y="306"/>
                    </a:lnTo>
                    <a:lnTo>
                      <a:pt x="63" y="306"/>
                    </a:lnTo>
                    <a:lnTo>
                      <a:pt x="61" y="306"/>
                    </a:lnTo>
                    <a:lnTo>
                      <a:pt x="58" y="306"/>
                    </a:lnTo>
                    <a:lnTo>
                      <a:pt x="51" y="308"/>
                    </a:lnTo>
                    <a:lnTo>
                      <a:pt x="47" y="308"/>
                    </a:lnTo>
                    <a:lnTo>
                      <a:pt x="46" y="308"/>
                    </a:lnTo>
                    <a:lnTo>
                      <a:pt x="44" y="308"/>
                    </a:lnTo>
                    <a:lnTo>
                      <a:pt x="42" y="308"/>
                    </a:lnTo>
                    <a:lnTo>
                      <a:pt x="41" y="308"/>
                    </a:lnTo>
                    <a:lnTo>
                      <a:pt x="39" y="308"/>
                    </a:lnTo>
                    <a:lnTo>
                      <a:pt x="37" y="308"/>
                    </a:lnTo>
                    <a:lnTo>
                      <a:pt x="34" y="308"/>
                    </a:lnTo>
                    <a:lnTo>
                      <a:pt x="29" y="310"/>
                    </a:lnTo>
                    <a:lnTo>
                      <a:pt x="24" y="310"/>
                    </a:lnTo>
                    <a:lnTo>
                      <a:pt x="19" y="310"/>
                    </a:lnTo>
                    <a:lnTo>
                      <a:pt x="17" y="310"/>
                    </a:lnTo>
                    <a:lnTo>
                      <a:pt x="15" y="312"/>
                    </a:lnTo>
                    <a:lnTo>
                      <a:pt x="14" y="312"/>
                    </a:lnTo>
                    <a:lnTo>
                      <a:pt x="12" y="312"/>
                    </a:lnTo>
                    <a:lnTo>
                      <a:pt x="14" y="306"/>
                    </a:lnTo>
                    <a:lnTo>
                      <a:pt x="14" y="303"/>
                    </a:lnTo>
                    <a:lnTo>
                      <a:pt x="15" y="300"/>
                    </a:lnTo>
                    <a:lnTo>
                      <a:pt x="15" y="298"/>
                    </a:lnTo>
                    <a:lnTo>
                      <a:pt x="17" y="296"/>
                    </a:lnTo>
                    <a:lnTo>
                      <a:pt x="19" y="296"/>
                    </a:lnTo>
                    <a:lnTo>
                      <a:pt x="20" y="298"/>
                    </a:lnTo>
                    <a:lnTo>
                      <a:pt x="22" y="301"/>
                    </a:lnTo>
                    <a:lnTo>
                      <a:pt x="24" y="303"/>
                    </a:lnTo>
                    <a:lnTo>
                      <a:pt x="25" y="303"/>
                    </a:lnTo>
                    <a:lnTo>
                      <a:pt x="27" y="303"/>
                    </a:lnTo>
                    <a:lnTo>
                      <a:pt x="29" y="301"/>
                    </a:lnTo>
                    <a:lnTo>
                      <a:pt x="29" y="300"/>
                    </a:lnTo>
                    <a:lnTo>
                      <a:pt x="29" y="298"/>
                    </a:lnTo>
                    <a:lnTo>
                      <a:pt x="31" y="296"/>
                    </a:lnTo>
                    <a:lnTo>
                      <a:pt x="31" y="295"/>
                    </a:lnTo>
                    <a:lnTo>
                      <a:pt x="32" y="295"/>
                    </a:lnTo>
                    <a:lnTo>
                      <a:pt x="32" y="291"/>
                    </a:lnTo>
                    <a:lnTo>
                      <a:pt x="29" y="288"/>
                    </a:lnTo>
                    <a:lnTo>
                      <a:pt x="29" y="286"/>
                    </a:lnTo>
                    <a:lnTo>
                      <a:pt x="29" y="284"/>
                    </a:lnTo>
                    <a:lnTo>
                      <a:pt x="31" y="283"/>
                    </a:lnTo>
                    <a:lnTo>
                      <a:pt x="34" y="283"/>
                    </a:lnTo>
                    <a:lnTo>
                      <a:pt x="34" y="279"/>
                    </a:lnTo>
                    <a:lnTo>
                      <a:pt x="31" y="278"/>
                    </a:lnTo>
                    <a:lnTo>
                      <a:pt x="31" y="274"/>
                    </a:lnTo>
                    <a:lnTo>
                      <a:pt x="32" y="274"/>
                    </a:lnTo>
                    <a:lnTo>
                      <a:pt x="36" y="262"/>
                    </a:lnTo>
                    <a:lnTo>
                      <a:pt x="32" y="259"/>
                    </a:lnTo>
                    <a:lnTo>
                      <a:pt x="29" y="257"/>
                    </a:lnTo>
                    <a:lnTo>
                      <a:pt x="29" y="256"/>
                    </a:lnTo>
                    <a:lnTo>
                      <a:pt x="27" y="254"/>
                    </a:lnTo>
                    <a:lnTo>
                      <a:pt x="29" y="252"/>
                    </a:lnTo>
                    <a:lnTo>
                      <a:pt x="29" y="251"/>
                    </a:lnTo>
                    <a:lnTo>
                      <a:pt x="34" y="240"/>
                    </a:lnTo>
                    <a:lnTo>
                      <a:pt x="37" y="237"/>
                    </a:lnTo>
                    <a:lnTo>
                      <a:pt x="41" y="234"/>
                    </a:lnTo>
                    <a:lnTo>
                      <a:pt x="42" y="234"/>
                    </a:lnTo>
                    <a:lnTo>
                      <a:pt x="44" y="234"/>
                    </a:lnTo>
                    <a:lnTo>
                      <a:pt x="47" y="234"/>
                    </a:lnTo>
                    <a:lnTo>
                      <a:pt x="46" y="234"/>
                    </a:lnTo>
                    <a:lnTo>
                      <a:pt x="47" y="234"/>
                    </a:lnTo>
                    <a:lnTo>
                      <a:pt x="58" y="235"/>
                    </a:lnTo>
                    <a:lnTo>
                      <a:pt x="73" y="242"/>
                    </a:lnTo>
                    <a:lnTo>
                      <a:pt x="76" y="244"/>
                    </a:lnTo>
                    <a:lnTo>
                      <a:pt x="78" y="245"/>
                    </a:lnTo>
                    <a:lnTo>
                      <a:pt x="80" y="247"/>
                    </a:lnTo>
                    <a:lnTo>
                      <a:pt x="81" y="247"/>
                    </a:lnTo>
                    <a:lnTo>
                      <a:pt x="83" y="247"/>
                    </a:lnTo>
                    <a:lnTo>
                      <a:pt x="85" y="247"/>
                    </a:lnTo>
                    <a:lnTo>
                      <a:pt x="86" y="245"/>
                    </a:lnTo>
                    <a:lnTo>
                      <a:pt x="88" y="242"/>
                    </a:lnTo>
                    <a:lnTo>
                      <a:pt x="90" y="237"/>
                    </a:lnTo>
                    <a:lnTo>
                      <a:pt x="86" y="232"/>
                    </a:lnTo>
                    <a:lnTo>
                      <a:pt x="85" y="230"/>
                    </a:lnTo>
                    <a:lnTo>
                      <a:pt x="81" y="227"/>
                    </a:lnTo>
                    <a:lnTo>
                      <a:pt x="81" y="223"/>
                    </a:lnTo>
                    <a:lnTo>
                      <a:pt x="83" y="213"/>
                    </a:lnTo>
                    <a:lnTo>
                      <a:pt x="83" y="212"/>
                    </a:lnTo>
                    <a:lnTo>
                      <a:pt x="85" y="212"/>
                    </a:lnTo>
                    <a:lnTo>
                      <a:pt x="86" y="210"/>
                    </a:lnTo>
                    <a:lnTo>
                      <a:pt x="88" y="210"/>
                    </a:lnTo>
                    <a:lnTo>
                      <a:pt x="88" y="208"/>
                    </a:lnTo>
                    <a:lnTo>
                      <a:pt x="93" y="210"/>
                    </a:lnTo>
                    <a:lnTo>
                      <a:pt x="95" y="208"/>
                    </a:lnTo>
                    <a:lnTo>
                      <a:pt x="97" y="207"/>
                    </a:lnTo>
                    <a:lnTo>
                      <a:pt x="98" y="205"/>
                    </a:lnTo>
                    <a:lnTo>
                      <a:pt x="100" y="205"/>
                    </a:lnTo>
                    <a:lnTo>
                      <a:pt x="114" y="201"/>
                    </a:lnTo>
                    <a:lnTo>
                      <a:pt x="115" y="200"/>
                    </a:lnTo>
                    <a:lnTo>
                      <a:pt x="115" y="198"/>
                    </a:lnTo>
                    <a:lnTo>
                      <a:pt x="115" y="196"/>
                    </a:lnTo>
                    <a:lnTo>
                      <a:pt x="110" y="193"/>
                    </a:lnTo>
                    <a:lnTo>
                      <a:pt x="108" y="191"/>
                    </a:lnTo>
                    <a:lnTo>
                      <a:pt x="107" y="186"/>
                    </a:lnTo>
                    <a:lnTo>
                      <a:pt x="107" y="183"/>
                    </a:lnTo>
                    <a:lnTo>
                      <a:pt x="107" y="181"/>
                    </a:lnTo>
                    <a:lnTo>
                      <a:pt x="108" y="178"/>
                    </a:lnTo>
                    <a:lnTo>
                      <a:pt x="114" y="174"/>
                    </a:lnTo>
                    <a:lnTo>
                      <a:pt x="114" y="173"/>
                    </a:lnTo>
                    <a:lnTo>
                      <a:pt x="115" y="171"/>
                    </a:lnTo>
                    <a:lnTo>
                      <a:pt x="115" y="168"/>
                    </a:lnTo>
                    <a:lnTo>
                      <a:pt x="117" y="168"/>
                    </a:lnTo>
                    <a:lnTo>
                      <a:pt x="120" y="169"/>
                    </a:lnTo>
                    <a:lnTo>
                      <a:pt x="124" y="169"/>
                    </a:lnTo>
                    <a:lnTo>
                      <a:pt x="125" y="166"/>
                    </a:lnTo>
                    <a:lnTo>
                      <a:pt x="125" y="164"/>
                    </a:lnTo>
                    <a:lnTo>
                      <a:pt x="125" y="162"/>
                    </a:lnTo>
                    <a:lnTo>
                      <a:pt x="124" y="162"/>
                    </a:lnTo>
                    <a:lnTo>
                      <a:pt x="124" y="161"/>
                    </a:lnTo>
                    <a:lnTo>
                      <a:pt x="122" y="161"/>
                    </a:lnTo>
                    <a:lnTo>
                      <a:pt x="122" y="159"/>
                    </a:lnTo>
                    <a:lnTo>
                      <a:pt x="122" y="157"/>
                    </a:lnTo>
                    <a:lnTo>
                      <a:pt x="124" y="156"/>
                    </a:lnTo>
                    <a:lnTo>
                      <a:pt x="125" y="154"/>
                    </a:lnTo>
                    <a:lnTo>
                      <a:pt x="127" y="154"/>
                    </a:lnTo>
                    <a:lnTo>
                      <a:pt x="129" y="156"/>
                    </a:lnTo>
                    <a:lnTo>
                      <a:pt x="130" y="157"/>
                    </a:lnTo>
                    <a:lnTo>
                      <a:pt x="130" y="159"/>
                    </a:lnTo>
                    <a:lnTo>
                      <a:pt x="134" y="157"/>
                    </a:lnTo>
                    <a:lnTo>
                      <a:pt x="136" y="157"/>
                    </a:lnTo>
                    <a:lnTo>
                      <a:pt x="137" y="156"/>
                    </a:lnTo>
                    <a:lnTo>
                      <a:pt x="142" y="154"/>
                    </a:lnTo>
                    <a:lnTo>
                      <a:pt x="144" y="154"/>
                    </a:lnTo>
                    <a:lnTo>
                      <a:pt x="144" y="156"/>
                    </a:lnTo>
                    <a:lnTo>
                      <a:pt x="144" y="159"/>
                    </a:lnTo>
                    <a:lnTo>
                      <a:pt x="144" y="161"/>
                    </a:lnTo>
                    <a:lnTo>
                      <a:pt x="144" y="162"/>
                    </a:lnTo>
                    <a:lnTo>
                      <a:pt x="147" y="162"/>
                    </a:lnTo>
                    <a:lnTo>
                      <a:pt x="149" y="161"/>
                    </a:lnTo>
                    <a:lnTo>
                      <a:pt x="151" y="159"/>
                    </a:lnTo>
                    <a:lnTo>
                      <a:pt x="151" y="157"/>
                    </a:lnTo>
                    <a:lnTo>
                      <a:pt x="151" y="156"/>
                    </a:lnTo>
                    <a:lnTo>
                      <a:pt x="147" y="154"/>
                    </a:lnTo>
                    <a:lnTo>
                      <a:pt x="147" y="152"/>
                    </a:lnTo>
                    <a:lnTo>
                      <a:pt x="149" y="147"/>
                    </a:lnTo>
                    <a:lnTo>
                      <a:pt x="149" y="146"/>
                    </a:lnTo>
                    <a:lnTo>
                      <a:pt x="151" y="146"/>
                    </a:lnTo>
                    <a:lnTo>
                      <a:pt x="151" y="147"/>
                    </a:lnTo>
                    <a:lnTo>
                      <a:pt x="151" y="149"/>
                    </a:lnTo>
                    <a:lnTo>
                      <a:pt x="153" y="151"/>
                    </a:lnTo>
                    <a:lnTo>
                      <a:pt x="154" y="151"/>
                    </a:lnTo>
                    <a:lnTo>
                      <a:pt x="158" y="152"/>
                    </a:lnTo>
                    <a:lnTo>
                      <a:pt x="161" y="149"/>
                    </a:lnTo>
                    <a:lnTo>
                      <a:pt x="163" y="149"/>
                    </a:lnTo>
                    <a:lnTo>
                      <a:pt x="164" y="147"/>
                    </a:lnTo>
                    <a:lnTo>
                      <a:pt x="166" y="149"/>
                    </a:lnTo>
                    <a:lnTo>
                      <a:pt x="168" y="149"/>
                    </a:lnTo>
                    <a:lnTo>
                      <a:pt x="175" y="152"/>
                    </a:lnTo>
                    <a:lnTo>
                      <a:pt x="176" y="154"/>
                    </a:lnTo>
                    <a:lnTo>
                      <a:pt x="178" y="154"/>
                    </a:lnTo>
                    <a:lnTo>
                      <a:pt x="183" y="157"/>
                    </a:lnTo>
                    <a:lnTo>
                      <a:pt x="188" y="161"/>
                    </a:lnTo>
                    <a:lnTo>
                      <a:pt x="190" y="162"/>
                    </a:lnTo>
                    <a:lnTo>
                      <a:pt x="191" y="162"/>
                    </a:lnTo>
                    <a:lnTo>
                      <a:pt x="193" y="161"/>
                    </a:lnTo>
                    <a:lnTo>
                      <a:pt x="193" y="159"/>
                    </a:lnTo>
                    <a:lnTo>
                      <a:pt x="195" y="157"/>
                    </a:lnTo>
                    <a:lnTo>
                      <a:pt x="195" y="152"/>
                    </a:lnTo>
                    <a:lnTo>
                      <a:pt x="195" y="151"/>
                    </a:lnTo>
                    <a:lnTo>
                      <a:pt x="195" y="149"/>
                    </a:lnTo>
                    <a:lnTo>
                      <a:pt x="197" y="149"/>
                    </a:lnTo>
                    <a:lnTo>
                      <a:pt x="198" y="147"/>
                    </a:lnTo>
                    <a:lnTo>
                      <a:pt x="200" y="146"/>
                    </a:lnTo>
                    <a:lnTo>
                      <a:pt x="205" y="146"/>
                    </a:lnTo>
                    <a:lnTo>
                      <a:pt x="207" y="144"/>
                    </a:lnTo>
                    <a:lnTo>
                      <a:pt x="207" y="142"/>
                    </a:lnTo>
                    <a:lnTo>
                      <a:pt x="210" y="139"/>
                    </a:lnTo>
                    <a:lnTo>
                      <a:pt x="212" y="137"/>
                    </a:lnTo>
                    <a:lnTo>
                      <a:pt x="213" y="139"/>
                    </a:lnTo>
                    <a:lnTo>
                      <a:pt x="215" y="140"/>
                    </a:lnTo>
                    <a:lnTo>
                      <a:pt x="217" y="144"/>
                    </a:lnTo>
                    <a:lnTo>
                      <a:pt x="219" y="146"/>
                    </a:lnTo>
                    <a:lnTo>
                      <a:pt x="220" y="147"/>
                    </a:lnTo>
                    <a:lnTo>
                      <a:pt x="222" y="147"/>
                    </a:lnTo>
                    <a:lnTo>
                      <a:pt x="227" y="151"/>
                    </a:lnTo>
                    <a:lnTo>
                      <a:pt x="227" y="152"/>
                    </a:lnTo>
                    <a:lnTo>
                      <a:pt x="229" y="152"/>
                    </a:lnTo>
                    <a:lnTo>
                      <a:pt x="230" y="151"/>
                    </a:lnTo>
                    <a:lnTo>
                      <a:pt x="237" y="139"/>
                    </a:lnTo>
                    <a:lnTo>
                      <a:pt x="236" y="132"/>
                    </a:lnTo>
                    <a:lnTo>
                      <a:pt x="236" y="130"/>
                    </a:lnTo>
                    <a:lnTo>
                      <a:pt x="237" y="130"/>
                    </a:lnTo>
                    <a:lnTo>
                      <a:pt x="239" y="130"/>
                    </a:lnTo>
                    <a:lnTo>
                      <a:pt x="241" y="130"/>
                    </a:lnTo>
                    <a:lnTo>
                      <a:pt x="241" y="129"/>
                    </a:lnTo>
                    <a:lnTo>
                      <a:pt x="242" y="129"/>
                    </a:lnTo>
                    <a:lnTo>
                      <a:pt x="242" y="127"/>
                    </a:lnTo>
                    <a:lnTo>
                      <a:pt x="242" y="125"/>
                    </a:lnTo>
                    <a:lnTo>
                      <a:pt x="246" y="124"/>
                    </a:lnTo>
                    <a:lnTo>
                      <a:pt x="251" y="120"/>
                    </a:lnTo>
                    <a:lnTo>
                      <a:pt x="251" y="118"/>
                    </a:lnTo>
                    <a:lnTo>
                      <a:pt x="252" y="118"/>
                    </a:lnTo>
                    <a:lnTo>
                      <a:pt x="254" y="118"/>
                    </a:lnTo>
                    <a:lnTo>
                      <a:pt x="256" y="118"/>
                    </a:lnTo>
                    <a:lnTo>
                      <a:pt x="254" y="122"/>
                    </a:lnTo>
                    <a:lnTo>
                      <a:pt x="256" y="124"/>
                    </a:lnTo>
                    <a:lnTo>
                      <a:pt x="256" y="125"/>
                    </a:lnTo>
                    <a:lnTo>
                      <a:pt x="256" y="127"/>
                    </a:lnTo>
                    <a:lnTo>
                      <a:pt x="261" y="129"/>
                    </a:lnTo>
                    <a:lnTo>
                      <a:pt x="264" y="130"/>
                    </a:lnTo>
                    <a:lnTo>
                      <a:pt x="276" y="130"/>
                    </a:lnTo>
                    <a:lnTo>
                      <a:pt x="280" y="130"/>
                    </a:lnTo>
                    <a:lnTo>
                      <a:pt x="283" y="129"/>
                    </a:lnTo>
                    <a:lnTo>
                      <a:pt x="285" y="127"/>
                    </a:lnTo>
                    <a:lnTo>
                      <a:pt x="285" y="122"/>
                    </a:lnTo>
                    <a:lnTo>
                      <a:pt x="285" y="120"/>
                    </a:lnTo>
                    <a:lnTo>
                      <a:pt x="285" y="118"/>
                    </a:lnTo>
                    <a:lnTo>
                      <a:pt x="285" y="115"/>
                    </a:lnTo>
                    <a:lnTo>
                      <a:pt x="285" y="113"/>
                    </a:lnTo>
                    <a:lnTo>
                      <a:pt x="285" y="110"/>
                    </a:lnTo>
                    <a:lnTo>
                      <a:pt x="290" y="100"/>
                    </a:lnTo>
                    <a:lnTo>
                      <a:pt x="291" y="98"/>
                    </a:lnTo>
                    <a:lnTo>
                      <a:pt x="293" y="98"/>
                    </a:lnTo>
                    <a:lnTo>
                      <a:pt x="295" y="100"/>
                    </a:lnTo>
                    <a:lnTo>
                      <a:pt x="296" y="100"/>
                    </a:lnTo>
                    <a:lnTo>
                      <a:pt x="300" y="96"/>
                    </a:lnTo>
                    <a:lnTo>
                      <a:pt x="302" y="96"/>
                    </a:lnTo>
                    <a:lnTo>
                      <a:pt x="303" y="93"/>
                    </a:lnTo>
                    <a:lnTo>
                      <a:pt x="303" y="90"/>
                    </a:lnTo>
                    <a:lnTo>
                      <a:pt x="303" y="88"/>
                    </a:lnTo>
                    <a:lnTo>
                      <a:pt x="303" y="86"/>
                    </a:lnTo>
                    <a:lnTo>
                      <a:pt x="305" y="83"/>
                    </a:lnTo>
                    <a:lnTo>
                      <a:pt x="305" y="81"/>
                    </a:lnTo>
                    <a:lnTo>
                      <a:pt x="315" y="73"/>
                    </a:lnTo>
                    <a:lnTo>
                      <a:pt x="319" y="71"/>
                    </a:lnTo>
                    <a:lnTo>
                      <a:pt x="319" y="69"/>
                    </a:lnTo>
                    <a:lnTo>
                      <a:pt x="319" y="66"/>
                    </a:lnTo>
                    <a:lnTo>
                      <a:pt x="319" y="64"/>
                    </a:lnTo>
                    <a:lnTo>
                      <a:pt x="317" y="63"/>
                    </a:lnTo>
                    <a:lnTo>
                      <a:pt x="313" y="54"/>
                    </a:lnTo>
                    <a:lnTo>
                      <a:pt x="313" y="52"/>
                    </a:lnTo>
                    <a:lnTo>
                      <a:pt x="315" y="51"/>
                    </a:lnTo>
                    <a:lnTo>
                      <a:pt x="317" y="49"/>
                    </a:lnTo>
                    <a:lnTo>
                      <a:pt x="324" y="47"/>
                    </a:lnTo>
                    <a:lnTo>
                      <a:pt x="327" y="47"/>
                    </a:lnTo>
                    <a:lnTo>
                      <a:pt x="329" y="47"/>
                    </a:lnTo>
                    <a:lnTo>
                      <a:pt x="330" y="47"/>
                    </a:lnTo>
                    <a:lnTo>
                      <a:pt x="332" y="51"/>
                    </a:lnTo>
                    <a:lnTo>
                      <a:pt x="334" y="51"/>
                    </a:lnTo>
                    <a:lnTo>
                      <a:pt x="335" y="52"/>
                    </a:lnTo>
                    <a:lnTo>
                      <a:pt x="337" y="52"/>
                    </a:lnTo>
                    <a:lnTo>
                      <a:pt x="339" y="51"/>
                    </a:lnTo>
                    <a:lnTo>
                      <a:pt x="342" y="47"/>
                    </a:lnTo>
                    <a:lnTo>
                      <a:pt x="347" y="42"/>
                    </a:lnTo>
                    <a:lnTo>
                      <a:pt x="351" y="40"/>
                    </a:lnTo>
                    <a:lnTo>
                      <a:pt x="352" y="40"/>
                    </a:lnTo>
                    <a:lnTo>
                      <a:pt x="354" y="40"/>
                    </a:lnTo>
                    <a:lnTo>
                      <a:pt x="363" y="39"/>
                    </a:lnTo>
                    <a:lnTo>
                      <a:pt x="364" y="37"/>
                    </a:lnTo>
                    <a:lnTo>
                      <a:pt x="366" y="30"/>
                    </a:lnTo>
                    <a:lnTo>
                      <a:pt x="366" y="29"/>
                    </a:lnTo>
                    <a:lnTo>
                      <a:pt x="364" y="27"/>
                    </a:lnTo>
                    <a:lnTo>
                      <a:pt x="363" y="24"/>
                    </a:lnTo>
                    <a:lnTo>
                      <a:pt x="359" y="17"/>
                    </a:lnTo>
                    <a:lnTo>
                      <a:pt x="356" y="13"/>
                    </a:lnTo>
                    <a:lnTo>
                      <a:pt x="354" y="12"/>
                    </a:lnTo>
                    <a:lnTo>
                      <a:pt x="354" y="10"/>
                    </a:lnTo>
                    <a:lnTo>
                      <a:pt x="359" y="5"/>
                    </a:lnTo>
                    <a:lnTo>
                      <a:pt x="363" y="3"/>
                    </a:lnTo>
                    <a:lnTo>
                      <a:pt x="364" y="2"/>
                    </a:lnTo>
                    <a:lnTo>
                      <a:pt x="364" y="0"/>
                    </a:lnTo>
                    <a:lnTo>
                      <a:pt x="366" y="0"/>
                    </a:lnTo>
                    <a:lnTo>
                      <a:pt x="368" y="2"/>
                    </a:lnTo>
                    <a:lnTo>
                      <a:pt x="369" y="3"/>
                    </a:lnTo>
                    <a:lnTo>
                      <a:pt x="371" y="5"/>
                    </a:lnTo>
                    <a:lnTo>
                      <a:pt x="374" y="7"/>
                    </a:lnTo>
                    <a:lnTo>
                      <a:pt x="376" y="7"/>
                    </a:lnTo>
                    <a:close/>
                  </a:path>
                </a:pathLst>
              </a:custGeom>
              <a:solidFill>
                <a:srgbClr val="07A56D"/>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46"/>
              <p:cNvSpPr>
                <a:spLocks noEditPoints="1"/>
              </p:cNvSpPr>
              <p:nvPr/>
            </p:nvSpPr>
            <p:spPr bwMode="auto">
              <a:xfrm>
                <a:off x="6523846" y="4516325"/>
                <a:ext cx="924610" cy="794437"/>
              </a:xfrm>
              <a:custGeom>
                <a:avLst/>
                <a:gdLst>
                  <a:gd name="T0" fmla="*/ 481 w 483"/>
                  <a:gd name="T1" fmla="*/ 306 h 415"/>
                  <a:gd name="T2" fmla="*/ 483 w 483"/>
                  <a:gd name="T3" fmla="*/ 310 h 415"/>
                  <a:gd name="T4" fmla="*/ 73 w 483"/>
                  <a:gd name="T5" fmla="*/ 6 h 415"/>
                  <a:gd name="T6" fmla="*/ 146 w 483"/>
                  <a:gd name="T7" fmla="*/ 3 h 415"/>
                  <a:gd name="T8" fmla="*/ 239 w 483"/>
                  <a:gd name="T9" fmla="*/ 0 h 415"/>
                  <a:gd name="T10" fmla="*/ 261 w 483"/>
                  <a:gd name="T11" fmla="*/ 6 h 415"/>
                  <a:gd name="T12" fmla="*/ 262 w 483"/>
                  <a:gd name="T13" fmla="*/ 28 h 415"/>
                  <a:gd name="T14" fmla="*/ 259 w 483"/>
                  <a:gd name="T15" fmla="*/ 47 h 415"/>
                  <a:gd name="T16" fmla="*/ 267 w 483"/>
                  <a:gd name="T17" fmla="*/ 79 h 415"/>
                  <a:gd name="T18" fmla="*/ 261 w 483"/>
                  <a:gd name="T19" fmla="*/ 105 h 415"/>
                  <a:gd name="T20" fmla="*/ 235 w 483"/>
                  <a:gd name="T21" fmla="*/ 144 h 415"/>
                  <a:gd name="T22" fmla="*/ 229 w 483"/>
                  <a:gd name="T23" fmla="*/ 162 h 415"/>
                  <a:gd name="T24" fmla="*/ 225 w 483"/>
                  <a:gd name="T25" fmla="*/ 183 h 415"/>
                  <a:gd name="T26" fmla="*/ 271 w 483"/>
                  <a:gd name="T27" fmla="*/ 208 h 415"/>
                  <a:gd name="T28" fmla="*/ 328 w 483"/>
                  <a:gd name="T29" fmla="*/ 205 h 415"/>
                  <a:gd name="T30" fmla="*/ 378 w 483"/>
                  <a:gd name="T31" fmla="*/ 201 h 415"/>
                  <a:gd name="T32" fmla="*/ 388 w 483"/>
                  <a:gd name="T33" fmla="*/ 245 h 415"/>
                  <a:gd name="T34" fmla="*/ 411 w 483"/>
                  <a:gd name="T35" fmla="*/ 286 h 415"/>
                  <a:gd name="T36" fmla="*/ 398 w 483"/>
                  <a:gd name="T37" fmla="*/ 301 h 415"/>
                  <a:gd name="T38" fmla="*/ 401 w 483"/>
                  <a:gd name="T39" fmla="*/ 310 h 415"/>
                  <a:gd name="T40" fmla="*/ 413 w 483"/>
                  <a:gd name="T41" fmla="*/ 303 h 415"/>
                  <a:gd name="T42" fmla="*/ 427 w 483"/>
                  <a:gd name="T43" fmla="*/ 301 h 415"/>
                  <a:gd name="T44" fmla="*/ 445 w 483"/>
                  <a:gd name="T45" fmla="*/ 303 h 415"/>
                  <a:gd name="T46" fmla="*/ 440 w 483"/>
                  <a:gd name="T47" fmla="*/ 316 h 415"/>
                  <a:gd name="T48" fmla="*/ 442 w 483"/>
                  <a:gd name="T49" fmla="*/ 327 h 415"/>
                  <a:gd name="T50" fmla="*/ 422 w 483"/>
                  <a:gd name="T51" fmla="*/ 330 h 415"/>
                  <a:gd name="T52" fmla="*/ 420 w 483"/>
                  <a:gd name="T53" fmla="*/ 337 h 415"/>
                  <a:gd name="T54" fmla="*/ 408 w 483"/>
                  <a:gd name="T55" fmla="*/ 344 h 415"/>
                  <a:gd name="T56" fmla="*/ 418 w 483"/>
                  <a:gd name="T57" fmla="*/ 362 h 415"/>
                  <a:gd name="T58" fmla="*/ 439 w 483"/>
                  <a:gd name="T59" fmla="*/ 366 h 415"/>
                  <a:gd name="T60" fmla="*/ 456 w 483"/>
                  <a:gd name="T61" fmla="*/ 371 h 415"/>
                  <a:gd name="T62" fmla="*/ 472 w 483"/>
                  <a:gd name="T63" fmla="*/ 386 h 415"/>
                  <a:gd name="T64" fmla="*/ 459 w 483"/>
                  <a:gd name="T65" fmla="*/ 403 h 415"/>
                  <a:gd name="T66" fmla="*/ 449 w 483"/>
                  <a:gd name="T67" fmla="*/ 399 h 415"/>
                  <a:gd name="T68" fmla="*/ 440 w 483"/>
                  <a:gd name="T69" fmla="*/ 399 h 415"/>
                  <a:gd name="T70" fmla="*/ 405 w 483"/>
                  <a:gd name="T71" fmla="*/ 377 h 415"/>
                  <a:gd name="T72" fmla="*/ 393 w 483"/>
                  <a:gd name="T73" fmla="*/ 360 h 415"/>
                  <a:gd name="T74" fmla="*/ 376 w 483"/>
                  <a:gd name="T75" fmla="*/ 369 h 415"/>
                  <a:gd name="T76" fmla="*/ 374 w 483"/>
                  <a:gd name="T77" fmla="*/ 389 h 415"/>
                  <a:gd name="T78" fmla="*/ 359 w 483"/>
                  <a:gd name="T79" fmla="*/ 403 h 415"/>
                  <a:gd name="T80" fmla="*/ 354 w 483"/>
                  <a:gd name="T81" fmla="*/ 391 h 415"/>
                  <a:gd name="T82" fmla="*/ 342 w 483"/>
                  <a:gd name="T83" fmla="*/ 393 h 415"/>
                  <a:gd name="T84" fmla="*/ 327 w 483"/>
                  <a:gd name="T85" fmla="*/ 389 h 415"/>
                  <a:gd name="T86" fmla="*/ 317 w 483"/>
                  <a:gd name="T87" fmla="*/ 403 h 415"/>
                  <a:gd name="T88" fmla="*/ 322 w 483"/>
                  <a:gd name="T89" fmla="*/ 408 h 415"/>
                  <a:gd name="T90" fmla="*/ 298 w 483"/>
                  <a:gd name="T91" fmla="*/ 403 h 415"/>
                  <a:gd name="T92" fmla="*/ 257 w 483"/>
                  <a:gd name="T93" fmla="*/ 388 h 415"/>
                  <a:gd name="T94" fmla="*/ 267 w 483"/>
                  <a:gd name="T95" fmla="*/ 372 h 415"/>
                  <a:gd name="T96" fmla="*/ 239 w 483"/>
                  <a:gd name="T97" fmla="*/ 364 h 415"/>
                  <a:gd name="T98" fmla="*/ 229 w 483"/>
                  <a:gd name="T99" fmla="*/ 349 h 415"/>
                  <a:gd name="T100" fmla="*/ 205 w 483"/>
                  <a:gd name="T101" fmla="*/ 344 h 415"/>
                  <a:gd name="T102" fmla="*/ 184 w 483"/>
                  <a:gd name="T103" fmla="*/ 344 h 415"/>
                  <a:gd name="T104" fmla="*/ 203 w 483"/>
                  <a:gd name="T105" fmla="*/ 354 h 415"/>
                  <a:gd name="T106" fmla="*/ 217 w 483"/>
                  <a:gd name="T107" fmla="*/ 366 h 415"/>
                  <a:gd name="T108" fmla="*/ 196 w 483"/>
                  <a:gd name="T109" fmla="*/ 364 h 415"/>
                  <a:gd name="T110" fmla="*/ 139 w 483"/>
                  <a:gd name="T111" fmla="*/ 362 h 415"/>
                  <a:gd name="T112" fmla="*/ 68 w 483"/>
                  <a:gd name="T113" fmla="*/ 345 h 415"/>
                  <a:gd name="T114" fmla="*/ 29 w 483"/>
                  <a:gd name="T115" fmla="*/ 323 h 415"/>
                  <a:gd name="T116" fmla="*/ 37 w 483"/>
                  <a:gd name="T117" fmla="*/ 276 h 415"/>
                  <a:gd name="T118" fmla="*/ 42 w 483"/>
                  <a:gd name="T119" fmla="*/ 198 h 415"/>
                  <a:gd name="T120" fmla="*/ 22 w 483"/>
                  <a:gd name="T121" fmla="*/ 147 h 415"/>
                  <a:gd name="T122" fmla="*/ 2 w 483"/>
                  <a:gd name="T123" fmla="*/ 93 h 415"/>
                  <a:gd name="T124" fmla="*/ 0 w 483"/>
                  <a:gd name="T125" fmla="*/ 4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 h="415">
                    <a:moveTo>
                      <a:pt x="478" y="328"/>
                    </a:moveTo>
                    <a:lnTo>
                      <a:pt x="474" y="335"/>
                    </a:lnTo>
                    <a:lnTo>
                      <a:pt x="472" y="333"/>
                    </a:lnTo>
                    <a:lnTo>
                      <a:pt x="474" y="333"/>
                    </a:lnTo>
                    <a:lnTo>
                      <a:pt x="476" y="330"/>
                    </a:lnTo>
                    <a:lnTo>
                      <a:pt x="478" y="327"/>
                    </a:lnTo>
                    <a:lnTo>
                      <a:pt x="479" y="323"/>
                    </a:lnTo>
                    <a:lnTo>
                      <a:pt x="479" y="321"/>
                    </a:lnTo>
                    <a:lnTo>
                      <a:pt x="479" y="320"/>
                    </a:lnTo>
                    <a:lnTo>
                      <a:pt x="479" y="318"/>
                    </a:lnTo>
                    <a:lnTo>
                      <a:pt x="481" y="316"/>
                    </a:lnTo>
                    <a:lnTo>
                      <a:pt x="481" y="313"/>
                    </a:lnTo>
                    <a:lnTo>
                      <a:pt x="481" y="311"/>
                    </a:lnTo>
                    <a:lnTo>
                      <a:pt x="483" y="310"/>
                    </a:lnTo>
                    <a:lnTo>
                      <a:pt x="481" y="306"/>
                    </a:lnTo>
                    <a:lnTo>
                      <a:pt x="481" y="303"/>
                    </a:lnTo>
                    <a:lnTo>
                      <a:pt x="481" y="301"/>
                    </a:lnTo>
                    <a:lnTo>
                      <a:pt x="481" y="299"/>
                    </a:lnTo>
                    <a:lnTo>
                      <a:pt x="479" y="298"/>
                    </a:lnTo>
                    <a:lnTo>
                      <a:pt x="479" y="296"/>
                    </a:lnTo>
                    <a:lnTo>
                      <a:pt x="478" y="294"/>
                    </a:lnTo>
                    <a:lnTo>
                      <a:pt x="478" y="293"/>
                    </a:lnTo>
                    <a:lnTo>
                      <a:pt x="476" y="293"/>
                    </a:lnTo>
                    <a:lnTo>
                      <a:pt x="478" y="293"/>
                    </a:lnTo>
                    <a:lnTo>
                      <a:pt x="478" y="294"/>
                    </a:lnTo>
                    <a:lnTo>
                      <a:pt x="479" y="296"/>
                    </a:lnTo>
                    <a:lnTo>
                      <a:pt x="481" y="298"/>
                    </a:lnTo>
                    <a:lnTo>
                      <a:pt x="481" y="301"/>
                    </a:lnTo>
                    <a:lnTo>
                      <a:pt x="483" y="305"/>
                    </a:lnTo>
                    <a:lnTo>
                      <a:pt x="483" y="310"/>
                    </a:lnTo>
                    <a:lnTo>
                      <a:pt x="483" y="313"/>
                    </a:lnTo>
                    <a:lnTo>
                      <a:pt x="483" y="316"/>
                    </a:lnTo>
                    <a:lnTo>
                      <a:pt x="481" y="320"/>
                    </a:lnTo>
                    <a:lnTo>
                      <a:pt x="479" y="323"/>
                    </a:lnTo>
                    <a:lnTo>
                      <a:pt x="478" y="328"/>
                    </a:lnTo>
                    <a:close/>
                    <a:moveTo>
                      <a:pt x="20" y="6"/>
                    </a:moveTo>
                    <a:lnTo>
                      <a:pt x="44" y="6"/>
                    </a:lnTo>
                    <a:lnTo>
                      <a:pt x="46" y="6"/>
                    </a:lnTo>
                    <a:lnTo>
                      <a:pt x="47" y="6"/>
                    </a:lnTo>
                    <a:lnTo>
                      <a:pt x="49" y="6"/>
                    </a:lnTo>
                    <a:lnTo>
                      <a:pt x="57" y="6"/>
                    </a:lnTo>
                    <a:lnTo>
                      <a:pt x="61" y="6"/>
                    </a:lnTo>
                    <a:lnTo>
                      <a:pt x="64" y="6"/>
                    </a:lnTo>
                    <a:lnTo>
                      <a:pt x="69" y="6"/>
                    </a:lnTo>
                    <a:lnTo>
                      <a:pt x="73" y="6"/>
                    </a:lnTo>
                    <a:lnTo>
                      <a:pt x="76" y="6"/>
                    </a:lnTo>
                    <a:lnTo>
                      <a:pt x="81" y="5"/>
                    </a:lnTo>
                    <a:lnTo>
                      <a:pt x="83" y="5"/>
                    </a:lnTo>
                    <a:lnTo>
                      <a:pt x="85" y="5"/>
                    </a:lnTo>
                    <a:lnTo>
                      <a:pt x="91" y="5"/>
                    </a:lnTo>
                    <a:lnTo>
                      <a:pt x="93" y="5"/>
                    </a:lnTo>
                    <a:lnTo>
                      <a:pt x="95" y="5"/>
                    </a:lnTo>
                    <a:lnTo>
                      <a:pt x="101" y="5"/>
                    </a:lnTo>
                    <a:lnTo>
                      <a:pt x="103" y="5"/>
                    </a:lnTo>
                    <a:lnTo>
                      <a:pt x="105" y="5"/>
                    </a:lnTo>
                    <a:lnTo>
                      <a:pt x="113" y="5"/>
                    </a:lnTo>
                    <a:lnTo>
                      <a:pt x="115" y="5"/>
                    </a:lnTo>
                    <a:lnTo>
                      <a:pt x="134" y="5"/>
                    </a:lnTo>
                    <a:lnTo>
                      <a:pt x="137" y="5"/>
                    </a:lnTo>
                    <a:lnTo>
                      <a:pt x="146" y="3"/>
                    </a:lnTo>
                    <a:lnTo>
                      <a:pt x="149" y="3"/>
                    </a:lnTo>
                    <a:lnTo>
                      <a:pt x="152" y="3"/>
                    </a:lnTo>
                    <a:lnTo>
                      <a:pt x="159" y="3"/>
                    </a:lnTo>
                    <a:lnTo>
                      <a:pt x="173" y="3"/>
                    </a:lnTo>
                    <a:lnTo>
                      <a:pt x="183" y="3"/>
                    </a:lnTo>
                    <a:lnTo>
                      <a:pt x="210" y="1"/>
                    </a:lnTo>
                    <a:lnTo>
                      <a:pt x="212" y="1"/>
                    </a:lnTo>
                    <a:lnTo>
                      <a:pt x="215" y="1"/>
                    </a:lnTo>
                    <a:lnTo>
                      <a:pt x="217" y="1"/>
                    </a:lnTo>
                    <a:lnTo>
                      <a:pt x="225" y="1"/>
                    </a:lnTo>
                    <a:lnTo>
                      <a:pt x="227" y="1"/>
                    </a:lnTo>
                    <a:lnTo>
                      <a:pt x="229" y="0"/>
                    </a:lnTo>
                    <a:lnTo>
                      <a:pt x="232" y="0"/>
                    </a:lnTo>
                    <a:lnTo>
                      <a:pt x="237" y="0"/>
                    </a:lnTo>
                    <a:lnTo>
                      <a:pt x="239" y="0"/>
                    </a:lnTo>
                    <a:lnTo>
                      <a:pt x="240" y="0"/>
                    </a:lnTo>
                    <a:lnTo>
                      <a:pt x="242" y="0"/>
                    </a:lnTo>
                    <a:lnTo>
                      <a:pt x="251" y="0"/>
                    </a:lnTo>
                    <a:lnTo>
                      <a:pt x="249" y="5"/>
                    </a:lnTo>
                    <a:lnTo>
                      <a:pt x="247" y="8"/>
                    </a:lnTo>
                    <a:lnTo>
                      <a:pt x="249" y="10"/>
                    </a:lnTo>
                    <a:lnTo>
                      <a:pt x="251" y="10"/>
                    </a:lnTo>
                    <a:lnTo>
                      <a:pt x="252" y="10"/>
                    </a:lnTo>
                    <a:lnTo>
                      <a:pt x="254" y="10"/>
                    </a:lnTo>
                    <a:lnTo>
                      <a:pt x="254" y="8"/>
                    </a:lnTo>
                    <a:lnTo>
                      <a:pt x="254" y="3"/>
                    </a:lnTo>
                    <a:lnTo>
                      <a:pt x="254" y="1"/>
                    </a:lnTo>
                    <a:lnTo>
                      <a:pt x="256" y="1"/>
                    </a:lnTo>
                    <a:lnTo>
                      <a:pt x="257" y="1"/>
                    </a:lnTo>
                    <a:lnTo>
                      <a:pt x="261" y="6"/>
                    </a:lnTo>
                    <a:lnTo>
                      <a:pt x="261" y="10"/>
                    </a:lnTo>
                    <a:lnTo>
                      <a:pt x="261" y="11"/>
                    </a:lnTo>
                    <a:lnTo>
                      <a:pt x="259" y="13"/>
                    </a:lnTo>
                    <a:lnTo>
                      <a:pt x="257" y="15"/>
                    </a:lnTo>
                    <a:lnTo>
                      <a:pt x="256" y="15"/>
                    </a:lnTo>
                    <a:lnTo>
                      <a:pt x="254" y="17"/>
                    </a:lnTo>
                    <a:lnTo>
                      <a:pt x="252" y="18"/>
                    </a:lnTo>
                    <a:lnTo>
                      <a:pt x="252" y="20"/>
                    </a:lnTo>
                    <a:lnTo>
                      <a:pt x="252" y="22"/>
                    </a:lnTo>
                    <a:lnTo>
                      <a:pt x="252" y="25"/>
                    </a:lnTo>
                    <a:lnTo>
                      <a:pt x="252" y="27"/>
                    </a:lnTo>
                    <a:lnTo>
                      <a:pt x="254" y="27"/>
                    </a:lnTo>
                    <a:lnTo>
                      <a:pt x="256" y="27"/>
                    </a:lnTo>
                    <a:lnTo>
                      <a:pt x="261" y="27"/>
                    </a:lnTo>
                    <a:lnTo>
                      <a:pt x="262" y="28"/>
                    </a:lnTo>
                    <a:lnTo>
                      <a:pt x="262" y="30"/>
                    </a:lnTo>
                    <a:lnTo>
                      <a:pt x="261" y="32"/>
                    </a:lnTo>
                    <a:lnTo>
                      <a:pt x="259" y="32"/>
                    </a:lnTo>
                    <a:lnTo>
                      <a:pt x="257" y="33"/>
                    </a:lnTo>
                    <a:lnTo>
                      <a:pt x="254" y="37"/>
                    </a:lnTo>
                    <a:lnTo>
                      <a:pt x="254" y="39"/>
                    </a:lnTo>
                    <a:lnTo>
                      <a:pt x="254" y="40"/>
                    </a:lnTo>
                    <a:lnTo>
                      <a:pt x="256" y="40"/>
                    </a:lnTo>
                    <a:lnTo>
                      <a:pt x="256" y="42"/>
                    </a:lnTo>
                    <a:lnTo>
                      <a:pt x="257" y="42"/>
                    </a:lnTo>
                    <a:lnTo>
                      <a:pt x="259" y="42"/>
                    </a:lnTo>
                    <a:lnTo>
                      <a:pt x="259" y="44"/>
                    </a:lnTo>
                    <a:lnTo>
                      <a:pt x="261" y="45"/>
                    </a:lnTo>
                    <a:lnTo>
                      <a:pt x="261" y="47"/>
                    </a:lnTo>
                    <a:lnTo>
                      <a:pt x="259" y="47"/>
                    </a:lnTo>
                    <a:lnTo>
                      <a:pt x="259" y="52"/>
                    </a:lnTo>
                    <a:lnTo>
                      <a:pt x="259" y="54"/>
                    </a:lnTo>
                    <a:lnTo>
                      <a:pt x="261" y="56"/>
                    </a:lnTo>
                    <a:lnTo>
                      <a:pt x="262" y="57"/>
                    </a:lnTo>
                    <a:lnTo>
                      <a:pt x="264" y="57"/>
                    </a:lnTo>
                    <a:lnTo>
                      <a:pt x="266" y="57"/>
                    </a:lnTo>
                    <a:lnTo>
                      <a:pt x="269" y="61"/>
                    </a:lnTo>
                    <a:lnTo>
                      <a:pt x="269" y="64"/>
                    </a:lnTo>
                    <a:lnTo>
                      <a:pt x="269" y="66"/>
                    </a:lnTo>
                    <a:lnTo>
                      <a:pt x="271" y="66"/>
                    </a:lnTo>
                    <a:lnTo>
                      <a:pt x="278" y="67"/>
                    </a:lnTo>
                    <a:lnTo>
                      <a:pt x="278" y="69"/>
                    </a:lnTo>
                    <a:lnTo>
                      <a:pt x="269" y="81"/>
                    </a:lnTo>
                    <a:lnTo>
                      <a:pt x="269" y="79"/>
                    </a:lnTo>
                    <a:lnTo>
                      <a:pt x="267" y="79"/>
                    </a:lnTo>
                    <a:lnTo>
                      <a:pt x="266" y="78"/>
                    </a:lnTo>
                    <a:lnTo>
                      <a:pt x="259" y="81"/>
                    </a:lnTo>
                    <a:lnTo>
                      <a:pt x="256" y="83"/>
                    </a:lnTo>
                    <a:lnTo>
                      <a:pt x="256" y="86"/>
                    </a:lnTo>
                    <a:lnTo>
                      <a:pt x="256" y="88"/>
                    </a:lnTo>
                    <a:lnTo>
                      <a:pt x="256" y="89"/>
                    </a:lnTo>
                    <a:lnTo>
                      <a:pt x="259" y="91"/>
                    </a:lnTo>
                    <a:lnTo>
                      <a:pt x="264" y="89"/>
                    </a:lnTo>
                    <a:lnTo>
                      <a:pt x="266" y="89"/>
                    </a:lnTo>
                    <a:lnTo>
                      <a:pt x="267" y="89"/>
                    </a:lnTo>
                    <a:lnTo>
                      <a:pt x="269" y="89"/>
                    </a:lnTo>
                    <a:lnTo>
                      <a:pt x="269" y="91"/>
                    </a:lnTo>
                    <a:lnTo>
                      <a:pt x="267" y="91"/>
                    </a:lnTo>
                    <a:lnTo>
                      <a:pt x="267" y="93"/>
                    </a:lnTo>
                    <a:lnTo>
                      <a:pt x="261" y="105"/>
                    </a:lnTo>
                    <a:lnTo>
                      <a:pt x="251" y="118"/>
                    </a:lnTo>
                    <a:lnTo>
                      <a:pt x="245" y="118"/>
                    </a:lnTo>
                    <a:lnTo>
                      <a:pt x="244" y="120"/>
                    </a:lnTo>
                    <a:lnTo>
                      <a:pt x="242" y="120"/>
                    </a:lnTo>
                    <a:lnTo>
                      <a:pt x="242" y="122"/>
                    </a:lnTo>
                    <a:lnTo>
                      <a:pt x="240" y="125"/>
                    </a:lnTo>
                    <a:lnTo>
                      <a:pt x="240" y="128"/>
                    </a:lnTo>
                    <a:lnTo>
                      <a:pt x="240" y="130"/>
                    </a:lnTo>
                    <a:lnTo>
                      <a:pt x="240" y="132"/>
                    </a:lnTo>
                    <a:lnTo>
                      <a:pt x="239" y="132"/>
                    </a:lnTo>
                    <a:lnTo>
                      <a:pt x="237" y="135"/>
                    </a:lnTo>
                    <a:lnTo>
                      <a:pt x="237" y="137"/>
                    </a:lnTo>
                    <a:lnTo>
                      <a:pt x="239" y="140"/>
                    </a:lnTo>
                    <a:lnTo>
                      <a:pt x="237" y="142"/>
                    </a:lnTo>
                    <a:lnTo>
                      <a:pt x="235" y="144"/>
                    </a:lnTo>
                    <a:lnTo>
                      <a:pt x="234" y="144"/>
                    </a:lnTo>
                    <a:lnTo>
                      <a:pt x="232" y="144"/>
                    </a:lnTo>
                    <a:lnTo>
                      <a:pt x="232" y="145"/>
                    </a:lnTo>
                    <a:lnTo>
                      <a:pt x="232" y="147"/>
                    </a:lnTo>
                    <a:lnTo>
                      <a:pt x="232" y="149"/>
                    </a:lnTo>
                    <a:lnTo>
                      <a:pt x="234" y="149"/>
                    </a:lnTo>
                    <a:lnTo>
                      <a:pt x="235" y="149"/>
                    </a:lnTo>
                    <a:lnTo>
                      <a:pt x="237" y="150"/>
                    </a:lnTo>
                    <a:lnTo>
                      <a:pt x="237" y="152"/>
                    </a:lnTo>
                    <a:lnTo>
                      <a:pt x="235" y="152"/>
                    </a:lnTo>
                    <a:lnTo>
                      <a:pt x="234" y="154"/>
                    </a:lnTo>
                    <a:lnTo>
                      <a:pt x="232" y="154"/>
                    </a:lnTo>
                    <a:lnTo>
                      <a:pt x="229" y="154"/>
                    </a:lnTo>
                    <a:lnTo>
                      <a:pt x="227" y="155"/>
                    </a:lnTo>
                    <a:lnTo>
                      <a:pt x="229" y="162"/>
                    </a:lnTo>
                    <a:lnTo>
                      <a:pt x="229" y="164"/>
                    </a:lnTo>
                    <a:lnTo>
                      <a:pt x="230" y="164"/>
                    </a:lnTo>
                    <a:lnTo>
                      <a:pt x="230" y="166"/>
                    </a:lnTo>
                    <a:lnTo>
                      <a:pt x="230" y="167"/>
                    </a:lnTo>
                    <a:lnTo>
                      <a:pt x="229" y="169"/>
                    </a:lnTo>
                    <a:lnTo>
                      <a:pt x="229" y="171"/>
                    </a:lnTo>
                    <a:lnTo>
                      <a:pt x="227" y="172"/>
                    </a:lnTo>
                    <a:lnTo>
                      <a:pt x="227" y="174"/>
                    </a:lnTo>
                    <a:lnTo>
                      <a:pt x="229" y="176"/>
                    </a:lnTo>
                    <a:lnTo>
                      <a:pt x="229" y="177"/>
                    </a:lnTo>
                    <a:lnTo>
                      <a:pt x="230" y="179"/>
                    </a:lnTo>
                    <a:lnTo>
                      <a:pt x="230" y="181"/>
                    </a:lnTo>
                    <a:lnTo>
                      <a:pt x="229" y="181"/>
                    </a:lnTo>
                    <a:lnTo>
                      <a:pt x="227" y="183"/>
                    </a:lnTo>
                    <a:lnTo>
                      <a:pt x="225" y="183"/>
                    </a:lnTo>
                    <a:lnTo>
                      <a:pt x="222" y="189"/>
                    </a:lnTo>
                    <a:lnTo>
                      <a:pt x="222" y="194"/>
                    </a:lnTo>
                    <a:lnTo>
                      <a:pt x="225" y="201"/>
                    </a:lnTo>
                    <a:lnTo>
                      <a:pt x="227" y="203"/>
                    </a:lnTo>
                    <a:lnTo>
                      <a:pt x="227" y="205"/>
                    </a:lnTo>
                    <a:lnTo>
                      <a:pt x="225" y="206"/>
                    </a:lnTo>
                    <a:lnTo>
                      <a:pt x="225" y="208"/>
                    </a:lnTo>
                    <a:lnTo>
                      <a:pt x="220" y="210"/>
                    </a:lnTo>
                    <a:lnTo>
                      <a:pt x="222" y="210"/>
                    </a:lnTo>
                    <a:lnTo>
                      <a:pt x="229" y="210"/>
                    </a:lnTo>
                    <a:lnTo>
                      <a:pt x="239" y="210"/>
                    </a:lnTo>
                    <a:lnTo>
                      <a:pt x="257" y="208"/>
                    </a:lnTo>
                    <a:lnTo>
                      <a:pt x="262" y="208"/>
                    </a:lnTo>
                    <a:lnTo>
                      <a:pt x="267" y="208"/>
                    </a:lnTo>
                    <a:lnTo>
                      <a:pt x="271" y="208"/>
                    </a:lnTo>
                    <a:lnTo>
                      <a:pt x="273" y="208"/>
                    </a:lnTo>
                    <a:lnTo>
                      <a:pt x="293" y="206"/>
                    </a:lnTo>
                    <a:lnTo>
                      <a:pt x="296" y="206"/>
                    </a:lnTo>
                    <a:lnTo>
                      <a:pt x="298" y="206"/>
                    </a:lnTo>
                    <a:lnTo>
                      <a:pt x="300" y="206"/>
                    </a:lnTo>
                    <a:lnTo>
                      <a:pt x="301" y="206"/>
                    </a:lnTo>
                    <a:lnTo>
                      <a:pt x="308" y="205"/>
                    </a:lnTo>
                    <a:lnTo>
                      <a:pt x="310" y="205"/>
                    </a:lnTo>
                    <a:lnTo>
                      <a:pt x="315" y="205"/>
                    </a:lnTo>
                    <a:lnTo>
                      <a:pt x="317" y="205"/>
                    </a:lnTo>
                    <a:lnTo>
                      <a:pt x="318" y="205"/>
                    </a:lnTo>
                    <a:lnTo>
                      <a:pt x="323" y="205"/>
                    </a:lnTo>
                    <a:lnTo>
                      <a:pt x="325" y="205"/>
                    </a:lnTo>
                    <a:lnTo>
                      <a:pt x="327" y="205"/>
                    </a:lnTo>
                    <a:lnTo>
                      <a:pt x="328" y="205"/>
                    </a:lnTo>
                    <a:lnTo>
                      <a:pt x="330" y="205"/>
                    </a:lnTo>
                    <a:lnTo>
                      <a:pt x="334" y="203"/>
                    </a:lnTo>
                    <a:lnTo>
                      <a:pt x="335" y="203"/>
                    </a:lnTo>
                    <a:lnTo>
                      <a:pt x="337" y="203"/>
                    </a:lnTo>
                    <a:lnTo>
                      <a:pt x="344" y="203"/>
                    </a:lnTo>
                    <a:lnTo>
                      <a:pt x="352" y="203"/>
                    </a:lnTo>
                    <a:lnTo>
                      <a:pt x="356" y="203"/>
                    </a:lnTo>
                    <a:lnTo>
                      <a:pt x="362" y="201"/>
                    </a:lnTo>
                    <a:lnTo>
                      <a:pt x="364" y="201"/>
                    </a:lnTo>
                    <a:lnTo>
                      <a:pt x="366" y="201"/>
                    </a:lnTo>
                    <a:lnTo>
                      <a:pt x="367" y="201"/>
                    </a:lnTo>
                    <a:lnTo>
                      <a:pt x="369" y="201"/>
                    </a:lnTo>
                    <a:lnTo>
                      <a:pt x="374" y="201"/>
                    </a:lnTo>
                    <a:lnTo>
                      <a:pt x="376" y="201"/>
                    </a:lnTo>
                    <a:lnTo>
                      <a:pt x="378" y="201"/>
                    </a:lnTo>
                    <a:lnTo>
                      <a:pt x="379" y="200"/>
                    </a:lnTo>
                    <a:lnTo>
                      <a:pt x="383" y="200"/>
                    </a:lnTo>
                    <a:lnTo>
                      <a:pt x="384" y="200"/>
                    </a:lnTo>
                    <a:lnTo>
                      <a:pt x="389" y="200"/>
                    </a:lnTo>
                    <a:lnTo>
                      <a:pt x="391" y="200"/>
                    </a:lnTo>
                    <a:lnTo>
                      <a:pt x="391" y="203"/>
                    </a:lnTo>
                    <a:lnTo>
                      <a:pt x="391" y="208"/>
                    </a:lnTo>
                    <a:lnTo>
                      <a:pt x="389" y="210"/>
                    </a:lnTo>
                    <a:lnTo>
                      <a:pt x="388" y="210"/>
                    </a:lnTo>
                    <a:lnTo>
                      <a:pt x="388" y="211"/>
                    </a:lnTo>
                    <a:lnTo>
                      <a:pt x="388" y="215"/>
                    </a:lnTo>
                    <a:lnTo>
                      <a:pt x="384" y="228"/>
                    </a:lnTo>
                    <a:lnTo>
                      <a:pt x="384" y="235"/>
                    </a:lnTo>
                    <a:lnTo>
                      <a:pt x="386" y="242"/>
                    </a:lnTo>
                    <a:lnTo>
                      <a:pt x="388" y="245"/>
                    </a:lnTo>
                    <a:lnTo>
                      <a:pt x="393" y="250"/>
                    </a:lnTo>
                    <a:lnTo>
                      <a:pt x="395" y="252"/>
                    </a:lnTo>
                    <a:lnTo>
                      <a:pt x="396" y="252"/>
                    </a:lnTo>
                    <a:lnTo>
                      <a:pt x="400" y="255"/>
                    </a:lnTo>
                    <a:lnTo>
                      <a:pt x="400" y="257"/>
                    </a:lnTo>
                    <a:lnTo>
                      <a:pt x="405" y="267"/>
                    </a:lnTo>
                    <a:lnTo>
                      <a:pt x="406" y="271"/>
                    </a:lnTo>
                    <a:lnTo>
                      <a:pt x="405" y="272"/>
                    </a:lnTo>
                    <a:lnTo>
                      <a:pt x="405" y="274"/>
                    </a:lnTo>
                    <a:lnTo>
                      <a:pt x="408" y="281"/>
                    </a:lnTo>
                    <a:lnTo>
                      <a:pt x="411" y="284"/>
                    </a:lnTo>
                    <a:lnTo>
                      <a:pt x="417" y="284"/>
                    </a:lnTo>
                    <a:lnTo>
                      <a:pt x="415" y="284"/>
                    </a:lnTo>
                    <a:lnTo>
                      <a:pt x="413" y="286"/>
                    </a:lnTo>
                    <a:lnTo>
                      <a:pt x="411" y="286"/>
                    </a:lnTo>
                    <a:lnTo>
                      <a:pt x="411" y="288"/>
                    </a:lnTo>
                    <a:lnTo>
                      <a:pt x="410" y="288"/>
                    </a:lnTo>
                    <a:lnTo>
                      <a:pt x="408" y="288"/>
                    </a:lnTo>
                    <a:lnTo>
                      <a:pt x="406" y="289"/>
                    </a:lnTo>
                    <a:lnTo>
                      <a:pt x="405" y="291"/>
                    </a:lnTo>
                    <a:lnTo>
                      <a:pt x="403" y="293"/>
                    </a:lnTo>
                    <a:lnTo>
                      <a:pt x="403" y="294"/>
                    </a:lnTo>
                    <a:lnTo>
                      <a:pt x="403" y="296"/>
                    </a:lnTo>
                    <a:lnTo>
                      <a:pt x="401" y="296"/>
                    </a:lnTo>
                    <a:lnTo>
                      <a:pt x="400" y="296"/>
                    </a:lnTo>
                    <a:lnTo>
                      <a:pt x="400" y="298"/>
                    </a:lnTo>
                    <a:lnTo>
                      <a:pt x="398" y="298"/>
                    </a:lnTo>
                    <a:lnTo>
                      <a:pt x="398" y="299"/>
                    </a:lnTo>
                    <a:lnTo>
                      <a:pt x="400" y="301"/>
                    </a:lnTo>
                    <a:lnTo>
                      <a:pt x="398" y="301"/>
                    </a:lnTo>
                    <a:lnTo>
                      <a:pt x="396" y="299"/>
                    </a:lnTo>
                    <a:lnTo>
                      <a:pt x="395" y="299"/>
                    </a:lnTo>
                    <a:lnTo>
                      <a:pt x="391" y="299"/>
                    </a:lnTo>
                    <a:lnTo>
                      <a:pt x="389" y="301"/>
                    </a:lnTo>
                    <a:lnTo>
                      <a:pt x="389" y="303"/>
                    </a:lnTo>
                    <a:lnTo>
                      <a:pt x="388" y="305"/>
                    </a:lnTo>
                    <a:lnTo>
                      <a:pt x="388" y="308"/>
                    </a:lnTo>
                    <a:lnTo>
                      <a:pt x="389" y="310"/>
                    </a:lnTo>
                    <a:lnTo>
                      <a:pt x="391" y="311"/>
                    </a:lnTo>
                    <a:lnTo>
                      <a:pt x="393" y="311"/>
                    </a:lnTo>
                    <a:lnTo>
                      <a:pt x="395" y="311"/>
                    </a:lnTo>
                    <a:lnTo>
                      <a:pt x="398" y="310"/>
                    </a:lnTo>
                    <a:lnTo>
                      <a:pt x="400" y="308"/>
                    </a:lnTo>
                    <a:lnTo>
                      <a:pt x="400" y="310"/>
                    </a:lnTo>
                    <a:lnTo>
                      <a:pt x="401" y="310"/>
                    </a:lnTo>
                    <a:lnTo>
                      <a:pt x="400" y="311"/>
                    </a:lnTo>
                    <a:lnTo>
                      <a:pt x="398" y="311"/>
                    </a:lnTo>
                    <a:lnTo>
                      <a:pt x="398" y="313"/>
                    </a:lnTo>
                    <a:lnTo>
                      <a:pt x="401" y="316"/>
                    </a:lnTo>
                    <a:lnTo>
                      <a:pt x="403" y="318"/>
                    </a:lnTo>
                    <a:lnTo>
                      <a:pt x="405" y="318"/>
                    </a:lnTo>
                    <a:lnTo>
                      <a:pt x="406" y="318"/>
                    </a:lnTo>
                    <a:lnTo>
                      <a:pt x="408" y="318"/>
                    </a:lnTo>
                    <a:lnTo>
                      <a:pt x="411" y="316"/>
                    </a:lnTo>
                    <a:lnTo>
                      <a:pt x="413" y="315"/>
                    </a:lnTo>
                    <a:lnTo>
                      <a:pt x="411" y="311"/>
                    </a:lnTo>
                    <a:lnTo>
                      <a:pt x="413" y="310"/>
                    </a:lnTo>
                    <a:lnTo>
                      <a:pt x="413" y="308"/>
                    </a:lnTo>
                    <a:lnTo>
                      <a:pt x="413" y="305"/>
                    </a:lnTo>
                    <a:lnTo>
                      <a:pt x="413" y="303"/>
                    </a:lnTo>
                    <a:lnTo>
                      <a:pt x="415" y="303"/>
                    </a:lnTo>
                    <a:lnTo>
                      <a:pt x="420" y="299"/>
                    </a:lnTo>
                    <a:lnTo>
                      <a:pt x="420" y="298"/>
                    </a:lnTo>
                    <a:lnTo>
                      <a:pt x="420" y="296"/>
                    </a:lnTo>
                    <a:lnTo>
                      <a:pt x="420" y="294"/>
                    </a:lnTo>
                    <a:lnTo>
                      <a:pt x="422" y="294"/>
                    </a:lnTo>
                    <a:lnTo>
                      <a:pt x="423" y="296"/>
                    </a:lnTo>
                    <a:lnTo>
                      <a:pt x="425" y="296"/>
                    </a:lnTo>
                    <a:lnTo>
                      <a:pt x="427" y="296"/>
                    </a:lnTo>
                    <a:lnTo>
                      <a:pt x="432" y="296"/>
                    </a:lnTo>
                    <a:lnTo>
                      <a:pt x="432" y="298"/>
                    </a:lnTo>
                    <a:lnTo>
                      <a:pt x="430" y="298"/>
                    </a:lnTo>
                    <a:lnTo>
                      <a:pt x="430" y="299"/>
                    </a:lnTo>
                    <a:lnTo>
                      <a:pt x="427" y="299"/>
                    </a:lnTo>
                    <a:lnTo>
                      <a:pt x="427" y="301"/>
                    </a:lnTo>
                    <a:lnTo>
                      <a:pt x="427" y="303"/>
                    </a:lnTo>
                    <a:lnTo>
                      <a:pt x="427" y="305"/>
                    </a:lnTo>
                    <a:lnTo>
                      <a:pt x="428" y="306"/>
                    </a:lnTo>
                    <a:lnTo>
                      <a:pt x="430" y="305"/>
                    </a:lnTo>
                    <a:lnTo>
                      <a:pt x="432" y="306"/>
                    </a:lnTo>
                    <a:lnTo>
                      <a:pt x="432" y="310"/>
                    </a:lnTo>
                    <a:lnTo>
                      <a:pt x="432" y="311"/>
                    </a:lnTo>
                    <a:lnTo>
                      <a:pt x="435" y="310"/>
                    </a:lnTo>
                    <a:lnTo>
                      <a:pt x="437" y="310"/>
                    </a:lnTo>
                    <a:lnTo>
                      <a:pt x="440" y="305"/>
                    </a:lnTo>
                    <a:lnTo>
                      <a:pt x="440" y="301"/>
                    </a:lnTo>
                    <a:lnTo>
                      <a:pt x="442" y="301"/>
                    </a:lnTo>
                    <a:lnTo>
                      <a:pt x="444" y="301"/>
                    </a:lnTo>
                    <a:lnTo>
                      <a:pt x="444" y="303"/>
                    </a:lnTo>
                    <a:lnTo>
                      <a:pt x="445" y="303"/>
                    </a:lnTo>
                    <a:lnTo>
                      <a:pt x="445" y="305"/>
                    </a:lnTo>
                    <a:lnTo>
                      <a:pt x="445" y="308"/>
                    </a:lnTo>
                    <a:lnTo>
                      <a:pt x="444" y="308"/>
                    </a:lnTo>
                    <a:lnTo>
                      <a:pt x="442" y="308"/>
                    </a:lnTo>
                    <a:lnTo>
                      <a:pt x="440" y="310"/>
                    </a:lnTo>
                    <a:lnTo>
                      <a:pt x="437" y="311"/>
                    </a:lnTo>
                    <a:lnTo>
                      <a:pt x="437" y="313"/>
                    </a:lnTo>
                    <a:lnTo>
                      <a:pt x="439" y="313"/>
                    </a:lnTo>
                    <a:lnTo>
                      <a:pt x="440" y="313"/>
                    </a:lnTo>
                    <a:lnTo>
                      <a:pt x="442" y="313"/>
                    </a:lnTo>
                    <a:lnTo>
                      <a:pt x="444" y="313"/>
                    </a:lnTo>
                    <a:lnTo>
                      <a:pt x="445" y="313"/>
                    </a:lnTo>
                    <a:lnTo>
                      <a:pt x="444" y="315"/>
                    </a:lnTo>
                    <a:lnTo>
                      <a:pt x="442" y="316"/>
                    </a:lnTo>
                    <a:lnTo>
                      <a:pt x="440" y="316"/>
                    </a:lnTo>
                    <a:lnTo>
                      <a:pt x="437" y="316"/>
                    </a:lnTo>
                    <a:lnTo>
                      <a:pt x="434" y="318"/>
                    </a:lnTo>
                    <a:lnTo>
                      <a:pt x="432" y="318"/>
                    </a:lnTo>
                    <a:lnTo>
                      <a:pt x="432" y="320"/>
                    </a:lnTo>
                    <a:lnTo>
                      <a:pt x="434" y="320"/>
                    </a:lnTo>
                    <a:lnTo>
                      <a:pt x="435" y="320"/>
                    </a:lnTo>
                    <a:lnTo>
                      <a:pt x="435" y="323"/>
                    </a:lnTo>
                    <a:lnTo>
                      <a:pt x="437" y="323"/>
                    </a:lnTo>
                    <a:lnTo>
                      <a:pt x="439" y="323"/>
                    </a:lnTo>
                    <a:lnTo>
                      <a:pt x="440" y="321"/>
                    </a:lnTo>
                    <a:lnTo>
                      <a:pt x="442" y="321"/>
                    </a:lnTo>
                    <a:lnTo>
                      <a:pt x="442" y="323"/>
                    </a:lnTo>
                    <a:lnTo>
                      <a:pt x="442" y="325"/>
                    </a:lnTo>
                    <a:lnTo>
                      <a:pt x="444" y="327"/>
                    </a:lnTo>
                    <a:lnTo>
                      <a:pt x="442" y="327"/>
                    </a:lnTo>
                    <a:lnTo>
                      <a:pt x="440" y="327"/>
                    </a:lnTo>
                    <a:lnTo>
                      <a:pt x="439" y="327"/>
                    </a:lnTo>
                    <a:lnTo>
                      <a:pt x="437" y="325"/>
                    </a:lnTo>
                    <a:lnTo>
                      <a:pt x="435" y="325"/>
                    </a:lnTo>
                    <a:lnTo>
                      <a:pt x="434" y="325"/>
                    </a:lnTo>
                    <a:lnTo>
                      <a:pt x="432" y="323"/>
                    </a:lnTo>
                    <a:lnTo>
                      <a:pt x="432" y="325"/>
                    </a:lnTo>
                    <a:lnTo>
                      <a:pt x="430" y="327"/>
                    </a:lnTo>
                    <a:lnTo>
                      <a:pt x="430" y="328"/>
                    </a:lnTo>
                    <a:lnTo>
                      <a:pt x="428" y="328"/>
                    </a:lnTo>
                    <a:lnTo>
                      <a:pt x="428" y="333"/>
                    </a:lnTo>
                    <a:lnTo>
                      <a:pt x="427" y="333"/>
                    </a:lnTo>
                    <a:lnTo>
                      <a:pt x="425" y="332"/>
                    </a:lnTo>
                    <a:lnTo>
                      <a:pt x="423" y="332"/>
                    </a:lnTo>
                    <a:lnTo>
                      <a:pt x="422" y="330"/>
                    </a:lnTo>
                    <a:lnTo>
                      <a:pt x="420" y="330"/>
                    </a:lnTo>
                    <a:lnTo>
                      <a:pt x="418" y="330"/>
                    </a:lnTo>
                    <a:lnTo>
                      <a:pt x="417" y="330"/>
                    </a:lnTo>
                    <a:lnTo>
                      <a:pt x="415" y="330"/>
                    </a:lnTo>
                    <a:lnTo>
                      <a:pt x="413" y="330"/>
                    </a:lnTo>
                    <a:lnTo>
                      <a:pt x="410" y="330"/>
                    </a:lnTo>
                    <a:lnTo>
                      <a:pt x="408" y="330"/>
                    </a:lnTo>
                    <a:lnTo>
                      <a:pt x="408" y="333"/>
                    </a:lnTo>
                    <a:lnTo>
                      <a:pt x="410" y="333"/>
                    </a:lnTo>
                    <a:lnTo>
                      <a:pt x="411" y="335"/>
                    </a:lnTo>
                    <a:lnTo>
                      <a:pt x="413" y="333"/>
                    </a:lnTo>
                    <a:lnTo>
                      <a:pt x="413" y="335"/>
                    </a:lnTo>
                    <a:lnTo>
                      <a:pt x="413" y="337"/>
                    </a:lnTo>
                    <a:lnTo>
                      <a:pt x="417" y="337"/>
                    </a:lnTo>
                    <a:lnTo>
                      <a:pt x="420" y="337"/>
                    </a:lnTo>
                    <a:lnTo>
                      <a:pt x="423" y="342"/>
                    </a:lnTo>
                    <a:lnTo>
                      <a:pt x="425" y="342"/>
                    </a:lnTo>
                    <a:lnTo>
                      <a:pt x="423" y="342"/>
                    </a:lnTo>
                    <a:lnTo>
                      <a:pt x="422" y="342"/>
                    </a:lnTo>
                    <a:lnTo>
                      <a:pt x="420" y="340"/>
                    </a:lnTo>
                    <a:lnTo>
                      <a:pt x="415" y="340"/>
                    </a:lnTo>
                    <a:lnTo>
                      <a:pt x="413" y="338"/>
                    </a:lnTo>
                    <a:lnTo>
                      <a:pt x="411" y="338"/>
                    </a:lnTo>
                    <a:lnTo>
                      <a:pt x="410" y="338"/>
                    </a:lnTo>
                    <a:lnTo>
                      <a:pt x="410" y="337"/>
                    </a:lnTo>
                    <a:lnTo>
                      <a:pt x="408" y="338"/>
                    </a:lnTo>
                    <a:lnTo>
                      <a:pt x="410" y="340"/>
                    </a:lnTo>
                    <a:lnTo>
                      <a:pt x="410" y="342"/>
                    </a:lnTo>
                    <a:lnTo>
                      <a:pt x="410" y="344"/>
                    </a:lnTo>
                    <a:lnTo>
                      <a:pt x="408" y="344"/>
                    </a:lnTo>
                    <a:lnTo>
                      <a:pt x="406" y="344"/>
                    </a:lnTo>
                    <a:lnTo>
                      <a:pt x="406" y="345"/>
                    </a:lnTo>
                    <a:lnTo>
                      <a:pt x="408" y="347"/>
                    </a:lnTo>
                    <a:lnTo>
                      <a:pt x="406" y="350"/>
                    </a:lnTo>
                    <a:lnTo>
                      <a:pt x="406" y="352"/>
                    </a:lnTo>
                    <a:lnTo>
                      <a:pt x="406" y="354"/>
                    </a:lnTo>
                    <a:lnTo>
                      <a:pt x="405" y="354"/>
                    </a:lnTo>
                    <a:lnTo>
                      <a:pt x="406" y="355"/>
                    </a:lnTo>
                    <a:lnTo>
                      <a:pt x="408" y="357"/>
                    </a:lnTo>
                    <a:lnTo>
                      <a:pt x="411" y="357"/>
                    </a:lnTo>
                    <a:lnTo>
                      <a:pt x="413" y="359"/>
                    </a:lnTo>
                    <a:lnTo>
                      <a:pt x="415" y="360"/>
                    </a:lnTo>
                    <a:lnTo>
                      <a:pt x="417" y="360"/>
                    </a:lnTo>
                    <a:lnTo>
                      <a:pt x="417" y="362"/>
                    </a:lnTo>
                    <a:lnTo>
                      <a:pt x="418" y="362"/>
                    </a:lnTo>
                    <a:lnTo>
                      <a:pt x="420" y="359"/>
                    </a:lnTo>
                    <a:lnTo>
                      <a:pt x="422" y="360"/>
                    </a:lnTo>
                    <a:lnTo>
                      <a:pt x="422" y="362"/>
                    </a:lnTo>
                    <a:lnTo>
                      <a:pt x="423" y="366"/>
                    </a:lnTo>
                    <a:lnTo>
                      <a:pt x="423" y="367"/>
                    </a:lnTo>
                    <a:lnTo>
                      <a:pt x="425" y="367"/>
                    </a:lnTo>
                    <a:lnTo>
                      <a:pt x="425" y="366"/>
                    </a:lnTo>
                    <a:lnTo>
                      <a:pt x="427" y="366"/>
                    </a:lnTo>
                    <a:lnTo>
                      <a:pt x="427" y="364"/>
                    </a:lnTo>
                    <a:lnTo>
                      <a:pt x="427" y="366"/>
                    </a:lnTo>
                    <a:lnTo>
                      <a:pt x="428" y="366"/>
                    </a:lnTo>
                    <a:lnTo>
                      <a:pt x="432" y="366"/>
                    </a:lnTo>
                    <a:lnTo>
                      <a:pt x="435" y="366"/>
                    </a:lnTo>
                    <a:lnTo>
                      <a:pt x="437" y="366"/>
                    </a:lnTo>
                    <a:lnTo>
                      <a:pt x="439" y="366"/>
                    </a:lnTo>
                    <a:lnTo>
                      <a:pt x="440" y="367"/>
                    </a:lnTo>
                    <a:lnTo>
                      <a:pt x="439" y="367"/>
                    </a:lnTo>
                    <a:lnTo>
                      <a:pt x="439" y="369"/>
                    </a:lnTo>
                    <a:lnTo>
                      <a:pt x="442" y="371"/>
                    </a:lnTo>
                    <a:lnTo>
                      <a:pt x="444" y="369"/>
                    </a:lnTo>
                    <a:lnTo>
                      <a:pt x="445" y="369"/>
                    </a:lnTo>
                    <a:lnTo>
                      <a:pt x="447" y="369"/>
                    </a:lnTo>
                    <a:lnTo>
                      <a:pt x="447" y="371"/>
                    </a:lnTo>
                    <a:lnTo>
                      <a:pt x="447" y="372"/>
                    </a:lnTo>
                    <a:lnTo>
                      <a:pt x="449" y="372"/>
                    </a:lnTo>
                    <a:lnTo>
                      <a:pt x="450" y="372"/>
                    </a:lnTo>
                    <a:lnTo>
                      <a:pt x="450" y="371"/>
                    </a:lnTo>
                    <a:lnTo>
                      <a:pt x="452" y="369"/>
                    </a:lnTo>
                    <a:lnTo>
                      <a:pt x="454" y="369"/>
                    </a:lnTo>
                    <a:lnTo>
                      <a:pt x="456" y="371"/>
                    </a:lnTo>
                    <a:lnTo>
                      <a:pt x="456" y="372"/>
                    </a:lnTo>
                    <a:lnTo>
                      <a:pt x="457" y="374"/>
                    </a:lnTo>
                    <a:lnTo>
                      <a:pt x="459" y="374"/>
                    </a:lnTo>
                    <a:lnTo>
                      <a:pt x="459" y="376"/>
                    </a:lnTo>
                    <a:lnTo>
                      <a:pt x="459" y="377"/>
                    </a:lnTo>
                    <a:lnTo>
                      <a:pt x="462" y="377"/>
                    </a:lnTo>
                    <a:lnTo>
                      <a:pt x="462" y="379"/>
                    </a:lnTo>
                    <a:lnTo>
                      <a:pt x="462" y="381"/>
                    </a:lnTo>
                    <a:lnTo>
                      <a:pt x="462" y="382"/>
                    </a:lnTo>
                    <a:lnTo>
                      <a:pt x="464" y="384"/>
                    </a:lnTo>
                    <a:lnTo>
                      <a:pt x="466" y="382"/>
                    </a:lnTo>
                    <a:lnTo>
                      <a:pt x="469" y="381"/>
                    </a:lnTo>
                    <a:lnTo>
                      <a:pt x="471" y="381"/>
                    </a:lnTo>
                    <a:lnTo>
                      <a:pt x="472" y="384"/>
                    </a:lnTo>
                    <a:lnTo>
                      <a:pt x="472" y="386"/>
                    </a:lnTo>
                    <a:lnTo>
                      <a:pt x="471" y="386"/>
                    </a:lnTo>
                    <a:lnTo>
                      <a:pt x="469" y="388"/>
                    </a:lnTo>
                    <a:lnTo>
                      <a:pt x="467" y="388"/>
                    </a:lnTo>
                    <a:lnTo>
                      <a:pt x="469" y="389"/>
                    </a:lnTo>
                    <a:lnTo>
                      <a:pt x="471" y="389"/>
                    </a:lnTo>
                    <a:lnTo>
                      <a:pt x="471" y="391"/>
                    </a:lnTo>
                    <a:lnTo>
                      <a:pt x="467" y="393"/>
                    </a:lnTo>
                    <a:lnTo>
                      <a:pt x="467" y="396"/>
                    </a:lnTo>
                    <a:lnTo>
                      <a:pt x="466" y="398"/>
                    </a:lnTo>
                    <a:lnTo>
                      <a:pt x="464" y="398"/>
                    </a:lnTo>
                    <a:lnTo>
                      <a:pt x="464" y="396"/>
                    </a:lnTo>
                    <a:lnTo>
                      <a:pt x="462" y="398"/>
                    </a:lnTo>
                    <a:lnTo>
                      <a:pt x="461" y="399"/>
                    </a:lnTo>
                    <a:lnTo>
                      <a:pt x="459" y="401"/>
                    </a:lnTo>
                    <a:lnTo>
                      <a:pt x="459" y="403"/>
                    </a:lnTo>
                    <a:lnTo>
                      <a:pt x="459" y="405"/>
                    </a:lnTo>
                    <a:lnTo>
                      <a:pt x="457" y="405"/>
                    </a:lnTo>
                    <a:lnTo>
                      <a:pt x="457" y="403"/>
                    </a:lnTo>
                    <a:lnTo>
                      <a:pt x="456" y="401"/>
                    </a:lnTo>
                    <a:lnTo>
                      <a:pt x="456" y="403"/>
                    </a:lnTo>
                    <a:lnTo>
                      <a:pt x="456" y="401"/>
                    </a:lnTo>
                    <a:lnTo>
                      <a:pt x="454" y="401"/>
                    </a:lnTo>
                    <a:lnTo>
                      <a:pt x="454" y="399"/>
                    </a:lnTo>
                    <a:lnTo>
                      <a:pt x="454" y="398"/>
                    </a:lnTo>
                    <a:lnTo>
                      <a:pt x="452" y="398"/>
                    </a:lnTo>
                    <a:lnTo>
                      <a:pt x="452" y="396"/>
                    </a:lnTo>
                    <a:lnTo>
                      <a:pt x="450" y="396"/>
                    </a:lnTo>
                    <a:lnTo>
                      <a:pt x="449" y="398"/>
                    </a:lnTo>
                    <a:lnTo>
                      <a:pt x="450" y="399"/>
                    </a:lnTo>
                    <a:lnTo>
                      <a:pt x="449" y="399"/>
                    </a:lnTo>
                    <a:lnTo>
                      <a:pt x="447" y="399"/>
                    </a:lnTo>
                    <a:lnTo>
                      <a:pt x="445" y="401"/>
                    </a:lnTo>
                    <a:lnTo>
                      <a:pt x="444" y="401"/>
                    </a:lnTo>
                    <a:lnTo>
                      <a:pt x="444" y="403"/>
                    </a:lnTo>
                    <a:lnTo>
                      <a:pt x="445" y="403"/>
                    </a:lnTo>
                    <a:lnTo>
                      <a:pt x="444" y="405"/>
                    </a:lnTo>
                    <a:lnTo>
                      <a:pt x="442" y="405"/>
                    </a:lnTo>
                    <a:lnTo>
                      <a:pt x="439" y="411"/>
                    </a:lnTo>
                    <a:lnTo>
                      <a:pt x="437" y="415"/>
                    </a:lnTo>
                    <a:lnTo>
                      <a:pt x="435" y="415"/>
                    </a:lnTo>
                    <a:lnTo>
                      <a:pt x="437" y="411"/>
                    </a:lnTo>
                    <a:lnTo>
                      <a:pt x="437" y="410"/>
                    </a:lnTo>
                    <a:lnTo>
                      <a:pt x="439" y="408"/>
                    </a:lnTo>
                    <a:lnTo>
                      <a:pt x="442" y="401"/>
                    </a:lnTo>
                    <a:lnTo>
                      <a:pt x="440" y="399"/>
                    </a:lnTo>
                    <a:lnTo>
                      <a:pt x="439" y="398"/>
                    </a:lnTo>
                    <a:lnTo>
                      <a:pt x="435" y="398"/>
                    </a:lnTo>
                    <a:lnTo>
                      <a:pt x="435" y="396"/>
                    </a:lnTo>
                    <a:lnTo>
                      <a:pt x="435" y="393"/>
                    </a:lnTo>
                    <a:lnTo>
                      <a:pt x="434" y="393"/>
                    </a:lnTo>
                    <a:lnTo>
                      <a:pt x="434" y="391"/>
                    </a:lnTo>
                    <a:lnTo>
                      <a:pt x="432" y="388"/>
                    </a:lnTo>
                    <a:lnTo>
                      <a:pt x="430" y="388"/>
                    </a:lnTo>
                    <a:lnTo>
                      <a:pt x="428" y="386"/>
                    </a:lnTo>
                    <a:lnTo>
                      <a:pt x="428" y="384"/>
                    </a:lnTo>
                    <a:lnTo>
                      <a:pt x="423" y="382"/>
                    </a:lnTo>
                    <a:lnTo>
                      <a:pt x="417" y="381"/>
                    </a:lnTo>
                    <a:lnTo>
                      <a:pt x="410" y="377"/>
                    </a:lnTo>
                    <a:lnTo>
                      <a:pt x="408" y="377"/>
                    </a:lnTo>
                    <a:lnTo>
                      <a:pt x="405" y="377"/>
                    </a:lnTo>
                    <a:lnTo>
                      <a:pt x="400" y="376"/>
                    </a:lnTo>
                    <a:lnTo>
                      <a:pt x="396" y="377"/>
                    </a:lnTo>
                    <a:lnTo>
                      <a:pt x="393" y="377"/>
                    </a:lnTo>
                    <a:lnTo>
                      <a:pt x="393" y="374"/>
                    </a:lnTo>
                    <a:lnTo>
                      <a:pt x="393" y="372"/>
                    </a:lnTo>
                    <a:lnTo>
                      <a:pt x="395" y="372"/>
                    </a:lnTo>
                    <a:lnTo>
                      <a:pt x="396" y="371"/>
                    </a:lnTo>
                    <a:lnTo>
                      <a:pt x="396" y="369"/>
                    </a:lnTo>
                    <a:lnTo>
                      <a:pt x="396" y="367"/>
                    </a:lnTo>
                    <a:lnTo>
                      <a:pt x="395" y="367"/>
                    </a:lnTo>
                    <a:lnTo>
                      <a:pt x="395" y="366"/>
                    </a:lnTo>
                    <a:lnTo>
                      <a:pt x="393" y="366"/>
                    </a:lnTo>
                    <a:lnTo>
                      <a:pt x="393" y="364"/>
                    </a:lnTo>
                    <a:lnTo>
                      <a:pt x="393" y="362"/>
                    </a:lnTo>
                    <a:lnTo>
                      <a:pt x="393" y="360"/>
                    </a:lnTo>
                    <a:lnTo>
                      <a:pt x="393" y="359"/>
                    </a:lnTo>
                    <a:lnTo>
                      <a:pt x="391" y="360"/>
                    </a:lnTo>
                    <a:lnTo>
                      <a:pt x="389" y="360"/>
                    </a:lnTo>
                    <a:lnTo>
                      <a:pt x="388" y="362"/>
                    </a:lnTo>
                    <a:lnTo>
                      <a:pt x="386" y="364"/>
                    </a:lnTo>
                    <a:lnTo>
                      <a:pt x="384" y="366"/>
                    </a:lnTo>
                    <a:lnTo>
                      <a:pt x="383" y="366"/>
                    </a:lnTo>
                    <a:lnTo>
                      <a:pt x="381" y="366"/>
                    </a:lnTo>
                    <a:lnTo>
                      <a:pt x="381" y="364"/>
                    </a:lnTo>
                    <a:lnTo>
                      <a:pt x="379" y="362"/>
                    </a:lnTo>
                    <a:lnTo>
                      <a:pt x="378" y="362"/>
                    </a:lnTo>
                    <a:lnTo>
                      <a:pt x="376" y="364"/>
                    </a:lnTo>
                    <a:lnTo>
                      <a:pt x="376" y="366"/>
                    </a:lnTo>
                    <a:lnTo>
                      <a:pt x="376" y="367"/>
                    </a:lnTo>
                    <a:lnTo>
                      <a:pt x="376" y="369"/>
                    </a:lnTo>
                    <a:lnTo>
                      <a:pt x="376" y="371"/>
                    </a:lnTo>
                    <a:lnTo>
                      <a:pt x="376" y="372"/>
                    </a:lnTo>
                    <a:lnTo>
                      <a:pt x="376" y="374"/>
                    </a:lnTo>
                    <a:lnTo>
                      <a:pt x="376" y="377"/>
                    </a:lnTo>
                    <a:lnTo>
                      <a:pt x="378" y="379"/>
                    </a:lnTo>
                    <a:lnTo>
                      <a:pt x="379" y="379"/>
                    </a:lnTo>
                    <a:lnTo>
                      <a:pt x="378" y="381"/>
                    </a:lnTo>
                    <a:lnTo>
                      <a:pt x="376" y="381"/>
                    </a:lnTo>
                    <a:lnTo>
                      <a:pt x="374" y="381"/>
                    </a:lnTo>
                    <a:lnTo>
                      <a:pt x="374" y="382"/>
                    </a:lnTo>
                    <a:lnTo>
                      <a:pt x="373" y="384"/>
                    </a:lnTo>
                    <a:lnTo>
                      <a:pt x="371" y="384"/>
                    </a:lnTo>
                    <a:lnTo>
                      <a:pt x="371" y="386"/>
                    </a:lnTo>
                    <a:lnTo>
                      <a:pt x="373" y="388"/>
                    </a:lnTo>
                    <a:lnTo>
                      <a:pt x="374" y="389"/>
                    </a:lnTo>
                    <a:lnTo>
                      <a:pt x="376" y="389"/>
                    </a:lnTo>
                    <a:lnTo>
                      <a:pt x="378" y="386"/>
                    </a:lnTo>
                    <a:lnTo>
                      <a:pt x="379" y="386"/>
                    </a:lnTo>
                    <a:lnTo>
                      <a:pt x="383" y="384"/>
                    </a:lnTo>
                    <a:lnTo>
                      <a:pt x="383" y="382"/>
                    </a:lnTo>
                    <a:lnTo>
                      <a:pt x="384" y="382"/>
                    </a:lnTo>
                    <a:lnTo>
                      <a:pt x="384" y="384"/>
                    </a:lnTo>
                    <a:lnTo>
                      <a:pt x="378" y="388"/>
                    </a:lnTo>
                    <a:lnTo>
                      <a:pt x="374" y="391"/>
                    </a:lnTo>
                    <a:lnTo>
                      <a:pt x="373" y="393"/>
                    </a:lnTo>
                    <a:lnTo>
                      <a:pt x="373" y="394"/>
                    </a:lnTo>
                    <a:lnTo>
                      <a:pt x="371" y="396"/>
                    </a:lnTo>
                    <a:lnTo>
                      <a:pt x="364" y="401"/>
                    </a:lnTo>
                    <a:lnTo>
                      <a:pt x="361" y="403"/>
                    </a:lnTo>
                    <a:lnTo>
                      <a:pt x="359" y="403"/>
                    </a:lnTo>
                    <a:lnTo>
                      <a:pt x="349" y="406"/>
                    </a:lnTo>
                    <a:lnTo>
                      <a:pt x="350" y="405"/>
                    </a:lnTo>
                    <a:lnTo>
                      <a:pt x="354" y="405"/>
                    </a:lnTo>
                    <a:lnTo>
                      <a:pt x="356" y="403"/>
                    </a:lnTo>
                    <a:lnTo>
                      <a:pt x="357" y="403"/>
                    </a:lnTo>
                    <a:lnTo>
                      <a:pt x="357" y="401"/>
                    </a:lnTo>
                    <a:lnTo>
                      <a:pt x="359" y="401"/>
                    </a:lnTo>
                    <a:lnTo>
                      <a:pt x="359" y="398"/>
                    </a:lnTo>
                    <a:lnTo>
                      <a:pt x="357" y="398"/>
                    </a:lnTo>
                    <a:lnTo>
                      <a:pt x="356" y="398"/>
                    </a:lnTo>
                    <a:lnTo>
                      <a:pt x="356" y="396"/>
                    </a:lnTo>
                    <a:lnTo>
                      <a:pt x="354" y="394"/>
                    </a:lnTo>
                    <a:lnTo>
                      <a:pt x="352" y="394"/>
                    </a:lnTo>
                    <a:lnTo>
                      <a:pt x="352" y="393"/>
                    </a:lnTo>
                    <a:lnTo>
                      <a:pt x="354" y="391"/>
                    </a:lnTo>
                    <a:lnTo>
                      <a:pt x="354" y="393"/>
                    </a:lnTo>
                    <a:lnTo>
                      <a:pt x="356" y="393"/>
                    </a:lnTo>
                    <a:lnTo>
                      <a:pt x="356" y="391"/>
                    </a:lnTo>
                    <a:lnTo>
                      <a:pt x="354" y="389"/>
                    </a:lnTo>
                    <a:lnTo>
                      <a:pt x="352" y="388"/>
                    </a:lnTo>
                    <a:lnTo>
                      <a:pt x="350" y="388"/>
                    </a:lnTo>
                    <a:lnTo>
                      <a:pt x="350" y="386"/>
                    </a:lnTo>
                    <a:lnTo>
                      <a:pt x="350" y="384"/>
                    </a:lnTo>
                    <a:lnTo>
                      <a:pt x="349" y="384"/>
                    </a:lnTo>
                    <a:lnTo>
                      <a:pt x="345" y="384"/>
                    </a:lnTo>
                    <a:lnTo>
                      <a:pt x="345" y="386"/>
                    </a:lnTo>
                    <a:lnTo>
                      <a:pt x="344" y="386"/>
                    </a:lnTo>
                    <a:lnTo>
                      <a:pt x="345" y="388"/>
                    </a:lnTo>
                    <a:lnTo>
                      <a:pt x="344" y="393"/>
                    </a:lnTo>
                    <a:lnTo>
                      <a:pt x="342" y="393"/>
                    </a:lnTo>
                    <a:lnTo>
                      <a:pt x="340" y="393"/>
                    </a:lnTo>
                    <a:lnTo>
                      <a:pt x="339" y="393"/>
                    </a:lnTo>
                    <a:lnTo>
                      <a:pt x="337" y="393"/>
                    </a:lnTo>
                    <a:lnTo>
                      <a:pt x="335" y="391"/>
                    </a:lnTo>
                    <a:lnTo>
                      <a:pt x="337" y="389"/>
                    </a:lnTo>
                    <a:lnTo>
                      <a:pt x="337" y="388"/>
                    </a:lnTo>
                    <a:lnTo>
                      <a:pt x="339" y="386"/>
                    </a:lnTo>
                    <a:lnTo>
                      <a:pt x="337" y="384"/>
                    </a:lnTo>
                    <a:lnTo>
                      <a:pt x="334" y="384"/>
                    </a:lnTo>
                    <a:lnTo>
                      <a:pt x="332" y="382"/>
                    </a:lnTo>
                    <a:lnTo>
                      <a:pt x="332" y="384"/>
                    </a:lnTo>
                    <a:lnTo>
                      <a:pt x="328" y="384"/>
                    </a:lnTo>
                    <a:lnTo>
                      <a:pt x="327" y="386"/>
                    </a:lnTo>
                    <a:lnTo>
                      <a:pt x="325" y="388"/>
                    </a:lnTo>
                    <a:lnTo>
                      <a:pt x="327" y="389"/>
                    </a:lnTo>
                    <a:lnTo>
                      <a:pt x="328" y="389"/>
                    </a:lnTo>
                    <a:lnTo>
                      <a:pt x="330" y="389"/>
                    </a:lnTo>
                    <a:lnTo>
                      <a:pt x="330" y="391"/>
                    </a:lnTo>
                    <a:lnTo>
                      <a:pt x="328" y="391"/>
                    </a:lnTo>
                    <a:lnTo>
                      <a:pt x="328" y="393"/>
                    </a:lnTo>
                    <a:lnTo>
                      <a:pt x="327" y="393"/>
                    </a:lnTo>
                    <a:lnTo>
                      <a:pt x="323" y="393"/>
                    </a:lnTo>
                    <a:lnTo>
                      <a:pt x="322" y="393"/>
                    </a:lnTo>
                    <a:lnTo>
                      <a:pt x="322" y="394"/>
                    </a:lnTo>
                    <a:lnTo>
                      <a:pt x="322" y="396"/>
                    </a:lnTo>
                    <a:lnTo>
                      <a:pt x="322" y="398"/>
                    </a:lnTo>
                    <a:lnTo>
                      <a:pt x="322" y="401"/>
                    </a:lnTo>
                    <a:lnTo>
                      <a:pt x="318" y="403"/>
                    </a:lnTo>
                    <a:lnTo>
                      <a:pt x="317" y="401"/>
                    </a:lnTo>
                    <a:lnTo>
                      <a:pt x="317" y="403"/>
                    </a:lnTo>
                    <a:lnTo>
                      <a:pt x="315" y="403"/>
                    </a:lnTo>
                    <a:lnTo>
                      <a:pt x="313" y="403"/>
                    </a:lnTo>
                    <a:lnTo>
                      <a:pt x="310" y="403"/>
                    </a:lnTo>
                    <a:lnTo>
                      <a:pt x="310" y="405"/>
                    </a:lnTo>
                    <a:lnTo>
                      <a:pt x="308" y="406"/>
                    </a:lnTo>
                    <a:lnTo>
                      <a:pt x="306" y="406"/>
                    </a:lnTo>
                    <a:lnTo>
                      <a:pt x="306" y="408"/>
                    </a:lnTo>
                    <a:lnTo>
                      <a:pt x="308" y="410"/>
                    </a:lnTo>
                    <a:lnTo>
                      <a:pt x="310" y="410"/>
                    </a:lnTo>
                    <a:lnTo>
                      <a:pt x="312" y="410"/>
                    </a:lnTo>
                    <a:lnTo>
                      <a:pt x="315" y="408"/>
                    </a:lnTo>
                    <a:lnTo>
                      <a:pt x="317" y="408"/>
                    </a:lnTo>
                    <a:lnTo>
                      <a:pt x="318" y="408"/>
                    </a:lnTo>
                    <a:lnTo>
                      <a:pt x="320" y="408"/>
                    </a:lnTo>
                    <a:lnTo>
                      <a:pt x="322" y="408"/>
                    </a:lnTo>
                    <a:lnTo>
                      <a:pt x="322" y="406"/>
                    </a:lnTo>
                    <a:lnTo>
                      <a:pt x="323" y="406"/>
                    </a:lnTo>
                    <a:lnTo>
                      <a:pt x="322" y="408"/>
                    </a:lnTo>
                    <a:lnTo>
                      <a:pt x="313" y="411"/>
                    </a:lnTo>
                    <a:lnTo>
                      <a:pt x="312" y="411"/>
                    </a:lnTo>
                    <a:lnTo>
                      <a:pt x="308" y="411"/>
                    </a:lnTo>
                    <a:lnTo>
                      <a:pt x="306" y="411"/>
                    </a:lnTo>
                    <a:lnTo>
                      <a:pt x="305" y="411"/>
                    </a:lnTo>
                    <a:lnTo>
                      <a:pt x="303" y="411"/>
                    </a:lnTo>
                    <a:lnTo>
                      <a:pt x="303" y="410"/>
                    </a:lnTo>
                    <a:lnTo>
                      <a:pt x="303" y="408"/>
                    </a:lnTo>
                    <a:lnTo>
                      <a:pt x="301" y="406"/>
                    </a:lnTo>
                    <a:lnTo>
                      <a:pt x="300" y="405"/>
                    </a:lnTo>
                    <a:lnTo>
                      <a:pt x="300" y="403"/>
                    </a:lnTo>
                    <a:lnTo>
                      <a:pt x="298" y="403"/>
                    </a:lnTo>
                    <a:lnTo>
                      <a:pt x="295" y="399"/>
                    </a:lnTo>
                    <a:lnTo>
                      <a:pt x="293" y="398"/>
                    </a:lnTo>
                    <a:lnTo>
                      <a:pt x="291" y="398"/>
                    </a:lnTo>
                    <a:lnTo>
                      <a:pt x="290" y="398"/>
                    </a:lnTo>
                    <a:lnTo>
                      <a:pt x="288" y="398"/>
                    </a:lnTo>
                    <a:lnTo>
                      <a:pt x="286" y="398"/>
                    </a:lnTo>
                    <a:lnTo>
                      <a:pt x="283" y="398"/>
                    </a:lnTo>
                    <a:lnTo>
                      <a:pt x="279" y="398"/>
                    </a:lnTo>
                    <a:lnTo>
                      <a:pt x="278" y="394"/>
                    </a:lnTo>
                    <a:lnTo>
                      <a:pt x="276" y="394"/>
                    </a:lnTo>
                    <a:lnTo>
                      <a:pt x="269" y="394"/>
                    </a:lnTo>
                    <a:lnTo>
                      <a:pt x="267" y="394"/>
                    </a:lnTo>
                    <a:lnTo>
                      <a:pt x="262" y="391"/>
                    </a:lnTo>
                    <a:lnTo>
                      <a:pt x="261" y="389"/>
                    </a:lnTo>
                    <a:lnTo>
                      <a:pt x="257" y="388"/>
                    </a:lnTo>
                    <a:lnTo>
                      <a:pt x="257" y="386"/>
                    </a:lnTo>
                    <a:lnTo>
                      <a:pt x="259" y="386"/>
                    </a:lnTo>
                    <a:lnTo>
                      <a:pt x="261" y="386"/>
                    </a:lnTo>
                    <a:lnTo>
                      <a:pt x="261" y="384"/>
                    </a:lnTo>
                    <a:lnTo>
                      <a:pt x="262" y="384"/>
                    </a:lnTo>
                    <a:lnTo>
                      <a:pt x="262" y="382"/>
                    </a:lnTo>
                    <a:lnTo>
                      <a:pt x="262" y="381"/>
                    </a:lnTo>
                    <a:lnTo>
                      <a:pt x="262" y="379"/>
                    </a:lnTo>
                    <a:lnTo>
                      <a:pt x="264" y="379"/>
                    </a:lnTo>
                    <a:lnTo>
                      <a:pt x="266" y="379"/>
                    </a:lnTo>
                    <a:lnTo>
                      <a:pt x="267" y="379"/>
                    </a:lnTo>
                    <a:lnTo>
                      <a:pt x="269" y="379"/>
                    </a:lnTo>
                    <a:lnTo>
                      <a:pt x="269" y="376"/>
                    </a:lnTo>
                    <a:lnTo>
                      <a:pt x="267" y="374"/>
                    </a:lnTo>
                    <a:lnTo>
                      <a:pt x="267" y="372"/>
                    </a:lnTo>
                    <a:lnTo>
                      <a:pt x="266" y="372"/>
                    </a:lnTo>
                    <a:lnTo>
                      <a:pt x="264" y="371"/>
                    </a:lnTo>
                    <a:lnTo>
                      <a:pt x="262" y="371"/>
                    </a:lnTo>
                    <a:lnTo>
                      <a:pt x="262" y="369"/>
                    </a:lnTo>
                    <a:lnTo>
                      <a:pt x="261" y="367"/>
                    </a:lnTo>
                    <a:lnTo>
                      <a:pt x="259" y="367"/>
                    </a:lnTo>
                    <a:lnTo>
                      <a:pt x="256" y="367"/>
                    </a:lnTo>
                    <a:lnTo>
                      <a:pt x="254" y="366"/>
                    </a:lnTo>
                    <a:lnTo>
                      <a:pt x="254" y="364"/>
                    </a:lnTo>
                    <a:lnTo>
                      <a:pt x="249" y="366"/>
                    </a:lnTo>
                    <a:lnTo>
                      <a:pt x="247" y="364"/>
                    </a:lnTo>
                    <a:lnTo>
                      <a:pt x="247" y="362"/>
                    </a:lnTo>
                    <a:lnTo>
                      <a:pt x="245" y="362"/>
                    </a:lnTo>
                    <a:lnTo>
                      <a:pt x="244" y="362"/>
                    </a:lnTo>
                    <a:lnTo>
                      <a:pt x="239" y="364"/>
                    </a:lnTo>
                    <a:lnTo>
                      <a:pt x="237" y="364"/>
                    </a:lnTo>
                    <a:lnTo>
                      <a:pt x="237" y="362"/>
                    </a:lnTo>
                    <a:lnTo>
                      <a:pt x="239" y="362"/>
                    </a:lnTo>
                    <a:lnTo>
                      <a:pt x="239" y="360"/>
                    </a:lnTo>
                    <a:lnTo>
                      <a:pt x="237" y="360"/>
                    </a:lnTo>
                    <a:lnTo>
                      <a:pt x="237" y="357"/>
                    </a:lnTo>
                    <a:lnTo>
                      <a:pt x="235" y="352"/>
                    </a:lnTo>
                    <a:lnTo>
                      <a:pt x="234" y="352"/>
                    </a:lnTo>
                    <a:lnTo>
                      <a:pt x="232" y="352"/>
                    </a:lnTo>
                    <a:lnTo>
                      <a:pt x="230" y="354"/>
                    </a:lnTo>
                    <a:lnTo>
                      <a:pt x="229" y="354"/>
                    </a:lnTo>
                    <a:lnTo>
                      <a:pt x="227" y="354"/>
                    </a:lnTo>
                    <a:lnTo>
                      <a:pt x="227" y="352"/>
                    </a:lnTo>
                    <a:lnTo>
                      <a:pt x="229" y="350"/>
                    </a:lnTo>
                    <a:lnTo>
                      <a:pt x="229" y="349"/>
                    </a:lnTo>
                    <a:lnTo>
                      <a:pt x="229" y="347"/>
                    </a:lnTo>
                    <a:lnTo>
                      <a:pt x="229" y="345"/>
                    </a:lnTo>
                    <a:lnTo>
                      <a:pt x="229" y="344"/>
                    </a:lnTo>
                    <a:lnTo>
                      <a:pt x="229" y="342"/>
                    </a:lnTo>
                    <a:lnTo>
                      <a:pt x="227" y="342"/>
                    </a:lnTo>
                    <a:lnTo>
                      <a:pt x="223" y="342"/>
                    </a:lnTo>
                    <a:lnTo>
                      <a:pt x="220" y="342"/>
                    </a:lnTo>
                    <a:lnTo>
                      <a:pt x="218" y="342"/>
                    </a:lnTo>
                    <a:lnTo>
                      <a:pt x="217" y="342"/>
                    </a:lnTo>
                    <a:lnTo>
                      <a:pt x="213" y="342"/>
                    </a:lnTo>
                    <a:lnTo>
                      <a:pt x="210" y="345"/>
                    </a:lnTo>
                    <a:lnTo>
                      <a:pt x="208" y="347"/>
                    </a:lnTo>
                    <a:lnTo>
                      <a:pt x="207" y="347"/>
                    </a:lnTo>
                    <a:lnTo>
                      <a:pt x="205" y="345"/>
                    </a:lnTo>
                    <a:lnTo>
                      <a:pt x="205" y="344"/>
                    </a:lnTo>
                    <a:lnTo>
                      <a:pt x="205" y="342"/>
                    </a:lnTo>
                    <a:lnTo>
                      <a:pt x="205" y="340"/>
                    </a:lnTo>
                    <a:lnTo>
                      <a:pt x="207" y="338"/>
                    </a:lnTo>
                    <a:lnTo>
                      <a:pt x="207" y="335"/>
                    </a:lnTo>
                    <a:lnTo>
                      <a:pt x="205" y="333"/>
                    </a:lnTo>
                    <a:lnTo>
                      <a:pt x="203" y="333"/>
                    </a:lnTo>
                    <a:lnTo>
                      <a:pt x="201" y="333"/>
                    </a:lnTo>
                    <a:lnTo>
                      <a:pt x="201" y="335"/>
                    </a:lnTo>
                    <a:lnTo>
                      <a:pt x="198" y="335"/>
                    </a:lnTo>
                    <a:lnTo>
                      <a:pt x="196" y="337"/>
                    </a:lnTo>
                    <a:lnTo>
                      <a:pt x="195" y="337"/>
                    </a:lnTo>
                    <a:lnTo>
                      <a:pt x="195" y="338"/>
                    </a:lnTo>
                    <a:lnTo>
                      <a:pt x="190" y="340"/>
                    </a:lnTo>
                    <a:lnTo>
                      <a:pt x="188" y="340"/>
                    </a:lnTo>
                    <a:lnTo>
                      <a:pt x="184" y="344"/>
                    </a:lnTo>
                    <a:lnTo>
                      <a:pt x="181" y="347"/>
                    </a:lnTo>
                    <a:lnTo>
                      <a:pt x="179" y="349"/>
                    </a:lnTo>
                    <a:lnTo>
                      <a:pt x="181" y="352"/>
                    </a:lnTo>
                    <a:lnTo>
                      <a:pt x="184" y="357"/>
                    </a:lnTo>
                    <a:lnTo>
                      <a:pt x="186" y="357"/>
                    </a:lnTo>
                    <a:lnTo>
                      <a:pt x="188" y="357"/>
                    </a:lnTo>
                    <a:lnTo>
                      <a:pt x="190" y="355"/>
                    </a:lnTo>
                    <a:lnTo>
                      <a:pt x="191" y="355"/>
                    </a:lnTo>
                    <a:lnTo>
                      <a:pt x="193" y="357"/>
                    </a:lnTo>
                    <a:lnTo>
                      <a:pt x="195" y="357"/>
                    </a:lnTo>
                    <a:lnTo>
                      <a:pt x="198" y="357"/>
                    </a:lnTo>
                    <a:lnTo>
                      <a:pt x="200" y="357"/>
                    </a:lnTo>
                    <a:lnTo>
                      <a:pt x="201" y="355"/>
                    </a:lnTo>
                    <a:lnTo>
                      <a:pt x="201" y="354"/>
                    </a:lnTo>
                    <a:lnTo>
                      <a:pt x="203" y="354"/>
                    </a:lnTo>
                    <a:lnTo>
                      <a:pt x="205" y="355"/>
                    </a:lnTo>
                    <a:lnTo>
                      <a:pt x="207" y="354"/>
                    </a:lnTo>
                    <a:lnTo>
                      <a:pt x="208" y="354"/>
                    </a:lnTo>
                    <a:lnTo>
                      <a:pt x="208" y="355"/>
                    </a:lnTo>
                    <a:lnTo>
                      <a:pt x="210" y="357"/>
                    </a:lnTo>
                    <a:lnTo>
                      <a:pt x="212" y="357"/>
                    </a:lnTo>
                    <a:lnTo>
                      <a:pt x="213" y="357"/>
                    </a:lnTo>
                    <a:lnTo>
                      <a:pt x="215" y="359"/>
                    </a:lnTo>
                    <a:lnTo>
                      <a:pt x="215" y="360"/>
                    </a:lnTo>
                    <a:lnTo>
                      <a:pt x="218" y="360"/>
                    </a:lnTo>
                    <a:lnTo>
                      <a:pt x="220" y="360"/>
                    </a:lnTo>
                    <a:lnTo>
                      <a:pt x="222" y="360"/>
                    </a:lnTo>
                    <a:lnTo>
                      <a:pt x="222" y="362"/>
                    </a:lnTo>
                    <a:lnTo>
                      <a:pt x="218" y="364"/>
                    </a:lnTo>
                    <a:lnTo>
                      <a:pt x="217" y="366"/>
                    </a:lnTo>
                    <a:lnTo>
                      <a:pt x="215" y="367"/>
                    </a:lnTo>
                    <a:lnTo>
                      <a:pt x="217" y="369"/>
                    </a:lnTo>
                    <a:lnTo>
                      <a:pt x="215" y="369"/>
                    </a:lnTo>
                    <a:lnTo>
                      <a:pt x="213" y="369"/>
                    </a:lnTo>
                    <a:lnTo>
                      <a:pt x="212" y="369"/>
                    </a:lnTo>
                    <a:lnTo>
                      <a:pt x="212" y="371"/>
                    </a:lnTo>
                    <a:lnTo>
                      <a:pt x="210" y="371"/>
                    </a:lnTo>
                    <a:lnTo>
                      <a:pt x="208" y="369"/>
                    </a:lnTo>
                    <a:lnTo>
                      <a:pt x="208" y="367"/>
                    </a:lnTo>
                    <a:lnTo>
                      <a:pt x="207" y="367"/>
                    </a:lnTo>
                    <a:lnTo>
                      <a:pt x="205" y="367"/>
                    </a:lnTo>
                    <a:lnTo>
                      <a:pt x="203" y="366"/>
                    </a:lnTo>
                    <a:lnTo>
                      <a:pt x="200" y="366"/>
                    </a:lnTo>
                    <a:lnTo>
                      <a:pt x="198" y="364"/>
                    </a:lnTo>
                    <a:lnTo>
                      <a:pt x="196" y="364"/>
                    </a:lnTo>
                    <a:lnTo>
                      <a:pt x="191" y="362"/>
                    </a:lnTo>
                    <a:lnTo>
                      <a:pt x="191" y="360"/>
                    </a:lnTo>
                    <a:lnTo>
                      <a:pt x="190" y="360"/>
                    </a:lnTo>
                    <a:lnTo>
                      <a:pt x="188" y="360"/>
                    </a:lnTo>
                    <a:lnTo>
                      <a:pt x="184" y="360"/>
                    </a:lnTo>
                    <a:lnTo>
                      <a:pt x="179" y="360"/>
                    </a:lnTo>
                    <a:lnTo>
                      <a:pt x="174" y="362"/>
                    </a:lnTo>
                    <a:lnTo>
                      <a:pt x="171" y="366"/>
                    </a:lnTo>
                    <a:lnTo>
                      <a:pt x="169" y="366"/>
                    </a:lnTo>
                    <a:lnTo>
                      <a:pt x="166" y="367"/>
                    </a:lnTo>
                    <a:lnTo>
                      <a:pt x="162" y="366"/>
                    </a:lnTo>
                    <a:lnTo>
                      <a:pt x="157" y="366"/>
                    </a:lnTo>
                    <a:lnTo>
                      <a:pt x="151" y="364"/>
                    </a:lnTo>
                    <a:lnTo>
                      <a:pt x="144" y="364"/>
                    </a:lnTo>
                    <a:lnTo>
                      <a:pt x="139" y="362"/>
                    </a:lnTo>
                    <a:lnTo>
                      <a:pt x="137" y="362"/>
                    </a:lnTo>
                    <a:lnTo>
                      <a:pt x="134" y="362"/>
                    </a:lnTo>
                    <a:lnTo>
                      <a:pt x="127" y="359"/>
                    </a:lnTo>
                    <a:lnTo>
                      <a:pt x="115" y="354"/>
                    </a:lnTo>
                    <a:lnTo>
                      <a:pt x="108" y="350"/>
                    </a:lnTo>
                    <a:lnTo>
                      <a:pt x="105" y="350"/>
                    </a:lnTo>
                    <a:lnTo>
                      <a:pt x="96" y="347"/>
                    </a:lnTo>
                    <a:lnTo>
                      <a:pt x="95" y="347"/>
                    </a:lnTo>
                    <a:lnTo>
                      <a:pt x="86" y="345"/>
                    </a:lnTo>
                    <a:lnTo>
                      <a:pt x="81" y="344"/>
                    </a:lnTo>
                    <a:lnTo>
                      <a:pt x="78" y="344"/>
                    </a:lnTo>
                    <a:lnTo>
                      <a:pt x="74" y="345"/>
                    </a:lnTo>
                    <a:lnTo>
                      <a:pt x="71" y="345"/>
                    </a:lnTo>
                    <a:lnTo>
                      <a:pt x="71" y="347"/>
                    </a:lnTo>
                    <a:lnTo>
                      <a:pt x="68" y="345"/>
                    </a:lnTo>
                    <a:lnTo>
                      <a:pt x="63" y="345"/>
                    </a:lnTo>
                    <a:lnTo>
                      <a:pt x="59" y="345"/>
                    </a:lnTo>
                    <a:lnTo>
                      <a:pt x="52" y="347"/>
                    </a:lnTo>
                    <a:lnTo>
                      <a:pt x="47" y="347"/>
                    </a:lnTo>
                    <a:lnTo>
                      <a:pt x="44" y="347"/>
                    </a:lnTo>
                    <a:lnTo>
                      <a:pt x="39" y="349"/>
                    </a:lnTo>
                    <a:lnTo>
                      <a:pt x="34" y="350"/>
                    </a:lnTo>
                    <a:lnTo>
                      <a:pt x="32" y="350"/>
                    </a:lnTo>
                    <a:lnTo>
                      <a:pt x="29" y="352"/>
                    </a:lnTo>
                    <a:lnTo>
                      <a:pt x="27" y="354"/>
                    </a:lnTo>
                    <a:lnTo>
                      <a:pt x="25" y="355"/>
                    </a:lnTo>
                    <a:lnTo>
                      <a:pt x="20" y="347"/>
                    </a:lnTo>
                    <a:lnTo>
                      <a:pt x="20" y="338"/>
                    </a:lnTo>
                    <a:lnTo>
                      <a:pt x="25" y="332"/>
                    </a:lnTo>
                    <a:lnTo>
                      <a:pt x="29" y="323"/>
                    </a:lnTo>
                    <a:lnTo>
                      <a:pt x="32" y="320"/>
                    </a:lnTo>
                    <a:lnTo>
                      <a:pt x="35" y="316"/>
                    </a:lnTo>
                    <a:lnTo>
                      <a:pt x="35" y="315"/>
                    </a:lnTo>
                    <a:lnTo>
                      <a:pt x="37" y="308"/>
                    </a:lnTo>
                    <a:lnTo>
                      <a:pt x="37" y="306"/>
                    </a:lnTo>
                    <a:lnTo>
                      <a:pt x="35" y="301"/>
                    </a:lnTo>
                    <a:lnTo>
                      <a:pt x="35" y="296"/>
                    </a:lnTo>
                    <a:lnTo>
                      <a:pt x="35" y="291"/>
                    </a:lnTo>
                    <a:lnTo>
                      <a:pt x="34" y="291"/>
                    </a:lnTo>
                    <a:lnTo>
                      <a:pt x="30" y="288"/>
                    </a:lnTo>
                    <a:lnTo>
                      <a:pt x="30" y="281"/>
                    </a:lnTo>
                    <a:lnTo>
                      <a:pt x="32" y="281"/>
                    </a:lnTo>
                    <a:lnTo>
                      <a:pt x="32" y="279"/>
                    </a:lnTo>
                    <a:lnTo>
                      <a:pt x="35" y="277"/>
                    </a:lnTo>
                    <a:lnTo>
                      <a:pt x="37" y="276"/>
                    </a:lnTo>
                    <a:lnTo>
                      <a:pt x="35" y="269"/>
                    </a:lnTo>
                    <a:lnTo>
                      <a:pt x="32" y="266"/>
                    </a:lnTo>
                    <a:lnTo>
                      <a:pt x="34" y="262"/>
                    </a:lnTo>
                    <a:lnTo>
                      <a:pt x="46" y="238"/>
                    </a:lnTo>
                    <a:lnTo>
                      <a:pt x="47" y="235"/>
                    </a:lnTo>
                    <a:lnTo>
                      <a:pt x="47" y="230"/>
                    </a:lnTo>
                    <a:lnTo>
                      <a:pt x="51" y="225"/>
                    </a:lnTo>
                    <a:lnTo>
                      <a:pt x="49" y="216"/>
                    </a:lnTo>
                    <a:lnTo>
                      <a:pt x="51" y="210"/>
                    </a:lnTo>
                    <a:lnTo>
                      <a:pt x="49" y="198"/>
                    </a:lnTo>
                    <a:lnTo>
                      <a:pt x="47" y="198"/>
                    </a:lnTo>
                    <a:lnTo>
                      <a:pt x="46" y="200"/>
                    </a:lnTo>
                    <a:lnTo>
                      <a:pt x="44" y="200"/>
                    </a:lnTo>
                    <a:lnTo>
                      <a:pt x="44" y="198"/>
                    </a:lnTo>
                    <a:lnTo>
                      <a:pt x="42" y="198"/>
                    </a:lnTo>
                    <a:lnTo>
                      <a:pt x="42" y="196"/>
                    </a:lnTo>
                    <a:lnTo>
                      <a:pt x="42" y="193"/>
                    </a:lnTo>
                    <a:lnTo>
                      <a:pt x="42" y="189"/>
                    </a:lnTo>
                    <a:lnTo>
                      <a:pt x="40" y="189"/>
                    </a:lnTo>
                    <a:lnTo>
                      <a:pt x="39" y="188"/>
                    </a:lnTo>
                    <a:lnTo>
                      <a:pt x="37" y="186"/>
                    </a:lnTo>
                    <a:lnTo>
                      <a:pt x="39" y="177"/>
                    </a:lnTo>
                    <a:lnTo>
                      <a:pt x="37" y="177"/>
                    </a:lnTo>
                    <a:lnTo>
                      <a:pt x="34" y="174"/>
                    </a:lnTo>
                    <a:lnTo>
                      <a:pt x="30" y="166"/>
                    </a:lnTo>
                    <a:lnTo>
                      <a:pt x="25" y="162"/>
                    </a:lnTo>
                    <a:lnTo>
                      <a:pt x="22" y="159"/>
                    </a:lnTo>
                    <a:lnTo>
                      <a:pt x="22" y="157"/>
                    </a:lnTo>
                    <a:lnTo>
                      <a:pt x="22" y="154"/>
                    </a:lnTo>
                    <a:lnTo>
                      <a:pt x="22" y="147"/>
                    </a:lnTo>
                    <a:lnTo>
                      <a:pt x="22" y="144"/>
                    </a:lnTo>
                    <a:lnTo>
                      <a:pt x="20" y="133"/>
                    </a:lnTo>
                    <a:lnTo>
                      <a:pt x="17" y="130"/>
                    </a:lnTo>
                    <a:lnTo>
                      <a:pt x="15" y="128"/>
                    </a:lnTo>
                    <a:lnTo>
                      <a:pt x="13" y="125"/>
                    </a:lnTo>
                    <a:lnTo>
                      <a:pt x="12" y="125"/>
                    </a:lnTo>
                    <a:lnTo>
                      <a:pt x="8" y="122"/>
                    </a:lnTo>
                    <a:lnTo>
                      <a:pt x="3" y="116"/>
                    </a:lnTo>
                    <a:lnTo>
                      <a:pt x="2" y="113"/>
                    </a:lnTo>
                    <a:lnTo>
                      <a:pt x="2" y="108"/>
                    </a:lnTo>
                    <a:lnTo>
                      <a:pt x="2" y="101"/>
                    </a:lnTo>
                    <a:lnTo>
                      <a:pt x="2" y="100"/>
                    </a:lnTo>
                    <a:lnTo>
                      <a:pt x="2" y="98"/>
                    </a:lnTo>
                    <a:lnTo>
                      <a:pt x="2" y="96"/>
                    </a:lnTo>
                    <a:lnTo>
                      <a:pt x="2" y="93"/>
                    </a:lnTo>
                    <a:lnTo>
                      <a:pt x="2" y="91"/>
                    </a:lnTo>
                    <a:lnTo>
                      <a:pt x="2" y="86"/>
                    </a:lnTo>
                    <a:lnTo>
                      <a:pt x="0" y="76"/>
                    </a:lnTo>
                    <a:lnTo>
                      <a:pt x="0" y="74"/>
                    </a:lnTo>
                    <a:lnTo>
                      <a:pt x="0" y="72"/>
                    </a:lnTo>
                    <a:lnTo>
                      <a:pt x="0" y="69"/>
                    </a:lnTo>
                    <a:lnTo>
                      <a:pt x="0" y="67"/>
                    </a:lnTo>
                    <a:lnTo>
                      <a:pt x="0" y="64"/>
                    </a:lnTo>
                    <a:lnTo>
                      <a:pt x="0" y="62"/>
                    </a:lnTo>
                    <a:lnTo>
                      <a:pt x="0" y="61"/>
                    </a:lnTo>
                    <a:lnTo>
                      <a:pt x="0" y="56"/>
                    </a:lnTo>
                    <a:lnTo>
                      <a:pt x="0" y="50"/>
                    </a:lnTo>
                    <a:lnTo>
                      <a:pt x="0" y="49"/>
                    </a:lnTo>
                    <a:lnTo>
                      <a:pt x="0" y="47"/>
                    </a:lnTo>
                    <a:lnTo>
                      <a:pt x="0" y="45"/>
                    </a:lnTo>
                    <a:lnTo>
                      <a:pt x="0" y="42"/>
                    </a:lnTo>
                    <a:lnTo>
                      <a:pt x="0" y="33"/>
                    </a:lnTo>
                    <a:lnTo>
                      <a:pt x="0" y="32"/>
                    </a:lnTo>
                    <a:lnTo>
                      <a:pt x="0" y="30"/>
                    </a:lnTo>
                    <a:lnTo>
                      <a:pt x="0" y="23"/>
                    </a:lnTo>
                    <a:lnTo>
                      <a:pt x="0" y="22"/>
                    </a:lnTo>
                    <a:lnTo>
                      <a:pt x="0" y="20"/>
                    </a:lnTo>
                    <a:lnTo>
                      <a:pt x="0" y="18"/>
                    </a:lnTo>
                    <a:lnTo>
                      <a:pt x="0" y="17"/>
                    </a:lnTo>
                    <a:lnTo>
                      <a:pt x="0" y="15"/>
                    </a:lnTo>
                    <a:lnTo>
                      <a:pt x="0" y="8"/>
                    </a:lnTo>
                    <a:lnTo>
                      <a:pt x="2" y="8"/>
                    </a:lnTo>
                    <a:lnTo>
                      <a:pt x="18" y="6"/>
                    </a:lnTo>
                    <a:lnTo>
                      <a:pt x="20" y="6"/>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47"/>
              <p:cNvSpPr>
                <a:spLocks noEditPoints="1"/>
              </p:cNvSpPr>
              <p:nvPr/>
            </p:nvSpPr>
            <p:spPr bwMode="auto">
              <a:xfrm>
                <a:off x="9630765" y="1103119"/>
                <a:ext cx="580035" cy="918867"/>
              </a:xfrm>
              <a:custGeom>
                <a:avLst/>
                <a:gdLst>
                  <a:gd name="T0" fmla="*/ 110 w 303"/>
                  <a:gd name="T1" fmla="*/ 409 h 480"/>
                  <a:gd name="T2" fmla="*/ 117 w 303"/>
                  <a:gd name="T3" fmla="*/ 404 h 480"/>
                  <a:gd name="T4" fmla="*/ 171 w 303"/>
                  <a:gd name="T5" fmla="*/ 378 h 480"/>
                  <a:gd name="T6" fmla="*/ 157 w 303"/>
                  <a:gd name="T7" fmla="*/ 368 h 480"/>
                  <a:gd name="T8" fmla="*/ 211 w 303"/>
                  <a:gd name="T9" fmla="*/ 337 h 480"/>
                  <a:gd name="T10" fmla="*/ 218 w 303"/>
                  <a:gd name="T11" fmla="*/ 326 h 480"/>
                  <a:gd name="T12" fmla="*/ 230 w 303"/>
                  <a:gd name="T13" fmla="*/ 324 h 480"/>
                  <a:gd name="T14" fmla="*/ 194 w 303"/>
                  <a:gd name="T15" fmla="*/ 343 h 480"/>
                  <a:gd name="T16" fmla="*/ 194 w 303"/>
                  <a:gd name="T17" fmla="*/ 329 h 480"/>
                  <a:gd name="T18" fmla="*/ 218 w 303"/>
                  <a:gd name="T19" fmla="*/ 319 h 480"/>
                  <a:gd name="T20" fmla="*/ 217 w 303"/>
                  <a:gd name="T21" fmla="*/ 317 h 480"/>
                  <a:gd name="T22" fmla="*/ 189 w 303"/>
                  <a:gd name="T23" fmla="*/ 322 h 480"/>
                  <a:gd name="T24" fmla="*/ 233 w 303"/>
                  <a:gd name="T25" fmla="*/ 305 h 480"/>
                  <a:gd name="T26" fmla="*/ 205 w 303"/>
                  <a:gd name="T27" fmla="*/ 315 h 480"/>
                  <a:gd name="T28" fmla="*/ 208 w 303"/>
                  <a:gd name="T29" fmla="*/ 302 h 480"/>
                  <a:gd name="T30" fmla="*/ 181 w 303"/>
                  <a:gd name="T31" fmla="*/ 322 h 480"/>
                  <a:gd name="T32" fmla="*/ 269 w 303"/>
                  <a:gd name="T33" fmla="*/ 268 h 480"/>
                  <a:gd name="T34" fmla="*/ 86 w 303"/>
                  <a:gd name="T35" fmla="*/ 31 h 480"/>
                  <a:gd name="T36" fmla="*/ 156 w 303"/>
                  <a:gd name="T37" fmla="*/ 10 h 480"/>
                  <a:gd name="T38" fmla="*/ 215 w 303"/>
                  <a:gd name="T39" fmla="*/ 154 h 480"/>
                  <a:gd name="T40" fmla="*/ 245 w 303"/>
                  <a:gd name="T41" fmla="*/ 165 h 480"/>
                  <a:gd name="T42" fmla="*/ 267 w 303"/>
                  <a:gd name="T43" fmla="*/ 197 h 480"/>
                  <a:gd name="T44" fmla="*/ 293 w 303"/>
                  <a:gd name="T45" fmla="*/ 210 h 480"/>
                  <a:gd name="T46" fmla="*/ 300 w 303"/>
                  <a:gd name="T47" fmla="*/ 227 h 480"/>
                  <a:gd name="T48" fmla="*/ 288 w 303"/>
                  <a:gd name="T49" fmla="*/ 246 h 480"/>
                  <a:gd name="T50" fmla="*/ 279 w 303"/>
                  <a:gd name="T51" fmla="*/ 246 h 480"/>
                  <a:gd name="T52" fmla="*/ 269 w 303"/>
                  <a:gd name="T53" fmla="*/ 253 h 480"/>
                  <a:gd name="T54" fmla="*/ 259 w 303"/>
                  <a:gd name="T55" fmla="*/ 270 h 480"/>
                  <a:gd name="T56" fmla="*/ 250 w 303"/>
                  <a:gd name="T57" fmla="*/ 271 h 480"/>
                  <a:gd name="T58" fmla="*/ 250 w 303"/>
                  <a:gd name="T59" fmla="*/ 282 h 480"/>
                  <a:gd name="T60" fmla="*/ 240 w 303"/>
                  <a:gd name="T61" fmla="*/ 293 h 480"/>
                  <a:gd name="T62" fmla="*/ 228 w 303"/>
                  <a:gd name="T63" fmla="*/ 282 h 480"/>
                  <a:gd name="T64" fmla="*/ 227 w 303"/>
                  <a:gd name="T65" fmla="*/ 288 h 480"/>
                  <a:gd name="T66" fmla="*/ 228 w 303"/>
                  <a:gd name="T67" fmla="*/ 307 h 480"/>
                  <a:gd name="T68" fmla="*/ 217 w 303"/>
                  <a:gd name="T69" fmla="*/ 302 h 480"/>
                  <a:gd name="T70" fmla="*/ 210 w 303"/>
                  <a:gd name="T71" fmla="*/ 292 h 480"/>
                  <a:gd name="T72" fmla="*/ 208 w 303"/>
                  <a:gd name="T73" fmla="*/ 295 h 480"/>
                  <a:gd name="T74" fmla="*/ 211 w 303"/>
                  <a:gd name="T75" fmla="*/ 312 h 480"/>
                  <a:gd name="T76" fmla="*/ 194 w 303"/>
                  <a:gd name="T77" fmla="*/ 310 h 480"/>
                  <a:gd name="T78" fmla="*/ 186 w 303"/>
                  <a:gd name="T79" fmla="*/ 297 h 480"/>
                  <a:gd name="T80" fmla="*/ 179 w 303"/>
                  <a:gd name="T81" fmla="*/ 317 h 480"/>
                  <a:gd name="T82" fmla="*/ 178 w 303"/>
                  <a:gd name="T83" fmla="*/ 337 h 480"/>
                  <a:gd name="T84" fmla="*/ 176 w 303"/>
                  <a:gd name="T85" fmla="*/ 349 h 480"/>
                  <a:gd name="T86" fmla="*/ 167 w 303"/>
                  <a:gd name="T87" fmla="*/ 359 h 480"/>
                  <a:gd name="T88" fmla="*/ 156 w 303"/>
                  <a:gd name="T89" fmla="*/ 361 h 480"/>
                  <a:gd name="T90" fmla="*/ 150 w 303"/>
                  <a:gd name="T91" fmla="*/ 376 h 480"/>
                  <a:gd name="T92" fmla="*/ 145 w 303"/>
                  <a:gd name="T93" fmla="*/ 383 h 480"/>
                  <a:gd name="T94" fmla="*/ 132 w 303"/>
                  <a:gd name="T95" fmla="*/ 392 h 480"/>
                  <a:gd name="T96" fmla="*/ 122 w 303"/>
                  <a:gd name="T97" fmla="*/ 392 h 480"/>
                  <a:gd name="T98" fmla="*/ 111 w 303"/>
                  <a:gd name="T99" fmla="*/ 397 h 480"/>
                  <a:gd name="T100" fmla="*/ 111 w 303"/>
                  <a:gd name="T101" fmla="*/ 412 h 480"/>
                  <a:gd name="T102" fmla="*/ 103 w 303"/>
                  <a:gd name="T103" fmla="*/ 427 h 480"/>
                  <a:gd name="T104" fmla="*/ 101 w 303"/>
                  <a:gd name="T105" fmla="*/ 446 h 480"/>
                  <a:gd name="T106" fmla="*/ 96 w 303"/>
                  <a:gd name="T107" fmla="*/ 473 h 480"/>
                  <a:gd name="T108" fmla="*/ 78 w 303"/>
                  <a:gd name="T109" fmla="*/ 463 h 480"/>
                  <a:gd name="T110" fmla="*/ 61 w 303"/>
                  <a:gd name="T111" fmla="*/ 436 h 480"/>
                  <a:gd name="T112" fmla="*/ 18 w 303"/>
                  <a:gd name="T113" fmla="*/ 319 h 480"/>
                  <a:gd name="T114" fmla="*/ 18 w 303"/>
                  <a:gd name="T115" fmla="*/ 268 h 480"/>
                  <a:gd name="T116" fmla="*/ 23 w 303"/>
                  <a:gd name="T117" fmla="*/ 248 h 480"/>
                  <a:gd name="T118" fmla="*/ 22 w 303"/>
                  <a:gd name="T119" fmla="*/ 227 h 480"/>
                  <a:gd name="T120" fmla="*/ 37 w 303"/>
                  <a:gd name="T121" fmla="*/ 193 h 480"/>
                  <a:gd name="T122" fmla="*/ 28 w 303"/>
                  <a:gd name="T123" fmla="*/ 161 h 480"/>
                  <a:gd name="T124" fmla="*/ 74 w 303"/>
                  <a:gd name="T125" fmla="*/ 1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480">
                    <a:moveTo>
                      <a:pt x="111" y="410"/>
                    </a:moveTo>
                    <a:lnTo>
                      <a:pt x="111" y="412"/>
                    </a:lnTo>
                    <a:lnTo>
                      <a:pt x="111" y="410"/>
                    </a:lnTo>
                    <a:lnTo>
                      <a:pt x="111" y="409"/>
                    </a:lnTo>
                    <a:lnTo>
                      <a:pt x="111" y="407"/>
                    </a:lnTo>
                    <a:lnTo>
                      <a:pt x="113" y="409"/>
                    </a:lnTo>
                    <a:lnTo>
                      <a:pt x="111" y="410"/>
                    </a:lnTo>
                    <a:close/>
                    <a:moveTo>
                      <a:pt x="110" y="409"/>
                    </a:moveTo>
                    <a:lnTo>
                      <a:pt x="110" y="407"/>
                    </a:lnTo>
                    <a:lnTo>
                      <a:pt x="110" y="405"/>
                    </a:lnTo>
                    <a:lnTo>
                      <a:pt x="111" y="405"/>
                    </a:lnTo>
                    <a:lnTo>
                      <a:pt x="111" y="407"/>
                    </a:lnTo>
                    <a:lnTo>
                      <a:pt x="110" y="409"/>
                    </a:lnTo>
                    <a:close/>
                    <a:moveTo>
                      <a:pt x="113" y="405"/>
                    </a:moveTo>
                    <a:lnTo>
                      <a:pt x="113" y="407"/>
                    </a:lnTo>
                    <a:lnTo>
                      <a:pt x="111" y="405"/>
                    </a:lnTo>
                    <a:lnTo>
                      <a:pt x="113" y="405"/>
                    </a:lnTo>
                    <a:lnTo>
                      <a:pt x="113" y="404"/>
                    </a:lnTo>
                    <a:lnTo>
                      <a:pt x="115" y="404"/>
                    </a:lnTo>
                    <a:lnTo>
                      <a:pt x="113" y="405"/>
                    </a:lnTo>
                    <a:close/>
                    <a:moveTo>
                      <a:pt x="117" y="402"/>
                    </a:moveTo>
                    <a:lnTo>
                      <a:pt x="118" y="402"/>
                    </a:lnTo>
                    <a:lnTo>
                      <a:pt x="118" y="404"/>
                    </a:lnTo>
                    <a:lnTo>
                      <a:pt x="117" y="404"/>
                    </a:lnTo>
                    <a:lnTo>
                      <a:pt x="117" y="405"/>
                    </a:lnTo>
                    <a:lnTo>
                      <a:pt x="117" y="404"/>
                    </a:lnTo>
                    <a:lnTo>
                      <a:pt x="117" y="402"/>
                    </a:lnTo>
                    <a:close/>
                    <a:moveTo>
                      <a:pt x="115" y="402"/>
                    </a:moveTo>
                    <a:lnTo>
                      <a:pt x="113" y="402"/>
                    </a:lnTo>
                    <a:lnTo>
                      <a:pt x="113" y="400"/>
                    </a:lnTo>
                    <a:lnTo>
                      <a:pt x="113" y="398"/>
                    </a:lnTo>
                    <a:lnTo>
                      <a:pt x="115" y="398"/>
                    </a:lnTo>
                    <a:lnTo>
                      <a:pt x="115" y="397"/>
                    </a:lnTo>
                    <a:lnTo>
                      <a:pt x="117" y="397"/>
                    </a:lnTo>
                    <a:lnTo>
                      <a:pt x="115" y="398"/>
                    </a:lnTo>
                    <a:lnTo>
                      <a:pt x="115" y="400"/>
                    </a:lnTo>
                    <a:lnTo>
                      <a:pt x="115" y="402"/>
                    </a:lnTo>
                    <a:close/>
                    <a:moveTo>
                      <a:pt x="171" y="380"/>
                    </a:moveTo>
                    <a:lnTo>
                      <a:pt x="171" y="378"/>
                    </a:lnTo>
                    <a:lnTo>
                      <a:pt x="172" y="378"/>
                    </a:lnTo>
                    <a:lnTo>
                      <a:pt x="171" y="380"/>
                    </a:lnTo>
                    <a:close/>
                    <a:moveTo>
                      <a:pt x="200" y="359"/>
                    </a:moveTo>
                    <a:lnTo>
                      <a:pt x="200" y="361"/>
                    </a:lnTo>
                    <a:lnTo>
                      <a:pt x="200" y="363"/>
                    </a:lnTo>
                    <a:lnTo>
                      <a:pt x="200" y="365"/>
                    </a:lnTo>
                    <a:lnTo>
                      <a:pt x="200" y="363"/>
                    </a:lnTo>
                    <a:lnTo>
                      <a:pt x="198" y="361"/>
                    </a:lnTo>
                    <a:lnTo>
                      <a:pt x="198" y="359"/>
                    </a:lnTo>
                    <a:lnTo>
                      <a:pt x="198" y="358"/>
                    </a:lnTo>
                    <a:lnTo>
                      <a:pt x="200" y="359"/>
                    </a:lnTo>
                    <a:close/>
                    <a:moveTo>
                      <a:pt x="159" y="366"/>
                    </a:moveTo>
                    <a:lnTo>
                      <a:pt x="157" y="368"/>
                    </a:lnTo>
                    <a:lnTo>
                      <a:pt x="157" y="366"/>
                    </a:lnTo>
                    <a:lnTo>
                      <a:pt x="157" y="363"/>
                    </a:lnTo>
                    <a:lnTo>
                      <a:pt x="159" y="365"/>
                    </a:lnTo>
                    <a:lnTo>
                      <a:pt x="157" y="365"/>
                    </a:lnTo>
                    <a:lnTo>
                      <a:pt x="159" y="366"/>
                    </a:lnTo>
                    <a:close/>
                    <a:moveTo>
                      <a:pt x="183" y="349"/>
                    </a:moveTo>
                    <a:lnTo>
                      <a:pt x="181" y="353"/>
                    </a:lnTo>
                    <a:lnTo>
                      <a:pt x="181" y="348"/>
                    </a:lnTo>
                    <a:lnTo>
                      <a:pt x="183" y="348"/>
                    </a:lnTo>
                    <a:lnTo>
                      <a:pt x="183" y="349"/>
                    </a:lnTo>
                    <a:close/>
                    <a:moveTo>
                      <a:pt x="213" y="337"/>
                    </a:moveTo>
                    <a:lnTo>
                      <a:pt x="213" y="339"/>
                    </a:lnTo>
                    <a:lnTo>
                      <a:pt x="211" y="337"/>
                    </a:lnTo>
                    <a:lnTo>
                      <a:pt x="211" y="339"/>
                    </a:lnTo>
                    <a:lnTo>
                      <a:pt x="211" y="341"/>
                    </a:lnTo>
                    <a:lnTo>
                      <a:pt x="210" y="341"/>
                    </a:lnTo>
                    <a:lnTo>
                      <a:pt x="210" y="339"/>
                    </a:lnTo>
                    <a:lnTo>
                      <a:pt x="210" y="337"/>
                    </a:lnTo>
                    <a:lnTo>
                      <a:pt x="210" y="336"/>
                    </a:lnTo>
                    <a:lnTo>
                      <a:pt x="208" y="334"/>
                    </a:lnTo>
                    <a:lnTo>
                      <a:pt x="210" y="331"/>
                    </a:lnTo>
                    <a:lnTo>
                      <a:pt x="211" y="331"/>
                    </a:lnTo>
                    <a:lnTo>
                      <a:pt x="213" y="332"/>
                    </a:lnTo>
                    <a:lnTo>
                      <a:pt x="213" y="334"/>
                    </a:lnTo>
                    <a:lnTo>
                      <a:pt x="213" y="337"/>
                    </a:lnTo>
                    <a:close/>
                    <a:moveTo>
                      <a:pt x="218" y="326"/>
                    </a:moveTo>
                    <a:lnTo>
                      <a:pt x="218" y="327"/>
                    </a:lnTo>
                    <a:lnTo>
                      <a:pt x="217" y="327"/>
                    </a:lnTo>
                    <a:lnTo>
                      <a:pt x="217" y="326"/>
                    </a:lnTo>
                    <a:lnTo>
                      <a:pt x="217" y="324"/>
                    </a:lnTo>
                    <a:lnTo>
                      <a:pt x="218" y="326"/>
                    </a:lnTo>
                    <a:close/>
                    <a:moveTo>
                      <a:pt x="230" y="324"/>
                    </a:moveTo>
                    <a:lnTo>
                      <a:pt x="228" y="324"/>
                    </a:lnTo>
                    <a:lnTo>
                      <a:pt x="227" y="324"/>
                    </a:lnTo>
                    <a:lnTo>
                      <a:pt x="227" y="322"/>
                    </a:lnTo>
                    <a:lnTo>
                      <a:pt x="228" y="322"/>
                    </a:lnTo>
                    <a:lnTo>
                      <a:pt x="228" y="320"/>
                    </a:lnTo>
                    <a:lnTo>
                      <a:pt x="230" y="322"/>
                    </a:lnTo>
                    <a:lnTo>
                      <a:pt x="230" y="324"/>
                    </a:lnTo>
                    <a:close/>
                    <a:moveTo>
                      <a:pt x="196" y="329"/>
                    </a:moveTo>
                    <a:lnTo>
                      <a:pt x="198" y="329"/>
                    </a:lnTo>
                    <a:lnTo>
                      <a:pt x="196" y="331"/>
                    </a:lnTo>
                    <a:lnTo>
                      <a:pt x="194" y="331"/>
                    </a:lnTo>
                    <a:lnTo>
                      <a:pt x="194" y="332"/>
                    </a:lnTo>
                    <a:lnTo>
                      <a:pt x="196" y="332"/>
                    </a:lnTo>
                    <a:lnTo>
                      <a:pt x="198" y="334"/>
                    </a:lnTo>
                    <a:lnTo>
                      <a:pt x="200" y="336"/>
                    </a:lnTo>
                    <a:lnTo>
                      <a:pt x="200" y="337"/>
                    </a:lnTo>
                    <a:lnTo>
                      <a:pt x="200" y="339"/>
                    </a:lnTo>
                    <a:lnTo>
                      <a:pt x="200" y="341"/>
                    </a:lnTo>
                    <a:lnTo>
                      <a:pt x="198" y="341"/>
                    </a:lnTo>
                    <a:lnTo>
                      <a:pt x="194" y="343"/>
                    </a:lnTo>
                    <a:lnTo>
                      <a:pt x="193" y="343"/>
                    </a:lnTo>
                    <a:lnTo>
                      <a:pt x="191" y="339"/>
                    </a:lnTo>
                    <a:lnTo>
                      <a:pt x="189" y="337"/>
                    </a:lnTo>
                    <a:lnTo>
                      <a:pt x="189" y="336"/>
                    </a:lnTo>
                    <a:lnTo>
                      <a:pt x="186" y="336"/>
                    </a:lnTo>
                    <a:lnTo>
                      <a:pt x="186" y="334"/>
                    </a:lnTo>
                    <a:lnTo>
                      <a:pt x="188" y="332"/>
                    </a:lnTo>
                    <a:lnTo>
                      <a:pt x="189" y="331"/>
                    </a:lnTo>
                    <a:lnTo>
                      <a:pt x="189" y="329"/>
                    </a:lnTo>
                    <a:lnTo>
                      <a:pt x="191" y="327"/>
                    </a:lnTo>
                    <a:lnTo>
                      <a:pt x="193" y="326"/>
                    </a:lnTo>
                    <a:lnTo>
                      <a:pt x="193" y="327"/>
                    </a:lnTo>
                    <a:lnTo>
                      <a:pt x="194" y="329"/>
                    </a:lnTo>
                    <a:lnTo>
                      <a:pt x="196" y="329"/>
                    </a:lnTo>
                    <a:close/>
                    <a:moveTo>
                      <a:pt x="222" y="317"/>
                    </a:moveTo>
                    <a:lnTo>
                      <a:pt x="223" y="317"/>
                    </a:lnTo>
                    <a:lnTo>
                      <a:pt x="225" y="319"/>
                    </a:lnTo>
                    <a:lnTo>
                      <a:pt x="225" y="320"/>
                    </a:lnTo>
                    <a:lnTo>
                      <a:pt x="223" y="324"/>
                    </a:lnTo>
                    <a:lnTo>
                      <a:pt x="222" y="324"/>
                    </a:lnTo>
                    <a:lnTo>
                      <a:pt x="222" y="322"/>
                    </a:lnTo>
                    <a:lnTo>
                      <a:pt x="220" y="322"/>
                    </a:lnTo>
                    <a:lnTo>
                      <a:pt x="218" y="322"/>
                    </a:lnTo>
                    <a:lnTo>
                      <a:pt x="217" y="322"/>
                    </a:lnTo>
                    <a:lnTo>
                      <a:pt x="217" y="320"/>
                    </a:lnTo>
                    <a:lnTo>
                      <a:pt x="218" y="319"/>
                    </a:lnTo>
                    <a:lnTo>
                      <a:pt x="218" y="317"/>
                    </a:lnTo>
                    <a:lnTo>
                      <a:pt x="220" y="317"/>
                    </a:lnTo>
                    <a:lnTo>
                      <a:pt x="222" y="317"/>
                    </a:lnTo>
                    <a:close/>
                    <a:moveTo>
                      <a:pt x="228" y="314"/>
                    </a:moveTo>
                    <a:lnTo>
                      <a:pt x="227" y="314"/>
                    </a:lnTo>
                    <a:lnTo>
                      <a:pt x="228" y="317"/>
                    </a:lnTo>
                    <a:lnTo>
                      <a:pt x="227" y="317"/>
                    </a:lnTo>
                    <a:lnTo>
                      <a:pt x="225" y="315"/>
                    </a:lnTo>
                    <a:lnTo>
                      <a:pt x="225" y="314"/>
                    </a:lnTo>
                    <a:lnTo>
                      <a:pt x="227" y="312"/>
                    </a:lnTo>
                    <a:lnTo>
                      <a:pt x="228" y="314"/>
                    </a:lnTo>
                    <a:close/>
                    <a:moveTo>
                      <a:pt x="218" y="317"/>
                    </a:moveTo>
                    <a:lnTo>
                      <a:pt x="217" y="317"/>
                    </a:lnTo>
                    <a:lnTo>
                      <a:pt x="217" y="315"/>
                    </a:lnTo>
                    <a:lnTo>
                      <a:pt x="215" y="314"/>
                    </a:lnTo>
                    <a:lnTo>
                      <a:pt x="217" y="314"/>
                    </a:lnTo>
                    <a:lnTo>
                      <a:pt x="217" y="315"/>
                    </a:lnTo>
                    <a:lnTo>
                      <a:pt x="218" y="315"/>
                    </a:lnTo>
                    <a:lnTo>
                      <a:pt x="218" y="317"/>
                    </a:lnTo>
                    <a:close/>
                    <a:moveTo>
                      <a:pt x="196" y="322"/>
                    </a:moveTo>
                    <a:lnTo>
                      <a:pt x="196" y="324"/>
                    </a:lnTo>
                    <a:lnTo>
                      <a:pt x="194" y="324"/>
                    </a:lnTo>
                    <a:lnTo>
                      <a:pt x="193" y="324"/>
                    </a:lnTo>
                    <a:lnTo>
                      <a:pt x="191" y="324"/>
                    </a:lnTo>
                    <a:lnTo>
                      <a:pt x="191" y="322"/>
                    </a:lnTo>
                    <a:lnTo>
                      <a:pt x="189" y="322"/>
                    </a:lnTo>
                    <a:lnTo>
                      <a:pt x="191" y="320"/>
                    </a:lnTo>
                    <a:lnTo>
                      <a:pt x="193" y="320"/>
                    </a:lnTo>
                    <a:lnTo>
                      <a:pt x="196" y="320"/>
                    </a:lnTo>
                    <a:lnTo>
                      <a:pt x="196" y="322"/>
                    </a:lnTo>
                    <a:close/>
                    <a:moveTo>
                      <a:pt x="233" y="305"/>
                    </a:moveTo>
                    <a:lnTo>
                      <a:pt x="232" y="305"/>
                    </a:lnTo>
                    <a:lnTo>
                      <a:pt x="232" y="307"/>
                    </a:lnTo>
                    <a:lnTo>
                      <a:pt x="232" y="309"/>
                    </a:lnTo>
                    <a:lnTo>
                      <a:pt x="230" y="309"/>
                    </a:lnTo>
                    <a:lnTo>
                      <a:pt x="230" y="307"/>
                    </a:lnTo>
                    <a:lnTo>
                      <a:pt x="230" y="305"/>
                    </a:lnTo>
                    <a:lnTo>
                      <a:pt x="232" y="305"/>
                    </a:lnTo>
                    <a:lnTo>
                      <a:pt x="233" y="305"/>
                    </a:lnTo>
                    <a:close/>
                    <a:moveTo>
                      <a:pt x="205" y="327"/>
                    </a:moveTo>
                    <a:lnTo>
                      <a:pt x="203" y="327"/>
                    </a:lnTo>
                    <a:lnTo>
                      <a:pt x="203" y="326"/>
                    </a:lnTo>
                    <a:lnTo>
                      <a:pt x="201" y="326"/>
                    </a:lnTo>
                    <a:lnTo>
                      <a:pt x="200" y="324"/>
                    </a:lnTo>
                    <a:lnTo>
                      <a:pt x="200" y="322"/>
                    </a:lnTo>
                    <a:lnTo>
                      <a:pt x="200" y="320"/>
                    </a:lnTo>
                    <a:lnTo>
                      <a:pt x="200" y="319"/>
                    </a:lnTo>
                    <a:lnTo>
                      <a:pt x="200" y="317"/>
                    </a:lnTo>
                    <a:lnTo>
                      <a:pt x="201" y="315"/>
                    </a:lnTo>
                    <a:lnTo>
                      <a:pt x="200" y="314"/>
                    </a:lnTo>
                    <a:lnTo>
                      <a:pt x="201" y="314"/>
                    </a:lnTo>
                    <a:lnTo>
                      <a:pt x="205" y="315"/>
                    </a:lnTo>
                    <a:lnTo>
                      <a:pt x="206" y="315"/>
                    </a:lnTo>
                    <a:lnTo>
                      <a:pt x="206" y="317"/>
                    </a:lnTo>
                    <a:lnTo>
                      <a:pt x="206" y="319"/>
                    </a:lnTo>
                    <a:lnTo>
                      <a:pt x="206" y="320"/>
                    </a:lnTo>
                    <a:lnTo>
                      <a:pt x="208" y="322"/>
                    </a:lnTo>
                    <a:lnTo>
                      <a:pt x="206" y="326"/>
                    </a:lnTo>
                    <a:lnTo>
                      <a:pt x="205" y="326"/>
                    </a:lnTo>
                    <a:lnTo>
                      <a:pt x="205" y="327"/>
                    </a:lnTo>
                    <a:close/>
                    <a:moveTo>
                      <a:pt x="213" y="305"/>
                    </a:moveTo>
                    <a:lnTo>
                      <a:pt x="210" y="305"/>
                    </a:lnTo>
                    <a:lnTo>
                      <a:pt x="208" y="305"/>
                    </a:lnTo>
                    <a:lnTo>
                      <a:pt x="208" y="304"/>
                    </a:lnTo>
                    <a:lnTo>
                      <a:pt x="208" y="302"/>
                    </a:lnTo>
                    <a:lnTo>
                      <a:pt x="208" y="300"/>
                    </a:lnTo>
                    <a:lnTo>
                      <a:pt x="210" y="300"/>
                    </a:lnTo>
                    <a:lnTo>
                      <a:pt x="213" y="305"/>
                    </a:lnTo>
                    <a:close/>
                    <a:moveTo>
                      <a:pt x="184" y="312"/>
                    </a:moveTo>
                    <a:lnTo>
                      <a:pt x="183" y="312"/>
                    </a:lnTo>
                    <a:lnTo>
                      <a:pt x="183" y="314"/>
                    </a:lnTo>
                    <a:lnTo>
                      <a:pt x="184" y="315"/>
                    </a:lnTo>
                    <a:lnTo>
                      <a:pt x="184" y="319"/>
                    </a:lnTo>
                    <a:lnTo>
                      <a:pt x="184" y="322"/>
                    </a:lnTo>
                    <a:lnTo>
                      <a:pt x="184" y="324"/>
                    </a:lnTo>
                    <a:lnTo>
                      <a:pt x="183" y="326"/>
                    </a:lnTo>
                    <a:lnTo>
                      <a:pt x="181" y="324"/>
                    </a:lnTo>
                    <a:lnTo>
                      <a:pt x="181" y="322"/>
                    </a:lnTo>
                    <a:lnTo>
                      <a:pt x="181" y="320"/>
                    </a:lnTo>
                    <a:lnTo>
                      <a:pt x="181" y="319"/>
                    </a:lnTo>
                    <a:lnTo>
                      <a:pt x="183" y="315"/>
                    </a:lnTo>
                    <a:lnTo>
                      <a:pt x="181" y="314"/>
                    </a:lnTo>
                    <a:lnTo>
                      <a:pt x="181" y="310"/>
                    </a:lnTo>
                    <a:lnTo>
                      <a:pt x="181" y="309"/>
                    </a:lnTo>
                    <a:lnTo>
                      <a:pt x="183" y="307"/>
                    </a:lnTo>
                    <a:lnTo>
                      <a:pt x="184" y="309"/>
                    </a:lnTo>
                    <a:lnTo>
                      <a:pt x="184" y="310"/>
                    </a:lnTo>
                    <a:lnTo>
                      <a:pt x="184" y="312"/>
                    </a:lnTo>
                    <a:close/>
                    <a:moveTo>
                      <a:pt x="269" y="265"/>
                    </a:moveTo>
                    <a:lnTo>
                      <a:pt x="269" y="266"/>
                    </a:lnTo>
                    <a:lnTo>
                      <a:pt x="269" y="268"/>
                    </a:lnTo>
                    <a:lnTo>
                      <a:pt x="271" y="268"/>
                    </a:lnTo>
                    <a:lnTo>
                      <a:pt x="272" y="268"/>
                    </a:lnTo>
                    <a:lnTo>
                      <a:pt x="272" y="271"/>
                    </a:lnTo>
                    <a:lnTo>
                      <a:pt x="271" y="271"/>
                    </a:lnTo>
                    <a:lnTo>
                      <a:pt x="269" y="266"/>
                    </a:lnTo>
                    <a:lnTo>
                      <a:pt x="267" y="266"/>
                    </a:lnTo>
                    <a:lnTo>
                      <a:pt x="267" y="265"/>
                    </a:lnTo>
                    <a:lnTo>
                      <a:pt x="269" y="265"/>
                    </a:lnTo>
                    <a:close/>
                    <a:moveTo>
                      <a:pt x="76" y="16"/>
                    </a:moveTo>
                    <a:lnTo>
                      <a:pt x="76" y="17"/>
                    </a:lnTo>
                    <a:lnTo>
                      <a:pt x="79" y="29"/>
                    </a:lnTo>
                    <a:lnTo>
                      <a:pt x="81" y="29"/>
                    </a:lnTo>
                    <a:lnTo>
                      <a:pt x="86" y="31"/>
                    </a:lnTo>
                    <a:lnTo>
                      <a:pt x="89" y="31"/>
                    </a:lnTo>
                    <a:lnTo>
                      <a:pt x="93" y="32"/>
                    </a:lnTo>
                    <a:lnTo>
                      <a:pt x="95" y="31"/>
                    </a:lnTo>
                    <a:lnTo>
                      <a:pt x="103" y="22"/>
                    </a:lnTo>
                    <a:lnTo>
                      <a:pt x="111" y="16"/>
                    </a:lnTo>
                    <a:lnTo>
                      <a:pt x="118" y="12"/>
                    </a:lnTo>
                    <a:lnTo>
                      <a:pt x="123" y="4"/>
                    </a:lnTo>
                    <a:lnTo>
                      <a:pt x="125" y="2"/>
                    </a:lnTo>
                    <a:lnTo>
                      <a:pt x="128" y="2"/>
                    </a:lnTo>
                    <a:lnTo>
                      <a:pt x="132" y="0"/>
                    </a:lnTo>
                    <a:lnTo>
                      <a:pt x="132" y="2"/>
                    </a:lnTo>
                    <a:lnTo>
                      <a:pt x="139" y="4"/>
                    </a:lnTo>
                    <a:lnTo>
                      <a:pt x="156" y="10"/>
                    </a:lnTo>
                    <a:lnTo>
                      <a:pt x="157" y="12"/>
                    </a:lnTo>
                    <a:lnTo>
                      <a:pt x="162" y="17"/>
                    </a:lnTo>
                    <a:lnTo>
                      <a:pt x="166" y="17"/>
                    </a:lnTo>
                    <a:lnTo>
                      <a:pt x="169" y="19"/>
                    </a:lnTo>
                    <a:lnTo>
                      <a:pt x="171" y="19"/>
                    </a:lnTo>
                    <a:lnTo>
                      <a:pt x="181" y="49"/>
                    </a:lnTo>
                    <a:lnTo>
                      <a:pt x="198" y="97"/>
                    </a:lnTo>
                    <a:lnTo>
                      <a:pt x="208" y="129"/>
                    </a:lnTo>
                    <a:lnTo>
                      <a:pt x="211" y="134"/>
                    </a:lnTo>
                    <a:lnTo>
                      <a:pt x="213" y="141"/>
                    </a:lnTo>
                    <a:lnTo>
                      <a:pt x="213" y="143"/>
                    </a:lnTo>
                    <a:lnTo>
                      <a:pt x="211" y="144"/>
                    </a:lnTo>
                    <a:lnTo>
                      <a:pt x="215" y="154"/>
                    </a:lnTo>
                    <a:lnTo>
                      <a:pt x="215" y="156"/>
                    </a:lnTo>
                    <a:lnTo>
                      <a:pt x="217" y="156"/>
                    </a:lnTo>
                    <a:lnTo>
                      <a:pt x="220" y="156"/>
                    </a:lnTo>
                    <a:lnTo>
                      <a:pt x="228" y="160"/>
                    </a:lnTo>
                    <a:lnTo>
                      <a:pt x="235" y="158"/>
                    </a:lnTo>
                    <a:lnTo>
                      <a:pt x="239" y="158"/>
                    </a:lnTo>
                    <a:lnTo>
                      <a:pt x="240" y="158"/>
                    </a:lnTo>
                    <a:lnTo>
                      <a:pt x="240" y="156"/>
                    </a:lnTo>
                    <a:lnTo>
                      <a:pt x="242" y="154"/>
                    </a:lnTo>
                    <a:lnTo>
                      <a:pt x="245" y="158"/>
                    </a:lnTo>
                    <a:lnTo>
                      <a:pt x="247" y="160"/>
                    </a:lnTo>
                    <a:lnTo>
                      <a:pt x="247" y="165"/>
                    </a:lnTo>
                    <a:lnTo>
                      <a:pt x="245" y="165"/>
                    </a:lnTo>
                    <a:lnTo>
                      <a:pt x="244" y="168"/>
                    </a:lnTo>
                    <a:lnTo>
                      <a:pt x="247" y="173"/>
                    </a:lnTo>
                    <a:lnTo>
                      <a:pt x="249" y="173"/>
                    </a:lnTo>
                    <a:lnTo>
                      <a:pt x="250" y="175"/>
                    </a:lnTo>
                    <a:lnTo>
                      <a:pt x="252" y="176"/>
                    </a:lnTo>
                    <a:lnTo>
                      <a:pt x="252" y="180"/>
                    </a:lnTo>
                    <a:lnTo>
                      <a:pt x="252" y="185"/>
                    </a:lnTo>
                    <a:lnTo>
                      <a:pt x="250" y="187"/>
                    </a:lnTo>
                    <a:lnTo>
                      <a:pt x="250" y="188"/>
                    </a:lnTo>
                    <a:lnTo>
                      <a:pt x="254" y="190"/>
                    </a:lnTo>
                    <a:lnTo>
                      <a:pt x="261" y="197"/>
                    </a:lnTo>
                    <a:lnTo>
                      <a:pt x="266" y="200"/>
                    </a:lnTo>
                    <a:lnTo>
                      <a:pt x="267" y="197"/>
                    </a:lnTo>
                    <a:lnTo>
                      <a:pt x="267" y="195"/>
                    </a:lnTo>
                    <a:lnTo>
                      <a:pt x="267" y="192"/>
                    </a:lnTo>
                    <a:lnTo>
                      <a:pt x="269" y="192"/>
                    </a:lnTo>
                    <a:lnTo>
                      <a:pt x="277" y="192"/>
                    </a:lnTo>
                    <a:lnTo>
                      <a:pt x="281" y="193"/>
                    </a:lnTo>
                    <a:lnTo>
                      <a:pt x="283" y="195"/>
                    </a:lnTo>
                    <a:lnTo>
                      <a:pt x="286" y="199"/>
                    </a:lnTo>
                    <a:lnTo>
                      <a:pt x="284" y="200"/>
                    </a:lnTo>
                    <a:lnTo>
                      <a:pt x="286" y="202"/>
                    </a:lnTo>
                    <a:lnTo>
                      <a:pt x="288" y="204"/>
                    </a:lnTo>
                    <a:lnTo>
                      <a:pt x="289" y="205"/>
                    </a:lnTo>
                    <a:lnTo>
                      <a:pt x="291" y="207"/>
                    </a:lnTo>
                    <a:lnTo>
                      <a:pt x="293" y="210"/>
                    </a:lnTo>
                    <a:lnTo>
                      <a:pt x="294" y="210"/>
                    </a:lnTo>
                    <a:lnTo>
                      <a:pt x="296" y="212"/>
                    </a:lnTo>
                    <a:lnTo>
                      <a:pt x="298" y="212"/>
                    </a:lnTo>
                    <a:lnTo>
                      <a:pt x="298" y="214"/>
                    </a:lnTo>
                    <a:lnTo>
                      <a:pt x="298" y="215"/>
                    </a:lnTo>
                    <a:lnTo>
                      <a:pt x="300" y="217"/>
                    </a:lnTo>
                    <a:lnTo>
                      <a:pt x="300" y="219"/>
                    </a:lnTo>
                    <a:lnTo>
                      <a:pt x="301" y="221"/>
                    </a:lnTo>
                    <a:lnTo>
                      <a:pt x="303" y="221"/>
                    </a:lnTo>
                    <a:lnTo>
                      <a:pt x="303" y="222"/>
                    </a:lnTo>
                    <a:lnTo>
                      <a:pt x="301" y="222"/>
                    </a:lnTo>
                    <a:lnTo>
                      <a:pt x="301" y="224"/>
                    </a:lnTo>
                    <a:lnTo>
                      <a:pt x="300" y="227"/>
                    </a:lnTo>
                    <a:lnTo>
                      <a:pt x="298" y="227"/>
                    </a:lnTo>
                    <a:lnTo>
                      <a:pt x="298" y="229"/>
                    </a:lnTo>
                    <a:lnTo>
                      <a:pt x="298" y="231"/>
                    </a:lnTo>
                    <a:lnTo>
                      <a:pt x="296" y="231"/>
                    </a:lnTo>
                    <a:lnTo>
                      <a:pt x="296" y="234"/>
                    </a:lnTo>
                    <a:lnTo>
                      <a:pt x="296" y="236"/>
                    </a:lnTo>
                    <a:lnTo>
                      <a:pt x="294" y="237"/>
                    </a:lnTo>
                    <a:lnTo>
                      <a:pt x="294" y="239"/>
                    </a:lnTo>
                    <a:lnTo>
                      <a:pt x="293" y="241"/>
                    </a:lnTo>
                    <a:lnTo>
                      <a:pt x="293" y="243"/>
                    </a:lnTo>
                    <a:lnTo>
                      <a:pt x="291" y="244"/>
                    </a:lnTo>
                    <a:lnTo>
                      <a:pt x="289" y="244"/>
                    </a:lnTo>
                    <a:lnTo>
                      <a:pt x="288" y="246"/>
                    </a:lnTo>
                    <a:lnTo>
                      <a:pt x="288" y="248"/>
                    </a:lnTo>
                    <a:lnTo>
                      <a:pt x="288" y="249"/>
                    </a:lnTo>
                    <a:lnTo>
                      <a:pt x="286" y="251"/>
                    </a:lnTo>
                    <a:lnTo>
                      <a:pt x="284" y="249"/>
                    </a:lnTo>
                    <a:lnTo>
                      <a:pt x="286" y="249"/>
                    </a:lnTo>
                    <a:lnTo>
                      <a:pt x="286" y="246"/>
                    </a:lnTo>
                    <a:lnTo>
                      <a:pt x="286" y="244"/>
                    </a:lnTo>
                    <a:lnTo>
                      <a:pt x="284" y="244"/>
                    </a:lnTo>
                    <a:lnTo>
                      <a:pt x="283" y="241"/>
                    </a:lnTo>
                    <a:lnTo>
                      <a:pt x="283" y="239"/>
                    </a:lnTo>
                    <a:lnTo>
                      <a:pt x="279" y="241"/>
                    </a:lnTo>
                    <a:lnTo>
                      <a:pt x="279" y="244"/>
                    </a:lnTo>
                    <a:lnTo>
                      <a:pt x="279" y="246"/>
                    </a:lnTo>
                    <a:lnTo>
                      <a:pt x="281" y="246"/>
                    </a:lnTo>
                    <a:lnTo>
                      <a:pt x="281" y="248"/>
                    </a:lnTo>
                    <a:lnTo>
                      <a:pt x="281" y="249"/>
                    </a:lnTo>
                    <a:lnTo>
                      <a:pt x="279" y="249"/>
                    </a:lnTo>
                    <a:lnTo>
                      <a:pt x="279" y="251"/>
                    </a:lnTo>
                    <a:lnTo>
                      <a:pt x="279" y="253"/>
                    </a:lnTo>
                    <a:lnTo>
                      <a:pt x="277" y="253"/>
                    </a:lnTo>
                    <a:lnTo>
                      <a:pt x="276" y="253"/>
                    </a:lnTo>
                    <a:lnTo>
                      <a:pt x="276" y="254"/>
                    </a:lnTo>
                    <a:lnTo>
                      <a:pt x="272" y="253"/>
                    </a:lnTo>
                    <a:lnTo>
                      <a:pt x="272" y="251"/>
                    </a:lnTo>
                    <a:lnTo>
                      <a:pt x="271" y="251"/>
                    </a:lnTo>
                    <a:lnTo>
                      <a:pt x="269" y="253"/>
                    </a:lnTo>
                    <a:lnTo>
                      <a:pt x="271" y="253"/>
                    </a:lnTo>
                    <a:lnTo>
                      <a:pt x="269" y="253"/>
                    </a:lnTo>
                    <a:lnTo>
                      <a:pt x="269" y="254"/>
                    </a:lnTo>
                    <a:lnTo>
                      <a:pt x="269" y="261"/>
                    </a:lnTo>
                    <a:lnTo>
                      <a:pt x="271" y="263"/>
                    </a:lnTo>
                    <a:lnTo>
                      <a:pt x="264" y="266"/>
                    </a:lnTo>
                    <a:lnTo>
                      <a:pt x="264" y="265"/>
                    </a:lnTo>
                    <a:lnTo>
                      <a:pt x="262" y="265"/>
                    </a:lnTo>
                    <a:lnTo>
                      <a:pt x="261" y="266"/>
                    </a:lnTo>
                    <a:lnTo>
                      <a:pt x="262" y="268"/>
                    </a:lnTo>
                    <a:lnTo>
                      <a:pt x="262" y="270"/>
                    </a:lnTo>
                    <a:lnTo>
                      <a:pt x="261" y="270"/>
                    </a:lnTo>
                    <a:lnTo>
                      <a:pt x="259" y="270"/>
                    </a:lnTo>
                    <a:lnTo>
                      <a:pt x="259" y="271"/>
                    </a:lnTo>
                    <a:lnTo>
                      <a:pt x="259" y="270"/>
                    </a:lnTo>
                    <a:lnTo>
                      <a:pt x="257" y="268"/>
                    </a:lnTo>
                    <a:lnTo>
                      <a:pt x="257" y="266"/>
                    </a:lnTo>
                    <a:lnTo>
                      <a:pt x="255" y="266"/>
                    </a:lnTo>
                    <a:lnTo>
                      <a:pt x="255" y="268"/>
                    </a:lnTo>
                    <a:lnTo>
                      <a:pt x="255" y="270"/>
                    </a:lnTo>
                    <a:lnTo>
                      <a:pt x="254" y="270"/>
                    </a:lnTo>
                    <a:lnTo>
                      <a:pt x="254" y="268"/>
                    </a:lnTo>
                    <a:lnTo>
                      <a:pt x="252" y="268"/>
                    </a:lnTo>
                    <a:lnTo>
                      <a:pt x="250" y="266"/>
                    </a:lnTo>
                    <a:lnTo>
                      <a:pt x="250" y="268"/>
                    </a:lnTo>
                    <a:lnTo>
                      <a:pt x="250" y="271"/>
                    </a:lnTo>
                    <a:lnTo>
                      <a:pt x="250" y="273"/>
                    </a:lnTo>
                    <a:lnTo>
                      <a:pt x="252" y="273"/>
                    </a:lnTo>
                    <a:lnTo>
                      <a:pt x="252" y="275"/>
                    </a:lnTo>
                    <a:lnTo>
                      <a:pt x="250" y="276"/>
                    </a:lnTo>
                    <a:lnTo>
                      <a:pt x="252" y="278"/>
                    </a:lnTo>
                    <a:lnTo>
                      <a:pt x="254" y="280"/>
                    </a:lnTo>
                    <a:lnTo>
                      <a:pt x="254" y="282"/>
                    </a:lnTo>
                    <a:lnTo>
                      <a:pt x="252" y="280"/>
                    </a:lnTo>
                    <a:lnTo>
                      <a:pt x="250" y="280"/>
                    </a:lnTo>
                    <a:lnTo>
                      <a:pt x="250" y="282"/>
                    </a:lnTo>
                    <a:lnTo>
                      <a:pt x="252" y="283"/>
                    </a:lnTo>
                    <a:lnTo>
                      <a:pt x="252" y="285"/>
                    </a:lnTo>
                    <a:lnTo>
                      <a:pt x="250" y="282"/>
                    </a:lnTo>
                    <a:lnTo>
                      <a:pt x="249" y="282"/>
                    </a:lnTo>
                    <a:lnTo>
                      <a:pt x="249" y="283"/>
                    </a:lnTo>
                    <a:lnTo>
                      <a:pt x="247" y="283"/>
                    </a:lnTo>
                    <a:lnTo>
                      <a:pt x="247" y="285"/>
                    </a:lnTo>
                    <a:lnTo>
                      <a:pt x="245" y="287"/>
                    </a:lnTo>
                    <a:lnTo>
                      <a:pt x="244" y="287"/>
                    </a:lnTo>
                    <a:lnTo>
                      <a:pt x="244" y="285"/>
                    </a:lnTo>
                    <a:lnTo>
                      <a:pt x="244" y="287"/>
                    </a:lnTo>
                    <a:lnTo>
                      <a:pt x="244" y="290"/>
                    </a:lnTo>
                    <a:lnTo>
                      <a:pt x="242" y="292"/>
                    </a:lnTo>
                    <a:lnTo>
                      <a:pt x="244" y="293"/>
                    </a:lnTo>
                    <a:lnTo>
                      <a:pt x="242" y="293"/>
                    </a:lnTo>
                    <a:lnTo>
                      <a:pt x="240" y="293"/>
                    </a:lnTo>
                    <a:lnTo>
                      <a:pt x="240" y="290"/>
                    </a:lnTo>
                    <a:lnTo>
                      <a:pt x="239" y="290"/>
                    </a:lnTo>
                    <a:lnTo>
                      <a:pt x="239" y="292"/>
                    </a:lnTo>
                    <a:lnTo>
                      <a:pt x="237" y="290"/>
                    </a:lnTo>
                    <a:lnTo>
                      <a:pt x="237" y="288"/>
                    </a:lnTo>
                    <a:lnTo>
                      <a:pt x="235" y="287"/>
                    </a:lnTo>
                    <a:lnTo>
                      <a:pt x="233" y="285"/>
                    </a:lnTo>
                    <a:lnTo>
                      <a:pt x="233" y="283"/>
                    </a:lnTo>
                    <a:lnTo>
                      <a:pt x="233" y="282"/>
                    </a:lnTo>
                    <a:lnTo>
                      <a:pt x="230" y="282"/>
                    </a:lnTo>
                    <a:lnTo>
                      <a:pt x="230" y="283"/>
                    </a:lnTo>
                    <a:lnTo>
                      <a:pt x="228" y="283"/>
                    </a:lnTo>
                    <a:lnTo>
                      <a:pt x="228" y="282"/>
                    </a:lnTo>
                    <a:lnTo>
                      <a:pt x="227" y="282"/>
                    </a:lnTo>
                    <a:lnTo>
                      <a:pt x="225" y="283"/>
                    </a:lnTo>
                    <a:lnTo>
                      <a:pt x="227" y="285"/>
                    </a:lnTo>
                    <a:lnTo>
                      <a:pt x="225" y="285"/>
                    </a:lnTo>
                    <a:lnTo>
                      <a:pt x="223" y="283"/>
                    </a:lnTo>
                    <a:lnTo>
                      <a:pt x="223" y="285"/>
                    </a:lnTo>
                    <a:lnTo>
                      <a:pt x="223" y="287"/>
                    </a:lnTo>
                    <a:lnTo>
                      <a:pt x="223" y="288"/>
                    </a:lnTo>
                    <a:lnTo>
                      <a:pt x="222" y="288"/>
                    </a:lnTo>
                    <a:lnTo>
                      <a:pt x="222" y="290"/>
                    </a:lnTo>
                    <a:lnTo>
                      <a:pt x="223" y="288"/>
                    </a:lnTo>
                    <a:lnTo>
                      <a:pt x="225" y="288"/>
                    </a:lnTo>
                    <a:lnTo>
                      <a:pt x="227" y="288"/>
                    </a:lnTo>
                    <a:lnTo>
                      <a:pt x="227" y="290"/>
                    </a:lnTo>
                    <a:lnTo>
                      <a:pt x="228" y="292"/>
                    </a:lnTo>
                    <a:lnTo>
                      <a:pt x="230" y="292"/>
                    </a:lnTo>
                    <a:lnTo>
                      <a:pt x="232" y="293"/>
                    </a:lnTo>
                    <a:lnTo>
                      <a:pt x="233" y="295"/>
                    </a:lnTo>
                    <a:lnTo>
                      <a:pt x="233" y="297"/>
                    </a:lnTo>
                    <a:lnTo>
                      <a:pt x="233" y="300"/>
                    </a:lnTo>
                    <a:lnTo>
                      <a:pt x="232" y="302"/>
                    </a:lnTo>
                    <a:lnTo>
                      <a:pt x="228" y="304"/>
                    </a:lnTo>
                    <a:lnTo>
                      <a:pt x="227" y="304"/>
                    </a:lnTo>
                    <a:lnTo>
                      <a:pt x="227" y="305"/>
                    </a:lnTo>
                    <a:lnTo>
                      <a:pt x="227" y="307"/>
                    </a:lnTo>
                    <a:lnTo>
                      <a:pt x="228" y="307"/>
                    </a:lnTo>
                    <a:lnTo>
                      <a:pt x="228" y="309"/>
                    </a:lnTo>
                    <a:lnTo>
                      <a:pt x="227" y="310"/>
                    </a:lnTo>
                    <a:lnTo>
                      <a:pt x="227" y="312"/>
                    </a:lnTo>
                    <a:lnTo>
                      <a:pt x="225" y="310"/>
                    </a:lnTo>
                    <a:lnTo>
                      <a:pt x="223" y="310"/>
                    </a:lnTo>
                    <a:lnTo>
                      <a:pt x="222" y="310"/>
                    </a:lnTo>
                    <a:lnTo>
                      <a:pt x="220" y="310"/>
                    </a:lnTo>
                    <a:lnTo>
                      <a:pt x="218" y="309"/>
                    </a:lnTo>
                    <a:lnTo>
                      <a:pt x="218" y="307"/>
                    </a:lnTo>
                    <a:lnTo>
                      <a:pt x="217" y="305"/>
                    </a:lnTo>
                    <a:lnTo>
                      <a:pt x="218" y="304"/>
                    </a:lnTo>
                    <a:lnTo>
                      <a:pt x="218" y="302"/>
                    </a:lnTo>
                    <a:lnTo>
                      <a:pt x="217" y="302"/>
                    </a:lnTo>
                    <a:lnTo>
                      <a:pt x="217" y="300"/>
                    </a:lnTo>
                    <a:lnTo>
                      <a:pt x="217" y="298"/>
                    </a:lnTo>
                    <a:lnTo>
                      <a:pt x="218" y="295"/>
                    </a:lnTo>
                    <a:lnTo>
                      <a:pt x="220" y="295"/>
                    </a:lnTo>
                    <a:lnTo>
                      <a:pt x="218" y="293"/>
                    </a:lnTo>
                    <a:lnTo>
                      <a:pt x="217" y="292"/>
                    </a:lnTo>
                    <a:lnTo>
                      <a:pt x="217" y="293"/>
                    </a:lnTo>
                    <a:lnTo>
                      <a:pt x="215" y="297"/>
                    </a:lnTo>
                    <a:lnTo>
                      <a:pt x="213" y="297"/>
                    </a:lnTo>
                    <a:lnTo>
                      <a:pt x="213" y="293"/>
                    </a:lnTo>
                    <a:lnTo>
                      <a:pt x="213" y="292"/>
                    </a:lnTo>
                    <a:lnTo>
                      <a:pt x="211" y="292"/>
                    </a:lnTo>
                    <a:lnTo>
                      <a:pt x="210" y="292"/>
                    </a:lnTo>
                    <a:lnTo>
                      <a:pt x="210" y="293"/>
                    </a:lnTo>
                    <a:lnTo>
                      <a:pt x="211" y="295"/>
                    </a:lnTo>
                    <a:lnTo>
                      <a:pt x="211" y="297"/>
                    </a:lnTo>
                    <a:lnTo>
                      <a:pt x="211" y="298"/>
                    </a:lnTo>
                    <a:lnTo>
                      <a:pt x="213" y="298"/>
                    </a:lnTo>
                    <a:lnTo>
                      <a:pt x="211" y="298"/>
                    </a:lnTo>
                    <a:lnTo>
                      <a:pt x="211" y="300"/>
                    </a:lnTo>
                    <a:lnTo>
                      <a:pt x="210" y="298"/>
                    </a:lnTo>
                    <a:lnTo>
                      <a:pt x="210" y="297"/>
                    </a:lnTo>
                    <a:lnTo>
                      <a:pt x="211" y="297"/>
                    </a:lnTo>
                    <a:lnTo>
                      <a:pt x="210" y="293"/>
                    </a:lnTo>
                    <a:lnTo>
                      <a:pt x="208" y="293"/>
                    </a:lnTo>
                    <a:lnTo>
                      <a:pt x="208" y="295"/>
                    </a:lnTo>
                    <a:lnTo>
                      <a:pt x="208" y="297"/>
                    </a:lnTo>
                    <a:lnTo>
                      <a:pt x="206" y="298"/>
                    </a:lnTo>
                    <a:lnTo>
                      <a:pt x="205" y="298"/>
                    </a:lnTo>
                    <a:lnTo>
                      <a:pt x="205" y="300"/>
                    </a:lnTo>
                    <a:lnTo>
                      <a:pt x="206" y="302"/>
                    </a:lnTo>
                    <a:lnTo>
                      <a:pt x="206" y="304"/>
                    </a:lnTo>
                    <a:lnTo>
                      <a:pt x="206" y="305"/>
                    </a:lnTo>
                    <a:lnTo>
                      <a:pt x="206" y="307"/>
                    </a:lnTo>
                    <a:lnTo>
                      <a:pt x="208" y="309"/>
                    </a:lnTo>
                    <a:lnTo>
                      <a:pt x="210" y="309"/>
                    </a:lnTo>
                    <a:lnTo>
                      <a:pt x="210" y="310"/>
                    </a:lnTo>
                    <a:lnTo>
                      <a:pt x="211" y="310"/>
                    </a:lnTo>
                    <a:lnTo>
                      <a:pt x="211" y="312"/>
                    </a:lnTo>
                    <a:lnTo>
                      <a:pt x="211" y="314"/>
                    </a:lnTo>
                    <a:lnTo>
                      <a:pt x="213" y="314"/>
                    </a:lnTo>
                    <a:lnTo>
                      <a:pt x="213" y="315"/>
                    </a:lnTo>
                    <a:lnTo>
                      <a:pt x="211" y="315"/>
                    </a:lnTo>
                    <a:lnTo>
                      <a:pt x="210" y="315"/>
                    </a:lnTo>
                    <a:lnTo>
                      <a:pt x="210" y="314"/>
                    </a:lnTo>
                    <a:lnTo>
                      <a:pt x="208" y="314"/>
                    </a:lnTo>
                    <a:lnTo>
                      <a:pt x="206" y="312"/>
                    </a:lnTo>
                    <a:lnTo>
                      <a:pt x="205" y="312"/>
                    </a:lnTo>
                    <a:lnTo>
                      <a:pt x="203" y="312"/>
                    </a:lnTo>
                    <a:lnTo>
                      <a:pt x="200" y="312"/>
                    </a:lnTo>
                    <a:lnTo>
                      <a:pt x="196" y="310"/>
                    </a:lnTo>
                    <a:lnTo>
                      <a:pt x="194" y="310"/>
                    </a:lnTo>
                    <a:lnTo>
                      <a:pt x="193" y="310"/>
                    </a:lnTo>
                    <a:lnTo>
                      <a:pt x="193" y="312"/>
                    </a:lnTo>
                    <a:lnTo>
                      <a:pt x="191" y="314"/>
                    </a:lnTo>
                    <a:lnTo>
                      <a:pt x="189" y="314"/>
                    </a:lnTo>
                    <a:lnTo>
                      <a:pt x="188" y="314"/>
                    </a:lnTo>
                    <a:lnTo>
                      <a:pt x="188" y="312"/>
                    </a:lnTo>
                    <a:lnTo>
                      <a:pt x="188" y="310"/>
                    </a:lnTo>
                    <a:lnTo>
                      <a:pt x="188" y="309"/>
                    </a:lnTo>
                    <a:lnTo>
                      <a:pt x="188" y="307"/>
                    </a:lnTo>
                    <a:lnTo>
                      <a:pt x="186" y="304"/>
                    </a:lnTo>
                    <a:lnTo>
                      <a:pt x="186" y="302"/>
                    </a:lnTo>
                    <a:lnTo>
                      <a:pt x="186" y="298"/>
                    </a:lnTo>
                    <a:lnTo>
                      <a:pt x="186" y="297"/>
                    </a:lnTo>
                    <a:lnTo>
                      <a:pt x="184" y="298"/>
                    </a:lnTo>
                    <a:lnTo>
                      <a:pt x="183" y="302"/>
                    </a:lnTo>
                    <a:lnTo>
                      <a:pt x="181" y="304"/>
                    </a:lnTo>
                    <a:lnTo>
                      <a:pt x="179" y="302"/>
                    </a:lnTo>
                    <a:lnTo>
                      <a:pt x="178" y="304"/>
                    </a:lnTo>
                    <a:lnTo>
                      <a:pt x="176" y="305"/>
                    </a:lnTo>
                    <a:lnTo>
                      <a:pt x="174" y="307"/>
                    </a:lnTo>
                    <a:lnTo>
                      <a:pt x="174" y="309"/>
                    </a:lnTo>
                    <a:lnTo>
                      <a:pt x="176" y="310"/>
                    </a:lnTo>
                    <a:lnTo>
                      <a:pt x="178" y="310"/>
                    </a:lnTo>
                    <a:lnTo>
                      <a:pt x="179" y="312"/>
                    </a:lnTo>
                    <a:lnTo>
                      <a:pt x="179" y="315"/>
                    </a:lnTo>
                    <a:lnTo>
                      <a:pt x="179" y="317"/>
                    </a:lnTo>
                    <a:lnTo>
                      <a:pt x="178" y="319"/>
                    </a:lnTo>
                    <a:lnTo>
                      <a:pt x="176" y="319"/>
                    </a:lnTo>
                    <a:lnTo>
                      <a:pt x="178" y="322"/>
                    </a:lnTo>
                    <a:lnTo>
                      <a:pt x="178" y="324"/>
                    </a:lnTo>
                    <a:lnTo>
                      <a:pt x="176" y="324"/>
                    </a:lnTo>
                    <a:lnTo>
                      <a:pt x="176" y="326"/>
                    </a:lnTo>
                    <a:lnTo>
                      <a:pt x="176" y="327"/>
                    </a:lnTo>
                    <a:lnTo>
                      <a:pt x="176" y="329"/>
                    </a:lnTo>
                    <a:lnTo>
                      <a:pt x="176" y="331"/>
                    </a:lnTo>
                    <a:lnTo>
                      <a:pt x="178" y="332"/>
                    </a:lnTo>
                    <a:lnTo>
                      <a:pt x="176" y="334"/>
                    </a:lnTo>
                    <a:lnTo>
                      <a:pt x="176" y="336"/>
                    </a:lnTo>
                    <a:lnTo>
                      <a:pt x="178" y="337"/>
                    </a:lnTo>
                    <a:lnTo>
                      <a:pt x="178" y="339"/>
                    </a:lnTo>
                    <a:lnTo>
                      <a:pt x="176" y="341"/>
                    </a:lnTo>
                    <a:lnTo>
                      <a:pt x="178" y="343"/>
                    </a:lnTo>
                    <a:lnTo>
                      <a:pt x="178" y="341"/>
                    </a:lnTo>
                    <a:lnTo>
                      <a:pt x="179" y="341"/>
                    </a:lnTo>
                    <a:lnTo>
                      <a:pt x="181" y="341"/>
                    </a:lnTo>
                    <a:lnTo>
                      <a:pt x="181" y="344"/>
                    </a:lnTo>
                    <a:lnTo>
                      <a:pt x="181" y="343"/>
                    </a:lnTo>
                    <a:lnTo>
                      <a:pt x="179" y="343"/>
                    </a:lnTo>
                    <a:lnTo>
                      <a:pt x="179" y="344"/>
                    </a:lnTo>
                    <a:lnTo>
                      <a:pt x="179" y="346"/>
                    </a:lnTo>
                    <a:lnTo>
                      <a:pt x="178" y="348"/>
                    </a:lnTo>
                    <a:lnTo>
                      <a:pt x="176" y="349"/>
                    </a:lnTo>
                    <a:lnTo>
                      <a:pt x="178" y="351"/>
                    </a:lnTo>
                    <a:lnTo>
                      <a:pt x="176" y="353"/>
                    </a:lnTo>
                    <a:lnTo>
                      <a:pt x="174" y="353"/>
                    </a:lnTo>
                    <a:lnTo>
                      <a:pt x="172" y="356"/>
                    </a:lnTo>
                    <a:lnTo>
                      <a:pt x="174" y="356"/>
                    </a:lnTo>
                    <a:lnTo>
                      <a:pt x="174" y="358"/>
                    </a:lnTo>
                    <a:lnTo>
                      <a:pt x="174" y="359"/>
                    </a:lnTo>
                    <a:lnTo>
                      <a:pt x="172" y="359"/>
                    </a:lnTo>
                    <a:lnTo>
                      <a:pt x="171" y="361"/>
                    </a:lnTo>
                    <a:lnTo>
                      <a:pt x="171" y="363"/>
                    </a:lnTo>
                    <a:lnTo>
                      <a:pt x="169" y="361"/>
                    </a:lnTo>
                    <a:lnTo>
                      <a:pt x="169" y="359"/>
                    </a:lnTo>
                    <a:lnTo>
                      <a:pt x="167" y="359"/>
                    </a:lnTo>
                    <a:lnTo>
                      <a:pt x="166" y="361"/>
                    </a:lnTo>
                    <a:lnTo>
                      <a:pt x="166" y="359"/>
                    </a:lnTo>
                    <a:lnTo>
                      <a:pt x="164" y="359"/>
                    </a:lnTo>
                    <a:lnTo>
                      <a:pt x="164" y="358"/>
                    </a:lnTo>
                    <a:lnTo>
                      <a:pt x="162" y="359"/>
                    </a:lnTo>
                    <a:lnTo>
                      <a:pt x="161" y="359"/>
                    </a:lnTo>
                    <a:lnTo>
                      <a:pt x="161" y="361"/>
                    </a:lnTo>
                    <a:lnTo>
                      <a:pt x="159" y="361"/>
                    </a:lnTo>
                    <a:lnTo>
                      <a:pt x="159" y="359"/>
                    </a:lnTo>
                    <a:lnTo>
                      <a:pt x="157" y="359"/>
                    </a:lnTo>
                    <a:lnTo>
                      <a:pt x="157" y="363"/>
                    </a:lnTo>
                    <a:lnTo>
                      <a:pt x="157" y="361"/>
                    </a:lnTo>
                    <a:lnTo>
                      <a:pt x="156" y="361"/>
                    </a:lnTo>
                    <a:lnTo>
                      <a:pt x="156" y="365"/>
                    </a:lnTo>
                    <a:lnTo>
                      <a:pt x="157" y="368"/>
                    </a:lnTo>
                    <a:lnTo>
                      <a:pt x="156" y="371"/>
                    </a:lnTo>
                    <a:lnTo>
                      <a:pt x="156" y="373"/>
                    </a:lnTo>
                    <a:lnTo>
                      <a:pt x="156" y="376"/>
                    </a:lnTo>
                    <a:lnTo>
                      <a:pt x="154" y="376"/>
                    </a:lnTo>
                    <a:lnTo>
                      <a:pt x="154" y="375"/>
                    </a:lnTo>
                    <a:lnTo>
                      <a:pt x="154" y="373"/>
                    </a:lnTo>
                    <a:lnTo>
                      <a:pt x="152" y="373"/>
                    </a:lnTo>
                    <a:lnTo>
                      <a:pt x="150" y="373"/>
                    </a:lnTo>
                    <a:lnTo>
                      <a:pt x="152" y="375"/>
                    </a:lnTo>
                    <a:lnTo>
                      <a:pt x="152" y="376"/>
                    </a:lnTo>
                    <a:lnTo>
                      <a:pt x="150" y="376"/>
                    </a:lnTo>
                    <a:lnTo>
                      <a:pt x="150" y="378"/>
                    </a:lnTo>
                    <a:lnTo>
                      <a:pt x="150" y="380"/>
                    </a:lnTo>
                    <a:lnTo>
                      <a:pt x="149" y="380"/>
                    </a:lnTo>
                    <a:lnTo>
                      <a:pt x="149" y="378"/>
                    </a:lnTo>
                    <a:lnTo>
                      <a:pt x="149" y="376"/>
                    </a:lnTo>
                    <a:lnTo>
                      <a:pt x="147" y="376"/>
                    </a:lnTo>
                    <a:lnTo>
                      <a:pt x="147" y="378"/>
                    </a:lnTo>
                    <a:lnTo>
                      <a:pt x="147" y="380"/>
                    </a:lnTo>
                    <a:lnTo>
                      <a:pt x="147" y="378"/>
                    </a:lnTo>
                    <a:lnTo>
                      <a:pt x="145" y="378"/>
                    </a:lnTo>
                    <a:lnTo>
                      <a:pt x="145" y="380"/>
                    </a:lnTo>
                    <a:lnTo>
                      <a:pt x="145" y="381"/>
                    </a:lnTo>
                    <a:lnTo>
                      <a:pt x="145" y="383"/>
                    </a:lnTo>
                    <a:lnTo>
                      <a:pt x="144" y="381"/>
                    </a:lnTo>
                    <a:lnTo>
                      <a:pt x="142" y="381"/>
                    </a:lnTo>
                    <a:lnTo>
                      <a:pt x="142" y="383"/>
                    </a:lnTo>
                    <a:lnTo>
                      <a:pt x="142" y="385"/>
                    </a:lnTo>
                    <a:lnTo>
                      <a:pt x="140" y="390"/>
                    </a:lnTo>
                    <a:lnTo>
                      <a:pt x="139" y="390"/>
                    </a:lnTo>
                    <a:lnTo>
                      <a:pt x="139" y="392"/>
                    </a:lnTo>
                    <a:lnTo>
                      <a:pt x="135" y="395"/>
                    </a:lnTo>
                    <a:lnTo>
                      <a:pt x="135" y="397"/>
                    </a:lnTo>
                    <a:lnTo>
                      <a:pt x="134" y="395"/>
                    </a:lnTo>
                    <a:lnTo>
                      <a:pt x="134" y="393"/>
                    </a:lnTo>
                    <a:lnTo>
                      <a:pt x="132" y="393"/>
                    </a:lnTo>
                    <a:lnTo>
                      <a:pt x="132" y="392"/>
                    </a:lnTo>
                    <a:lnTo>
                      <a:pt x="132" y="390"/>
                    </a:lnTo>
                    <a:lnTo>
                      <a:pt x="130" y="390"/>
                    </a:lnTo>
                    <a:lnTo>
                      <a:pt x="128" y="392"/>
                    </a:lnTo>
                    <a:lnTo>
                      <a:pt x="127" y="392"/>
                    </a:lnTo>
                    <a:lnTo>
                      <a:pt x="125" y="393"/>
                    </a:lnTo>
                    <a:lnTo>
                      <a:pt x="123" y="395"/>
                    </a:lnTo>
                    <a:lnTo>
                      <a:pt x="123" y="397"/>
                    </a:lnTo>
                    <a:lnTo>
                      <a:pt x="123" y="398"/>
                    </a:lnTo>
                    <a:lnTo>
                      <a:pt x="123" y="397"/>
                    </a:lnTo>
                    <a:lnTo>
                      <a:pt x="120" y="397"/>
                    </a:lnTo>
                    <a:lnTo>
                      <a:pt x="120" y="395"/>
                    </a:lnTo>
                    <a:lnTo>
                      <a:pt x="120" y="393"/>
                    </a:lnTo>
                    <a:lnTo>
                      <a:pt x="122" y="392"/>
                    </a:lnTo>
                    <a:lnTo>
                      <a:pt x="122" y="390"/>
                    </a:lnTo>
                    <a:lnTo>
                      <a:pt x="120" y="390"/>
                    </a:lnTo>
                    <a:lnTo>
                      <a:pt x="118" y="388"/>
                    </a:lnTo>
                    <a:lnTo>
                      <a:pt x="120" y="387"/>
                    </a:lnTo>
                    <a:lnTo>
                      <a:pt x="120" y="385"/>
                    </a:lnTo>
                    <a:lnTo>
                      <a:pt x="118" y="385"/>
                    </a:lnTo>
                    <a:lnTo>
                      <a:pt x="117" y="387"/>
                    </a:lnTo>
                    <a:lnTo>
                      <a:pt x="117" y="388"/>
                    </a:lnTo>
                    <a:lnTo>
                      <a:pt x="117" y="390"/>
                    </a:lnTo>
                    <a:lnTo>
                      <a:pt x="115" y="390"/>
                    </a:lnTo>
                    <a:lnTo>
                      <a:pt x="113" y="392"/>
                    </a:lnTo>
                    <a:lnTo>
                      <a:pt x="111" y="395"/>
                    </a:lnTo>
                    <a:lnTo>
                      <a:pt x="111" y="397"/>
                    </a:lnTo>
                    <a:lnTo>
                      <a:pt x="110" y="398"/>
                    </a:lnTo>
                    <a:lnTo>
                      <a:pt x="110" y="397"/>
                    </a:lnTo>
                    <a:lnTo>
                      <a:pt x="108" y="397"/>
                    </a:lnTo>
                    <a:lnTo>
                      <a:pt x="108" y="398"/>
                    </a:lnTo>
                    <a:lnTo>
                      <a:pt x="108" y="400"/>
                    </a:lnTo>
                    <a:lnTo>
                      <a:pt x="108" y="404"/>
                    </a:lnTo>
                    <a:lnTo>
                      <a:pt x="108" y="405"/>
                    </a:lnTo>
                    <a:lnTo>
                      <a:pt x="106" y="407"/>
                    </a:lnTo>
                    <a:lnTo>
                      <a:pt x="106" y="409"/>
                    </a:lnTo>
                    <a:lnTo>
                      <a:pt x="108" y="409"/>
                    </a:lnTo>
                    <a:lnTo>
                      <a:pt x="108" y="410"/>
                    </a:lnTo>
                    <a:lnTo>
                      <a:pt x="110" y="412"/>
                    </a:lnTo>
                    <a:lnTo>
                      <a:pt x="111" y="412"/>
                    </a:lnTo>
                    <a:lnTo>
                      <a:pt x="111" y="415"/>
                    </a:lnTo>
                    <a:lnTo>
                      <a:pt x="113" y="415"/>
                    </a:lnTo>
                    <a:lnTo>
                      <a:pt x="115" y="419"/>
                    </a:lnTo>
                    <a:lnTo>
                      <a:pt x="113" y="419"/>
                    </a:lnTo>
                    <a:lnTo>
                      <a:pt x="111" y="419"/>
                    </a:lnTo>
                    <a:lnTo>
                      <a:pt x="111" y="420"/>
                    </a:lnTo>
                    <a:lnTo>
                      <a:pt x="110" y="420"/>
                    </a:lnTo>
                    <a:lnTo>
                      <a:pt x="108" y="420"/>
                    </a:lnTo>
                    <a:lnTo>
                      <a:pt x="106" y="422"/>
                    </a:lnTo>
                    <a:lnTo>
                      <a:pt x="105" y="424"/>
                    </a:lnTo>
                    <a:lnTo>
                      <a:pt x="103" y="424"/>
                    </a:lnTo>
                    <a:lnTo>
                      <a:pt x="103" y="426"/>
                    </a:lnTo>
                    <a:lnTo>
                      <a:pt x="103" y="427"/>
                    </a:lnTo>
                    <a:lnTo>
                      <a:pt x="103" y="429"/>
                    </a:lnTo>
                    <a:lnTo>
                      <a:pt x="103" y="431"/>
                    </a:lnTo>
                    <a:lnTo>
                      <a:pt x="103" y="432"/>
                    </a:lnTo>
                    <a:lnTo>
                      <a:pt x="105" y="432"/>
                    </a:lnTo>
                    <a:lnTo>
                      <a:pt x="106" y="434"/>
                    </a:lnTo>
                    <a:lnTo>
                      <a:pt x="105" y="434"/>
                    </a:lnTo>
                    <a:lnTo>
                      <a:pt x="105" y="437"/>
                    </a:lnTo>
                    <a:lnTo>
                      <a:pt x="105" y="439"/>
                    </a:lnTo>
                    <a:lnTo>
                      <a:pt x="103" y="439"/>
                    </a:lnTo>
                    <a:lnTo>
                      <a:pt x="103" y="441"/>
                    </a:lnTo>
                    <a:lnTo>
                      <a:pt x="103" y="442"/>
                    </a:lnTo>
                    <a:lnTo>
                      <a:pt x="103" y="444"/>
                    </a:lnTo>
                    <a:lnTo>
                      <a:pt x="101" y="446"/>
                    </a:lnTo>
                    <a:lnTo>
                      <a:pt x="100" y="446"/>
                    </a:lnTo>
                    <a:lnTo>
                      <a:pt x="98" y="448"/>
                    </a:lnTo>
                    <a:lnTo>
                      <a:pt x="96" y="448"/>
                    </a:lnTo>
                    <a:lnTo>
                      <a:pt x="96" y="449"/>
                    </a:lnTo>
                    <a:lnTo>
                      <a:pt x="95" y="451"/>
                    </a:lnTo>
                    <a:lnTo>
                      <a:pt x="95" y="456"/>
                    </a:lnTo>
                    <a:lnTo>
                      <a:pt x="95" y="458"/>
                    </a:lnTo>
                    <a:lnTo>
                      <a:pt x="96" y="459"/>
                    </a:lnTo>
                    <a:lnTo>
                      <a:pt x="98" y="461"/>
                    </a:lnTo>
                    <a:lnTo>
                      <a:pt x="96" y="463"/>
                    </a:lnTo>
                    <a:lnTo>
                      <a:pt x="96" y="466"/>
                    </a:lnTo>
                    <a:lnTo>
                      <a:pt x="96" y="471"/>
                    </a:lnTo>
                    <a:lnTo>
                      <a:pt x="96" y="473"/>
                    </a:lnTo>
                    <a:lnTo>
                      <a:pt x="95" y="475"/>
                    </a:lnTo>
                    <a:lnTo>
                      <a:pt x="95" y="476"/>
                    </a:lnTo>
                    <a:lnTo>
                      <a:pt x="95" y="478"/>
                    </a:lnTo>
                    <a:lnTo>
                      <a:pt x="93" y="480"/>
                    </a:lnTo>
                    <a:lnTo>
                      <a:pt x="88" y="478"/>
                    </a:lnTo>
                    <a:lnTo>
                      <a:pt x="86" y="476"/>
                    </a:lnTo>
                    <a:lnTo>
                      <a:pt x="83" y="475"/>
                    </a:lnTo>
                    <a:lnTo>
                      <a:pt x="81" y="475"/>
                    </a:lnTo>
                    <a:lnTo>
                      <a:pt x="81" y="473"/>
                    </a:lnTo>
                    <a:lnTo>
                      <a:pt x="79" y="470"/>
                    </a:lnTo>
                    <a:lnTo>
                      <a:pt x="79" y="465"/>
                    </a:lnTo>
                    <a:lnTo>
                      <a:pt x="78" y="465"/>
                    </a:lnTo>
                    <a:lnTo>
                      <a:pt x="78" y="463"/>
                    </a:lnTo>
                    <a:lnTo>
                      <a:pt x="74" y="463"/>
                    </a:lnTo>
                    <a:lnTo>
                      <a:pt x="71" y="459"/>
                    </a:lnTo>
                    <a:lnTo>
                      <a:pt x="69" y="458"/>
                    </a:lnTo>
                    <a:lnTo>
                      <a:pt x="67" y="458"/>
                    </a:lnTo>
                    <a:lnTo>
                      <a:pt x="66" y="458"/>
                    </a:lnTo>
                    <a:lnTo>
                      <a:pt x="66" y="456"/>
                    </a:lnTo>
                    <a:lnTo>
                      <a:pt x="62" y="454"/>
                    </a:lnTo>
                    <a:lnTo>
                      <a:pt x="62" y="453"/>
                    </a:lnTo>
                    <a:lnTo>
                      <a:pt x="62" y="449"/>
                    </a:lnTo>
                    <a:lnTo>
                      <a:pt x="62" y="444"/>
                    </a:lnTo>
                    <a:lnTo>
                      <a:pt x="61" y="439"/>
                    </a:lnTo>
                    <a:lnTo>
                      <a:pt x="61" y="437"/>
                    </a:lnTo>
                    <a:lnTo>
                      <a:pt x="61" y="436"/>
                    </a:lnTo>
                    <a:lnTo>
                      <a:pt x="59" y="434"/>
                    </a:lnTo>
                    <a:lnTo>
                      <a:pt x="54" y="424"/>
                    </a:lnTo>
                    <a:lnTo>
                      <a:pt x="54" y="422"/>
                    </a:lnTo>
                    <a:lnTo>
                      <a:pt x="54" y="420"/>
                    </a:lnTo>
                    <a:lnTo>
                      <a:pt x="51" y="412"/>
                    </a:lnTo>
                    <a:lnTo>
                      <a:pt x="47" y="404"/>
                    </a:lnTo>
                    <a:lnTo>
                      <a:pt x="47" y="400"/>
                    </a:lnTo>
                    <a:lnTo>
                      <a:pt x="40" y="383"/>
                    </a:lnTo>
                    <a:lnTo>
                      <a:pt x="35" y="366"/>
                    </a:lnTo>
                    <a:lnTo>
                      <a:pt x="35" y="365"/>
                    </a:lnTo>
                    <a:lnTo>
                      <a:pt x="34" y="359"/>
                    </a:lnTo>
                    <a:lnTo>
                      <a:pt x="23" y="332"/>
                    </a:lnTo>
                    <a:lnTo>
                      <a:pt x="18" y="319"/>
                    </a:lnTo>
                    <a:lnTo>
                      <a:pt x="10" y="292"/>
                    </a:lnTo>
                    <a:lnTo>
                      <a:pt x="3" y="273"/>
                    </a:lnTo>
                    <a:lnTo>
                      <a:pt x="0" y="265"/>
                    </a:lnTo>
                    <a:lnTo>
                      <a:pt x="3" y="263"/>
                    </a:lnTo>
                    <a:lnTo>
                      <a:pt x="5" y="261"/>
                    </a:lnTo>
                    <a:lnTo>
                      <a:pt x="5" y="260"/>
                    </a:lnTo>
                    <a:lnTo>
                      <a:pt x="8" y="260"/>
                    </a:lnTo>
                    <a:lnTo>
                      <a:pt x="12" y="261"/>
                    </a:lnTo>
                    <a:lnTo>
                      <a:pt x="12" y="263"/>
                    </a:lnTo>
                    <a:lnTo>
                      <a:pt x="13" y="265"/>
                    </a:lnTo>
                    <a:lnTo>
                      <a:pt x="15" y="266"/>
                    </a:lnTo>
                    <a:lnTo>
                      <a:pt x="15" y="268"/>
                    </a:lnTo>
                    <a:lnTo>
                      <a:pt x="18" y="268"/>
                    </a:lnTo>
                    <a:lnTo>
                      <a:pt x="18" y="266"/>
                    </a:lnTo>
                    <a:lnTo>
                      <a:pt x="18" y="265"/>
                    </a:lnTo>
                    <a:lnTo>
                      <a:pt x="18" y="256"/>
                    </a:lnTo>
                    <a:lnTo>
                      <a:pt x="17" y="251"/>
                    </a:lnTo>
                    <a:lnTo>
                      <a:pt x="15" y="251"/>
                    </a:lnTo>
                    <a:lnTo>
                      <a:pt x="15" y="249"/>
                    </a:lnTo>
                    <a:lnTo>
                      <a:pt x="17" y="248"/>
                    </a:lnTo>
                    <a:lnTo>
                      <a:pt x="17" y="246"/>
                    </a:lnTo>
                    <a:lnTo>
                      <a:pt x="18" y="246"/>
                    </a:lnTo>
                    <a:lnTo>
                      <a:pt x="20" y="246"/>
                    </a:lnTo>
                    <a:lnTo>
                      <a:pt x="20" y="248"/>
                    </a:lnTo>
                    <a:lnTo>
                      <a:pt x="22" y="248"/>
                    </a:lnTo>
                    <a:lnTo>
                      <a:pt x="23" y="248"/>
                    </a:lnTo>
                    <a:lnTo>
                      <a:pt x="27" y="249"/>
                    </a:lnTo>
                    <a:lnTo>
                      <a:pt x="28" y="248"/>
                    </a:lnTo>
                    <a:lnTo>
                      <a:pt x="28" y="244"/>
                    </a:lnTo>
                    <a:lnTo>
                      <a:pt x="27" y="243"/>
                    </a:lnTo>
                    <a:lnTo>
                      <a:pt x="25" y="243"/>
                    </a:lnTo>
                    <a:lnTo>
                      <a:pt x="23" y="241"/>
                    </a:lnTo>
                    <a:lnTo>
                      <a:pt x="20" y="239"/>
                    </a:lnTo>
                    <a:lnTo>
                      <a:pt x="18" y="237"/>
                    </a:lnTo>
                    <a:lnTo>
                      <a:pt x="18" y="236"/>
                    </a:lnTo>
                    <a:lnTo>
                      <a:pt x="20" y="234"/>
                    </a:lnTo>
                    <a:lnTo>
                      <a:pt x="20" y="232"/>
                    </a:lnTo>
                    <a:lnTo>
                      <a:pt x="20" y="231"/>
                    </a:lnTo>
                    <a:lnTo>
                      <a:pt x="22" y="227"/>
                    </a:lnTo>
                    <a:lnTo>
                      <a:pt x="25" y="219"/>
                    </a:lnTo>
                    <a:lnTo>
                      <a:pt x="27" y="219"/>
                    </a:lnTo>
                    <a:lnTo>
                      <a:pt x="30" y="212"/>
                    </a:lnTo>
                    <a:lnTo>
                      <a:pt x="32" y="212"/>
                    </a:lnTo>
                    <a:lnTo>
                      <a:pt x="34" y="205"/>
                    </a:lnTo>
                    <a:lnTo>
                      <a:pt x="34" y="204"/>
                    </a:lnTo>
                    <a:lnTo>
                      <a:pt x="32" y="202"/>
                    </a:lnTo>
                    <a:lnTo>
                      <a:pt x="34" y="200"/>
                    </a:lnTo>
                    <a:lnTo>
                      <a:pt x="32" y="200"/>
                    </a:lnTo>
                    <a:lnTo>
                      <a:pt x="34" y="199"/>
                    </a:lnTo>
                    <a:lnTo>
                      <a:pt x="34" y="197"/>
                    </a:lnTo>
                    <a:lnTo>
                      <a:pt x="35" y="195"/>
                    </a:lnTo>
                    <a:lnTo>
                      <a:pt x="37" y="193"/>
                    </a:lnTo>
                    <a:lnTo>
                      <a:pt x="39" y="192"/>
                    </a:lnTo>
                    <a:lnTo>
                      <a:pt x="40" y="190"/>
                    </a:lnTo>
                    <a:lnTo>
                      <a:pt x="40" y="188"/>
                    </a:lnTo>
                    <a:lnTo>
                      <a:pt x="39" y="183"/>
                    </a:lnTo>
                    <a:lnTo>
                      <a:pt x="37" y="182"/>
                    </a:lnTo>
                    <a:lnTo>
                      <a:pt x="34" y="182"/>
                    </a:lnTo>
                    <a:lnTo>
                      <a:pt x="32" y="178"/>
                    </a:lnTo>
                    <a:lnTo>
                      <a:pt x="30" y="173"/>
                    </a:lnTo>
                    <a:lnTo>
                      <a:pt x="32" y="170"/>
                    </a:lnTo>
                    <a:lnTo>
                      <a:pt x="34" y="168"/>
                    </a:lnTo>
                    <a:lnTo>
                      <a:pt x="34" y="163"/>
                    </a:lnTo>
                    <a:lnTo>
                      <a:pt x="30" y="161"/>
                    </a:lnTo>
                    <a:lnTo>
                      <a:pt x="28" y="161"/>
                    </a:lnTo>
                    <a:lnTo>
                      <a:pt x="28" y="160"/>
                    </a:lnTo>
                    <a:lnTo>
                      <a:pt x="30" y="144"/>
                    </a:lnTo>
                    <a:lnTo>
                      <a:pt x="30" y="143"/>
                    </a:lnTo>
                    <a:lnTo>
                      <a:pt x="32" y="141"/>
                    </a:lnTo>
                    <a:lnTo>
                      <a:pt x="34" y="139"/>
                    </a:lnTo>
                    <a:lnTo>
                      <a:pt x="37" y="132"/>
                    </a:lnTo>
                    <a:lnTo>
                      <a:pt x="35" y="117"/>
                    </a:lnTo>
                    <a:lnTo>
                      <a:pt x="34" y="104"/>
                    </a:lnTo>
                    <a:lnTo>
                      <a:pt x="40" y="83"/>
                    </a:lnTo>
                    <a:lnTo>
                      <a:pt x="49" y="53"/>
                    </a:lnTo>
                    <a:lnTo>
                      <a:pt x="62" y="12"/>
                    </a:lnTo>
                    <a:lnTo>
                      <a:pt x="67" y="12"/>
                    </a:lnTo>
                    <a:lnTo>
                      <a:pt x="74" y="10"/>
                    </a:lnTo>
                    <a:lnTo>
                      <a:pt x="76" y="12"/>
                    </a:lnTo>
                    <a:lnTo>
                      <a:pt x="76" y="14"/>
                    </a:lnTo>
                    <a:lnTo>
                      <a:pt x="76" y="16"/>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48"/>
              <p:cNvSpPr>
                <a:spLocks noEditPoints="1"/>
              </p:cNvSpPr>
              <p:nvPr/>
            </p:nvSpPr>
            <p:spPr bwMode="auto">
              <a:xfrm>
                <a:off x="8700412" y="2850880"/>
                <a:ext cx="719779" cy="350318"/>
              </a:xfrm>
              <a:custGeom>
                <a:avLst/>
                <a:gdLst>
                  <a:gd name="T0" fmla="*/ 311 w 376"/>
                  <a:gd name="T1" fmla="*/ 178 h 183"/>
                  <a:gd name="T2" fmla="*/ 299 w 376"/>
                  <a:gd name="T3" fmla="*/ 168 h 183"/>
                  <a:gd name="T4" fmla="*/ 304 w 376"/>
                  <a:gd name="T5" fmla="*/ 165 h 183"/>
                  <a:gd name="T6" fmla="*/ 150 w 376"/>
                  <a:gd name="T7" fmla="*/ 31 h 183"/>
                  <a:gd name="T8" fmla="*/ 225 w 376"/>
                  <a:gd name="T9" fmla="*/ 14 h 183"/>
                  <a:gd name="T10" fmla="*/ 286 w 376"/>
                  <a:gd name="T11" fmla="*/ 2 h 183"/>
                  <a:gd name="T12" fmla="*/ 313 w 376"/>
                  <a:gd name="T13" fmla="*/ 90 h 183"/>
                  <a:gd name="T14" fmla="*/ 328 w 376"/>
                  <a:gd name="T15" fmla="*/ 124 h 183"/>
                  <a:gd name="T16" fmla="*/ 364 w 376"/>
                  <a:gd name="T17" fmla="*/ 117 h 183"/>
                  <a:gd name="T18" fmla="*/ 374 w 376"/>
                  <a:gd name="T19" fmla="*/ 129 h 183"/>
                  <a:gd name="T20" fmla="*/ 369 w 376"/>
                  <a:gd name="T21" fmla="*/ 161 h 183"/>
                  <a:gd name="T22" fmla="*/ 333 w 376"/>
                  <a:gd name="T23" fmla="*/ 175 h 183"/>
                  <a:gd name="T24" fmla="*/ 320 w 376"/>
                  <a:gd name="T25" fmla="*/ 180 h 183"/>
                  <a:gd name="T26" fmla="*/ 318 w 376"/>
                  <a:gd name="T27" fmla="*/ 168 h 183"/>
                  <a:gd name="T28" fmla="*/ 311 w 376"/>
                  <a:gd name="T29" fmla="*/ 165 h 183"/>
                  <a:gd name="T30" fmla="*/ 311 w 376"/>
                  <a:gd name="T31" fmla="*/ 151 h 183"/>
                  <a:gd name="T32" fmla="*/ 303 w 376"/>
                  <a:gd name="T33" fmla="*/ 148 h 183"/>
                  <a:gd name="T34" fmla="*/ 301 w 376"/>
                  <a:gd name="T35" fmla="*/ 144 h 183"/>
                  <a:gd name="T36" fmla="*/ 294 w 376"/>
                  <a:gd name="T37" fmla="*/ 151 h 183"/>
                  <a:gd name="T38" fmla="*/ 289 w 376"/>
                  <a:gd name="T39" fmla="*/ 153 h 183"/>
                  <a:gd name="T40" fmla="*/ 279 w 376"/>
                  <a:gd name="T41" fmla="*/ 143 h 183"/>
                  <a:gd name="T42" fmla="*/ 276 w 376"/>
                  <a:gd name="T43" fmla="*/ 128 h 183"/>
                  <a:gd name="T44" fmla="*/ 281 w 376"/>
                  <a:gd name="T45" fmla="*/ 117 h 183"/>
                  <a:gd name="T46" fmla="*/ 272 w 376"/>
                  <a:gd name="T47" fmla="*/ 107 h 183"/>
                  <a:gd name="T48" fmla="*/ 265 w 376"/>
                  <a:gd name="T49" fmla="*/ 109 h 183"/>
                  <a:gd name="T50" fmla="*/ 276 w 376"/>
                  <a:gd name="T51" fmla="*/ 97 h 183"/>
                  <a:gd name="T52" fmla="*/ 267 w 376"/>
                  <a:gd name="T53" fmla="*/ 89 h 183"/>
                  <a:gd name="T54" fmla="*/ 260 w 376"/>
                  <a:gd name="T55" fmla="*/ 100 h 183"/>
                  <a:gd name="T56" fmla="*/ 260 w 376"/>
                  <a:gd name="T57" fmla="*/ 80 h 183"/>
                  <a:gd name="T58" fmla="*/ 272 w 376"/>
                  <a:gd name="T59" fmla="*/ 78 h 183"/>
                  <a:gd name="T60" fmla="*/ 271 w 376"/>
                  <a:gd name="T61" fmla="*/ 78 h 183"/>
                  <a:gd name="T62" fmla="*/ 260 w 376"/>
                  <a:gd name="T63" fmla="*/ 65 h 183"/>
                  <a:gd name="T64" fmla="*/ 265 w 376"/>
                  <a:gd name="T65" fmla="*/ 46 h 183"/>
                  <a:gd name="T66" fmla="*/ 274 w 376"/>
                  <a:gd name="T67" fmla="*/ 39 h 183"/>
                  <a:gd name="T68" fmla="*/ 276 w 376"/>
                  <a:gd name="T69" fmla="*/ 24 h 183"/>
                  <a:gd name="T70" fmla="*/ 269 w 376"/>
                  <a:gd name="T71" fmla="*/ 31 h 183"/>
                  <a:gd name="T72" fmla="*/ 262 w 376"/>
                  <a:gd name="T73" fmla="*/ 45 h 183"/>
                  <a:gd name="T74" fmla="*/ 255 w 376"/>
                  <a:gd name="T75" fmla="*/ 46 h 183"/>
                  <a:gd name="T76" fmla="*/ 249 w 376"/>
                  <a:gd name="T77" fmla="*/ 56 h 183"/>
                  <a:gd name="T78" fmla="*/ 240 w 376"/>
                  <a:gd name="T79" fmla="*/ 67 h 183"/>
                  <a:gd name="T80" fmla="*/ 252 w 376"/>
                  <a:gd name="T81" fmla="*/ 78 h 183"/>
                  <a:gd name="T82" fmla="*/ 252 w 376"/>
                  <a:gd name="T83" fmla="*/ 95 h 183"/>
                  <a:gd name="T84" fmla="*/ 250 w 376"/>
                  <a:gd name="T85" fmla="*/ 106 h 183"/>
                  <a:gd name="T86" fmla="*/ 254 w 376"/>
                  <a:gd name="T87" fmla="*/ 122 h 183"/>
                  <a:gd name="T88" fmla="*/ 267 w 376"/>
                  <a:gd name="T89" fmla="*/ 143 h 183"/>
                  <a:gd name="T90" fmla="*/ 274 w 376"/>
                  <a:gd name="T91" fmla="*/ 160 h 183"/>
                  <a:gd name="T92" fmla="*/ 284 w 376"/>
                  <a:gd name="T93" fmla="*/ 178 h 183"/>
                  <a:gd name="T94" fmla="*/ 271 w 376"/>
                  <a:gd name="T95" fmla="*/ 173 h 183"/>
                  <a:gd name="T96" fmla="*/ 252 w 376"/>
                  <a:gd name="T97" fmla="*/ 166 h 183"/>
                  <a:gd name="T98" fmla="*/ 237 w 376"/>
                  <a:gd name="T99" fmla="*/ 161 h 183"/>
                  <a:gd name="T100" fmla="*/ 227 w 376"/>
                  <a:gd name="T101" fmla="*/ 161 h 183"/>
                  <a:gd name="T102" fmla="*/ 213 w 376"/>
                  <a:gd name="T103" fmla="*/ 156 h 183"/>
                  <a:gd name="T104" fmla="*/ 199 w 376"/>
                  <a:gd name="T105" fmla="*/ 156 h 183"/>
                  <a:gd name="T106" fmla="*/ 204 w 376"/>
                  <a:gd name="T107" fmla="*/ 136 h 183"/>
                  <a:gd name="T108" fmla="*/ 215 w 376"/>
                  <a:gd name="T109" fmla="*/ 109 h 183"/>
                  <a:gd name="T110" fmla="*/ 196 w 376"/>
                  <a:gd name="T111" fmla="*/ 100 h 183"/>
                  <a:gd name="T112" fmla="*/ 164 w 376"/>
                  <a:gd name="T113" fmla="*/ 92 h 183"/>
                  <a:gd name="T114" fmla="*/ 149 w 376"/>
                  <a:gd name="T115" fmla="*/ 73 h 183"/>
                  <a:gd name="T116" fmla="*/ 116 w 376"/>
                  <a:gd name="T117" fmla="*/ 51 h 183"/>
                  <a:gd name="T118" fmla="*/ 83 w 376"/>
                  <a:gd name="T119" fmla="*/ 56 h 183"/>
                  <a:gd name="T120" fmla="*/ 57 w 376"/>
                  <a:gd name="T121" fmla="*/ 61 h 183"/>
                  <a:gd name="T122" fmla="*/ 15 w 376"/>
                  <a:gd name="T123" fmla="*/ 10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6" h="183">
                    <a:moveTo>
                      <a:pt x="311" y="182"/>
                    </a:moveTo>
                    <a:lnTo>
                      <a:pt x="310" y="182"/>
                    </a:lnTo>
                    <a:lnTo>
                      <a:pt x="308" y="182"/>
                    </a:lnTo>
                    <a:lnTo>
                      <a:pt x="308" y="183"/>
                    </a:lnTo>
                    <a:lnTo>
                      <a:pt x="306" y="180"/>
                    </a:lnTo>
                    <a:lnTo>
                      <a:pt x="306" y="177"/>
                    </a:lnTo>
                    <a:lnTo>
                      <a:pt x="306" y="175"/>
                    </a:lnTo>
                    <a:lnTo>
                      <a:pt x="308" y="173"/>
                    </a:lnTo>
                    <a:lnTo>
                      <a:pt x="310" y="175"/>
                    </a:lnTo>
                    <a:lnTo>
                      <a:pt x="311" y="175"/>
                    </a:lnTo>
                    <a:lnTo>
                      <a:pt x="313" y="177"/>
                    </a:lnTo>
                    <a:lnTo>
                      <a:pt x="311" y="177"/>
                    </a:lnTo>
                    <a:lnTo>
                      <a:pt x="311" y="178"/>
                    </a:lnTo>
                    <a:lnTo>
                      <a:pt x="311" y="180"/>
                    </a:lnTo>
                    <a:lnTo>
                      <a:pt x="311" y="182"/>
                    </a:lnTo>
                    <a:close/>
                    <a:moveTo>
                      <a:pt x="306" y="165"/>
                    </a:moveTo>
                    <a:lnTo>
                      <a:pt x="306" y="166"/>
                    </a:lnTo>
                    <a:lnTo>
                      <a:pt x="308" y="168"/>
                    </a:lnTo>
                    <a:lnTo>
                      <a:pt x="308" y="170"/>
                    </a:lnTo>
                    <a:lnTo>
                      <a:pt x="306" y="170"/>
                    </a:lnTo>
                    <a:lnTo>
                      <a:pt x="304" y="170"/>
                    </a:lnTo>
                    <a:lnTo>
                      <a:pt x="303" y="168"/>
                    </a:lnTo>
                    <a:lnTo>
                      <a:pt x="304" y="166"/>
                    </a:lnTo>
                    <a:lnTo>
                      <a:pt x="303" y="166"/>
                    </a:lnTo>
                    <a:lnTo>
                      <a:pt x="301" y="166"/>
                    </a:lnTo>
                    <a:lnTo>
                      <a:pt x="299" y="168"/>
                    </a:lnTo>
                    <a:lnTo>
                      <a:pt x="299" y="166"/>
                    </a:lnTo>
                    <a:lnTo>
                      <a:pt x="299" y="165"/>
                    </a:lnTo>
                    <a:lnTo>
                      <a:pt x="299" y="163"/>
                    </a:lnTo>
                    <a:lnTo>
                      <a:pt x="298" y="160"/>
                    </a:lnTo>
                    <a:lnTo>
                      <a:pt x="299" y="158"/>
                    </a:lnTo>
                    <a:lnTo>
                      <a:pt x="301" y="158"/>
                    </a:lnTo>
                    <a:lnTo>
                      <a:pt x="303" y="158"/>
                    </a:lnTo>
                    <a:lnTo>
                      <a:pt x="303" y="160"/>
                    </a:lnTo>
                    <a:lnTo>
                      <a:pt x="304" y="160"/>
                    </a:lnTo>
                    <a:lnTo>
                      <a:pt x="304" y="161"/>
                    </a:lnTo>
                    <a:lnTo>
                      <a:pt x="303" y="161"/>
                    </a:lnTo>
                    <a:lnTo>
                      <a:pt x="304" y="163"/>
                    </a:lnTo>
                    <a:lnTo>
                      <a:pt x="304" y="165"/>
                    </a:lnTo>
                    <a:lnTo>
                      <a:pt x="306" y="165"/>
                    </a:lnTo>
                    <a:close/>
                    <a:moveTo>
                      <a:pt x="88" y="45"/>
                    </a:moveTo>
                    <a:lnTo>
                      <a:pt x="93" y="43"/>
                    </a:lnTo>
                    <a:lnTo>
                      <a:pt x="94" y="43"/>
                    </a:lnTo>
                    <a:lnTo>
                      <a:pt x="96" y="43"/>
                    </a:lnTo>
                    <a:lnTo>
                      <a:pt x="98" y="43"/>
                    </a:lnTo>
                    <a:lnTo>
                      <a:pt x="106" y="41"/>
                    </a:lnTo>
                    <a:lnTo>
                      <a:pt x="108" y="39"/>
                    </a:lnTo>
                    <a:lnTo>
                      <a:pt x="132" y="34"/>
                    </a:lnTo>
                    <a:lnTo>
                      <a:pt x="133" y="34"/>
                    </a:lnTo>
                    <a:lnTo>
                      <a:pt x="135" y="34"/>
                    </a:lnTo>
                    <a:lnTo>
                      <a:pt x="140" y="33"/>
                    </a:lnTo>
                    <a:lnTo>
                      <a:pt x="150" y="31"/>
                    </a:lnTo>
                    <a:lnTo>
                      <a:pt x="155" y="31"/>
                    </a:lnTo>
                    <a:lnTo>
                      <a:pt x="155" y="29"/>
                    </a:lnTo>
                    <a:lnTo>
                      <a:pt x="172" y="26"/>
                    </a:lnTo>
                    <a:lnTo>
                      <a:pt x="174" y="26"/>
                    </a:lnTo>
                    <a:lnTo>
                      <a:pt x="176" y="26"/>
                    </a:lnTo>
                    <a:lnTo>
                      <a:pt x="188" y="22"/>
                    </a:lnTo>
                    <a:lnTo>
                      <a:pt x="193" y="22"/>
                    </a:lnTo>
                    <a:lnTo>
                      <a:pt x="199" y="21"/>
                    </a:lnTo>
                    <a:lnTo>
                      <a:pt x="201" y="21"/>
                    </a:lnTo>
                    <a:lnTo>
                      <a:pt x="206" y="19"/>
                    </a:lnTo>
                    <a:lnTo>
                      <a:pt x="208" y="19"/>
                    </a:lnTo>
                    <a:lnTo>
                      <a:pt x="215" y="17"/>
                    </a:lnTo>
                    <a:lnTo>
                      <a:pt x="225" y="14"/>
                    </a:lnTo>
                    <a:lnTo>
                      <a:pt x="230" y="14"/>
                    </a:lnTo>
                    <a:lnTo>
                      <a:pt x="232" y="12"/>
                    </a:lnTo>
                    <a:lnTo>
                      <a:pt x="237" y="12"/>
                    </a:lnTo>
                    <a:lnTo>
                      <a:pt x="238" y="11"/>
                    </a:lnTo>
                    <a:lnTo>
                      <a:pt x="240" y="11"/>
                    </a:lnTo>
                    <a:lnTo>
                      <a:pt x="250" y="9"/>
                    </a:lnTo>
                    <a:lnTo>
                      <a:pt x="252" y="9"/>
                    </a:lnTo>
                    <a:lnTo>
                      <a:pt x="259" y="7"/>
                    </a:lnTo>
                    <a:lnTo>
                      <a:pt x="267" y="6"/>
                    </a:lnTo>
                    <a:lnTo>
                      <a:pt x="269" y="4"/>
                    </a:lnTo>
                    <a:lnTo>
                      <a:pt x="284" y="0"/>
                    </a:lnTo>
                    <a:lnTo>
                      <a:pt x="286" y="0"/>
                    </a:lnTo>
                    <a:lnTo>
                      <a:pt x="286" y="2"/>
                    </a:lnTo>
                    <a:lnTo>
                      <a:pt x="287" y="4"/>
                    </a:lnTo>
                    <a:lnTo>
                      <a:pt x="287" y="9"/>
                    </a:lnTo>
                    <a:lnTo>
                      <a:pt x="291" y="19"/>
                    </a:lnTo>
                    <a:lnTo>
                      <a:pt x="296" y="34"/>
                    </a:lnTo>
                    <a:lnTo>
                      <a:pt x="298" y="43"/>
                    </a:lnTo>
                    <a:lnTo>
                      <a:pt x="299" y="48"/>
                    </a:lnTo>
                    <a:lnTo>
                      <a:pt x="303" y="58"/>
                    </a:lnTo>
                    <a:lnTo>
                      <a:pt x="303" y="60"/>
                    </a:lnTo>
                    <a:lnTo>
                      <a:pt x="304" y="60"/>
                    </a:lnTo>
                    <a:lnTo>
                      <a:pt x="311" y="85"/>
                    </a:lnTo>
                    <a:lnTo>
                      <a:pt x="311" y="87"/>
                    </a:lnTo>
                    <a:lnTo>
                      <a:pt x="313" y="89"/>
                    </a:lnTo>
                    <a:lnTo>
                      <a:pt x="313" y="90"/>
                    </a:lnTo>
                    <a:lnTo>
                      <a:pt x="318" y="107"/>
                    </a:lnTo>
                    <a:lnTo>
                      <a:pt x="318" y="109"/>
                    </a:lnTo>
                    <a:lnTo>
                      <a:pt x="318" y="111"/>
                    </a:lnTo>
                    <a:lnTo>
                      <a:pt x="320" y="112"/>
                    </a:lnTo>
                    <a:lnTo>
                      <a:pt x="320" y="116"/>
                    </a:lnTo>
                    <a:lnTo>
                      <a:pt x="321" y="117"/>
                    </a:lnTo>
                    <a:lnTo>
                      <a:pt x="321" y="119"/>
                    </a:lnTo>
                    <a:lnTo>
                      <a:pt x="321" y="122"/>
                    </a:lnTo>
                    <a:lnTo>
                      <a:pt x="323" y="122"/>
                    </a:lnTo>
                    <a:lnTo>
                      <a:pt x="323" y="126"/>
                    </a:lnTo>
                    <a:lnTo>
                      <a:pt x="325" y="124"/>
                    </a:lnTo>
                    <a:lnTo>
                      <a:pt x="326" y="124"/>
                    </a:lnTo>
                    <a:lnTo>
                      <a:pt x="328" y="124"/>
                    </a:lnTo>
                    <a:lnTo>
                      <a:pt x="332" y="124"/>
                    </a:lnTo>
                    <a:lnTo>
                      <a:pt x="333" y="124"/>
                    </a:lnTo>
                    <a:lnTo>
                      <a:pt x="337" y="122"/>
                    </a:lnTo>
                    <a:lnTo>
                      <a:pt x="338" y="122"/>
                    </a:lnTo>
                    <a:lnTo>
                      <a:pt x="340" y="122"/>
                    </a:lnTo>
                    <a:lnTo>
                      <a:pt x="345" y="121"/>
                    </a:lnTo>
                    <a:lnTo>
                      <a:pt x="347" y="121"/>
                    </a:lnTo>
                    <a:lnTo>
                      <a:pt x="348" y="121"/>
                    </a:lnTo>
                    <a:lnTo>
                      <a:pt x="350" y="119"/>
                    </a:lnTo>
                    <a:lnTo>
                      <a:pt x="352" y="119"/>
                    </a:lnTo>
                    <a:lnTo>
                      <a:pt x="357" y="117"/>
                    </a:lnTo>
                    <a:lnTo>
                      <a:pt x="359" y="117"/>
                    </a:lnTo>
                    <a:lnTo>
                      <a:pt x="364" y="117"/>
                    </a:lnTo>
                    <a:lnTo>
                      <a:pt x="367" y="116"/>
                    </a:lnTo>
                    <a:lnTo>
                      <a:pt x="370" y="114"/>
                    </a:lnTo>
                    <a:lnTo>
                      <a:pt x="372" y="114"/>
                    </a:lnTo>
                    <a:lnTo>
                      <a:pt x="374" y="114"/>
                    </a:lnTo>
                    <a:lnTo>
                      <a:pt x="374" y="116"/>
                    </a:lnTo>
                    <a:lnTo>
                      <a:pt x="374" y="117"/>
                    </a:lnTo>
                    <a:lnTo>
                      <a:pt x="376" y="117"/>
                    </a:lnTo>
                    <a:lnTo>
                      <a:pt x="376" y="119"/>
                    </a:lnTo>
                    <a:lnTo>
                      <a:pt x="376" y="121"/>
                    </a:lnTo>
                    <a:lnTo>
                      <a:pt x="376" y="122"/>
                    </a:lnTo>
                    <a:lnTo>
                      <a:pt x="376" y="124"/>
                    </a:lnTo>
                    <a:lnTo>
                      <a:pt x="374" y="128"/>
                    </a:lnTo>
                    <a:lnTo>
                      <a:pt x="374" y="129"/>
                    </a:lnTo>
                    <a:lnTo>
                      <a:pt x="374" y="133"/>
                    </a:lnTo>
                    <a:lnTo>
                      <a:pt x="372" y="139"/>
                    </a:lnTo>
                    <a:lnTo>
                      <a:pt x="372" y="143"/>
                    </a:lnTo>
                    <a:lnTo>
                      <a:pt x="372" y="144"/>
                    </a:lnTo>
                    <a:lnTo>
                      <a:pt x="372" y="148"/>
                    </a:lnTo>
                    <a:lnTo>
                      <a:pt x="372" y="150"/>
                    </a:lnTo>
                    <a:lnTo>
                      <a:pt x="372" y="153"/>
                    </a:lnTo>
                    <a:lnTo>
                      <a:pt x="370" y="155"/>
                    </a:lnTo>
                    <a:lnTo>
                      <a:pt x="370" y="156"/>
                    </a:lnTo>
                    <a:lnTo>
                      <a:pt x="370" y="158"/>
                    </a:lnTo>
                    <a:lnTo>
                      <a:pt x="370" y="160"/>
                    </a:lnTo>
                    <a:lnTo>
                      <a:pt x="369" y="160"/>
                    </a:lnTo>
                    <a:lnTo>
                      <a:pt x="369" y="161"/>
                    </a:lnTo>
                    <a:lnTo>
                      <a:pt x="367" y="161"/>
                    </a:lnTo>
                    <a:lnTo>
                      <a:pt x="359" y="165"/>
                    </a:lnTo>
                    <a:lnTo>
                      <a:pt x="357" y="165"/>
                    </a:lnTo>
                    <a:lnTo>
                      <a:pt x="355" y="165"/>
                    </a:lnTo>
                    <a:lnTo>
                      <a:pt x="355" y="166"/>
                    </a:lnTo>
                    <a:lnTo>
                      <a:pt x="340" y="172"/>
                    </a:lnTo>
                    <a:lnTo>
                      <a:pt x="338" y="173"/>
                    </a:lnTo>
                    <a:lnTo>
                      <a:pt x="338" y="175"/>
                    </a:lnTo>
                    <a:lnTo>
                      <a:pt x="337" y="177"/>
                    </a:lnTo>
                    <a:lnTo>
                      <a:pt x="338" y="175"/>
                    </a:lnTo>
                    <a:lnTo>
                      <a:pt x="337" y="175"/>
                    </a:lnTo>
                    <a:lnTo>
                      <a:pt x="335" y="175"/>
                    </a:lnTo>
                    <a:lnTo>
                      <a:pt x="333" y="175"/>
                    </a:lnTo>
                    <a:lnTo>
                      <a:pt x="332" y="175"/>
                    </a:lnTo>
                    <a:lnTo>
                      <a:pt x="332" y="177"/>
                    </a:lnTo>
                    <a:lnTo>
                      <a:pt x="330" y="175"/>
                    </a:lnTo>
                    <a:lnTo>
                      <a:pt x="328" y="177"/>
                    </a:lnTo>
                    <a:lnTo>
                      <a:pt x="326" y="178"/>
                    </a:lnTo>
                    <a:lnTo>
                      <a:pt x="325" y="180"/>
                    </a:lnTo>
                    <a:lnTo>
                      <a:pt x="325" y="182"/>
                    </a:lnTo>
                    <a:lnTo>
                      <a:pt x="323" y="182"/>
                    </a:lnTo>
                    <a:lnTo>
                      <a:pt x="323" y="183"/>
                    </a:lnTo>
                    <a:lnTo>
                      <a:pt x="321" y="183"/>
                    </a:lnTo>
                    <a:lnTo>
                      <a:pt x="320" y="183"/>
                    </a:lnTo>
                    <a:lnTo>
                      <a:pt x="320" y="182"/>
                    </a:lnTo>
                    <a:lnTo>
                      <a:pt x="320" y="180"/>
                    </a:lnTo>
                    <a:lnTo>
                      <a:pt x="318" y="178"/>
                    </a:lnTo>
                    <a:lnTo>
                      <a:pt x="320" y="175"/>
                    </a:lnTo>
                    <a:lnTo>
                      <a:pt x="320" y="173"/>
                    </a:lnTo>
                    <a:lnTo>
                      <a:pt x="320" y="172"/>
                    </a:lnTo>
                    <a:lnTo>
                      <a:pt x="321" y="172"/>
                    </a:lnTo>
                    <a:lnTo>
                      <a:pt x="321" y="170"/>
                    </a:lnTo>
                    <a:lnTo>
                      <a:pt x="323" y="170"/>
                    </a:lnTo>
                    <a:lnTo>
                      <a:pt x="323" y="168"/>
                    </a:lnTo>
                    <a:lnTo>
                      <a:pt x="323" y="166"/>
                    </a:lnTo>
                    <a:lnTo>
                      <a:pt x="321" y="166"/>
                    </a:lnTo>
                    <a:lnTo>
                      <a:pt x="320" y="166"/>
                    </a:lnTo>
                    <a:lnTo>
                      <a:pt x="320" y="168"/>
                    </a:lnTo>
                    <a:lnTo>
                      <a:pt x="318" y="168"/>
                    </a:lnTo>
                    <a:lnTo>
                      <a:pt x="318" y="166"/>
                    </a:lnTo>
                    <a:lnTo>
                      <a:pt x="318" y="165"/>
                    </a:lnTo>
                    <a:lnTo>
                      <a:pt x="320" y="163"/>
                    </a:lnTo>
                    <a:lnTo>
                      <a:pt x="320" y="161"/>
                    </a:lnTo>
                    <a:lnTo>
                      <a:pt x="320" y="160"/>
                    </a:lnTo>
                    <a:lnTo>
                      <a:pt x="318" y="160"/>
                    </a:lnTo>
                    <a:lnTo>
                      <a:pt x="318" y="161"/>
                    </a:lnTo>
                    <a:lnTo>
                      <a:pt x="316" y="161"/>
                    </a:lnTo>
                    <a:lnTo>
                      <a:pt x="315" y="161"/>
                    </a:lnTo>
                    <a:lnTo>
                      <a:pt x="313" y="163"/>
                    </a:lnTo>
                    <a:lnTo>
                      <a:pt x="311" y="163"/>
                    </a:lnTo>
                    <a:lnTo>
                      <a:pt x="313" y="165"/>
                    </a:lnTo>
                    <a:lnTo>
                      <a:pt x="311" y="165"/>
                    </a:lnTo>
                    <a:lnTo>
                      <a:pt x="310" y="163"/>
                    </a:lnTo>
                    <a:lnTo>
                      <a:pt x="310" y="160"/>
                    </a:lnTo>
                    <a:lnTo>
                      <a:pt x="310" y="158"/>
                    </a:lnTo>
                    <a:lnTo>
                      <a:pt x="311" y="156"/>
                    </a:lnTo>
                    <a:lnTo>
                      <a:pt x="315" y="155"/>
                    </a:lnTo>
                    <a:lnTo>
                      <a:pt x="316" y="155"/>
                    </a:lnTo>
                    <a:lnTo>
                      <a:pt x="316" y="153"/>
                    </a:lnTo>
                    <a:lnTo>
                      <a:pt x="316" y="151"/>
                    </a:lnTo>
                    <a:lnTo>
                      <a:pt x="315" y="151"/>
                    </a:lnTo>
                    <a:lnTo>
                      <a:pt x="313" y="151"/>
                    </a:lnTo>
                    <a:lnTo>
                      <a:pt x="313" y="153"/>
                    </a:lnTo>
                    <a:lnTo>
                      <a:pt x="313" y="151"/>
                    </a:lnTo>
                    <a:lnTo>
                      <a:pt x="311" y="151"/>
                    </a:lnTo>
                    <a:lnTo>
                      <a:pt x="311" y="150"/>
                    </a:lnTo>
                    <a:lnTo>
                      <a:pt x="310" y="150"/>
                    </a:lnTo>
                    <a:lnTo>
                      <a:pt x="308" y="150"/>
                    </a:lnTo>
                    <a:lnTo>
                      <a:pt x="308" y="151"/>
                    </a:lnTo>
                    <a:lnTo>
                      <a:pt x="310" y="151"/>
                    </a:lnTo>
                    <a:lnTo>
                      <a:pt x="308" y="153"/>
                    </a:lnTo>
                    <a:lnTo>
                      <a:pt x="306" y="153"/>
                    </a:lnTo>
                    <a:lnTo>
                      <a:pt x="308" y="153"/>
                    </a:lnTo>
                    <a:lnTo>
                      <a:pt x="308" y="151"/>
                    </a:lnTo>
                    <a:lnTo>
                      <a:pt x="306" y="151"/>
                    </a:lnTo>
                    <a:lnTo>
                      <a:pt x="304" y="150"/>
                    </a:lnTo>
                    <a:lnTo>
                      <a:pt x="304" y="148"/>
                    </a:lnTo>
                    <a:lnTo>
                      <a:pt x="303" y="148"/>
                    </a:lnTo>
                    <a:lnTo>
                      <a:pt x="303" y="146"/>
                    </a:lnTo>
                    <a:lnTo>
                      <a:pt x="301" y="146"/>
                    </a:lnTo>
                    <a:lnTo>
                      <a:pt x="303" y="146"/>
                    </a:lnTo>
                    <a:lnTo>
                      <a:pt x="304" y="146"/>
                    </a:lnTo>
                    <a:lnTo>
                      <a:pt x="304" y="144"/>
                    </a:lnTo>
                    <a:lnTo>
                      <a:pt x="304" y="143"/>
                    </a:lnTo>
                    <a:lnTo>
                      <a:pt x="304" y="141"/>
                    </a:lnTo>
                    <a:lnTo>
                      <a:pt x="303" y="141"/>
                    </a:lnTo>
                    <a:lnTo>
                      <a:pt x="303" y="139"/>
                    </a:lnTo>
                    <a:lnTo>
                      <a:pt x="301" y="139"/>
                    </a:lnTo>
                    <a:lnTo>
                      <a:pt x="301" y="141"/>
                    </a:lnTo>
                    <a:lnTo>
                      <a:pt x="301" y="143"/>
                    </a:lnTo>
                    <a:lnTo>
                      <a:pt x="301" y="144"/>
                    </a:lnTo>
                    <a:lnTo>
                      <a:pt x="299" y="146"/>
                    </a:lnTo>
                    <a:lnTo>
                      <a:pt x="299" y="148"/>
                    </a:lnTo>
                    <a:lnTo>
                      <a:pt x="301" y="150"/>
                    </a:lnTo>
                    <a:lnTo>
                      <a:pt x="301" y="151"/>
                    </a:lnTo>
                    <a:lnTo>
                      <a:pt x="301" y="153"/>
                    </a:lnTo>
                    <a:lnTo>
                      <a:pt x="301" y="155"/>
                    </a:lnTo>
                    <a:lnTo>
                      <a:pt x="303" y="156"/>
                    </a:lnTo>
                    <a:lnTo>
                      <a:pt x="299" y="156"/>
                    </a:lnTo>
                    <a:lnTo>
                      <a:pt x="299" y="155"/>
                    </a:lnTo>
                    <a:lnTo>
                      <a:pt x="298" y="153"/>
                    </a:lnTo>
                    <a:lnTo>
                      <a:pt x="296" y="153"/>
                    </a:lnTo>
                    <a:lnTo>
                      <a:pt x="296" y="151"/>
                    </a:lnTo>
                    <a:lnTo>
                      <a:pt x="294" y="151"/>
                    </a:lnTo>
                    <a:lnTo>
                      <a:pt x="293" y="151"/>
                    </a:lnTo>
                    <a:lnTo>
                      <a:pt x="291" y="151"/>
                    </a:lnTo>
                    <a:lnTo>
                      <a:pt x="289" y="151"/>
                    </a:lnTo>
                    <a:lnTo>
                      <a:pt x="289" y="153"/>
                    </a:lnTo>
                    <a:lnTo>
                      <a:pt x="289" y="155"/>
                    </a:lnTo>
                    <a:lnTo>
                      <a:pt x="291" y="155"/>
                    </a:lnTo>
                    <a:lnTo>
                      <a:pt x="293" y="155"/>
                    </a:lnTo>
                    <a:lnTo>
                      <a:pt x="294" y="155"/>
                    </a:lnTo>
                    <a:lnTo>
                      <a:pt x="294" y="156"/>
                    </a:lnTo>
                    <a:lnTo>
                      <a:pt x="293" y="156"/>
                    </a:lnTo>
                    <a:lnTo>
                      <a:pt x="291" y="156"/>
                    </a:lnTo>
                    <a:lnTo>
                      <a:pt x="289" y="155"/>
                    </a:lnTo>
                    <a:lnTo>
                      <a:pt x="289" y="153"/>
                    </a:lnTo>
                    <a:lnTo>
                      <a:pt x="287" y="153"/>
                    </a:lnTo>
                    <a:lnTo>
                      <a:pt x="287" y="151"/>
                    </a:lnTo>
                    <a:lnTo>
                      <a:pt x="286" y="151"/>
                    </a:lnTo>
                    <a:lnTo>
                      <a:pt x="284" y="150"/>
                    </a:lnTo>
                    <a:lnTo>
                      <a:pt x="284" y="151"/>
                    </a:lnTo>
                    <a:lnTo>
                      <a:pt x="282" y="150"/>
                    </a:lnTo>
                    <a:lnTo>
                      <a:pt x="281" y="148"/>
                    </a:lnTo>
                    <a:lnTo>
                      <a:pt x="282" y="146"/>
                    </a:lnTo>
                    <a:lnTo>
                      <a:pt x="282" y="144"/>
                    </a:lnTo>
                    <a:lnTo>
                      <a:pt x="281" y="144"/>
                    </a:lnTo>
                    <a:lnTo>
                      <a:pt x="279" y="146"/>
                    </a:lnTo>
                    <a:lnTo>
                      <a:pt x="279" y="144"/>
                    </a:lnTo>
                    <a:lnTo>
                      <a:pt x="279" y="143"/>
                    </a:lnTo>
                    <a:lnTo>
                      <a:pt x="277" y="141"/>
                    </a:lnTo>
                    <a:lnTo>
                      <a:pt x="277" y="139"/>
                    </a:lnTo>
                    <a:lnTo>
                      <a:pt x="276" y="139"/>
                    </a:lnTo>
                    <a:lnTo>
                      <a:pt x="274" y="138"/>
                    </a:lnTo>
                    <a:lnTo>
                      <a:pt x="272" y="136"/>
                    </a:lnTo>
                    <a:lnTo>
                      <a:pt x="272" y="134"/>
                    </a:lnTo>
                    <a:lnTo>
                      <a:pt x="272" y="133"/>
                    </a:lnTo>
                    <a:lnTo>
                      <a:pt x="276" y="133"/>
                    </a:lnTo>
                    <a:lnTo>
                      <a:pt x="277" y="131"/>
                    </a:lnTo>
                    <a:lnTo>
                      <a:pt x="277" y="129"/>
                    </a:lnTo>
                    <a:lnTo>
                      <a:pt x="277" y="128"/>
                    </a:lnTo>
                    <a:lnTo>
                      <a:pt x="276" y="129"/>
                    </a:lnTo>
                    <a:lnTo>
                      <a:pt x="276" y="128"/>
                    </a:lnTo>
                    <a:lnTo>
                      <a:pt x="274" y="126"/>
                    </a:lnTo>
                    <a:lnTo>
                      <a:pt x="272" y="126"/>
                    </a:lnTo>
                    <a:lnTo>
                      <a:pt x="274" y="124"/>
                    </a:lnTo>
                    <a:lnTo>
                      <a:pt x="274" y="122"/>
                    </a:lnTo>
                    <a:lnTo>
                      <a:pt x="274" y="121"/>
                    </a:lnTo>
                    <a:lnTo>
                      <a:pt x="276" y="121"/>
                    </a:lnTo>
                    <a:lnTo>
                      <a:pt x="276" y="119"/>
                    </a:lnTo>
                    <a:lnTo>
                      <a:pt x="277" y="119"/>
                    </a:lnTo>
                    <a:lnTo>
                      <a:pt x="277" y="121"/>
                    </a:lnTo>
                    <a:lnTo>
                      <a:pt x="279" y="121"/>
                    </a:lnTo>
                    <a:lnTo>
                      <a:pt x="279" y="119"/>
                    </a:lnTo>
                    <a:lnTo>
                      <a:pt x="281" y="119"/>
                    </a:lnTo>
                    <a:lnTo>
                      <a:pt x="281" y="117"/>
                    </a:lnTo>
                    <a:lnTo>
                      <a:pt x="282" y="117"/>
                    </a:lnTo>
                    <a:lnTo>
                      <a:pt x="284" y="116"/>
                    </a:lnTo>
                    <a:lnTo>
                      <a:pt x="282" y="116"/>
                    </a:lnTo>
                    <a:lnTo>
                      <a:pt x="282" y="114"/>
                    </a:lnTo>
                    <a:lnTo>
                      <a:pt x="281" y="114"/>
                    </a:lnTo>
                    <a:lnTo>
                      <a:pt x="281" y="112"/>
                    </a:lnTo>
                    <a:lnTo>
                      <a:pt x="279" y="114"/>
                    </a:lnTo>
                    <a:lnTo>
                      <a:pt x="277" y="112"/>
                    </a:lnTo>
                    <a:lnTo>
                      <a:pt x="276" y="111"/>
                    </a:lnTo>
                    <a:lnTo>
                      <a:pt x="274" y="111"/>
                    </a:lnTo>
                    <a:lnTo>
                      <a:pt x="274" y="109"/>
                    </a:lnTo>
                    <a:lnTo>
                      <a:pt x="274" y="107"/>
                    </a:lnTo>
                    <a:lnTo>
                      <a:pt x="272" y="107"/>
                    </a:lnTo>
                    <a:lnTo>
                      <a:pt x="272" y="109"/>
                    </a:lnTo>
                    <a:lnTo>
                      <a:pt x="272" y="111"/>
                    </a:lnTo>
                    <a:lnTo>
                      <a:pt x="269" y="111"/>
                    </a:lnTo>
                    <a:lnTo>
                      <a:pt x="269" y="109"/>
                    </a:lnTo>
                    <a:lnTo>
                      <a:pt x="267" y="111"/>
                    </a:lnTo>
                    <a:lnTo>
                      <a:pt x="267" y="112"/>
                    </a:lnTo>
                    <a:lnTo>
                      <a:pt x="269" y="114"/>
                    </a:lnTo>
                    <a:lnTo>
                      <a:pt x="269" y="116"/>
                    </a:lnTo>
                    <a:lnTo>
                      <a:pt x="267" y="116"/>
                    </a:lnTo>
                    <a:lnTo>
                      <a:pt x="267" y="114"/>
                    </a:lnTo>
                    <a:lnTo>
                      <a:pt x="265" y="112"/>
                    </a:lnTo>
                    <a:lnTo>
                      <a:pt x="265" y="111"/>
                    </a:lnTo>
                    <a:lnTo>
                      <a:pt x="265" y="109"/>
                    </a:lnTo>
                    <a:lnTo>
                      <a:pt x="265" y="107"/>
                    </a:lnTo>
                    <a:lnTo>
                      <a:pt x="265" y="106"/>
                    </a:lnTo>
                    <a:lnTo>
                      <a:pt x="267" y="104"/>
                    </a:lnTo>
                    <a:lnTo>
                      <a:pt x="267" y="102"/>
                    </a:lnTo>
                    <a:lnTo>
                      <a:pt x="267" y="100"/>
                    </a:lnTo>
                    <a:lnTo>
                      <a:pt x="267" y="99"/>
                    </a:lnTo>
                    <a:lnTo>
                      <a:pt x="269" y="99"/>
                    </a:lnTo>
                    <a:lnTo>
                      <a:pt x="269" y="97"/>
                    </a:lnTo>
                    <a:lnTo>
                      <a:pt x="271" y="99"/>
                    </a:lnTo>
                    <a:lnTo>
                      <a:pt x="272" y="99"/>
                    </a:lnTo>
                    <a:lnTo>
                      <a:pt x="274" y="100"/>
                    </a:lnTo>
                    <a:lnTo>
                      <a:pt x="276" y="99"/>
                    </a:lnTo>
                    <a:lnTo>
                      <a:pt x="276" y="97"/>
                    </a:lnTo>
                    <a:lnTo>
                      <a:pt x="274" y="95"/>
                    </a:lnTo>
                    <a:lnTo>
                      <a:pt x="274" y="94"/>
                    </a:lnTo>
                    <a:lnTo>
                      <a:pt x="274" y="92"/>
                    </a:lnTo>
                    <a:lnTo>
                      <a:pt x="272" y="92"/>
                    </a:lnTo>
                    <a:lnTo>
                      <a:pt x="272" y="90"/>
                    </a:lnTo>
                    <a:lnTo>
                      <a:pt x="272" y="89"/>
                    </a:lnTo>
                    <a:lnTo>
                      <a:pt x="272" y="87"/>
                    </a:lnTo>
                    <a:lnTo>
                      <a:pt x="271" y="87"/>
                    </a:lnTo>
                    <a:lnTo>
                      <a:pt x="269" y="87"/>
                    </a:lnTo>
                    <a:lnTo>
                      <a:pt x="269" y="89"/>
                    </a:lnTo>
                    <a:lnTo>
                      <a:pt x="269" y="90"/>
                    </a:lnTo>
                    <a:lnTo>
                      <a:pt x="267" y="90"/>
                    </a:lnTo>
                    <a:lnTo>
                      <a:pt x="267" y="89"/>
                    </a:lnTo>
                    <a:lnTo>
                      <a:pt x="267" y="87"/>
                    </a:lnTo>
                    <a:lnTo>
                      <a:pt x="265" y="89"/>
                    </a:lnTo>
                    <a:lnTo>
                      <a:pt x="265" y="90"/>
                    </a:lnTo>
                    <a:lnTo>
                      <a:pt x="265" y="92"/>
                    </a:lnTo>
                    <a:lnTo>
                      <a:pt x="264" y="92"/>
                    </a:lnTo>
                    <a:lnTo>
                      <a:pt x="262" y="92"/>
                    </a:lnTo>
                    <a:lnTo>
                      <a:pt x="262" y="94"/>
                    </a:lnTo>
                    <a:lnTo>
                      <a:pt x="264" y="95"/>
                    </a:lnTo>
                    <a:lnTo>
                      <a:pt x="264" y="97"/>
                    </a:lnTo>
                    <a:lnTo>
                      <a:pt x="262" y="97"/>
                    </a:lnTo>
                    <a:lnTo>
                      <a:pt x="262" y="99"/>
                    </a:lnTo>
                    <a:lnTo>
                      <a:pt x="262" y="100"/>
                    </a:lnTo>
                    <a:lnTo>
                      <a:pt x="260" y="100"/>
                    </a:lnTo>
                    <a:lnTo>
                      <a:pt x="260" y="99"/>
                    </a:lnTo>
                    <a:lnTo>
                      <a:pt x="260" y="97"/>
                    </a:lnTo>
                    <a:lnTo>
                      <a:pt x="260" y="95"/>
                    </a:lnTo>
                    <a:lnTo>
                      <a:pt x="260" y="94"/>
                    </a:lnTo>
                    <a:lnTo>
                      <a:pt x="260" y="92"/>
                    </a:lnTo>
                    <a:lnTo>
                      <a:pt x="259" y="90"/>
                    </a:lnTo>
                    <a:lnTo>
                      <a:pt x="259" y="89"/>
                    </a:lnTo>
                    <a:lnTo>
                      <a:pt x="260" y="89"/>
                    </a:lnTo>
                    <a:lnTo>
                      <a:pt x="260" y="87"/>
                    </a:lnTo>
                    <a:lnTo>
                      <a:pt x="260" y="85"/>
                    </a:lnTo>
                    <a:lnTo>
                      <a:pt x="260" y="83"/>
                    </a:lnTo>
                    <a:lnTo>
                      <a:pt x="260" y="82"/>
                    </a:lnTo>
                    <a:lnTo>
                      <a:pt x="260" y="80"/>
                    </a:lnTo>
                    <a:lnTo>
                      <a:pt x="260" y="78"/>
                    </a:lnTo>
                    <a:lnTo>
                      <a:pt x="262" y="78"/>
                    </a:lnTo>
                    <a:lnTo>
                      <a:pt x="262" y="80"/>
                    </a:lnTo>
                    <a:lnTo>
                      <a:pt x="264" y="82"/>
                    </a:lnTo>
                    <a:lnTo>
                      <a:pt x="264" y="83"/>
                    </a:lnTo>
                    <a:lnTo>
                      <a:pt x="265" y="83"/>
                    </a:lnTo>
                    <a:lnTo>
                      <a:pt x="267" y="83"/>
                    </a:lnTo>
                    <a:lnTo>
                      <a:pt x="269" y="83"/>
                    </a:lnTo>
                    <a:lnTo>
                      <a:pt x="271" y="83"/>
                    </a:lnTo>
                    <a:lnTo>
                      <a:pt x="272" y="82"/>
                    </a:lnTo>
                    <a:lnTo>
                      <a:pt x="274" y="80"/>
                    </a:lnTo>
                    <a:lnTo>
                      <a:pt x="274" y="78"/>
                    </a:lnTo>
                    <a:lnTo>
                      <a:pt x="272" y="78"/>
                    </a:lnTo>
                    <a:lnTo>
                      <a:pt x="272" y="77"/>
                    </a:lnTo>
                    <a:lnTo>
                      <a:pt x="271" y="75"/>
                    </a:lnTo>
                    <a:lnTo>
                      <a:pt x="271" y="73"/>
                    </a:lnTo>
                    <a:lnTo>
                      <a:pt x="272" y="73"/>
                    </a:lnTo>
                    <a:lnTo>
                      <a:pt x="272" y="72"/>
                    </a:lnTo>
                    <a:lnTo>
                      <a:pt x="272" y="70"/>
                    </a:lnTo>
                    <a:lnTo>
                      <a:pt x="271" y="70"/>
                    </a:lnTo>
                    <a:lnTo>
                      <a:pt x="269" y="72"/>
                    </a:lnTo>
                    <a:lnTo>
                      <a:pt x="269" y="73"/>
                    </a:lnTo>
                    <a:lnTo>
                      <a:pt x="269" y="75"/>
                    </a:lnTo>
                    <a:lnTo>
                      <a:pt x="269" y="77"/>
                    </a:lnTo>
                    <a:lnTo>
                      <a:pt x="269" y="78"/>
                    </a:lnTo>
                    <a:lnTo>
                      <a:pt x="271" y="78"/>
                    </a:lnTo>
                    <a:lnTo>
                      <a:pt x="271" y="80"/>
                    </a:lnTo>
                    <a:lnTo>
                      <a:pt x="269" y="80"/>
                    </a:lnTo>
                    <a:lnTo>
                      <a:pt x="267" y="78"/>
                    </a:lnTo>
                    <a:lnTo>
                      <a:pt x="267" y="77"/>
                    </a:lnTo>
                    <a:lnTo>
                      <a:pt x="267" y="75"/>
                    </a:lnTo>
                    <a:lnTo>
                      <a:pt x="267" y="73"/>
                    </a:lnTo>
                    <a:lnTo>
                      <a:pt x="265" y="72"/>
                    </a:lnTo>
                    <a:lnTo>
                      <a:pt x="265" y="70"/>
                    </a:lnTo>
                    <a:lnTo>
                      <a:pt x="264" y="70"/>
                    </a:lnTo>
                    <a:lnTo>
                      <a:pt x="264" y="68"/>
                    </a:lnTo>
                    <a:lnTo>
                      <a:pt x="262" y="67"/>
                    </a:lnTo>
                    <a:lnTo>
                      <a:pt x="260" y="67"/>
                    </a:lnTo>
                    <a:lnTo>
                      <a:pt x="260" y="65"/>
                    </a:lnTo>
                    <a:lnTo>
                      <a:pt x="262" y="65"/>
                    </a:lnTo>
                    <a:lnTo>
                      <a:pt x="262" y="63"/>
                    </a:lnTo>
                    <a:lnTo>
                      <a:pt x="262" y="61"/>
                    </a:lnTo>
                    <a:lnTo>
                      <a:pt x="262" y="58"/>
                    </a:lnTo>
                    <a:lnTo>
                      <a:pt x="264" y="56"/>
                    </a:lnTo>
                    <a:lnTo>
                      <a:pt x="264" y="55"/>
                    </a:lnTo>
                    <a:lnTo>
                      <a:pt x="264" y="53"/>
                    </a:lnTo>
                    <a:lnTo>
                      <a:pt x="265" y="53"/>
                    </a:lnTo>
                    <a:lnTo>
                      <a:pt x="265" y="51"/>
                    </a:lnTo>
                    <a:lnTo>
                      <a:pt x="265" y="50"/>
                    </a:lnTo>
                    <a:lnTo>
                      <a:pt x="264" y="50"/>
                    </a:lnTo>
                    <a:lnTo>
                      <a:pt x="264" y="48"/>
                    </a:lnTo>
                    <a:lnTo>
                      <a:pt x="265" y="46"/>
                    </a:lnTo>
                    <a:lnTo>
                      <a:pt x="267" y="46"/>
                    </a:lnTo>
                    <a:lnTo>
                      <a:pt x="269" y="45"/>
                    </a:lnTo>
                    <a:lnTo>
                      <a:pt x="267" y="45"/>
                    </a:lnTo>
                    <a:lnTo>
                      <a:pt x="267" y="43"/>
                    </a:lnTo>
                    <a:lnTo>
                      <a:pt x="269" y="43"/>
                    </a:lnTo>
                    <a:lnTo>
                      <a:pt x="269" y="41"/>
                    </a:lnTo>
                    <a:lnTo>
                      <a:pt x="272" y="41"/>
                    </a:lnTo>
                    <a:lnTo>
                      <a:pt x="274" y="41"/>
                    </a:lnTo>
                    <a:lnTo>
                      <a:pt x="276" y="41"/>
                    </a:lnTo>
                    <a:lnTo>
                      <a:pt x="277" y="39"/>
                    </a:lnTo>
                    <a:lnTo>
                      <a:pt x="277" y="38"/>
                    </a:lnTo>
                    <a:lnTo>
                      <a:pt x="276" y="38"/>
                    </a:lnTo>
                    <a:lnTo>
                      <a:pt x="274" y="39"/>
                    </a:lnTo>
                    <a:lnTo>
                      <a:pt x="274" y="38"/>
                    </a:lnTo>
                    <a:lnTo>
                      <a:pt x="276" y="36"/>
                    </a:lnTo>
                    <a:lnTo>
                      <a:pt x="276" y="34"/>
                    </a:lnTo>
                    <a:lnTo>
                      <a:pt x="277" y="34"/>
                    </a:lnTo>
                    <a:lnTo>
                      <a:pt x="277" y="33"/>
                    </a:lnTo>
                    <a:lnTo>
                      <a:pt x="277" y="31"/>
                    </a:lnTo>
                    <a:lnTo>
                      <a:pt x="276" y="31"/>
                    </a:lnTo>
                    <a:lnTo>
                      <a:pt x="276" y="33"/>
                    </a:lnTo>
                    <a:lnTo>
                      <a:pt x="276" y="31"/>
                    </a:lnTo>
                    <a:lnTo>
                      <a:pt x="276" y="29"/>
                    </a:lnTo>
                    <a:lnTo>
                      <a:pt x="276" y="28"/>
                    </a:lnTo>
                    <a:lnTo>
                      <a:pt x="276" y="26"/>
                    </a:lnTo>
                    <a:lnTo>
                      <a:pt x="276" y="24"/>
                    </a:lnTo>
                    <a:lnTo>
                      <a:pt x="276" y="22"/>
                    </a:lnTo>
                    <a:lnTo>
                      <a:pt x="276" y="21"/>
                    </a:lnTo>
                    <a:lnTo>
                      <a:pt x="274" y="21"/>
                    </a:lnTo>
                    <a:lnTo>
                      <a:pt x="272" y="21"/>
                    </a:lnTo>
                    <a:lnTo>
                      <a:pt x="272" y="22"/>
                    </a:lnTo>
                    <a:lnTo>
                      <a:pt x="271" y="22"/>
                    </a:lnTo>
                    <a:lnTo>
                      <a:pt x="269" y="22"/>
                    </a:lnTo>
                    <a:lnTo>
                      <a:pt x="267" y="24"/>
                    </a:lnTo>
                    <a:lnTo>
                      <a:pt x="265" y="26"/>
                    </a:lnTo>
                    <a:lnTo>
                      <a:pt x="265" y="28"/>
                    </a:lnTo>
                    <a:lnTo>
                      <a:pt x="265" y="29"/>
                    </a:lnTo>
                    <a:lnTo>
                      <a:pt x="267" y="31"/>
                    </a:lnTo>
                    <a:lnTo>
                      <a:pt x="269" y="31"/>
                    </a:lnTo>
                    <a:lnTo>
                      <a:pt x="271" y="31"/>
                    </a:lnTo>
                    <a:lnTo>
                      <a:pt x="271" y="33"/>
                    </a:lnTo>
                    <a:lnTo>
                      <a:pt x="271" y="34"/>
                    </a:lnTo>
                    <a:lnTo>
                      <a:pt x="269" y="34"/>
                    </a:lnTo>
                    <a:lnTo>
                      <a:pt x="267" y="36"/>
                    </a:lnTo>
                    <a:lnTo>
                      <a:pt x="267" y="38"/>
                    </a:lnTo>
                    <a:lnTo>
                      <a:pt x="265" y="38"/>
                    </a:lnTo>
                    <a:lnTo>
                      <a:pt x="265" y="39"/>
                    </a:lnTo>
                    <a:lnTo>
                      <a:pt x="264" y="39"/>
                    </a:lnTo>
                    <a:lnTo>
                      <a:pt x="264" y="41"/>
                    </a:lnTo>
                    <a:lnTo>
                      <a:pt x="264" y="43"/>
                    </a:lnTo>
                    <a:lnTo>
                      <a:pt x="262" y="43"/>
                    </a:lnTo>
                    <a:lnTo>
                      <a:pt x="262" y="45"/>
                    </a:lnTo>
                    <a:lnTo>
                      <a:pt x="260" y="46"/>
                    </a:lnTo>
                    <a:lnTo>
                      <a:pt x="260" y="45"/>
                    </a:lnTo>
                    <a:lnTo>
                      <a:pt x="259" y="45"/>
                    </a:lnTo>
                    <a:lnTo>
                      <a:pt x="257" y="46"/>
                    </a:lnTo>
                    <a:lnTo>
                      <a:pt x="259" y="46"/>
                    </a:lnTo>
                    <a:lnTo>
                      <a:pt x="259" y="48"/>
                    </a:lnTo>
                    <a:lnTo>
                      <a:pt x="257" y="50"/>
                    </a:lnTo>
                    <a:lnTo>
                      <a:pt x="257" y="51"/>
                    </a:lnTo>
                    <a:lnTo>
                      <a:pt x="255" y="51"/>
                    </a:lnTo>
                    <a:lnTo>
                      <a:pt x="257" y="50"/>
                    </a:lnTo>
                    <a:lnTo>
                      <a:pt x="255" y="50"/>
                    </a:lnTo>
                    <a:lnTo>
                      <a:pt x="255" y="48"/>
                    </a:lnTo>
                    <a:lnTo>
                      <a:pt x="255" y="46"/>
                    </a:lnTo>
                    <a:lnTo>
                      <a:pt x="254" y="46"/>
                    </a:lnTo>
                    <a:lnTo>
                      <a:pt x="252" y="46"/>
                    </a:lnTo>
                    <a:lnTo>
                      <a:pt x="252" y="48"/>
                    </a:lnTo>
                    <a:lnTo>
                      <a:pt x="252" y="50"/>
                    </a:lnTo>
                    <a:lnTo>
                      <a:pt x="254" y="51"/>
                    </a:lnTo>
                    <a:lnTo>
                      <a:pt x="254" y="53"/>
                    </a:lnTo>
                    <a:lnTo>
                      <a:pt x="252" y="53"/>
                    </a:lnTo>
                    <a:lnTo>
                      <a:pt x="252" y="51"/>
                    </a:lnTo>
                    <a:lnTo>
                      <a:pt x="250" y="51"/>
                    </a:lnTo>
                    <a:lnTo>
                      <a:pt x="250" y="53"/>
                    </a:lnTo>
                    <a:lnTo>
                      <a:pt x="250" y="55"/>
                    </a:lnTo>
                    <a:lnTo>
                      <a:pt x="250" y="56"/>
                    </a:lnTo>
                    <a:lnTo>
                      <a:pt x="249" y="56"/>
                    </a:lnTo>
                    <a:lnTo>
                      <a:pt x="249" y="58"/>
                    </a:lnTo>
                    <a:lnTo>
                      <a:pt x="250" y="58"/>
                    </a:lnTo>
                    <a:lnTo>
                      <a:pt x="250" y="60"/>
                    </a:lnTo>
                    <a:lnTo>
                      <a:pt x="250" y="61"/>
                    </a:lnTo>
                    <a:lnTo>
                      <a:pt x="249" y="61"/>
                    </a:lnTo>
                    <a:lnTo>
                      <a:pt x="249" y="63"/>
                    </a:lnTo>
                    <a:lnTo>
                      <a:pt x="247" y="65"/>
                    </a:lnTo>
                    <a:lnTo>
                      <a:pt x="245" y="65"/>
                    </a:lnTo>
                    <a:lnTo>
                      <a:pt x="243" y="65"/>
                    </a:lnTo>
                    <a:lnTo>
                      <a:pt x="242" y="65"/>
                    </a:lnTo>
                    <a:lnTo>
                      <a:pt x="240" y="63"/>
                    </a:lnTo>
                    <a:lnTo>
                      <a:pt x="240" y="65"/>
                    </a:lnTo>
                    <a:lnTo>
                      <a:pt x="240" y="67"/>
                    </a:lnTo>
                    <a:lnTo>
                      <a:pt x="242" y="68"/>
                    </a:lnTo>
                    <a:lnTo>
                      <a:pt x="243" y="68"/>
                    </a:lnTo>
                    <a:lnTo>
                      <a:pt x="243" y="70"/>
                    </a:lnTo>
                    <a:lnTo>
                      <a:pt x="245" y="68"/>
                    </a:lnTo>
                    <a:lnTo>
                      <a:pt x="245" y="70"/>
                    </a:lnTo>
                    <a:lnTo>
                      <a:pt x="247" y="70"/>
                    </a:lnTo>
                    <a:lnTo>
                      <a:pt x="249" y="72"/>
                    </a:lnTo>
                    <a:lnTo>
                      <a:pt x="250" y="72"/>
                    </a:lnTo>
                    <a:lnTo>
                      <a:pt x="250" y="73"/>
                    </a:lnTo>
                    <a:lnTo>
                      <a:pt x="250" y="75"/>
                    </a:lnTo>
                    <a:lnTo>
                      <a:pt x="252" y="75"/>
                    </a:lnTo>
                    <a:lnTo>
                      <a:pt x="252" y="77"/>
                    </a:lnTo>
                    <a:lnTo>
                      <a:pt x="252" y="78"/>
                    </a:lnTo>
                    <a:lnTo>
                      <a:pt x="250" y="80"/>
                    </a:lnTo>
                    <a:lnTo>
                      <a:pt x="252" y="80"/>
                    </a:lnTo>
                    <a:lnTo>
                      <a:pt x="254" y="80"/>
                    </a:lnTo>
                    <a:lnTo>
                      <a:pt x="254" y="82"/>
                    </a:lnTo>
                    <a:lnTo>
                      <a:pt x="255" y="82"/>
                    </a:lnTo>
                    <a:lnTo>
                      <a:pt x="255" y="83"/>
                    </a:lnTo>
                    <a:lnTo>
                      <a:pt x="254" y="85"/>
                    </a:lnTo>
                    <a:lnTo>
                      <a:pt x="252" y="87"/>
                    </a:lnTo>
                    <a:lnTo>
                      <a:pt x="250" y="89"/>
                    </a:lnTo>
                    <a:lnTo>
                      <a:pt x="250" y="90"/>
                    </a:lnTo>
                    <a:lnTo>
                      <a:pt x="252" y="90"/>
                    </a:lnTo>
                    <a:lnTo>
                      <a:pt x="252" y="94"/>
                    </a:lnTo>
                    <a:lnTo>
                      <a:pt x="252" y="95"/>
                    </a:lnTo>
                    <a:lnTo>
                      <a:pt x="252" y="94"/>
                    </a:lnTo>
                    <a:lnTo>
                      <a:pt x="250" y="95"/>
                    </a:lnTo>
                    <a:lnTo>
                      <a:pt x="250" y="97"/>
                    </a:lnTo>
                    <a:lnTo>
                      <a:pt x="250" y="99"/>
                    </a:lnTo>
                    <a:lnTo>
                      <a:pt x="249" y="99"/>
                    </a:lnTo>
                    <a:lnTo>
                      <a:pt x="249" y="100"/>
                    </a:lnTo>
                    <a:lnTo>
                      <a:pt x="250" y="102"/>
                    </a:lnTo>
                    <a:lnTo>
                      <a:pt x="250" y="100"/>
                    </a:lnTo>
                    <a:lnTo>
                      <a:pt x="252" y="100"/>
                    </a:lnTo>
                    <a:lnTo>
                      <a:pt x="252" y="102"/>
                    </a:lnTo>
                    <a:lnTo>
                      <a:pt x="252" y="104"/>
                    </a:lnTo>
                    <a:lnTo>
                      <a:pt x="252" y="106"/>
                    </a:lnTo>
                    <a:lnTo>
                      <a:pt x="250" y="106"/>
                    </a:lnTo>
                    <a:lnTo>
                      <a:pt x="250" y="107"/>
                    </a:lnTo>
                    <a:lnTo>
                      <a:pt x="250" y="109"/>
                    </a:lnTo>
                    <a:lnTo>
                      <a:pt x="249" y="109"/>
                    </a:lnTo>
                    <a:lnTo>
                      <a:pt x="249" y="111"/>
                    </a:lnTo>
                    <a:lnTo>
                      <a:pt x="249" y="112"/>
                    </a:lnTo>
                    <a:lnTo>
                      <a:pt x="249" y="114"/>
                    </a:lnTo>
                    <a:lnTo>
                      <a:pt x="250" y="114"/>
                    </a:lnTo>
                    <a:lnTo>
                      <a:pt x="252" y="114"/>
                    </a:lnTo>
                    <a:lnTo>
                      <a:pt x="252" y="116"/>
                    </a:lnTo>
                    <a:lnTo>
                      <a:pt x="252" y="117"/>
                    </a:lnTo>
                    <a:lnTo>
                      <a:pt x="252" y="119"/>
                    </a:lnTo>
                    <a:lnTo>
                      <a:pt x="254" y="121"/>
                    </a:lnTo>
                    <a:lnTo>
                      <a:pt x="254" y="122"/>
                    </a:lnTo>
                    <a:lnTo>
                      <a:pt x="255" y="124"/>
                    </a:lnTo>
                    <a:lnTo>
                      <a:pt x="255" y="126"/>
                    </a:lnTo>
                    <a:lnTo>
                      <a:pt x="255" y="128"/>
                    </a:lnTo>
                    <a:lnTo>
                      <a:pt x="257" y="131"/>
                    </a:lnTo>
                    <a:lnTo>
                      <a:pt x="257" y="133"/>
                    </a:lnTo>
                    <a:lnTo>
                      <a:pt x="257" y="134"/>
                    </a:lnTo>
                    <a:lnTo>
                      <a:pt x="259" y="136"/>
                    </a:lnTo>
                    <a:lnTo>
                      <a:pt x="259" y="138"/>
                    </a:lnTo>
                    <a:lnTo>
                      <a:pt x="260" y="138"/>
                    </a:lnTo>
                    <a:lnTo>
                      <a:pt x="262" y="139"/>
                    </a:lnTo>
                    <a:lnTo>
                      <a:pt x="264" y="141"/>
                    </a:lnTo>
                    <a:lnTo>
                      <a:pt x="265" y="141"/>
                    </a:lnTo>
                    <a:lnTo>
                      <a:pt x="267" y="143"/>
                    </a:lnTo>
                    <a:lnTo>
                      <a:pt x="269" y="144"/>
                    </a:lnTo>
                    <a:lnTo>
                      <a:pt x="269" y="146"/>
                    </a:lnTo>
                    <a:lnTo>
                      <a:pt x="271" y="146"/>
                    </a:lnTo>
                    <a:lnTo>
                      <a:pt x="271" y="148"/>
                    </a:lnTo>
                    <a:lnTo>
                      <a:pt x="271" y="150"/>
                    </a:lnTo>
                    <a:lnTo>
                      <a:pt x="271" y="151"/>
                    </a:lnTo>
                    <a:lnTo>
                      <a:pt x="271" y="153"/>
                    </a:lnTo>
                    <a:lnTo>
                      <a:pt x="272" y="155"/>
                    </a:lnTo>
                    <a:lnTo>
                      <a:pt x="274" y="155"/>
                    </a:lnTo>
                    <a:lnTo>
                      <a:pt x="272" y="155"/>
                    </a:lnTo>
                    <a:lnTo>
                      <a:pt x="272" y="156"/>
                    </a:lnTo>
                    <a:lnTo>
                      <a:pt x="272" y="158"/>
                    </a:lnTo>
                    <a:lnTo>
                      <a:pt x="274" y="160"/>
                    </a:lnTo>
                    <a:lnTo>
                      <a:pt x="274" y="161"/>
                    </a:lnTo>
                    <a:lnTo>
                      <a:pt x="274" y="163"/>
                    </a:lnTo>
                    <a:lnTo>
                      <a:pt x="276" y="163"/>
                    </a:lnTo>
                    <a:lnTo>
                      <a:pt x="276" y="165"/>
                    </a:lnTo>
                    <a:lnTo>
                      <a:pt x="277" y="165"/>
                    </a:lnTo>
                    <a:lnTo>
                      <a:pt x="277" y="166"/>
                    </a:lnTo>
                    <a:lnTo>
                      <a:pt x="279" y="166"/>
                    </a:lnTo>
                    <a:lnTo>
                      <a:pt x="281" y="168"/>
                    </a:lnTo>
                    <a:lnTo>
                      <a:pt x="281" y="170"/>
                    </a:lnTo>
                    <a:lnTo>
                      <a:pt x="281" y="172"/>
                    </a:lnTo>
                    <a:lnTo>
                      <a:pt x="281" y="173"/>
                    </a:lnTo>
                    <a:lnTo>
                      <a:pt x="282" y="177"/>
                    </a:lnTo>
                    <a:lnTo>
                      <a:pt x="284" y="178"/>
                    </a:lnTo>
                    <a:lnTo>
                      <a:pt x="284" y="180"/>
                    </a:lnTo>
                    <a:lnTo>
                      <a:pt x="282" y="178"/>
                    </a:lnTo>
                    <a:lnTo>
                      <a:pt x="281" y="178"/>
                    </a:lnTo>
                    <a:lnTo>
                      <a:pt x="279" y="178"/>
                    </a:lnTo>
                    <a:lnTo>
                      <a:pt x="279" y="177"/>
                    </a:lnTo>
                    <a:lnTo>
                      <a:pt x="277" y="175"/>
                    </a:lnTo>
                    <a:lnTo>
                      <a:pt x="276" y="175"/>
                    </a:lnTo>
                    <a:lnTo>
                      <a:pt x="276" y="173"/>
                    </a:lnTo>
                    <a:lnTo>
                      <a:pt x="274" y="175"/>
                    </a:lnTo>
                    <a:lnTo>
                      <a:pt x="272" y="173"/>
                    </a:lnTo>
                    <a:lnTo>
                      <a:pt x="272" y="172"/>
                    </a:lnTo>
                    <a:lnTo>
                      <a:pt x="271" y="172"/>
                    </a:lnTo>
                    <a:lnTo>
                      <a:pt x="271" y="173"/>
                    </a:lnTo>
                    <a:lnTo>
                      <a:pt x="271" y="175"/>
                    </a:lnTo>
                    <a:lnTo>
                      <a:pt x="269" y="175"/>
                    </a:lnTo>
                    <a:lnTo>
                      <a:pt x="269" y="173"/>
                    </a:lnTo>
                    <a:lnTo>
                      <a:pt x="267" y="173"/>
                    </a:lnTo>
                    <a:lnTo>
                      <a:pt x="265" y="173"/>
                    </a:lnTo>
                    <a:lnTo>
                      <a:pt x="264" y="172"/>
                    </a:lnTo>
                    <a:lnTo>
                      <a:pt x="262" y="170"/>
                    </a:lnTo>
                    <a:lnTo>
                      <a:pt x="262" y="168"/>
                    </a:lnTo>
                    <a:lnTo>
                      <a:pt x="260" y="168"/>
                    </a:lnTo>
                    <a:lnTo>
                      <a:pt x="259" y="166"/>
                    </a:lnTo>
                    <a:lnTo>
                      <a:pt x="255" y="166"/>
                    </a:lnTo>
                    <a:lnTo>
                      <a:pt x="254" y="166"/>
                    </a:lnTo>
                    <a:lnTo>
                      <a:pt x="252" y="166"/>
                    </a:lnTo>
                    <a:lnTo>
                      <a:pt x="250" y="166"/>
                    </a:lnTo>
                    <a:lnTo>
                      <a:pt x="249" y="166"/>
                    </a:lnTo>
                    <a:lnTo>
                      <a:pt x="247" y="166"/>
                    </a:lnTo>
                    <a:lnTo>
                      <a:pt x="245" y="166"/>
                    </a:lnTo>
                    <a:lnTo>
                      <a:pt x="245" y="168"/>
                    </a:lnTo>
                    <a:lnTo>
                      <a:pt x="243" y="168"/>
                    </a:lnTo>
                    <a:lnTo>
                      <a:pt x="242" y="168"/>
                    </a:lnTo>
                    <a:lnTo>
                      <a:pt x="240" y="166"/>
                    </a:lnTo>
                    <a:lnTo>
                      <a:pt x="240" y="165"/>
                    </a:lnTo>
                    <a:lnTo>
                      <a:pt x="240" y="163"/>
                    </a:lnTo>
                    <a:lnTo>
                      <a:pt x="238" y="163"/>
                    </a:lnTo>
                    <a:lnTo>
                      <a:pt x="238" y="161"/>
                    </a:lnTo>
                    <a:lnTo>
                      <a:pt x="237" y="161"/>
                    </a:lnTo>
                    <a:lnTo>
                      <a:pt x="237" y="163"/>
                    </a:lnTo>
                    <a:lnTo>
                      <a:pt x="235" y="163"/>
                    </a:lnTo>
                    <a:lnTo>
                      <a:pt x="237" y="163"/>
                    </a:lnTo>
                    <a:lnTo>
                      <a:pt x="237" y="165"/>
                    </a:lnTo>
                    <a:lnTo>
                      <a:pt x="237" y="166"/>
                    </a:lnTo>
                    <a:lnTo>
                      <a:pt x="235" y="166"/>
                    </a:lnTo>
                    <a:lnTo>
                      <a:pt x="233" y="165"/>
                    </a:lnTo>
                    <a:lnTo>
                      <a:pt x="232" y="165"/>
                    </a:lnTo>
                    <a:lnTo>
                      <a:pt x="230" y="165"/>
                    </a:lnTo>
                    <a:lnTo>
                      <a:pt x="230" y="163"/>
                    </a:lnTo>
                    <a:lnTo>
                      <a:pt x="230" y="161"/>
                    </a:lnTo>
                    <a:lnTo>
                      <a:pt x="228" y="161"/>
                    </a:lnTo>
                    <a:lnTo>
                      <a:pt x="227" y="161"/>
                    </a:lnTo>
                    <a:lnTo>
                      <a:pt x="225" y="160"/>
                    </a:lnTo>
                    <a:lnTo>
                      <a:pt x="223" y="158"/>
                    </a:lnTo>
                    <a:lnTo>
                      <a:pt x="223" y="156"/>
                    </a:lnTo>
                    <a:lnTo>
                      <a:pt x="223" y="155"/>
                    </a:lnTo>
                    <a:lnTo>
                      <a:pt x="221" y="155"/>
                    </a:lnTo>
                    <a:lnTo>
                      <a:pt x="221" y="153"/>
                    </a:lnTo>
                    <a:lnTo>
                      <a:pt x="220" y="153"/>
                    </a:lnTo>
                    <a:lnTo>
                      <a:pt x="220" y="151"/>
                    </a:lnTo>
                    <a:lnTo>
                      <a:pt x="216" y="151"/>
                    </a:lnTo>
                    <a:lnTo>
                      <a:pt x="216" y="153"/>
                    </a:lnTo>
                    <a:lnTo>
                      <a:pt x="215" y="155"/>
                    </a:lnTo>
                    <a:lnTo>
                      <a:pt x="215" y="156"/>
                    </a:lnTo>
                    <a:lnTo>
                      <a:pt x="213" y="156"/>
                    </a:lnTo>
                    <a:lnTo>
                      <a:pt x="211" y="156"/>
                    </a:lnTo>
                    <a:lnTo>
                      <a:pt x="211" y="158"/>
                    </a:lnTo>
                    <a:lnTo>
                      <a:pt x="210" y="158"/>
                    </a:lnTo>
                    <a:lnTo>
                      <a:pt x="210" y="160"/>
                    </a:lnTo>
                    <a:lnTo>
                      <a:pt x="208" y="161"/>
                    </a:lnTo>
                    <a:lnTo>
                      <a:pt x="206" y="163"/>
                    </a:lnTo>
                    <a:lnTo>
                      <a:pt x="204" y="163"/>
                    </a:lnTo>
                    <a:lnTo>
                      <a:pt x="203" y="161"/>
                    </a:lnTo>
                    <a:lnTo>
                      <a:pt x="201" y="161"/>
                    </a:lnTo>
                    <a:lnTo>
                      <a:pt x="201" y="160"/>
                    </a:lnTo>
                    <a:lnTo>
                      <a:pt x="201" y="158"/>
                    </a:lnTo>
                    <a:lnTo>
                      <a:pt x="199" y="158"/>
                    </a:lnTo>
                    <a:lnTo>
                      <a:pt x="199" y="156"/>
                    </a:lnTo>
                    <a:lnTo>
                      <a:pt x="199" y="155"/>
                    </a:lnTo>
                    <a:lnTo>
                      <a:pt x="198" y="153"/>
                    </a:lnTo>
                    <a:lnTo>
                      <a:pt x="198" y="151"/>
                    </a:lnTo>
                    <a:lnTo>
                      <a:pt x="198" y="148"/>
                    </a:lnTo>
                    <a:lnTo>
                      <a:pt x="198" y="146"/>
                    </a:lnTo>
                    <a:lnTo>
                      <a:pt x="199" y="146"/>
                    </a:lnTo>
                    <a:lnTo>
                      <a:pt x="199" y="144"/>
                    </a:lnTo>
                    <a:lnTo>
                      <a:pt x="199" y="143"/>
                    </a:lnTo>
                    <a:lnTo>
                      <a:pt x="201" y="143"/>
                    </a:lnTo>
                    <a:lnTo>
                      <a:pt x="201" y="141"/>
                    </a:lnTo>
                    <a:lnTo>
                      <a:pt x="203" y="138"/>
                    </a:lnTo>
                    <a:lnTo>
                      <a:pt x="204" y="138"/>
                    </a:lnTo>
                    <a:lnTo>
                      <a:pt x="204" y="136"/>
                    </a:lnTo>
                    <a:lnTo>
                      <a:pt x="206" y="136"/>
                    </a:lnTo>
                    <a:lnTo>
                      <a:pt x="206" y="134"/>
                    </a:lnTo>
                    <a:lnTo>
                      <a:pt x="204" y="133"/>
                    </a:lnTo>
                    <a:lnTo>
                      <a:pt x="204" y="129"/>
                    </a:lnTo>
                    <a:lnTo>
                      <a:pt x="206" y="128"/>
                    </a:lnTo>
                    <a:lnTo>
                      <a:pt x="208" y="126"/>
                    </a:lnTo>
                    <a:lnTo>
                      <a:pt x="210" y="122"/>
                    </a:lnTo>
                    <a:lnTo>
                      <a:pt x="210" y="119"/>
                    </a:lnTo>
                    <a:lnTo>
                      <a:pt x="210" y="117"/>
                    </a:lnTo>
                    <a:lnTo>
                      <a:pt x="210" y="116"/>
                    </a:lnTo>
                    <a:lnTo>
                      <a:pt x="211" y="116"/>
                    </a:lnTo>
                    <a:lnTo>
                      <a:pt x="211" y="112"/>
                    </a:lnTo>
                    <a:lnTo>
                      <a:pt x="215" y="109"/>
                    </a:lnTo>
                    <a:lnTo>
                      <a:pt x="215" y="107"/>
                    </a:lnTo>
                    <a:lnTo>
                      <a:pt x="216" y="106"/>
                    </a:lnTo>
                    <a:lnTo>
                      <a:pt x="218" y="104"/>
                    </a:lnTo>
                    <a:lnTo>
                      <a:pt x="215" y="102"/>
                    </a:lnTo>
                    <a:lnTo>
                      <a:pt x="208" y="99"/>
                    </a:lnTo>
                    <a:lnTo>
                      <a:pt x="208" y="97"/>
                    </a:lnTo>
                    <a:lnTo>
                      <a:pt x="204" y="95"/>
                    </a:lnTo>
                    <a:lnTo>
                      <a:pt x="204" y="97"/>
                    </a:lnTo>
                    <a:lnTo>
                      <a:pt x="201" y="102"/>
                    </a:lnTo>
                    <a:lnTo>
                      <a:pt x="199" y="104"/>
                    </a:lnTo>
                    <a:lnTo>
                      <a:pt x="198" y="102"/>
                    </a:lnTo>
                    <a:lnTo>
                      <a:pt x="198" y="100"/>
                    </a:lnTo>
                    <a:lnTo>
                      <a:pt x="196" y="100"/>
                    </a:lnTo>
                    <a:lnTo>
                      <a:pt x="193" y="102"/>
                    </a:lnTo>
                    <a:lnTo>
                      <a:pt x="191" y="102"/>
                    </a:lnTo>
                    <a:lnTo>
                      <a:pt x="189" y="100"/>
                    </a:lnTo>
                    <a:lnTo>
                      <a:pt x="188" y="99"/>
                    </a:lnTo>
                    <a:lnTo>
                      <a:pt x="188" y="97"/>
                    </a:lnTo>
                    <a:lnTo>
                      <a:pt x="188" y="95"/>
                    </a:lnTo>
                    <a:lnTo>
                      <a:pt x="184" y="95"/>
                    </a:lnTo>
                    <a:lnTo>
                      <a:pt x="181" y="94"/>
                    </a:lnTo>
                    <a:lnTo>
                      <a:pt x="179" y="94"/>
                    </a:lnTo>
                    <a:lnTo>
                      <a:pt x="177" y="95"/>
                    </a:lnTo>
                    <a:lnTo>
                      <a:pt x="174" y="95"/>
                    </a:lnTo>
                    <a:lnTo>
                      <a:pt x="171" y="95"/>
                    </a:lnTo>
                    <a:lnTo>
                      <a:pt x="164" y="92"/>
                    </a:lnTo>
                    <a:lnTo>
                      <a:pt x="164" y="90"/>
                    </a:lnTo>
                    <a:lnTo>
                      <a:pt x="164" y="89"/>
                    </a:lnTo>
                    <a:lnTo>
                      <a:pt x="164" y="87"/>
                    </a:lnTo>
                    <a:lnTo>
                      <a:pt x="164" y="85"/>
                    </a:lnTo>
                    <a:lnTo>
                      <a:pt x="166" y="83"/>
                    </a:lnTo>
                    <a:lnTo>
                      <a:pt x="167" y="80"/>
                    </a:lnTo>
                    <a:lnTo>
                      <a:pt x="164" y="78"/>
                    </a:lnTo>
                    <a:lnTo>
                      <a:pt x="162" y="78"/>
                    </a:lnTo>
                    <a:lnTo>
                      <a:pt x="160" y="77"/>
                    </a:lnTo>
                    <a:lnTo>
                      <a:pt x="159" y="77"/>
                    </a:lnTo>
                    <a:lnTo>
                      <a:pt x="157" y="75"/>
                    </a:lnTo>
                    <a:lnTo>
                      <a:pt x="155" y="75"/>
                    </a:lnTo>
                    <a:lnTo>
                      <a:pt x="149" y="73"/>
                    </a:lnTo>
                    <a:lnTo>
                      <a:pt x="145" y="75"/>
                    </a:lnTo>
                    <a:lnTo>
                      <a:pt x="143" y="75"/>
                    </a:lnTo>
                    <a:lnTo>
                      <a:pt x="142" y="73"/>
                    </a:lnTo>
                    <a:lnTo>
                      <a:pt x="140" y="73"/>
                    </a:lnTo>
                    <a:lnTo>
                      <a:pt x="142" y="68"/>
                    </a:lnTo>
                    <a:lnTo>
                      <a:pt x="138" y="65"/>
                    </a:lnTo>
                    <a:lnTo>
                      <a:pt x="133" y="60"/>
                    </a:lnTo>
                    <a:lnTo>
                      <a:pt x="132" y="58"/>
                    </a:lnTo>
                    <a:lnTo>
                      <a:pt x="128" y="58"/>
                    </a:lnTo>
                    <a:lnTo>
                      <a:pt x="127" y="53"/>
                    </a:lnTo>
                    <a:lnTo>
                      <a:pt x="125" y="51"/>
                    </a:lnTo>
                    <a:lnTo>
                      <a:pt x="121" y="51"/>
                    </a:lnTo>
                    <a:lnTo>
                      <a:pt x="116" y="51"/>
                    </a:lnTo>
                    <a:lnTo>
                      <a:pt x="115" y="50"/>
                    </a:lnTo>
                    <a:lnTo>
                      <a:pt x="113" y="48"/>
                    </a:lnTo>
                    <a:lnTo>
                      <a:pt x="110" y="46"/>
                    </a:lnTo>
                    <a:lnTo>
                      <a:pt x="106" y="45"/>
                    </a:lnTo>
                    <a:lnTo>
                      <a:pt x="103" y="45"/>
                    </a:lnTo>
                    <a:lnTo>
                      <a:pt x="101" y="45"/>
                    </a:lnTo>
                    <a:lnTo>
                      <a:pt x="99" y="45"/>
                    </a:lnTo>
                    <a:lnTo>
                      <a:pt x="98" y="48"/>
                    </a:lnTo>
                    <a:lnTo>
                      <a:pt x="94" y="53"/>
                    </a:lnTo>
                    <a:lnTo>
                      <a:pt x="91" y="53"/>
                    </a:lnTo>
                    <a:lnTo>
                      <a:pt x="89" y="53"/>
                    </a:lnTo>
                    <a:lnTo>
                      <a:pt x="88" y="53"/>
                    </a:lnTo>
                    <a:lnTo>
                      <a:pt x="83" y="56"/>
                    </a:lnTo>
                    <a:lnTo>
                      <a:pt x="81" y="60"/>
                    </a:lnTo>
                    <a:lnTo>
                      <a:pt x="81" y="61"/>
                    </a:lnTo>
                    <a:lnTo>
                      <a:pt x="83" y="61"/>
                    </a:lnTo>
                    <a:lnTo>
                      <a:pt x="84" y="61"/>
                    </a:lnTo>
                    <a:lnTo>
                      <a:pt x="84" y="65"/>
                    </a:lnTo>
                    <a:lnTo>
                      <a:pt x="83" y="67"/>
                    </a:lnTo>
                    <a:lnTo>
                      <a:pt x="74" y="68"/>
                    </a:lnTo>
                    <a:lnTo>
                      <a:pt x="67" y="68"/>
                    </a:lnTo>
                    <a:lnTo>
                      <a:pt x="66" y="68"/>
                    </a:lnTo>
                    <a:lnTo>
                      <a:pt x="64" y="68"/>
                    </a:lnTo>
                    <a:lnTo>
                      <a:pt x="57" y="65"/>
                    </a:lnTo>
                    <a:lnTo>
                      <a:pt x="57" y="63"/>
                    </a:lnTo>
                    <a:lnTo>
                      <a:pt x="57" y="61"/>
                    </a:lnTo>
                    <a:lnTo>
                      <a:pt x="54" y="61"/>
                    </a:lnTo>
                    <a:lnTo>
                      <a:pt x="52" y="65"/>
                    </a:lnTo>
                    <a:lnTo>
                      <a:pt x="50" y="73"/>
                    </a:lnTo>
                    <a:lnTo>
                      <a:pt x="44" y="82"/>
                    </a:lnTo>
                    <a:lnTo>
                      <a:pt x="38" y="82"/>
                    </a:lnTo>
                    <a:lnTo>
                      <a:pt x="37" y="80"/>
                    </a:lnTo>
                    <a:lnTo>
                      <a:pt x="35" y="80"/>
                    </a:lnTo>
                    <a:lnTo>
                      <a:pt x="35" y="82"/>
                    </a:lnTo>
                    <a:lnTo>
                      <a:pt x="27" y="92"/>
                    </a:lnTo>
                    <a:lnTo>
                      <a:pt x="27" y="94"/>
                    </a:lnTo>
                    <a:lnTo>
                      <a:pt x="23" y="95"/>
                    </a:lnTo>
                    <a:lnTo>
                      <a:pt x="22" y="97"/>
                    </a:lnTo>
                    <a:lnTo>
                      <a:pt x="15" y="106"/>
                    </a:lnTo>
                    <a:lnTo>
                      <a:pt x="13" y="109"/>
                    </a:lnTo>
                    <a:lnTo>
                      <a:pt x="8" y="114"/>
                    </a:lnTo>
                    <a:lnTo>
                      <a:pt x="6" y="109"/>
                    </a:lnTo>
                    <a:lnTo>
                      <a:pt x="6" y="107"/>
                    </a:lnTo>
                    <a:lnTo>
                      <a:pt x="3" y="82"/>
                    </a:lnTo>
                    <a:lnTo>
                      <a:pt x="0" y="61"/>
                    </a:lnTo>
                    <a:lnTo>
                      <a:pt x="5" y="61"/>
                    </a:lnTo>
                    <a:lnTo>
                      <a:pt x="42" y="53"/>
                    </a:lnTo>
                    <a:lnTo>
                      <a:pt x="50" y="51"/>
                    </a:lnTo>
                    <a:lnTo>
                      <a:pt x="84" y="45"/>
                    </a:lnTo>
                    <a:lnTo>
                      <a:pt x="88" y="45"/>
                    </a:lnTo>
                    <a:close/>
                  </a:path>
                </a:pathLst>
              </a:custGeom>
              <a:solidFill>
                <a:srgbClr val="07DF92"/>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Freeform 49"/>
              <p:cNvSpPr>
                <a:spLocks noEditPoints="1"/>
              </p:cNvSpPr>
              <p:nvPr/>
            </p:nvSpPr>
            <p:spPr bwMode="auto">
              <a:xfrm>
                <a:off x="9464220" y="2060272"/>
                <a:ext cx="551320" cy="294803"/>
              </a:xfrm>
              <a:custGeom>
                <a:avLst/>
                <a:gdLst>
                  <a:gd name="T0" fmla="*/ 280 w 288"/>
                  <a:gd name="T1" fmla="*/ 144 h 154"/>
                  <a:gd name="T2" fmla="*/ 265 w 288"/>
                  <a:gd name="T3" fmla="*/ 142 h 154"/>
                  <a:gd name="T4" fmla="*/ 280 w 288"/>
                  <a:gd name="T5" fmla="*/ 137 h 154"/>
                  <a:gd name="T6" fmla="*/ 234 w 288"/>
                  <a:gd name="T7" fmla="*/ 134 h 154"/>
                  <a:gd name="T8" fmla="*/ 244 w 288"/>
                  <a:gd name="T9" fmla="*/ 141 h 154"/>
                  <a:gd name="T10" fmla="*/ 246 w 288"/>
                  <a:gd name="T11" fmla="*/ 144 h 154"/>
                  <a:gd name="T12" fmla="*/ 227 w 288"/>
                  <a:gd name="T13" fmla="*/ 154 h 154"/>
                  <a:gd name="T14" fmla="*/ 227 w 288"/>
                  <a:gd name="T15" fmla="*/ 144 h 154"/>
                  <a:gd name="T16" fmla="*/ 212 w 288"/>
                  <a:gd name="T17" fmla="*/ 127 h 154"/>
                  <a:gd name="T18" fmla="*/ 182 w 288"/>
                  <a:gd name="T19" fmla="*/ 12 h 154"/>
                  <a:gd name="T20" fmla="*/ 195 w 288"/>
                  <a:gd name="T21" fmla="*/ 14 h 154"/>
                  <a:gd name="T22" fmla="*/ 198 w 288"/>
                  <a:gd name="T23" fmla="*/ 20 h 154"/>
                  <a:gd name="T24" fmla="*/ 187 w 288"/>
                  <a:gd name="T25" fmla="*/ 31 h 154"/>
                  <a:gd name="T26" fmla="*/ 185 w 288"/>
                  <a:gd name="T27" fmla="*/ 39 h 154"/>
                  <a:gd name="T28" fmla="*/ 183 w 288"/>
                  <a:gd name="T29" fmla="*/ 48 h 154"/>
                  <a:gd name="T30" fmla="*/ 178 w 288"/>
                  <a:gd name="T31" fmla="*/ 51 h 154"/>
                  <a:gd name="T32" fmla="*/ 178 w 288"/>
                  <a:gd name="T33" fmla="*/ 56 h 154"/>
                  <a:gd name="T34" fmla="*/ 183 w 288"/>
                  <a:gd name="T35" fmla="*/ 63 h 154"/>
                  <a:gd name="T36" fmla="*/ 188 w 288"/>
                  <a:gd name="T37" fmla="*/ 58 h 154"/>
                  <a:gd name="T38" fmla="*/ 200 w 288"/>
                  <a:gd name="T39" fmla="*/ 63 h 154"/>
                  <a:gd name="T40" fmla="*/ 214 w 288"/>
                  <a:gd name="T41" fmla="*/ 75 h 154"/>
                  <a:gd name="T42" fmla="*/ 212 w 288"/>
                  <a:gd name="T43" fmla="*/ 83 h 154"/>
                  <a:gd name="T44" fmla="*/ 221 w 288"/>
                  <a:gd name="T45" fmla="*/ 88 h 154"/>
                  <a:gd name="T46" fmla="*/ 227 w 288"/>
                  <a:gd name="T47" fmla="*/ 98 h 154"/>
                  <a:gd name="T48" fmla="*/ 241 w 288"/>
                  <a:gd name="T49" fmla="*/ 103 h 154"/>
                  <a:gd name="T50" fmla="*/ 256 w 288"/>
                  <a:gd name="T51" fmla="*/ 97 h 154"/>
                  <a:gd name="T52" fmla="*/ 268 w 288"/>
                  <a:gd name="T53" fmla="*/ 90 h 154"/>
                  <a:gd name="T54" fmla="*/ 263 w 288"/>
                  <a:gd name="T55" fmla="*/ 76 h 154"/>
                  <a:gd name="T56" fmla="*/ 256 w 288"/>
                  <a:gd name="T57" fmla="*/ 70 h 154"/>
                  <a:gd name="T58" fmla="*/ 248 w 288"/>
                  <a:gd name="T59" fmla="*/ 71 h 154"/>
                  <a:gd name="T60" fmla="*/ 244 w 288"/>
                  <a:gd name="T61" fmla="*/ 64 h 154"/>
                  <a:gd name="T62" fmla="*/ 263 w 288"/>
                  <a:gd name="T63" fmla="*/ 70 h 154"/>
                  <a:gd name="T64" fmla="*/ 278 w 288"/>
                  <a:gd name="T65" fmla="*/ 97 h 154"/>
                  <a:gd name="T66" fmla="*/ 276 w 288"/>
                  <a:gd name="T67" fmla="*/ 112 h 154"/>
                  <a:gd name="T68" fmla="*/ 275 w 288"/>
                  <a:gd name="T69" fmla="*/ 105 h 154"/>
                  <a:gd name="T70" fmla="*/ 271 w 288"/>
                  <a:gd name="T71" fmla="*/ 102 h 154"/>
                  <a:gd name="T72" fmla="*/ 259 w 288"/>
                  <a:gd name="T73" fmla="*/ 107 h 154"/>
                  <a:gd name="T74" fmla="*/ 248 w 288"/>
                  <a:gd name="T75" fmla="*/ 114 h 154"/>
                  <a:gd name="T76" fmla="*/ 241 w 288"/>
                  <a:gd name="T77" fmla="*/ 122 h 154"/>
                  <a:gd name="T78" fmla="*/ 231 w 288"/>
                  <a:gd name="T79" fmla="*/ 127 h 154"/>
                  <a:gd name="T80" fmla="*/ 222 w 288"/>
                  <a:gd name="T81" fmla="*/ 137 h 154"/>
                  <a:gd name="T82" fmla="*/ 212 w 288"/>
                  <a:gd name="T83" fmla="*/ 146 h 154"/>
                  <a:gd name="T84" fmla="*/ 221 w 288"/>
                  <a:gd name="T85" fmla="*/ 137 h 154"/>
                  <a:gd name="T86" fmla="*/ 227 w 288"/>
                  <a:gd name="T87" fmla="*/ 120 h 154"/>
                  <a:gd name="T88" fmla="*/ 219 w 288"/>
                  <a:gd name="T89" fmla="*/ 110 h 154"/>
                  <a:gd name="T90" fmla="*/ 215 w 288"/>
                  <a:gd name="T91" fmla="*/ 117 h 154"/>
                  <a:gd name="T92" fmla="*/ 214 w 288"/>
                  <a:gd name="T93" fmla="*/ 124 h 154"/>
                  <a:gd name="T94" fmla="*/ 210 w 288"/>
                  <a:gd name="T95" fmla="*/ 124 h 154"/>
                  <a:gd name="T96" fmla="*/ 205 w 288"/>
                  <a:gd name="T97" fmla="*/ 129 h 154"/>
                  <a:gd name="T98" fmla="*/ 204 w 288"/>
                  <a:gd name="T99" fmla="*/ 139 h 154"/>
                  <a:gd name="T100" fmla="*/ 188 w 288"/>
                  <a:gd name="T101" fmla="*/ 127 h 154"/>
                  <a:gd name="T102" fmla="*/ 168 w 288"/>
                  <a:gd name="T103" fmla="*/ 114 h 154"/>
                  <a:gd name="T104" fmla="*/ 154 w 288"/>
                  <a:gd name="T105" fmla="*/ 98 h 154"/>
                  <a:gd name="T106" fmla="*/ 110 w 288"/>
                  <a:gd name="T107" fmla="*/ 110 h 154"/>
                  <a:gd name="T108" fmla="*/ 58 w 288"/>
                  <a:gd name="T109" fmla="*/ 124 h 154"/>
                  <a:gd name="T110" fmla="*/ 31 w 288"/>
                  <a:gd name="T111" fmla="*/ 131 h 154"/>
                  <a:gd name="T112" fmla="*/ 2 w 288"/>
                  <a:gd name="T113" fmla="*/ 75 h 154"/>
                  <a:gd name="T114" fmla="*/ 75 w 288"/>
                  <a:gd name="T115" fmla="*/ 46 h 154"/>
                  <a:gd name="T116" fmla="*/ 129 w 288"/>
                  <a:gd name="T117" fmla="*/ 32 h 154"/>
                  <a:gd name="T118" fmla="*/ 154 w 288"/>
                  <a:gd name="T119" fmla="*/ 1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8" h="154">
                    <a:moveTo>
                      <a:pt x="280" y="131"/>
                    </a:moveTo>
                    <a:lnTo>
                      <a:pt x="288" y="139"/>
                    </a:lnTo>
                    <a:lnTo>
                      <a:pt x="288" y="141"/>
                    </a:lnTo>
                    <a:lnTo>
                      <a:pt x="287" y="142"/>
                    </a:lnTo>
                    <a:lnTo>
                      <a:pt x="285" y="142"/>
                    </a:lnTo>
                    <a:lnTo>
                      <a:pt x="285" y="144"/>
                    </a:lnTo>
                    <a:lnTo>
                      <a:pt x="281" y="144"/>
                    </a:lnTo>
                    <a:lnTo>
                      <a:pt x="280" y="144"/>
                    </a:lnTo>
                    <a:lnTo>
                      <a:pt x="278" y="146"/>
                    </a:lnTo>
                    <a:lnTo>
                      <a:pt x="276" y="146"/>
                    </a:lnTo>
                    <a:lnTo>
                      <a:pt x="273" y="146"/>
                    </a:lnTo>
                    <a:lnTo>
                      <a:pt x="266" y="144"/>
                    </a:lnTo>
                    <a:lnTo>
                      <a:pt x="265" y="144"/>
                    </a:lnTo>
                    <a:lnTo>
                      <a:pt x="263" y="144"/>
                    </a:lnTo>
                    <a:lnTo>
                      <a:pt x="263" y="142"/>
                    </a:lnTo>
                    <a:lnTo>
                      <a:pt x="265" y="142"/>
                    </a:lnTo>
                    <a:lnTo>
                      <a:pt x="266" y="142"/>
                    </a:lnTo>
                    <a:lnTo>
                      <a:pt x="268" y="144"/>
                    </a:lnTo>
                    <a:lnTo>
                      <a:pt x="268" y="142"/>
                    </a:lnTo>
                    <a:lnTo>
                      <a:pt x="270" y="142"/>
                    </a:lnTo>
                    <a:lnTo>
                      <a:pt x="275" y="141"/>
                    </a:lnTo>
                    <a:lnTo>
                      <a:pt x="276" y="139"/>
                    </a:lnTo>
                    <a:lnTo>
                      <a:pt x="278" y="139"/>
                    </a:lnTo>
                    <a:lnTo>
                      <a:pt x="280" y="137"/>
                    </a:lnTo>
                    <a:lnTo>
                      <a:pt x="280" y="136"/>
                    </a:lnTo>
                    <a:lnTo>
                      <a:pt x="280" y="134"/>
                    </a:lnTo>
                    <a:lnTo>
                      <a:pt x="280" y="132"/>
                    </a:lnTo>
                    <a:lnTo>
                      <a:pt x="280" y="131"/>
                    </a:lnTo>
                    <a:lnTo>
                      <a:pt x="278" y="131"/>
                    </a:lnTo>
                    <a:lnTo>
                      <a:pt x="278" y="129"/>
                    </a:lnTo>
                    <a:lnTo>
                      <a:pt x="280" y="131"/>
                    </a:lnTo>
                    <a:close/>
                    <a:moveTo>
                      <a:pt x="234" y="134"/>
                    </a:moveTo>
                    <a:lnTo>
                      <a:pt x="236" y="134"/>
                    </a:lnTo>
                    <a:lnTo>
                      <a:pt x="237" y="134"/>
                    </a:lnTo>
                    <a:lnTo>
                      <a:pt x="239" y="136"/>
                    </a:lnTo>
                    <a:lnTo>
                      <a:pt x="239" y="137"/>
                    </a:lnTo>
                    <a:lnTo>
                      <a:pt x="241" y="139"/>
                    </a:lnTo>
                    <a:lnTo>
                      <a:pt x="243" y="139"/>
                    </a:lnTo>
                    <a:lnTo>
                      <a:pt x="244" y="139"/>
                    </a:lnTo>
                    <a:lnTo>
                      <a:pt x="244" y="141"/>
                    </a:lnTo>
                    <a:lnTo>
                      <a:pt x="246" y="139"/>
                    </a:lnTo>
                    <a:lnTo>
                      <a:pt x="246" y="137"/>
                    </a:lnTo>
                    <a:lnTo>
                      <a:pt x="246" y="136"/>
                    </a:lnTo>
                    <a:lnTo>
                      <a:pt x="248" y="136"/>
                    </a:lnTo>
                    <a:lnTo>
                      <a:pt x="248" y="137"/>
                    </a:lnTo>
                    <a:lnTo>
                      <a:pt x="248" y="139"/>
                    </a:lnTo>
                    <a:lnTo>
                      <a:pt x="249" y="142"/>
                    </a:lnTo>
                    <a:lnTo>
                      <a:pt x="246" y="144"/>
                    </a:lnTo>
                    <a:lnTo>
                      <a:pt x="243" y="144"/>
                    </a:lnTo>
                    <a:lnTo>
                      <a:pt x="237" y="146"/>
                    </a:lnTo>
                    <a:lnTo>
                      <a:pt x="231" y="149"/>
                    </a:lnTo>
                    <a:lnTo>
                      <a:pt x="229" y="151"/>
                    </a:lnTo>
                    <a:lnTo>
                      <a:pt x="227" y="151"/>
                    </a:lnTo>
                    <a:lnTo>
                      <a:pt x="227" y="153"/>
                    </a:lnTo>
                    <a:lnTo>
                      <a:pt x="226" y="153"/>
                    </a:lnTo>
                    <a:lnTo>
                      <a:pt x="227" y="154"/>
                    </a:lnTo>
                    <a:lnTo>
                      <a:pt x="226" y="154"/>
                    </a:lnTo>
                    <a:lnTo>
                      <a:pt x="224" y="154"/>
                    </a:lnTo>
                    <a:lnTo>
                      <a:pt x="222" y="153"/>
                    </a:lnTo>
                    <a:lnTo>
                      <a:pt x="221" y="151"/>
                    </a:lnTo>
                    <a:lnTo>
                      <a:pt x="222" y="149"/>
                    </a:lnTo>
                    <a:lnTo>
                      <a:pt x="224" y="151"/>
                    </a:lnTo>
                    <a:lnTo>
                      <a:pt x="226" y="149"/>
                    </a:lnTo>
                    <a:lnTo>
                      <a:pt x="227" y="144"/>
                    </a:lnTo>
                    <a:lnTo>
                      <a:pt x="227" y="142"/>
                    </a:lnTo>
                    <a:lnTo>
                      <a:pt x="227" y="141"/>
                    </a:lnTo>
                    <a:lnTo>
                      <a:pt x="229" y="139"/>
                    </a:lnTo>
                    <a:lnTo>
                      <a:pt x="231" y="136"/>
                    </a:lnTo>
                    <a:lnTo>
                      <a:pt x="234" y="132"/>
                    </a:lnTo>
                    <a:lnTo>
                      <a:pt x="234" y="134"/>
                    </a:lnTo>
                    <a:close/>
                    <a:moveTo>
                      <a:pt x="214" y="127"/>
                    </a:moveTo>
                    <a:lnTo>
                      <a:pt x="212" y="127"/>
                    </a:lnTo>
                    <a:lnTo>
                      <a:pt x="214" y="125"/>
                    </a:lnTo>
                    <a:lnTo>
                      <a:pt x="214" y="127"/>
                    </a:lnTo>
                    <a:close/>
                    <a:moveTo>
                      <a:pt x="171" y="0"/>
                    </a:moveTo>
                    <a:lnTo>
                      <a:pt x="175" y="2"/>
                    </a:lnTo>
                    <a:lnTo>
                      <a:pt x="176" y="0"/>
                    </a:lnTo>
                    <a:lnTo>
                      <a:pt x="178" y="2"/>
                    </a:lnTo>
                    <a:lnTo>
                      <a:pt x="180" y="9"/>
                    </a:lnTo>
                    <a:lnTo>
                      <a:pt x="182" y="12"/>
                    </a:lnTo>
                    <a:lnTo>
                      <a:pt x="185" y="15"/>
                    </a:lnTo>
                    <a:lnTo>
                      <a:pt x="185" y="17"/>
                    </a:lnTo>
                    <a:lnTo>
                      <a:pt x="187" y="17"/>
                    </a:lnTo>
                    <a:lnTo>
                      <a:pt x="188" y="17"/>
                    </a:lnTo>
                    <a:lnTo>
                      <a:pt x="190" y="19"/>
                    </a:lnTo>
                    <a:lnTo>
                      <a:pt x="193" y="19"/>
                    </a:lnTo>
                    <a:lnTo>
                      <a:pt x="193" y="15"/>
                    </a:lnTo>
                    <a:lnTo>
                      <a:pt x="195" y="14"/>
                    </a:lnTo>
                    <a:lnTo>
                      <a:pt x="197" y="14"/>
                    </a:lnTo>
                    <a:lnTo>
                      <a:pt x="197" y="15"/>
                    </a:lnTo>
                    <a:lnTo>
                      <a:pt x="197" y="17"/>
                    </a:lnTo>
                    <a:lnTo>
                      <a:pt x="198" y="17"/>
                    </a:lnTo>
                    <a:lnTo>
                      <a:pt x="200" y="17"/>
                    </a:lnTo>
                    <a:lnTo>
                      <a:pt x="200" y="19"/>
                    </a:lnTo>
                    <a:lnTo>
                      <a:pt x="198" y="19"/>
                    </a:lnTo>
                    <a:lnTo>
                      <a:pt x="198" y="20"/>
                    </a:lnTo>
                    <a:lnTo>
                      <a:pt x="198" y="24"/>
                    </a:lnTo>
                    <a:lnTo>
                      <a:pt x="197" y="25"/>
                    </a:lnTo>
                    <a:lnTo>
                      <a:pt x="195" y="24"/>
                    </a:lnTo>
                    <a:lnTo>
                      <a:pt x="195" y="25"/>
                    </a:lnTo>
                    <a:lnTo>
                      <a:pt x="193" y="27"/>
                    </a:lnTo>
                    <a:lnTo>
                      <a:pt x="192" y="27"/>
                    </a:lnTo>
                    <a:lnTo>
                      <a:pt x="190" y="29"/>
                    </a:lnTo>
                    <a:lnTo>
                      <a:pt x="187" y="31"/>
                    </a:lnTo>
                    <a:lnTo>
                      <a:pt x="187" y="32"/>
                    </a:lnTo>
                    <a:lnTo>
                      <a:pt x="183" y="32"/>
                    </a:lnTo>
                    <a:lnTo>
                      <a:pt x="183" y="34"/>
                    </a:lnTo>
                    <a:lnTo>
                      <a:pt x="183" y="36"/>
                    </a:lnTo>
                    <a:lnTo>
                      <a:pt x="185" y="36"/>
                    </a:lnTo>
                    <a:lnTo>
                      <a:pt x="187" y="37"/>
                    </a:lnTo>
                    <a:lnTo>
                      <a:pt x="187" y="39"/>
                    </a:lnTo>
                    <a:lnTo>
                      <a:pt x="185" y="39"/>
                    </a:lnTo>
                    <a:lnTo>
                      <a:pt x="183" y="41"/>
                    </a:lnTo>
                    <a:lnTo>
                      <a:pt x="183" y="42"/>
                    </a:lnTo>
                    <a:lnTo>
                      <a:pt x="182" y="42"/>
                    </a:lnTo>
                    <a:lnTo>
                      <a:pt x="180" y="44"/>
                    </a:lnTo>
                    <a:lnTo>
                      <a:pt x="182" y="44"/>
                    </a:lnTo>
                    <a:lnTo>
                      <a:pt x="182" y="46"/>
                    </a:lnTo>
                    <a:lnTo>
                      <a:pt x="183" y="46"/>
                    </a:lnTo>
                    <a:lnTo>
                      <a:pt x="183" y="48"/>
                    </a:lnTo>
                    <a:lnTo>
                      <a:pt x="182" y="48"/>
                    </a:lnTo>
                    <a:lnTo>
                      <a:pt x="180" y="46"/>
                    </a:lnTo>
                    <a:lnTo>
                      <a:pt x="180" y="44"/>
                    </a:lnTo>
                    <a:lnTo>
                      <a:pt x="178" y="46"/>
                    </a:lnTo>
                    <a:lnTo>
                      <a:pt x="180" y="46"/>
                    </a:lnTo>
                    <a:lnTo>
                      <a:pt x="178" y="48"/>
                    </a:lnTo>
                    <a:lnTo>
                      <a:pt x="178" y="49"/>
                    </a:lnTo>
                    <a:lnTo>
                      <a:pt x="178" y="51"/>
                    </a:lnTo>
                    <a:lnTo>
                      <a:pt x="180" y="51"/>
                    </a:lnTo>
                    <a:lnTo>
                      <a:pt x="180" y="53"/>
                    </a:lnTo>
                    <a:lnTo>
                      <a:pt x="182" y="54"/>
                    </a:lnTo>
                    <a:lnTo>
                      <a:pt x="183" y="56"/>
                    </a:lnTo>
                    <a:lnTo>
                      <a:pt x="182" y="56"/>
                    </a:lnTo>
                    <a:lnTo>
                      <a:pt x="182" y="54"/>
                    </a:lnTo>
                    <a:lnTo>
                      <a:pt x="180" y="54"/>
                    </a:lnTo>
                    <a:lnTo>
                      <a:pt x="178" y="56"/>
                    </a:lnTo>
                    <a:lnTo>
                      <a:pt x="178" y="58"/>
                    </a:lnTo>
                    <a:lnTo>
                      <a:pt x="178" y="59"/>
                    </a:lnTo>
                    <a:lnTo>
                      <a:pt x="180" y="59"/>
                    </a:lnTo>
                    <a:lnTo>
                      <a:pt x="180" y="61"/>
                    </a:lnTo>
                    <a:lnTo>
                      <a:pt x="180" y="63"/>
                    </a:lnTo>
                    <a:lnTo>
                      <a:pt x="182" y="63"/>
                    </a:lnTo>
                    <a:lnTo>
                      <a:pt x="182" y="64"/>
                    </a:lnTo>
                    <a:lnTo>
                      <a:pt x="183" y="63"/>
                    </a:lnTo>
                    <a:lnTo>
                      <a:pt x="185" y="63"/>
                    </a:lnTo>
                    <a:lnTo>
                      <a:pt x="187" y="63"/>
                    </a:lnTo>
                    <a:lnTo>
                      <a:pt x="188" y="63"/>
                    </a:lnTo>
                    <a:lnTo>
                      <a:pt x="188" y="61"/>
                    </a:lnTo>
                    <a:lnTo>
                      <a:pt x="188" y="59"/>
                    </a:lnTo>
                    <a:lnTo>
                      <a:pt x="187" y="59"/>
                    </a:lnTo>
                    <a:lnTo>
                      <a:pt x="187" y="58"/>
                    </a:lnTo>
                    <a:lnTo>
                      <a:pt x="188" y="58"/>
                    </a:lnTo>
                    <a:lnTo>
                      <a:pt x="190" y="59"/>
                    </a:lnTo>
                    <a:lnTo>
                      <a:pt x="192" y="59"/>
                    </a:lnTo>
                    <a:lnTo>
                      <a:pt x="192" y="61"/>
                    </a:lnTo>
                    <a:lnTo>
                      <a:pt x="193" y="59"/>
                    </a:lnTo>
                    <a:lnTo>
                      <a:pt x="195" y="59"/>
                    </a:lnTo>
                    <a:lnTo>
                      <a:pt x="197" y="61"/>
                    </a:lnTo>
                    <a:lnTo>
                      <a:pt x="198" y="61"/>
                    </a:lnTo>
                    <a:lnTo>
                      <a:pt x="200" y="63"/>
                    </a:lnTo>
                    <a:lnTo>
                      <a:pt x="202" y="63"/>
                    </a:lnTo>
                    <a:lnTo>
                      <a:pt x="204" y="64"/>
                    </a:lnTo>
                    <a:lnTo>
                      <a:pt x="204" y="66"/>
                    </a:lnTo>
                    <a:lnTo>
                      <a:pt x="205" y="68"/>
                    </a:lnTo>
                    <a:lnTo>
                      <a:pt x="209" y="70"/>
                    </a:lnTo>
                    <a:lnTo>
                      <a:pt x="210" y="73"/>
                    </a:lnTo>
                    <a:lnTo>
                      <a:pt x="214" y="73"/>
                    </a:lnTo>
                    <a:lnTo>
                      <a:pt x="214" y="75"/>
                    </a:lnTo>
                    <a:lnTo>
                      <a:pt x="212" y="75"/>
                    </a:lnTo>
                    <a:lnTo>
                      <a:pt x="214" y="76"/>
                    </a:lnTo>
                    <a:lnTo>
                      <a:pt x="214" y="78"/>
                    </a:lnTo>
                    <a:lnTo>
                      <a:pt x="212" y="80"/>
                    </a:lnTo>
                    <a:lnTo>
                      <a:pt x="212" y="81"/>
                    </a:lnTo>
                    <a:lnTo>
                      <a:pt x="214" y="81"/>
                    </a:lnTo>
                    <a:lnTo>
                      <a:pt x="214" y="83"/>
                    </a:lnTo>
                    <a:lnTo>
                      <a:pt x="212" y="83"/>
                    </a:lnTo>
                    <a:lnTo>
                      <a:pt x="212" y="81"/>
                    </a:lnTo>
                    <a:lnTo>
                      <a:pt x="210" y="83"/>
                    </a:lnTo>
                    <a:lnTo>
                      <a:pt x="210" y="85"/>
                    </a:lnTo>
                    <a:lnTo>
                      <a:pt x="212" y="85"/>
                    </a:lnTo>
                    <a:lnTo>
                      <a:pt x="215" y="86"/>
                    </a:lnTo>
                    <a:lnTo>
                      <a:pt x="217" y="86"/>
                    </a:lnTo>
                    <a:lnTo>
                      <a:pt x="219" y="88"/>
                    </a:lnTo>
                    <a:lnTo>
                      <a:pt x="221" y="88"/>
                    </a:lnTo>
                    <a:lnTo>
                      <a:pt x="221" y="86"/>
                    </a:lnTo>
                    <a:lnTo>
                      <a:pt x="224" y="88"/>
                    </a:lnTo>
                    <a:lnTo>
                      <a:pt x="226" y="88"/>
                    </a:lnTo>
                    <a:lnTo>
                      <a:pt x="226" y="90"/>
                    </a:lnTo>
                    <a:lnTo>
                      <a:pt x="227" y="92"/>
                    </a:lnTo>
                    <a:lnTo>
                      <a:pt x="229" y="93"/>
                    </a:lnTo>
                    <a:lnTo>
                      <a:pt x="227" y="97"/>
                    </a:lnTo>
                    <a:lnTo>
                      <a:pt x="227" y="98"/>
                    </a:lnTo>
                    <a:lnTo>
                      <a:pt x="229" y="98"/>
                    </a:lnTo>
                    <a:lnTo>
                      <a:pt x="229" y="100"/>
                    </a:lnTo>
                    <a:lnTo>
                      <a:pt x="231" y="100"/>
                    </a:lnTo>
                    <a:lnTo>
                      <a:pt x="232" y="102"/>
                    </a:lnTo>
                    <a:lnTo>
                      <a:pt x="234" y="102"/>
                    </a:lnTo>
                    <a:lnTo>
                      <a:pt x="236" y="102"/>
                    </a:lnTo>
                    <a:lnTo>
                      <a:pt x="239" y="103"/>
                    </a:lnTo>
                    <a:lnTo>
                      <a:pt x="241" y="103"/>
                    </a:lnTo>
                    <a:lnTo>
                      <a:pt x="243" y="102"/>
                    </a:lnTo>
                    <a:lnTo>
                      <a:pt x="248" y="102"/>
                    </a:lnTo>
                    <a:lnTo>
                      <a:pt x="249" y="102"/>
                    </a:lnTo>
                    <a:lnTo>
                      <a:pt x="251" y="102"/>
                    </a:lnTo>
                    <a:lnTo>
                      <a:pt x="253" y="102"/>
                    </a:lnTo>
                    <a:lnTo>
                      <a:pt x="253" y="100"/>
                    </a:lnTo>
                    <a:lnTo>
                      <a:pt x="254" y="98"/>
                    </a:lnTo>
                    <a:lnTo>
                      <a:pt x="256" y="97"/>
                    </a:lnTo>
                    <a:lnTo>
                      <a:pt x="258" y="97"/>
                    </a:lnTo>
                    <a:lnTo>
                      <a:pt x="259" y="95"/>
                    </a:lnTo>
                    <a:lnTo>
                      <a:pt x="261" y="95"/>
                    </a:lnTo>
                    <a:lnTo>
                      <a:pt x="261" y="93"/>
                    </a:lnTo>
                    <a:lnTo>
                      <a:pt x="263" y="93"/>
                    </a:lnTo>
                    <a:lnTo>
                      <a:pt x="265" y="92"/>
                    </a:lnTo>
                    <a:lnTo>
                      <a:pt x="266" y="90"/>
                    </a:lnTo>
                    <a:lnTo>
                      <a:pt x="268" y="90"/>
                    </a:lnTo>
                    <a:lnTo>
                      <a:pt x="268" y="88"/>
                    </a:lnTo>
                    <a:lnTo>
                      <a:pt x="268" y="86"/>
                    </a:lnTo>
                    <a:lnTo>
                      <a:pt x="268" y="85"/>
                    </a:lnTo>
                    <a:lnTo>
                      <a:pt x="266" y="80"/>
                    </a:lnTo>
                    <a:lnTo>
                      <a:pt x="265" y="80"/>
                    </a:lnTo>
                    <a:lnTo>
                      <a:pt x="265" y="78"/>
                    </a:lnTo>
                    <a:lnTo>
                      <a:pt x="263" y="78"/>
                    </a:lnTo>
                    <a:lnTo>
                      <a:pt x="263" y="76"/>
                    </a:lnTo>
                    <a:lnTo>
                      <a:pt x="261" y="76"/>
                    </a:lnTo>
                    <a:lnTo>
                      <a:pt x="261" y="78"/>
                    </a:lnTo>
                    <a:lnTo>
                      <a:pt x="261" y="80"/>
                    </a:lnTo>
                    <a:lnTo>
                      <a:pt x="261" y="81"/>
                    </a:lnTo>
                    <a:lnTo>
                      <a:pt x="261" y="80"/>
                    </a:lnTo>
                    <a:lnTo>
                      <a:pt x="259" y="76"/>
                    </a:lnTo>
                    <a:lnTo>
                      <a:pt x="258" y="71"/>
                    </a:lnTo>
                    <a:lnTo>
                      <a:pt x="256" y="70"/>
                    </a:lnTo>
                    <a:lnTo>
                      <a:pt x="256" y="68"/>
                    </a:lnTo>
                    <a:lnTo>
                      <a:pt x="254" y="68"/>
                    </a:lnTo>
                    <a:lnTo>
                      <a:pt x="253" y="66"/>
                    </a:lnTo>
                    <a:lnTo>
                      <a:pt x="249" y="66"/>
                    </a:lnTo>
                    <a:lnTo>
                      <a:pt x="248" y="66"/>
                    </a:lnTo>
                    <a:lnTo>
                      <a:pt x="248" y="68"/>
                    </a:lnTo>
                    <a:lnTo>
                      <a:pt x="248" y="70"/>
                    </a:lnTo>
                    <a:lnTo>
                      <a:pt x="248" y="71"/>
                    </a:lnTo>
                    <a:lnTo>
                      <a:pt x="248" y="70"/>
                    </a:lnTo>
                    <a:lnTo>
                      <a:pt x="246" y="70"/>
                    </a:lnTo>
                    <a:lnTo>
                      <a:pt x="246" y="68"/>
                    </a:lnTo>
                    <a:lnTo>
                      <a:pt x="244" y="68"/>
                    </a:lnTo>
                    <a:lnTo>
                      <a:pt x="243" y="68"/>
                    </a:lnTo>
                    <a:lnTo>
                      <a:pt x="243" y="66"/>
                    </a:lnTo>
                    <a:lnTo>
                      <a:pt x="244" y="66"/>
                    </a:lnTo>
                    <a:lnTo>
                      <a:pt x="244" y="64"/>
                    </a:lnTo>
                    <a:lnTo>
                      <a:pt x="246" y="64"/>
                    </a:lnTo>
                    <a:lnTo>
                      <a:pt x="249" y="64"/>
                    </a:lnTo>
                    <a:lnTo>
                      <a:pt x="253" y="64"/>
                    </a:lnTo>
                    <a:lnTo>
                      <a:pt x="254" y="64"/>
                    </a:lnTo>
                    <a:lnTo>
                      <a:pt x="258" y="66"/>
                    </a:lnTo>
                    <a:lnTo>
                      <a:pt x="259" y="68"/>
                    </a:lnTo>
                    <a:lnTo>
                      <a:pt x="261" y="70"/>
                    </a:lnTo>
                    <a:lnTo>
                      <a:pt x="263" y="70"/>
                    </a:lnTo>
                    <a:lnTo>
                      <a:pt x="263" y="71"/>
                    </a:lnTo>
                    <a:lnTo>
                      <a:pt x="265" y="73"/>
                    </a:lnTo>
                    <a:lnTo>
                      <a:pt x="268" y="76"/>
                    </a:lnTo>
                    <a:lnTo>
                      <a:pt x="271" y="81"/>
                    </a:lnTo>
                    <a:lnTo>
                      <a:pt x="273" y="85"/>
                    </a:lnTo>
                    <a:lnTo>
                      <a:pt x="276" y="92"/>
                    </a:lnTo>
                    <a:lnTo>
                      <a:pt x="276" y="97"/>
                    </a:lnTo>
                    <a:lnTo>
                      <a:pt x="278" y="97"/>
                    </a:lnTo>
                    <a:lnTo>
                      <a:pt x="278" y="98"/>
                    </a:lnTo>
                    <a:lnTo>
                      <a:pt x="278" y="100"/>
                    </a:lnTo>
                    <a:lnTo>
                      <a:pt x="278" y="102"/>
                    </a:lnTo>
                    <a:lnTo>
                      <a:pt x="276" y="102"/>
                    </a:lnTo>
                    <a:lnTo>
                      <a:pt x="276" y="103"/>
                    </a:lnTo>
                    <a:lnTo>
                      <a:pt x="276" y="107"/>
                    </a:lnTo>
                    <a:lnTo>
                      <a:pt x="276" y="109"/>
                    </a:lnTo>
                    <a:lnTo>
                      <a:pt x="276" y="112"/>
                    </a:lnTo>
                    <a:lnTo>
                      <a:pt x="276" y="114"/>
                    </a:lnTo>
                    <a:lnTo>
                      <a:pt x="275" y="114"/>
                    </a:lnTo>
                    <a:lnTo>
                      <a:pt x="275" y="112"/>
                    </a:lnTo>
                    <a:lnTo>
                      <a:pt x="276" y="112"/>
                    </a:lnTo>
                    <a:lnTo>
                      <a:pt x="276" y="110"/>
                    </a:lnTo>
                    <a:lnTo>
                      <a:pt x="276" y="109"/>
                    </a:lnTo>
                    <a:lnTo>
                      <a:pt x="275" y="107"/>
                    </a:lnTo>
                    <a:lnTo>
                      <a:pt x="275" y="105"/>
                    </a:lnTo>
                    <a:lnTo>
                      <a:pt x="275" y="103"/>
                    </a:lnTo>
                    <a:lnTo>
                      <a:pt x="276" y="103"/>
                    </a:lnTo>
                    <a:lnTo>
                      <a:pt x="275" y="103"/>
                    </a:lnTo>
                    <a:lnTo>
                      <a:pt x="275" y="102"/>
                    </a:lnTo>
                    <a:lnTo>
                      <a:pt x="273" y="102"/>
                    </a:lnTo>
                    <a:lnTo>
                      <a:pt x="273" y="100"/>
                    </a:lnTo>
                    <a:lnTo>
                      <a:pt x="271" y="100"/>
                    </a:lnTo>
                    <a:lnTo>
                      <a:pt x="271" y="102"/>
                    </a:lnTo>
                    <a:lnTo>
                      <a:pt x="270" y="102"/>
                    </a:lnTo>
                    <a:lnTo>
                      <a:pt x="268" y="102"/>
                    </a:lnTo>
                    <a:lnTo>
                      <a:pt x="266" y="103"/>
                    </a:lnTo>
                    <a:lnTo>
                      <a:pt x="265" y="105"/>
                    </a:lnTo>
                    <a:lnTo>
                      <a:pt x="263" y="105"/>
                    </a:lnTo>
                    <a:lnTo>
                      <a:pt x="263" y="107"/>
                    </a:lnTo>
                    <a:lnTo>
                      <a:pt x="261" y="107"/>
                    </a:lnTo>
                    <a:lnTo>
                      <a:pt x="259" y="107"/>
                    </a:lnTo>
                    <a:lnTo>
                      <a:pt x="256" y="110"/>
                    </a:lnTo>
                    <a:lnTo>
                      <a:pt x="254" y="112"/>
                    </a:lnTo>
                    <a:lnTo>
                      <a:pt x="256" y="112"/>
                    </a:lnTo>
                    <a:lnTo>
                      <a:pt x="254" y="112"/>
                    </a:lnTo>
                    <a:lnTo>
                      <a:pt x="253" y="110"/>
                    </a:lnTo>
                    <a:lnTo>
                      <a:pt x="249" y="112"/>
                    </a:lnTo>
                    <a:lnTo>
                      <a:pt x="248" y="112"/>
                    </a:lnTo>
                    <a:lnTo>
                      <a:pt x="248" y="114"/>
                    </a:lnTo>
                    <a:lnTo>
                      <a:pt x="246" y="115"/>
                    </a:lnTo>
                    <a:lnTo>
                      <a:pt x="244" y="115"/>
                    </a:lnTo>
                    <a:lnTo>
                      <a:pt x="244" y="117"/>
                    </a:lnTo>
                    <a:lnTo>
                      <a:pt x="243" y="117"/>
                    </a:lnTo>
                    <a:lnTo>
                      <a:pt x="243" y="119"/>
                    </a:lnTo>
                    <a:lnTo>
                      <a:pt x="243" y="120"/>
                    </a:lnTo>
                    <a:lnTo>
                      <a:pt x="241" y="120"/>
                    </a:lnTo>
                    <a:lnTo>
                      <a:pt x="241" y="122"/>
                    </a:lnTo>
                    <a:lnTo>
                      <a:pt x="241" y="124"/>
                    </a:lnTo>
                    <a:lnTo>
                      <a:pt x="239" y="124"/>
                    </a:lnTo>
                    <a:lnTo>
                      <a:pt x="237" y="124"/>
                    </a:lnTo>
                    <a:lnTo>
                      <a:pt x="237" y="125"/>
                    </a:lnTo>
                    <a:lnTo>
                      <a:pt x="234" y="125"/>
                    </a:lnTo>
                    <a:lnTo>
                      <a:pt x="232" y="125"/>
                    </a:lnTo>
                    <a:lnTo>
                      <a:pt x="232" y="127"/>
                    </a:lnTo>
                    <a:lnTo>
                      <a:pt x="231" y="127"/>
                    </a:lnTo>
                    <a:lnTo>
                      <a:pt x="229" y="127"/>
                    </a:lnTo>
                    <a:lnTo>
                      <a:pt x="229" y="129"/>
                    </a:lnTo>
                    <a:lnTo>
                      <a:pt x="229" y="131"/>
                    </a:lnTo>
                    <a:lnTo>
                      <a:pt x="227" y="131"/>
                    </a:lnTo>
                    <a:lnTo>
                      <a:pt x="227" y="132"/>
                    </a:lnTo>
                    <a:lnTo>
                      <a:pt x="226" y="134"/>
                    </a:lnTo>
                    <a:lnTo>
                      <a:pt x="224" y="136"/>
                    </a:lnTo>
                    <a:lnTo>
                      <a:pt x="222" y="137"/>
                    </a:lnTo>
                    <a:lnTo>
                      <a:pt x="222" y="139"/>
                    </a:lnTo>
                    <a:lnTo>
                      <a:pt x="221" y="141"/>
                    </a:lnTo>
                    <a:lnTo>
                      <a:pt x="219" y="141"/>
                    </a:lnTo>
                    <a:lnTo>
                      <a:pt x="217" y="142"/>
                    </a:lnTo>
                    <a:lnTo>
                      <a:pt x="217" y="144"/>
                    </a:lnTo>
                    <a:lnTo>
                      <a:pt x="215" y="144"/>
                    </a:lnTo>
                    <a:lnTo>
                      <a:pt x="214" y="146"/>
                    </a:lnTo>
                    <a:lnTo>
                      <a:pt x="212" y="146"/>
                    </a:lnTo>
                    <a:lnTo>
                      <a:pt x="210" y="147"/>
                    </a:lnTo>
                    <a:lnTo>
                      <a:pt x="210" y="146"/>
                    </a:lnTo>
                    <a:lnTo>
                      <a:pt x="212" y="146"/>
                    </a:lnTo>
                    <a:lnTo>
                      <a:pt x="214" y="144"/>
                    </a:lnTo>
                    <a:lnTo>
                      <a:pt x="215" y="142"/>
                    </a:lnTo>
                    <a:lnTo>
                      <a:pt x="217" y="141"/>
                    </a:lnTo>
                    <a:lnTo>
                      <a:pt x="219" y="139"/>
                    </a:lnTo>
                    <a:lnTo>
                      <a:pt x="221" y="137"/>
                    </a:lnTo>
                    <a:lnTo>
                      <a:pt x="222" y="136"/>
                    </a:lnTo>
                    <a:lnTo>
                      <a:pt x="222" y="134"/>
                    </a:lnTo>
                    <a:lnTo>
                      <a:pt x="226" y="131"/>
                    </a:lnTo>
                    <a:lnTo>
                      <a:pt x="227" y="127"/>
                    </a:lnTo>
                    <a:lnTo>
                      <a:pt x="227" y="125"/>
                    </a:lnTo>
                    <a:lnTo>
                      <a:pt x="227" y="124"/>
                    </a:lnTo>
                    <a:lnTo>
                      <a:pt x="226" y="122"/>
                    </a:lnTo>
                    <a:lnTo>
                      <a:pt x="227" y="120"/>
                    </a:lnTo>
                    <a:lnTo>
                      <a:pt x="226" y="119"/>
                    </a:lnTo>
                    <a:lnTo>
                      <a:pt x="226" y="117"/>
                    </a:lnTo>
                    <a:lnTo>
                      <a:pt x="224" y="114"/>
                    </a:lnTo>
                    <a:lnTo>
                      <a:pt x="226" y="112"/>
                    </a:lnTo>
                    <a:lnTo>
                      <a:pt x="226" y="110"/>
                    </a:lnTo>
                    <a:lnTo>
                      <a:pt x="224" y="110"/>
                    </a:lnTo>
                    <a:lnTo>
                      <a:pt x="222" y="110"/>
                    </a:lnTo>
                    <a:lnTo>
                      <a:pt x="219" y="110"/>
                    </a:lnTo>
                    <a:lnTo>
                      <a:pt x="217" y="110"/>
                    </a:lnTo>
                    <a:lnTo>
                      <a:pt x="217" y="112"/>
                    </a:lnTo>
                    <a:lnTo>
                      <a:pt x="219" y="112"/>
                    </a:lnTo>
                    <a:lnTo>
                      <a:pt x="219" y="114"/>
                    </a:lnTo>
                    <a:lnTo>
                      <a:pt x="219" y="115"/>
                    </a:lnTo>
                    <a:lnTo>
                      <a:pt x="217" y="115"/>
                    </a:lnTo>
                    <a:lnTo>
                      <a:pt x="215" y="115"/>
                    </a:lnTo>
                    <a:lnTo>
                      <a:pt x="215" y="117"/>
                    </a:lnTo>
                    <a:lnTo>
                      <a:pt x="217" y="119"/>
                    </a:lnTo>
                    <a:lnTo>
                      <a:pt x="217" y="120"/>
                    </a:lnTo>
                    <a:lnTo>
                      <a:pt x="215" y="120"/>
                    </a:lnTo>
                    <a:lnTo>
                      <a:pt x="214" y="120"/>
                    </a:lnTo>
                    <a:lnTo>
                      <a:pt x="212" y="120"/>
                    </a:lnTo>
                    <a:lnTo>
                      <a:pt x="214" y="122"/>
                    </a:lnTo>
                    <a:lnTo>
                      <a:pt x="215" y="122"/>
                    </a:lnTo>
                    <a:lnTo>
                      <a:pt x="214" y="124"/>
                    </a:lnTo>
                    <a:lnTo>
                      <a:pt x="212" y="124"/>
                    </a:lnTo>
                    <a:lnTo>
                      <a:pt x="210" y="124"/>
                    </a:lnTo>
                    <a:lnTo>
                      <a:pt x="210" y="125"/>
                    </a:lnTo>
                    <a:lnTo>
                      <a:pt x="212" y="127"/>
                    </a:lnTo>
                    <a:lnTo>
                      <a:pt x="212" y="129"/>
                    </a:lnTo>
                    <a:lnTo>
                      <a:pt x="210" y="127"/>
                    </a:lnTo>
                    <a:lnTo>
                      <a:pt x="210" y="125"/>
                    </a:lnTo>
                    <a:lnTo>
                      <a:pt x="210" y="124"/>
                    </a:lnTo>
                    <a:lnTo>
                      <a:pt x="209" y="124"/>
                    </a:lnTo>
                    <a:lnTo>
                      <a:pt x="207" y="125"/>
                    </a:lnTo>
                    <a:lnTo>
                      <a:pt x="207" y="127"/>
                    </a:lnTo>
                    <a:lnTo>
                      <a:pt x="209" y="129"/>
                    </a:lnTo>
                    <a:lnTo>
                      <a:pt x="207" y="129"/>
                    </a:lnTo>
                    <a:lnTo>
                      <a:pt x="207" y="127"/>
                    </a:lnTo>
                    <a:lnTo>
                      <a:pt x="205" y="127"/>
                    </a:lnTo>
                    <a:lnTo>
                      <a:pt x="205" y="129"/>
                    </a:lnTo>
                    <a:lnTo>
                      <a:pt x="207" y="129"/>
                    </a:lnTo>
                    <a:lnTo>
                      <a:pt x="207" y="131"/>
                    </a:lnTo>
                    <a:lnTo>
                      <a:pt x="205" y="131"/>
                    </a:lnTo>
                    <a:lnTo>
                      <a:pt x="207" y="132"/>
                    </a:lnTo>
                    <a:lnTo>
                      <a:pt x="207" y="134"/>
                    </a:lnTo>
                    <a:lnTo>
                      <a:pt x="204" y="136"/>
                    </a:lnTo>
                    <a:lnTo>
                      <a:pt x="204" y="137"/>
                    </a:lnTo>
                    <a:lnTo>
                      <a:pt x="204" y="139"/>
                    </a:lnTo>
                    <a:lnTo>
                      <a:pt x="202" y="139"/>
                    </a:lnTo>
                    <a:lnTo>
                      <a:pt x="200" y="141"/>
                    </a:lnTo>
                    <a:lnTo>
                      <a:pt x="198" y="141"/>
                    </a:lnTo>
                    <a:lnTo>
                      <a:pt x="197" y="141"/>
                    </a:lnTo>
                    <a:lnTo>
                      <a:pt x="195" y="142"/>
                    </a:lnTo>
                    <a:lnTo>
                      <a:pt x="190" y="131"/>
                    </a:lnTo>
                    <a:lnTo>
                      <a:pt x="190" y="129"/>
                    </a:lnTo>
                    <a:lnTo>
                      <a:pt x="188" y="127"/>
                    </a:lnTo>
                    <a:lnTo>
                      <a:pt x="187" y="127"/>
                    </a:lnTo>
                    <a:lnTo>
                      <a:pt x="185" y="127"/>
                    </a:lnTo>
                    <a:lnTo>
                      <a:pt x="183" y="127"/>
                    </a:lnTo>
                    <a:lnTo>
                      <a:pt x="182" y="124"/>
                    </a:lnTo>
                    <a:lnTo>
                      <a:pt x="176" y="120"/>
                    </a:lnTo>
                    <a:lnTo>
                      <a:pt x="171" y="119"/>
                    </a:lnTo>
                    <a:lnTo>
                      <a:pt x="170" y="117"/>
                    </a:lnTo>
                    <a:lnTo>
                      <a:pt x="168" y="114"/>
                    </a:lnTo>
                    <a:lnTo>
                      <a:pt x="170" y="114"/>
                    </a:lnTo>
                    <a:lnTo>
                      <a:pt x="166" y="109"/>
                    </a:lnTo>
                    <a:lnTo>
                      <a:pt x="165" y="109"/>
                    </a:lnTo>
                    <a:lnTo>
                      <a:pt x="163" y="107"/>
                    </a:lnTo>
                    <a:lnTo>
                      <a:pt x="161" y="102"/>
                    </a:lnTo>
                    <a:lnTo>
                      <a:pt x="161" y="100"/>
                    </a:lnTo>
                    <a:lnTo>
                      <a:pt x="160" y="97"/>
                    </a:lnTo>
                    <a:lnTo>
                      <a:pt x="154" y="98"/>
                    </a:lnTo>
                    <a:lnTo>
                      <a:pt x="151" y="100"/>
                    </a:lnTo>
                    <a:lnTo>
                      <a:pt x="149" y="100"/>
                    </a:lnTo>
                    <a:lnTo>
                      <a:pt x="148" y="102"/>
                    </a:lnTo>
                    <a:lnTo>
                      <a:pt x="146" y="102"/>
                    </a:lnTo>
                    <a:lnTo>
                      <a:pt x="144" y="102"/>
                    </a:lnTo>
                    <a:lnTo>
                      <a:pt x="129" y="107"/>
                    </a:lnTo>
                    <a:lnTo>
                      <a:pt x="129" y="105"/>
                    </a:lnTo>
                    <a:lnTo>
                      <a:pt x="110" y="110"/>
                    </a:lnTo>
                    <a:lnTo>
                      <a:pt x="107" y="110"/>
                    </a:lnTo>
                    <a:lnTo>
                      <a:pt x="104" y="112"/>
                    </a:lnTo>
                    <a:lnTo>
                      <a:pt x="100" y="112"/>
                    </a:lnTo>
                    <a:lnTo>
                      <a:pt x="85" y="117"/>
                    </a:lnTo>
                    <a:lnTo>
                      <a:pt x="77" y="119"/>
                    </a:lnTo>
                    <a:lnTo>
                      <a:pt x="63" y="122"/>
                    </a:lnTo>
                    <a:lnTo>
                      <a:pt x="61" y="122"/>
                    </a:lnTo>
                    <a:lnTo>
                      <a:pt x="58" y="124"/>
                    </a:lnTo>
                    <a:lnTo>
                      <a:pt x="58" y="125"/>
                    </a:lnTo>
                    <a:lnTo>
                      <a:pt x="58" y="127"/>
                    </a:lnTo>
                    <a:lnTo>
                      <a:pt x="54" y="129"/>
                    </a:lnTo>
                    <a:lnTo>
                      <a:pt x="54" y="125"/>
                    </a:lnTo>
                    <a:lnTo>
                      <a:pt x="49" y="125"/>
                    </a:lnTo>
                    <a:lnTo>
                      <a:pt x="39" y="129"/>
                    </a:lnTo>
                    <a:lnTo>
                      <a:pt x="36" y="129"/>
                    </a:lnTo>
                    <a:lnTo>
                      <a:pt x="31" y="131"/>
                    </a:lnTo>
                    <a:lnTo>
                      <a:pt x="22" y="132"/>
                    </a:lnTo>
                    <a:lnTo>
                      <a:pt x="17" y="134"/>
                    </a:lnTo>
                    <a:lnTo>
                      <a:pt x="4" y="137"/>
                    </a:lnTo>
                    <a:lnTo>
                      <a:pt x="2" y="137"/>
                    </a:lnTo>
                    <a:lnTo>
                      <a:pt x="0" y="134"/>
                    </a:lnTo>
                    <a:lnTo>
                      <a:pt x="0" y="105"/>
                    </a:lnTo>
                    <a:lnTo>
                      <a:pt x="2" y="88"/>
                    </a:lnTo>
                    <a:lnTo>
                      <a:pt x="2" y="75"/>
                    </a:lnTo>
                    <a:lnTo>
                      <a:pt x="2" y="63"/>
                    </a:lnTo>
                    <a:lnTo>
                      <a:pt x="10" y="61"/>
                    </a:lnTo>
                    <a:lnTo>
                      <a:pt x="19" y="59"/>
                    </a:lnTo>
                    <a:lnTo>
                      <a:pt x="26" y="58"/>
                    </a:lnTo>
                    <a:lnTo>
                      <a:pt x="31" y="56"/>
                    </a:lnTo>
                    <a:lnTo>
                      <a:pt x="61" y="49"/>
                    </a:lnTo>
                    <a:lnTo>
                      <a:pt x="65" y="48"/>
                    </a:lnTo>
                    <a:lnTo>
                      <a:pt x="75" y="46"/>
                    </a:lnTo>
                    <a:lnTo>
                      <a:pt x="87" y="42"/>
                    </a:lnTo>
                    <a:lnTo>
                      <a:pt x="90" y="42"/>
                    </a:lnTo>
                    <a:lnTo>
                      <a:pt x="100" y="39"/>
                    </a:lnTo>
                    <a:lnTo>
                      <a:pt x="102" y="39"/>
                    </a:lnTo>
                    <a:lnTo>
                      <a:pt x="109" y="37"/>
                    </a:lnTo>
                    <a:lnTo>
                      <a:pt x="112" y="37"/>
                    </a:lnTo>
                    <a:lnTo>
                      <a:pt x="122" y="34"/>
                    </a:lnTo>
                    <a:lnTo>
                      <a:pt x="129" y="32"/>
                    </a:lnTo>
                    <a:lnTo>
                      <a:pt x="148" y="27"/>
                    </a:lnTo>
                    <a:lnTo>
                      <a:pt x="149" y="24"/>
                    </a:lnTo>
                    <a:lnTo>
                      <a:pt x="149" y="22"/>
                    </a:lnTo>
                    <a:lnTo>
                      <a:pt x="153" y="20"/>
                    </a:lnTo>
                    <a:lnTo>
                      <a:pt x="154" y="20"/>
                    </a:lnTo>
                    <a:lnTo>
                      <a:pt x="153" y="15"/>
                    </a:lnTo>
                    <a:lnTo>
                      <a:pt x="153" y="14"/>
                    </a:lnTo>
                    <a:lnTo>
                      <a:pt x="154" y="14"/>
                    </a:lnTo>
                    <a:lnTo>
                      <a:pt x="156" y="10"/>
                    </a:lnTo>
                    <a:lnTo>
                      <a:pt x="160" y="9"/>
                    </a:lnTo>
                    <a:lnTo>
                      <a:pt x="161" y="7"/>
                    </a:lnTo>
                    <a:lnTo>
                      <a:pt x="165" y="5"/>
                    </a:lnTo>
                    <a:lnTo>
                      <a:pt x="168" y="2"/>
                    </a:lnTo>
                    <a:lnTo>
                      <a:pt x="170" y="0"/>
                    </a:lnTo>
                    <a:lnTo>
                      <a:pt x="171"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Freeform 50"/>
              <p:cNvSpPr>
                <a:spLocks noEditPoints="1"/>
              </p:cNvSpPr>
              <p:nvPr/>
            </p:nvSpPr>
            <p:spPr bwMode="auto">
              <a:xfrm>
                <a:off x="6958394" y="1485981"/>
                <a:ext cx="1196442" cy="1248127"/>
              </a:xfrm>
              <a:custGeom>
                <a:avLst/>
                <a:gdLst>
                  <a:gd name="T0" fmla="*/ 359 w 625"/>
                  <a:gd name="T1" fmla="*/ 231 h 652"/>
                  <a:gd name="T2" fmla="*/ 411 w 625"/>
                  <a:gd name="T3" fmla="*/ 220 h 652"/>
                  <a:gd name="T4" fmla="*/ 462 w 625"/>
                  <a:gd name="T5" fmla="*/ 241 h 652"/>
                  <a:gd name="T6" fmla="*/ 511 w 625"/>
                  <a:gd name="T7" fmla="*/ 253 h 652"/>
                  <a:gd name="T8" fmla="*/ 518 w 625"/>
                  <a:gd name="T9" fmla="*/ 285 h 652"/>
                  <a:gd name="T10" fmla="*/ 535 w 625"/>
                  <a:gd name="T11" fmla="*/ 331 h 652"/>
                  <a:gd name="T12" fmla="*/ 523 w 625"/>
                  <a:gd name="T13" fmla="*/ 376 h 652"/>
                  <a:gd name="T14" fmla="*/ 501 w 625"/>
                  <a:gd name="T15" fmla="*/ 419 h 652"/>
                  <a:gd name="T16" fmla="*/ 539 w 625"/>
                  <a:gd name="T17" fmla="*/ 409 h 652"/>
                  <a:gd name="T18" fmla="*/ 571 w 625"/>
                  <a:gd name="T19" fmla="*/ 378 h 652"/>
                  <a:gd name="T20" fmla="*/ 610 w 625"/>
                  <a:gd name="T21" fmla="*/ 437 h 652"/>
                  <a:gd name="T22" fmla="*/ 613 w 625"/>
                  <a:gd name="T23" fmla="*/ 532 h 652"/>
                  <a:gd name="T24" fmla="*/ 603 w 625"/>
                  <a:gd name="T25" fmla="*/ 525 h 652"/>
                  <a:gd name="T26" fmla="*/ 584 w 625"/>
                  <a:gd name="T27" fmla="*/ 583 h 652"/>
                  <a:gd name="T28" fmla="*/ 567 w 625"/>
                  <a:gd name="T29" fmla="*/ 615 h 652"/>
                  <a:gd name="T30" fmla="*/ 433 w 625"/>
                  <a:gd name="T31" fmla="*/ 637 h 652"/>
                  <a:gd name="T32" fmla="*/ 310 w 625"/>
                  <a:gd name="T33" fmla="*/ 651 h 652"/>
                  <a:gd name="T34" fmla="*/ 334 w 625"/>
                  <a:gd name="T35" fmla="*/ 607 h 652"/>
                  <a:gd name="T36" fmla="*/ 339 w 625"/>
                  <a:gd name="T37" fmla="*/ 519 h 652"/>
                  <a:gd name="T38" fmla="*/ 312 w 625"/>
                  <a:gd name="T39" fmla="*/ 463 h 652"/>
                  <a:gd name="T40" fmla="*/ 306 w 625"/>
                  <a:gd name="T41" fmla="*/ 415 h 652"/>
                  <a:gd name="T42" fmla="*/ 322 w 625"/>
                  <a:gd name="T43" fmla="*/ 356 h 652"/>
                  <a:gd name="T44" fmla="*/ 342 w 625"/>
                  <a:gd name="T45" fmla="*/ 317 h 652"/>
                  <a:gd name="T46" fmla="*/ 362 w 625"/>
                  <a:gd name="T47" fmla="*/ 302 h 652"/>
                  <a:gd name="T48" fmla="*/ 366 w 625"/>
                  <a:gd name="T49" fmla="*/ 319 h 652"/>
                  <a:gd name="T50" fmla="*/ 371 w 625"/>
                  <a:gd name="T51" fmla="*/ 331 h 652"/>
                  <a:gd name="T52" fmla="*/ 383 w 625"/>
                  <a:gd name="T53" fmla="*/ 271 h 652"/>
                  <a:gd name="T54" fmla="*/ 389 w 625"/>
                  <a:gd name="T55" fmla="*/ 244 h 652"/>
                  <a:gd name="T56" fmla="*/ 425 w 625"/>
                  <a:gd name="T57" fmla="*/ 215 h 652"/>
                  <a:gd name="T58" fmla="*/ 422 w 625"/>
                  <a:gd name="T59" fmla="*/ 209 h 652"/>
                  <a:gd name="T60" fmla="*/ 157 w 625"/>
                  <a:gd name="T61" fmla="*/ 95 h 652"/>
                  <a:gd name="T62" fmla="*/ 137 w 625"/>
                  <a:gd name="T63" fmla="*/ 131 h 652"/>
                  <a:gd name="T64" fmla="*/ 156 w 625"/>
                  <a:gd name="T65" fmla="*/ 131 h 652"/>
                  <a:gd name="T66" fmla="*/ 193 w 625"/>
                  <a:gd name="T67" fmla="*/ 136 h 652"/>
                  <a:gd name="T68" fmla="*/ 217 w 625"/>
                  <a:gd name="T69" fmla="*/ 166 h 652"/>
                  <a:gd name="T70" fmla="*/ 259 w 625"/>
                  <a:gd name="T71" fmla="*/ 166 h 652"/>
                  <a:gd name="T72" fmla="*/ 286 w 625"/>
                  <a:gd name="T73" fmla="*/ 154 h 652"/>
                  <a:gd name="T74" fmla="*/ 359 w 625"/>
                  <a:gd name="T75" fmla="*/ 129 h 652"/>
                  <a:gd name="T76" fmla="*/ 391 w 625"/>
                  <a:gd name="T77" fmla="*/ 149 h 652"/>
                  <a:gd name="T78" fmla="*/ 433 w 625"/>
                  <a:gd name="T79" fmla="*/ 143 h 652"/>
                  <a:gd name="T80" fmla="*/ 461 w 625"/>
                  <a:gd name="T81" fmla="*/ 180 h 652"/>
                  <a:gd name="T82" fmla="*/ 488 w 625"/>
                  <a:gd name="T83" fmla="*/ 178 h 652"/>
                  <a:gd name="T84" fmla="*/ 471 w 625"/>
                  <a:gd name="T85" fmla="*/ 193 h 652"/>
                  <a:gd name="T86" fmla="*/ 427 w 625"/>
                  <a:gd name="T87" fmla="*/ 195 h 652"/>
                  <a:gd name="T88" fmla="*/ 408 w 625"/>
                  <a:gd name="T89" fmla="*/ 212 h 652"/>
                  <a:gd name="T90" fmla="*/ 364 w 625"/>
                  <a:gd name="T91" fmla="*/ 195 h 652"/>
                  <a:gd name="T92" fmla="*/ 330 w 625"/>
                  <a:gd name="T93" fmla="*/ 212 h 652"/>
                  <a:gd name="T94" fmla="*/ 293 w 625"/>
                  <a:gd name="T95" fmla="*/ 237 h 652"/>
                  <a:gd name="T96" fmla="*/ 278 w 625"/>
                  <a:gd name="T97" fmla="*/ 242 h 652"/>
                  <a:gd name="T98" fmla="*/ 267 w 625"/>
                  <a:gd name="T99" fmla="*/ 236 h 652"/>
                  <a:gd name="T100" fmla="*/ 247 w 625"/>
                  <a:gd name="T101" fmla="*/ 246 h 652"/>
                  <a:gd name="T102" fmla="*/ 227 w 625"/>
                  <a:gd name="T103" fmla="*/ 285 h 652"/>
                  <a:gd name="T104" fmla="*/ 205 w 625"/>
                  <a:gd name="T105" fmla="*/ 305 h 652"/>
                  <a:gd name="T106" fmla="*/ 179 w 625"/>
                  <a:gd name="T107" fmla="*/ 246 h 652"/>
                  <a:gd name="T108" fmla="*/ 129 w 625"/>
                  <a:gd name="T109" fmla="*/ 227 h 652"/>
                  <a:gd name="T110" fmla="*/ 0 w 625"/>
                  <a:gd name="T111" fmla="*/ 180 h 652"/>
                  <a:gd name="T112" fmla="*/ 51 w 625"/>
                  <a:gd name="T113" fmla="*/ 148 h 652"/>
                  <a:gd name="T114" fmla="*/ 96 w 625"/>
                  <a:gd name="T115" fmla="*/ 127 h 652"/>
                  <a:gd name="T116" fmla="*/ 125 w 625"/>
                  <a:gd name="T117" fmla="*/ 98 h 652"/>
                  <a:gd name="T118" fmla="*/ 171 w 625"/>
                  <a:gd name="T119" fmla="*/ 71 h 652"/>
                  <a:gd name="T120" fmla="*/ 83 w 625"/>
                  <a:gd name="T121" fmla="*/ 41 h 652"/>
                  <a:gd name="T122" fmla="*/ 110 w 625"/>
                  <a:gd name="T123" fmla="*/ 1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5" h="652">
                    <a:moveTo>
                      <a:pt x="325" y="309"/>
                    </a:moveTo>
                    <a:lnTo>
                      <a:pt x="327" y="310"/>
                    </a:lnTo>
                    <a:lnTo>
                      <a:pt x="325" y="310"/>
                    </a:lnTo>
                    <a:lnTo>
                      <a:pt x="325" y="312"/>
                    </a:lnTo>
                    <a:lnTo>
                      <a:pt x="327" y="312"/>
                    </a:lnTo>
                    <a:lnTo>
                      <a:pt x="325" y="314"/>
                    </a:lnTo>
                    <a:lnTo>
                      <a:pt x="323" y="314"/>
                    </a:lnTo>
                    <a:lnTo>
                      <a:pt x="322" y="314"/>
                    </a:lnTo>
                    <a:lnTo>
                      <a:pt x="322" y="312"/>
                    </a:lnTo>
                    <a:lnTo>
                      <a:pt x="322" y="309"/>
                    </a:lnTo>
                    <a:lnTo>
                      <a:pt x="323" y="309"/>
                    </a:lnTo>
                    <a:lnTo>
                      <a:pt x="325" y="309"/>
                    </a:lnTo>
                    <a:close/>
                    <a:moveTo>
                      <a:pt x="334" y="305"/>
                    </a:moveTo>
                    <a:lnTo>
                      <a:pt x="332" y="307"/>
                    </a:lnTo>
                    <a:lnTo>
                      <a:pt x="332" y="305"/>
                    </a:lnTo>
                    <a:lnTo>
                      <a:pt x="330" y="305"/>
                    </a:lnTo>
                    <a:lnTo>
                      <a:pt x="328" y="303"/>
                    </a:lnTo>
                    <a:lnTo>
                      <a:pt x="327" y="302"/>
                    </a:lnTo>
                    <a:lnTo>
                      <a:pt x="327" y="298"/>
                    </a:lnTo>
                    <a:lnTo>
                      <a:pt x="327" y="297"/>
                    </a:lnTo>
                    <a:lnTo>
                      <a:pt x="328" y="297"/>
                    </a:lnTo>
                    <a:lnTo>
                      <a:pt x="330" y="297"/>
                    </a:lnTo>
                    <a:lnTo>
                      <a:pt x="332" y="297"/>
                    </a:lnTo>
                    <a:lnTo>
                      <a:pt x="334" y="298"/>
                    </a:lnTo>
                    <a:lnTo>
                      <a:pt x="334" y="300"/>
                    </a:lnTo>
                    <a:lnTo>
                      <a:pt x="334" y="303"/>
                    </a:lnTo>
                    <a:lnTo>
                      <a:pt x="334" y="305"/>
                    </a:lnTo>
                    <a:close/>
                    <a:moveTo>
                      <a:pt x="357" y="231"/>
                    </a:moveTo>
                    <a:lnTo>
                      <a:pt x="359" y="231"/>
                    </a:lnTo>
                    <a:lnTo>
                      <a:pt x="361" y="231"/>
                    </a:lnTo>
                    <a:lnTo>
                      <a:pt x="361" y="232"/>
                    </a:lnTo>
                    <a:lnTo>
                      <a:pt x="359" y="232"/>
                    </a:lnTo>
                    <a:lnTo>
                      <a:pt x="359" y="231"/>
                    </a:lnTo>
                    <a:lnTo>
                      <a:pt x="359" y="232"/>
                    </a:lnTo>
                    <a:lnTo>
                      <a:pt x="361" y="234"/>
                    </a:lnTo>
                    <a:lnTo>
                      <a:pt x="361" y="236"/>
                    </a:lnTo>
                    <a:lnTo>
                      <a:pt x="361" y="237"/>
                    </a:lnTo>
                    <a:lnTo>
                      <a:pt x="361" y="239"/>
                    </a:lnTo>
                    <a:lnTo>
                      <a:pt x="362" y="241"/>
                    </a:lnTo>
                    <a:lnTo>
                      <a:pt x="362" y="244"/>
                    </a:lnTo>
                    <a:lnTo>
                      <a:pt x="362" y="246"/>
                    </a:lnTo>
                    <a:lnTo>
                      <a:pt x="361" y="248"/>
                    </a:lnTo>
                    <a:lnTo>
                      <a:pt x="359" y="249"/>
                    </a:lnTo>
                    <a:lnTo>
                      <a:pt x="357" y="249"/>
                    </a:lnTo>
                    <a:lnTo>
                      <a:pt x="354" y="249"/>
                    </a:lnTo>
                    <a:lnTo>
                      <a:pt x="352" y="248"/>
                    </a:lnTo>
                    <a:lnTo>
                      <a:pt x="352" y="244"/>
                    </a:lnTo>
                    <a:lnTo>
                      <a:pt x="354" y="244"/>
                    </a:lnTo>
                    <a:lnTo>
                      <a:pt x="354" y="242"/>
                    </a:lnTo>
                    <a:lnTo>
                      <a:pt x="354" y="241"/>
                    </a:lnTo>
                    <a:lnTo>
                      <a:pt x="354" y="239"/>
                    </a:lnTo>
                    <a:lnTo>
                      <a:pt x="354" y="237"/>
                    </a:lnTo>
                    <a:lnTo>
                      <a:pt x="356" y="236"/>
                    </a:lnTo>
                    <a:lnTo>
                      <a:pt x="356" y="234"/>
                    </a:lnTo>
                    <a:lnTo>
                      <a:pt x="356" y="232"/>
                    </a:lnTo>
                    <a:lnTo>
                      <a:pt x="356" y="231"/>
                    </a:lnTo>
                    <a:lnTo>
                      <a:pt x="357" y="231"/>
                    </a:lnTo>
                    <a:close/>
                    <a:moveTo>
                      <a:pt x="411" y="220"/>
                    </a:moveTo>
                    <a:lnTo>
                      <a:pt x="413" y="220"/>
                    </a:lnTo>
                    <a:lnTo>
                      <a:pt x="415" y="220"/>
                    </a:lnTo>
                    <a:lnTo>
                      <a:pt x="417" y="220"/>
                    </a:lnTo>
                    <a:lnTo>
                      <a:pt x="417" y="222"/>
                    </a:lnTo>
                    <a:lnTo>
                      <a:pt x="418" y="222"/>
                    </a:lnTo>
                    <a:lnTo>
                      <a:pt x="420" y="224"/>
                    </a:lnTo>
                    <a:lnTo>
                      <a:pt x="422" y="224"/>
                    </a:lnTo>
                    <a:lnTo>
                      <a:pt x="425" y="226"/>
                    </a:lnTo>
                    <a:lnTo>
                      <a:pt x="427" y="227"/>
                    </a:lnTo>
                    <a:lnTo>
                      <a:pt x="428" y="227"/>
                    </a:lnTo>
                    <a:lnTo>
                      <a:pt x="430" y="229"/>
                    </a:lnTo>
                    <a:lnTo>
                      <a:pt x="437" y="232"/>
                    </a:lnTo>
                    <a:lnTo>
                      <a:pt x="437" y="231"/>
                    </a:lnTo>
                    <a:lnTo>
                      <a:pt x="439" y="231"/>
                    </a:lnTo>
                    <a:lnTo>
                      <a:pt x="439" y="229"/>
                    </a:lnTo>
                    <a:lnTo>
                      <a:pt x="440" y="229"/>
                    </a:lnTo>
                    <a:lnTo>
                      <a:pt x="442" y="231"/>
                    </a:lnTo>
                    <a:lnTo>
                      <a:pt x="445" y="229"/>
                    </a:lnTo>
                    <a:lnTo>
                      <a:pt x="449" y="229"/>
                    </a:lnTo>
                    <a:lnTo>
                      <a:pt x="450" y="231"/>
                    </a:lnTo>
                    <a:lnTo>
                      <a:pt x="454" y="231"/>
                    </a:lnTo>
                    <a:lnTo>
                      <a:pt x="456" y="232"/>
                    </a:lnTo>
                    <a:lnTo>
                      <a:pt x="457" y="234"/>
                    </a:lnTo>
                    <a:lnTo>
                      <a:pt x="459" y="236"/>
                    </a:lnTo>
                    <a:lnTo>
                      <a:pt x="461" y="236"/>
                    </a:lnTo>
                    <a:lnTo>
                      <a:pt x="461" y="237"/>
                    </a:lnTo>
                    <a:lnTo>
                      <a:pt x="462" y="237"/>
                    </a:lnTo>
                    <a:lnTo>
                      <a:pt x="462" y="239"/>
                    </a:lnTo>
                    <a:lnTo>
                      <a:pt x="462" y="241"/>
                    </a:lnTo>
                    <a:lnTo>
                      <a:pt x="462" y="242"/>
                    </a:lnTo>
                    <a:lnTo>
                      <a:pt x="464" y="242"/>
                    </a:lnTo>
                    <a:lnTo>
                      <a:pt x="464" y="244"/>
                    </a:lnTo>
                    <a:lnTo>
                      <a:pt x="466" y="244"/>
                    </a:lnTo>
                    <a:lnTo>
                      <a:pt x="467" y="244"/>
                    </a:lnTo>
                    <a:lnTo>
                      <a:pt x="469" y="244"/>
                    </a:lnTo>
                    <a:lnTo>
                      <a:pt x="469" y="242"/>
                    </a:lnTo>
                    <a:lnTo>
                      <a:pt x="471" y="242"/>
                    </a:lnTo>
                    <a:lnTo>
                      <a:pt x="472" y="244"/>
                    </a:lnTo>
                    <a:lnTo>
                      <a:pt x="472" y="242"/>
                    </a:lnTo>
                    <a:lnTo>
                      <a:pt x="476" y="242"/>
                    </a:lnTo>
                    <a:lnTo>
                      <a:pt x="478" y="242"/>
                    </a:lnTo>
                    <a:lnTo>
                      <a:pt x="481" y="244"/>
                    </a:lnTo>
                    <a:lnTo>
                      <a:pt x="483" y="246"/>
                    </a:lnTo>
                    <a:lnTo>
                      <a:pt x="484" y="248"/>
                    </a:lnTo>
                    <a:lnTo>
                      <a:pt x="486" y="249"/>
                    </a:lnTo>
                    <a:lnTo>
                      <a:pt x="488" y="249"/>
                    </a:lnTo>
                    <a:lnTo>
                      <a:pt x="489" y="249"/>
                    </a:lnTo>
                    <a:lnTo>
                      <a:pt x="491" y="249"/>
                    </a:lnTo>
                    <a:lnTo>
                      <a:pt x="493" y="249"/>
                    </a:lnTo>
                    <a:lnTo>
                      <a:pt x="494" y="251"/>
                    </a:lnTo>
                    <a:lnTo>
                      <a:pt x="498" y="251"/>
                    </a:lnTo>
                    <a:lnTo>
                      <a:pt x="500" y="253"/>
                    </a:lnTo>
                    <a:lnTo>
                      <a:pt x="503" y="254"/>
                    </a:lnTo>
                    <a:lnTo>
                      <a:pt x="505" y="254"/>
                    </a:lnTo>
                    <a:lnTo>
                      <a:pt x="506" y="253"/>
                    </a:lnTo>
                    <a:lnTo>
                      <a:pt x="508" y="253"/>
                    </a:lnTo>
                    <a:lnTo>
                      <a:pt x="510" y="253"/>
                    </a:lnTo>
                    <a:lnTo>
                      <a:pt x="511" y="253"/>
                    </a:lnTo>
                    <a:lnTo>
                      <a:pt x="513" y="254"/>
                    </a:lnTo>
                    <a:lnTo>
                      <a:pt x="515" y="256"/>
                    </a:lnTo>
                    <a:lnTo>
                      <a:pt x="515" y="258"/>
                    </a:lnTo>
                    <a:lnTo>
                      <a:pt x="517" y="258"/>
                    </a:lnTo>
                    <a:lnTo>
                      <a:pt x="518" y="259"/>
                    </a:lnTo>
                    <a:lnTo>
                      <a:pt x="520" y="259"/>
                    </a:lnTo>
                    <a:lnTo>
                      <a:pt x="520" y="261"/>
                    </a:lnTo>
                    <a:lnTo>
                      <a:pt x="518" y="263"/>
                    </a:lnTo>
                    <a:lnTo>
                      <a:pt x="518" y="265"/>
                    </a:lnTo>
                    <a:lnTo>
                      <a:pt x="520" y="266"/>
                    </a:lnTo>
                    <a:lnTo>
                      <a:pt x="522" y="268"/>
                    </a:lnTo>
                    <a:lnTo>
                      <a:pt x="522" y="270"/>
                    </a:lnTo>
                    <a:lnTo>
                      <a:pt x="523" y="271"/>
                    </a:lnTo>
                    <a:lnTo>
                      <a:pt x="525" y="271"/>
                    </a:lnTo>
                    <a:lnTo>
                      <a:pt x="527" y="273"/>
                    </a:lnTo>
                    <a:lnTo>
                      <a:pt x="527" y="276"/>
                    </a:lnTo>
                    <a:lnTo>
                      <a:pt x="528" y="278"/>
                    </a:lnTo>
                    <a:lnTo>
                      <a:pt x="528" y="280"/>
                    </a:lnTo>
                    <a:lnTo>
                      <a:pt x="530" y="281"/>
                    </a:lnTo>
                    <a:lnTo>
                      <a:pt x="532" y="283"/>
                    </a:lnTo>
                    <a:lnTo>
                      <a:pt x="530" y="283"/>
                    </a:lnTo>
                    <a:lnTo>
                      <a:pt x="528" y="283"/>
                    </a:lnTo>
                    <a:lnTo>
                      <a:pt x="527" y="283"/>
                    </a:lnTo>
                    <a:lnTo>
                      <a:pt x="525" y="281"/>
                    </a:lnTo>
                    <a:lnTo>
                      <a:pt x="523" y="281"/>
                    </a:lnTo>
                    <a:lnTo>
                      <a:pt x="522" y="280"/>
                    </a:lnTo>
                    <a:lnTo>
                      <a:pt x="518" y="281"/>
                    </a:lnTo>
                    <a:lnTo>
                      <a:pt x="518" y="283"/>
                    </a:lnTo>
                    <a:lnTo>
                      <a:pt x="518" y="285"/>
                    </a:lnTo>
                    <a:lnTo>
                      <a:pt x="518" y="287"/>
                    </a:lnTo>
                    <a:lnTo>
                      <a:pt x="520" y="287"/>
                    </a:lnTo>
                    <a:lnTo>
                      <a:pt x="520" y="288"/>
                    </a:lnTo>
                    <a:lnTo>
                      <a:pt x="518" y="290"/>
                    </a:lnTo>
                    <a:lnTo>
                      <a:pt x="520" y="293"/>
                    </a:lnTo>
                    <a:lnTo>
                      <a:pt x="522" y="295"/>
                    </a:lnTo>
                    <a:lnTo>
                      <a:pt x="523" y="297"/>
                    </a:lnTo>
                    <a:lnTo>
                      <a:pt x="527" y="298"/>
                    </a:lnTo>
                    <a:lnTo>
                      <a:pt x="530" y="298"/>
                    </a:lnTo>
                    <a:lnTo>
                      <a:pt x="530" y="302"/>
                    </a:lnTo>
                    <a:lnTo>
                      <a:pt x="530" y="303"/>
                    </a:lnTo>
                    <a:lnTo>
                      <a:pt x="532" y="303"/>
                    </a:lnTo>
                    <a:lnTo>
                      <a:pt x="532" y="305"/>
                    </a:lnTo>
                    <a:lnTo>
                      <a:pt x="533" y="307"/>
                    </a:lnTo>
                    <a:lnTo>
                      <a:pt x="533" y="309"/>
                    </a:lnTo>
                    <a:lnTo>
                      <a:pt x="533" y="312"/>
                    </a:lnTo>
                    <a:lnTo>
                      <a:pt x="533" y="314"/>
                    </a:lnTo>
                    <a:lnTo>
                      <a:pt x="535" y="314"/>
                    </a:lnTo>
                    <a:lnTo>
                      <a:pt x="535" y="315"/>
                    </a:lnTo>
                    <a:lnTo>
                      <a:pt x="535" y="317"/>
                    </a:lnTo>
                    <a:lnTo>
                      <a:pt x="535" y="319"/>
                    </a:lnTo>
                    <a:lnTo>
                      <a:pt x="535" y="320"/>
                    </a:lnTo>
                    <a:lnTo>
                      <a:pt x="535" y="322"/>
                    </a:lnTo>
                    <a:lnTo>
                      <a:pt x="535" y="324"/>
                    </a:lnTo>
                    <a:lnTo>
                      <a:pt x="535" y="325"/>
                    </a:lnTo>
                    <a:lnTo>
                      <a:pt x="533" y="327"/>
                    </a:lnTo>
                    <a:lnTo>
                      <a:pt x="535" y="327"/>
                    </a:lnTo>
                    <a:lnTo>
                      <a:pt x="535" y="329"/>
                    </a:lnTo>
                    <a:lnTo>
                      <a:pt x="535" y="331"/>
                    </a:lnTo>
                    <a:lnTo>
                      <a:pt x="535" y="332"/>
                    </a:lnTo>
                    <a:lnTo>
                      <a:pt x="535" y="334"/>
                    </a:lnTo>
                    <a:lnTo>
                      <a:pt x="535" y="336"/>
                    </a:lnTo>
                    <a:lnTo>
                      <a:pt x="535" y="337"/>
                    </a:lnTo>
                    <a:lnTo>
                      <a:pt x="535" y="339"/>
                    </a:lnTo>
                    <a:lnTo>
                      <a:pt x="535" y="344"/>
                    </a:lnTo>
                    <a:lnTo>
                      <a:pt x="537" y="346"/>
                    </a:lnTo>
                    <a:lnTo>
                      <a:pt x="537" y="348"/>
                    </a:lnTo>
                    <a:lnTo>
                      <a:pt x="537" y="351"/>
                    </a:lnTo>
                    <a:lnTo>
                      <a:pt x="537" y="353"/>
                    </a:lnTo>
                    <a:lnTo>
                      <a:pt x="537" y="354"/>
                    </a:lnTo>
                    <a:lnTo>
                      <a:pt x="537" y="356"/>
                    </a:lnTo>
                    <a:lnTo>
                      <a:pt x="535" y="356"/>
                    </a:lnTo>
                    <a:lnTo>
                      <a:pt x="533" y="356"/>
                    </a:lnTo>
                    <a:lnTo>
                      <a:pt x="532" y="359"/>
                    </a:lnTo>
                    <a:lnTo>
                      <a:pt x="532" y="361"/>
                    </a:lnTo>
                    <a:lnTo>
                      <a:pt x="532" y="363"/>
                    </a:lnTo>
                    <a:lnTo>
                      <a:pt x="530" y="363"/>
                    </a:lnTo>
                    <a:lnTo>
                      <a:pt x="528" y="363"/>
                    </a:lnTo>
                    <a:lnTo>
                      <a:pt x="527" y="363"/>
                    </a:lnTo>
                    <a:lnTo>
                      <a:pt x="525" y="363"/>
                    </a:lnTo>
                    <a:lnTo>
                      <a:pt x="523" y="364"/>
                    </a:lnTo>
                    <a:lnTo>
                      <a:pt x="523" y="366"/>
                    </a:lnTo>
                    <a:lnTo>
                      <a:pt x="523" y="368"/>
                    </a:lnTo>
                    <a:lnTo>
                      <a:pt x="523" y="370"/>
                    </a:lnTo>
                    <a:lnTo>
                      <a:pt x="523" y="371"/>
                    </a:lnTo>
                    <a:lnTo>
                      <a:pt x="523" y="375"/>
                    </a:lnTo>
                    <a:lnTo>
                      <a:pt x="522" y="376"/>
                    </a:lnTo>
                    <a:lnTo>
                      <a:pt x="523" y="376"/>
                    </a:lnTo>
                    <a:lnTo>
                      <a:pt x="523" y="378"/>
                    </a:lnTo>
                    <a:lnTo>
                      <a:pt x="523" y="380"/>
                    </a:lnTo>
                    <a:lnTo>
                      <a:pt x="523" y="381"/>
                    </a:lnTo>
                    <a:lnTo>
                      <a:pt x="522" y="383"/>
                    </a:lnTo>
                    <a:lnTo>
                      <a:pt x="522" y="385"/>
                    </a:lnTo>
                    <a:lnTo>
                      <a:pt x="523" y="386"/>
                    </a:lnTo>
                    <a:lnTo>
                      <a:pt x="522" y="386"/>
                    </a:lnTo>
                    <a:lnTo>
                      <a:pt x="520" y="386"/>
                    </a:lnTo>
                    <a:lnTo>
                      <a:pt x="518" y="386"/>
                    </a:lnTo>
                    <a:lnTo>
                      <a:pt x="517" y="390"/>
                    </a:lnTo>
                    <a:lnTo>
                      <a:pt x="515" y="392"/>
                    </a:lnTo>
                    <a:lnTo>
                      <a:pt x="517" y="393"/>
                    </a:lnTo>
                    <a:lnTo>
                      <a:pt x="515" y="393"/>
                    </a:lnTo>
                    <a:lnTo>
                      <a:pt x="511" y="395"/>
                    </a:lnTo>
                    <a:lnTo>
                      <a:pt x="510" y="395"/>
                    </a:lnTo>
                    <a:lnTo>
                      <a:pt x="508" y="395"/>
                    </a:lnTo>
                    <a:lnTo>
                      <a:pt x="506" y="395"/>
                    </a:lnTo>
                    <a:lnTo>
                      <a:pt x="505" y="397"/>
                    </a:lnTo>
                    <a:lnTo>
                      <a:pt x="505" y="398"/>
                    </a:lnTo>
                    <a:lnTo>
                      <a:pt x="503" y="398"/>
                    </a:lnTo>
                    <a:lnTo>
                      <a:pt x="503" y="400"/>
                    </a:lnTo>
                    <a:lnTo>
                      <a:pt x="501" y="400"/>
                    </a:lnTo>
                    <a:lnTo>
                      <a:pt x="501" y="402"/>
                    </a:lnTo>
                    <a:lnTo>
                      <a:pt x="501" y="403"/>
                    </a:lnTo>
                    <a:lnTo>
                      <a:pt x="501" y="405"/>
                    </a:lnTo>
                    <a:lnTo>
                      <a:pt x="500" y="405"/>
                    </a:lnTo>
                    <a:lnTo>
                      <a:pt x="501" y="410"/>
                    </a:lnTo>
                    <a:lnTo>
                      <a:pt x="501" y="417"/>
                    </a:lnTo>
                    <a:lnTo>
                      <a:pt x="501" y="419"/>
                    </a:lnTo>
                    <a:lnTo>
                      <a:pt x="500" y="420"/>
                    </a:lnTo>
                    <a:lnTo>
                      <a:pt x="500" y="422"/>
                    </a:lnTo>
                    <a:lnTo>
                      <a:pt x="501" y="425"/>
                    </a:lnTo>
                    <a:lnTo>
                      <a:pt x="503" y="425"/>
                    </a:lnTo>
                    <a:lnTo>
                      <a:pt x="505" y="429"/>
                    </a:lnTo>
                    <a:lnTo>
                      <a:pt x="508" y="431"/>
                    </a:lnTo>
                    <a:lnTo>
                      <a:pt x="511" y="431"/>
                    </a:lnTo>
                    <a:lnTo>
                      <a:pt x="515" y="432"/>
                    </a:lnTo>
                    <a:lnTo>
                      <a:pt x="515" y="431"/>
                    </a:lnTo>
                    <a:lnTo>
                      <a:pt x="518" y="432"/>
                    </a:lnTo>
                    <a:lnTo>
                      <a:pt x="520" y="434"/>
                    </a:lnTo>
                    <a:lnTo>
                      <a:pt x="522" y="434"/>
                    </a:lnTo>
                    <a:lnTo>
                      <a:pt x="523" y="434"/>
                    </a:lnTo>
                    <a:lnTo>
                      <a:pt x="525" y="434"/>
                    </a:lnTo>
                    <a:lnTo>
                      <a:pt x="527" y="431"/>
                    </a:lnTo>
                    <a:lnTo>
                      <a:pt x="528" y="427"/>
                    </a:lnTo>
                    <a:lnTo>
                      <a:pt x="530" y="424"/>
                    </a:lnTo>
                    <a:lnTo>
                      <a:pt x="530" y="422"/>
                    </a:lnTo>
                    <a:lnTo>
                      <a:pt x="532" y="422"/>
                    </a:lnTo>
                    <a:lnTo>
                      <a:pt x="532" y="420"/>
                    </a:lnTo>
                    <a:lnTo>
                      <a:pt x="533" y="420"/>
                    </a:lnTo>
                    <a:lnTo>
                      <a:pt x="535" y="420"/>
                    </a:lnTo>
                    <a:lnTo>
                      <a:pt x="537" y="419"/>
                    </a:lnTo>
                    <a:lnTo>
                      <a:pt x="537" y="417"/>
                    </a:lnTo>
                    <a:lnTo>
                      <a:pt x="537" y="415"/>
                    </a:lnTo>
                    <a:lnTo>
                      <a:pt x="537" y="414"/>
                    </a:lnTo>
                    <a:lnTo>
                      <a:pt x="537" y="412"/>
                    </a:lnTo>
                    <a:lnTo>
                      <a:pt x="539" y="410"/>
                    </a:lnTo>
                    <a:lnTo>
                      <a:pt x="539" y="409"/>
                    </a:lnTo>
                    <a:lnTo>
                      <a:pt x="539" y="407"/>
                    </a:lnTo>
                    <a:lnTo>
                      <a:pt x="540" y="407"/>
                    </a:lnTo>
                    <a:lnTo>
                      <a:pt x="540" y="405"/>
                    </a:lnTo>
                    <a:lnTo>
                      <a:pt x="542" y="403"/>
                    </a:lnTo>
                    <a:lnTo>
                      <a:pt x="544" y="402"/>
                    </a:lnTo>
                    <a:lnTo>
                      <a:pt x="544" y="400"/>
                    </a:lnTo>
                    <a:lnTo>
                      <a:pt x="544" y="398"/>
                    </a:lnTo>
                    <a:lnTo>
                      <a:pt x="542" y="398"/>
                    </a:lnTo>
                    <a:lnTo>
                      <a:pt x="544" y="398"/>
                    </a:lnTo>
                    <a:lnTo>
                      <a:pt x="545" y="397"/>
                    </a:lnTo>
                    <a:lnTo>
                      <a:pt x="547" y="395"/>
                    </a:lnTo>
                    <a:lnTo>
                      <a:pt x="547" y="393"/>
                    </a:lnTo>
                    <a:lnTo>
                      <a:pt x="547" y="392"/>
                    </a:lnTo>
                    <a:lnTo>
                      <a:pt x="550" y="390"/>
                    </a:lnTo>
                    <a:lnTo>
                      <a:pt x="552" y="390"/>
                    </a:lnTo>
                    <a:lnTo>
                      <a:pt x="554" y="390"/>
                    </a:lnTo>
                    <a:lnTo>
                      <a:pt x="555" y="388"/>
                    </a:lnTo>
                    <a:lnTo>
                      <a:pt x="557" y="388"/>
                    </a:lnTo>
                    <a:lnTo>
                      <a:pt x="557" y="386"/>
                    </a:lnTo>
                    <a:lnTo>
                      <a:pt x="559" y="386"/>
                    </a:lnTo>
                    <a:lnTo>
                      <a:pt x="561" y="386"/>
                    </a:lnTo>
                    <a:lnTo>
                      <a:pt x="562" y="386"/>
                    </a:lnTo>
                    <a:lnTo>
                      <a:pt x="562" y="385"/>
                    </a:lnTo>
                    <a:lnTo>
                      <a:pt x="564" y="381"/>
                    </a:lnTo>
                    <a:lnTo>
                      <a:pt x="566" y="381"/>
                    </a:lnTo>
                    <a:lnTo>
                      <a:pt x="567" y="380"/>
                    </a:lnTo>
                    <a:lnTo>
                      <a:pt x="567" y="378"/>
                    </a:lnTo>
                    <a:lnTo>
                      <a:pt x="569" y="378"/>
                    </a:lnTo>
                    <a:lnTo>
                      <a:pt x="571" y="378"/>
                    </a:lnTo>
                    <a:lnTo>
                      <a:pt x="572" y="378"/>
                    </a:lnTo>
                    <a:lnTo>
                      <a:pt x="574" y="380"/>
                    </a:lnTo>
                    <a:lnTo>
                      <a:pt x="576" y="380"/>
                    </a:lnTo>
                    <a:lnTo>
                      <a:pt x="577" y="380"/>
                    </a:lnTo>
                    <a:lnTo>
                      <a:pt x="581" y="381"/>
                    </a:lnTo>
                    <a:lnTo>
                      <a:pt x="583" y="381"/>
                    </a:lnTo>
                    <a:lnTo>
                      <a:pt x="584" y="383"/>
                    </a:lnTo>
                    <a:lnTo>
                      <a:pt x="586" y="383"/>
                    </a:lnTo>
                    <a:lnTo>
                      <a:pt x="588" y="385"/>
                    </a:lnTo>
                    <a:lnTo>
                      <a:pt x="589" y="388"/>
                    </a:lnTo>
                    <a:lnTo>
                      <a:pt x="591" y="390"/>
                    </a:lnTo>
                    <a:lnTo>
                      <a:pt x="593" y="393"/>
                    </a:lnTo>
                    <a:lnTo>
                      <a:pt x="594" y="395"/>
                    </a:lnTo>
                    <a:lnTo>
                      <a:pt x="594" y="397"/>
                    </a:lnTo>
                    <a:lnTo>
                      <a:pt x="596" y="397"/>
                    </a:lnTo>
                    <a:lnTo>
                      <a:pt x="594" y="398"/>
                    </a:lnTo>
                    <a:lnTo>
                      <a:pt x="596" y="398"/>
                    </a:lnTo>
                    <a:lnTo>
                      <a:pt x="598" y="405"/>
                    </a:lnTo>
                    <a:lnTo>
                      <a:pt x="598" y="407"/>
                    </a:lnTo>
                    <a:lnTo>
                      <a:pt x="600" y="407"/>
                    </a:lnTo>
                    <a:lnTo>
                      <a:pt x="600" y="409"/>
                    </a:lnTo>
                    <a:lnTo>
                      <a:pt x="601" y="414"/>
                    </a:lnTo>
                    <a:lnTo>
                      <a:pt x="601" y="415"/>
                    </a:lnTo>
                    <a:lnTo>
                      <a:pt x="603" y="422"/>
                    </a:lnTo>
                    <a:lnTo>
                      <a:pt x="603" y="424"/>
                    </a:lnTo>
                    <a:lnTo>
                      <a:pt x="605" y="427"/>
                    </a:lnTo>
                    <a:lnTo>
                      <a:pt x="606" y="432"/>
                    </a:lnTo>
                    <a:lnTo>
                      <a:pt x="608" y="436"/>
                    </a:lnTo>
                    <a:lnTo>
                      <a:pt x="610" y="437"/>
                    </a:lnTo>
                    <a:lnTo>
                      <a:pt x="610" y="439"/>
                    </a:lnTo>
                    <a:lnTo>
                      <a:pt x="611" y="444"/>
                    </a:lnTo>
                    <a:lnTo>
                      <a:pt x="611" y="447"/>
                    </a:lnTo>
                    <a:lnTo>
                      <a:pt x="611" y="451"/>
                    </a:lnTo>
                    <a:lnTo>
                      <a:pt x="615" y="459"/>
                    </a:lnTo>
                    <a:lnTo>
                      <a:pt x="615" y="461"/>
                    </a:lnTo>
                    <a:lnTo>
                      <a:pt x="615" y="463"/>
                    </a:lnTo>
                    <a:lnTo>
                      <a:pt x="616" y="464"/>
                    </a:lnTo>
                    <a:lnTo>
                      <a:pt x="616" y="466"/>
                    </a:lnTo>
                    <a:lnTo>
                      <a:pt x="618" y="466"/>
                    </a:lnTo>
                    <a:lnTo>
                      <a:pt x="618" y="468"/>
                    </a:lnTo>
                    <a:lnTo>
                      <a:pt x="618" y="470"/>
                    </a:lnTo>
                    <a:lnTo>
                      <a:pt x="618" y="471"/>
                    </a:lnTo>
                    <a:lnTo>
                      <a:pt x="620" y="473"/>
                    </a:lnTo>
                    <a:lnTo>
                      <a:pt x="622" y="475"/>
                    </a:lnTo>
                    <a:lnTo>
                      <a:pt x="622" y="476"/>
                    </a:lnTo>
                    <a:lnTo>
                      <a:pt x="623" y="478"/>
                    </a:lnTo>
                    <a:lnTo>
                      <a:pt x="625" y="480"/>
                    </a:lnTo>
                    <a:lnTo>
                      <a:pt x="625" y="488"/>
                    </a:lnTo>
                    <a:lnTo>
                      <a:pt x="623" y="488"/>
                    </a:lnTo>
                    <a:lnTo>
                      <a:pt x="623" y="493"/>
                    </a:lnTo>
                    <a:lnTo>
                      <a:pt x="625" y="508"/>
                    </a:lnTo>
                    <a:lnTo>
                      <a:pt x="625" y="519"/>
                    </a:lnTo>
                    <a:lnTo>
                      <a:pt x="625" y="522"/>
                    </a:lnTo>
                    <a:lnTo>
                      <a:pt x="623" y="522"/>
                    </a:lnTo>
                    <a:lnTo>
                      <a:pt x="620" y="529"/>
                    </a:lnTo>
                    <a:lnTo>
                      <a:pt x="618" y="529"/>
                    </a:lnTo>
                    <a:lnTo>
                      <a:pt x="616" y="529"/>
                    </a:lnTo>
                    <a:lnTo>
                      <a:pt x="613" y="532"/>
                    </a:lnTo>
                    <a:lnTo>
                      <a:pt x="613" y="534"/>
                    </a:lnTo>
                    <a:lnTo>
                      <a:pt x="613" y="532"/>
                    </a:lnTo>
                    <a:lnTo>
                      <a:pt x="613" y="530"/>
                    </a:lnTo>
                    <a:lnTo>
                      <a:pt x="615" y="530"/>
                    </a:lnTo>
                    <a:lnTo>
                      <a:pt x="613" y="529"/>
                    </a:lnTo>
                    <a:lnTo>
                      <a:pt x="613" y="527"/>
                    </a:lnTo>
                    <a:lnTo>
                      <a:pt x="611" y="525"/>
                    </a:lnTo>
                    <a:lnTo>
                      <a:pt x="611" y="527"/>
                    </a:lnTo>
                    <a:lnTo>
                      <a:pt x="610" y="525"/>
                    </a:lnTo>
                    <a:lnTo>
                      <a:pt x="610" y="524"/>
                    </a:lnTo>
                    <a:lnTo>
                      <a:pt x="611" y="524"/>
                    </a:lnTo>
                    <a:lnTo>
                      <a:pt x="611" y="522"/>
                    </a:lnTo>
                    <a:lnTo>
                      <a:pt x="613" y="520"/>
                    </a:lnTo>
                    <a:lnTo>
                      <a:pt x="615" y="522"/>
                    </a:lnTo>
                    <a:lnTo>
                      <a:pt x="615" y="520"/>
                    </a:lnTo>
                    <a:lnTo>
                      <a:pt x="615" y="519"/>
                    </a:lnTo>
                    <a:lnTo>
                      <a:pt x="615" y="517"/>
                    </a:lnTo>
                    <a:lnTo>
                      <a:pt x="613" y="517"/>
                    </a:lnTo>
                    <a:lnTo>
                      <a:pt x="611" y="515"/>
                    </a:lnTo>
                    <a:lnTo>
                      <a:pt x="610" y="515"/>
                    </a:lnTo>
                    <a:lnTo>
                      <a:pt x="610" y="517"/>
                    </a:lnTo>
                    <a:lnTo>
                      <a:pt x="608" y="517"/>
                    </a:lnTo>
                    <a:lnTo>
                      <a:pt x="606" y="519"/>
                    </a:lnTo>
                    <a:lnTo>
                      <a:pt x="605" y="520"/>
                    </a:lnTo>
                    <a:lnTo>
                      <a:pt x="603" y="520"/>
                    </a:lnTo>
                    <a:lnTo>
                      <a:pt x="601" y="522"/>
                    </a:lnTo>
                    <a:lnTo>
                      <a:pt x="601" y="524"/>
                    </a:lnTo>
                    <a:lnTo>
                      <a:pt x="601" y="525"/>
                    </a:lnTo>
                    <a:lnTo>
                      <a:pt x="603" y="525"/>
                    </a:lnTo>
                    <a:lnTo>
                      <a:pt x="605" y="525"/>
                    </a:lnTo>
                    <a:lnTo>
                      <a:pt x="605" y="527"/>
                    </a:lnTo>
                    <a:lnTo>
                      <a:pt x="605" y="529"/>
                    </a:lnTo>
                    <a:lnTo>
                      <a:pt x="605" y="530"/>
                    </a:lnTo>
                    <a:lnTo>
                      <a:pt x="605" y="529"/>
                    </a:lnTo>
                    <a:lnTo>
                      <a:pt x="601" y="529"/>
                    </a:lnTo>
                    <a:lnTo>
                      <a:pt x="601" y="530"/>
                    </a:lnTo>
                    <a:lnTo>
                      <a:pt x="600" y="530"/>
                    </a:lnTo>
                    <a:lnTo>
                      <a:pt x="600" y="532"/>
                    </a:lnTo>
                    <a:lnTo>
                      <a:pt x="600" y="536"/>
                    </a:lnTo>
                    <a:lnTo>
                      <a:pt x="598" y="537"/>
                    </a:lnTo>
                    <a:lnTo>
                      <a:pt x="600" y="541"/>
                    </a:lnTo>
                    <a:lnTo>
                      <a:pt x="600" y="542"/>
                    </a:lnTo>
                    <a:lnTo>
                      <a:pt x="600" y="547"/>
                    </a:lnTo>
                    <a:lnTo>
                      <a:pt x="600" y="549"/>
                    </a:lnTo>
                    <a:lnTo>
                      <a:pt x="598" y="551"/>
                    </a:lnTo>
                    <a:lnTo>
                      <a:pt x="598" y="553"/>
                    </a:lnTo>
                    <a:lnTo>
                      <a:pt x="594" y="554"/>
                    </a:lnTo>
                    <a:lnTo>
                      <a:pt x="593" y="556"/>
                    </a:lnTo>
                    <a:lnTo>
                      <a:pt x="591" y="556"/>
                    </a:lnTo>
                    <a:lnTo>
                      <a:pt x="588" y="558"/>
                    </a:lnTo>
                    <a:lnTo>
                      <a:pt x="586" y="559"/>
                    </a:lnTo>
                    <a:lnTo>
                      <a:pt x="586" y="561"/>
                    </a:lnTo>
                    <a:lnTo>
                      <a:pt x="584" y="566"/>
                    </a:lnTo>
                    <a:lnTo>
                      <a:pt x="584" y="571"/>
                    </a:lnTo>
                    <a:lnTo>
                      <a:pt x="584" y="573"/>
                    </a:lnTo>
                    <a:lnTo>
                      <a:pt x="586" y="578"/>
                    </a:lnTo>
                    <a:lnTo>
                      <a:pt x="586" y="583"/>
                    </a:lnTo>
                    <a:lnTo>
                      <a:pt x="584" y="583"/>
                    </a:lnTo>
                    <a:lnTo>
                      <a:pt x="583" y="585"/>
                    </a:lnTo>
                    <a:lnTo>
                      <a:pt x="583" y="586"/>
                    </a:lnTo>
                    <a:lnTo>
                      <a:pt x="583" y="588"/>
                    </a:lnTo>
                    <a:lnTo>
                      <a:pt x="583" y="590"/>
                    </a:lnTo>
                    <a:lnTo>
                      <a:pt x="583" y="591"/>
                    </a:lnTo>
                    <a:lnTo>
                      <a:pt x="581" y="591"/>
                    </a:lnTo>
                    <a:lnTo>
                      <a:pt x="581" y="593"/>
                    </a:lnTo>
                    <a:lnTo>
                      <a:pt x="579" y="593"/>
                    </a:lnTo>
                    <a:lnTo>
                      <a:pt x="579" y="595"/>
                    </a:lnTo>
                    <a:lnTo>
                      <a:pt x="579" y="597"/>
                    </a:lnTo>
                    <a:lnTo>
                      <a:pt x="577" y="597"/>
                    </a:lnTo>
                    <a:lnTo>
                      <a:pt x="579" y="597"/>
                    </a:lnTo>
                    <a:lnTo>
                      <a:pt x="579" y="598"/>
                    </a:lnTo>
                    <a:lnTo>
                      <a:pt x="577" y="598"/>
                    </a:lnTo>
                    <a:lnTo>
                      <a:pt x="576" y="598"/>
                    </a:lnTo>
                    <a:lnTo>
                      <a:pt x="574" y="600"/>
                    </a:lnTo>
                    <a:lnTo>
                      <a:pt x="574" y="602"/>
                    </a:lnTo>
                    <a:lnTo>
                      <a:pt x="574" y="603"/>
                    </a:lnTo>
                    <a:lnTo>
                      <a:pt x="572" y="603"/>
                    </a:lnTo>
                    <a:lnTo>
                      <a:pt x="574" y="603"/>
                    </a:lnTo>
                    <a:lnTo>
                      <a:pt x="574" y="605"/>
                    </a:lnTo>
                    <a:lnTo>
                      <a:pt x="572" y="607"/>
                    </a:lnTo>
                    <a:lnTo>
                      <a:pt x="571" y="608"/>
                    </a:lnTo>
                    <a:lnTo>
                      <a:pt x="571" y="607"/>
                    </a:lnTo>
                    <a:lnTo>
                      <a:pt x="569" y="608"/>
                    </a:lnTo>
                    <a:lnTo>
                      <a:pt x="569" y="612"/>
                    </a:lnTo>
                    <a:lnTo>
                      <a:pt x="567" y="614"/>
                    </a:lnTo>
                    <a:lnTo>
                      <a:pt x="566" y="614"/>
                    </a:lnTo>
                    <a:lnTo>
                      <a:pt x="567" y="615"/>
                    </a:lnTo>
                    <a:lnTo>
                      <a:pt x="567" y="617"/>
                    </a:lnTo>
                    <a:lnTo>
                      <a:pt x="567" y="619"/>
                    </a:lnTo>
                    <a:lnTo>
                      <a:pt x="569" y="620"/>
                    </a:lnTo>
                    <a:lnTo>
                      <a:pt x="567" y="622"/>
                    </a:lnTo>
                    <a:lnTo>
                      <a:pt x="564" y="622"/>
                    </a:lnTo>
                    <a:lnTo>
                      <a:pt x="562" y="624"/>
                    </a:lnTo>
                    <a:lnTo>
                      <a:pt x="557" y="624"/>
                    </a:lnTo>
                    <a:lnTo>
                      <a:pt x="555" y="624"/>
                    </a:lnTo>
                    <a:lnTo>
                      <a:pt x="552" y="625"/>
                    </a:lnTo>
                    <a:lnTo>
                      <a:pt x="550" y="625"/>
                    </a:lnTo>
                    <a:lnTo>
                      <a:pt x="549" y="625"/>
                    </a:lnTo>
                    <a:lnTo>
                      <a:pt x="544" y="627"/>
                    </a:lnTo>
                    <a:lnTo>
                      <a:pt x="533" y="629"/>
                    </a:lnTo>
                    <a:lnTo>
                      <a:pt x="498" y="634"/>
                    </a:lnTo>
                    <a:lnTo>
                      <a:pt x="494" y="636"/>
                    </a:lnTo>
                    <a:lnTo>
                      <a:pt x="491" y="636"/>
                    </a:lnTo>
                    <a:lnTo>
                      <a:pt x="464" y="641"/>
                    </a:lnTo>
                    <a:lnTo>
                      <a:pt x="464" y="639"/>
                    </a:lnTo>
                    <a:lnTo>
                      <a:pt x="464" y="637"/>
                    </a:lnTo>
                    <a:lnTo>
                      <a:pt x="464" y="636"/>
                    </a:lnTo>
                    <a:lnTo>
                      <a:pt x="462" y="636"/>
                    </a:lnTo>
                    <a:lnTo>
                      <a:pt x="462" y="634"/>
                    </a:lnTo>
                    <a:lnTo>
                      <a:pt x="461" y="634"/>
                    </a:lnTo>
                    <a:lnTo>
                      <a:pt x="454" y="636"/>
                    </a:lnTo>
                    <a:lnTo>
                      <a:pt x="450" y="636"/>
                    </a:lnTo>
                    <a:lnTo>
                      <a:pt x="445" y="636"/>
                    </a:lnTo>
                    <a:lnTo>
                      <a:pt x="439" y="637"/>
                    </a:lnTo>
                    <a:lnTo>
                      <a:pt x="435" y="637"/>
                    </a:lnTo>
                    <a:lnTo>
                      <a:pt x="433" y="637"/>
                    </a:lnTo>
                    <a:lnTo>
                      <a:pt x="430" y="637"/>
                    </a:lnTo>
                    <a:lnTo>
                      <a:pt x="427" y="639"/>
                    </a:lnTo>
                    <a:lnTo>
                      <a:pt x="425" y="639"/>
                    </a:lnTo>
                    <a:lnTo>
                      <a:pt x="423" y="639"/>
                    </a:lnTo>
                    <a:lnTo>
                      <a:pt x="422" y="639"/>
                    </a:lnTo>
                    <a:lnTo>
                      <a:pt x="418" y="639"/>
                    </a:lnTo>
                    <a:lnTo>
                      <a:pt x="415" y="639"/>
                    </a:lnTo>
                    <a:lnTo>
                      <a:pt x="408" y="641"/>
                    </a:lnTo>
                    <a:lnTo>
                      <a:pt x="401" y="641"/>
                    </a:lnTo>
                    <a:lnTo>
                      <a:pt x="400" y="641"/>
                    </a:lnTo>
                    <a:lnTo>
                      <a:pt x="400" y="642"/>
                    </a:lnTo>
                    <a:lnTo>
                      <a:pt x="398" y="642"/>
                    </a:lnTo>
                    <a:lnTo>
                      <a:pt x="393" y="642"/>
                    </a:lnTo>
                    <a:lnTo>
                      <a:pt x="391" y="642"/>
                    </a:lnTo>
                    <a:lnTo>
                      <a:pt x="388" y="642"/>
                    </a:lnTo>
                    <a:lnTo>
                      <a:pt x="381" y="644"/>
                    </a:lnTo>
                    <a:lnTo>
                      <a:pt x="379" y="644"/>
                    </a:lnTo>
                    <a:lnTo>
                      <a:pt x="373" y="644"/>
                    </a:lnTo>
                    <a:lnTo>
                      <a:pt x="371" y="644"/>
                    </a:lnTo>
                    <a:lnTo>
                      <a:pt x="366" y="646"/>
                    </a:lnTo>
                    <a:lnTo>
                      <a:pt x="362" y="646"/>
                    </a:lnTo>
                    <a:lnTo>
                      <a:pt x="361" y="646"/>
                    </a:lnTo>
                    <a:lnTo>
                      <a:pt x="354" y="647"/>
                    </a:lnTo>
                    <a:lnTo>
                      <a:pt x="350" y="647"/>
                    </a:lnTo>
                    <a:lnTo>
                      <a:pt x="334" y="649"/>
                    </a:lnTo>
                    <a:lnTo>
                      <a:pt x="332" y="649"/>
                    </a:lnTo>
                    <a:lnTo>
                      <a:pt x="322" y="651"/>
                    </a:lnTo>
                    <a:lnTo>
                      <a:pt x="313" y="651"/>
                    </a:lnTo>
                    <a:lnTo>
                      <a:pt x="310" y="651"/>
                    </a:lnTo>
                    <a:lnTo>
                      <a:pt x="308" y="652"/>
                    </a:lnTo>
                    <a:lnTo>
                      <a:pt x="308" y="651"/>
                    </a:lnTo>
                    <a:lnTo>
                      <a:pt x="310" y="651"/>
                    </a:lnTo>
                    <a:lnTo>
                      <a:pt x="310" y="649"/>
                    </a:lnTo>
                    <a:lnTo>
                      <a:pt x="312" y="649"/>
                    </a:lnTo>
                    <a:lnTo>
                      <a:pt x="313" y="647"/>
                    </a:lnTo>
                    <a:lnTo>
                      <a:pt x="315" y="646"/>
                    </a:lnTo>
                    <a:lnTo>
                      <a:pt x="315" y="644"/>
                    </a:lnTo>
                    <a:lnTo>
                      <a:pt x="317" y="644"/>
                    </a:lnTo>
                    <a:lnTo>
                      <a:pt x="318" y="642"/>
                    </a:lnTo>
                    <a:lnTo>
                      <a:pt x="320" y="639"/>
                    </a:lnTo>
                    <a:lnTo>
                      <a:pt x="322" y="637"/>
                    </a:lnTo>
                    <a:lnTo>
                      <a:pt x="322" y="636"/>
                    </a:lnTo>
                    <a:lnTo>
                      <a:pt x="323" y="636"/>
                    </a:lnTo>
                    <a:lnTo>
                      <a:pt x="323" y="634"/>
                    </a:lnTo>
                    <a:lnTo>
                      <a:pt x="323" y="632"/>
                    </a:lnTo>
                    <a:lnTo>
                      <a:pt x="325" y="632"/>
                    </a:lnTo>
                    <a:lnTo>
                      <a:pt x="325" y="630"/>
                    </a:lnTo>
                    <a:lnTo>
                      <a:pt x="325" y="627"/>
                    </a:lnTo>
                    <a:lnTo>
                      <a:pt x="325" y="625"/>
                    </a:lnTo>
                    <a:lnTo>
                      <a:pt x="327" y="624"/>
                    </a:lnTo>
                    <a:lnTo>
                      <a:pt x="327" y="622"/>
                    </a:lnTo>
                    <a:lnTo>
                      <a:pt x="327" y="620"/>
                    </a:lnTo>
                    <a:lnTo>
                      <a:pt x="328" y="617"/>
                    </a:lnTo>
                    <a:lnTo>
                      <a:pt x="328" y="615"/>
                    </a:lnTo>
                    <a:lnTo>
                      <a:pt x="330" y="614"/>
                    </a:lnTo>
                    <a:lnTo>
                      <a:pt x="330" y="612"/>
                    </a:lnTo>
                    <a:lnTo>
                      <a:pt x="332" y="610"/>
                    </a:lnTo>
                    <a:lnTo>
                      <a:pt x="334" y="607"/>
                    </a:lnTo>
                    <a:lnTo>
                      <a:pt x="335" y="603"/>
                    </a:lnTo>
                    <a:lnTo>
                      <a:pt x="335" y="602"/>
                    </a:lnTo>
                    <a:lnTo>
                      <a:pt x="337" y="602"/>
                    </a:lnTo>
                    <a:lnTo>
                      <a:pt x="337" y="600"/>
                    </a:lnTo>
                    <a:lnTo>
                      <a:pt x="337" y="598"/>
                    </a:lnTo>
                    <a:lnTo>
                      <a:pt x="339" y="597"/>
                    </a:lnTo>
                    <a:lnTo>
                      <a:pt x="340" y="591"/>
                    </a:lnTo>
                    <a:lnTo>
                      <a:pt x="342" y="586"/>
                    </a:lnTo>
                    <a:lnTo>
                      <a:pt x="342" y="581"/>
                    </a:lnTo>
                    <a:lnTo>
                      <a:pt x="342" y="580"/>
                    </a:lnTo>
                    <a:lnTo>
                      <a:pt x="344" y="576"/>
                    </a:lnTo>
                    <a:lnTo>
                      <a:pt x="344" y="573"/>
                    </a:lnTo>
                    <a:lnTo>
                      <a:pt x="344" y="568"/>
                    </a:lnTo>
                    <a:lnTo>
                      <a:pt x="344" y="566"/>
                    </a:lnTo>
                    <a:lnTo>
                      <a:pt x="344" y="564"/>
                    </a:lnTo>
                    <a:lnTo>
                      <a:pt x="344" y="563"/>
                    </a:lnTo>
                    <a:lnTo>
                      <a:pt x="344" y="561"/>
                    </a:lnTo>
                    <a:lnTo>
                      <a:pt x="344" y="556"/>
                    </a:lnTo>
                    <a:lnTo>
                      <a:pt x="344" y="554"/>
                    </a:lnTo>
                    <a:lnTo>
                      <a:pt x="344" y="551"/>
                    </a:lnTo>
                    <a:lnTo>
                      <a:pt x="344" y="547"/>
                    </a:lnTo>
                    <a:lnTo>
                      <a:pt x="344" y="544"/>
                    </a:lnTo>
                    <a:lnTo>
                      <a:pt x="344" y="542"/>
                    </a:lnTo>
                    <a:lnTo>
                      <a:pt x="342" y="537"/>
                    </a:lnTo>
                    <a:lnTo>
                      <a:pt x="342" y="534"/>
                    </a:lnTo>
                    <a:lnTo>
                      <a:pt x="342" y="532"/>
                    </a:lnTo>
                    <a:lnTo>
                      <a:pt x="342" y="527"/>
                    </a:lnTo>
                    <a:lnTo>
                      <a:pt x="340" y="520"/>
                    </a:lnTo>
                    <a:lnTo>
                      <a:pt x="339" y="519"/>
                    </a:lnTo>
                    <a:lnTo>
                      <a:pt x="337" y="515"/>
                    </a:lnTo>
                    <a:lnTo>
                      <a:pt x="337" y="514"/>
                    </a:lnTo>
                    <a:lnTo>
                      <a:pt x="337" y="512"/>
                    </a:lnTo>
                    <a:lnTo>
                      <a:pt x="335" y="508"/>
                    </a:lnTo>
                    <a:lnTo>
                      <a:pt x="334" y="507"/>
                    </a:lnTo>
                    <a:lnTo>
                      <a:pt x="332" y="503"/>
                    </a:lnTo>
                    <a:lnTo>
                      <a:pt x="332" y="502"/>
                    </a:lnTo>
                    <a:lnTo>
                      <a:pt x="330" y="502"/>
                    </a:lnTo>
                    <a:lnTo>
                      <a:pt x="330" y="500"/>
                    </a:lnTo>
                    <a:lnTo>
                      <a:pt x="330" y="498"/>
                    </a:lnTo>
                    <a:lnTo>
                      <a:pt x="328" y="497"/>
                    </a:lnTo>
                    <a:lnTo>
                      <a:pt x="327" y="495"/>
                    </a:lnTo>
                    <a:lnTo>
                      <a:pt x="325" y="490"/>
                    </a:lnTo>
                    <a:lnTo>
                      <a:pt x="323" y="490"/>
                    </a:lnTo>
                    <a:lnTo>
                      <a:pt x="323" y="488"/>
                    </a:lnTo>
                    <a:lnTo>
                      <a:pt x="323" y="486"/>
                    </a:lnTo>
                    <a:lnTo>
                      <a:pt x="322" y="486"/>
                    </a:lnTo>
                    <a:lnTo>
                      <a:pt x="322" y="485"/>
                    </a:lnTo>
                    <a:lnTo>
                      <a:pt x="320" y="481"/>
                    </a:lnTo>
                    <a:lnTo>
                      <a:pt x="318" y="480"/>
                    </a:lnTo>
                    <a:lnTo>
                      <a:pt x="318" y="478"/>
                    </a:lnTo>
                    <a:lnTo>
                      <a:pt x="318" y="476"/>
                    </a:lnTo>
                    <a:lnTo>
                      <a:pt x="317" y="475"/>
                    </a:lnTo>
                    <a:lnTo>
                      <a:pt x="317" y="473"/>
                    </a:lnTo>
                    <a:lnTo>
                      <a:pt x="317" y="471"/>
                    </a:lnTo>
                    <a:lnTo>
                      <a:pt x="315" y="470"/>
                    </a:lnTo>
                    <a:lnTo>
                      <a:pt x="315" y="468"/>
                    </a:lnTo>
                    <a:lnTo>
                      <a:pt x="312" y="464"/>
                    </a:lnTo>
                    <a:lnTo>
                      <a:pt x="312" y="463"/>
                    </a:lnTo>
                    <a:lnTo>
                      <a:pt x="310" y="461"/>
                    </a:lnTo>
                    <a:lnTo>
                      <a:pt x="310" y="459"/>
                    </a:lnTo>
                    <a:lnTo>
                      <a:pt x="310" y="458"/>
                    </a:lnTo>
                    <a:lnTo>
                      <a:pt x="308" y="458"/>
                    </a:lnTo>
                    <a:lnTo>
                      <a:pt x="308" y="456"/>
                    </a:lnTo>
                    <a:lnTo>
                      <a:pt x="308" y="454"/>
                    </a:lnTo>
                    <a:lnTo>
                      <a:pt x="310" y="453"/>
                    </a:lnTo>
                    <a:lnTo>
                      <a:pt x="310" y="451"/>
                    </a:lnTo>
                    <a:lnTo>
                      <a:pt x="310" y="449"/>
                    </a:lnTo>
                    <a:lnTo>
                      <a:pt x="312" y="449"/>
                    </a:lnTo>
                    <a:lnTo>
                      <a:pt x="312" y="447"/>
                    </a:lnTo>
                    <a:lnTo>
                      <a:pt x="313" y="446"/>
                    </a:lnTo>
                    <a:lnTo>
                      <a:pt x="313" y="444"/>
                    </a:lnTo>
                    <a:lnTo>
                      <a:pt x="315" y="442"/>
                    </a:lnTo>
                    <a:lnTo>
                      <a:pt x="315" y="441"/>
                    </a:lnTo>
                    <a:lnTo>
                      <a:pt x="315" y="437"/>
                    </a:lnTo>
                    <a:lnTo>
                      <a:pt x="315" y="436"/>
                    </a:lnTo>
                    <a:lnTo>
                      <a:pt x="315" y="434"/>
                    </a:lnTo>
                    <a:lnTo>
                      <a:pt x="313" y="431"/>
                    </a:lnTo>
                    <a:lnTo>
                      <a:pt x="313" y="429"/>
                    </a:lnTo>
                    <a:lnTo>
                      <a:pt x="313" y="427"/>
                    </a:lnTo>
                    <a:lnTo>
                      <a:pt x="312" y="427"/>
                    </a:lnTo>
                    <a:lnTo>
                      <a:pt x="312" y="425"/>
                    </a:lnTo>
                    <a:lnTo>
                      <a:pt x="312" y="422"/>
                    </a:lnTo>
                    <a:lnTo>
                      <a:pt x="310" y="419"/>
                    </a:lnTo>
                    <a:lnTo>
                      <a:pt x="308" y="419"/>
                    </a:lnTo>
                    <a:lnTo>
                      <a:pt x="308" y="417"/>
                    </a:lnTo>
                    <a:lnTo>
                      <a:pt x="306" y="417"/>
                    </a:lnTo>
                    <a:lnTo>
                      <a:pt x="306" y="415"/>
                    </a:lnTo>
                    <a:lnTo>
                      <a:pt x="306" y="414"/>
                    </a:lnTo>
                    <a:lnTo>
                      <a:pt x="306" y="412"/>
                    </a:lnTo>
                    <a:lnTo>
                      <a:pt x="308" y="410"/>
                    </a:lnTo>
                    <a:lnTo>
                      <a:pt x="310" y="409"/>
                    </a:lnTo>
                    <a:lnTo>
                      <a:pt x="312" y="407"/>
                    </a:lnTo>
                    <a:lnTo>
                      <a:pt x="312" y="405"/>
                    </a:lnTo>
                    <a:lnTo>
                      <a:pt x="313" y="402"/>
                    </a:lnTo>
                    <a:lnTo>
                      <a:pt x="315" y="400"/>
                    </a:lnTo>
                    <a:lnTo>
                      <a:pt x="315" y="398"/>
                    </a:lnTo>
                    <a:lnTo>
                      <a:pt x="315" y="397"/>
                    </a:lnTo>
                    <a:lnTo>
                      <a:pt x="317" y="395"/>
                    </a:lnTo>
                    <a:lnTo>
                      <a:pt x="317" y="393"/>
                    </a:lnTo>
                    <a:lnTo>
                      <a:pt x="317" y="392"/>
                    </a:lnTo>
                    <a:lnTo>
                      <a:pt x="318" y="392"/>
                    </a:lnTo>
                    <a:lnTo>
                      <a:pt x="318" y="390"/>
                    </a:lnTo>
                    <a:lnTo>
                      <a:pt x="318" y="388"/>
                    </a:lnTo>
                    <a:lnTo>
                      <a:pt x="318" y="386"/>
                    </a:lnTo>
                    <a:lnTo>
                      <a:pt x="322" y="381"/>
                    </a:lnTo>
                    <a:lnTo>
                      <a:pt x="322" y="376"/>
                    </a:lnTo>
                    <a:lnTo>
                      <a:pt x="322" y="375"/>
                    </a:lnTo>
                    <a:lnTo>
                      <a:pt x="322" y="373"/>
                    </a:lnTo>
                    <a:lnTo>
                      <a:pt x="322" y="371"/>
                    </a:lnTo>
                    <a:lnTo>
                      <a:pt x="320" y="370"/>
                    </a:lnTo>
                    <a:lnTo>
                      <a:pt x="320" y="368"/>
                    </a:lnTo>
                    <a:lnTo>
                      <a:pt x="322" y="366"/>
                    </a:lnTo>
                    <a:lnTo>
                      <a:pt x="322" y="364"/>
                    </a:lnTo>
                    <a:lnTo>
                      <a:pt x="322" y="361"/>
                    </a:lnTo>
                    <a:lnTo>
                      <a:pt x="322" y="359"/>
                    </a:lnTo>
                    <a:lnTo>
                      <a:pt x="322" y="356"/>
                    </a:lnTo>
                    <a:lnTo>
                      <a:pt x="320" y="354"/>
                    </a:lnTo>
                    <a:lnTo>
                      <a:pt x="318" y="351"/>
                    </a:lnTo>
                    <a:lnTo>
                      <a:pt x="318" y="349"/>
                    </a:lnTo>
                    <a:lnTo>
                      <a:pt x="318" y="346"/>
                    </a:lnTo>
                    <a:lnTo>
                      <a:pt x="320" y="344"/>
                    </a:lnTo>
                    <a:lnTo>
                      <a:pt x="323" y="342"/>
                    </a:lnTo>
                    <a:lnTo>
                      <a:pt x="325" y="342"/>
                    </a:lnTo>
                    <a:lnTo>
                      <a:pt x="327" y="341"/>
                    </a:lnTo>
                    <a:lnTo>
                      <a:pt x="328" y="341"/>
                    </a:lnTo>
                    <a:lnTo>
                      <a:pt x="330" y="339"/>
                    </a:lnTo>
                    <a:lnTo>
                      <a:pt x="330" y="337"/>
                    </a:lnTo>
                    <a:lnTo>
                      <a:pt x="330" y="336"/>
                    </a:lnTo>
                    <a:lnTo>
                      <a:pt x="330" y="332"/>
                    </a:lnTo>
                    <a:lnTo>
                      <a:pt x="330" y="331"/>
                    </a:lnTo>
                    <a:lnTo>
                      <a:pt x="330" y="327"/>
                    </a:lnTo>
                    <a:lnTo>
                      <a:pt x="328" y="325"/>
                    </a:lnTo>
                    <a:lnTo>
                      <a:pt x="328" y="324"/>
                    </a:lnTo>
                    <a:lnTo>
                      <a:pt x="328" y="322"/>
                    </a:lnTo>
                    <a:lnTo>
                      <a:pt x="330" y="322"/>
                    </a:lnTo>
                    <a:lnTo>
                      <a:pt x="332" y="322"/>
                    </a:lnTo>
                    <a:lnTo>
                      <a:pt x="334" y="322"/>
                    </a:lnTo>
                    <a:lnTo>
                      <a:pt x="335" y="322"/>
                    </a:lnTo>
                    <a:lnTo>
                      <a:pt x="335" y="320"/>
                    </a:lnTo>
                    <a:lnTo>
                      <a:pt x="337" y="319"/>
                    </a:lnTo>
                    <a:lnTo>
                      <a:pt x="337" y="317"/>
                    </a:lnTo>
                    <a:lnTo>
                      <a:pt x="339" y="315"/>
                    </a:lnTo>
                    <a:lnTo>
                      <a:pt x="340" y="315"/>
                    </a:lnTo>
                    <a:lnTo>
                      <a:pt x="342" y="315"/>
                    </a:lnTo>
                    <a:lnTo>
                      <a:pt x="342" y="317"/>
                    </a:lnTo>
                    <a:lnTo>
                      <a:pt x="344" y="317"/>
                    </a:lnTo>
                    <a:lnTo>
                      <a:pt x="345" y="317"/>
                    </a:lnTo>
                    <a:lnTo>
                      <a:pt x="347" y="317"/>
                    </a:lnTo>
                    <a:lnTo>
                      <a:pt x="347" y="315"/>
                    </a:lnTo>
                    <a:lnTo>
                      <a:pt x="349" y="312"/>
                    </a:lnTo>
                    <a:lnTo>
                      <a:pt x="349" y="310"/>
                    </a:lnTo>
                    <a:lnTo>
                      <a:pt x="349" y="309"/>
                    </a:lnTo>
                    <a:lnTo>
                      <a:pt x="350" y="309"/>
                    </a:lnTo>
                    <a:lnTo>
                      <a:pt x="350" y="305"/>
                    </a:lnTo>
                    <a:lnTo>
                      <a:pt x="354" y="303"/>
                    </a:lnTo>
                    <a:lnTo>
                      <a:pt x="354" y="302"/>
                    </a:lnTo>
                    <a:lnTo>
                      <a:pt x="356" y="300"/>
                    </a:lnTo>
                    <a:lnTo>
                      <a:pt x="356" y="298"/>
                    </a:lnTo>
                    <a:lnTo>
                      <a:pt x="356" y="295"/>
                    </a:lnTo>
                    <a:lnTo>
                      <a:pt x="359" y="290"/>
                    </a:lnTo>
                    <a:lnTo>
                      <a:pt x="361" y="290"/>
                    </a:lnTo>
                    <a:lnTo>
                      <a:pt x="362" y="288"/>
                    </a:lnTo>
                    <a:lnTo>
                      <a:pt x="362" y="287"/>
                    </a:lnTo>
                    <a:lnTo>
                      <a:pt x="364" y="287"/>
                    </a:lnTo>
                    <a:lnTo>
                      <a:pt x="366" y="288"/>
                    </a:lnTo>
                    <a:lnTo>
                      <a:pt x="366" y="290"/>
                    </a:lnTo>
                    <a:lnTo>
                      <a:pt x="364" y="290"/>
                    </a:lnTo>
                    <a:lnTo>
                      <a:pt x="364" y="292"/>
                    </a:lnTo>
                    <a:lnTo>
                      <a:pt x="362" y="292"/>
                    </a:lnTo>
                    <a:lnTo>
                      <a:pt x="362" y="293"/>
                    </a:lnTo>
                    <a:lnTo>
                      <a:pt x="361" y="293"/>
                    </a:lnTo>
                    <a:lnTo>
                      <a:pt x="359" y="297"/>
                    </a:lnTo>
                    <a:lnTo>
                      <a:pt x="361" y="297"/>
                    </a:lnTo>
                    <a:lnTo>
                      <a:pt x="362" y="302"/>
                    </a:lnTo>
                    <a:lnTo>
                      <a:pt x="364" y="302"/>
                    </a:lnTo>
                    <a:lnTo>
                      <a:pt x="364" y="303"/>
                    </a:lnTo>
                    <a:lnTo>
                      <a:pt x="364" y="305"/>
                    </a:lnTo>
                    <a:lnTo>
                      <a:pt x="364" y="303"/>
                    </a:lnTo>
                    <a:lnTo>
                      <a:pt x="362" y="305"/>
                    </a:lnTo>
                    <a:lnTo>
                      <a:pt x="362" y="307"/>
                    </a:lnTo>
                    <a:lnTo>
                      <a:pt x="361" y="307"/>
                    </a:lnTo>
                    <a:lnTo>
                      <a:pt x="361" y="309"/>
                    </a:lnTo>
                    <a:lnTo>
                      <a:pt x="362" y="310"/>
                    </a:lnTo>
                    <a:lnTo>
                      <a:pt x="362" y="312"/>
                    </a:lnTo>
                    <a:lnTo>
                      <a:pt x="362" y="317"/>
                    </a:lnTo>
                    <a:lnTo>
                      <a:pt x="361" y="317"/>
                    </a:lnTo>
                    <a:lnTo>
                      <a:pt x="361" y="320"/>
                    </a:lnTo>
                    <a:lnTo>
                      <a:pt x="361" y="322"/>
                    </a:lnTo>
                    <a:lnTo>
                      <a:pt x="361" y="325"/>
                    </a:lnTo>
                    <a:lnTo>
                      <a:pt x="361" y="327"/>
                    </a:lnTo>
                    <a:lnTo>
                      <a:pt x="361" y="329"/>
                    </a:lnTo>
                    <a:lnTo>
                      <a:pt x="362" y="331"/>
                    </a:lnTo>
                    <a:lnTo>
                      <a:pt x="362" y="332"/>
                    </a:lnTo>
                    <a:lnTo>
                      <a:pt x="364" y="332"/>
                    </a:lnTo>
                    <a:lnTo>
                      <a:pt x="366" y="332"/>
                    </a:lnTo>
                    <a:lnTo>
                      <a:pt x="366" y="331"/>
                    </a:lnTo>
                    <a:lnTo>
                      <a:pt x="366" y="329"/>
                    </a:lnTo>
                    <a:lnTo>
                      <a:pt x="367" y="322"/>
                    </a:lnTo>
                    <a:lnTo>
                      <a:pt x="369" y="322"/>
                    </a:lnTo>
                    <a:lnTo>
                      <a:pt x="369" y="320"/>
                    </a:lnTo>
                    <a:lnTo>
                      <a:pt x="367" y="320"/>
                    </a:lnTo>
                    <a:lnTo>
                      <a:pt x="366" y="320"/>
                    </a:lnTo>
                    <a:lnTo>
                      <a:pt x="366" y="319"/>
                    </a:lnTo>
                    <a:lnTo>
                      <a:pt x="367" y="319"/>
                    </a:lnTo>
                    <a:lnTo>
                      <a:pt x="367" y="317"/>
                    </a:lnTo>
                    <a:lnTo>
                      <a:pt x="367" y="315"/>
                    </a:lnTo>
                    <a:lnTo>
                      <a:pt x="369" y="312"/>
                    </a:lnTo>
                    <a:lnTo>
                      <a:pt x="367" y="312"/>
                    </a:lnTo>
                    <a:lnTo>
                      <a:pt x="369" y="310"/>
                    </a:lnTo>
                    <a:lnTo>
                      <a:pt x="371" y="309"/>
                    </a:lnTo>
                    <a:lnTo>
                      <a:pt x="373" y="310"/>
                    </a:lnTo>
                    <a:lnTo>
                      <a:pt x="373" y="312"/>
                    </a:lnTo>
                    <a:lnTo>
                      <a:pt x="371" y="312"/>
                    </a:lnTo>
                    <a:lnTo>
                      <a:pt x="371" y="314"/>
                    </a:lnTo>
                    <a:lnTo>
                      <a:pt x="371" y="315"/>
                    </a:lnTo>
                    <a:lnTo>
                      <a:pt x="371" y="317"/>
                    </a:lnTo>
                    <a:lnTo>
                      <a:pt x="371" y="319"/>
                    </a:lnTo>
                    <a:lnTo>
                      <a:pt x="371" y="322"/>
                    </a:lnTo>
                    <a:lnTo>
                      <a:pt x="371" y="324"/>
                    </a:lnTo>
                    <a:lnTo>
                      <a:pt x="369" y="324"/>
                    </a:lnTo>
                    <a:lnTo>
                      <a:pt x="369" y="325"/>
                    </a:lnTo>
                    <a:lnTo>
                      <a:pt x="367" y="325"/>
                    </a:lnTo>
                    <a:lnTo>
                      <a:pt x="367" y="327"/>
                    </a:lnTo>
                    <a:lnTo>
                      <a:pt x="367" y="329"/>
                    </a:lnTo>
                    <a:lnTo>
                      <a:pt x="367" y="331"/>
                    </a:lnTo>
                    <a:lnTo>
                      <a:pt x="367" y="332"/>
                    </a:lnTo>
                    <a:lnTo>
                      <a:pt x="367" y="334"/>
                    </a:lnTo>
                    <a:lnTo>
                      <a:pt x="369" y="334"/>
                    </a:lnTo>
                    <a:lnTo>
                      <a:pt x="371" y="334"/>
                    </a:lnTo>
                    <a:lnTo>
                      <a:pt x="373" y="332"/>
                    </a:lnTo>
                    <a:lnTo>
                      <a:pt x="373" y="331"/>
                    </a:lnTo>
                    <a:lnTo>
                      <a:pt x="371" y="331"/>
                    </a:lnTo>
                    <a:lnTo>
                      <a:pt x="371" y="329"/>
                    </a:lnTo>
                    <a:lnTo>
                      <a:pt x="373" y="329"/>
                    </a:lnTo>
                    <a:lnTo>
                      <a:pt x="373" y="327"/>
                    </a:lnTo>
                    <a:lnTo>
                      <a:pt x="374" y="327"/>
                    </a:lnTo>
                    <a:lnTo>
                      <a:pt x="374" y="325"/>
                    </a:lnTo>
                    <a:lnTo>
                      <a:pt x="374" y="324"/>
                    </a:lnTo>
                    <a:lnTo>
                      <a:pt x="376" y="322"/>
                    </a:lnTo>
                    <a:lnTo>
                      <a:pt x="376" y="319"/>
                    </a:lnTo>
                    <a:lnTo>
                      <a:pt x="378" y="317"/>
                    </a:lnTo>
                    <a:lnTo>
                      <a:pt x="378" y="314"/>
                    </a:lnTo>
                    <a:lnTo>
                      <a:pt x="378" y="307"/>
                    </a:lnTo>
                    <a:lnTo>
                      <a:pt x="378" y="305"/>
                    </a:lnTo>
                    <a:lnTo>
                      <a:pt x="378" y="302"/>
                    </a:lnTo>
                    <a:lnTo>
                      <a:pt x="378" y="300"/>
                    </a:lnTo>
                    <a:lnTo>
                      <a:pt x="378" y="295"/>
                    </a:lnTo>
                    <a:lnTo>
                      <a:pt x="378" y="293"/>
                    </a:lnTo>
                    <a:lnTo>
                      <a:pt x="376" y="292"/>
                    </a:lnTo>
                    <a:lnTo>
                      <a:pt x="376" y="288"/>
                    </a:lnTo>
                    <a:lnTo>
                      <a:pt x="374" y="287"/>
                    </a:lnTo>
                    <a:lnTo>
                      <a:pt x="374" y="283"/>
                    </a:lnTo>
                    <a:lnTo>
                      <a:pt x="376" y="280"/>
                    </a:lnTo>
                    <a:lnTo>
                      <a:pt x="376" y="278"/>
                    </a:lnTo>
                    <a:lnTo>
                      <a:pt x="378" y="276"/>
                    </a:lnTo>
                    <a:lnTo>
                      <a:pt x="378" y="275"/>
                    </a:lnTo>
                    <a:lnTo>
                      <a:pt x="379" y="275"/>
                    </a:lnTo>
                    <a:lnTo>
                      <a:pt x="381" y="273"/>
                    </a:lnTo>
                    <a:lnTo>
                      <a:pt x="381" y="275"/>
                    </a:lnTo>
                    <a:lnTo>
                      <a:pt x="383" y="273"/>
                    </a:lnTo>
                    <a:lnTo>
                      <a:pt x="383" y="271"/>
                    </a:lnTo>
                    <a:lnTo>
                      <a:pt x="384" y="271"/>
                    </a:lnTo>
                    <a:lnTo>
                      <a:pt x="386" y="270"/>
                    </a:lnTo>
                    <a:lnTo>
                      <a:pt x="388" y="268"/>
                    </a:lnTo>
                    <a:lnTo>
                      <a:pt x="391" y="266"/>
                    </a:lnTo>
                    <a:lnTo>
                      <a:pt x="395" y="266"/>
                    </a:lnTo>
                    <a:lnTo>
                      <a:pt x="396" y="266"/>
                    </a:lnTo>
                    <a:lnTo>
                      <a:pt x="398" y="266"/>
                    </a:lnTo>
                    <a:lnTo>
                      <a:pt x="400" y="266"/>
                    </a:lnTo>
                    <a:lnTo>
                      <a:pt x="401" y="266"/>
                    </a:lnTo>
                    <a:lnTo>
                      <a:pt x="403" y="265"/>
                    </a:lnTo>
                    <a:lnTo>
                      <a:pt x="405" y="265"/>
                    </a:lnTo>
                    <a:lnTo>
                      <a:pt x="406" y="263"/>
                    </a:lnTo>
                    <a:lnTo>
                      <a:pt x="406" y="261"/>
                    </a:lnTo>
                    <a:lnTo>
                      <a:pt x="406" y="259"/>
                    </a:lnTo>
                    <a:lnTo>
                      <a:pt x="401" y="259"/>
                    </a:lnTo>
                    <a:lnTo>
                      <a:pt x="401" y="261"/>
                    </a:lnTo>
                    <a:lnTo>
                      <a:pt x="401" y="259"/>
                    </a:lnTo>
                    <a:lnTo>
                      <a:pt x="398" y="259"/>
                    </a:lnTo>
                    <a:lnTo>
                      <a:pt x="396" y="259"/>
                    </a:lnTo>
                    <a:lnTo>
                      <a:pt x="396" y="258"/>
                    </a:lnTo>
                    <a:lnTo>
                      <a:pt x="395" y="258"/>
                    </a:lnTo>
                    <a:lnTo>
                      <a:pt x="393" y="256"/>
                    </a:lnTo>
                    <a:lnTo>
                      <a:pt x="393" y="254"/>
                    </a:lnTo>
                    <a:lnTo>
                      <a:pt x="391" y="253"/>
                    </a:lnTo>
                    <a:lnTo>
                      <a:pt x="391" y="251"/>
                    </a:lnTo>
                    <a:lnTo>
                      <a:pt x="391" y="249"/>
                    </a:lnTo>
                    <a:lnTo>
                      <a:pt x="389" y="248"/>
                    </a:lnTo>
                    <a:lnTo>
                      <a:pt x="389" y="246"/>
                    </a:lnTo>
                    <a:lnTo>
                      <a:pt x="389" y="244"/>
                    </a:lnTo>
                    <a:lnTo>
                      <a:pt x="391" y="244"/>
                    </a:lnTo>
                    <a:lnTo>
                      <a:pt x="391" y="242"/>
                    </a:lnTo>
                    <a:lnTo>
                      <a:pt x="393" y="241"/>
                    </a:lnTo>
                    <a:lnTo>
                      <a:pt x="393" y="239"/>
                    </a:lnTo>
                    <a:lnTo>
                      <a:pt x="395" y="237"/>
                    </a:lnTo>
                    <a:lnTo>
                      <a:pt x="396" y="237"/>
                    </a:lnTo>
                    <a:lnTo>
                      <a:pt x="396" y="236"/>
                    </a:lnTo>
                    <a:lnTo>
                      <a:pt x="398" y="236"/>
                    </a:lnTo>
                    <a:lnTo>
                      <a:pt x="398" y="234"/>
                    </a:lnTo>
                    <a:lnTo>
                      <a:pt x="400" y="232"/>
                    </a:lnTo>
                    <a:lnTo>
                      <a:pt x="401" y="231"/>
                    </a:lnTo>
                    <a:lnTo>
                      <a:pt x="401" y="229"/>
                    </a:lnTo>
                    <a:lnTo>
                      <a:pt x="400" y="227"/>
                    </a:lnTo>
                    <a:lnTo>
                      <a:pt x="398" y="227"/>
                    </a:lnTo>
                    <a:lnTo>
                      <a:pt x="398" y="226"/>
                    </a:lnTo>
                    <a:lnTo>
                      <a:pt x="396" y="226"/>
                    </a:lnTo>
                    <a:lnTo>
                      <a:pt x="395" y="226"/>
                    </a:lnTo>
                    <a:lnTo>
                      <a:pt x="396" y="226"/>
                    </a:lnTo>
                    <a:lnTo>
                      <a:pt x="400" y="226"/>
                    </a:lnTo>
                    <a:lnTo>
                      <a:pt x="401" y="226"/>
                    </a:lnTo>
                    <a:lnTo>
                      <a:pt x="403" y="226"/>
                    </a:lnTo>
                    <a:lnTo>
                      <a:pt x="406" y="226"/>
                    </a:lnTo>
                    <a:lnTo>
                      <a:pt x="408" y="226"/>
                    </a:lnTo>
                    <a:lnTo>
                      <a:pt x="410" y="226"/>
                    </a:lnTo>
                    <a:lnTo>
                      <a:pt x="411" y="224"/>
                    </a:lnTo>
                    <a:lnTo>
                      <a:pt x="411" y="222"/>
                    </a:lnTo>
                    <a:lnTo>
                      <a:pt x="410" y="222"/>
                    </a:lnTo>
                    <a:lnTo>
                      <a:pt x="411" y="220"/>
                    </a:lnTo>
                    <a:close/>
                    <a:moveTo>
                      <a:pt x="425" y="215"/>
                    </a:moveTo>
                    <a:lnTo>
                      <a:pt x="428" y="217"/>
                    </a:lnTo>
                    <a:lnTo>
                      <a:pt x="430" y="215"/>
                    </a:lnTo>
                    <a:lnTo>
                      <a:pt x="432" y="215"/>
                    </a:lnTo>
                    <a:lnTo>
                      <a:pt x="437" y="217"/>
                    </a:lnTo>
                    <a:lnTo>
                      <a:pt x="437" y="215"/>
                    </a:lnTo>
                    <a:lnTo>
                      <a:pt x="439" y="215"/>
                    </a:lnTo>
                    <a:lnTo>
                      <a:pt x="439" y="217"/>
                    </a:lnTo>
                    <a:lnTo>
                      <a:pt x="442" y="219"/>
                    </a:lnTo>
                    <a:lnTo>
                      <a:pt x="442" y="220"/>
                    </a:lnTo>
                    <a:lnTo>
                      <a:pt x="440" y="222"/>
                    </a:lnTo>
                    <a:lnTo>
                      <a:pt x="440" y="224"/>
                    </a:lnTo>
                    <a:lnTo>
                      <a:pt x="439" y="224"/>
                    </a:lnTo>
                    <a:lnTo>
                      <a:pt x="437" y="224"/>
                    </a:lnTo>
                    <a:lnTo>
                      <a:pt x="435" y="224"/>
                    </a:lnTo>
                    <a:lnTo>
                      <a:pt x="433" y="224"/>
                    </a:lnTo>
                    <a:lnTo>
                      <a:pt x="432" y="224"/>
                    </a:lnTo>
                    <a:lnTo>
                      <a:pt x="432" y="222"/>
                    </a:lnTo>
                    <a:lnTo>
                      <a:pt x="430" y="220"/>
                    </a:lnTo>
                    <a:lnTo>
                      <a:pt x="428" y="219"/>
                    </a:lnTo>
                    <a:lnTo>
                      <a:pt x="427" y="217"/>
                    </a:lnTo>
                    <a:lnTo>
                      <a:pt x="425" y="217"/>
                    </a:lnTo>
                    <a:lnTo>
                      <a:pt x="425" y="215"/>
                    </a:lnTo>
                    <a:lnTo>
                      <a:pt x="423" y="215"/>
                    </a:lnTo>
                    <a:lnTo>
                      <a:pt x="423" y="214"/>
                    </a:lnTo>
                    <a:lnTo>
                      <a:pt x="422" y="214"/>
                    </a:lnTo>
                    <a:lnTo>
                      <a:pt x="422" y="212"/>
                    </a:lnTo>
                    <a:lnTo>
                      <a:pt x="420" y="212"/>
                    </a:lnTo>
                    <a:lnTo>
                      <a:pt x="420" y="209"/>
                    </a:lnTo>
                    <a:lnTo>
                      <a:pt x="422" y="209"/>
                    </a:lnTo>
                    <a:lnTo>
                      <a:pt x="422" y="210"/>
                    </a:lnTo>
                    <a:lnTo>
                      <a:pt x="423" y="212"/>
                    </a:lnTo>
                    <a:lnTo>
                      <a:pt x="425" y="215"/>
                    </a:lnTo>
                    <a:close/>
                    <a:moveTo>
                      <a:pt x="171" y="71"/>
                    </a:moveTo>
                    <a:lnTo>
                      <a:pt x="176" y="71"/>
                    </a:lnTo>
                    <a:lnTo>
                      <a:pt x="178" y="71"/>
                    </a:lnTo>
                    <a:lnTo>
                      <a:pt x="181" y="71"/>
                    </a:lnTo>
                    <a:lnTo>
                      <a:pt x="183" y="73"/>
                    </a:lnTo>
                    <a:lnTo>
                      <a:pt x="184" y="73"/>
                    </a:lnTo>
                    <a:lnTo>
                      <a:pt x="184" y="76"/>
                    </a:lnTo>
                    <a:lnTo>
                      <a:pt x="184" y="78"/>
                    </a:lnTo>
                    <a:lnTo>
                      <a:pt x="183" y="78"/>
                    </a:lnTo>
                    <a:lnTo>
                      <a:pt x="181" y="78"/>
                    </a:lnTo>
                    <a:lnTo>
                      <a:pt x="178" y="80"/>
                    </a:lnTo>
                    <a:lnTo>
                      <a:pt x="176" y="80"/>
                    </a:lnTo>
                    <a:lnTo>
                      <a:pt x="174" y="80"/>
                    </a:lnTo>
                    <a:lnTo>
                      <a:pt x="173" y="80"/>
                    </a:lnTo>
                    <a:lnTo>
                      <a:pt x="169" y="80"/>
                    </a:lnTo>
                    <a:lnTo>
                      <a:pt x="168" y="82"/>
                    </a:lnTo>
                    <a:lnTo>
                      <a:pt x="168" y="83"/>
                    </a:lnTo>
                    <a:lnTo>
                      <a:pt x="169" y="85"/>
                    </a:lnTo>
                    <a:lnTo>
                      <a:pt x="169" y="87"/>
                    </a:lnTo>
                    <a:lnTo>
                      <a:pt x="168" y="87"/>
                    </a:lnTo>
                    <a:lnTo>
                      <a:pt x="166" y="88"/>
                    </a:lnTo>
                    <a:lnTo>
                      <a:pt x="164" y="90"/>
                    </a:lnTo>
                    <a:lnTo>
                      <a:pt x="161" y="90"/>
                    </a:lnTo>
                    <a:lnTo>
                      <a:pt x="161" y="92"/>
                    </a:lnTo>
                    <a:lnTo>
                      <a:pt x="159" y="95"/>
                    </a:lnTo>
                    <a:lnTo>
                      <a:pt x="157" y="95"/>
                    </a:lnTo>
                    <a:lnTo>
                      <a:pt x="156" y="97"/>
                    </a:lnTo>
                    <a:lnTo>
                      <a:pt x="154" y="100"/>
                    </a:lnTo>
                    <a:lnTo>
                      <a:pt x="152" y="100"/>
                    </a:lnTo>
                    <a:lnTo>
                      <a:pt x="151" y="100"/>
                    </a:lnTo>
                    <a:lnTo>
                      <a:pt x="151" y="102"/>
                    </a:lnTo>
                    <a:lnTo>
                      <a:pt x="149" y="104"/>
                    </a:lnTo>
                    <a:lnTo>
                      <a:pt x="149" y="105"/>
                    </a:lnTo>
                    <a:lnTo>
                      <a:pt x="149" y="107"/>
                    </a:lnTo>
                    <a:lnTo>
                      <a:pt x="151" y="107"/>
                    </a:lnTo>
                    <a:lnTo>
                      <a:pt x="151" y="109"/>
                    </a:lnTo>
                    <a:lnTo>
                      <a:pt x="149" y="109"/>
                    </a:lnTo>
                    <a:lnTo>
                      <a:pt x="149" y="107"/>
                    </a:lnTo>
                    <a:lnTo>
                      <a:pt x="147" y="107"/>
                    </a:lnTo>
                    <a:lnTo>
                      <a:pt x="147" y="109"/>
                    </a:lnTo>
                    <a:lnTo>
                      <a:pt x="147" y="110"/>
                    </a:lnTo>
                    <a:lnTo>
                      <a:pt x="147" y="112"/>
                    </a:lnTo>
                    <a:lnTo>
                      <a:pt x="146" y="112"/>
                    </a:lnTo>
                    <a:lnTo>
                      <a:pt x="146" y="114"/>
                    </a:lnTo>
                    <a:lnTo>
                      <a:pt x="144" y="115"/>
                    </a:lnTo>
                    <a:lnTo>
                      <a:pt x="142" y="115"/>
                    </a:lnTo>
                    <a:lnTo>
                      <a:pt x="142" y="117"/>
                    </a:lnTo>
                    <a:lnTo>
                      <a:pt x="142" y="119"/>
                    </a:lnTo>
                    <a:lnTo>
                      <a:pt x="142" y="122"/>
                    </a:lnTo>
                    <a:lnTo>
                      <a:pt x="140" y="122"/>
                    </a:lnTo>
                    <a:lnTo>
                      <a:pt x="140" y="124"/>
                    </a:lnTo>
                    <a:lnTo>
                      <a:pt x="139" y="126"/>
                    </a:lnTo>
                    <a:lnTo>
                      <a:pt x="137" y="127"/>
                    </a:lnTo>
                    <a:lnTo>
                      <a:pt x="137" y="129"/>
                    </a:lnTo>
                    <a:lnTo>
                      <a:pt x="137" y="131"/>
                    </a:lnTo>
                    <a:lnTo>
                      <a:pt x="137" y="132"/>
                    </a:lnTo>
                    <a:lnTo>
                      <a:pt x="135" y="136"/>
                    </a:lnTo>
                    <a:lnTo>
                      <a:pt x="135" y="137"/>
                    </a:lnTo>
                    <a:lnTo>
                      <a:pt x="135" y="139"/>
                    </a:lnTo>
                    <a:lnTo>
                      <a:pt x="135" y="141"/>
                    </a:lnTo>
                    <a:lnTo>
                      <a:pt x="135" y="143"/>
                    </a:lnTo>
                    <a:lnTo>
                      <a:pt x="137" y="144"/>
                    </a:lnTo>
                    <a:lnTo>
                      <a:pt x="137" y="146"/>
                    </a:lnTo>
                    <a:lnTo>
                      <a:pt x="139" y="146"/>
                    </a:lnTo>
                    <a:lnTo>
                      <a:pt x="140" y="143"/>
                    </a:lnTo>
                    <a:lnTo>
                      <a:pt x="142" y="141"/>
                    </a:lnTo>
                    <a:lnTo>
                      <a:pt x="142" y="139"/>
                    </a:lnTo>
                    <a:lnTo>
                      <a:pt x="142" y="137"/>
                    </a:lnTo>
                    <a:lnTo>
                      <a:pt x="144" y="137"/>
                    </a:lnTo>
                    <a:lnTo>
                      <a:pt x="146" y="137"/>
                    </a:lnTo>
                    <a:lnTo>
                      <a:pt x="146" y="136"/>
                    </a:lnTo>
                    <a:lnTo>
                      <a:pt x="147" y="134"/>
                    </a:lnTo>
                    <a:lnTo>
                      <a:pt x="149" y="132"/>
                    </a:lnTo>
                    <a:lnTo>
                      <a:pt x="151" y="131"/>
                    </a:lnTo>
                    <a:lnTo>
                      <a:pt x="152" y="131"/>
                    </a:lnTo>
                    <a:lnTo>
                      <a:pt x="152" y="129"/>
                    </a:lnTo>
                    <a:lnTo>
                      <a:pt x="154" y="127"/>
                    </a:lnTo>
                    <a:lnTo>
                      <a:pt x="156" y="127"/>
                    </a:lnTo>
                    <a:lnTo>
                      <a:pt x="157" y="126"/>
                    </a:lnTo>
                    <a:lnTo>
                      <a:pt x="159" y="126"/>
                    </a:lnTo>
                    <a:lnTo>
                      <a:pt x="157" y="127"/>
                    </a:lnTo>
                    <a:lnTo>
                      <a:pt x="157" y="129"/>
                    </a:lnTo>
                    <a:lnTo>
                      <a:pt x="156" y="129"/>
                    </a:lnTo>
                    <a:lnTo>
                      <a:pt x="156" y="131"/>
                    </a:lnTo>
                    <a:lnTo>
                      <a:pt x="156" y="132"/>
                    </a:lnTo>
                    <a:lnTo>
                      <a:pt x="157" y="132"/>
                    </a:lnTo>
                    <a:lnTo>
                      <a:pt x="159" y="131"/>
                    </a:lnTo>
                    <a:lnTo>
                      <a:pt x="161" y="131"/>
                    </a:lnTo>
                    <a:lnTo>
                      <a:pt x="162" y="131"/>
                    </a:lnTo>
                    <a:lnTo>
                      <a:pt x="164" y="131"/>
                    </a:lnTo>
                    <a:lnTo>
                      <a:pt x="166" y="131"/>
                    </a:lnTo>
                    <a:lnTo>
                      <a:pt x="168" y="131"/>
                    </a:lnTo>
                    <a:lnTo>
                      <a:pt x="169" y="131"/>
                    </a:lnTo>
                    <a:lnTo>
                      <a:pt x="171" y="131"/>
                    </a:lnTo>
                    <a:lnTo>
                      <a:pt x="173" y="131"/>
                    </a:lnTo>
                    <a:lnTo>
                      <a:pt x="174" y="131"/>
                    </a:lnTo>
                    <a:lnTo>
                      <a:pt x="176" y="131"/>
                    </a:lnTo>
                    <a:lnTo>
                      <a:pt x="176" y="129"/>
                    </a:lnTo>
                    <a:lnTo>
                      <a:pt x="178" y="131"/>
                    </a:lnTo>
                    <a:lnTo>
                      <a:pt x="179" y="132"/>
                    </a:lnTo>
                    <a:lnTo>
                      <a:pt x="181" y="132"/>
                    </a:lnTo>
                    <a:lnTo>
                      <a:pt x="181" y="131"/>
                    </a:lnTo>
                    <a:lnTo>
                      <a:pt x="183" y="131"/>
                    </a:lnTo>
                    <a:lnTo>
                      <a:pt x="184" y="132"/>
                    </a:lnTo>
                    <a:lnTo>
                      <a:pt x="184" y="134"/>
                    </a:lnTo>
                    <a:lnTo>
                      <a:pt x="186" y="134"/>
                    </a:lnTo>
                    <a:lnTo>
                      <a:pt x="188" y="134"/>
                    </a:lnTo>
                    <a:lnTo>
                      <a:pt x="188" y="136"/>
                    </a:lnTo>
                    <a:lnTo>
                      <a:pt x="188" y="137"/>
                    </a:lnTo>
                    <a:lnTo>
                      <a:pt x="190" y="137"/>
                    </a:lnTo>
                    <a:lnTo>
                      <a:pt x="191" y="137"/>
                    </a:lnTo>
                    <a:lnTo>
                      <a:pt x="191" y="136"/>
                    </a:lnTo>
                    <a:lnTo>
                      <a:pt x="193" y="136"/>
                    </a:lnTo>
                    <a:lnTo>
                      <a:pt x="193" y="137"/>
                    </a:lnTo>
                    <a:lnTo>
                      <a:pt x="195" y="137"/>
                    </a:lnTo>
                    <a:lnTo>
                      <a:pt x="196" y="137"/>
                    </a:lnTo>
                    <a:lnTo>
                      <a:pt x="196" y="139"/>
                    </a:lnTo>
                    <a:lnTo>
                      <a:pt x="198" y="139"/>
                    </a:lnTo>
                    <a:lnTo>
                      <a:pt x="198" y="141"/>
                    </a:lnTo>
                    <a:lnTo>
                      <a:pt x="200" y="141"/>
                    </a:lnTo>
                    <a:lnTo>
                      <a:pt x="200" y="143"/>
                    </a:lnTo>
                    <a:lnTo>
                      <a:pt x="200" y="144"/>
                    </a:lnTo>
                    <a:lnTo>
                      <a:pt x="200" y="146"/>
                    </a:lnTo>
                    <a:lnTo>
                      <a:pt x="201" y="148"/>
                    </a:lnTo>
                    <a:lnTo>
                      <a:pt x="203" y="148"/>
                    </a:lnTo>
                    <a:lnTo>
                      <a:pt x="203" y="149"/>
                    </a:lnTo>
                    <a:lnTo>
                      <a:pt x="205" y="149"/>
                    </a:lnTo>
                    <a:lnTo>
                      <a:pt x="205" y="151"/>
                    </a:lnTo>
                    <a:lnTo>
                      <a:pt x="205" y="153"/>
                    </a:lnTo>
                    <a:lnTo>
                      <a:pt x="207" y="154"/>
                    </a:lnTo>
                    <a:lnTo>
                      <a:pt x="208" y="154"/>
                    </a:lnTo>
                    <a:lnTo>
                      <a:pt x="210" y="154"/>
                    </a:lnTo>
                    <a:lnTo>
                      <a:pt x="210" y="156"/>
                    </a:lnTo>
                    <a:lnTo>
                      <a:pt x="210" y="158"/>
                    </a:lnTo>
                    <a:lnTo>
                      <a:pt x="212" y="158"/>
                    </a:lnTo>
                    <a:lnTo>
                      <a:pt x="213" y="158"/>
                    </a:lnTo>
                    <a:lnTo>
                      <a:pt x="215" y="159"/>
                    </a:lnTo>
                    <a:lnTo>
                      <a:pt x="217" y="159"/>
                    </a:lnTo>
                    <a:lnTo>
                      <a:pt x="215" y="161"/>
                    </a:lnTo>
                    <a:lnTo>
                      <a:pt x="217" y="163"/>
                    </a:lnTo>
                    <a:lnTo>
                      <a:pt x="215" y="165"/>
                    </a:lnTo>
                    <a:lnTo>
                      <a:pt x="217" y="166"/>
                    </a:lnTo>
                    <a:lnTo>
                      <a:pt x="218" y="168"/>
                    </a:lnTo>
                    <a:lnTo>
                      <a:pt x="222" y="170"/>
                    </a:lnTo>
                    <a:lnTo>
                      <a:pt x="225" y="170"/>
                    </a:lnTo>
                    <a:lnTo>
                      <a:pt x="230" y="168"/>
                    </a:lnTo>
                    <a:lnTo>
                      <a:pt x="232" y="168"/>
                    </a:lnTo>
                    <a:lnTo>
                      <a:pt x="234" y="168"/>
                    </a:lnTo>
                    <a:lnTo>
                      <a:pt x="235" y="168"/>
                    </a:lnTo>
                    <a:lnTo>
                      <a:pt x="237" y="166"/>
                    </a:lnTo>
                    <a:lnTo>
                      <a:pt x="239" y="165"/>
                    </a:lnTo>
                    <a:lnTo>
                      <a:pt x="240" y="165"/>
                    </a:lnTo>
                    <a:lnTo>
                      <a:pt x="242" y="163"/>
                    </a:lnTo>
                    <a:lnTo>
                      <a:pt x="244" y="163"/>
                    </a:lnTo>
                    <a:lnTo>
                      <a:pt x="245" y="163"/>
                    </a:lnTo>
                    <a:lnTo>
                      <a:pt x="247" y="165"/>
                    </a:lnTo>
                    <a:lnTo>
                      <a:pt x="247" y="166"/>
                    </a:lnTo>
                    <a:lnTo>
                      <a:pt x="249" y="168"/>
                    </a:lnTo>
                    <a:lnTo>
                      <a:pt x="247" y="168"/>
                    </a:lnTo>
                    <a:lnTo>
                      <a:pt x="249" y="168"/>
                    </a:lnTo>
                    <a:lnTo>
                      <a:pt x="249" y="170"/>
                    </a:lnTo>
                    <a:lnTo>
                      <a:pt x="251" y="168"/>
                    </a:lnTo>
                    <a:lnTo>
                      <a:pt x="252" y="170"/>
                    </a:lnTo>
                    <a:lnTo>
                      <a:pt x="252" y="171"/>
                    </a:lnTo>
                    <a:lnTo>
                      <a:pt x="254" y="171"/>
                    </a:lnTo>
                    <a:lnTo>
                      <a:pt x="256" y="171"/>
                    </a:lnTo>
                    <a:lnTo>
                      <a:pt x="257" y="171"/>
                    </a:lnTo>
                    <a:lnTo>
                      <a:pt x="257" y="170"/>
                    </a:lnTo>
                    <a:lnTo>
                      <a:pt x="257" y="168"/>
                    </a:lnTo>
                    <a:lnTo>
                      <a:pt x="259" y="168"/>
                    </a:lnTo>
                    <a:lnTo>
                      <a:pt x="259" y="166"/>
                    </a:lnTo>
                    <a:lnTo>
                      <a:pt x="261" y="166"/>
                    </a:lnTo>
                    <a:lnTo>
                      <a:pt x="262" y="166"/>
                    </a:lnTo>
                    <a:lnTo>
                      <a:pt x="264" y="166"/>
                    </a:lnTo>
                    <a:lnTo>
                      <a:pt x="266" y="170"/>
                    </a:lnTo>
                    <a:lnTo>
                      <a:pt x="267" y="168"/>
                    </a:lnTo>
                    <a:lnTo>
                      <a:pt x="266" y="168"/>
                    </a:lnTo>
                    <a:lnTo>
                      <a:pt x="267" y="166"/>
                    </a:lnTo>
                    <a:lnTo>
                      <a:pt x="266" y="163"/>
                    </a:lnTo>
                    <a:lnTo>
                      <a:pt x="264" y="159"/>
                    </a:lnTo>
                    <a:lnTo>
                      <a:pt x="266" y="158"/>
                    </a:lnTo>
                    <a:lnTo>
                      <a:pt x="267" y="158"/>
                    </a:lnTo>
                    <a:lnTo>
                      <a:pt x="267" y="156"/>
                    </a:lnTo>
                    <a:lnTo>
                      <a:pt x="271" y="159"/>
                    </a:lnTo>
                    <a:lnTo>
                      <a:pt x="271" y="161"/>
                    </a:lnTo>
                    <a:lnTo>
                      <a:pt x="271" y="163"/>
                    </a:lnTo>
                    <a:lnTo>
                      <a:pt x="269" y="163"/>
                    </a:lnTo>
                    <a:lnTo>
                      <a:pt x="269" y="165"/>
                    </a:lnTo>
                    <a:lnTo>
                      <a:pt x="271" y="165"/>
                    </a:lnTo>
                    <a:lnTo>
                      <a:pt x="273" y="163"/>
                    </a:lnTo>
                    <a:lnTo>
                      <a:pt x="273" y="165"/>
                    </a:lnTo>
                    <a:lnTo>
                      <a:pt x="273" y="166"/>
                    </a:lnTo>
                    <a:lnTo>
                      <a:pt x="274" y="166"/>
                    </a:lnTo>
                    <a:lnTo>
                      <a:pt x="276" y="165"/>
                    </a:lnTo>
                    <a:lnTo>
                      <a:pt x="278" y="161"/>
                    </a:lnTo>
                    <a:lnTo>
                      <a:pt x="279" y="159"/>
                    </a:lnTo>
                    <a:lnTo>
                      <a:pt x="281" y="158"/>
                    </a:lnTo>
                    <a:lnTo>
                      <a:pt x="281" y="156"/>
                    </a:lnTo>
                    <a:lnTo>
                      <a:pt x="283" y="156"/>
                    </a:lnTo>
                    <a:lnTo>
                      <a:pt x="286" y="154"/>
                    </a:lnTo>
                    <a:lnTo>
                      <a:pt x="290" y="153"/>
                    </a:lnTo>
                    <a:lnTo>
                      <a:pt x="300" y="144"/>
                    </a:lnTo>
                    <a:lnTo>
                      <a:pt x="301" y="143"/>
                    </a:lnTo>
                    <a:lnTo>
                      <a:pt x="303" y="141"/>
                    </a:lnTo>
                    <a:lnTo>
                      <a:pt x="305" y="143"/>
                    </a:lnTo>
                    <a:lnTo>
                      <a:pt x="306" y="143"/>
                    </a:lnTo>
                    <a:lnTo>
                      <a:pt x="308" y="143"/>
                    </a:lnTo>
                    <a:lnTo>
                      <a:pt x="310" y="141"/>
                    </a:lnTo>
                    <a:lnTo>
                      <a:pt x="313" y="141"/>
                    </a:lnTo>
                    <a:lnTo>
                      <a:pt x="317" y="139"/>
                    </a:lnTo>
                    <a:lnTo>
                      <a:pt x="318" y="139"/>
                    </a:lnTo>
                    <a:lnTo>
                      <a:pt x="322" y="137"/>
                    </a:lnTo>
                    <a:lnTo>
                      <a:pt x="323" y="137"/>
                    </a:lnTo>
                    <a:lnTo>
                      <a:pt x="325" y="137"/>
                    </a:lnTo>
                    <a:lnTo>
                      <a:pt x="327" y="137"/>
                    </a:lnTo>
                    <a:lnTo>
                      <a:pt x="328" y="137"/>
                    </a:lnTo>
                    <a:lnTo>
                      <a:pt x="330" y="137"/>
                    </a:lnTo>
                    <a:lnTo>
                      <a:pt x="332" y="137"/>
                    </a:lnTo>
                    <a:lnTo>
                      <a:pt x="334" y="137"/>
                    </a:lnTo>
                    <a:lnTo>
                      <a:pt x="337" y="137"/>
                    </a:lnTo>
                    <a:lnTo>
                      <a:pt x="339" y="136"/>
                    </a:lnTo>
                    <a:lnTo>
                      <a:pt x="340" y="136"/>
                    </a:lnTo>
                    <a:lnTo>
                      <a:pt x="342" y="136"/>
                    </a:lnTo>
                    <a:lnTo>
                      <a:pt x="344" y="136"/>
                    </a:lnTo>
                    <a:lnTo>
                      <a:pt x="345" y="136"/>
                    </a:lnTo>
                    <a:lnTo>
                      <a:pt x="347" y="136"/>
                    </a:lnTo>
                    <a:lnTo>
                      <a:pt x="350" y="136"/>
                    </a:lnTo>
                    <a:lnTo>
                      <a:pt x="357" y="131"/>
                    </a:lnTo>
                    <a:lnTo>
                      <a:pt x="359" y="129"/>
                    </a:lnTo>
                    <a:lnTo>
                      <a:pt x="362" y="127"/>
                    </a:lnTo>
                    <a:lnTo>
                      <a:pt x="364" y="126"/>
                    </a:lnTo>
                    <a:lnTo>
                      <a:pt x="366" y="126"/>
                    </a:lnTo>
                    <a:lnTo>
                      <a:pt x="371" y="124"/>
                    </a:lnTo>
                    <a:lnTo>
                      <a:pt x="379" y="124"/>
                    </a:lnTo>
                    <a:lnTo>
                      <a:pt x="381" y="122"/>
                    </a:lnTo>
                    <a:lnTo>
                      <a:pt x="383" y="122"/>
                    </a:lnTo>
                    <a:lnTo>
                      <a:pt x="383" y="120"/>
                    </a:lnTo>
                    <a:lnTo>
                      <a:pt x="386" y="120"/>
                    </a:lnTo>
                    <a:lnTo>
                      <a:pt x="384" y="124"/>
                    </a:lnTo>
                    <a:lnTo>
                      <a:pt x="383" y="126"/>
                    </a:lnTo>
                    <a:lnTo>
                      <a:pt x="383" y="127"/>
                    </a:lnTo>
                    <a:lnTo>
                      <a:pt x="381" y="129"/>
                    </a:lnTo>
                    <a:lnTo>
                      <a:pt x="381" y="131"/>
                    </a:lnTo>
                    <a:lnTo>
                      <a:pt x="383" y="132"/>
                    </a:lnTo>
                    <a:lnTo>
                      <a:pt x="383" y="137"/>
                    </a:lnTo>
                    <a:lnTo>
                      <a:pt x="383" y="139"/>
                    </a:lnTo>
                    <a:lnTo>
                      <a:pt x="383" y="141"/>
                    </a:lnTo>
                    <a:lnTo>
                      <a:pt x="383" y="143"/>
                    </a:lnTo>
                    <a:lnTo>
                      <a:pt x="383" y="144"/>
                    </a:lnTo>
                    <a:lnTo>
                      <a:pt x="384" y="144"/>
                    </a:lnTo>
                    <a:lnTo>
                      <a:pt x="384" y="146"/>
                    </a:lnTo>
                    <a:lnTo>
                      <a:pt x="383" y="146"/>
                    </a:lnTo>
                    <a:lnTo>
                      <a:pt x="383" y="148"/>
                    </a:lnTo>
                    <a:lnTo>
                      <a:pt x="383" y="149"/>
                    </a:lnTo>
                    <a:lnTo>
                      <a:pt x="384" y="151"/>
                    </a:lnTo>
                    <a:lnTo>
                      <a:pt x="386" y="151"/>
                    </a:lnTo>
                    <a:lnTo>
                      <a:pt x="389" y="151"/>
                    </a:lnTo>
                    <a:lnTo>
                      <a:pt x="391" y="149"/>
                    </a:lnTo>
                    <a:lnTo>
                      <a:pt x="391" y="151"/>
                    </a:lnTo>
                    <a:lnTo>
                      <a:pt x="393" y="151"/>
                    </a:lnTo>
                    <a:lnTo>
                      <a:pt x="393" y="153"/>
                    </a:lnTo>
                    <a:lnTo>
                      <a:pt x="395" y="153"/>
                    </a:lnTo>
                    <a:lnTo>
                      <a:pt x="396" y="151"/>
                    </a:lnTo>
                    <a:lnTo>
                      <a:pt x="398" y="153"/>
                    </a:lnTo>
                    <a:lnTo>
                      <a:pt x="400" y="154"/>
                    </a:lnTo>
                    <a:lnTo>
                      <a:pt x="401" y="153"/>
                    </a:lnTo>
                    <a:lnTo>
                      <a:pt x="403" y="153"/>
                    </a:lnTo>
                    <a:lnTo>
                      <a:pt x="406" y="149"/>
                    </a:lnTo>
                    <a:lnTo>
                      <a:pt x="408" y="148"/>
                    </a:lnTo>
                    <a:lnTo>
                      <a:pt x="410" y="148"/>
                    </a:lnTo>
                    <a:lnTo>
                      <a:pt x="411" y="148"/>
                    </a:lnTo>
                    <a:lnTo>
                      <a:pt x="413" y="148"/>
                    </a:lnTo>
                    <a:lnTo>
                      <a:pt x="413" y="149"/>
                    </a:lnTo>
                    <a:lnTo>
                      <a:pt x="415" y="151"/>
                    </a:lnTo>
                    <a:lnTo>
                      <a:pt x="417" y="151"/>
                    </a:lnTo>
                    <a:lnTo>
                      <a:pt x="418" y="153"/>
                    </a:lnTo>
                    <a:lnTo>
                      <a:pt x="420" y="154"/>
                    </a:lnTo>
                    <a:lnTo>
                      <a:pt x="422" y="151"/>
                    </a:lnTo>
                    <a:lnTo>
                      <a:pt x="423" y="151"/>
                    </a:lnTo>
                    <a:lnTo>
                      <a:pt x="425" y="151"/>
                    </a:lnTo>
                    <a:lnTo>
                      <a:pt x="425" y="149"/>
                    </a:lnTo>
                    <a:lnTo>
                      <a:pt x="425" y="148"/>
                    </a:lnTo>
                    <a:lnTo>
                      <a:pt x="425" y="146"/>
                    </a:lnTo>
                    <a:lnTo>
                      <a:pt x="427" y="144"/>
                    </a:lnTo>
                    <a:lnTo>
                      <a:pt x="430" y="144"/>
                    </a:lnTo>
                    <a:lnTo>
                      <a:pt x="430" y="143"/>
                    </a:lnTo>
                    <a:lnTo>
                      <a:pt x="433" y="143"/>
                    </a:lnTo>
                    <a:lnTo>
                      <a:pt x="439" y="143"/>
                    </a:lnTo>
                    <a:lnTo>
                      <a:pt x="440" y="139"/>
                    </a:lnTo>
                    <a:lnTo>
                      <a:pt x="444" y="137"/>
                    </a:lnTo>
                    <a:lnTo>
                      <a:pt x="447" y="137"/>
                    </a:lnTo>
                    <a:lnTo>
                      <a:pt x="449" y="139"/>
                    </a:lnTo>
                    <a:lnTo>
                      <a:pt x="449" y="141"/>
                    </a:lnTo>
                    <a:lnTo>
                      <a:pt x="449" y="144"/>
                    </a:lnTo>
                    <a:lnTo>
                      <a:pt x="449" y="149"/>
                    </a:lnTo>
                    <a:lnTo>
                      <a:pt x="449" y="154"/>
                    </a:lnTo>
                    <a:lnTo>
                      <a:pt x="452" y="165"/>
                    </a:lnTo>
                    <a:lnTo>
                      <a:pt x="454" y="168"/>
                    </a:lnTo>
                    <a:lnTo>
                      <a:pt x="452" y="168"/>
                    </a:lnTo>
                    <a:lnTo>
                      <a:pt x="452" y="170"/>
                    </a:lnTo>
                    <a:lnTo>
                      <a:pt x="450" y="170"/>
                    </a:lnTo>
                    <a:lnTo>
                      <a:pt x="449" y="170"/>
                    </a:lnTo>
                    <a:lnTo>
                      <a:pt x="445" y="170"/>
                    </a:lnTo>
                    <a:lnTo>
                      <a:pt x="445" y="171"/>
                    </a:lnTo>
                    <a:lnTo>
                      <a:pt x="444" y="173"/>
                    </a:lnTo>
                    <a:lnTo>
                      <a:pt x="444" y="175"/>
                    </a:lnTo>
                    <a:lnTo>
                      <a:pt x="444" y="176"/>
                    </a:lnTo>
                    <a:lnTo>
                      <a:pt x="447" y="176"/>
                    </a:lnTo>
                    <a:lnTo>
                      <a:pt x="449" y="176"/>
                    </a:lnTo>
                    <a:lnTo>
                      <a:pt x="449" y="175"/>
                    </a:lnTo>
                    <a:lnTo>
                      <a:pt x="452" y="175"/>
                    </a:lnTo>
                    <a:lnTo>
                      <a:pt x="454" y="175"/>
                    </a:lnTo>
                    <a:lnTo>
                      <a:pt x="456" y="176"/>
                    </a:lnTo>
                    <a:lnTo>
                      <a:pt x="457" y="176"/>
                    </a:lnTo>
                    <a:lnTo>
                      <a:pt x="461" y="178"/>
                    </a:lnTo>
                    <a:lnTo>
                      <a:pt x="461" y="180"/>
                    </a:lnTo>
                    <a:lnTo>
                      <a:pt x="461" y="178"/>
                    </a:lnTo>
                    <a:lnTo>
                      <a:pt x="459" y="180"/>
                    </a:lnTo>
                    <a:lnTo>
                      <a:pt x="457" y="181"/>
                    </a:lnTo>
                    <a:lnTo>
                      <a:pt x="457" y="183"/>
                    </a:lnTo>
                    <a:lnTo>
                      <a:pt x="459" y="183"/>
                    </a:lnTo>
                    <a:lnTo>
                      <a:pt x="462" y="187"/>
                    </a:lnTo>
                    <a:lnTo>
                      <a:pt x="464" y="187"/>
                    </a:lnTo>
                    <a:lnTo>
                      <a:pt x="464" y="188"/>
                    </a:lnTo>
                    <a:lnTo>
                      <a:pt x="467" y="188"/>
                    </a:lnTo>
                    <a:lnTo>
                      <a:pt x="469" y="188"/>
                    </a:lnTo>
                    <a:lnTo>
                      <a:pt x="471" y="190"/>
                    </a:lnTo>
                    <a:lnTo>
                      <a:pt x="474" y="190"/>
                    </a:lnTo>
                    <a:lnTo>
                      <a:pt x="476" y="187"/>
                    </a:lnTo>
                    <a:lnTo>
                      <a:pt x="478" y="190"/>
                    </a:lnTo>
                    <a:lnTo>
                      <a:pt x="479" y="190"/>
                    </a:lnTo>
                    <a:lnTo>
                      <a:pt x="481" y="188"/>
                    </a:lnTo>
                    <a:lnTo>
                      <a:pt x="481" y="187"/>
                    </a:lnTo>
                    <a:lnTo>
                      <a:pt x="481" y="185"/>
                    </a:lnTo>
                    <a:lnTo>
                      <a:pt x="479" y="183"/>
                    </a:lnTo>
                    <a:lnTo>
                      <a:pt x="478" y="183"/>
                    </a:lnTo>
                    <a:lnTo>
                      <a:pt x="478" y="181"/>
                    </a:lnTo>
                    <a:lnTo>
                      <a:pt x="476" y="178"/>
                    </a:lnTo>
                    <a:lnTo>
                      <a:pt x="478" y="178"/>
                    </a:lnTo>
                    <a:lnTo>
                      <a:pt x="479" y="180"/>
                    </a:lnTo>
                    <a:lnTo>
                      <a:pt x="481" y="180"/>
                    </a:lnTo>
                    <a:lnTo>
                      <a:pt x="483" y="180"/>
                    </a:lnTo>
                    <a:lnTo>
                      <a:pt x="483" y="178"/>
                    </a:lnTo>
                    <a:lnTo>
                      <a:pt x="484" y="178"/>
                    </a:lnTo>
                    <a:lnTo>
                      <a:pt x="488" y="178"/>
                    </a:lnTo>
                    <a:lnTo>
                      <a:pt x="489" y="176"/>
                    </a:lnTo>
                    <a:lnTo>
                      <a:pt x="491" y="178"/>
                    </a:lnTo>
                    <a:lnTo>
                      <a:pt x="493" y="178"/>
                    </a:lnTo>
                    <a:lnTo>
                      <a:pt x="494" y="180"/>
                    </a:lnTo>
                    <a:lnTo>
                      <a:pt x="496" y="181"/>
                    </a:lnTo>
                    <a:lnTo>
                      <a:pt x="496" y="183"/>
                    </a:lnTo>
                    <a:lnTo>
                      <a:pt x="496" y="185"/>
                    </a:lnTo>
                    <a:lnTo>
                      <a:pt x="498" y="185"/>
                    </a:lnTo>
                    <a:lnTo>
                      <a:pt x="501" y="187"/>
                    </a:lnTo>
                    <a:lnTo>
                      <a:pt x="503" y="187"/>
                    </a:lnTo>
                    <a:lnTo>
                      <a:pt x="503" y="188"/>
                    </a:lnTo>
                    <a:lnTo>
                      <a:pt x="501" y="188"/>
                    </a:lnTo>
                    <a:lnTo>
                      <a:pt x="501" y="190"/>
                    </a:lnTo>
                    <a:lnTo>
                      <a:pt x="501" y="193"/>
                    </a:lnTo>
                    <a:lnTo>
                      <a:pt x="500" y="195"/>
                    </a:lnTo>
                    <a:lnTo>
                      <a:pt x="496" y="195"/>
                    </a:lnTo>
                    <a:lnTo>
                      <a:pt x="491" y="195"/>
                    </a:lnTo>
                    <a:lnTo>
                      <a:pt x="489" y="193"/>
                    </a:lnTo>
                    <a:lnTo>
                      <a:pt x="488" y="195"/>
                    </a:lnTo>
                    <a:lnTo>
                      <a:pt x="486" y="195"/>
                    </a:lnTo>
                    <a:lnTo>
                      <a:pt x="484" y="195"/>
                    </a:lnTo>
                    <a:lnTo>
                      <a:pt x="483" y="195"/>
                    </a:lnTo>
                    <a:lnTo>
                      <a:pt x="483" y="197"/>
                    </a:lnTo>
                    <a:lnTo>
                      <a:pt x="481" y="197"/>
                    </a:lnTo>
                    <a:lnTo>
                      <a:pt x="479" y="195"/>
                    </a:lnTo>
                    <a:lnTo>
                      <a:pt x="478" y="195"/>
                    </a:lnTo>
                    <a:lnTo>
                      <a:pt x="476" y="195"/>
                    </a:lnTo>
                    <a:lnTo>
                      <a:pt x="474" y="193"/>
                    </a:lnTo>
                    <a:lnTo>
                      <a:pt x="471" y="193"/>
                    </a:lnTo>
                    <a:lnTo>
                      <a:pt x="471" y="195"/>
                    </a:lnTo>
                    <a:lnTo>
                      <a:pt x="469" y="195"/>
                    </a:lnTo>
                    <a:lnTo>
                      <a:pt x="466" y="195"/>
                    </a:lnTo>
                    <a:lnTo>
                      <a:pt x="464" y="195"/>
                    </a:lnTo>
                    <a:lnTo>
                      <a:pt x="459" y="195"/>
                    </a:lnTo>
                    <a:lnTo>
                      <a:pt x="457" y="195"/>
                    </a:lnTo>
                    <a:lnTo>
                      <a:pt x="456" y="195"/>
                    </a:lnTo>
                    <a:lnTo>
                      <a:pt x="452" y="197"/>
                    </a:lnTo>
                    <a:lnTo>
                      <a:pt x="450" y="197"/>
                    </a:lnTo>
                    <a:lnTo>
                      <a:pt x="449" y="197"/>
                    </a:lnTo>
                    <a:lnTo>
                      <a:pt x="447" y="197"/>
                    </a:lnTo>
                    <a:lnTo>
                      <a:pt x="447" y="198"/>
                    </a:lnTo>
                    <a:lnTo>
                      <a:pt x="445" y="198"/>
                    </a:lnTo>
                    <a:lnTo>
                      <a:pt x="442" y="198"/>
                    </a:lnTo>
                    <a:lnTo>
                      <a:pt x="440" y="200"/>
                    </a:lnTo>
                    <a:lnTo>
                      <a:pt x="439" y="202"/>
                    </a:lnTo>
                    <a:lnTo>
                      <a:pt x="437" y="202"/>
                    </a:lnTo>
                    <a:lnTo>
                      <a:pt x="435" y="200"/>
                    </a:lnTo>
                    <a:lnTo>
                      <a:pt x="433" y="200"/>
                    </a:lnTo>
                    <a:lnTo>
                      <a:pt x="433" y="198"/>
                    </a:lnTo>
                    <a:lnTo>
                      <a:pt x="432" y="198"/>
                    </a:lnTo>
                    <a:lnTo>
                      <a:pt x="430" y="198"/>
                    </a:lnTo>
                    <a:lnTo>
                      <a:pt x="430" y="197"/>
                    </a:lnTo>
                    <a:lnTo>
                      <a:pt x="428" y="197"/>
                    </a:lnTo>
                    <a:lnTo>
                      <a:pt x="428" y="198"/>
                    </a:lnTo>
                    <a:lnTo>
                      <a:pt x="427" y="200"/>
                    </a:lnTo>
                    <a:lnTo>
                      <a:pt x="427" y="198"/>
                    </a:lnTo>
                    <a:lnTo>
                      <a:pt x="427" y="197"/>
                    </a:lnTo>
                    <a:lnTo>
                      <a:pt x="427" y="195"/>
                    </a:lnTo>
                    <a:lnTo>
                      <a:pt x="425" y="195"/>
                    </a:lnTo>
                    <a:lnTo>
                      <a:pt x="423" y="193"/>
                    </a:lnTo>
                    <a:lnTo>
                      <a:pt x="422" y="193"/>
                    </a:lnTo>
                    <a:lnTo>
                      <a:pt x="422" y="195"/>
                    </a:lnTo>
                    <a:lnTo>
                      <a:pt x="420" y="195"/>
                    </a:lnTo>
                    <a:lnTo>
                      <a:pt x="417" y="192"/>
                    </a:lnTo>
                    <a:lnTo>
                      <a:pt x="417" y="193"/>
                    </a:lnTo>
                    <a:lnTo>
                      <a:pt x="415" y="193"/>
                    </a:lnTo>
                    <a:lnTo>
                      <a:pt x="415" y="195"/>
                    </a:lnTo>
                    <a:lnTo>
                      <a:pt x="415" y="197"/>
                    </a:lnTo>
                    <a:lnTo>
                      <a:pt x="415" y="200"/>
                    </a:lnTo>
                    <a:lnTo>
                      <a:pt x="417" y="200"/>
                    </a:lnTo>
                    <a:lnTo>
                      <a:pt x="415" y="200"/>
                    </a:lnTo>
                    <a:lnTo>
                      <a:pt x="415" y="202"/>
                    </a:lnTo>
                    <a:lnTo>
                      <a:pt x="413" y="202"/>
                    </a:lnTo>
                    <a:lnTo>
                      <a:pt x="411" y="204"/>
                    </a:lnTo>
                    <a:lnTo>
                      <a:pt x="411" y="205"/>
                    </a:lnTo>
                    <a:lnTo>
                      <a:pt x="413" y="205"/>
                    </a:lnTo>
                    <a:lnTo>
                      <a:pt x="415" y="207"/>
                    </a:lnTo>
                    <a:lnTo>
                      <a:pt x="413" y="209"/>
                    </a:lnTo>
                    <a:lnTo>
                      <a:pt x="415" y="212"/>
                    </a:lnTo>
                    <a:lnTo>
                      <a:pt x="417" y="214"/>
                    </a:lnTo>
                    <a:lnTo>
                      <a:pt x="415" y="214"/>
                    </a:lnTo>
                    <a:lnTo>
                      <a:pt x="415" y="215"/>
                    </a:lnTo>
                    <a:lnTo>
                      <a:pt x="413" y="215"/>
                    </a:lnTo>
                    <a:lnTo>
                      <a:pt x="411" y="215"/>
                    </a:lnTo>
                    <a:lnTo>
                      <a:pt x="411" y="214"/>
                    </a:lnTo>
                    <a:lnTo>
                      <a:pt x="410" y="214"/>
                    </a:lnTo>
                    <a:lnTo>
                      <a:pt x="408" y="212"/>
                    </a:lnTo>
                    <a:lnTo>
                      <a:pt x="406" y="212"/>
                    </a:lnTo>
                    <a:lnTo>
                      <a:pt x="406" y="210"/>
                    </a:lnTo>
                    <a:lnTo>
                      <a:pt x="405" y="210"/>
                    </a:lnTo>
                    <a:lnTo>
                      <a:pt x="405" y="209"/>
                    </a:lnTo>
                    <a:lnTo>
                      <a:pt x="403" y="209"/>
                    </a:lnTo>
                    <a:lnTo>
                      <a:pt x="401" y="209"/>
                    </a:lnTo>
                    <a:lnTo>
                      <a:pt x="400" y="207"/>
                    </a:lnTo>
                    <a:lnTo>
                      <a:pt x="398" y="205"/>
                    </a:lnTo>
                    <a:lnTo>
                      <a:pt x="395" y="202"/>
                    </a:lnTo>
                    <a:lnTo>
                      <a:pt x="393" y="200"/>
                    </a:lnTo>
                    <a:lnTo>
                      <a:pt x="391" y="200"/>
                    </a:lnTo>
                    <a:lnTo>
                      <a:pt x="389" y="198"/>
                    </a:lnTo>
                    <a:lnTo>
                      <a:pt x="388" y="198"/>
                    </a:lnTo>
                    <a:lnTo>
                      <a:pt x="386" y="198"/>
                    </a:lnTo>
                    <a:lnTo>
                      <a:pt x="384" y="198"/>
                    </a:lnTo>
                    <a:lnTo>
                      <a:pt x="383" y="197"/>
                    </a:lnTo>
                    <a:lnTo>
                      <a:pt x="381" y="197"/>
                    </a:lnTo>
                    <a:lnTo>
                      <a:pt x="379" y="198"/>
                    </a:lnTo>
                    <a:lnTo>
                      <a:pt x="378" y="198"/>
                    </a:lnTo>
                    <a:lnTo>
                      <a:pt x="378" y="197"/>
                    </a:lnTo>
                    <a:lnTo>
                      <a:pt x="376" y="197"/>
                    </a:lnTo>
                    <a:lnTo>
                      <a:pt x="374" y="197"/>
                    </a:lnTo>
                    <a:lnTo>
                      <a:pt x="373" y="197"/>
                    </a:lnTo>
                    <a:lnTo>
                      <a:pt x="371" y="197"/>
                    </a:lnTo>
                    <a:lnTo>
                      <a:pt x="371" y="195"/>
                    </a:lnTo>
                    <a:lnTo>
                      <a:pt x="369" y="195"/>
                    </a:lnTo>
                    <a:lnTo>
                      <a:pt x="367" y="195"/>
                    </a:lnTo>
                    <a:lnTo>
                      <a:pt x="366" y="195"/>
                    </a:lnTo>
                    <a:lnTo>
                      <a:pt x="364" y="195"/>
                    </a:lnTo>
                    <a:lnTo>
                      <a:pt x="362" y="195"/>
                    </a:lnTo>
                    <a:lnTo>
                      <a:pt x="362" y="193"/>
                    </a:lnTo>
                    <a:lnTo>
                      <a:pt x="361" y="193"/>
                    </a:lnTo>
                    <a:lnTo>
                      <a:pt x="361" y="195"/>
                    </a:lnTo>
                    <a:lnTo>
                      <a:pt x="359" y="195"/>
                    </a:lnTo>
                    <a:lnTo>
                      <a:pt x="359" y="197"/>
                    </a:lnTo>
                    <a:lnTo>
                      <a:pt x="359" y="195"/>
                    </a:lnTo>
                    <a:lnTo>
                      <a:pt x="357" y="195"/>
                    </a:lnTo>
                    <a:lnTo>
                      <a:pt x="356" y="195"/>
                    </a:lnTo>
                    <a:lnTo>
                      <a:pt x="354" y="197"/>
                    </a:lnTo>
                    <a:lnTo>
                      <a:pt x="352" y="198"/>
                    </a:lnTo>
                    <a:lnTo>
                      <a:pt x="352" y="200"/>
                    </a:lnTo>
                    <a:lnTo>
                      <a:pt x="349" y="204"/>
                    </a:lnTo>
                    <a:lnTo>
                      <a:pt x="349" y="205"/>
                    </a:lnTo>
                    <a:lnTo>
                      <a:pt x="349" y="207"/>
                    </a:lnTo>
                    <a:lnTo>
                      <a:pt x="347" y="207"/>
                    </a:lnTo>
                    <a:lnTo>
                      <a:pt x="347" y="209"/>
                    </a:lnTo>
                    <a:lnTo>
                      <a:pt x="345" y="209"/>
                    </a:lnTo>
                    <a:lnTo>
                      <a:pt x="345" y="210"/>
                    </a:lnTo>
                    <a:lnTo>
                      <a:pt x="344" y="210"/>
                    </a:lnTo>
                    <a:lnTo>
                      <a:pt x="342" y="210"/>
                    </a:lnTo>
                    <a:lnTo>
                      <a:pt x="340" y="210"/>
                    </a:lnTo>
                    <a:lnTo>
                      <a:pt x="339" y="210"/>
                    </a:lnTo>
                    <a:lnTo>
                      <a:pt x="337" y="210"/>
                    </a:lnTo>
                    <a:lnTo>
                      <a:pt x="335" y="210"/>
                    </a:lnTo>
                    <a:lnTo>
                      <a:pt x="334" y="210"/>
                    </a:lnTo>
                    <a:lnTo>
                      <a:pt x="334" y="212"/>
                    </a:lnTo>
                    <a:lnTo>
                      <a:pt x="332" y="212"/>
                    </a:lnTo>
                    <a:lnTo>
                      <a:pt x="330" y="212"/>
                    </a:lnTo>
                    <a:lnTo>
                      <a:pt x="328" y="212"/>
                    </a:lnTo>
                    <a:lnTo>
                      <a:pt x="328" y="214"/>
                    </a:lnTo>
                    <a:lnTo>
                      <a:pt x="327" y="214"/>
                    </a:lnTo>
                    <a:lnTo>
                      <a:pt x="327" y="215"/>
                    </a:lnTo>
                    <a:lnTo>
                      <a:pt x="328" y="217"/>
                    </a:lnTo>
                    <a:lnTo>
                      <a:pt x="325" y="215"/>
                    </a:lnTo>
                    <a:lnTo>
                      <a:pt x="322" y="214"/>
                    </a:lnTo>
                    <a:lnTo>
                      <a:pt x="318" y="214"/>
                    </a:lnTo>
                    <a:lnTo>
                      <a:pt x="317" y="214"/>
                    </a:lnTo>
                    <a:lnTo>
                      <a:pt x="315" y="214"/>
                    </a:lnTo>
                    <a:lnTo>
                      <a:pt x="313" y="214"/>
                    </a:lnTo>
                    <a:lnTo>
                      <a:pt x="312" y="215"/>
                    </a:lnTo>
                    <a:lnTo>
                      <a:pt x="310" y="215"/>
                    </a:lnTo>
                    <a:lnTo>
                      <a:pt x="308" y="215"/>
                    </a:lnTo>
                    <a:lnTo>
                      <a:pt x="306" y="215"/>
                    </a:lnTo>
                    <a:lnTo>
                      <a:pt x="305" y="217"/>
                    </a:lnTo>
                    <a:lnTo>
                      <a:pt x="303" y="217"/>
                    </a:lnTo>
                    <a:lnTo>
                      <a:pt x="301" y="217"/>
                    </a:lnTo>
                    <a:lnTo>
                      <a:pt x="300" y="220"/>
                    </a:lnTo>
                    <a:lnTo>
                      <a:pt x="300" y="222"/>
                    </a:lnTo>
                    <a:lnTo>
                      <a:pt x="300" y="227"/>
                    </a:lnTo>
                    <a:lnTo>
                      <a:pt x="298" y="229"/>
                    </a:lnTo>
                    <a:lnTo>
                      <a:pt x="298" y="232"/>
                    </a:lnTo>
                    <a:lnTo>
                      <a:pt x="298" y="234"/>
                    </a:lnTo>
                    <a:lnTo>
                      <a:pt x="296" y="234"/>
                    </a:lnTo>
                    <a:lnTo>
                      <a:pt x="295" y="234"/>
                    </a:lnTo>
                    <a:lnTo>
                      <a:pt x="293" y="234"/>
                    </a:lnTo>
                    <a:lnTo>
                      <a:pt x="293" y="236"/>
                    </a:lnTo>
                    <a:lnTo>
                      <a:pt x="293" y="237"/>
                    </a:lnTo>
                    <a:lnTo>
                      <a:pt x="291" y="237"/>
                    </a:lnTo>
                    <a:lnTo>
                      <a:pt x="290" y="239"/>
                    </a:lnTo>
                    <a:lnTo>
                      <a:pt x="288" y="239"/>
                    </a:lnTo>
                    <a:lnTo>
                      <a:pt x="286" y="239"/>
                    </a:lnTo>
                    <a:lnTo>
                      <a:pt x="286" y="241"/>
                    </a:lnTo>
                    <a:lnTo>
                      <a:pt x="286" y="242"/>
                    </a:lnTo>
                    <a:lnTo>
                      <a:pt x="286" y="244"/>
                    </a:lnTo>
                    <a:lnTo>
                      <a:pt x="283" y="242"/>
                    </a:lnTo>
                    <a:lnTo>
                      <a:pt x="283" y="244"/>
                    </a:lnTo>
                    <a:lnTo>
                      <a:pt x="283" y="248"/>
                    </a:lnTo>
                    <a:lnTo>
                      <a:pt x="283" y="249"/>
                    </a:lnTo>
                    <a:lnTo>
                      <a:pt x="281" y="248"/>
                    </a:lnTo>
                    <a:lnTo>
                      <a:pt x="281" y="249"/>
                    </a:lnTo>
                    <a:lnTo>
                      <a:pt x="279" y="249"/>
                    </a:lnTo>
                    <a:lnTo>
                      <a:pt x="281" y="253"/>
                    </a:lnTo>
                    <a:lnTo>
                      <a:pt x="281" y="254"/>
                    </a:lnTo>
                    <a:lnTo>
                      <a:pt x="279" y="254"/>
                    </a:lnTo>
                    <a:lnTo>
                      <a:pt x="278" y="254"/>
                    </a:lnTo>
                    <a:lnTo>
                      <a:pt x="276" y="253"/>
                    </a:lnTo>
                    <a:lnTo>
                      <a:pt x="276" y="251"/>
                    </a:lnTo>
                    <a:lnTo>
                      <a:pt x="274" y="251"/>
                    </a:lnTo>
                    <a:lnTo>
                      <a:pt x="273" y="249"/>
                    </a:lnTo>
                    <a:lnTo>
                      <a:pt x="273" y="248"/>
                    </a:lnTo>
                    <a:lnTo>
                      <a:pt x="274" y="248"/>
                    </a:lnTo>
                    <a:lnTo>
                      <a:pt x="276" y="248"/>
                    </a:lnTo>
                    <a:lnTo>
                      <a:pt x="276" y="246"/>
                    </a:lnTo>
                    <a:lnTo>
                      <a:pt x="276" y="244"/>
                    </a:lnTo>
                    <a:lnTo>
                      <a:pt x="276" y="242"/>
                    </a:lnTo>
                    <a:lnTo>
                      <a:pt x="278" y="242"/>
                    </a:lnTo>
                    <a:lnTo>
                      <a:pt x="279" y="241"/>
                    </a:lnTo>
                    <a:lnTo>
                      <a:pt x="278" y="239"/>
                    </a:lnTo>
                    <a:lnTo>
                      <a:pt x="278" y="237"/>
                    </a:lnTo>
                    <a:lnTo>
                      <a:pt x="279" y="237"/>
                    </a:lnTo>
                    <a:lnTo>
                      <a:pt x="281" y="237"/>
                    </a:lnTo>
                    <a:lnTo>
                      <a:pt x="283" y="236"/>
                    </a:lnTo>
                    <a:lnTo>
                      <a:pt x="281" y="236"/>
                    </a:lnTo>
                    <a:lnTo>
                      <a:pt x="283" y="234"/>
                    </a:lnTo>
                    <a:lnTo>
                      <a:pt x="283" y="232"/>
                    </a:lnTo>
                    <a:lnTo>
                      <a:pt x="283" y="231"/>
                    </a:lnTo>
                    <a:lnTo>
                      <a:pt x="284" y="231"/>
                    </a:lnTo>
                    <a:lnTo>
                      <a:pt x="284" y="229"/>
                    </a:lnTo>
                    <a:lnTo>
                      <a:pt x="284" y="227"/>
                    </a:lnTo>
                    <a:lnTo>
                      <a:pt x="284" y="226"/>
                    </a:lnTo>
                    <a:lnTo>
                      <a:pt x="283" y="226"/>
                    </a:lnTo>
                    <a:lnTo>
                      <a:pt x="283" y="224"/>
                    </a:lnTo>
                    <a:lnTo>
                      <a:pt x="281" y="224"/>
                    </a:lnTo>
                    <a:lnTo>
                      <a:pt x="279" y="226"/>
                    </a:lnTo>
                    <a:lnTo>
                      <a:pt x="279" y="227"/>
                    </a:lnTo>
                    <a:lnTo>
                      <a:pt x="278" y="227"/>
                    </a:lnTo>
                    <a:lnTo>
                      <a:pt x="278" y="229"/>
                    </a:lnTo>
                    <a:lnTo>
                      <a:pt x="278" y="231"/>
                    </a:lnTo>
                    <a:lnTo>
                      <a:pt x="276" y="232"/>
                    </a:lnTo>
                    <a:lnTo>
                      <a:pt x="271" y="231"/>
                    </a:lnTo>
                    <a:lnTo>
                      <a:pt x="269" y="229"/>
                    </a:lnTo>
                    <a:lnTo>
                      <a:pt x="267" y="229"/>
                    </a:lnTo>
                    <a:lnTo>
                      <a:pt x="266" y="231"/>
                    </a:lnTo>
                    <a:lnTo>
                      <a:pt x="267" y="234"/>
                    </a:lnTo>
                    <a:lnTo>
                      <a:pt x="267" y="236"/>
                    </a:lnTo>
                    <a:lnTo>
                      <a:pt x="267" y="237"/>
                    </a:lnTo>
                    <a:lnTo>
                      <a:pt x="266" y="239"/>
                    </a:lnTo>
                    <a:lnTo>
                      <a:pt x="264" y="239"/>
                    </a:lnTo>
                    <a:lnTo>
                      <a:pt x="264" y="241"/>
                    </a:lnTo>
                    <a:lnTo>
                      <a:pt x="264" y="242"/>
                    </a:lnTo>
                    <a:lnTo>
                      <a:pt x="264" y="244"/>
                    </a:lnTo>
                    <a:lnTo>
                      <a:pt x="262" y="246"/>
                    </a:lnTo>
                    <a:lnTo>
                      <a:pt x="261" y="246"/>
                    </a:lnTo>
                    <a:lnTo>
                      <a:pt x="259" y="246"/>
                    </a:lnTo>
                    <a:lnTo>
                      <a:pt x="259" y="248"/>
                    </a:lnTo>
                    <a:lnTo>
                      <a:pt x="257" y="248"/>
                    </a:lnTo>
                    <a:lnTo>
                      <a:pt x="256" y="251"/>
                    </a:lnTo>
                    <a:lnTo>
                      <a:pt x="256" y="249"/>
                    </a:lnTo>
                    <a:lnTo>
                      <a:pt x="254" y="249"/>
                    </a:lnTo>
                    <a:lnTo>
                      <a:pt x="254" y="248"/>
                    </a:lnTo>
                    <a:lnTo>
                      <a:pt x="254" y="246"/>
                    </a:lnTo>
                    <a:lnTo>
                      <a:pt x="254" y="242"/>
                    </a:lnTo>
                    <a:lnTo>
                      <a:pt x="254" y="241"/>
                    </a:lnTo>
                    <a:lnTo>
                      <a:pt x="252" y="239"/>
                    </a:lnTo>
                    <a:lnTo>
                      <a:pt x="252" y="237"/>
                    </a:lnTo>
                    <a:lnTo>
                      <a:pt x="251" y="234"/>
                    </a:lnTo>
                    <a:lnTo>
                      <a:pt x="249" y="234"/>
                    </a:lnTo>
                    <a:lnTo>
                      <a:pt x="247" y="236"/>
                    </a:lnTo>
                    <a:lnTo>
                      <a:pt x="247" y="237"/>
                    </a:lnTo>
                    <a:lnTo>
                      <a:pt x="247" y="239"/>
                    </a:lnTo>
                    <a:lnTo>
                      <a:pt x="247" y="241"/>
                    </a:lnTo>
                    <a:lnTo>
                      <a:pt x="247" y="242"/>
                    </a:lnTo>
                    <a:lnTo>
                      <a:pt x="249" y="244"/>
                    </a:lnTo>
                    <a:lnTo>
                      <a:pt x="247" y="246"/>
                    </a:lnTo>
                    <a:lnTo>
                      <a:pt x="247" y="248"/>
                    </a:lnTo>
                    <a:lnTo>
                      <a:pt x="249" y="248"/>
                    </a:lnTo>
                    <a:lnTo>
                      <a:pt x="247" y="248"/>
                    </a:lnTo>
                    <a:lnTo>
                      <a:pt x="245" y="249"/>
                    </a:lnTo>
                    <a:lnTo>
                      <a:pt x="245" y="251"/>
                    </a:lnTo>
                    <a:lnTo>
                      <a:pt x="244" y="251"/>
                    </a:lnTo>
                    <a:lnTo>
                      <a:pt x="242" y="253"/>
                    </a:lnTo>
                    <a:lnTo>
                      <a:pt x="240" y="253"/>
                    </a:lnTo>
                    <a:lnTo>
                      <a:pt x="240" y="254"/>
                    </a:lnTo>
                    <a:lnTo>
                      <a:pt x="239" y="256"/>
                    </a:lnTo>
                    <a:lnTo>
                      <a:pt x="239" y="258"/>
                    </a:lnTo>
                    <a:lnTo>
                      <a:pt x="239" y="259"/>
                    </a:lnTo>
                    <a:lnTo>
                      <a:pt x="237" y="259"/>
                    </a:lnTo>
                    <a:lnTo>
                      <a:pt x="237" y="261"/>
                    </a:lnTo>
                    <a:lnTo>
                      <a:pt x="235" y="263"/>
                    </a:lnTo>
                    <a:lnTo>
                      <a:pt x="235" y="265"/>
                    </a:lnTo>
                    <a:lnTo>
                      <a:pt x="235" y="266"/>
                    </a:lnTo>
                    <a:lnTo>
                      <a:pt x="234" y="270"/>
                    </a:lnTo>
                    <a:lnTo>
                      <a:pt x="234" y="271"/>
                    </a:lnTo>
                    <a:lnTo>
                      <a:pt x="234" y="273"/>
                    </a:lnTo>
                    <a:lnTo>
                      <a:pt x="232" y="275"/>
                    </a:lnTo>
                    <a:lnTo>
                      <a:pt x="232" y="276"/>
                    </a:lnTo>
                    <a:lnTo>
                      <a:pt x="232" y="278"/>
                    </a:lnTo>
                    <a:lnTo>
                      <a:pt x="232" y="280"/>
                    </a:lnTo>
                    <a:lnTo>
                      <a:pt x="230" y="281"/>
                    </a:lnTo>
                    <a:lnTo>
                      <a:pt x="230" y="283"/>
                    </a:lnTo>
                    <a:lnTo>
                      <a:pt x="229" y="283"/>
                    </a:lnTo>
                    <a:lnTo>
                      <a:pt x="229" y="285"/>
                    </a:lnTo>
                    <a:lnTo>
                      <a:pt x="227" y="285"/>
                    </a:lnTo>
                    <a:lnTo>
                      <a:pt x="227" y="287"/>
                    </a:lnTo>
                    <a:lnTo>
                      <a:pt x="227" y="288"/>
                    </a:lnTo>
                    <a:lnTo>
                      <a:pt x="225" y="290"/>
                    </a:lnTo>
                    <a:lnTo>
                      <a:pt x="225" y="292"/>
                    </a:lnTo>
                    <a:lnTo>
                      <a:pt x="225" y="293"/>
                    </a:lnTo>
                    <a:lnTo>
                      <a:pt x="223" y="295"/>
                    </a:lnTo>
                    <a:lnTo>
                      <a:pt x="222" y="298"/>
                    </a:lnTo>
                    <a:lnTo>
                      <a:pt x="222" y="300"/>
                    </a:lnTo>
                    <a:lnTo>
                      <a:pt x="220" y="300"/>
                    </a:lnTo>
                    <a:lnTo>
                      <a:pt x="220" y="302"/>
                    </a:lnTo>
                    <a:lnTo>
                      <a:pt x="220" y="303"/>
                    </a:lnTo>
                    <a:lnTo>
                      <a:pt x="218" y="303"/>
                    </a:lnTo>
                    <a:lnTo>
                      <a:pt x="218" y="305"/>
                    </a:lnTo>
                    <a:lnTo>
                      <a:pt x="217" y="305"/>
                    </a:lnTo>
                    <a:lnTo>
                      <a:pt x="217" y="307"/>
                    </a:lnTo>
                    <a:lnTo>
                      <a:pt x="215" y="307"/>
                    </a:lnTo>
                    <a:lnTo>
                      <a:pt x="215" y="309"/>
                    </a:lnTo>
                    <a:lnTo>
                      <a:pt x="215" y="310"/>
                    </a:lnTo>
                    <a:lnTo>
                      <a:pt x="215" y="312"/>
                    </a:lnTo>
                    <a:lnTo>
                      <a:pt x="213" y="312"/>
                    </a:lnTo>
                    <a:lnTo>
                      <a:pt x="215" y="312"/>
                    </a:lnTo>
                    <a:lnTo>
                      <a:pt x="215" y="314"/>
                    </a:lnTo>
                    <a:lnTo>
                      <a:pt x="215" y="315"/>
                    </a:lnTo>
                    <a:lnTo>
                      <a:pt x="217" y="315"/>
                    </a:lnTo>
                    <a:lnTo>
                      <a:pt x="212" y="314"/>
                    </a:lnTo>
                    <a:lnTo>
                      <a:pt x="205" y="309"/>
                    </a:lnTo>
                    <a:lnTo>
                      <a:pt x="205" y="307"/>
                    </a:lnTo>
                    <a:lnTo>
                      <a:pt x="203" y="305"/>
                    </a:lnTo>
                    <a:lnTo>
                      <a:pt x="205" y="305"/>
                    </a:lnTo>
                    <a:lnTo>
                      <a:pt x="205" y="303"/>
                    </a:lnTo>
                    <a:lnTo>
                      <a:pt x="207" y="300"/>
                    </a:lnTo>
                    <a:lnTo>
                      <a:pt x="207" y="298"/>
                    </a:lnTo>
                    <a:lnTo>
                      <a:pt x="210" y="290"/>
                    </a:lnTo>
                    <a:lnTo>
                      <a:pt x="210" y="288"/>
                    </a:lnTo>
                    <a:lnTo>
                      <a:pt x="208" y="287"/>
                    </a:lnTo>
                    <a:lnTo>
                      <a:pt x="207" y="287"/>
                    </a:lnTo>
                    <a:lnTo>
                      <a:pt x="207" y="285"/>
                    </a:lnTo>
                    <a:lnTo>
                      <a:pt x="205" y="285"/>
                    </a:lnTo>
                    <a:lnTo>
                      <a:pt x="203" y="287"/>
                    </a:lnTo>
                    <a:lnTo>
                      <a:pt x="201" y="290"/>
                    </a:lnTo>
                    <a:lnTo>
                      <a:pt x="200" y="290"/>
                    </a:lnTo>
                    <a:lnTo>
                      <a:pt x="198" y="290"/>
                    </a:lnTo>
                    <a:lnTo>
                      <a:pt x="196" y="290"/>
                    </a:lnTo>
                    <a:lnTo>
                      <a:pt x="195" y="292"/>
                    </a:lnTo>
                    <a:lnTo>
                      <a:pt x="191" y="290"/>
                    </a:lnTo>
                    <a:lnTo>
                      <a:pt x="193" y="283"/>
                    </a:lnTo>
                    <a:lnTo>
                      <a:pt x="196" y="278"/>
                    </a:lnTo>
                    <a:lnTo>
                      <a:pt x="196" y="276"/>
                    </a:lnTo>
                    <a:lnTo>
                      <a:pt x="198" y="275"/>
                    </a:lnTo>
                    <a:lnTo>
                      <a:pt x="196" y="268"/>
                    </a:lnTo>
                    <a:lnTo>
                      <a:pt x="196" y="263"/>
                    </a:lnTo>
                    <a:lnTo>
                      <a:pt x="193" y="259"/>
                    </a:lnTo>
                    <a:lnTo>
                      <a:pt x="193" y="258"/>
                    </a:lnTo>
                    <a:lnTo>
                      <a:pt x="196" y="256"/>
                    </a:lnTo>
                    <a:lnTo>
                      <a:pt x="195" y="253"/>
                    </a:lnTo>
                    <a:lnTo>
                      <a:pt x="193" y="253"/>
                    </a:lnTo>
                    <a:lnTo>
                      <a:pt x="190" y="249"/>
                    </a:lnTo>
                    <a:lnTo>
                      <a:pt x="179" y="246"/>
                    </a:lnTo>
                    <a:lnTo>
                      <a:pt x="176" y="246"/>
                    </a:lnTo>
                    <a:lnTo>
                      <a:pt x="176" y="248"/>
                    </a:lnTo>
                    <a:lnTo>
                      <a:pt x="174" y="248"/>
                    </a:lnTo>
                    <a:lnTo>
                      <a:pt x="173" y="248"/>
                    </a:lnTo>
                    <a:lnTo>
                      <a:pt x="169" y="244"/>
                    </a:lnTo>
                    <a:lnTo>
                      <a:pt x="171" y="242"/>
                    </a:lnTo>
                    <a:lnTo>
                      <a:pt x="171" y="241"/>
                    </a:lnTo>
                    <a:lnTo>
                      <a:pt x="173" y="239"/>
                    </a:lnTo>
                    <a:lnTo>
                      <a:pt x="173" y="237"/>
                    </a:lnTo>
                    <a:lnTo>
                      <a:pt x="171" y="234"/>
                    </a:lnTo>
                    <a:lnTo>
                      <a:pt x="169" y="234"/>
                    </a:lnTo>
                    <a:lnTo>
                      <a:pt x="168" y="232"/>
                    </a:lnTo>
                    <a:lnTo>
                      <a:pt x="166" y="231"/>
                    </a:lnTo>
                    <a:lnTo>
                      <a:pt x="164" y="231"/>
                    </a:lnTo>
                    <a:lnTo>
                      <a:pt x="162" y="231"/>
                    </a:lnTo>
                    <a:lnTo>
                      <a:pt x="161" y="231"/>
                    </a:lnTo>
                    <a:lnTo>
                      <a:pt x="159" y="231"/>
                    </a:lnTo>
                    <a:lnTo>
                      <a:pt x="157" y="231"/>
                    </a:lnTo>
                    <a:lnTo>
                      <a:pt x="151" y="227"/>
                    </a:lnTo>
                    <a:lnTo>
                      <a:pt x="147" y="229"/>
                    </a:lnTo>
                    <a:lnTo>
                      <a:pt x="142" y="229"/>
                    </a:lnTo>
                    <a:lnTo>
                      <a:pt x="142" y="227"/>
                    </a:lnTo>
                    <a:lnTo>
                      <a:pt x="140" y="226"/>
                    </a:lnTo>
                    <a:lnTo>
                      <a:pt x="139" y="226"/>
                    </a:lnTo>
                    <a:lnTo>
                      <a:pt x="134" y="229"/>
                    </a:lnTo>
                    <a:lnTo>
                      <a:pt x="132" y="231"/>
                    </a:lnTo>
                    <a:lnTo>
                      <a:pt x="130" y="231"/>
                    </a:lnTo>
                    <a:lnTo>
                      <a:pt x="129" y="229"/>
                    </a:lnTo>
                    <a:lnTo>
                      <a:pt x="129" y="227"/>
                    </a:lnTo>
                    <a:lnTo>
                      <a:pt x="125" y="226"/>
                    </a:lnTo>
                    <a:lnTo>
                      <a:pt x="123" y="226"/>
                    </a:lnTo>
                    <a:lnTo>
                      <a:pt x="122" y="227"/>
                    </a:lnTo>
                    <a:lnTo>
                      <a:pt x="118" y="227"/>
                    </a:lnTo>
                    <a:lnTo>
                      <a:pt x="117" y="227"/>
                    </a:lnTo>
                    <a:lnTo>
                      <a:pt x="117" y="226"/>
                    </a:lnTo>
                    <a:lnTo>
                      <a:pt x="110" y="222"/>
                    </a:lnTo>
                    <a:lnTo>
                      <a:pt x="108" y="222"/>
                    </a:lnTo>
                    <a:lnTo>
                      <a:pt x="105" y="220"/>
                    </a:lnTo>
                    <a:lnTo>
                      <a:pt x="100" y="219"/>
                    </a:lnTo>
                    <a:lnTo>
                      <a:pt x="95" y="217"/>
                    </a:lnTo>
                    <a:lnTo>
                      <a:pt x="93" y="215"/>
                    </a:lnTo>
                    <a:lnTo>
                      <a:pt x="90" y="215"/>
                    </a:lnTo>
                    <a:lnTo>
                      <a:pt x="88" y="215"/>
                    </a:lnTo>
                    <a:lnTo>
                      <a:pt x="85" y="214"/>
                    </a:lnTo>
                    <a:lnTo>
                      <a:pt x="39" y="205"/>
                    </a:lnTo>
                    <a:lnTo>
                      <a:pt x="37" y="205"/>
                    </a:lnTo>
                    <a:lnTo>
                      <a:pt x="22" y="202"/>
                    </a:lnTo>
                    <a:lnTo>
                      <a:pt x="22" y="200"/>
                    </a:lnTo>
                    <a:lnTo>
                      <a:pt x="22" y="198"/>
                    </a:lnTo>
                    <a:lnTo>
                      <a:pt x="18" y="192"/>
                    </a:lnTo>
                    <a:lnTo>
                      <a:pt x="15" y="187"/>
                    </a:lnTo>
                    <a:lnTo>
                      <a:pt x="10" y="183"/>
                    </a:lnTo>
                    <a:lnTo>
                      <a:pt x="8" y="183"/>
                    </a:lnTo>
                    <a:lnTo>
                      <a:pt x="8" y="185"/>
                    </a:lnTo>
                    <a:lnTo>
                      <a:pt x="5" y="181"/>
                    </a:lnTo>
                    <a:lnTo>
                      <a:pt x="3" y="181"/>
                    </a:lnTo>
                    <a:lnTo>
                      <a:pt x="2" y="181"/>
                    </a:lnTo>
                    <a:lnTo>
                      <a:pt x="0" y="180"/>
                    </a:lnTo>
                    <a:lnTo>
                      <a:pt x="2" y="178"/>
                    </a:lnTo>
                    <a:lnTo>
                      <a:pt x="3" y="176"/>
                    </a:lnTo>
                    <a:lnTo>
                      <a:pt x="5" y="176"/>
                    </a:lnTo>
                    <a:lnTo>
                      <a:pt x="5" y="175"/>
                    </a:lnTo>
                    <a:lnTo>
                      <a:pt x="7" y="175"/>
                    </a:lnTo>
                    <a:lnTo>
                      <a:pt x="8" y="175"/>
                    </a:lnTo>
                    <a:lnTo>
                      <a:pt x="10" y="175"/>
                    </a:lnTo>
                    <a:lnTo>
                      <a:pt x="10" y="173"/>
                    </a:lnTo>
                    <a:lnTo>
                      <a:pt x="12" y="173"/>
                    </a:lnTo>
                    <a:lnTo>
                      <a:pt x="17" y="170"/>
                    </a:lnTo>
                    <a:lnTo>
                      <a:pt x="22" y="168"/>
                    </a:lnTo>
                    <a:lnTo>
                      <a:pt x="25" y="166"/>
                    </a:lnTo>
                    <a:lnTo>
                      <a:pt x="27" y="166"/>
                    </a:lnTo>
                    <a:lnTo>
                      <a:pt x="29" y="165"/>
                    </a:lnTo>
                    <a:lnTo>
                      <a:pt x="30" y="163"/>
                    </a:lnTo>
                    <a:lnTo>
                      <a:pt x="32" y="161"/>
                    </a:lnTo>
                    <a:lnTo>
                      <a:pt x="34" y="159"/>
                    </a:lnTo>
                    <a:lnTo>
                      <a:pt x="35" y="158"/>
                    </a:lnTo>
                    <a:lnTo>
                      <a:pt x="35" y="156"/>
                    </a:lnTo>
                    <a:lnTo>
                      <a:pt x="37" y="154"/>
                    </a:lnTo>
                    <a:lnTo>
                      <a:pt x="39" y="153"/>
                    </a:lnTo>
                    <a:lnTo>
                      <a:pt x="40" y="153"/>
                    </a:lnTo>
                    <a:lnTo>
                      <a:pt x="40" y="151"/>
                    </a:lnTo>
                    <a:lnTo>
                      <a:pt x="42" y="151"/>
                    </a:lnTo>
                    <a:lnTo>
                      <a:pt x="42" y="149"/>
                    </a:lnTo>
                    <a:lnTo>
                      <a:pt x="46" y="149"/>
                    </a:lnTo>
                    <a:lnTo>
                      <a:pt x="47" y="149"/>
                    </a:lnTo>
                    <a:lnTo>
                      <a:pt x="49" y="149"/>
                    </a:lnTo>
                    <a:lnTo>
                      <a:pt x="51" y="148"/>
                    </a:lnTo>
                    <a:lnTo>
                      <a:pt x="52" y="148"/>
                    </a:lnTo>
                    <a:lnTo>
                      <a:pt x="52" y="149"/>
                    </a:lnTo>
                    <a:lnTo>
                      <a:pt x="54" y="149"/>
                    </a:lnTo>
                    <a:lnTo>
                      <a:pt x="56" y="149"/>
                    </a:lnTo>
                    <a:lnTo>
                      <a:pt x="57" y="148"/>
                    </a:lnTo>
                    <a:lnTo>
                      <a:pt x="59" y="148"/>
                    </a:lnTo>
                    <a:lnTo>
                      <a:pt x="61" y="148"/>
                    </a:lnTo>
                    <a:lnTo>
                      <a:pt x="63" y="146"/>
                    </a:lnTo>
                    <a:lnTo>
                      <a:pt x="64" y="146"/>
                    </a:lnTo>
                    <a:lnTo>
                      <a:pt x="66" y="146"/>
                    </a:lnTo>
                    <a:lnTo>
                      <a:pt x="68" y="146"/>
                    </a:lnTo>
                    <a:lnTo>
                      <a:pt x="69" y="146"/>
                    </a:lnTo>
                    <a:lnTo>
                      <a:pt x="71" y="144"/>
                    </a:lnTo>
                    <a:lnTo>
                      <a:pt x="73" y="144"/>
                    </a:lnTo>
                    <a:lnTo>
                      <a:pt x="74" y="143"/>
                    </a:lnTo>
                    <a:lnTo>
                      <a:pt x="76" y="141"/>
                    </a:lnTo>
                    <a:lnTo>
                      <a:pt x="78" y="141"/>
                    </a:lnTo>
                    <a:lnTo>
                      <a:pt x="78" y="139"/>
                    </a:lnTo>
                    <a:lnTo>
                      <a:pt x="81" y="139"/>
                    </a:lnTo>
                    <a:lnTo>
                      <a:pt x="81" y="137"/>
                    </a:lnTo>
                    <a:lnTo>
                      <a:pt x="83" y="136"/>
                    </a:lnTo>
                    <a:lnTo>
                      <a:pt x="85" y="134"/>
                    </a:lnTo>
                    <a:lnTo>
                      <a:pt x="86" y="132"/>
                    </a:lnTo>
                    <a:lnTo>
                      <a:pt x="88" y="129"/>
                    </a:lnTo>
                    <a:lnTo>
                      <a:pt x="90" y="129"/>
                    </a:lnTo>
                    <a:lnTo>
                      <a:pt x="91" y="129"/>
                    </a:lnTo>
                    <a:lnTo>
                      <a:pt x="93" y="129"/>
                    </a:lnTo>
                    <a:lnTo>
                      <a:pt x="95" y="127"/>
                    </a:lnTo>
                    <a:lnTo>
                      <a:pt x="96" y="127"/>
                    </a:lnTo>
                    <a:lnTo>
                      <a:pt x="98" y="127"/>
                    </a:lnTo>
                    <a:lnTo>
                      <a:pt x="100" y="127"/>
                    </a:lnTo>
                    <a:lnTo>
                      <a:pt x="100" y="126"/>
                    </a:lnTo>
                    <a:lnTo>
                      <a:pt x="101" y="126"/>
                    </a:lnTo>
                    <a:lnTo>
                      <a:pt x="101" y="124"/>
                    </a:lnTo>
                    <a:lnTo>
                      <a:pt x="101" y="122"/>
                    </a:lnTo>
                    <a:lnTo>
                      <a:pt x="103" y="120"/>
                    </a:lnTo>
                    <a:lnTo>
                      <a:pt x="103" y="119"/>
                    </a:lnTo>
                    <a:lnTo>
                      <a:pt x="103" y="117"/>
                    </a:lnTo>
                    <a:lnTo>
                      <a:pt x="105" y="117"/>
                    </a:lnTo>
                    <a:lnTo>
                      <a:pt x="105" y="115"/>
                    </a:lnTo>
                    <a:lnTo>
                      <a:pt x="107" y="114"/>
                    </a:lnTo>
                    <a:lnTo>
                      <a:pt x="108" y="112"/>
                    </a:lnTo>
                    <a:lnTo>
                      <a:pt x="110" y="112"/>
                    </a:lnTo>
                    <a:lnTo>
                      <a:pt x="110" y="110"/>
                    </a:lnTo>
                    <a:lnTo>
                      <a:pt x="112" y="110"/>
                    </a:lnTo>
                    <a:lnTo>
                      <a:pt x="113" y="110"/>
                    </a:lnTo>
                    <a:lnTo>
                      <a:pt x="113" y="109"/>
                    </a:lnTo>
                    <a:lnTo>
                      <a:pt x="115" y="107"/>
                    </a:lnTo>
                    <a:lnTo>
                      <a:pt x="117" y="105"/>
                    </a:lnTo>
                    <a:lnTo>
                      <a:pt x="117" y="104"/>
                    </a:lnTo>
                    <a:lnTo>
                      <a:pt x="118" y="104"/>
                    </a:lnTo>
                    <a:lnTo>
                      <a:pt x="118" y="102"/>
                    </a:lnTo>
                    <a:lnTo>
                      <a:pt x="120" y="102"/>
                    </a:lnTo>
                    <a:lnTo>
                      <a:pt x="122" y="102"/>
                    </a:lnTo>
                    <a:lnTo>
                      <a:pt x="122" y="100"/>
                    </a:lnTo>
                    <a:lnTo>
                      <a:pt x="123" y="100"/>
                    </a:lnTo>
                    <a:lnTo>
                      <a:pt x="125" y="100"/>
                    </a:lnTo>
                    <a:lnTo>
                      <a:pt x="125" y="98"/>
                    </a:lnTo>
                    <a:lnTo>
                      <a:pt x="129" y="95"/>
                    </a:lnTo>
                    <a:lnTo>
                      <a:pt x="130" y="93"/>
                    </a:lnTo>
                    <a:lnTo>
                      <a:pt x="132" y="92"/>
                    </a:lnTo>
                    <a:lnTo>
                      <a:pt x="132" y="90"/>
                    </a:lnTo>
                    <a:lnTo>
                      <a:pt x="132" y="88"/>
                    </a:lnTo>
                    <a:lnTo>
                      <a:pt x="134" y="87"/>
                    </a:lnTo>
                    <a:lnTo>
                      <a:pt x="135" y="85"/>
                    </a:lnTo>
                    <a:lnTo>
                      <a:pt x="137" y="85"/>
                    </a:lnTo>
                    <a:lnTo>
                      <a:pt x="137" y="83"/>
                    </a:lnTo>
                    <a:lnTo>
                      <a:pt x="139" y="83"/>
                    </a:lnTo>
                    <a:lnTo>
                      <a:pt x="142" y="82"/>
                    </a:lnTo>
                    <a:lnTo>
                      <a:pt x="142" y="80"/>
                    </a:lnTo>
                    <a:lnTo>
                      <a:pt x="144" y="80"/>
                    </a:lnTo>
                    <a:lnTo>
                      <a:pt x="146" y="78"/>
                    </a:lnTo>
                    <a:lnTo>
                      <a:pt x="147" y="78"/>
                    </a:lnTo>
                    <a:lnTo>
                      <a:pt x="149" y="76"/>
                    </a:lnTo>
                    <a:lnTo>
                      <a:pt x="151" y="75"/>
                    </a:lnTo>
                    <a:lnTo>
                      <a:pt x="152" y="75"/>
                    </a:lnTo>
                    <a:lnTo>
                      <a:pt x="154" y="75"/>
                    </a:lnTo>
                    <a:lnTo>
                      <a:pt x="157" y="73"/>
                    </a:lnTo>
                    <a:lnTo>
                      <a:pt x="159" y="73"/>
                    </a:lnTo>
                    <a:lnTo>
                      <a:pt x="161" y="73"/>
                    </a:lnTo>
                    <a:lnTo>
                      <a:pt x="161" y="71"/>
                    </a:lnTo>
                    <a:lnTo>
                      <a:pt x="162" y="71"/>
                    </a:lnTo>
                    <a:lnTo>
                      <a:pt x="164" y="71"/>
                    </a:lnTo>
                    <a:lnTo>
                      <a:pt x="166" y="71"/>
                    </a:lnTo>
                    <a:lnTo>
                      <a:pt x="168" y="71"/>
                    </a:lnTo>
                    <a:lnTo>
                      <a:pt x="169" y="71"/>
                    </a:lnTo>
                    <a:lnTo>
                      <a:pt x="171" y="71"/>
                    </a:lnTo>
                    <a:close/>
                    <a:moveTo>
                      <a:pt x="127" y="0"/>
                    </a:moveTo>
                    <a:lnTo>
                      <a:pt x="129" y="2"/>
                    </a:lnTo>
                    <a:lnTo>
                      <a:pt x="127" y="4"/>
                    </a:lnTo>
                    <a:lnTo>
                      <a:pt x="125" y="4"/>
                    </a:lnTo>
                    <a:lnTo>
                      <a:pt x="125" y="5"/>
                    </a:lnTo>
                    <a:lnTo>
                      <a:pt x="123" y="7"/>
                    </a:lnTo>
                    <a:lnTo>
                      <a:pt x="122" y="9"/>
                    </a:lnTo>
                    <a:lnTo>
                      <a:pt x="118" y="12"/>
                    </a:lnTo>
                    <a:lnTo>
                      <a:pt x="117" y="12"/>
                    </a:lnTo>
                    <a:lnTo>
                      <a:pt x="118" y="14"/>
                    </a:lnTo>
                    <a:lnTo>
                      <a:pt x="118" y="15"/>
                    </a:lnTo>
                    <a:lnTo>
                      <a:pt x="112" y="21"/>
                    </a:lnTo>
                    <a:lnTo>
                      <a:pt x="108" y="22"/>
                    </a:lnTo>
                    <a:lnTo>
                      <a:pt x="105" y="24"/>
                    </a:lnTo>
                    <a:lnTo>
                      <a:pt x="103" y="24"/>
                    </a:lnTo>
                    <a:lnTo>
                      <a:pt x="101" y="26"/>
                    </a:lnTo>
                    <a:lnTo>
                      <a:pt x="100" y="26"/>
                    </a:lnTo>
                    <a:lnTo>
                      <a:pt x="96" y="27"/>
                    </a:lnTo>
                    <a:lnTo>
                      <a:pt x="95" y="29"/>
                    </a:lnTo>
                    <a:lnTo>
                      <a:pt x="93" y="31"/>
                    </a:lnTo>
                    <a:lnTo>
                      <a:pt x="91" y="32"/>
                    </a:lnTo>
                    <a:lnTo>
                      <a:pt x="91" y="34"/>
                    </a:lnTo>
                    <a:lnTo>
                      <a:pt x="93" y="34"/>
                    </a:lnTo>
                    <a:lnTo>
                      <a:pt x="96" y="32"/>
                    </a:lnTo>
                    <a:lnTo>
                      <a:pt x="96" y="34"/>
                    </a:lnTo>
                    <a:lnTo>
                      <a:pt x="90" y="37"/>
                    </a:lnTo>
                    <a:lnTo>
                      <a:pt x="88" y="39"/>
                    </a:lnTo>
                    <a:lnTo>
                      <a:pt x="86" y="39"/>
                    </a:lnTo>
                    <a:lnTo>
                      <a:pt x="83" y="41"/>
                    </a:lnTo>
                    <a:lnTo>
                      <a:pt x="81" y="43"/>
                    </a:lnTo>
                    <a:lnTo>
                      <a:pt x="79" y="43"/>
                    </a:lnTo>
                    <a:lnTo>
                      <a:pt x="78" y="43"/>
                    </a:lnTo>
                    <a:lnTo>
                      <a:pt x="76" y="43"/>
                    </a:lnTo>
                    <a:lnTo>
                      <a:pt x="76" y="41"/>
                    </a:lnTo>
                    <a:lnTo>
                      <a:pt x="74" y="41"/>
                    </a:lnTo>
                    <a:lnTo>
                      <a:pt x="74" y="39"/>
                    </a:lnTo>
                    <a:lnTo>
                      <a:pt x="73" y="37"/>
                    </a:lnTo>
                    <a:lnTo>
                      <a:pt x="73" y="39"/>
                    </a:lnTo>
                    <a:lnTo>
                      <a:pt x="73" y="37"/>
                    </a:lnTo>
                    <a:lnTo>
                      <a:pt x="73" y="36"/>
                    </a:lnTo>
                    <a:lnTo>
                      <a:pt x="74" y="36"/>
                    </a:lnTo>
                    <a:lnTo>
                      <a:pt x="74" y="34"/>
                    </a:lnTo>
                    <a:lnTo>
                      <a:pt x="78" y="31"/>
                    </a:lnTo>
                    <a:lnTo>
                      <a:pt x="83" y="27"/>
                    </a:lnTo>
                    <a:lnTo>
                      <a:pt x="88" y="24"/>
                    </a:lnTo>
                    <a:lnTo>
                      <a:pt x="90" y="24"/>
                    </a:lnTo>
                    <a:lnTo>
                      <a:pt x="93" y="21"/>
                    </a:lnTo>
                    <a:lnTo>
                      <a:pt x="95" y="21"/>
                    </a:lnTo>
                    <a:lnTo>
                      <a:pt x="96" y="21"/>
                    </a:lnTo>
                    <a:lnTo>
                      <a:pt x="96" y="19"/>
                    </a:lnTo>
                    <a:lnTo>
                      <a:pt x="100" y="17"/>
                    </a:lnTo>
                    <a:lnTo>
                      <a:pt x="101" y="17"/>
                    </a:lnTo>
                    <a:lnTo>
                      <a:pt x="103" y="15"/>
                    </a:lnTo>
                    <a:lnTo>
                      <a:pt x="105" y="15"/>
                    </a:lnTo>
                    <a:lnTo>
                      <a:pt x="105" y="14"/>
                    </a:lnTo>
                    <a:lnTo>
                      <a:pt x="107" y="12"/>
                    </a:lnTo>
                    <a:lnTo>
                      <a:pt x="108" y="10"/>
                    </a:lnTo>
                    <a:lnTo>
                      <a:pt x="110" y="10"/>
                    </a:lnTo>
                    <a:lnTo>
                      <a:pt x="110" y="9"/>
                    </a:lnTo>
                    <a:lnTo>
                      <a:pt x="112" y="7"/>
                    </a:lnTo>
                    <a:lnTo>
                      <a:pt x="115" y="5"/>
                    </a:lnTo>
                    <a:lnTo>
                      <a:pt x="117" y="4"/>
                    </a:lnTo>
                    <a:lnTo>
                      <a:pt x="118" y="4"/>
                    </a:lnTo>
                    <a:lnTo>
                      <a:pt x="120" y="4"/>
                    </a:lnTo>
                    <a:lnTo>
                      <a:pt x="122" y="4"/>
                    </a:lnTo>
                    <a:lnTo>
                      <a:pt x="123" y="2"/>
                    </a:lnTo>
                    <a:lnTo>
                      <a:pt x="125" y="2"/>
                    </a:lnTo>
                    <a:lnTo>
                      <a:pt x="127" y="0"/>
                    </a:lnTo>
                    <a:close/>
                  </a:path>
                </a:pathLst>
              </a:custGeom>
              <a:solidFill>
                <a:srgbClr val="13F5A4"/>
              </a:solidFill>
              <a:ln w="4826">
                <a:solidFill>
                  <a:schemeClr val="tx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8" name="Freeform 51"/>
              <p:cNvSpPr>
                <a:spLocks/>
              </p:cNvSpPr>
              <p:nvPr/>
            </p:nvSpPr>
            <p:spPr bwMode="auto">
              <a:xfrm>
                <a:off x="7574801" y="2077500"/>
                <a:ext cx="9572" cy="9572"/>
              </a:xfrm>
              <a:custGeom>
                <a:avLst/>
                <a:gdLst>
                  <a:gd name="T0" fmla="*/ 3 w 5"/>
                  <a:gd name="T1" fmla="*/ 0 h 5"/>
                  <a:gd name="T2" fmla="*/ 5 w 5"/>
                  <a:gd name="T3" fmla="*/ 1 h 5"/>
                  <a:gd name="T4" fmla="*/ 3 w 5"/>
                  <a:gd name="T5" fmla="*/ 1 h 5"/>
                  <a:gd name="T6" fmla="*/ 3 w 5"/>
                  <a:gd name="T7" fmla="*/ 3 h 5"/>
                  <a:gd name="T8" fmla="*/ 5 w 5"/>
                  <a:gd name="T9" fmla="*/ 3 h 5"/>
                  <a:gd name="T10" fmla="*/ 3 w 5"/>
                  <a:gd name="T11" fmla="*/ 5 h 5"/>
                  <a:gd name="T12" fmla="*/ 1 w 5"/>
                  <a:gd name="T13" fmla="*/ 5 h 5"/>
                  <a:gd name="T14" fmla="*/ 0 w 5"/>
                  <a:gd name="T15" fmla="*/ 5 h 5"/>
                  <a:gd name="T16" fmla="*/ 0 w 5"/>
                  <a:gd name="T17" fmla="*/ 3 h 5"/>
                  <a:gd name="T18" fmla="*/ 0 w 5"/>
                  <a:gd name="T19" fmla="*/ 0 h 5"/>
                  <a:gd name="T20" fmla="*/ 1 w 5"/>
                  <a:gd name="T21" fmla="*/ 0 h 5"/>
                  <a:gd name="T22" fmla="*/ 3 w 5"/>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3" y="0"/>
                    </a:moveTo>
                    <a:lnTo>
                      <a:pt x="5" y="1"/>
                    </a:lnTo>
                    <a:lnTo>
                      <a:pt x="3" y="1"/>
                    </a:lnTo>
                    <a:lnTo>
                      <a:pt x="3" y="3"/>
                    </a:lnTo>
                    <a:lnTo>
                      <a:pt x="5" y="3"/>
                    </a:lnTo>
                    <a:lnTo>
                      <a:pt x="3" y="5"/>
                    </a:lnTo>
                    <a:lnTo>
                      <a:pt x="1" y="5"/>
                    </a:lnTo>
                    <a:lnTo>
                      <a:pt x="0" y="5"/>
                    </a:lnTo>
                    <a:lnTo>
                      <a:pt x="0" y="3"/>
                    </a:lnTo>
                    <a:lnTo>
                      <a:pt x="0" y="0"/>
                    </a:lnTo>
                    <a:lnTo>
                      <a:pt x="1" y="0"/>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Freeform 52"/>
              <p:cNvSpPr>
                <a:spLocks/>
              </p:cNvSpPr>
              <p:nvPr/>
            </p:nvSpPr>
            <p:spPr bwMode="auto">
              <a:xfrm>
                <a:off x="7584372" y="2054529"/>
                <a:ext cx="13401" cy="19143"/>
              </a:xfrm>
              <a:custGeom>
                <a:avLst/>
                <a:gdLst>
                  <a:gd name="T0" fmla="*/ 7 w 7"/>
                  <a:gd name="T1" fmla="*/ 8 h 10"/>
                  <a:gd name="T2" fmla="*/ 5 w 7"/>
                  <a:gd name="T3" fmla="*/ 10 h 10"/>
                  <a:gd name="T4" fmla="*/ 5 w 7"/>
                  <a:gd name="T5" fmla="*/ 8 h 10"/>
                  <a:gd name="T6" fmla="*/ 3 w 7"/>
                  <a:gd name="T7" fmla="*/ 8 h 10"/>
                  <a:gd name="T8" fmla="*/ 1 w 7"/>
                  <a:gd name="T9" fmla="*/ 6 h 10"/>
                  <a:gd name="T10" fmla="*/ 0 w 7"/>
                  <a:gd name="T11" fmla="*/ 5 h 10"/>
                  <a:gd name="T12" fmla="*/ 0 w 7"/>
                  <a:gd name="T13" fmla="*/ 1 h 10"/>
                  <a:gd name="T14" fmla="*/ 0 w 7"/>
                  <a:gd name="T15" fmla="*/ 0 h 10"/>
                  <a:gd name="T16" fmla="*/ 1 w 7"/>
                  <a:gd name="T17" fmla="*/ 0 h 10"/>
                  <a:gd name="T18" fmla="*/ 3 w 7"/>
                  <a:gd name="T19" fmla="*/ 0 h 10"/>
                  <a:gd name="T20" fmla="*/ 5 w 7"/>
                  <a:gd name="T21" fmla="*/ 0 h 10"/>
                  <a:gd name="T22" fmla="*/ 7 w 7"/>
                  <a:gd name="T23" fmla="*/ 1 h 10"/>
                  <a:gd name="T24" fmla="*/ 7 w 7"/>
                  <a:gd name="T25" fmla="*/ 3 h 10"/>
                  <a:gd name="T26" fmla="*/ 7 w 7"/>
                  <a:gd name="T27" fmla="*/ 6 h 10"/>
                  <a:gd name="T28" fmla="*/ 7 w 7"/>
                  <a:gd name="T2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7" y="8"/>
                    </a:moveTo>
                    <a:lnTo>
                      <a:pt x="5" y="10"/>
                    </a:lnTo>
                    <a:lnTo>
                      <a:pt x="5" y="8"/>
                    </a:lnTo>
                    <a:lnTo>
                      <a:pt x="3" y="8"/>
                    </a:lnTo>
                    <a:lnTo>
                      <a:pt x="1" y="6"/>
                    </a:lnTo>
                    <a:lnTo>
                      <a:pt x="0" y="5"/>
                    </a:lnTo>
                    <a:lnTo>
                      <a:pt x="0" y="1"/>
                    </a:lnTo>
                    <a:lnTo>
                      <a:pt x="0" y="0"/>
                    </a:lnTo>
                    <a:lnTo>
                      <a:pt x="1" y="0"/>
                    </a:lnTo>
                    <a:lnTo>
                      <a:pt x="3" y="0"/>
                    </a:lnTo>
                    <a:lnTo>
                      <a:pt x="5" y="0"/>
                    </a:lnTo>
                    <a:lnTo>
                      <a:pt x="7" y="1"/>
                    </a:lnTo>
                    <a:lnTo>
                      <a:pt x="7" y="3"/>
                    </a:lnTo>
                    <a:lnTo>
                      <a:pt x="7" y="6"/>
                    </a:lnTo>
                    <a:lnTo>
                      <a:pt x="7"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Freeform 53"/>
              <p:cNvSpPr>
                <a:spLocks/>
              </p:cNvSpPr>
              <p:nvPr/>
            </p:nvSpPr>
            <p:spPr bwMode="auto">
              <a:xfrm>
                <a:off x="7632230" y="1928184"/>
                <a:ext cx="19143" cy="34457"/>
              </a:xfrm>
              <a:custGeom>
                <a:avLst/>
                <a:gdLst>
                  <a:gd name="T0" fmla="*/ 5 w 10"/>
                  <a:gd name="T1" fmla="*/ 0 h 18"/>
                  <a:gd name="T2" fmla="*/ 7 w 10"/>
                  <a:gd name="T3" fmla="*/ 0 h 18"/>
                  <a:gd name="T4" fmla="*/ 9 w 10"/>
                  <a:gd name="T5" fmla="*/ 0 h 18"/>
                  <a:gd name="T6" fmla="*/ 9 w 10"/>
                  <a:gd name="T7" fmla="*/ 1 h 18"/>
                  <a:gd name="T8" fmla="*/ 7 w 10"/>
                  <a:gd name="T9" fmla="*/ 1 h 18"/>
                  <a:gd name="T10" fmla="*/ 7 w 10"/>
                  <a:gd name="T11" fmla="*/ 0 h 18"/>
                  <a:gd name="T12" fmla="*/ 7 w 10"/>
                  <a:gd name="T13" fmla="*/ 1 h 18"/>
                  <a:gd name="T14" fmla="*/ 9 w 10"/>
                  <a:gd name="T15" fmla="*/ 3 h 18"/>
                  <a:gd name="T16" fmla="*/ 9 w 10"/>
                  <a:gd name="T17" fmla="*/ 5 h 18"/>
                  <a:gd name="T18" fmla="*/ 9 w 10"/>
                  <a:gd name="T19" fmla="*/ 6 h 18"/>
                  <a:gd name="T20" fmla="*/ 9 w 10"/>
                  <a:gd name="T21" fmla="*/ 8 h 18"/>
                  <a:gd name="T22" fmla="*/ 10 w 10"/>
                  <a:gd name="T23" fmla="*/ 10 h 18"/>
                  <a:gd name="T24" fmla="*/ 10 w 10"/>
                  <a:gd name="T25" fmla="*/ 13 h 18"/>
                  <a:gd name="T26" fmla="*/ 10 w 10"/>
                  <a:gd name="T27" fmla="*/ 15 h 18"/>
                  <a:gd name="T28" fmla="*/ 9 w 10"/>
                  <a:gd name="T29" fmla="*/ 17 h 18"/>
                  <a:gd name="T30" fmla="*/ 7 w 10"/>
                  <a:gd name="T31" fmla="*/ 18 h 18"/>
                  <a:gd name="T32" fmla="*/ 5 w 10"/>
                  <a:gd name="T33" fmla="*/ 18 h 18"/>
                  <a:gd name="T34" fmla="*/ 2 w 10"/>
                  <a:gd name="T35" fmla="*/ 18 h 18"/>
                  <a:gd name="T36" fmla="*/ 0 w 10"/>
                  <a:gd name="T37" fmla="*/ 17 h 18"/>
                  <a:gd name="T38" fmla="*/ 0 w 10"/>
                  <a:gd name="T39" fmla="*/ 13 h 18"/>
                  <a:gd name="T40" fmla="*/ 2 w 10"/>
                  <a:gd name="T41" fmla="*/ 13 h 18"/>
                  <a:gd name="T42" fmla="*/ 2 w 10"/>
                  <a:gd name="T43" fmla="*/ 11 h 18"/>
                  <a:gd name="T44" fmla="*/ 2 w 10"/>
                  <a:gd name="T45" fmla="*/ 10 h 18"/>
                  <a:gd name="T46" fmla="*/ 2 w 10"/>
                  <a:gd name="T47" fmla="*/ 8 h 18"/>
                  <a:gd name="T48" fmla="*/ 2 w 10"/>
                  <a:gd name="T49" fmla="*/ 6 h 18"/>
                  <a:gd name="T50" fmla="*/ 4 w 10"/>
                  <a:gd name="T51" fmla="*/ 5 h 18"/>
                  <a:gd name="T52" fmla="*/ 4 w 10"/>
                  <a:gd name="T53" fmla="*/ 3 h 18"/>
                  <a:gd name="T54" fmla="*/ 4 w 10"/>
                  <a:gd name="T55" fmla="*/ 1 h 18"/>
                  <a:gd name="T56" fmla="*/ 4 w 10"/>
                  <a:gd name="T57" fmla="*/ 0 h 18"/>
                  <a:gd name="T58" fmla="*/ 5 w 10"/>
                  <a:gd name="T5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8">
                    <a:moveTo>
                      <a:pt x="5" y="0"/>
                    </a:moveTo>
                    <a:lnTo>
                      <a:pt x="7" y="0"/>
                    </a:lnTo>
                    <a:lnTo>
                      <a:pt x="9" y="0"/>
                    </a:lnTo>
                    <a:lnTo>
                      <a:pt x="9" y="1"/>
                    </a:lnTo>
                    <a:lnTo>
                      <a:pt x="7" y="1"/>
                    </a:lnTo>
                    <a:lnTo>
                      <a:pt x="7" y="0"/>
                    </a:lnTo>
                    <a:lnTo>
                      <a:pt x="7" y="1"/>
                    </a:lnTo>
                    <a:lnTo>
                      <a:pt x="9" y="3"/>
                    </a:lnTo>
                    <a:lnTo>
                      <a:pt x="9" y="5"/>
                    </a:lnTo>
                    <a:lnTo>
                      <a:pt x="9" y="6"/>
                    </a:lnTo>
                    <a:lnTo>
                      <a:pt x="9" y="8"/>
                    </a:lnTo>
                    <a:lnTo>
                      <a:pt x="10" y="10"/>
                    </a:lnTo>
                    <a:lnTo>
                      <a:pt x="10" y="13"/>
                    </a:lnTo>
                    <a:lnTo>
                      <a:pt x="10" y="15"/>
                    </a:lnTo>
                    <a:lnTo>
                      <a:pt x="9" y="17"/>
                    </a:lnTo>
                    <a:lnTo>
                      <a:pt x="7" y="18"/>
                    </a:lnTo>
                    <a:lnTo>
                      <a:pt x="5" y="18"/>
                    </a:lnTo>
                    <a:lnTo>
                      <a:pt x="2" y="18"/>
                    </a:lnTo>
                    <a:lnTo>
                      <a:pt x="0" y="17"/>
                    </a:lnTo>
                    <a:lnTo>
                      <a:pt x="0" y="13"/>
                    </a:lnTo>
                    <a:lnTo>
                      <a:pt x="2" y="13"/>
                    </a:lnTo>
                    <a:lnTo>
                      <a:pt x="2" y="11"/>
                    </a:lnTo>
                    <a:lnTo>
                      <a:pt x="2" y="10"/>
                    </a:lnTo>
                    <a:lnTo>
                      <a:pt x="2" y="8"/>
                    </a:lnTo>
                    <a:lnTo>
                      <a:pt x="2" y="6"/>
                    </a:lnTo>
                    <a:lnTo>
                      <a:pt x="4" y="5"/>
                    </a:lnTo>
                    <a:lnTo>
                      <a:pt x="4" y="3"/>
                    </a:lnTo>
                    <a:lnTo>
                      <a:pt x="4" y="1"/>
                    </a:lnTo>
                    <a:lnTo>
                      <a:pt x="4" y="0"/>
                    </a:lnTo>
                    <a:lnTo>
                      <a:pt x="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Freeform 54"/>
              <p:cNvSpPr>
                <a:spLocks/>
              </p:cNvSpPr>
              <p:nvPr/>
            </p:nvSpPr>
            <p:spPr bwMode="auto">
              <a:xfrm>
                <a:off x="7544171" y="1907128"/>
                <a:ext cx="610664" cy="826979"/>
              </a:xfrm>
              <a:custGeom>
                <a:avLst/>
                <a:gdLst>
                  <a:gd name="T0" fmla="*/ 131 w 319"/>
                  <a:gd name="T1" fmla="*/ 12 h 432"/>
                  <a:gd name="T2" fmla="*/ 155 w 319"/>
                  <a:gd name="T3" fmla="*/ 16 h 432"/>
                  <a:gd name="T4" fmla="*/ 166 w 319"/>
                  <a:gd name="T5" fmla="*/ 24 h 432"/>
                  <a:gd name="T6" fmla="*/ 192 w 319"/>
                  <a:gd name="T7" fmla="*/ 31 h 432"/>
                  <a:gd name="T8" fmla="*/ 214 w 319"/>
                  <a:gd name="T9" fmla="*/ 39 h 432"/>
                  <a:gd name="T10" fmla="*/ 224 w 319"/>
                  <a:gd name="T11" fmla="*/ 61 h 432"/>
                  <a:gd name="T12" fmla="*/ 214 w 319"/>
                  <a:gd name="T13" fmla="*/ 68 h 432"/>
                  <a:gd name="T14" fmla="*/ 227 w 319"/>
                  <a:gd name="T15" fmla="*/ 92 h 432"/>
                  <a:gd name="T16" fmla="*/ 229 w 319"/>
                  <a:gd name="T17" fmla="*/ 111 h 432"/>
                  <a:gd name="T18" fmla="*/ 229 w 319"/>
                  <a:gd name="T19" fmla="*/ 136 h 432"/>
                  <a:gd name="T20" fmla="*/ 217 w 319"/>
                  <a:gd name="T21" fmla="*/ 151 h 432"/>
                  <a:gd name="T22" fmla="*/ 211 w 319"/>
                  <a:gd name="T23" fmla="*/ 170 h 432"/>
                  <a:gd name="T24" fmla="*/ 195 w 319"/>
                  <a:gd name="T25" fmla="*/ 182 h 432"/>
                  <a:gd name="T26" fmla="*/ 205 w 319"/>
                  <a:gd name="T27" fmla="*/ 211 h 432"/>
                  <a:gd name="T28" fmla="*/ 226 w 319"/>
                  <a:gd name="T29" fmla="*/ 200 h 432"/>
                  <a:gd name="T30" fmla="*/ 236 w 319"/>
                  <a:gd name="T31" fmla="*/ 183 h 432"/>
                  <a:gd name="T32" fmla="*/ 249 w 319"/>
                  <a:gd name="T33" fmla="*/ 168 h 432"/>
                  <a:gd name="T34" fmla="*/ 266 w 319"/>
                  <a:gd name="T35" fmla="*/ 158 h 432"/>
                  <a:gd name="T36" fmla="*/ 288 w 319"/>
                  <a:gd name="T37" fmla="*/ 177 h 432"/>
                  <a:gd name="T38" fmla="*/ 300 w 319"/>
                  <a:gd name="T39" fmla="*/ 212 h 432"/>
                  <a:gd name="T40" fmla="*/ 312 w 319"/>
                  <a:gd name="T41" fmla="*/ 248 h 432"/>
                  <a:gd name="T42" fmla="*/ 319 w 319"/>
                  <a:gd name="T43" fmla="*/ 302 h 432"/>
                  <a:gd name="T44" fmla="*/ 305 w 319"/>
                  <a:gd name="T45" fmla="*/ 307 h 432"/>
                  <a:gd name="T46" fmla="*/ 304 w 319"/>
                  <a:gd name="T47" fmla="*/ 297 h 432"/>
                  <a:gd name="T48" fmla="*/ 299 w 319"/>
                  <a:gd name="T49" fmla="*/ 309 h 432"/>
                  <a:gd name="T50" fmla="*/ 288 w 319"/>
                  <a:gd name="T51" fmla="*/ 334 h 432"/>
                  <a:gd name="T52" fmla="*/ 277 w 319"/>
                  <a:gd name="T53" fmla="*/ 366 h 432"/>
                  <a:gd name="T54" fmla="*/ 270 w 319"/>
                  <a:gd name="T55" fmla="*/ 378 h 432"/>
                  <a:gd name="T56" fmla="*/ 260 w 319"/>
                  <a:gd name="T57" fmla="*/ 394 h 432"/>
                  <a:gd name="T58" fmla="*/ 238 w 319"/>
                  <a:gd name="T59" fmla="*/ 407 h 432"/>
                  <a:gd name="T60" fmla="*/ 144 w 319"/>
                  <a:gd name="T61" fmla="*/ 416 h 432"/>
                  <a:gd name="T62" fmla="*/ 95 w 319"/>
                  <a:gd name="T63" fmla="*/ 421 h 432"/>
                  <a:gd name="T64" fmla="*/ 55 w 319"/>
                  <a:gd name="T65" fmla="*/ 426 h 432"/>
                  <a:gd name="T66" fmla="*/ 7 w 319"/>
                  <a:gd name="T67" fmla="*/ 427 h 432"/>
                  <a:gd name="T68" fmla="*/ 19 w 319"/>
                  <a:gd name="T69" fmla="*/ 407 h 432"/>
                  <a:gd name="T70" fmla="*/ 31 w 319"/>
                  <a:gd name="T71" fmla="*/ 382 h 432"/>
                  <a:gd name="T72" fmla="*/ 38 w 319"/>
                  <a:gd name="T73" fmla="*/ 343 h 432"/>
                  <a:gd name="T74" fmla="*/ 33 w 319"/>
                  <a:gd name="T75" fmla="*/ 299 h 432"/>
                  <a:gd name="T76" fmla="*/ 19 w 319"/>
                  <a:gd name="T77" fmla="*/ 270 h 432"/>
                  <a:gd name="T78" fmla="*/ 9 w 319"/>
                  <a:gd name="T79" fmla="*/ 250 h 432"/>
                  <a:gd name="T80" fmla="*/ 6 w 319"/>
                  <a:gd name="T81" fmla="*/ 229 h 432"/>
                  <a:gd name="T82" fmla="*/ 6 w 319"/>
                  <a:gd name="T83" fmla="*/ 205 h 432"/>
                  <a:gd name="T84" fmla="*/ 7 w 319"/>
                  <a:gd name="T85" fmla="*/ 182 h 432"/>
                  <a:gd name="T86" fmla="*/ 16 w 319"/>
                  <a:gd name="T87" fmla="*/ 155 h 432"/>
                  <a:gd name="T88" fmla="*/ 12 w 319"/>
                  <a:gd name="T89" fmla="*/ 126 h 432"/>
                  <a:gd name="T90" fmla="*/ 22 w 319"/>
                  <a:gd name="T91" fmla="*/ 104 h 432"/>
                  <a:gd name="T92" fmla="*/ 38 w 319"/>
                  <a:gd name="T93" fmla="*/ 97 h 432"/>
                  <a:gd name="T94" fmla="*/ 50 w 319"/>
                  <a:gd name="T95" fmla="*/ 75 h 432"/>
                  <a:gd name="T96" fmla="*/ 53 w 319"/>
                  <a:gd name="T97" fmla="*/ 77 h 432"/>
                  <a:gd name="T98" fmla="*/ 56 w 319"/>
                  <a:gd name="T99" fmla="*/ 97 h 432"/>
                  <a:gd name="T100" fmla="*/ 61 w 319"/>
                  <a:gd name="T101" fmla="*/ 102 h 432"/>
                  <a:gd name="T102" fmla="*/ 67 w 319"/>
                  <a:gd name="T103" fmla="*/ 90 h 432"/>
                  <a:gd name="T104" fmla="*/ 61 w 319"/>
                  <a:gd name="T105" fmla="*/ 109 h 432"/>
                  <a:gd name="T106" fmla="*/ 68 w 319"/>
                  <a:gd name="T107" fmla="*/ 105 h 432"/>
                  <a:gd name="T108" fmla="*/ 70 w 319"/>
                  <a:gd name="T109" fmla="*/ 68 h 432"/>
                  <a:gd name="T110" fmla="*/ 80 w 319"/>
                  <a:gd name="T111" fmla="*/ 50 h 432"/>
                  <a:gd name="T112" fmla="*/ 95 w 319"/>
                  <a:gd name="T113" fmla="*/ 39 h 432"/>
                  <a:gd name="T114" fmla="*/ 83 w 319"/>
                  <a:gd name="T115" fmla="*/ 26 h 432"/>
                  <a:gd name="T116" fmla="*/ 95 w 319"/>
                  <a:gd name="T117" fmla="*/ 9 h 432"/>
                  <a:gd name="T118" fmla="*/ 105 w 319"/>
                  <a:gd name="T119" fmla="*/ 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 h="432">
                    <a:moveTo>
                      <a:pt x="105" y="0"/>
                    </a:moveTo>
                    <a:lnTo>
                      <a:pt x="107" y="0"/>
                    </a:lnTo>
                    <a:lnTo>
                      <a:pt x="109" y="0"/>
                    </a:lnTo>
                    <a:lnTo>
                      <a:pt x="111" y="0"/>
                    </a:lnTo>
                    <a:lnTo>
                      <a:pt x="111" y="2"/>
                    </a:lnTo>
                    <a:lnTo>
                      <a:pt x="112" y="2"/>
                    </a:lnTo>
                    <a:lnTo>
                      <a:pt x="114" y="4"/>
                    </a:lnTo>
                    <a:lnTo>
                      <a:pt x="116" y="4"/>
                    </a:lnTo>
                    <a:lnTo>
                      <a:pt x="119" y="6"/>
                    </a:lnTo>
                    <a:lnTo>
                      <a:pt x="121" y="7"/>
                    </a:lnTo>
                    <a:lnTo>
                      <a:pt x="122" y="7"/>
                    </a:lnTo>
                    <a:lnTo>
                      <a:pt x="124" y="9"/>
                    </a:lnTo>
                    <a:lnTo>
                      <a:pt x="131" y="12"/>
                    </a:lnTo>
                    <a:lnTo>
                      <a:pt x="131" y="11"/>
                    </a:lnTo>
                    <a:lnTo>
                      <a:pt x="133" y="11"/>
                    </a:lnTo>
                    <a:lnTo>
                      <a:pt x="133" y="9"/>
                    </a:lnTo>
                    <a:lnTo>
                      <a:pt x="134" y="9"/>
                    </a:lnTo>
                    <a:lnTo>
                      <a:pt x="136" y="11"/>
                    </a:lnTo>
                    <a:lnTo>
                      <a:pt x="139" y="9"/>
                    </a:lnTo>
                    <a:lnTo>
                      <a:pt x="143" y="9"/>
                    </a:lnTo>
                    <a:lnTo>
                      <a:pt x="144" y="11"/>
                    </a:lnTo>
                    <a:lnTo>
                      <a:pt x="148" y="11"/>
                    </a:lnTo>
                    <a:lnTo>
                      <a:pt x="150" y="12"/>
                    </a:lnTo>
                    <a:lnTo>
                      <a:pt x="151" y="14"/>
                    </a:lnTo>
                    <a:lnTo>
                      <a:pt x="153" y="16"/>
                    </a:lnTo>
                    <a:lnTo>
                      <a:pt x="155" y="16"/>
                    </a:lnTo>
                    <a:lnTo>
                      <a:pt x="155" y="17"/>
                    </a:lnTo>
                    <a:lnTo>
                      <a:pt x="156" y="17"/>
                    </a:lnTo>
                    <a:lnTo>
                      <a:pt x="156" y="19"/>
                    </a:lnTo>
                    <a:lnTo>
                      <a:pt x="156" y="21"/>
                    </a:lnTo>
                    <a:lnTo>
                      <a:pt x="156" y="22"/>
                    </a:lnTo>
                    <a:lnTo>
                      <a:pt x="158" y="22"/>
                    </a:lnTo>
                    <a:lnTo>
                      <a:pt x="158" y="24"/>
                    </a:lnTo>
                    <a:lnTo>
                      <a:pt x="160" y="24"/>
                    </a:lnTo>
                    <a:lnTo>
                      <a:pt x="161" y="24"/>
                    </a:lnTo>
                    <a:lnTo>
                      <a:pt x="163" y="24"/>
                    </a:lnTo>
                    <a:lnTo>
                      <a:pt x="163" y="22"/>
                    </a:lnTo>
                    <a:lnTo>
                      <a:pt x="165" y="22"/>
                    </a:lnTo>
                    <a:lnTo>
                      <a:pt x="166" y="24"/>
                    </a:lnTo>
                    <a:lnTo>
                      <a:pt x="166" y="22"/>
                    </a:lnTo>
                    <a:lnTo>
                      <a:pt x="170" y="22"/>
                    </a:lnTo>
                    <a:lnTo>
                      <a:pt x="172" y="22"/>
                    </a:lnTo>
                    <a:lnTo>
                      <a:pt x="175" y="24"/>
                    </a:lnTo>
                    <a:lnTo>
                      <a:pt x="177" y="26"/>
                    </a:lnTo>
                    <a:lnTo>
                      <a:pt x="178" y="28"/>
                    </a:lnTo>
                    <a:lnTo>
                      <a:pt x="180" y="29"/>
                    </a:lnTo>
                    <a:lnTo>
                      <a:pt x="182" y="29"/>
                    </a:lnTo>
                    <a:lnTo>
                      <a:pt x="183" y="29"/>
                    </a:lnTo>
                    <a:lnTo>
                      <a:pt x="185" y="29"/>
                    </a:lnTo>
                    <a:lnTo>
                      <a:pt x="187" y="29"/>
                    </a:lnTo>
                    <a:lnTo>
                      <a:pt x="188" y="31"/>
                    </a:lnTo>
                    <a:lnTo>
                      <a:pt x="192" y="31"/>
                    </a:lnTo>
                    <a:lnTo>
                      <a:pt x="194" y="33"/>
                    </a:lnTo>
                    <a:lnTo>
                      <a:pt x="197" y="34"/>
                    </a:lnTo>
                    <a:lnTo>
                      <a:pt x="199" y="34"/>
                    </a:lnTo>
                    <a:lnTo>
                      <a:pt x="200" y="33"/>
                    </a:lnTo>
                    <a:lnTo>
                      <a:pt x="202" y="33"/>
                    </a:lnTo>
                    <a:lnTo>
                      <a:pt x="204" y="33"/>
                    </a:lnTo>
                    <a:lnTo>
                      <a:pt x="205" y="33"/>
                    </a:lnTo>
                    <a:lnTo>
                      <a:pt x="207" y="34"/>
                    </a:lnTo>
                    <a:lnTo>
                      <a:pt x="209" y="36"/>
                    </a:lnTo>
                    <a:lnTo>
                      <a:pt x="209" y="38"/>
                    </a:lnTo>
                    <a:lnTo>
                      <a:pt x="211" y="38"/>
                    </a:lnTo>
                    <a:lnTo>
                      <a:pt x="212" y="39"/>
                    </a:lnTo>
                    <a:lnTo>
                      <a:pt x="214" y="39"/>
                    </a:lnTo>
                    <a:lnTo>
                      <a:pt x="214" y="41"/>
                    </a:lnTo>
                    <a:lnTo>
                      <a:pt x="212" y="43"/>
                    </a:lnTo>
                    <a:lnTo>
                      <a:pt x="212" y="45"/>
                    </a:lnTo>
                    <a:lnTo>
                      <a:pt x="214" y="46"/>
                    </a:lnTo>
                    <a:lnTo>
                      <a:pt x="216" y="48"/>
                    </a:lnTo>
                    <a:lnTo>
                      <a:pt x="216" y="50"/>
                    </a:lnTo>
                    <a:lnTo>
                      <a:pt x="217" y="51"/>
                    </a:lnTo>
                    <a:lnTo>
                      <a:pt x="219" y="51"/>
                    </a:lnTo>
                    <a:lnTo>
                      <a:pt x="221" y="53"/>
                    </a:lnTo>
                    <a:lnTo>
                      <a:pt x="221" y="56"/>
                    </a:lnTo>
                    <a:lnTo>
                      <a:pt x="222" y="58"/>
                    </a:lnTo>
                    <a:lnTo>
                      <a:pt x="222" y="60"/>
                    </a:lnTo>
                    <a:lnTo>
                      <a:pt x="224" y="61"/>
                    </a:lnTo>
                    <a:lnTo>
                      <a:pt x="226" y="63"/>
                    </a:lnTo>
                    <a:lnTo>
                      <a:pt x="224" y="63"/>
                    </a:lnTo>
                    <a:lnTo>
                      <a:pt x="222" y="63"/>
                    </a:lnTo>
                    <a:lnTo>
                      <a:pt x="221" y="63"/>
                    </a:lnTo>
                    <a:lnTo>
                      <a:pt x="219" y="61"/>
                    </a:lnTo>
                    <a:lnTo>
                      <a:pt x="217" y="61"/>
                    </a:lnTo>
                    <a:lnTo>
                      <a:pt x="216" y="60"/>
                    </a:lnTo>
                    <a:lnTo>
                      <a:pt x="212" y="61"/>
                    </a:lnTo>
                    <a:lnTo>
                      <a:pt x="212" y="63"/>
                    </a:lnTo>
                    <a:lnTo>
                      <a:pt x="212" y="65"/>
                    </a:lnTo>
                    <a:lnTo>
                      <a:pt x="212" y="67"/>
                    </a:lnTo>
                    <a:lnTo>
                      <a:pt x="214" y="67"/>
                    </a:lnTo>
                    <a:lnTo>
                      <a:pt x="214" y="68"/>
                    </a:lnTo>
                    <a:lnTo>
                      <a:pt x="212" y="70"/>
                    </a:lnTo>
                    <a:lnTo>
                      <a:pt x="214" y="73"/>
                    </a:lnTo>
                    <a:lnTo>
                      <a:pt x="216" y="75"/>
                    </a:lnTo>
                    <a:lnTo>
                      <a:pt x="217" y="77"/>
                    </a:lnTo>
                    <a:lnTo>
                      <a:pt x="221" y="78"/>
                    </a:lnTo>
                    <a:lnTo>
                      <a:pt x="224" y="78"/>
                    </a:lnTo>
                    <a:lnTo>
                      <a:pt x="224" y="82"/>
                    </a:lnTo>
                    <a:lnTo>
                      <a:pt x="224" y="83"/>
                    </a:lnTo>
                    <a:lnTo>
                      <a:pt x="226" y="83"/>
                    </a:lnTo>
                    <a:lnTo>
                      <a:pt x="226" y="85"/>
                    </a:lnTo>
                    <a:lnTo>
                      <a:pt x="227" y="87"/>
                    </a:lnTo>
                    <a:lnTo>
                      <a:pt x="227" y="89"/>
                    </a:lnTo>
                    <a:lnTo>
                      <a:pt x="227" y="92"/>
                    </a:lnTo>
                    <a:lnTo>
                      <a:pt x="227" y="94"/>
                    </a:lnTo>
                    <a:lnTo>
                      <a:pt x="229" y="94"/>
                    </a:lnTo>
                    <a:lnTo>
                      <a:pt x="229" y="95"/>
                    </a:lnTo>
                    <a:lnTo>
                      <a:pt x="229" y="97"/>
                    </a:lnTo>
                    <a:lnTo>
                      <a:pt x="229" y="99"/>
                    </a:lnTo>
                    <a:lnTo>
                      <a:pt x="229" y="100"/>
                    </a:lnTo>
                    <a:lnTo>
                      <a:pt x="229" y="102"/>
                    </a:lnTo>
                    <a:lnTo>
                      <a:pt x="229" y="104"/>
                    </a:lnTo>
                    <a:lnTo>
                      <a:pt x="229" y="105"/>
                    </a:lnTo>
                    <a:lnTo>
                      <a:pt x="227" y="107"/>
                    </a:lnTo>
                    <a:lnTo>
                      <a:pt x="229" y="107"/>
                    </a:lnTo>
                    <a:lnTo>
                      <a:pt x="229" y="109"/>
                    </a:lnTo>
                    <a:lnTo>
                      <a:pt x="229" y="111"/>
                    </a:lnTo>
                    <a:lnTo>
                      <a:pt x="229" y="112"/>
                    </a:lnTo>
                    <a:lnTo>
                      <a:pt x="229" y="114"/>
                    </a:lnTo>
                    <a:lnTo>
                      <a:pt x="229" y="116"/>
                    </a:lnTo>
                    <a:lnTo>
                      <a:pt x="229" y="117"/>
                    </a:lnTo>
                    <a:lnTo>
                      <a:pt x="229" y="119"/>
                    </a:lnTo>
                    <a:lnTo>
                      <a:pt x="229" y="124"/>
                    </a:lnTo>
                    <a:lnTo>
                      <a:pt x="231" y="126"/>
                    </a:lnTo>
                    <a:lnTo>
                      <a:pt x="231" y="128"/>
                    </a:lnTo>
                    <a:lnTo>
                      <a:pt x="231" y="131"/>
                    </a:lnTo>
                    <a:lnTo>
                      <a:pt x="231" y="133"/>
                    </a:lnTo>
                    <a:lnTo>
                      <a:pt x="231" y="134"/>
                    </a:lnTo>
                    <a:lnTo>
                      <a:pt x="231" y="136"/>
                    </a:lnTo>
                    <a:lnTo>
                      <a:pt x="229" y="136"/>
                    </a:lnTo>
                    <a:lnTo>
                      <a:pt x="227" y="136"/>
                    </a:lnTo>
                    <a:lnTo>
                      <a:pt x="226" y="139"/>
                    </a:lnTo>
                    <a:lnTo>
                      <a:pt x="226" y="141"/>
                    </a:lnTo>
                    <a:lnTo>
                      <a:pt x="226" y="143"/>
                    </a:lnTo>
                    <a:lnTo>
                      <a:pt x="224" y="143"/>
                    </a:lnTo>
                    <a:lnTo>
                      <a:pt x="222" y="143"/>
                    </a:lnTo>
                    <a:lnTo>
                      <a:pt x="221" y="143"/>
                    </a:lnTo>
                    <a:lnTo>
                      <a:pt x="219" y="143"/>
                    </a:lnTo>
                    <a:lnTo>
                      <a:pt x="217" y="144"/>
                    </a:lnTo>
                    <a:lnTo>
                      <a:pt x="217" y="146"/>
                    </a:lnTo>
                    <a:lnTo>
                      <a:pt x="217" y="148"/>
                    </a:lnTo>
                    <a:lnTo>
                      <a:pt x="217" y="150"/>
                    </a:lnTo>
                    <a:lnTo>
                      <a:pt x="217" y="151"/>
                    </a:lnTo>
                    <a:lnTo>
                      <a:pt x="217" y="155"/>
                    </a:lnTo>
                    <a:lnTo>
                      <a:pt x="216" y="156"/>
                    </a:lnTo>
                    <a:lnTo>
                      <a:pt x="217" y="156"/>
                    </a:lnTo>
                    <a:lnTo>
                      <a:pt x="217" y="158"/>
                    </a:lnTo>
                    <a:lnTo>
                      <a:pt x="217" y="160"/>
                    </a:lnTo>
                    <a:lnTo>
                      <a:pt x="217" y="161"/>
                    </a:lnTo>
                    <a:lnTo>
                      <a:pt x="216" y="163"/>
                    </a:lnTo>
                    <a:lnTo>
                      <a:pt x="216" y="165"/>
                    </a:lnTo>
                    <a:lnTo>
                      <a:pt x="217" y="166"/>
                    </a:lnTo>
                    <a:lnTo>
                      <a:pt x="216" y="166"/>
                    </a:lnTo>
                    <a:lnTo>
                      <a:pt x="214" y="166"/>
                    </a:lnTo>
                    <a:lnTo>
                      <a:pt x="212" y="166"/>
                    </a:lnTo>
                    <a:lnTo>
                      <a:pt x="211" y="170"/>
                    </a:lnTo>
                    <a:lnTo>
                      <a:pt x="209" y="172"/>
                    </a:lnTo>
                    <a:lnTo>
                      <a:pt x="211" y="173"/>
                    </a:lnTo>
                    <a:lnTo>
                      <a:pt x="209" y="173"/>
                    </a:lnTo>
                    <a:lnTo>
                      <a:pt x="205" y="175"/>
                    </a:lnTo>
                    <a:lnTo>
                      <a:pt x="204" y="175"/>
                    </a:lnTo>
                    <a:lnTo>
                      <a:pt x="202" y="175"/>
                    </a:lnTo>
                    <a:lnTo>
                      <a:pt x="200" y="175"/>
                    </a:lnTo>
                    <a:lnTo>
                      <a:pt x="199" y="177"/>
                    </a:lnTo>
                    <a:lnTo>
                      <a:pt x="199" y="178"/>
                    </a:lnTo>
                    <a:lnTo>
                      <a:pt x="197" y="178"/>
                    </a:lnTo>
                    <a:lnTo>
                      <a:pt x="197" y="180"/>
                    </a:lnTo>
                    <a:lnTo>
                      <a:pt x="195" y="180"/>
                    </a:lnTo>
                    <a:lnTo>
                      <a:pt x="195" y="182"/>
                    </a:lnTo>
                    <a:lnTo>
                      <a:pt x="195" y="183"/>
                    </a:lnTo>
                    <a:lnTo>
                      <a:pt x="195" y="185"/>
                    </a:lnTo>
                    <a:lnTo>
                      <a:pt x="194" y="185"/>
                    </a:lnTo>
                    <a:lnTo>
                      <a:pt x="195" y="190"/>
                    </a:lnTo>
                    <a:lnTo>
                      <a:pt x="195" y="197"/>
                    </a:lnTo>
                    <a:lnTo>
                      <a:pt x="195" y="199"/>
                    </a:lnTo>
                    <a:lnTo>
                      <a:pt x="194" y="200"/>
                    </a:lnTo>
                    <a:lnTo>
                      <a:pt x="194" y="202"/>
                    </a:lnTo>
                    <a:lnTo>
                      <a:pt x="195" y="205"/>
                    </a:lnTo>
                    <a:lnTo>
                      <a:pt x="197" y="205"/>
                    </a:lnTo>
                    <a:lnTo>
                      <a:pt x="199" y="209"/>
                    </a:lnTo>
                    <a:lnTo>
                      <a:pt x="202" y="211"/>
                    </a:lnTo>
                    <a:lnTo>
                      <a:pt x="205" y="211"/>
                    </a:lnTo>
                    <a:lnTo>
                      <a:pt x="209" y="212"/>
                    </a:lnTo>
                    <a:lnTo>
                      <a:pt x="209" y="211"/>
                    </a:lnTo>
                    <a:lnTo>
                      <a:pt x="212" y="212"/>
                    </a:lnTo>
                    <a:lnTo>
                      <a:pt x="214" y="214"/>
                    </a:lnTo>
                    <a:lnTo>
                      <a:pt x="216" y="214"/>
                    </a:lnTo>
                    <a:lnTo>
                      <a:pt x="217" y="214"/>
                    </a:lnTo>
                    <a:lnTo>
                      <a:pt x="219" y="214"/>
                    </a:lnTo>
                    <a:lnTo>
                      <a:pt x="221" y="211"/>
                    </a:lnTo>
                    <a:lnTo>
                      <a:pt x="222" y="207"/>
                    </a:lnTo>
                    <a:lnTo>
                      <a:pt x="224" y="204"/>
                    </a:lnTo>
                    <a:lnTo>
                      <a:pt x="224" y="202"/>
                    </a:lnTo>
                    <a:lnTo>
                      <a:pt x="226" y="202"/>
                    </a:lnTo>
                    <a:lnTo>
                      <a:pt x="226" y="200"/>
                    </a:lnTo>
                    <a:lnTo>
                      <a:pt x="227" y="200"/>
                    </a:lnTo>
                    <a:lnTo>
                      <a:pt x="229" y="200"/>
                    </a:lnTo>
                    <a:lnTo>
                      <a:pt x="231" y="199"/>
                    </a:lnTo>
                    <a:lnTo>
                      <a:pt x="231" y="197"/>
                    </a:lnTo>
                    <a:lnTo>
                      <a:pt x="231" y="195"/>
                    </a:lnTo>
                    <a:lnTo>
                      <a:pt x="231" y="194"/>
                    </a:lnTo>
                    <a:lnTo>
                      <a:pt x="231" y="192"/>
                    </a:lnTo>
                    <a:lnTo>
                      <a:pt x="233" y="190"/>
                    </a:lnTo>
                    <a:lnTo>
                      <a:pt x="233" y="189"/>
                    </a:lnTo>
                    <a:lnTo>
                      <a:pt x="233" y="187"/>
                    </a:lnTo>
                    <a:lnTo>
                      <a:pt x="234" y="187"/>
                    </a:lnTo>
                    <a:lnTo>
                      <a:pt x="234" y="185"/>
                    </a:lnTo>
                    <a:lnTo>
                      <a:pt x="236" y="183"/>
                    </a:lnTo>
                    <a:lnTo>
                      <a:pt x="238" y="182"/>
                    </a:lnTo>
                    <a:lnTo>
                      <a:pt x="238" y="180"/>
                    </a:lnTo>
                    <a:lnTo>
                      <a:pt x="238" y="178"/>
                    </a:lnTo>
                    <a:lnTo>
                      <a:pt x="236" y="178"/>
                    </a:lnTo>
                    <a:lnTo>
                      <a:pt x="238" y="178"/>
                    </a:lnTo>
                    <a:lnTo>
                      <a:pt x="239" y="177"/>
                    </a:lnTo>
                    <a:lnTo>
                      <a:pt x="241" y="175"/>
                    </a:lnTo>
                    <a:lnTo>
                      <a:pt x="241" y="173"/>
                    </a:lnTo>
                    <a:lnTo>
                      <a:pt x="241" y="172"/>
                    </a:lnTo>
                    <a:lnTo>
                      <a:pt x="244" y="170"/>
                    </a:lnTo>
                    <a:lnTo>
                      <a:pt x="246" y="170"/>
                    </a:lnTo>
                    <a:lnTo>
                      <a:pt x="248" y="170"/>
                    </a:lnTo>
                    <a:lnTo>
                      <a:pt x="249" y="168"/>
                    </a:lnTo>
                    <a:lnTo>
                      <a:pt x="251" y="168"/>
                    </a:lnTo>
                    <a:lnTo>
                      <a:pt x="251" y="166"/>
                    </a:lnTo>
                    <a:lnTo>
                      <a:pt x="253" y="166"/>
                    </a:lnTo>
                    <a:lnTo>
                      <a:pt x="255" y="166"/>
                    </a:lnTo>
                    <a:lnTo>
                      <a:pt x="256" y="166"/>
                    </a:lnTo>
                    <a:lnTo>
                      <a:pt x="256" y="165"/>
                    </a:lnTo>
                    <a:lnTo>
                      <a:pt x="258" y="161"/>
                    </a:lnTo>
                    <a:lnTo>
                      <a:pt x="260" y="161"/>
                    </a:lnTo>
                    <a:lnTo>
                      <a:pt x="261" y="160"/>
                    </a:lnTo>
                    <a:lnTo>
                      <a:pt x="261" y="158"/>
                    </a:lnTo>
                    <a:lnTo>
                      <a:pt x="263" y="158"/>
                    </a:lnTo>
                    <a:lnTo>
                      <a:pt x="265" y="158"/>
                    </a:lnTo>
                    <a:lnTo>
                      <a:pt x="266" y="158"/>
                    </a:lnTo>
                    <a:lnTo>
                      <a:pt x="268" y="160"/>
                    </a:lnTo>
                    <a:lnTo>
                      <a:pt x="270" y="160"/>
                    </a:lnTo>
                    <a:lnTo>
                      <a:pt x="271" y="160"/>
                    </a:lnTo>
                    <a:lnTo>
                      <a:pt x="275" y="161"/>
                    </a:lnTo>
                    <a:lnTo>
                      <a:pt x="277" y="161"/>
                    </a:lnTo>
                    <a:lnTo>
                      <a:pt x="278" y="163"/>
                    </a:lnTo>
                    <a:lnTo>
                      <a:pt x="280" y="163"/>
                    </a:lnTo>
                    <a:lnTo>
                      <a:pt x="282" y="165"/>
                    </a:lnTo>
                    <a:lnTo>
                      <a:pt x="283" y="168"/>
                    </a:lnTo>
                    <a:lnTo>
                      <a:pt x="285" y="170"/>
                    </a:lnTo>
                    <a:lnTo>
                      <a:pt x="287" y="173"/>
                    </a:lnTo>
                    <a:lnTo>
                      <a:pt x="288" y="175"/>
                    </a:lnTo>
                    <a:lnTo>
                      <a:pt x="288" y="177"/>
                    </a:lnTo>
                    <a:lnTo>
                      <a:pt x="290" y="177"/>
                    </a:lnTo>
                    <a:lnTo>
                      <a:pt x="288" y="178"/>
                    </a:lnTo>
                    <a:lnTo>
                      <a:pt x="290" y="178"/>
                    </a:lnTo>
                    <a:lnTo>
                      <a:pt x="292" y="185"/>
                    </a:lnTo>
                    <a:lnTo>
                      <a:pt x="292" y="187"/>
                    </a:lnTo>
                    <a:lnTo>
                      <a:pt x="294" y="187"/>
                    </a:lnTo>
                    <a:lnTo>
                      <a:pt x="294" y="189"/>
                    </a:lnTo>
                    <a:lnTo>
                      <a:pt x="295" y="194"/>
                    </a:lnTo>
                    <a:lnTo>
                      <a:pt x="295" y="195"/>
                    </a:lnTo>
                    <a:lnTo>
                      <a:pt x="297" y="202"/>
                    </a:lnTo>
                    <a:lnTo>
                      <a:pt x="297" y="204"/>
                    </a:lnTo>
                    <a:lnTo>
                      <a:pt x="299" y="207"/>
                    </a:lnTo>
                    <a:lnTo>
                      <a:pt x="300" y="212"/>
                    </a:lnTo>
                    <a:lnTo>
                      <a:pt x="302" y="216"/>
                    </a:lnTo>
                    <a:lnTo>
                      <a:pt x="304" y="217"/>
                    </a:lnTo>
                    <a:lnTo>
                      <a:pt x="304" y="219"/>
                    </a:lnTo>
                    <a:lnTo>
                      <a:pt x="305" y="224"/>
                    </a:lnTo>
                    <a:lnTo>
                      <a:pt x="305" y="227"/>
                    </a:lnTo>
                    <a:lnTo>
                      <a:pt x="305" y="231"/>
                    </a:lnTo>
                    <a:lnTo>
                      <a:pt x="309" y="239"/>
                    </a:lnTo>
                    <a:lnTo>
                      <a:pt x="309" y="241"/>
                    </a:lnTo>
                    <a:lnTo>
                      <a:pt x="309" y="243"/>
                    </a:lnTo>
                    <a:lnTo>
                      <a:pt x="310" y="244"/>
                    </a:lnTo>
                    <a:lnTo>
                      <a:pt x="310" y="246"/>
                    </a:lnTo>
                    <a:lnTo>
                      <a:pt x="312" y="246"/>
                    </a:lnTo>
                    <a:lnTo>
                      <a:pt x="312" y="248"/>
                    </a:lnTo>
                    <a:lnTo>
                      <a:pt x="312" y="250"/>
                    </a:lnTo>
                    <a:lnTo>
                      <a:pt x="312" y="251"/>
                    </a:lnTo>
                    <a:lnTo>
                      <a:pt x="314" y="253"/>
                    </a:lnTo>
                    <a:lnTo>
                      <a:pt x="316" y="255"/>
                    </a:lnTo>
                    <a:lnTo>
                      <a:pt x="316" y="256"/>
                    </a:lnTo>
                    <a:lnTo>
                      <a:pt x="317" y="258"/>
                    </a:lnTo>
                    <a:lnTo>
                      <a:pt x="319" y="260"/>
                    </a:lnTo>
                    <a:lnTo>
                      <a:pt x="319" y="268"/>
                    </a:lnTo>
                    <a:lnTo>
                      <a:pt x="317" y="268"/>
                    </a:lnTo>
                    <a:lnTo>
                      <a:pt x="317" y="273"/>
                    </a:lnTo>
                    <a:lnTo>
                      <a:pt x="319" y="288"/>
                    </a:lnTo>
                    <a:lnTo>
                      <a:pt x="319" y="299"/>
                    </a:lnTo>
                    <a:lnTo>
                      <a:pt x="319" y="302"/>
                    </a:lnTo>
                    <a:lnTo>
                      <a:pt x="317" y="302"/>
                    </a:lnTo>
                    <a:lnTo>
                      <a:pt x="314" y="309"/>
                    </a:lnTo>
                    <a:lnTo>
                      <a:pt x="312" y="309"/>
                    </a:lnTo>
                    <a:lnTo>
                      <a:pt x="310" y="309"/>
                    </a:lnTo>
                    <a:lnTo>
                      <a:pt x="307" y="312"/>
                    </a:lnTo>
                    <a:lnTo>
                      <a:pt x="307" y="314"/>
                    </a:lnTo>
                    <a:lnTo>
                      <a:pt x="307" y="312"/>
                    </a:lnTo>
                    <a:lnTo>
                      <a:pt x="307" y="310"/>
                    </a:lnTo>
                    <a:lnTo>
                      <a:pt x="309" y="310"/>
                    </a:lnTo>
                    <a:lnTo>
                      <a:pt x="307" y="309"/>
                    </a:lnTo>
                    <a:lnTo>
                      <a:pt x="307" y="307"/>
                    </a:lnTo>
                    <a:lnTo>
                      <a:pt x="305" y="305"/>
                    </a:lnTo>
                    <a:lnTo>
                      <a:pt x="305" y="307"/>
                    </a:lnTo>
                    <a:lnTo>
                      <a:pt x="304" y="305"/>
                    </a:lnTo>
                    <a:lnTo>
                      <a:pt x="304" y="304"/>
                    </a:lnTo>
                    <a:lnTo>
                      <a:pt x="305" y="304"/>
                    </a:lnTo>
                    <a:lnTo>
                      <a:pt x="305" y="302"/>
                    </a:lnTo>
                    <a:lnTo>
                      <a:pt x="307" y="300"/>
                    </a:lnTo>
                    <a:lnTo>
                      <a:pt x="309" y="302"/>
                    </a:lnTo>
                    <a:lnTo>
                      <a:pt x="309" y="300"/>
                    </a:lnTo>
                    <a:lnTo>
                      <a:pt x="309" y="299"/>
                    </a:lnTo>
                    <a:lnTo>
                      <a:pt x="309" y="297"/>
                    </a:lnTo>
                    <a:lnTo>
                      <a:pt x="307" y="297"/>
                    </a:lnTo>
                    <a:lnTo>
                      <a:pt x="305" y="295"/>
                    </a:lnTo>
                    <a:lnTo>
                      <a:pt x="304" y="295"/>
                    </a:lnTo>
                    <a:lnTo>
                      <a:pt x="304" y="297"/>
                    </a:lnTo>
                    <a:lnTo>
                      <a:pt x="302" y="297"/>
                    </a:lnTo>
                    <a:lnTo>
                      <a:pt x="300" y="299"/>
                    </a:lnTo>
                    <a:lnTo>
                      <a:pt x="299" y="300"/>
                    </a:lnTo>
                    <a:lnTo>
                      <a:pt x="297" y="300"/>
                    </a:lnTo>
                    <a:lnTo>
                      <a:pt x="295" y="302"/>
                    </a:lnTo>
                    <a:lnTo>
                      <a:pt x="295" y="304"/>
                    </a:lnTo>
                    <a:lnTo>
                      <a:pt x="295" y="305"/>
                    </a:lnTo>
                    <a:lnTo>
                      <a:pt x="297" y="305"/>
                    </a:lnTo>
                    <a:lnTo>
                      <a:pt x="299" y="305"/>
                    </a:lnTo>
                    <a:lnTo>
                      <a:pt x="299" y="307"/>
                    </a:lnTo>
                    <a:lnTo>
                      <a:pt x="299" y="309"/>
                    </a:lnTo>
                    <a:lnTo>
                      <a:pt x="299" y="310"/>
                    </a:lnTo>
                    <a:lnTo>
                      <a:pt x="299" y="309"/>
                    </a:lnTo>
                    <a:lnTo>
                      <a:pt x="295" y="309"/>
                    </a:lnTo>
                    <a:lnTo>
                      <a:pt x="295" y="310"/>
                    </a:lnTo>
                    <a:lnTo>
                      <a:pt x="294" y="310"/>
                    </a:lnTo>
                    <a:lnTo>
                      <a:pt x="294" y="312"/>
                    </a:lnTo>
                    <a:lnTo>
                      <a:pt x="294" y="316"/>
                    </a:lnTo>
                    <a:lnTo>
                      <a:pt x="292" y="317"/>
                    </a:lnTo>
                    <a:lnTo>
                      <a:pt x="294" y="321"/>
                    </a:lnTo>
                    <a:lnTo>
                      <a:pt x="294" y="322"/>
                    </a:lnTo>
                    <a:lnTo>
                      <a:pt x="294" y="327"/>
                    </a:lnTo>
                    <a:lnTo>
                      <a:pt x="294" y="329"/>
                    </a:lnTo>
                    <a:lnTo>
                      <a:pt x="292" y="331"/>
                    </a:lnTo>
                    <a:lnTo>
                      <a:pt x="292" y="333"/>
                    </a:lnTo>
                    <a:lnTo>
                      <a:pt x="288" y="334"/>
                    </a:lnTo>
                    <a:lnTo>
                      <a:pt x="287" y="336"/>
                    </a:lnTo>
                    <a:lnTo>
                      <a:pt x="285" y="336"/>
                    </a:lnTo>
                    <a:lnTo>
                      <a:pt x="282" y="338"/>
                    </a:lnTo>
                    <a:lnTo>
                      <a:pt x="280" y="339"/>
                    </a:lnTo>
                    <a:lnTo>
                      <a:pt x="280" y="341"/>
                    </a:lnTo>
                    <a:lnTo>
                      <a:pt x="278" y="346"/>
                    </a:lnTo>
                    <a:lnTo>
                      <a:pt x="278" y="351"/>
                    </a:lnTo>
                    <a:lnTo>
                      <a:pt x="278" y="353"/>
                    </a:lnTo>
                    <a:lnTo>
                      <a:pt x="280" y="358"/>
                    </a:lnTo>
                    <a:lnTo>
                      <a:pt x="280" y="363"/>
                    </a:lnTo>
                    <a:lnTo>
                      <a:pt x="278" y="363"/>
                    </a:lnTo>
                    <a:lnTo>
                      <a:pt x="277" y="365"/>
                    </a:lnTo>
                    <a:lnTo>
                      <a:pt x="277" y="366"/>
                    </a:lnTo>
                    <a:lnTo>
                      <a:pt x="277" y="368"/>
                    </a:lnTo>
                    <a:lnTo>
                      <a:pt x="277" y="370"/>
                    </a:lnTo>
                    <a:lnTo>
                      <a:pt x="277" y="371"/>
                    </a:lnTo>
                    <a:lnTo>
                      <a:pt x="275" y="371"/>
                    </a:lnTo>
                    <a:lnTo>
                      <a:pt x="275" y="373"/>
                    </a:lnTo>
                    <a:lnTo>
                      <a:pt x="273" y="373"/>
                    </a:lnTo>
                    <a:lnTo>
                      <a:pt x="273" y="375"/>
                    </a:lnTo>
                    <a:lnTo>
                      <a:pt x="273" y="377"/>
                    </a:lnTo>
                    <a:lnTo>
                      <a:pt x="271" y="377"/>
                    </a:lnTo>
                    <a:lnTo>
                      <a:pt x="273" y="377"/>
                    </a:lnTo>
                    <a:lnTo>
                      <a:pt x="273" y="378"/>
                    </a:lnTo>
                    <a:lnTo>
                      <a:pt x="271" y="378"/>
                    </a:lnTo>
                    <a:lnTo>
                      <a:pt x="270" y="378"/>
                    </a:lnTo>
                    <a:lnTo>
                      <a:pt x="268" y="380"/>
                    </a:lnTo>
                    <a:lnTo>
                      <a:pt x="268" y="382"/>
                    </a:lnTo>
                    <a:lnTo>
                      <a:pt x="268" y="383"/>
                    </a:lnTo>
                    <a:lnTo>
                      <a:pt x="266" y="383"/>
                    </a:lnTo>
                    <a:lnTo>
                      <a:pt x="268" y="383"/>
                    </a:lnTo>
                    <a:lnTo>
                      <a:pt x="268" y="385"/>
                    </a:lnTo>
                    <a:lnTo>
                      <a:pt x="266" y="387"/>
                    </a:lnTo>
                    <a:lnTo>
                      <a:pt x="265" y="388"/>
                    </a:lnTo>
                    <a:lnTo>
                      <a:pt x="265" y="387"/>
                    </a:lnTo>
                    <a:lnTo>
                      <a:pt x="263" y="388"/>
                    </a:lnTo>
                    <a:lnTo>
                      <a:pt x="263" y="392"/>
                    </a:lnTo>
                    <a:lnTo>
                      <a:pt x="261" y="394"/>
                    </a:lnTo>
                    <a:lnTo>
                      <a:pt x="260" y="394"/>
                    </a:lnTo>
                    <a:lnTo>
                      <a:pt x="261" y="395"/>
                    </a:lnTo>
                    <a:lnTo>
                      <a:pt x="261" y="397"/>
                    </a:lnTo>
                    <a:lnTo>
                      <a:pt x="261" y="399"/>
                    </a:lnTo>
                    <a:lnTo>
                      <a:pt x="263" y="400"/>
                    </a:lnTo>
                    <a:lnTo>
                      <a:pt x="261" y="402"/>
                    </a:lnTo>
                    <a:lnTo>
                      <a:pt x="258" y="402"/>
                    </a:lnTo>
                    <a:lnTo>
                      <a:pt x="256" y="404"/>
                    </a:lnTo>
                    <a:lnTo>
                      <a:pt x="251" y="404"/>
                    </a:lnTo>
                    <a:lnTo>
                      <a:pt x="249" y="404"/>
                    </a:lnTo>
                    <a:lnTo>
                      <a:pt x="246" y="405"/>
                    </a:lnTo>
                    <a:lnTo>
                      <a:pt x="244" y="405"/>
                    </a:lnTo>
                    <a:lnTo>
                      <a:pt x="243" y="405"/>
                    </a:lnTo>
                    <a:lnTo>
                      <a:pt x="238" y="407"/>
                    </a:lnTo>
                    <a:lnTo>
                      <a:pt x="227" y="409"/>
                    </a:lnTo>
                    <a:lnTo>
                      <a:pt x="192" y="414"/>
                    </a:lnTo>
                    <a:lnTo>
                      <a:pt x="188" y="416"/>
                    </a:lnTo>
                    <a:lnTo>
                      <a:pt x="185" y="416"/>
                    </a:lnTo>
                    <a:lnTo>
                      <a:pt x="158" y="421"/>
                    </a:lnTo>
                    <a:lnTo>
                      <a:pt x="158" y="419"/>
                    </a:lnTo>
                    <a:lnTo>
                      <a:pt x="158" y="417"/>
                    </a:lnTo>
                    <a:lnTo>
                      <a:pt x="158" y="416"/>
                    </a:lnTo>
                    <a:lnTo>
                      <a:pt x="156" y="416"/>
                    </a:lnTo>
                    <a:lnTo>
                      <a:pt x="156" y="414"/>
                    </a:lnTo>
                    <a:lnTo>
                      <a:pt x="155" y="414"/>
                    </a:lnTo>
                    <a:lnTo>
                      <a:pt x="148" y="416"/>
                    </a:lnTo>
                    <a:lnTo>
                      <a:pt x="144" y="416"/>
                    </a:lnTo>
                    <a:lnTo>
                      <a:pt x="139" y="416"/>
                    </a:lnTo>
                    <a:lnTo>
                      <a:pt x="133" y="417"/>
                    </a:lnTo>
                    <a:lnTo>
                      <a:pt x="129" y="417"/>
                    </a:lnTo>
                    <a:lnTo>
                      <a:pt x="127" y="417"/>
                    </a:lnTo>
                    <a:lnTo>
                      <a:pt x="124" y="417"/>
                    </a:lnTo>
                    <a:lnTo>
                      <a:pt x="121" y="419"/>
                    </a:lnTo>
                    <a:lnTo>
                      <a:pt x="119" y="419"/>
                    </a:lnTo>
                    <a:lnTo>
                      <a:pt x="117" y="419"/>
                    </a:lnTo>
                    <a:lnTo>
                      <a:pt x="116" y="419"/>
                    </a:lnTo>
                    <a:lnTo>
                      <a:pt x="112" y="419"/>
                    </a:lnTo>
                    <a:lnTo>
                      <a:pt x="109" y="419"/>
                    </a:lnTo>
                    <a:lnTo>
                      <a:pt x="102" y="421"/>
                    </a:lnTo>
                    <a:lnTo>
                      <a:pt x="95" y="421"/>
                    </a:lnTo>
                    <a:lnTo>
                      <a:pt x="94" y="421"/>
                    </a:lnTo>
                    <a:lnTo>
                      <a:pt x="94" y="422"/>
                    </a:lnTo>
                    <a:lnTo>
                      <a:pt x="92" y="422"/>
                    </a:lnTo>
                    <a:lnTo>
                      <a:pt x="87" y="422"/>
                    </a:lnTo>
                    <a:lnTo>
                      <a:pt x="85" y="422"/>
                    </a:lnTo>
                    <a:lnTo>
                      <a:pt x="82" y="422"/>
                    </a:lnTo>
                    <a:lnTo>
                      <a:pt x="75" y="424"/>
                    </a:lnTo>
                    <a:lnTo>
                      <a:pt x="73" y="424"/>
                    </a:lnTo>
                    <a:lnTo>
                      <a:pt x="67" y="424"/>
                    </a:lnTo>
                    <a:lnTo>
                      <a:pt x="65" y="424"/>
                    </a:lnTo>
                    <a:lnTo>
                      <a:pt x="60" y="426"/>
                    </a:lnTo>
                    <a:lnTo>
                      <a:pt x="56" y="426"/>
                    </a:lnTo>
                    <a:lnTo>
                      <a:pt x="55" y="426"/>
                    </a:lnTo>
                    <a:lnTo>
                      <a:pt x="48" y="427"/>
                    </a:lnTo>
                    <a:lnTo>
                      <a:pt x="44" y="427"/>
                    </a:lnTo>
                    <a:lnTo>
                      <a:pt x="28" y="429"/>
                    </a:lnTo>
                    <a:lnTo>
                      <a:pt x="26" y="429"/>
                    </a:lnTo>
                    <a:lnTo>
                      <a:pt x="16" y="431"/>
                    </a:lnTo>
                    <a:lnTo>
                      <a:pt x="7" y="431"/>
                    </a:lnTo>
                    <a:lnTo>
                      <a:pt x="4" y="431"/>
                    </a:lnTo>
                    <a:lnTo>
                      <a:pt x="2" y="432"/>
                    </a:lnTo>
                    <a:lnTo>
                      <a:pt x="2" y="431"/>
                    </a:lnTo>
                    <a:lnTo>
                      <a:pt x="4" y="431"/>
                    </a:lnTo>
                    <a:lnTo>
                      <a:pt x="4" y="429"/>
                    </a:lnTo>
                    <a:lnTo>
                      <a:pt x="6" y="429"/>
                    </a:lnTo>
                    <a:lnTo>
                      <a:pt x="7" y="427"/>
                    </a:lnTo>
                    <a:lnTo>
                      <a:pt x="9" y="426"/>
                    </a:lnTo>
                    <a:lnTo>
                      <a:pt x="9" y="424"/>
                    </a:lnTo>
                    <a:lnTo>
                      <a:pt x="11" y="424"/>
                    </a:lnTo>
                    <a:lnTo>
                      <a:pt x="12" y="422"/>
                    </a:lnTo>
                    <a:lnTo>
                      <a:pt x="14" y="419"/>
                    </a:lnTo>
                    <a:lnTo>
                      <a:pt x="16" y="417"/>
                    </a:lnTo>
                    <a:lnTo>
                      <a:pt x="16" y="416"/>
                    </a:lnTo>
                    <a:lnTo>
                      <a:pt x="17" y="416"/>
                    </a:lnTo>
                    <a:lnTo>
                      <a:pt x="17" y="414"/>
                    </a:lnTo>
                    <a:lnTo>
                      <a:pt x="17" y="412"/>
                    </a:lnTo>
                    <a:lnTo>
                      <a:pt x="19" y="412"/>
                    </a:lnTo>
                    <a:lnTo>
                      <a:pt x="19" y="410"/>
                    </a:lnTo>
                    <a:lnTo>
                      <a:pt x="19" y="407"/>
                    </a:lnTo>
                    <a:lnTo>
                      <a:pt x="19" y="405"/>
                    </a:lnTo>
                    <a:lnTo>
                      <a:pt x="21" y="404"/>
                    </a:lnTo>
                    <a:lnTo>
                      <a:pt x="21" y="402"/>
                    </a:lnTo>
                    <a:lnTo>
                      <a:pt x="21" y="400"/>
                    </a:lnTo>
                    <a:lnTo>
                      <a:pt x="22" y="397"/>
                    </a:lnTo>
                    <a:lnTo>
                      <a:pt x="22" y="395"/>
                    </a:lnTo>
                    <a:lnTo>
                      <a:pt x="24" y="394"/>
                    </a:lnTo>
                    <a:lnTo>
                      <a:pt x="24" y="392"/>
                    </a:lnTo>
                    <a:lnTo>
                      <a:pt x="26" y="390"/>
                    </a:lnTo>
                    <a:lnTo>
                      <a:pt x="28" y="387"/>
                    </a:lnTo>
                    <a:lnTo>
                      <a:pt x="29" y="383"/>
                    </a:lnTo>
                    <a:lnTo>
                      <a:pt x="29" y="382"/>
                    </a:lnTo>
                    <a:lnTo>
                      <a:pt x="31" y="382"/>
                    </a:lnTo>
                    <a:lnTo>
                      <a:pt x="31" y="380"/>
                    </a:lnTo>
                    <a:lnTo>
                      <a:pt x="31" y="378"/>
                    </a:lnTo>
                    <a:lnTo>
                      <a:pt x="33" y="377"/>
                    </a:lnTo>
                    <a:lnTo>
                      <a:pt x="34" y="371"/>
                    </a:lnTo>
                    <a:lnTo>
                      <a:pt x="36" y="366"/>
                    </a:lnTo>
                    <a:lnTo>
                      <a:pt x="36" y="361"/>
                    </a:lnTo>
                    <a:lnTo>
                      <a:pt x="36" y="360"/>
                    </a:lnTo>
                    <a:lnTo>
                      <a:pt x="38" y="356"/>
                    </a:lnTo>
                    <a:lnTo>
                      <a:pt x="38" y="353"/>
                    </a:lnTo>
                    <a:lnTo>
                      <a:pt x="38" y="348"/>
                    </a:lnTo>
                    <a:lnTo>
                      <a:pt x="38" y="346"/>
                    </a:lnTo>
                    <a:lnTo>
                      <a:pt x="38" y="344"/>
                    </a:lnTo>
                    <a:lnTo>
                      <a:pt x="38" y="343"/>
                    </a:lnTo>
                    <a:lnTo>
                      <a:pt x="38" y="341"/>
                    </a:lnTo>
                    <a:lnTo>
                      <a:pt x="38" y="336"/>
                    </a:lnTo>
                    <a:lnTo>
                      <a:pt x="38" y="334"/>
                    </a:lnTo>
                    <a:lnTo>
                      <a:pt x="38" y="331"/>
                    </a:lnTo>
                    <a:lnTo>
                      <a:pt x="38" y="327"/>
                    </a:lnTo>
                    <a:lnTo>
                      <a:pt x="38" y="324"/>
                    </a:lnTo>
                    <a:lnTo>
                      <a:pt x="38" y="322"/>
                    </a:lnTo>
                    <a:lnTo>
                      <a:pt x="36" y="317"/>
                    </a:lnTo>
                    <a:lnTo>
                      <a:pt x="36" y="314"/>
                    </a:lnTo>
                    <a:lnTo>
                      <a:pt x="36" y="312"/>
                    </a:lnTo>
                    <a:lnTo>
                      <a:pt x="36" y="307"/>
                    </a:lnTo>
                    <a:lnTo>
                      <a:pt x="34" y="300"/>
                    </a:lnTo>
                    <a:lnTo>
                      <a:pt x="33" y="299"/>
                    </a:lnTo>
                    <a:lnTo>
                      <a:pt x="31" y="295"/>
                    </a:lnTo>
                    <a:lnTo>
                      <a:pt x="31" y="294"/>
                    </a:lnTo>
                    <a:lnTo>
                      <a:pt x="31" y="292"/>
                    </a:lnTo>
                    <a:lnTo>
                      <a:pt x="29" y="288"/>
                    </a:lnTo>
                    <a:lnTo>
                      <a:pt x="28" y="287"/>
                    </a:lnTo>
                    <a:lnTo>
                      <a:pt x="26" y="283"/>
                    </a:lnTo>
                    <a:lnTo>
                      <a:pt x="26" y="282"/>
                    </a:lnTo>
                    <a:lnTo>
                      <a:pt x="24" y="282"/>
                    </a:lnTo>
                    <a:lnTo>
                      <a:pt x="24" y="280"/>
                    </a:lnTo>
                    <a:lnTo>
                      <a:pt x="24" y="278"/>
                    </a:lnTo>
                    <a:lnTo>
                      <a:pt x="22" y="277"/>
                    </a:lnTo>
                    <a:lnTo>
                      <a:pt x="21" y="275"/>
                    </a:lnTo>
                    <a:lnTo>
                      <a:pt x="19" y="270"/>
                    </a:lnTo>
                    <a:lnTo>
                      <a:pt x="17" y="270"/>
                    </a:lnTo>
                    <a:lnTo>
                      <a:pt x="17" y="268"/>
                    </a:lnTo>
                    <a:lnTo>
                      <a:pt x="17" y="266"/>
                    </a:lnTo>
                    <a:lnTo>
                      <a:pt x="16" y="266"/>
                    </a:lnTo>
                    <a:lnTo>
                      <a:pt x="16" y="265"/>
                    </a:lnTo>
                    <a:lnTo>
                      <a:pt x="14" y="261"/>
                    </a:lnTo>
                    <a:lnTo>
                      <a:pt x="12" y="260"/>
                    </a:lnTo>
                    <a:lnTo>
                      <a:pt x="12" y="258"/>
                    </a:lnTo>
                    <a:lnTo>
                      <a:pt x="12" y="256"/>
                    </a:lnTo>
                    <a:lnTo>
                      <a:pt x="11" y="255"/>
                    </a:lnTo>
                    <a:lnTo>
                      <a:pt x="11" y="253"/>
                    </a:lnTo>
                    <a:lnTo>
                      <a:pt x="11" y="251"/>
                    </a:lnTo>
                    <a:lnTo>
                      <a:pt x="9" y="250"/>
                    </a:lnTo>
                    <a:lnTo>
                      <a:pt x="9" y="248"/>
                    </a:lnTo>
                    <a:lnTo>
                      <a:pt x="6" y="244"/>
                    </a:lnTo>
                    <a:lnTo>
                      <a:pt x="6" y="243"/>
                    </a:lnTo>
                    <a:lnTo>
                      <a:pt x="4" y="241"/>
                    </a:lnTo>
                    <a:lnTo>
                      <a:pt x="4" y="239"/>
                    </a:lnTo>
                    <a:lnTo>
                      <a:pt x="4" y="238"/>
                    </a:lnTo>
                    <a:lnTo>
                      <a:pt x="2" y="238"/>
                    </a:lnTo>
                    <a:lnTo>
                      <a:pt x="2" y="236"/>
                    </a:lnTo>
                    <a:lnTo>
                      <a:pt x="2" y="234"/>
                    </a:lnTo>
                    <a:lnTo>
                      <a:pt x="4" y="233"/>
                    </a:lnTo>
                    <a:lnTo>
                      <a:pt x="4" y="231"/>
                    </a:lnTo>
                    <a:lnTo>
                      <a:pt x="4" y="229"/>
                    </a:lnTo>
                    <a:lnTo>
                      <a:pt x="6" y="229"/>
                    </a:lnTo>
                    <a:lnTo>
                      <a:pt x="6" y="227"/>
                    </a:lnTo>
                    <a:lnTo>
                      <a:pt x="7" y="226"/>
                    </a:lnTo>
                    <a:lnTo>
                      <a:pt x="7" y="224"/>
                    </a:lnTo>
                    <a:lnTo>
                      <a:pt x="9" y="222"/>
                    </a:lnTo>
                    <a:lnTo>
                      <a:pt x="9" y="221"/>
                    </a:lnTo>
                    <a:lnTo>
                      <a:pt x="9" y="217"/>
                    </a:lnTo>
                    <a:lnTo>
                      <a:pt x="9" y="216"/>
                    </a:lnTo>
                    <a:lnTo>
                      <a:pt x="9" y="214"/>
                    </a:lnTo>
                    <a:lnTo>
                      <a:pt x="7" y="211"/>
                    </a:lnTo>
                    <a:lnTo>
                      <a:pt x="7" y="209"/>
                    </a:lnTo>
                    <a:lnTo>
                      <a:pt x="7" y="207"/>
                    </a:lnTo>
                    <a:lnTo>
                      <a:pt x="6" y="207"/>
                    </a:lnTo>
                    <a:lnTo>
                      <a:pt x="6" y="205"/>
                    </a:lnTo>
                    <a:lnTo>
                      <a:pt x="6" y="202"/>
                    </a:lnTo>
                    <a:lnTo>
                      <a:pt x="4" y="199"/>
                    </a:lnTo>
                    <a:lnTo>
                      <a:pt x="2" y="199"/>
                    </a:lnTo>
                    <a:lnTo>
                      <a:pt x="2" y="197"/>
                    </a:lnTo>
                    <a:lnTo>
                      <a:pt x="0" y="197"/>
                    </a:lnTo>
                    <a:lnTo>
                      <a:pt x="0" y="195"/>
                    </a:lnTo>
                    <a:lnTo>
                      <a:pt x="0" y="194"/>
                    </a:lnTo>
                    <a:lnTo>
                      <a:pt x="0" y="192"/>
                    </a:lnTo>
                    <a:lnTo>
                      <a:pt x="2" y="190"/>
                    </a:lnTo>
                    <a:lnTo>
                      <a:pt x="4" y="189"/>
                    </a:lnTo>
                    <a:lnTo>
                      <a:pt x="6" y="187"/>
                    </a:lnTo>
                    <a:lnTo>
                      <a:pt x="6" y="185"/>
                    </a:lnTo>
                    <a:lnTo>
                      <a:pt x="7" y="182"/>
                    </a:lnTo>
                    <a:lnTo>
                      <a:pt x="9" y="180"/>
                    </a:lnTo>
                    <a:lnTo>
                      <a:pt x="9" y="178"/>
                    </a:lnTo>
                    <a:lnTo>
                      <a:pt x="9" y="177"/>
                    </a:lnTo>
                    <a:lnTo>
                      <a:pt x="11" y="175"/>
                    </a:lnTo>
                    <a:lnTo>
                      <a:pt x="11" y="173"/>
                    </a:lnTo>
                    <a:lnTo>
                      <a:pt x="11" y="172"/>
                    </a:lnTo>
                    <a:lnTo>
                      <a:pt x="12" y="172"/>
                    </a:lnTo>
                    <a:lnTo>
                      <a:pt x="12" y="170"/>
                    </a:lnTo>
                    <a:lnTo>
                      <a:pt x="12" y="168"/>
                    </a:lnTo>
                    <a:lnTo>
                      <a:pt x="12" y="166"/>
                    </a:lnTo>
                    <a:lnTo>
                      <a:pt x="16" y="161"/>
                    </a:lnTo>
                    <a:lnTo>
                      <a:pt x="16" y="156"/>
                    </a:lnTo>
                    <a:lnTo>
                      <a:pt x="16" y="155"/>
                    </a:lnTo>
                    <a:lnTo>
                      <a:pt x="16" y="153"/>
                    </a:lnTo>
                    <a:lnTo>
                      <a:pt x="16" y="151"/>
                    </a:lnTo>
                    <a:lnTo>
                      <a:pt x="14" y="150"/>
                    </a:lnTo>
                    <a:lnTo>
                      <a:pt x="14" y="148"/>
                    </a:lnTo>
                    <a:lnTo>
                      <a:pt x="16" y="146"/>
                    </a:lnTo>
                    <a:lnTo>
                      <a:pt x="16" y="144"/>
                    </a:lnTo>
                    <a:lnTo>
                      <a:pt x="16" y="141"/>
                    </a:lnTo>
                    <a:lnTo>
                      <a:pt x="16" y="139"/>
                    </a:lnTo>
                    <a:lnTo>
                      <a:pt x="16" y="136"/>
                    </a:lnTo>
                    <a:lnTo>
                      <a:pt x="14" y="134"/>
                    </a:lnTo>
                    <a:lnTo>
                      <a:pt x="12" y="131"/>
                    </a:lnTo>
                    <a:lnTo>
                      <a:pt x="12" y="129"/>
                    </a:lnTo>
                    <a:lnTo>
                      <a:pt x="12" y="126"/>
                    </a:lnTo>
                    <a:lnTo>
                      <a:pt x="14" y="124"/>
                    </a:lnTo>
                    <a:lnTo>
                      <a:pt x="17" y="122"/>
                    </a:lnTo>
                    <a:lnTo>
                      <a:pt x="19" y="122"/>
                    </a:lnTo>
                    <a:lnTo>
                      <a:pt x="21" y="121"/>
                    </a:lnTo>
                    <a:lnTo>
                      <a:pt x="22" y="121"/>
                    </a:lnTo>
                    <a:lnTo>
                      <a:pt x="24" y="119"/>
                    </a:lnTo>
                    <a:lnTo>
                      <a:pt x="24" y="117"/>
                    </a:lnTo>
                    <a:lnTo>
                      <a:pt x="24" y="116"/>
                    </a:lnTo>
                    <a:lnTo>
                      <a:pt x="24" y="112"/>
                    </a:lnTo>
                    <a:lnTo>
                      <a:pt x="24" y="111"/>
                    </a:lnTo>
                    <a:lnTo>
                      <a:pt x="24" y="107"/>
                    </a:lnTo>
                    <a:lnTo>
                      <a:pt x="22" y="105"/>
                    </a:lnTo>
                    <a:lnTo>
                      <a:pt x="22" y="104"/>
                    </a:lnTo>
                    <a:lnTo>
                      <a:pt x="22" y="102"/>
                    </a:lnTo>
                    <a:lnTo>
                      <a:pt x="24" y="102"/>
                    </a:lnTo>
                    <a:lnTo>
                      <a:pt x="26" y="102"/>
                    </a:lnTo>
                    <a:lnTo>
                      <a:pt x="28" y="102"/>
                    </a:lnTo>
                    <a:lnTo>
                      <a:pt x="29" y="102"/>
                    </a:lnTo>
                    <a:lnTo>
                      <a:pt x="29" y="100"/>
                    </a:lnTo>
                    <a:lnTo>
                      <a:pt x="31" y="99"/>
                    </a:lnTo>
                    <a:lnTo>
                      <a:pt x="31" y="97"/>
                    </a:lnTo>
                    <a:lnTo>
                      <a:pt x="33" y="95"/>
                    </a:lnTo>
                    <a:lnTo>
                      <a:pt x="34" y="95"/>
                    </a:lnTo>
                    <a:lnTo>
                      <a:pt x="36" y="95"/>
                    </a:lnTo>
                    <a:lnTo>
                      <a:pt x="36" y="97"/>
                    </a:lnTo>
                    <a:lnTo>
                      <a:pt x="38" y="97"/>
                    </a:lnTo>
                    <a:lnTo>
                      <a:pt x="39" y="97"/>
                    </a:lnTo>
                    <a:lnTo>
                      <a:pt x="41" y="97"/>
                    </a:lnTo>
                    <a:lnTo>
                      <a:pt x="41" y="95"/>
                    </a:lnTo>
                    <a:lnTo>
                      <a:pt x="43" y="92"/>
                    </a:lnTo>
                    <a:lnTo>
                      <a:pt x="43" y="90"/>
                    </a:lnTo>
                    <a:lnTo>
                      <a:pt x="43" y="89"/>
                    </a:lnTo>
                    <a:lnTo>
                      <a:pt x="44" y="89"/>
                    </a:lnTo>
                    <a:lnTo>
                      <a:pt x="44" y="85"/>
                    </a:lnTo>
                    <a:lnTo>
                      <a:pt x="48" y="83"/>
                    </a:lnTo>
                    <a:lnTo>
                      <a:pt x="48" y="82"/>
                    </a:lnTo>
                    <a:lnTo>
                      <a:pt x="50" y="80"/>
                    </a:lnTo>
                    <a:lnTo>
                      <a:pt x="50" y="78"/>
                    </a:lnTo>
                    <a:lnTo>
                      <a:pt x="50" y="75"/>
                    </a:lnTo>
                    <a:lnTo>
                      <a:pt x="53" y="70"/>
                    </a:lnTo>
                    <a:lnTo>
                      <a:pt x="55" y="70"/>
                    </a:lnTo>
                    <a:lnTo>
                      <a:pt x="56" y="68"/>
                    </a:lnTo>
                    <a:lnTo>
                      <a:pt x="56" y="67"/>
                    </a:lnTo>
                    <a:lnTo>
                      <a:pt x="58" y="67"/>
                    </a:lnTo>
                    <a:lnTo>
                      <a:pt x="60" y="68"/>
                    </a:lnTo>
                    <a:lnTo>
                      <a:pt x="60" y="70"/>
                    </a:lnTo>
                    <a:lnTo>
                      <a:pt x="58" y="70"/>
                    </a:lnTo>
                    <a:lnTo>
                      <a:pt x="58" y="72"/>
                    </a:lnTo>
                    <a:lnTo>
                      <a:pt x="56" y="72"/>
                    </a:lnTo>
                    <a:lnTo>
                      <a:pt x="56" y="73"/>
                    </a:lnTo>
                    <a:lnTo>
                      <a:pt x="55" y="73"/>
                    </a:lnTo>
                    <a:lnTo>
                      <a:pt x="53" y="77"/>
                    </a:lnTo>
                    <a:lnTo>
                      <a:pt x="55" y="77"/>
                    </a:lnTo>
                    <a:lnTo>
                      <a:pt x="56" y="82"/>
                    </a:lnTo>
                    <a:lnTo>
                      <a:pt x="58" y="82"/>
                    </a:lnTo>
                    <a:lnTo>
                      <a:pt x="58" y="83"/>
                    </a:lnTo>
                    <a:lnTo>
                      <a:pt x="58" y="85"/>
                    </a:lnTo>
                    <a:lnTo>
                      <a:pt x="58" y="83"/>
                    </a:lnTo>
                    <a:lnTo>
                      <a:pt x="56" y="85"/>
                    </a:lnTo>
                    <a:lnTo>
                      <a:pt x="56" y="87"/>
                    </a:lnTo>
                    <a:lnTo>
                      <a:pt x="55" y="87"/>
                    </a:lnTo>
                    <a:lnTo>
                      <a:pt x="55" y="89"/>
                    </a:lnTo>
                    <a:lnTo>
                      <a:pt x="56" y="90"/>
                    </a:lnTo>
                    <a:lnTo>
                      <a:pt x="56" y="92"/>
                    </a:lnTo>
                    <a:lnTo>
                      <a:pt x="56" y="97"/>
                    </a:lnTo>
                    <a:lnTo>
                      <a:pt x="55" y="97"/>
                    </a:lnTo>
                    <a:lnTo>
                      <a:pt x="55" y="100"/>
                    </a:lnTo>
                    <a:lnTo>
                      <a:pt x="55" y="102"/>
                    </a:lnTo>
                    <a:lnTo>
                      <a:pt x="55" y="105"/>
                    </a:lnTo>
                    <a:lnTo>
                      <a:pt x="55" y="107"/>
                    </a:lnTo>
                    <a:lnTo>
                      <a:pt x="55" y="109"/>
                    </a:lnTo>
                    <a:lnTo>
                      <a:pt x="56" y="111"/>
                    </a:lnTo>
                    <a:lnTo>
                      <a:pt x="56" y="112"/>
                    </a:lnTo>
                    <a:lnTo>
                      <a:pt x="58" y="112"/>
                    </a:lnTo>
                    <a:lnTo>
                      <a:pt x="60" y="112"/>
                    </a:lnTo>
                    <a:lnTo>
                      <a:pt x="60" y="111"/>
                    </a:lnTo>
                    <a:lnTo>
                      <a:pt x="60" y="109"/>
                    </a:lnTo>
                    <a:lnTo>
                      <a:pt x="61" y="102"/>
                    </a:lnTo>
                    <a:lnTo>
                      <a:pt x="63" y="102"/>
                    </a:lnTo>
                    <a:lnTo>
                      <a:pt x="63" y="100"/>
                    </a:lnTo>
                    <a:lnTo>
                      <a:pt x="61" y="100"/>
                    </a:lnTo>
                    <a:lnTo>
                      <a:pt x="60" y="100"/>
                    </a:lnTo>
                    <a:lnTo>
                      <a:pt x="60" y="99"/>
                    </a:lnTo>
                    <a:lnTo>
                      <a:pt x="61" y="99"/>
                    </a:lnTo>
                    <a:lnTo>
                      <a:pt x="61" y="97"/>
                    </a:lnTo>
                    <a:lnTo>
                      <a:pt x="61" y="95"/>
                    </a:lnTo>
                    <a:lnTo>
                      <a:pt x="63" y="92"/>
                    </a:lnTo>
                    <a:lnTo>
                      <a:pt x="61" y="92"/>
                    </a:lnTo>
                    <a:lnTo>
                      <a:pt x="63" y="90"/>
                    </a:lnTo>
                    <a:lnTo>
                      <a:pt x="65" y="89"/>
                    </a:lnTo>
                    <a:lnTo>
                      <a:pt x="67" y="90"/>
                    </a:lnTo>
                    <a:lnTo>
                      <a:pt x="67" y="92"/>
                    </a:lnTo>
                    <a:lnTo>
                      <a:pt x="65" y="92"/>
                    </a:lnTo>
                    <a:lnTo>
                      <a:pt x="65" y="94"/>
                    </a:lnTo>
                    <a:lnTo>
                      <a:pt x="65" y="95"/>
                    </a:lnTo>
                    <a:lnTo>
                      <a:pt x="65" y="97"/>
                    </a:lnTo>
                    <a:lnTo>
                      <a:pt x="65" y="99"/>
                    </a:lnTo>
                    <a:lnTo>
                      <a:pt x="65" y="102"/>
                    </a:lnTo>
                    <a:lnTo>
                      <a:pt x="65" y="104"/>
                    </a:lnTo>
                    <a:lnTo>
                      <a:pt x="63" y="104"/>
                    </a:lnTo>
                    <a:lnTo>
                      <a:pt x="63" y="105"/>
                    </a:lnTo>
                    <a:lnTo>
                      <a:pt x="61" y="105"/>
                    </a:lnTo>
                    <a:lnTo>
                      <a:pt x="61" y="107"/>
                    </a:lnTo>
                    <a:lnTo>
                      <a:pt x="61" y="109"/>
                    </a:lnTo>
                    <a:lnTo>
                      <a:pt x="61" y="111"/>
                    </a:lnTo>
                    <a:lnTo>
                      <a:pt x="61" y="112"/>
                    </a:lnTo>
                    <a:lnTo>
                      <a:pt x="61" y="114"/>
                    </a:lnTo>
                    <a:lnTo>
                      <a:pt x="63" y="114"/>
                    </a:lnTo>
                    <a:lnTo>
                      <a:pt x="65" y="114"/>
                    </a:lnTo>
                    <a:lnTo>
                      <a:pt x="67" y="112"/>
                    </a:lnTo>
                    <a:lnTo>
                      <a:pt x="67" y="111"/>
                    </a:lnTo>
                    <a:lnTo>
                      <a:pt x="65" y="111"/>
                    </a:lnTo>
                    <a:lnTo>
                      <a:pt x="65" y="109"/>
                    </a:lnTo>
                    <a:lnTo>
                      <a:pt x="67" y="109"/>
                    </a:lnTo>
                    <a:lnTo>
                      <a:pt x="67" y="107"/>
                    </a:lnTo>
                    <a:lnTo>
                      <a:pt x="68" y="107"/>
                    </a:lnTo>
                    <a:lnTo>
                      <a:pt x="68" y="105"/>
                    </a:lnTo>
                    <a:lnTo>
                      <a:pt x="68" y="104"/>
                    </a:lnTo>
                    <a:lnTo>
                      <a:pt x="70" y="102"/>
                    </a:lnTo>
                    <a:lnTo>
                      <a:pt x="70" y="99"/>
                    </a:lnTo>
                    <a:lnTo>
                      <a:pt x="72" y="97"/>
                    </a:lnTo>
                    <a:lnTo>
                      <a:pt x="72" y="94"/>
                    </a:lnTo>
                    <a:lnTo>
                      <a:pt x="72" y="87"/>
                    </a:lnTo>
                    <a:lnTo>
                      <a:pt x="72" y="85"/>
                    </a:lnTo>
                    <a:lnTo>
                      <a:pt x="72" y="82"/>
                    </a:lnTo>
                    <a:lnTo>
                      <a:pt x="72" y="80"/>
                    </a:lnTo>
                    <a:lnTo>
                      <a:pt x="72" y="75"/>
                    </a:lnTo>
                    <a:lnTo>
                      <a:pt x="72" y="73"/>
                    </a:lnTo>
                    <a:lnTo>
                      <a:pt x="70" y="72"/>
                    </a:lnTo>
                    <a:lnTo>
                      <a:pt x="70" y="68"/>
                    </a:lnTo>
                    <a:lnTo>
                      <a:pt x="68" y="67"/>
                    </a:lnTo>
                    <a:lnTo>
                      <a:pt x="68" y="63"/>
                    </a:lnTo>
                    <a:lnTo>
                      <a:pt x="70" y="60"/>
                    </a:lnTo>
                    <a:lnTo>
                      <a:pt x="70" y="58"/>
                    </a:lnTo>
                    <a:lnTo>
                      <a:pt x="72" y="56"/>
                    </a:lnTo>
                    <a:lnTo>
                      <a:pt x="72" y="55"/>
                    </a:lnTo>
                    <a:lnTo>
                      <a:pt x="73" y="55"/>
                    </a:lnTo>
                    <a:lnTo>
                      <a:pt x="75" y="53"/>
                    </a:lnTo>
                    <a:lnTo>
                      <a:pt x="75" y="55"/>
                    </a:lnTo>
                    <a:lnTo>
                      <a:pt x="77" y="53"/>
                    </a:lnTo>
                    <a:lnTo>
                      <a:pt x="77" y="51"/>
                    </a:lnTo>
                    <a:lnTo>
                      <a:pt x="78" y="51"/>
                    </a:lnTo>
                    <a:lnTo>
                      <a:pt x="80" y="50"/>
                    </a:lnTo>
                    <a:lnTo>
                      <a:pt x="82" y="48"/>
                    </a:lnTo>
                    <a:lnTo>
                      <a:pt x="85" y="46"/>
                    </a:lnTo>
                    <a:lnTo>
                      <a:pt x="89" y="46"/>
                    </a:lnTo>
                    <a:lnTo>
                      <a:pt x="90" y="46"/>
                    </a:lnTo>
                    <a:lnTo>
                      <a:pt x="92" y="46"/>
                    </a:lnTo>
                    <a:lnTo>
                      <a:pt x="94" y="46"/>
                    </a:lnTo>
                    <a:lnTo>
                      <a:pt x="95" y="46"/>
                    </a:lnTo>
                    <a:lnTo>
                      <a:pt x="97" y="45"/>
                    </a:lnTo>
                    <a:lnTo>
                      <a:pt x="99" y="45"/>
                    </a:lnTo>
                    <a:lnTo>
                      <a:pt x="100" y="43"/>
                    </a:lnTo>
                    <a:lnTo>
                      <a:pt x="100" y="41"/>
                    </a:lnTo>
                    <a:lnTo>
                      <a:pt x="100" y="39"/>
                    </a:lnTo>
                    <a:lnTo>
                      <a:pt x="95" y="39"/>
                    </a:lnTo>
                    <a:lnTo>
                      <a:pt x="95" y="41"/>
                    </a:lnTo>
                    <a:lnTo>
                      <a:pt x="95" y="39"/>
                    </a:lnTo>
                    <a:lnTo>
                      <a:pt x="92" y="39"/>
                    </a:lnTo>
                    <a:lnTo>
                      <a:pt x="90" y="39"/>
                    </a:lnTo>
                    <a:lnTo>
                      <a:pt x="90" y="38"/>
                    </a:lnTo>
                    <a:lnTo>
                      <a:pt x="89" y="38"/>
                    </a:lnTo>
                    <a:lnTo>
                      <a:pt x="87" y="36"/>
                    </a:lnTo>
                    <a:lnTo>
                      <a:pt x="87" y="34"/>
                    </a:lnTo>
                    <a:lnTo>
                      <a:pt x="85" y="33"/>
                    </a:lnTo>
                    <a:lnTo>
                      <a:pt x="85" y="31"/>
                    </a:lnTo>
                    <a:lnTo>
                      <a:pt x="85" y="29"/>
                    </a:lnTo>
                    <a:lnTo>
                      <a:pt x="83" y="28"/>
                    </a:lnTo>
                    <a:lnTo>
                      <a:pt x="83" y="26"/>
                    </a:lnTo>
                    <a:lnTo>
                      <a:pt x="83" y="24"/>
                    </a:lnTo>
                    <a:lnTo>
                      <a:pt x="85" y="24"/>
                    </a:lnTo>
                    <a:lnTo>
                      <a:pt x="85" y="22"/>
                    </a:lnTo>
                    <a:lnTo>
                      <a:pt x="87" y="21"/>
                    </a:lnTo>
                    <a:lnTo>
                      <a:pt x="87" y="19"/>
                    </a:lnTo>
                    <a:lnTo>
                      <a:pt x="89" y="17"/>
                    </a:lnTo>
                    <a:lnTo>
                      <a:pt x="90" y="17"/>
                    </a:lnTo>
                    <a:lnTo>
                      <a:pt x="90" y="16"/>
                    </a:lnTo>
                    <a:lnTo>
                      <a:pt x="92" y="16"/>
                    </a:lnTo>
                    <a:lnTo>
                      <a:pt x="92" y="14"/>
                    </a:lnTo>
                    <a:lnTo>
                      <a:pt x="94" y="12"/>
                    </a:lnTo>
                    <a:lnTo>
                      <a:pt x="95" y="11"/>
                    </a:lnTo>
                    <a:lnTo>
                      <a:pt x="95" y="9"/>
                    </a:lnTo>
                    <a:lnTo>
                      <a:pt x="94" y="7"/>
                    </a:lnTo>
                    <a:lnTo>
                      <a:pt x="92" y="7"/>
                    </a:lnTo>
                    <a:lnTo>
                      <a:pt x="92" y="6"/>
                    </a:lnTo>
                    <a:lnTo>
                      <a:pt x="90" y="6"/>
                    </a:lnTo>
                    <a:lnTo>
                      <a:pt x="89" y="6"/>
                    </a:lnTo>
                    <a:lnTo>
                      <a:pt x="90" y="6"/>
                    </a:lnTo>
                    <a:lnTo>
                      <a:pt x="94" y="6"/>
                    </a:lnTo>
                    <a:lnTo>
                      <a:pt x="95" y="6"/>
                    </a:lnTo>
                    <a:lnTo>
                      <a:pt x="97" y="6"/>
                    </a:lnTo>
                    <a:lnTo>
                      <a:pt x="100" y="6"/>
                    </a:lnTo>
                    <a:lnTo>
                      <a:pt x="102" y="6"/>
                    </a:lnTo>
                    <a:lnTo>
                      <a:pt x="104" y="6"/>
                    </a:lnTo>
                    <a:lnTo>
                      <a:pt x="105" y="4"/>
                    </a:lnTo>
                    <a:lnTo>
                      <a:pt x="105" y="2"/>
                    </a:lnTo>
                    <a:lnTo>
                      <a:pt x="104" y="2"/>
                    </a:lnTo>
                    <a:lnTo>
                      <a:pt x="105" y="0"/>
                    </a:lnTo>
                  </a:path>
                </a:pathLst>
              </a:custGeom>
              <a:solidFill>
                <a:srgbClr val="07DF92"/>
              </a:solidFill>
              <a:ln w="4763">
                <a:solidFill>
                  <a:srgbClr val="6E6E6E"/>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Freeform 55"/>
              <p:cNvSpPr>
                <a:spLocks/>
              </p:cNvSpPr>
              <p:nvPr/>
            </p:nvSpPr>
            <p:spPr bwMode="auto">
              <a:xfrm>
                <a:off x="7762403" y="1886070"/>
                <a:ext cx="42115" cy="28715"/>
              </a:xfrm>
              <a:custGeom>
                <a:avLst/>
                <a:gdLst>
                  <a:gd name="T0" fmla="*/ 5 w 22"/>
                  <a:gd name="T1" fmla="*/ 6 h 15"/>
                  <a:gd name="T2" fmla="*/ 8 w 22"/>
                  <a:gd name="T3" fmla="*/ 8 h 15"/>
                  <a:gd name="T4" fmla="*/ 10 w 22"/>
                  <a:gd name="T5" fmla="*/ 6 h 15"/>
                  <a:gd name="T6" fmla="*/ 12 w 22"/>
                  <a:gd name="T7" fmla="*/ 6 h 15"/>
                  <a:gd name="T8" fmla="*/ 17 w 22"/>
                  <a:gd name="T9" fmla="*/ 8 h 15"/>
                  <a:gd name="T10" fmla="*/ 17 w 22"/>
                  <a:gd name="T11" fmla="*/ 6 h 15"/>
                  <a:gd name="T12" fmla="*/ 19 w 22"/>
                  <a:gd name="T13" fmla="*/ 6 h 15"/>
                  <a:gd name="T14" fmla="*/ 19 w 22"/>
                  <a:gd name="T15" fmla="*/ 8 h 15"/>
                  <a:gd name="T16" fmla="*/ 22 w 22"/>
                  <a:gd name="T17" fmla="*/ 10 h 15"/>
                  <a:gd name="T18" fmla="*/ 22 w 22"/>
                  <a:gd name="T19" fmla="*/ 11 h 15"/>
                  <a:gd name="T20" fmla="*/ 20 w 22"/>
                  <a:gd name="T21" fmla="*/ 13 h 15"/>
                  <a:gd name="T22" fmla="*/ 20 w 22"/>
                  <a:gd name="T23" fmla="*/ 15 h 15"/>
                  <a:gd name="T24" fmla="*/ 19 w 22"/>
                  <a:gd name="T25" fmla="*/ 15 h 15"/>
                  <a:gd name="T26" fmla="*/ 17 w 22"/>
                  <a:gd name="T27" fmla="*/ 15 h 15"/>
                  <a:gd name="T28" fmla="*/ 15 w 22"/>
                  <a:gd name="T29" fmla="*/ 15 h 15"/>
                  <a:gd name="T30" fmla="*/ 13 w 22"/>
                  <a:gd name="T31" fmla="*/ 15 h 15"/>
                  <a:gd name="T32" fmla="*/ 12 w 22"/>
                  <a:gd name="T33" fmla="*/ 15 h 15"/>
                  <a:gd name="T34" fmla="*/ 12 w 22"/>
                  <a:gd name="T35" fmla="*/ 13 h 15"/>
                  <a:gd name="T36" fmla="*/ 10 w 22"/>
                  <a:gd name="T37" fmla="*/ 11 h 15"/>
                  <a:gd name="T38" fmla="*/ 8 w 22"/>
                  <a:gd name="T39" fmla="*/ 10 h 15"/>
                  <a:gd name="T40" fmla="*/ 7 w 22"/>
                  <a:gd name="T41" fmla="*/ 8 h 15"/>
                  <a:gd name="T42" fmla="*/ 5 w 22"/>
                  <a:gd name="T43" fmla="*/ 8 h 15"/>
                  <a:gd name="T44" fmla="*/ 5 w 22"/>
                  <a:gd name="T45" fmla="*/ 6 h 15"/>
                  <a:gd name="T46" fmla="*/ 3 w 22"/>
                  <a:gd name="T47" fmla="*/ 6 h 15"/>
                  <a:gd name="T48" fmla="*/ 3 w 22"/>
                  <a:gd name="T49" fmla="*/ 5 h 15"/>
                  <a:gd name="T50" fmla="*/ 2 w 22"/>
                  <a:gd name="T51" fmla="*/ 5 h 15"/>
                  <a:gd name="T52" fmla="*/ 2 w 22"/>
                  <a:gd name="T53" fmla="*/ 3 h 15"/>
                  <a:gd name="T54" fmla="*/ 0 w 22"/>
                  <a:gd name="T55" fmla="*/ 3 h 15"/>
                  <a:gd name="T56" fmla="*/ 0 w 22"/>
                  <a:gd name="T57" fmla="*/ 0 h 15"/>
                  <a:gd name="T58" fmla="*/ 2 w 22"/>
                  <a:gd name="T59" fmla="*/ 0 h 15"/>
                  <a:gd name="T60" fmla="*/ 2 w 22"/>
                  <a:gd name="T61" fmla="*/ 1 h 15"/>
                  <a:gd name="T62" fmla="*/ 3 w 22"/>
                  <a:gd name="T63" fmla="*/ 3 h 15"/>
                  <a:gd name="T64" fmla="*/ 5 w 22"/>
                  <a:gd name="T65"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15">
                    <a:moveTo>
                      <a:pt x="5" y="6"/>
                    </a:moveTo>
                    <a:lnTo>
                      <a:pt x="8" y="8"/>
                    </a:lnTo>
                    <a:lnTo>
                      <a:pt x="10" y="6"/>
                    </a:lnTo>
                    <a:lnTo>
                      <a:pt x="12" y="6"/>
                    </a:lnTo>
                    <a:lnTo>
                      <a:pt x="17" y="8"/>
                    </a:lnTo>
                    <a:lnTo>
                      <a:pt x="17" y="6"/>
                    </a:lnTo>
                    <a:lnTo>
                      <a:pt x="19" y="6"/>
                    </a:lnTo>
                    <a:lnTo>
                      <a:pt x="19" y="8"/>
                    </a:lnTo>
                    <a:lnTo>
                      <a:pt x="22" y="10"/>
                    </a:lnTo>
                    <a:lnTo>
                      <a:pt x="22" y="11"/>
                    </a:lnTo>
                    <a:lnTo>
                      <a:pt x="20" y="13"/>
                    </a:lnTo>
                    <a:lnTo>
                      <a:pt x="20" y="15"/>
                    </a:lnTo>
                    <a:lnTo>
                      <a:pt x="19" y="15"/>
                    </a:lnTo>
                    <a:lnTo>
                      <a:pt x="17" y="15"/>
                    </a:lnTo>
                    <a:lnTo>
                      <a:pt x="15" y="15"/>
                    </a:lnTo>
                    <a:lnTo>
                      <a:pt x="13" y="15"/>
                    </a:lnTo>
                    <a:lnTo>
                      <a:pt x="12" y="15"/>
                    </a:lnTo>
                    <a:lnTo>
                      <a:pt x="12" y="13"/>
                    </a:lnTo>
                    <a:lnTo>
                      <a:pt x="10" y="11"/>
                    </a:lnTo>
                    <a:lnTo>
                      <a:pt x="8" y="10"/>
                    </a:lnTo>
                    <a:lnTo>
                      <a:pt x="7" y="8"/>
                    </a:lnTo>
                    <a:lnTo>
                      <a:pt x="5" y="8"/>
                    </a:lnTo>
                    <a:lnTo>
                      <a:pt x="5" y="6"/>
                    </a:lnTo>
                    <a:lnTo>
                      <a:pt x="3" y="6"/>
                    </a:lnTo>
                    <a:lnTo>
                      <a:pt x="3" y="5"/>
                    </a:lnTo>
                    <a:lnTo>
                      <a:pt x="2" y="5"/>
                    </a:lnTo>
                    <a:lnTo>
                      <a:pt x="2" y="3"/>
                    </a:lnTo>
                    <a:lnTo>
                      <a:pt x="0" y="3"/>
                    </a:lnTo>
                    <a:lnTo>
                      <a:pt x="0" y="0"/>
                    </a:lnTo>
                    <a:lnTo>
                      <a:pt x="2" y="0"/>
                    </a:lnTo>
                    <a:lnTo>
                      <a:pt x="2" y="1"/>
                    </a:lnTo>
                    <a:lnTo>
                      <a:pt x="3" y="3"/>
                    </a:lnTo>
                    <a:lnTo>
                      <a:pt x="5"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Freeform 56"/>
              <p:cNvSpPr>
                <a:spLocks/>
              </p:cNvSpPr>
              <p:nvPr/>
            </p:nvSpPr>
            <p:spPr bwMode="auto">
              <a:xfrm>
                <a:off x="6958394" y="1621896"/>
                <a:ext cx="962896" cy="467091"/>
              </a:xfrm>
              <a:custGeom>
                <a:avLst/>
                <a:gdLst>
                  <a:gd name="T0" fmla="*/ 173 w 503"/>
                  <a:gd name="T1" fmla="*/ 9 h 244"/>
                  <a:gd name="T2" fmla="*/ 154 w 503"/>
                  <a:gd name="T3" fmla="*/ 29 h 244"/>
                  <a:gd name="T4" fmla="*/ 147 w 503"/>
                  <a:gd name="T5" fmla="*/ 41 h 244"/>
                  <a:gd name="T6" fmla="*/ 137 w 503"/>
                  <a:gd name="T7" fmla="*/ 61 h 244"/>
                  <a:gd name="T8" fmla="*/ 146 w 503"/>
                  <a:gd name="T9" fmla="*/ 66 h 244"/>
                  <a:gd name="T10" fmla="*/ 156 w 503"/>
                  <a:gd name="T11" fmla="*/ 60 h 244"/>
                  <a:gd name="T12" fmla="*/ 176 w 503"/>
                  <a:gd name="T13" fmla="*/ 58 h 244"/>
                  <a:gd name="T14" fmla="*/ 191 w 503"/>
                  <a:gd name="T15" fmla="*/ 65 h 244"/>
                  <a:gd name="T16" fmla="*/ 203 w 503"/>
                  <a:gd name="T17" fmla="*/ 78 h 244"/>
                  <a:gd name="T18" fmla="*/ 217 w 503"/>
                  <a:gd name="T19" fmla="*/ 92 h 244"/>
                  <a:gd name="T20" fmla="*/ 244 w 503"/>
                  <a:gd name="T21" fmla="*/ 92 h 244"/>
                  <a:gd name="T22" fmla="*/ 257 w 503"/>
                  <a:gd name="T23" fmla="*/ 99 h 244"/>
                  <a:gd name="T24" fmla="*/ 267 w 503"/>
                  <a:gd name="T25" fmla="*/ 87 h 244"/>
                  <a:gd name="T26" fmla="*/ 279 w 503"/>
                  <a:gd name="T27" fmla="*/ 88 h 244"/>
                  <a:gd name="T28" fmla="*/ 317 w 503"/>
                  <a:gd name="T29" fmla="*/ 68 h 244"/>
                  <a:gd name="T30" fmla="*/ 344 w 503"/>
                  <a:gd name="T31" fmla="*/ 65 h 244"/>
                  <a:gd name="T32" fmla="*/ 386 w 503"/>
                  <a:gd name="T33" fmla="*/ 49 h 244"/>
                  <a:gd name="T34" fmla="*/ 383 w 503"/>
                  <a:gd name="T35" fmla="*/ 75 h 244"/>
                  <a:gd name="T36" fmla="*/ 401 w 503"/>
                  <a:gd name="T37" fmla="*/ 82 h 244"/>
                  <a:gd name="T38" fmla="*/ 425 w 503"/>
                  <a:gd name="T39" fmla="*/ 80 h 244"/>
                  <a:gd name="T40" fmla="*/ 449 w 503"/>
                  <a:gd name="T41" fmla="*/ 73 h 244"/>
                  <a:gd name="T42" fmla="*/ 447 w 503"/>
                  <a:gd name="T43" fmla="*/ 105 h 244"/>
                  <a:gd name="T44" fmla="*/ 462 w 503"/>
                  <a:gd name="T45" fmla="*/ 116 h 244"/>
                  <a:gd name="T46" fmla="*/ 478 w 503"/>
                  <a:gd name="T47" fmla="*/ 112 h 244"/>
                  <a:gd name="T48" fmla="*/ 496 w 503"/>
                  <a:gd name="T49" fmla="*/ 110 h 244"/>
                  <a:gd name="T50" fmla="*/ 488 w 503"/>
                  <a:gd name="T51" fmla="*/ 124 h 244"/>
                  <a:gd name="T52" fmla="*/ 464 w 503"/>
                  <a:gd name="T53" fmla="*/ 124 h 244"/>
                  <a:gd name="T54" fmla="*/ 435 w 503"/>
                  <a:gd name="T55" fmla="*/ 129 h 244"/>
                  <a:gd name="T56" fmla="*/ 422 w 503"/>
                  <a:gd name="T57" fmla="*/ 122 h 244"/>
                  <a:gd name="T58" fmla="*/ 411 w 503"/>
                  <a:gd name="T59" fmla="*/ 134 h 244"/>
                  <a:gd name="T60" fmla="*/ 406 w 503"/>
                  <a:gd name="T61" fmla="*/ 139 h 244"/>
                  <a:gd name="T62" fmla="*/ 383 w 503"/>
                  <a:gd name="T63" fmla="*/ 126 h 244"/>
                  <a:gd name="T64" fmla="*/ 362 w 503"/>
                  <a:gd name="T65" fmla="*/ 124 h 244"/>
                  <a:gd name="T66" fmla="*/ 349 w 503"/>
                  <a:gd name="T67" fmla="*/ 136 h 244"/>
                  <a:gd name="T68" fmla="*/ 330 w 503"/>
                  <a:gd name="T69" fmla="*/ 141 h 244"/>
                  <a:gd name="T70" fmla="*/ 308 w 503"/>
                  <a:gd name="T71" fmla="*/ 144 h 244"/>
                  <a:gd name="T72" fmla="*/ 293 w 503"/>
                  <a:gd name="T73" fmla="*/ 165 h 244"/>
                  <a:gd name="T74" fmla="*/ 281 w 503"/>
                  <a:gd name="T75" fmla="*/ 178 h 244"/>
                  <a:gd name="T76" fmla="*/ 276 w 503"/>
                  <a:gd name="T77" fmla="*/ 173 h 244"/>
                  <a:gd name="T78" fmla="*/ 284 w 503"/>
                  <a:gd name="T79" fmla="*/ 158 h 244"/>
                  <a:gd name="T80" fmla="*/ 267 w 503"/>
                  <a:gd name="T81" fmla="*/ 158 h 244"/>
                  <a:gd name="T82" fmla="*/ 257 w 503"/>
                  <a:gd name="T83" fmla="*/ 177 h 244"/>
                  <a:gd name="T84" fmla="*/ 247 w 503"/>
                  <a:gd name="T85" fmla="*/ 168 h 244"/>
                  <a:gd name="T86" fmla="*/ 239 w 503"/>
                  <a:gd name="T87" fmla="*/ 185 h 244"/>
                  <a:gd name="T88" fmla="*/ 232 w 503"/>
                  <a:gd name="T89" fmla="*/ 209 h 244"/>
                  <a:gd name="T90" fmla="*/ 220 w 503"/>
                  <a:gd name="T91" fmla="*/ 229 h 244"/>
                  <a:gd name="T92" fmla="*/ 215 w 503"/>
                  <a:gd name="T93" fmla="*/ 244 h 244"/>
                  <a:gd name="T94" fmla="*/ 207 w 503"/>
                  <a:gd name="T95" fmla="*/ 214 h 244"/>
                  <a:gd name="T96" fmla="*/ 196 w 503"/>
                  <a:gd name="T97" fmla="*/ 192 h 244"/>
                  <a:gd name="T98" fmla="*/ 171 w 503"/>
                  <a:gd name="T99" fmla="*/ 170 h 244"/>
                  <a:gd name="T100" fmla="*/ 142 w 503"/>
                  <a:gd name="T101" fmla="*/ 158 h 244"/>
                  <a:gd name="T102" fmla="*/ 117 w 503"/>
                  <a:gd name="T103" fmla="*/ 155 h 244"/>
                  <a:gd name="T104" fmla="*/ 22 w 503"/>
                  <a:gd name="T105" fmla="*/ 127 h 244"/>
                  <a:gd name="T106" fmla="*/ 7 w 503"/>
                  <a:gd name="T107" fmla="*/ 104 h 244"/>
                  <a:gd name="T108" fmla="*/ 35 w 503"/>
                  <a:gd name="T109" fmla="*/ 85 h 244"/>
                  <a:gd name="T110" fmla="*/ 56 w 503"/>
                  <a:gd name="T111" fmla="*/ 78 h 244"/>
                  <a:gd name="T112" fmla="*/ 78 w 503"/>
                  <a:gd name="T113" fmla="*/ 68 h 244"/>
                  <a:gd name="T114" fmla="*/ 100 w 503"/>
                  <a:gd name="T115" fmla="*/ 55 h 244"/>
                  <a:gd name="T116" fmla="*/ 113 w 503"/>
                  <a:gd name="T117" fmla="*/ 39 h 244"/>
                  <a:gd name="T118" fmla="*/ 130 w 503"/>
                  <a:gd name="T119" fmla="*/ 22 h 244"/>
                  <a:gd name="T120" fmla="*/ 149 w 503"/>
                  <a:gd name="T121" fmla="*/ 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3" h="244">
                    <a:moveTo>
                      <a:pt x="171" y="0"/>
                    </a:moveTo>
                    <a:lnTo>
                      <a:pt x="176" y="0"/>
                    </a:lnTo>
                    <a:lnTo>
                      <a:pt x="178" y="0"/>
                    </a:lnTo>
                    <a:lnTo>
                      <a:pt x="181" y="0"/>
                    </a:lnTo>
                    <a:lnTo>
                      <a:pt x="183" y="2"/>
                    </a:lnTo>
                    <a:lnTo>
                      <a:pt x="184" y="2"/>
                    </a:lnTo>
                    <a:lnTo>
                      <a:pt x="184" y="5"/>
                    </a:lnTo>
                    <a:lnTo>
                      <a:pt x="184" y="7"/>
                    </a:lnTo>
                    <a:lnTo>
                      <a:pt x="183" y="7"/>
                    </a:lnTo>
                    <a:lnTo>
                      <a:pt x="181" y="7"/>
                    </a:lnTo>
                    <a:lnTo>
                      <a:pt x="178" y="9"/>
                    </a:lnTo>
                    <a:lnTo>
                      <a:pt x="176" y="9"/>
                    </a:lnTo>
                    <a:lnTo>
                      <a:pt x="174" y="9"/>
                    </a:lnTo>
                    <a:lnTo>
                      <a:pt x="173" y="9"/>
                    </a:lnTo>
                    <a:lnTo>
                      <a:pt x="169" y="9"/>
                    </a:lnTo>
                    <a:lnTo>
                      <a:pt x="168" y="11"/>
                    </a:lnTo>
                    <a:lnTo>
                      <a:pt x="168" y="12"/>
                    </a:lnTo>
                    <a:lnTo>
                      <a:pt x="169" y="14"/>
                    </a:lnTo>
                    <a:lnTo>
                      <a:pt x="169" y="16"/>
                    </a:lnTo>
                    <a:lnTo>
                      <a:pt x="168" y="16"/>
                    </a:lnTo>
                    <a:lnTo>
                      <a:pt x="166" y="17"/>
                    </a:lnTo>
                    <a:lnTo>
                      <a:pt x="164" y="19"/>
                    </a:lnTo>
                    <a:lnTo>
                      <a:pt x="161" y="19"/>
                    </a:lnTo>
                    <a:lnTo>
                      <a:pt x="161" y="21"/>
                    </a:lnTo>
                    <a:lnTo>
                      <a:pt x="159" y="24"/>
                    </a:lnTo>
                    <a:lnTo>
                      <a:pt x="157" y="24"/>
                    </a:lnTo>
                    <a:lnTo>
                      <a:pt x="156" y="26"/>
                    </a:lnTo>
                    <a:lnTo>
                      <a:pt x="154" y="29"/>
                    </a:lnTo>
                    <a:lnTo>
                      <a:pt x="152" y="29"/>
                    </a:lnTo>
                    <a:lnTo>
                      <a:pt x="151" y="29"/>
                    </a:lnTo>
                    <a:lnTo>
                      <a:pt x="151" y="31"/>
                    </a:lnTo>
                    <a:lnTo>
                      <a:pt x="149" y="33"/>
                    </a:lnTo>
                    <a:lnTo>
                      <a:pt x="149" y="34"/>
                    </a:lnTo>
                    <a:lnTo>
                      <a:pt x="149" y="36"/>
                    </a:lnTo>
                    <a:lnTo>
                      <a:pt x="151" y="36"/>
                    </a:lnTo>
                    <a:lnTo>
                      <a:pt x="151" y="38"/>
                    </a:lnTo>
                    <a:lnTo>
                      <a:pt x="149" y="38"/>
                    </a:lnTo>
                    <a:lnTo>
                      <a:pt x="149" y="36"/>
                    </a:lnTo>
                    <a:lnTo>
                      <a:pt x="147" y="36"/>
                    </a:lnTo>
                    <a:lnTo>
                      <a:pt x="147" y="38"/>
                    </a:lnTo>
                    <a:lnTo>
                      <a:pt x="147" y="39"/>
                    </a:lnTo>
                    <a:lnTo>
                      <a:pt x="147" y="41"/>
                    </a:lnTo>
                    <a:lnTo>
                      <a:pt x="146" y="41"/>
                    </a:lnTo>
                    <a:lnTo>
                      <a:pt x="146" y="43"/>
                    </a:lnTo>
                    <a:lnTo>
                      <a:pt x="144" y="44"/>
                    </a:lnTo>
                    <a:lnTo>
                      <a:pt x="142" y="44"/>
                    </a:lnTo>
                    <a:lnTo>
                      <a:pt x="142" y="46"/>
                    </a:lnTo>
                    <a:lnTo>
                      <a:pt x="142" y="48"/>
                    </a:lnTo>
                    <a:lnTo>
                      <a:pt x="142" y="51"/>
                    </a:lnTo>
                    <a:lnTo>
                      <a:pt x="140" y="51"/>
                    </a:lnTo>
                    <a:lnTo>
                      <a:pt x="140" y="53"/>
                    </a:lnTo>
                    <a:lnTo>
                      <a:pt x="139" y="55"/>
                    </a:lnTo>
                    <a:lnTo>
                      <a:pt x="137" y="56"/>
                    </a:lnTo>
                    <a:lnTo>
                      <a:pt x="137" y="58"/>
                    </a:lnTo>
                    <a:lnTo>
                      <a:pt x="137" y="60"/>
                    </a:lnTo>
                    <a:lnTo>
                      <a:pt x="137" y="61"/>
                    </a:lnTo>
                    <a:lnTo>
                      <a:pt x="135" y="65"/>
                    </a:lnTo>
                    <a:lnTo>
                      <a:pt x="135" y="66"/>
                    </a:lnTo>
                    <a:lnTo>
                      <a:pt x="135" y="68"/>
                    </a:lnTo>
                    <a:lnTo>
                      <a:pt x="135" y="70"/>
                    </a:lnTo>
                    <a:lnTo>
                      <a:pt x="135" y="72"/>
                    </a:lnTo>
                    <a:lnTo>
                      <a:pt x="137" y="73"/>
                    </a:lnTo>
                    <a:lnTo>
                      <a:pt x="137" y="75"/>
                    </a:lnTo>
                    <a:lnTo>
                      <a:pt x="139" y="75"/>
                    </a:lnTo>
                    <a:lnTo>
                      <a:pt x="140" y="72"/>
                    </a:lnTo>
                    <a:lnTo>
                      <a:pt x="142" y="70"/>
                    </a:lnTo>
                    <a:lnTo>
                      <a:pt x="142" y="68"/>
                    </a:lnTo>
                    <a:lnTo>
                      <a:pt x="142" y="66"/>
                    </a:lnTo>
                    <a:lnTo>
                      <a:pt x="144" y="66"/>
                    </a:lnTo>
                    <a:lnTo>
                      <a:pt x="146" y="66"/>
                    </a:lnTo>
                    <a:lnTo>
                      <a:pt x="146" y="65"/>
                    </a:lnTo>
                    <a:lnTo>
                      <a:pt x="147" y="63"/>
                    </a:lnTo>
                    <a:lnTo>
                      <a:pt x="149" y="61"/>
                    </a:lnTo>
                    <a:lnTo>
                      <a:pt x="151" y="60"/>
                    </a:lnTo>
                    <a:lnTo>
                      <a:pt x="152" y="60"/>
                    </a:lnTo>
                    <a:lnTo>
                      <a:pt x="152" y="58"/>
                    </a:lnTo>
                    <a:lnTo>
                      <a:pt x="154" y="56"/>
                    </a:lnTo>
                    <a:lnTo>
                      <a:pt x="156" y="56"/>
                    </a:lnTo>
                    <a:lnTo>
                      <a:pt x="157" y="55"/>
                    </a:lnTo>
                    <a:lnTo>
                      <a:pt x="159" y="55"/>
                    </a:lnTo>
                    <a:lnTo>
                      <a:pt x="157" y="56"/>
                    </a:lnTo>
                    <a:lnTo>
                      <a:pt x="157" y="58"/>
                    </a:lnTo>
                    <a:lnTo>
                      <a:pt x="156" y="58"/>
                    </a:lnTo>
                    <a:lnTo>
                      <a:pt x="156" y="60"/>
                    </a:lnTo>
                    <a:lnTo>
                      <a:pt x="156" y="61"/>
                    </a:lnTo>
                    <a:lnTo>
                      <a:pt x="157" y="61"/>
                    </a:lnTo>
                    <a:lnTo>
                      <a:pt x="159" y="60"/>
                    </a:lnTo>
                    <a:lnTo>
                      <a:pt x="161" y="60"/>
                    </a:lnTo>
                    <a:lnTo>
                      <a:pt x="162" y="60"/>
                    </a:lnTo>
                    <a:lnTo>
                      <a:pt x="164" y="60"/>
                    </a:lnTo>
                    <a:lnTo>
                      <a:pt x="166" y="60"/>
                    </a:lnTo>
                    <a:lnTo>
                      <a:pt x="168" y="60"/>
                    </a:lnTo>
                    <a:lnTo>
                      <a:pt x="169" y="60"/>
                    </a:lnTo>
                    <a:lnTo>
                      <a:pt x="171" y="60"/>
                    </a:lnTo>
                    <a:lnTo>
                      <a:pt x="173" y="60"/>
                    </a:lnTo>
                    <a:lnTo>
                      <a:pt x="174" y="60"/>
                    </a:lnTo>
                    <a:lnTo>
                      <a:pt x="176" y="60"/>
                    </a:lnTo>
                    <a:lnTo>
                      <a:pt x="176" y="58"/>
                    </a:lnTo>
                    <a:lnTo>
                      <a:pt x="178" y="60"/>
                    </a:lnTo>
                    <a:lnTo>
                      <a:pt x="179" y="61"/>
                    </a:lnTo>
                    <a:lnTo>
                      <a:pt x="181" y="61"/>
                    </a:lnTo>
                    <a:lnTo>
                      <a:pt x="181" y="60"/>
                    </a:lnTo>
                    <a:lnTo>
                      <a:pt x="183" y="60"/>
                    </a:lnTo>
                    <a:lnTo>
                      <a:pt x="184" y="61"/>
                    </a:lnTo>
                    <a:lnTo>
                      <a:pt x="184" y="63"/>
                    </a:lnTo>
                    <a:lnTo>
                      <a:pt x="186" y="63"/>
                    </a:lnTo>
                    <a:lnTo>
                      <a:pt x="188" y="63"/>
                    </a:lnTo>
                    <a:lnTo>
                      <a:pt x="188" y="65"/>
                    </a:lnTo>
                    <a:lnTo>
                      <a:pt x="188" y="66"/>
                    </a:lnTo>
                    <a:lnTo>
                      <a:pt x="190" y="66"/>
                    </a:lnTo>
                    <a:lnTo>
                      <a:pt x="191" y="66"/>
                    </a:lnTo>
                    <a:lnTo>
                      <a:pt x="191" y="65"/>
                    </a:lnTo>
                    <a:lnTo>
                      <a:pt x="193" y="65"/>
                    </a:lnTo>
                    <a:lnTo>
                      <a:pt x="193" y="66"/>
                    </a:lnTo>
                    <a:lnTo>
                      <a:pt x="195" y="66"/>
                    </a:lnTo>
                    <a:lnTo>
                      <a:pt x="196" y="66"/>
                    </a:lnTo>
                    <a:lnTo>
                      <a:pt x="196" y="68"/>
                    </a:lnTo>
                    <a:lnTo>
                      <a:pt x="198" y="68"/>
                    </a:lnTo>
                    <a:lnTo>
                      <a:pt x="198" y="70"/>
                    </a:lnTo>
                    <a:lnTo>
                      <a:pt x="200" y="70"/>
                    </a:lnTo>
                    <a:lnTo>
                      <a:pt x="200" y="72"/>
                    </a:lnTo>
                    <a:lnTo>
                      <a:pt x="200" y="73"/>
                    </a:lnTo>
                    <a:lnTo>
                      <a:pt x="200" y="75"/>
                    </a:lnTo>
                    <a:lnTo>
                      <a:pt x="201" y="77"/>
                    </a:lnTo>
                    <a:lnTo>
                      <a:pt x="203" y="77"/>
                    </a:lnTo>
                    <a:lnTo>
                      <a:pt x="203" y="78"/>
                    </a:lnTo>
                    <a:lnTo>
                      <a:pt x="205" y="78"/>
                    </a:lnTo>
                    <a:lnTo>
                      <a:pt x="205" y="80"/>
                    </a:lnTo>
                    <a:lnTo>
                      <a:pt x="205" y="82"/>
                    </a:lnTo>
                    <a:lnTo>
                      <a:pt x="207" y="83"/>
                    </a:lnTo>
                    <a:lnTo>
                      <a:pt x="208" y="83"/>
                    </a:lnTo>
                    <a:lnTo>
                      <a:pt x="210" y="83"/>
                    </a:lnTo>
                    <a:lnTo>
                      <a:pt x="210" y="85"/>
                    </a:lnTo>
                    <a:lnTo>
                      <a:pt x="210" y="87"/>
                    </a:lnTo>
                    <a:lnTo>
                      <a:pt x="212" y="87"/>
                    </a:lnTo>
                    <a:lnTo>
                      <a:pt x="213" y="87"/>
                    </a:lnTo>
                    <a:lnTo>
                      <a:pt x="215" y="88"/>
                    </a:lnTo>
                    <a:lnTo>
                      <a:pt x="217" y="88"/>
                    </a:lnTo>
                    <a:lnTo>
                      <a:pt x="215" y="90"/>
                    </a:lnTo>
                    <a:lnTo>
                      <a:pt x="217" y="92"/>
                    </a:lnTo>
                    <a:lnTo>
                      <a:pt x="215" y="94"/>
                    </a:lnTo>
                    <a:lnTo>
                      <a:pt x="217" y="95"/>
                    </a:lnTo>
                    <a:lnTo>
                      <a:pt x="218" y="97"/>
                    </a:lnTo>
                    <a:lnTo>
                      <a:pt x="222" y="99"/>
                    </a:lnTo>
                    <a:lnTo>
                      <a:pt x="225" y="99"/>
                    </a:lnTo>
                    <a:lnTo>
                      <a:pt x="230" y="97"/>
                    </a:lnTo>
                    <a:lnTo>
                      <a:pt x="232" y="97"/>
                    </a:lnTo>
                    <a:lnTo>
                      <a:pt x="234" y="97"/>
                    </a:lnTo>
                    <a:lnTo>
                      <a:pt x="235" y="97"/>
                    </a:lnTo>
                    <a:lnTo>
                      <a:pt x="237" y="95"/>
                    </a:lnTo>
                    <a:lnTo>
                      <a:pt x="239" y="94"/>
                    </a:lnTo>
                    <a:lnTo>
                      <a:pt x="240" y="94"/>
                    </a:lnTo>
                    <a:lnTo>
                      <a:pt x="242" y="92"/>
                    </a:lnTo>
                    <a:lnTo>
                      <a:pt x="244" y="92"/>
                    </a:lnTo>
                    <a:lnTo>
                      <a:pt x="245" y="92"/>
                    </a:lnTo>
                    <a:lnTo>
                      <a:pt x="247" y="94"/>
                    </a:lnTo>
                    <a:lnTo>
                      <a:pt x="247" y="95"/>
                    </a:lnTo>
                    <a:lnTo>
                      <a:pt x="249" y="97"/>
                    </a:lnTo>
                    <a:lnTo>
                      <a:pt x="247" y="97"/>
                    </a:lnTo>
                    <a:lnTo>
                      <a:pt x="249" y="97"/>
                    </a:lnTo>
                    <a:lnTo>
                      <a:pt x="249" y="99"/>
                    </a:lnTo>
                    <a:lnTo>
                      <a:pt x="251" y="97"/>
                    </a:lnTo>
                    <a:lnTo>
                      <a:pt x="252" y="99"/>
                    </a:lnTo>
                    <a:lnTo>
                      <a:pt x="252" y="100"/>
                    </a:lnTo>
                    <a:lnTo>
                      <a:pt x="254" y="100"/>
                    </a:lnTo>
                    <a:lnTo>
                      <a:pt x="256" y="100"/>
                    </a:lnTo>
                    <a:lnTo>
                      <a:pt x="257" y="100"/>
                    </a:lnTo>
                    <a:lnTo>
                      <a:pt x="257" y="99"/>
                    </a:lnTo>
                    <a:lnTo>
                      <a:pt x="257" y="97"/>
                    </a:lnTo>
                    <a:lnTo>
                      <a:pt x="259" y="97"/>
                    </a:lnTo>
                    <a:lnTo>
                      <a:pt x="259" y="95"/>
                    </a:lnTo>
                    <a:lnTo>
                      <a:pt x="261" y="95"/>
                    </a:lnTo>
                    <a:lnTo>
                      <a:pt x="262" y="95"/>
                    </a:lnTo>
                    <a:lnTo>
                      <a:pt x="264" y="95"/>
                    </a:lnTo>
                    <a:lnTo>
                      <a:pt x="266" y="99"/>
                    </a:lnTo>
                    <a:lnTo>
                      <a:pt x="267" y="97"/>
                    </a:lnTo>
                    <a:lnTo>
                      <a:pt x="266" y="97"/>
                    </a:lnTo>
                    <a:lnTo>
                      <a:pt x="267" y="95"/>
                    </a:lnTo>
                    <a:lnTo>
                      <a:pt x="266" y="92"/>
                    </a:lnTo>
                    <a:lnTo>
                      <a:pt x="264" y="88"/>
                    </a:lnTo>
                    <a:lnTo>
                      <a:pt x="266" y="87"/>
                    </a:lnTo>
                    <a:lnTo>
                      <a:pt x="267" y="87"/>
                    </a:lnTo>
                    <a:lnTo>
                      <a:pt x="267" y="85"/>
                    </a:lnTo>
                    <a:lnTo>
                      <a:pt x="271" y="88"/>
                    </a:lnTo>
                    <a:lnTo>
                      <a:pt x="271" y="90"/>
                    </a:lnTo>
                    <a:lnTo>
                      <a:pt x="271" y="92"/>
                    </a:lnTo>
                    <a:lnTo>
                      <a:pt x="269" y="92"/>
                    </a:lnTo>
                    <a:lnTo>
                      <a:pt x="269" y="94"/>
                    </a:lnTo>
                    <a:lnTo>
                      <a:pt x="271" y="94"/>
                    </a:lnTo>
                    <a:lnTo>
                      <a:pt x="273" y="92"/>
                    </a:lnTo>
                    <a:lnTo>
                      <a:pt x="273" y="94"/>
                    </a:lnTo>
                    <a:lnTo>
                      <a:pt x="273" y="95"/>
                    </a:lnTo>
                    <a:lnTo>
                      <a:pt x="274" y="95"/>
                    </a:lnTo>
                    <a:lnTo>
                      <a:pt x="276" y="94"/>
                    </a:lnTo>
                    <a:lnTo>
                      <a:pt x="278" y="90"/>
                    </a:lnTo>
                    <a:lnTo>
                      <a:pt x="279" y="88"/>
                    </a:lnTo>
                    <a:lnTo>
                      <a:pt x="281" y="87"/>
                    </a:lnTo>
                    <a:lnTo>
                      <a:pt x="281" y="85"/>
                    </a:lnTo>
                    <a:lnTo>
                      <a:pt x="283" y="85"/>
                    </a:lnTo>
                    <a:lnTo>
                      <a:pt x="286" y="83"/>
                    </a:lnTo>
                    <a:lnTo>
                      <a:pt x="290" y="82"/>
                    </a:lnTo>
                    <a:lnTo>
                      <a:pt x="300" y="73"/>
                    </a:lnTo>
                    <a:lnTo>
                      <a:pt x="301" y="72"/>
                    </a:lnTo>
                    <a:lnTo>
                      <a:pt x="303" y="70"/>
                    </a:lnTo>
                    <a:lnTo>
                      <a:pt x="305" y="72"/>
                    </a:lnTo>
                    <a:lnTo>
                      <a:pt x="306" y="72"/>
                    </a:lnTo>
                    <a:lnTo>
                      <a:pt x="308" y="72"/>
                    </a:lnTo>
                    <a:lnTo>
                      <a:pt x="310" y="70"/>
                    </a:lnTo>
                    <a:lnTo>
                      <a:pt x="313" y="70"/>
                    </a:lnTo>
                    <a:lnTo>
                      <a:pt x="317" y="68"/>
                    </a:lnTo>
                    <a:lnTo>
                      <a:pt x="318" y="68"/>
                    </a:lnTo>
                    <a:lnTo>
                      <a:pt x="322" y="66"/>
                    </a:lnTo>
                    <a:lnTo>
                      <a:pt x="323" y="66"/>
                    </a:lnTo>
                    <a:lnTo>
                      <a:pt x="325" y="66"/>
                    </a:lnTo>
                    <a:lnTo>
                      <a:pt x="327" y="66"/>
                    </a:lnTo>
                    <a:lnTo>
                      <a:pt x="328" y="66"/>
                    </a:lnTo>
                    <a:lnTo>
                      <a:pt x="330" y="66"/>
                    </a:lnTo>
                    <a:lnTo>
                      <a:pt x="332" y="66"/>
                    </a:lnTo>
                    <a:lnTo>
                      <a:pt x="334" y="66"/>
                    </a:lnTo>
                    <a:lnTo>
                      <a:pt x="337" y="66"/>
                    </a:lnTo>
                    <a:lnTo>
                      <a:pt x="339" y="65"/>
                    </a:lnTo>
                    <a:lnTo>
                      <a:pt x="340" y="65"/>
                    </a:lnTo>
                    <a:lnTo>
                      <a:pt x="342" y="65"/>
                    </a:lnTo>
                    <a:lnTo>
                      <a:pt x="344" y="65"/>
                    </a:lnTo>
                    <a:lnTo>
                      <a:pt x="345" y="65"/>
                    </a:lnTo>
                    <a:lnTo>
                      <a:pt x="347" y="65"/>
                    </a:lnTo>
                    <a:lnTo>
                      <a:pt x="350" y="65"/>
                    </a:lnTo>
                    <a:lnTo>
                      <a:pt x="357" y="60"/>
                    </a:lnTo>
                    <a:lnTo>
                      <a:pt x="359" y="58"/>
                    </a:lnTo>
                    <a:lnTo>
                      <a:pt x="362" y="56"/>
                    </a:lnTo>
                    <a:lnTo>
                      <a:pt x="364" y="55"/>
                    </a:lnTo>
                    <a:lnTo>
                      <a:pt x="366" y="55"/>
                    </a:lnTo>
                    <a:lnTo>
                      <a:pt x="371" y="53"/>
                    </a:lnTo>
                    <a:lnTo>
                      <a:pt x="379" y="53"/>
                    </a:lnTo>
                    <a:lnTo>
                      <a:pt x="381" y="51"/>
                    </a:lnTo>
                    <a:lnTo>
                      <a:pt x="383" y="51"/>
                    </a:lnTo>
                    <a:lnTo>
                      <a:pt x="383" y="49"/>
                    </a:lnTo>
                    <a:lnTo>
                      <a:pt x="386" y="49"/>
                    </a:lnTo>
                    <a:lnTo>
                      <a:pt x="384" y="53"/>
                    </a:lnTo>
                    <a:lnTo>
                      <a:pt x="383" y="55"/>
                    </a:lnTo>
                    <a:lnTo>
                      <a:pt x="383" y="56"/>
                    </a:lnTo>
                    <a:lnTo>
                      <a:pt x="381" y="58"/>
                    </a:lnTo>
                    <a:lnTo>
                      <a:pt x="381" y="60"/>
                    </a:lnTo>
                    <a:lnTo>
                      <a:pt x="383" y="61"/>
                    </a:lnTo>
                    <a:lnTo>
                      <a:pt x="383" y="66"/>
                    </a:lnTo>
                    <a:lnTo>
                      <a:pt x="383" y="68"/>
                    </a:lnTo>
                    <a:lnTo>
                      <a:pt x="383" y="70"/>
                    </a:lnTo>
                    <a:lnTo>
                      <a:pt x="383" y="72"/>
                    </a:lnTo>
                    <a:lnTo>
                      <a:pt x="383" y="73"/>
                    </a:lnTo>
                    <a:lnTo>
                      <a:pt x="384" y="73"/>
                    </a:lnTo>
                    <a:lnTo>
                      <a:pt x="384" y="75"/>
                    </a:lnTo>
                    <a:lnTo>
                      <a:pt x="383" y="75"/>
                    </a:lnTo>
                    <a:lnTo>
                      <a:pt x="383" y="77"/>
                    </a:lnTo>
                    <a:lnTo>
                      <a:pt x="383" y="78"/>
                    </a:lnTo>
                    <a:lnTo>
                      <a:pt x="384" y="80"/>
                    </a:lnTo>
                    <a:lnTo>
                      <a:pt x="386" y="80"/>
                    </a:lnTo>
                    <a:lnTo>
                      <a:pt x="389" y="80"/>
                    </a:lnTo>
                    <a:lnTo>
                      <a:pt x="391" y="78"/>
                    </a:lnTo>
                    <a:lnTo>
                      <a:pt x="391" y="80"/>
                    </a:lnTo>
                    <a:lnTo>
                      <a:pt x="393" y="80"/>
                    </a:lnTo>
                    <a:lnTo>
                      <a:pt x="393" y="82"/>
                    </a:lnTo>
                    <a:lnTo>
                      <a:pt x="395" y="82"/>
                    </a:lnTo>
                    <a:lnTo>
                      <a:pt x="396" y="80"/>
                    </a:lnTo>
                    <a:lnTo>
                      <a:pt x="398" y="82"/>
                    </a:lnTo>
                    <a:lnTo>
                      <a:pt x="400" y="83"/>
                    </a:lnTo>
                    <a:lnTo>
                      <a:pt x="401" y="82"/>
                    </a:lnTo>
                    <a:lnTo>
                      <a:pt x="403" y="82"/>
                    </a:lnTo>
                    <a:lnTo>
                      <a:pt x="406" y="78"/>
                    </a:lnTo>
                    <a:lnTo>
                      <a:pt x="408" y="77"/>
                    </a:lnTo>
                    <a:lnTo>
                      <a:pt x="410" y="77"/>
                    </a:lnTo>
                    <a:lnTo>
                      <a:pt x="411" y="77"/>
                    </a:lnTo>
                    <a:lnTo>
                      <a:pt x="413" y="77"/>
                    </a:lnTo>
                    <a:lnTo>
                      <a:pt x="413" y="78"/>
                    </a:lnTo>
                    <a:lnTo>
                      <a:pt x="415" y="80"/>
                    </a:lnTo>
                    <a:lnTo>
                      <a:pt x="417" y="80"/>
                    </a:lnTo>
                    <a:lnTo>
                      <a:pt x="418" y="82"/>
                    </a:lnTo>
                    <a:lnTo>
                      <a:pt x="420" y="83"/>
                    </a:lnTo>
                    <a:lnTo>
                      <a:pt x="422" y="80"/>
                    </a:lnTo>
                    <a:lnTo>
                      <a:pt x="423" y="80"/>
                    </a:lnTo>
                    <a:lnTo>
                      <a:pt x="425" y="80"/>
                    </a:lnTo>
                    <a:lnTo>
                      <a:pt x="425" y="78"/>
                    </a:lnTo>
                    <a:lnTo>
                      <a:pt x="425" y="77"/>
                    </a:lnTo>
                    <a:lnTo>
                      <a:pt x="425" y="75"/>
                    </a:lnTo>
                    <a:lnTo>
                      <a:pt x="427" y="73"/>
                    </a:lnTo>
                    <a:lnTo>
                      <a:pt x="430" y="73"/>
                    </a:lnTo>
                    <a:lnTo>
                      <a:pt x="430" y="72"/>
                    </a:lnTo>
                    <a:lnTo>
                      <a:pt x="433" y="72"/>
                    </a:lnTo>
                    <a:lnTo>
                      <a:pt x="439" y="72"/>
                    </a:lnTo>
                    <a:lnTo>
                      <a:pt x="440" y="68"/>
                    </a:lnTo>
                    <a:lnTo>
                      <a:pt x="444" y="66"/>
                    </a:lnTo>
                    <a:lnTo>
                      <a:pt x="447" y="66"/>
                    </a:lnTo>
                    <a:lnTo>
                      <a:pt x="449" y="68"/>
                    </a:lnTo>
                    <a:lnTo>
                      <a:pt x="449" y="70"/>
                    </a:lnTo>
                    <a:lnTo>
                      <a:pt x="449" y="73"/>
                    </a:lnTo>
                    <a:lnTo>
                      <a:pt x="449" y="78"/>
                    </a:lnTo>
                    <a:lnTo>
                      <a:pt x="449" y="83"/>
                    </a:lnTo>
                    <a:lnTo>
                      <a:pt x="452" y="94"/>
                    </a:lnTo>
                    <a:lnTo>
                      <a:pt x="454" y="97"/>
                    </a:lnTo>
                    <a:lnTo>
                      <a:pt x="452" y="97"/>
                    </a:lnTo>
                    <a:lnTo>
                      <a:pt x="452" y="99"/>
                    </a:lnTo>
                    <a:lnTo>
                      <a:pt x="450" y="99"/>
                    </a:lnTo>
                    <a:lnTo>
                      <a:pt x="449" y="99"/>
                    </a:lnTo>
                    <a:lnTo>
                      <a:pt x="445" y="99"/>
                    </a:lnTo>
                    <a:lnTo>
                      <a:pt x="445" y="100"/>
                    </a:lnTo>
                    <a:lnTo>
                      <a:pt x="444" y="102"/>
                    </a:lnTo>
                    <a:lnTo>
                      <a:pt x="444" y="104"/>
                    </a:lnTo>
                    <a:lnTo>
                      <a:pt x="444" y="105"/>
                    </a:lnTo>
                    <a:lnTo>
                      <a:pt x="447" y="105"/>
                    </a:lnTo>
                    <a:lnTo>
                      <a:pt x="449" y="105"/>
                    </a:lnTo>
                    <a:lnTo>
                      <a:pt x="449" y="104"/>
                    </a:lnTo>
                    <a:lnTo>
                      <a:pt x="452" y="104"/>
                    </a:lnTo>
                    <a:lnTo>
                      <a:pt x="454" y="104"/>
                    </a:lnTo>
                    <a:lnTo>
                      <a:pt x="456" y="105"/>
                    </a:lnTo>
                    <a:lnTo>
                      <a:pt x="457" y="105"/>
                    </a:lnTo>
                    <a:lnTo>
                      <a:pt x="461" y="107"/>
                    </a:lnTo>
                    <a:lnTo>
                      <a:pt x="461" y="109"/>
                    </a:lnTo>
                    <a:lnTo>
                      <a:pt x="461" y="107"/>
                    </a:lnTo>
                    <a:lnTo>
                      <a:pt x="459" y="109"/>
                    </a:lnTo>
                    <a:lnTo>
                      <a:pt x="457" y="110"/>
                    </a:lnTo>
                    <a:lnTo>
                      <a:pt x="457" y="112"/>
                    </a:lnTo>
                    <a:lnTo>
                      <a:pt x="459" y="112"/>
                    </a:lnTo>
                    <a:lnTo>
                      <a:pt x="462" y="116"/>
                    </a:lnTo>
                    <a:lnTo>
                      <a:pt x="464" y="116"/>
                    </a:lnTo>
                    <a:lnTo>
                      <a:pt x="464" y="117"/>
                    </a:lnTo>
                    <a:lnTo>
                      <a:pt x="467" y="117"/>
                    </a:lnTo>
                    <a:lnTo>
                      <a:pt x="469" y="117"/>
                    </a:lnTo>
                    <a:lnTo>
                      <a:pt x="471" y="119"/>
                    </a:lnTo>
                    <a:lnTo>
                      <a:pt x="474" y="119"/>
                    </a:lnTo>
                    <a:lnTo>
                      <a:pt x="476" y="116"/>
                    </a:lnTo>
                    <a:lnTo>
                      <a:pt x="478" y="119"/>
                    </a:lnTo>
                    <a:lnTo>
                      <a:pt x="479" y="119"/>
                    </a:lnTo>
                    <a:lnTo>
                      <a:pt x="481" y="117"/>
                    </a:lnTo>
                    <a:lnTo>
                      <a:pt x="481" y="116"/>
                    </a:lnTo>
                    <a:lnTo>
                      <a:pt x="481" y="114"/>
                    </a:lnTo>
                    <a:lnTo>
                      <a:pt x="479" y="112"/>
                    </a:lnTo>
                    <a:lnTo>
                      <a:pt x="478" y="112"/>
                    </a:lnTo>
                    <a:lnTo>
                      <a:pt x="478" y="110"/>
                    </a:lnTo>
                    <a:lnTo>
                      <a:pt x="476" y="107"/>
                    </a:lnTo>
                    <a:lnTo>
                      <a:pt x="478" y="107"/>
                    </a:lnTo>
                    <a:lnTo>
                      <a:pt x="479" y="109"/>
                    </a:lnTo>
                    <a:lnTo>
                      <a:pt x="481" y="109"/>
                    </a:lnTo>
                    <a:lnTo>
                      <a:pt x="483" y="109"/>
                    </a:lnTo>
                    <a:lnTo>
                      <a:pt x="483" y="107"/>
                    </a:lnTo>
                    <a:lnTo>
                      <a:pt x="484" y="107"/>
                    </a:lnTo>
                    <a:lnTo>
                      <a:pt x="488" y="107"/>
                    </a:lnTo>
                    <a:lnTo>
                      <a:pt x="489" y="105"/>
                    </a:lnTo>
                    <a:lnTo>
                      <a:pt x="491" y="107"/>
                    </a:lnTo>
                    <a:lnTo>
                      <a:pt x="493" y="107"/>
                    </a:lnTo>
                    <a:lnTo>
                      <a:pt x="494" y="109"/>
                    </a:lnTo>
                    <a:lnTo>
                      <a:pt x="496" y="110"/>
                    </a:lnTo>
                    <a:lnTo>
                      <a:pt x="496" y="112"/>
                    </a:lnTo>
                    <a:lnTo>
                      <a:pt x="496" y="114"/>
                    </a:lnTo>
                    <a:lnTo>
                      <a:pt x="498" y="114"/>
                    </a:lnTo>
                    <a:lnTo>
                      <a:pt x="501" y="116"/>
                    </a:lnTo>
                    <a:lnTo>
                      <a:pt x="503" y="116"/>
                    </a:lnTo>
                    <a:lnTo>
                      <a:pt x="503" y="117"/>
                    </a:lnTo>
                    <a:lnTo>
                      <a:pt x="501" y="117"/>
                    </a:lnTo>
                    <a:lnTo>
                      <a:pt x="501" y="119"/>
                    </a:lnTo>
                    <a:lnTo>
                      <a:pt x="501" y="122"/>
                    </a:lnTo>
                    <a:lnTo>
                      <a:pt x="500" y="124"/>
                    </a:lnTo>
                    <a:lnTo>
                      <a:pt x="496" y="124"/>
                    </a:lnTo>
                    <a:lnTo>
                      <a:pt x="491" y="124"/>
                    </a:lnTo>
                    <a:lnTo>
                      <a:pt x="489" y="122"/>
                    </a:lnTo>
                    <a:lnTo>
                      <a:pt x="488" y="124"/>
                    </a:lnTo>
                    <a:lnTo>
                      <a:pt x="486" y="124"/>
                    </a:lnTo>
                    <a:lnTo>
                      <a:pt x="484" y="124"/>
                    </a:lnTo>
                    <a:lnTo>
                      <a:pt x="483" y="124"/>
                    </a:lnTo>
                    <a:lnTo>
                      <a:pt x="483" y="126"/>
                    </a:lnTo>
                    <a:lnTo>
                      <a:pt x="481" y="126"/>
                    </a:lnTo>
                    <a:lnTo>
                      <a:pt x="479" y="124"/>
                    </a:lnTo>
                    <a:lnTo>
                      <a:pt x="478" y="124"/>
                    </a:lnTo>
                    <a:lnTo>
                      <a:pt x="476" y="124"/>
                    </a:lnTo>
                    <a:lnTo>
                      <a:pt x="474" y="122"/>
                    </a:lnTo>
                    <a:lnTo>
                      <a:pt x="471" y="122"/>
                    </a:lnTo>
                    <a:lnTo>
                      <a:pt x="471" y="124"/>
                    </a:lnTo>
                    <a:lnTo>
                      <a:pt x="469" y="124"/>
                    </a:lnTo>
                    <a:lnTo>
                      <a:pt x="466" y="124"/>
                    </a:lnTo>
                    <a:lnTo>
                      <a:pt x="464" y="124"/>
                    </a:lnTo>
                    <a:lnTo>
                      <a:pt x="459" y="124"/>
                    </a:lnTo>
                    <a:lnTo>
                      <a:pt x="457" y="124"/>
                    </a:lnTo>
                    <a:lnTo>
                      <a:pt x="456" y="124"/>
                    </a:lnTo>
                    <a:lnTo>
                      <a:pt x="452" y="126"/>
                    </a:lnTo>
                    <a:lnTo>
                      <a:pt x="450" y="126"/>
                    </a:lnTo>
                    <a:lnTo>
                      <a:pt x="449" y="126"/>
                    </a:lnTo>
                    <a:lnTo>
                      <a:pt x="447" y="126"/>
                    </a:lnTo>
                    <a:lnTo>
                      <a:pt x="447" y="127"/>
                    </a:lnTo>
                    <a:lnTo>
                      <a:pt x="445" y="127"/>
                    </a:lnTo>
                    <a:lnTo>
                      <a:pt x="442" y="127"/>
                    </a:lnTo>
                    <a:lnTo>
                      <a:pt x="440" y="129"/>
                    </a:lnTo>
                    <a:lnTo>
                      <a:pt x="439" y="131"/>
                    </a:lnTo>
                    <a:lnTo>
                      <a:pt x="437" y="131"/>
                    </a:lnTo>
                    <a:lnTo>
                      <a:pt x="435" y="129"/>
                    </a:lnTo>
                    <a:lnTo>
                      <a:pt x="433" y="129"/>
                    </a:lnTo>
                    <a:lnTo>
                      <a:pt x="433" y="127"/>
                    </a:lnTo>
                    <a:lnTo>
                      <a:pt x="432" y="127"/>
                    </a:lnTo>
                    <a:lnTo>
                      <a:pt x="430" y="127"/>
                    </a:lnTo>
                    <a:lnTo>
                      <a:pt x="430" y="126"/>
                    </a:lnTo>
                    <a:lnTo>
                      <a:pt x="428" y="126"/>
                    </a:lnTo>
                    <a:lnTo>
                      <a:pt x="428" y="127"/>
                    </a:lnTo>
                    <a:lnTo>
                      <a:pt x="427" y="129"/>
                    </a:lnTo>
                    <a:lnTo>
                      <a:pt x="427" y="127"/>
                    </a:lnTo>
                    <a:lnTo>
                      <a:pt x="427" y="126"/>
                    </a:lnTo>
                    <a:lnTo>
                      <a:pt x="427" y="124"/>
                    </a:lnTo>
                    <a:lnTo>
                      <a:pt x="425" y="124"/>
                    </a:lnTo>
                    <a:lnTo>
                      <a:pt x="423" y="122"/>
                    </a:lnTo>
                    <a:lnTo>
                      <a:pt x="422" y="122"/>
                    </a:lnTo>
                    <a:lnTo>
                      <a:pt x="422" y="124"/>
                    </a:lnTo>
                    <a:lnTo>
                      <a:pt x="420" y="124"/>
                    </a:lnTo>
                    <a:lnTo>
                      <a:pt x="417" y="121"/>
                    </a:lnTo>
                    <a:lnTo>
                      <a:pt x="417" y="122"/>
                    </a:lnTo>
                    <a:lnTo>
                      <a:pt x="415" y="122"/>
                    </a:lnTo>
                    <a:lnTo>
                      <a:pt x="415" y="124"/>
                    </a:lnTo>
                    <a:lnTo>
                      <a:pt x="415" y="126"/>
                    </a:lnTo>
                    <a:lnTo>
                      <a:pt x="415" y="129"/>
                    </a:lnTo>
                    <a:lnTo>
                      <a:pt x="417" y="129"/>
                    </a:lnTo>
                    <a:lnTo>
                      <a:pt x="415" y="129"/>
                    </a:lnTo>
                    <a:lnTo>
                      <a:pt x="415" y="131"/>
                    </a:lnTo>
                    <a:lnTo>
                      <a:pt x="413" y="131"/>
                    </a:lnTo>
                    <a:lnTo>
                      <a:pt x="411" y="133"/>
                    </a:lnTo>
                    <a:lnTo>
                      <a:pt x="411" y="134"/>
                    </a:lnTo>
                    <a:lnTo>
                      <a:pt x="413" y="134"/>
                    </a:lnTo>
                    <a:lnTo>
                      <a:pt x="415" y="136"/>
                    </a:lnTo>
                    <a:lnTo>
                      <a:pt x="413" y="138"/>
                    </a:lnTo>
                    <a:lnTo>
                      <a:pt x="415" y="141"/>
                    </a:lnTo>
                    <a:lnTo>
                      <a:pt x="417" y="143"/>
                    </a:lnTo>
                    <a:lnTo>
                      <a:pt x="415" y="143"/>
                    </a:lnTo>
                    <a:lnTo>
                      <a:pt x="415" y="144"/>
                    </a:lnTo>
                    <a:lnTo>
                      <a:pt x="413" y="144"/>
                    </a:lnTo>
                    <a:lnTo>
                      <a:pt x="411" y="144"/>
                    </a:lnTo>
                    <a:lnTo>
                      <a:pt x="411" y="143"/>
                    </a:lnTo>
                    <a:lnTo>
                      <a:pt x="410" y="143"/>
                    </a:lnTo>
                    <a:lnTo>
                      <a:pt x="408" y="141"/>
                    </a:lnTo>
                    <a:lnTo>
                      <a:pt x="406" y="141"/>
                    </a:lnTo>
                    <a:lnTo>
                      <a:pt x="406" y="139"/>
                    </a:lnTo>
                    <a:lnTo>
                      <a:pt x="405" y="139"/>
                    </a:lnTo>
                    <a:lnTo>
                      <a:pt x="405" y="138"/>
                    </a:lnTo>
                    <a:lnTo>
                      <a:pt x="403" y="138"/>
                    </a:lnTo>
                    <a:lnTo>
                      <a:pt x="401" y="138"/>
                    </a:lnTo>
                    <a:lnTo>
                      <a:pt x="400" y="136"/>
                    </a:lnTo>
                    <a:lnTo>
                      <a:pt x="398" y="134"/>
                    </a:lnTo>
                    <a:lnTo>
                      <a:pt x="395" y="131"/>
                    </a:lnTo>
                    <a:lnTo>
                      <a:pt x="393" y="129"/>
                    </a:lnTo>
                    <a:lnTo>
                      <a:pt x="391" y="129"/>
                    </a:lnTo>
                    <a:lnTo>
                      <a:pt x="389" y="127"/>
                    </a:lnTo>
                    <a:lnTo>
                      <a:pt x="388" y="127"/>
                    </a:lnTo>
                    <a:lnTo>
                      <a:pt x="386" y="127"/>
                    </a:lnTo>
                    <a:lnTo>
                      <a:pt x="384" y="127"/>
                    </a:lnTo>
                    <a:lnTo>
                      <a:pt x="383" y="126"/>
                    </a:lnTo>
                    <a:lnTo>
                      <a:pt x="381" y="126"/>
                    </a:lnTo>
                    <a:lnTo>
                      <a:pt x="379" y="127"/>
                    </a:lnTo>
                    <a:lnTo>
                      <a:pt x="378" y="127"/>
                    </a:lnTo>
                    <a:lnTo>
                      <a:pt x="378" y="126"/>
                    </a:lnTo>
                    <a:lnTo>
                      <a:pt x="376" y="126"/>
                    </a:lnTo>
                    <a:lnTo>
                      <a:pt x="374" y="126"/>
                    </a:lnTo>
                    <a:lnTo>
                      <a:pt x="373" y="126"/>
                    </a:lnTo>
                    <a:lnTo>
                      <a:pt x="371" y="126"/>
                    </a:lnTo>
                    <a:lnTo>
                      <a:pt x="371" y="124"/>
                    </a:lnTo>
                    <a:lnTo>
                      <a:pt x="369" y="124"/>
                    </a:lnTo>
                    <a:lnTo>
                      <a:pt x="367" y="124"/>
                    </a:lnTo>
                    <a:lnTo>
                      <a:pt x="366" y="124"/>
                    </a:lnTo>
                    <a:lnTo>
                      <a:pt x="364" y="124"/>
                    </a:lnTo>
                    <a:lnTo>
                      <a:pt x="362" y="124"/>
                    </a:lnTo>
                    <a:lnTo>
                      <a:pt x="362" y="122"/>
                    </a:lnTo>
                    <a:lnTo>
                      <a:pt x="361" y="122"/>
                    </a:lnTo>
                    <a:lnTo>
                      <a:pt x="361" y="124"/>
                    </a:lnTo>
                    <a:lnTo>
                      <a:pt x="359" y="124"/>
                    </a:lnTo>
                    <a:lnTo>
                      <a:pt x="359" y="126"/>
                    </a:lnTo>
                    <a:lnTo>
                      <a:pt x="359" y="124"/>
                    </a:lnTo>
                    <a:lnTo>
                      <a:pt x="357" y="124"/>
                    </a:lnTo>
                    <a:lnTo>
                      <a:pt x="356" y="124"/>
                    </a:lnTo>
                    <a:lnTo>
                      <a:pt x="354" y="126"/>
                    </a:lnTo>
                    <a:lnTo>
                      <a:pt x="352" y="127"/>
                    </a:lnTo>
                    <a:lnTo>
                      <a:pt x="352" y="129"/>
                    </a:lnTo>
                    <a:lnTo>
                      <a:pt x="349" y="133"/>
                    </a:lnTo>
                    <a:lnTo>
                      <a:pt x="349" y="134"/>
                    </a:lnTo>
                    <a:lnTo>
                      <a:pt x="349" y="136"/>
                    </a:lnTo>
                    <a:lnTo>
                      <a:pt x="347" y="136"/>
                    </a:lnTo>
                    <a:lnTo>
                      <a:pt x="347" y="138"/>
                    </a:lnTo>
                    <a:lnTo>
                      <a:pt x="345" y="138"/>
                    </a:lnTo>
                    <a:lnTo>
                      <a:pt x="345" y="139"/>
                    </a:lnTo>
                    <a:lnTo>
                      <a:pt x="344" y="139"/>
                    </a:lnTo>
                    <a:lnTo>
                      <a:pt x="342" y="139"/>
                    </a:lnTo>
                    <a:lnTo>
                      <a:pt x="340" y="139"/>
                    </a:lnTo>
                    <a:lnTo>
                      <a:pt x="339" y="139"/>
                    </a:lnTo>
                    <a:lnTo>
                      <a:pt x="337" y="139"/>
                    </a:lnTo>
                    <a:lnTo>
                      <a:pt x="335" y="139"/>
                    </a:lnTo>
                    <a:lnTo>
                      <a:pt x="334" y="139"/>
                    </a:lnTo>
                    <a:lnTo>
                      <a:pt x="334" y="141"/>
                    </a:lnTo>
                    <a:lnTo>
                      <a:pt x="332" y="141"/>
                    </a:lnTo>
                    <a:lnTo>
                      <a:pt x="330" y="141"/>
                    </a:lnTo>
                    <a:lnTo>
                      <a:pt x="328" y="141"/>
                    </a:lnTo>
                    <a:lnTo>
                      <a:pt x="328" y="143"/>
                    </a:lnTo>
                    <a:lnTo>
                      <a:pt x="327" y="143"/>
                    </a:lnTo>
                    <a:lnTo>
                      <a:pt x="327" y="144"/>
                    </a:lnTo>
                    <a:lnTo>
                      <a:pt x="328" y="146"/>
                    </a:lnTo>
                    <a:lnTo>
                      <a:pt x="325" y="144"/>
                    </a:lnTo>
                    <a:lnTo>
                      <a:pt x="322" y="143"/>
                    </a:lnTo>
                    <a:lnTo>
                      <a:pt x="318" y="143"/>
                    </a:lnTo>
                    <a:lnTo>
                      <a:pt x="317" y="143"/>
                    </a:lnTo>
                    <a:lnTo>
                      <a:pt x="315" y="143"/>
                    </a:lnTo>
                    <a:lnTo>
                      <a:pt x="313" y="143"/>
                    </a:lnTo>
                    <a:lnTo>
                      <a:pt x="312" y="144"/>
                    </a:lnTo>
                    <a:lnTo>
                      <a:pt x="310" y="144"/>
                    </a:lnTo>
                    <a:lnTo>
                      <a:pt x="308" y="144"/>
                    </a:lnTo>
                    <a:lnTo>
                      <a:pt x="306" y="144"/>
                    </a:lnTo>
                    <a:lnTo>
                      <a:pt x="305" y="146"/>
                    </a:lnTo>
                    <a:lnTo>
                      <a:pt x="303" y="146"/>
                    </a:lnTo>
                    <a:lnTo>
                      <a:pt x="301" y="146"/>
                    </a:lnTo>
                    <a:lnTo>
                      <a:pt x="300" y="149"/>
                    </a:lnTo>
                    <a:lnTo>
                      <a:pt x="300" y="151"/>
                    </a:lnTo>
                    <a:lnTo>
                      <a:pt x="300" y="156"/>
                    </a:lnTo>
                    <a:lnTo>
                      <a:pt x="298" y="158"/>
                    </a:lnTo>
                    <a:lnTo>
                      <a:pt x="298" y="161"/>
                    </a:lnTo>
                    <a:lnTo>
                      <a:pt x="298" y="163"/>
                    </a:lnTo>
                    <a:lnTo>
                      <a:pt x="296" y="163"/>
                    </a:lnTo>
                    <a:lnTo>
                      <a:pt x="295" y="163"/>
                    </a:lnTo>
                    <a:lnTo>
                      <a:pt x="293" y="163"/>
                    </a:lnTo>
                    <a:lnTo>
                      <a:pt x="293" y="165"/>
                    </a:lnTo>
                    <a:lnTo>
                      <a:pt x="293" y="166"/>
                    </a:lnTo>
                    <a:lnTo>
                      <a:pt x="291" y="166"/>
                    </a:lnTo>
                    <a:lnTo>
                      <a:pt x="290" y="168"/>
                    </a:lnTo>
                    <a:lnTo>
                      <a:pt x="288" y="168"/>
                    </a:lnTo>
                    <a:lnTo>
                      <a:pt x="286" y="168"/>
                    </a:lnTo>
                    <a:lnTo>
                      <a:pt x="286" y="170"/>
                    </a:lnTo>
                    <a:lnTo>
                      <a:pt x="286" y="171"/>
                    </a:lnTo>
                    <a:lnTo>
                      <a:pt x="286" y="173"/>
                    </a:lnTo>
                    <a:lnTo>
                      <a:pt x="283" y="171"/>
                    </a:lnTo>
                    <a:lnTo>
                      <a:pt x="283" y="173"/>
                    </a:lnTo>
                    <a:lnTo>
                      <a:pt x="283" y="177"/>
                    </a:lnTo>
                    <a:lnTo>
                      <a:pt x="283" y="178"/>
                    </a:lnTo>
                    <a:lnTo>
                      <a:pt x="281" y="177"/>
                    </a:lnTo>
                    <a:lnTo>
                      <a:pt x="281" y="178"/>
                    </a:lnTo>
                    <a:lnTo>
                      <a:pt x="279" y="178"/>
                    </a:lnTo>
                    <a:lnTo>
                      <a:pt x="281" y="182"/>
                    </a:lnTo>
                    <a:lnTo>
                      <a:pt x="281" y="183"/>
                    </a:lnTo>
                    <a:lnTo>
                      <a:pt x="279" y="183"/>
                    </a:lnTo>
                    <a:lnTo>
                      <a:pt x="278" y="183"/>
                    </a:lnTo>
                    <a:lnTo>
                      <a:pt x="276" y="182"/>
                    </a:lnTo>
                    <a:lnTo>
                      <a:pt x="276" y="180"/>
                    </a:lnTo>
                    <a:lnTo>
                      <a:pt x="274" y="180"/>
                    </a:lnTo>
                    <a:lnTo>
                      <a:pt x="273" y="178"/>
                    </a:lnTo>
                    <a:lnTo>
                      <a:pt x="273" y="177"/>
                    </a:lnTo>
                    <a:lnTo>
                      <a:pt x="274" y="177"/>
                    </a:lnTo>
                    <a:lnTo>
                      <a:pt x="276" y="177"/>
                    </a:lnTo>
                    <a:lnTo>
                      <a:pt x="276" y="175"/>
                    </a:lnTo>
                    <a:lnTo>
                      <a:pt x="276" y="173"/>
                    </a:lnTo>
                    <a:lnTo>
                      <a:pt x="276" y="171"/>
                    </a:lnTo>
                    <a:lnTo>
                      <a:pt x="278" y="171"/>
                    </a:lnTo>
                    <a:lnTo>
                      <a:pt x="279" y="170"/>
                    </a:lnTo>
                    <a:lnTo>
                      <a:pt x="278" y="168"/>
                    </a:lnTo>
                    <a:lnTo>
                      <a:pt x="278" y="166"/>
                    </a:lnTo>
                    <a:lnTo>
                      <a:pt x="279" y="166"/>
                    </a:lnTo>
                    <a:lnTo>
                      <a:pt x="281" y="166"/>
                    </a:lnTo>
                    <a:lnTo>
                      <a:pt x="283" y="165"/>
                    </a:lnTo>
                    <a:lnTo>
                      <a:pt x="281" y="165"/>
                    </a:lnTo>
                    <a:lnTo>
                      <a:pt x="283" y="163"/>
                    </a:lnTo>
                    <a:lnTo>
                      <a:pt x="283" y="161"/>
                    </a:lnTo>
                    <a:lnTo>
                      <a:pt x="283" y="160"/>
                    </a:lnTo>
                    <a:lnTo>
                      <a:pt x="284" y="160"/>
                    </a:lnTo>
                    <a:lnTo>
                      <a:pt x="284" y="158"/>
                    </a:lnTo>
                    <a:lnTo>
                      <a:pt x="284" y="156"/>
                    </a:lnTo>
                    <a:lnTo>
                      <a:pt x="284" y="155"/>
                    </a:lnTo>
                    <a:lnTo>
                      <a:pt x="283" y="155"/>
                    </a:lnTo>
                    <a:lnTo>
                      <a:pt x="283" y="153"/>
                    </a:lnTo>
                    <a:lnTo>
                      <a:pt x="281" y="153"/>
                    </a:lnTo>
                    <a:lnTo>
                      <a:pt x="279" y="155"/>
                    </a:lnTo>
                    <a:lnTo>
                      <a:pt x="279" y="156"/>
                    </a:lnTo>
                    <a:lnTo>
                      <a:pt x="278" y="156"/>
                    </a:lnTo>
                    <a:lnTo>
                      <a:pt x="278" y="158"/>
                    </a:lnTo>
                    <a:lnTo>
                      <a:pt x="278" y="160"/>
                    </a:lnTo>
                    <a:lnTo>
                      <a:pt x="276" y="161"/>
                    </a:lnTo>
                    <a:lnTo>
                      <a:pt x="271" y="160"/>
                    </a:lnTo>
                    <a:lnTo>
                      <a:pt x="269" y="158"/>
                    </a:lnTo>
                    <a:lnTo>
                      <a:pt x="267" y="158"/>
                    </a:lnTo>
                    <a:lnTo>
                      <a:pt x="266" y="160"/>
                    </a:lnTo>
                    <a:lnTo>
                      <a:pt x="267" y="163"/>
                    </a:lnTo>
                    <a:lnTo>
                      <a:pt x="267" y="165"/>
                    </a:lnTo>
                    <a:lnTo>
                      <a:pt x="267" y="166"/>
                    </a:lnTo>
                    <a:lnTo>
                      <a:pt x="266" y="168"/>
                    </a:lnTo>
                    <a:lnTo>
                      <a:pt x="264" y="168"/>
                    </a:lnTo>
                    <a:lnTo>
                      <a:pt x="264" y="170"/>
                    </a:lnTo>
                    <a:lnTo>
                      <a:pt x="264" y="171"/>
                    </a:lnTo>
                    <a:lnTo>
                      <a:pt x="264" y="173"/>
                    </a:lnTo>
                    <a:lnTo>
                      <a:pt x="262" y="175"/>
                    </a:lnTo>
                    <a:lnTo>
                      <a:pt x="261" y="175"/>
                    </a:lnTo>
                    <a:lnTo>
                      <a:pt x="259" y="175"/>
                    </a:lnTo>
                    <a:lnTo>
                      <a:pt x="259" y="177"/>
                    </a:lnTo>
                    <a:lnTo>
                      <a:pt x="257" y="177"/>
                    </a:lnTo>
                    <a:lnTo>
                      <a:pt x="256" y="180"/>
                    </a:lnTo>
                    <a:lnTo>
                      <a:pt x="256" y="178"/>
                    </a:lnTo>
                    <a:lnTo>
                      <a:pt x="254" y="178"/>
                    </a:lnTo>
                    <a:lnTo>
                      <a:pt x="254" y="177"/>
                    </a:lnTo>
                    <a:lnTo>
                      <a:pt x="254" y="175"/>
                    </a:lnTo>
                    <a:lnTo>
                      <a:pt x="254" y="171"/>
                    </a:lnTo>
                    <a:lnTo>
                      <a:pt x="254" y="170"/>
                    </a:lnTo>
                    <a:lnTo>
                      <a:pt x="252" y="168"/>
                    </a:lnTo>
                    <a:lnTo>
                      <a:pt x="252" y="166"/>
                    </a:lnTo>
                    <a:lnTo>
                      <a:pt x="251" y="163"/>
                    </a:lnTo>
                    <a:lnTo>
                      <a:pt x="249" y="163"/>
                    </a:lnTo>
                    <a:lnTo>
                      <a:pt x="247" y="165"/>
                    </a:lnTo>
                    <a:lnTo>
                      <a:pt x="247" y="166"/>
                    </a:lnTo>
                    <a:lnTo>
                      <a:pt x="247" y="168"/>
                    </a:lnTo>
                    <a:lnTo>
                      <a:pt x="247" y="170"/>
                    </a:lnTo>
                    <a:lnTo>
                      <a:pt x="247" y="171"/>
                    </a:lnTo>
                    <a:lnTo>
                      <a:pt x="249" y="173"/>
                    </a:lnTo>
                    <a:lnTo>
                      <a:pt x="247" y="175"/>
                    </a:lnTo>
                    <a:lnTo>
                      <a:pt x="247" y="177"/>
                    </a:lnTo>
                    <a:lnTo>
                      <a:pt x="249" y="177"/>
                    </a:lnTo>
                    <a:lnTo>
                      <a:pt x="247" y="177"/>
                    </a:lnTo>
                    <a:lnTo>
                      <a:pt x="245" y="178"/>
                    </a:lnTo>
                    <a:lnTo>
                      <a:pt x="245" y="180"/>
                    </a:lnTo>
                    <a:lnTo>
                      <a:pt x="244" y="180"/>
                    </a:lnTo>
                    <a:lnTo>
                      <a:pt x="242" y="182"/>
                    </a:lnTo>
                    <a:lnTo>
                      <a:pt x="240" y="182"/>
                    </a:lnTo>
                    <a:lnTo>
                      <a:pt x="240" y="183"/>
                    </a:lnTo>
                    <a:lnTo>
                      <a:pt x="239" y="185"/>
                    </a:lnTo>
                    <a:lnTo>
                      <a:pt x="239" y="187"/>
                    </a:lnTo>
                    <a:lnTo>
                      <a:pt x="239" y="188"/>
                    </a:lnTo>
                    <a:lnTo>
                      <a:pt x="237" y="188"/>
                    </a:lnTo>
                    <a:lnTo>
                      <a:pt x="237" y="190"/>
                    </a:lnTo>
                    <a:lnTo>
                      <a:pt x="235" y="192"/>
                    </a:lnTo>
                    <a:lnTo>
                      <a:pt x="235" y="194"/>
                    </a:lnTo>
                    <a:lnTo>
                      <a:pt x="235" y="195"/>
                    </a:lnTo>
                    <a:lnTo>
                      <a:pt x="234" y="199"/>
                    </a:lnTo>
                    <a:lnTo>
                      <a:pt x="234" y="200"/>
                    </a:lnTo>
                    <a:lnTo>
                      <a:pt x="234" y="202"/>
                    </a:lnTo>
                    <a:lnTo>
                      <a:pt x="232" y="204"/>
                    </a:lnTo>
                    <a:lnTo>
                      <a:pt x="232" y="205"/>
                    </a:lnTo>
                    <a:lnTo>
                      <a:pt x="232" y="207"/>
                    </a:lnTo>
                    <a:lnTo>
                      <a:pt x="232" y="209"/>
                    </a:lnTo>
                    <a:lnTo>
                      <a:pt x="230" y="210"/>
                    </a:lnTo>
                    <a:lnTo>
                      <a:pt x="230" y="212"/>
                    </a:lnTo>
                    <a:lnTo>
                      <a:pt x="229" y="212"/>
                    </a:lnTo>
                    <a:lnTo>
                      <a:pt x="229" y="214"/>
                    </a:lnTo>
                    <a:lnTo>
                      <a:pt x="227" y="214"/>
                    </a:lnTo>
                    <a:lnTo>
                      <a:pt x="227" y="216"/>
                    </a:lnTo>
                    <a:lnTo>
                      <a:pt x="227" y="217"/>
                    </a:lnTo>
                    <a:lnTo>
                      <a:pt x="225" y="219"/>
                    </a:lnTo>
                    <a:lnTo>
                      <a:pt x="225" y="221"/>
                    </a:lnTo>
                    <a:lnTo>
                      <a:pt x="225" y="222"/>
                    </a:lnTo>
                    <a:lnTo>
                      <a:pt x="223" y="224"/>
                    </a:lnTo>
                    <a:lnTo>
                      <a:pt x="222" y="227"/>
                    </a:lnTo>
                    <a:lnTo>
                      <a:pt x="222" y="229"/>
                    </a:lnTo>
                    <a:lnTo>
                      <a:pt x="220" y="229"/>
                    </a:lnTo>
                    <a:lnTo>
                      <a:pt x="220" y="231"/>
                    </a:lnTo>
                    <a:lnTo>
                      <a:pt x="220" y="232"/>
                    </a:lnTo>
                    <a:lnTo>
                      <a:pt x="218" y="232"/>
                    </a:lnTo>
                    <a:lnTo>
                      <a:pt x="218" y="234"/>
                    </a:lnTo>
                    <a:lnTo>
                      <a:pt x="217" y="234"/>
                    </a:lnTo>
                    <a:lnTo>
                      <a:pt x="217" y="236"/>
                    </a:lnTo>
                    <a:lnTo>
                      <a:pt x="215" y="236"/>
                    </a:lnTo>
                    <a:lnTo>
                      <a:pt x="215" y="238"/>
                    </a:lnTo>
                    <a:lnTo>
                      <a:pt x="215" y="239"/>
                    </a:lnTo>
                    <a:lnTo>
                      <a:pt x="215" y="241"/>
                    </a:lnTo>
                    <a:lnTo>
                      <a:pt x="213" y="241"/>
                    </a:lnTo>
                    <a:lnTo>
                      <a:pt x="215" y="241"/>
                    </a:lnTo>
                    <a:lnTo>
                      <a:pt x="215" y="243"/>
                    </a:lnTo>
                    <a:lnTo>
                      <a:pt x="215" y="244"/>
                    </a:lnTo>
                    <a:lnTo>
                      <a:pt x="217" y="244"/>
                    </a:lnTo>
                    <a:lnTo>
                      <a:pt x="212" y="243"/>
                    </a:lnTo>
                    <a:lnTo>
                      <a:pt x="205" y="238"/>
                    </a:lnTo>
                    <a:lnTo>
                      <a:pt x="205" y="236"/>
                    </a:lnTo>
                    <a:lnTo>
                      <a:pt x="203" y="234"/>
                    </a:lnTo>
                    <a:lnTo>
                      <a:pt x="205" y="234"/>
                    </a:lnTo>
                    <a:lnTo>
                      <a:pt x="205" y="232"/>
                    </a:lnTo>
                    <a:lnTo>
                      <a:pt x="207" y="229"/>
                    </a:lnTo>
                    <a:lnTo>
                      <a:pt x="207" y="227"/>
                    </a:lnTo>
                    <a:lnTo>
                      <a:pt x="210" y="219"/>
                    </a:lnTo>
                    <a:lnTo>
                      <a:pt x="210" y="217"/>
                    </a:lnTo>
                    <a:lnTo>
                      <a:pt x="208" y="216"/>
                    </a:lnTo>
                    <a:lnTo>
                      <a:pt x="207" y="216"/>
                    </a:lnTo>
                    <a:lnTo>
                      <a:pt x="207" y="214"/>
                    </a:lnTo>
                    <a:lnTo>
                      <a:pt x="205" y="214"/>
                    </a:lnTo>
                    <a:lnTo>
                      <a:pt x="203" y="216"/>
                    </a:lnTo>
                    <a:lnTo>
                      <a:pt x="201" y="219"/>
                    </a:lnTo>
                    <a:lnTo>
                      <a:pt x="200" y="219"/>
                    </a:lnTo>
                    <a:lnTo>
                      <a:pt x="198" y="219"/>
                    </a:lnTo>
                    <a:lnTo>
                      <a:pt x="196" y="219"/>
                    </a:lnTo>
                    <a:lnTo>
                      <a:pt x="195" y="221"/>
                    </a:lnTo>
                    <a:lnTo>
                      <a:pt x="191" y="219"/>
                    </a:lnTo>
                    <a:lnTo>
                      <a:pt x="193" y="212"/>
                    </a:lnTo>
                    <a:lnTo>
                      <a:pt x="196" y="207"/>
                    </a:lnTo>
                    <a:lnTo>
                      <a:pt x="196" y="205"/>
                    </a:lnTo>
                    <a:lnTo>
                      <a:pt x="198" y="204"/>
                    </a:lnTo>
                    <a:lnTo>
                      <a:pt x="196" y="197"/>
                    </a:lnTo>
                    <a:lnTo>
                      <a:pt x="196" y="192"/>
                    </a:lnTo>
                    <a:lnTo>
                      <a:pt x="193" y="188"/>
                    </a:lnTo>
                    <a:lnTo>
                      <a:pt x="193" y="187"/>
                    </a:lnTo>
                    <a:lnTo>
                      <a:pt x="196" y="185"/>
                    </a:lnTo>
                    <a:lnTo>
                      <a:pt x="195" y="182"/>
                    </a:lnTo>
                    <a:lnTo>
                      <a:pt x="193" y="182"/>
                    </a:lnTo>
                    <a:lnTo>
                      <a:pt x="190" y="178"/>
                    </a:lnTo>
                    <a:lnTo>
                      <a:pt x="179" y="175"/>
                    </a:lnTo>
                    <a:lnTo>
                      <a:pt x="176" y="175"/>
                    </a:lnTo>
                    <a:lnTo>
                      <a:pt x="176" y="177"/>
                    </a:lnTo>
                    <a:lnTo>
                      <a:pt x="174" y="177"/>
                    </a:lnTo>
                    <a:lnTo>
                      <a:pt x="173" y="177"/>
                    </a:lnTo>
                    <a:lnTo>
                      <a:pt x="169" y="173"/>
                    </a:lnTo>
                    <a:lnTo>
                      <a:pt x="171" y="171"/>
                    </a:lnTo>
                    <a:lnTo>
                      <a:pt x="171" y="170"/>
                    </a:lnTo>
                    <a:lnTo>
                      <a:pt x="173" y="168"/>
                    </a:lnTo>
                    <a:lnTo>
                      <a:pt x="173" y="166"/>
                    </a:lnTo>
                    <a:lnTo>
                      <a:pt x="171" y="163"/>
                    </a:lnTo>
                    <a:lnTo>
                      <a:pt x="169" y="163"/>
                    </a:lnTo>
                    <a:lnTo>
                      <a:pt x="168" y="161"/>
                    </a:lnTo>
                    <a:lnTo>
                      <a:pt x="166" y="160"/>
                    </a:lnTo>
                    <a:lnTo>
                      <a:pt x="164" y="160"/>
                    </a:lnTo>
                    <a:lnTo>
                      <a:pt x="162" y="160"/>
                    </a:lnTo>
                    <a:lnTo>
                      <a:pt x="161" y="160"/>
                    </a:lnTo>
                    <a:lnTo>
                      <a:pt x="159" y="160"/>
                    </a:lnTo>
                    <a:lnTo>
                      <a:pt x="157" y="160"/>
                    </a:lnTo>
                    <a:lnTo>
                      <a:pt x="151" y="156"/>
                    </a:lnTo>
                    <a:lnTo>
                      <a:pt x="147" y="158"/>
                    </a:lnTo>
                    <a:lnTo>
                      <a:pt x="142" y="158"/>
                    </a:lnTo>
                    <a:lnTo>
                      <a:pt x="142" y="156"/>
                    </a:lnTo>
                    <a:lnTo>
                      <a:pt x="140" y="155"/>
                    </a:lnTo>
                    <a:lnTo>
                      <a:pt x="139" y="155"/>
                    </a:lnTo>
                    <a:lnTo>
                      <a:pt x="134" y="158"/>
                    </a:lnTo>
                    <a:lnTo>
                      <a:pt x="132" y="160"/>
                    </a:lnTo>
                    <a:lnTo>
                      <a:pt x="130" y="160"/>
                    </a:lnTo>
                    <a:lnTo>
                      <a:pt x="129" y="158"/>
                    </a:lnTo>
                    <a:lnTo>
                      <a:pt x="129" y="156"/>
                    </a:lnTo>
                    <a:lnTo>
                      <a:pt x="125" y="155"/>
                    </a:lnTo>
                    <a:lnTo>
                      <a:pt x="123" y="155"/>
                    </a:lnTo>
                    <a:lnTo>
                      <a:pt x="122" y="156"/>
                    </a:lnTo>
                    <a:lnTo>
                      <a:pt x="118" y="156"/>
                    </a:lnTo>
                    <a:lnTo>
                      <a:pt x="117" y="156"/>
                    </a:lnTo>
                    <a:lnTo>
                      <a:pt x="117" y="155"/>
                    </a:lnTo>
                    <a:lnTo>
                      <a:pt x="110" y="151"/>
                    </a:lnTo>
                    <a:lnTo>
                      <a:pt x="108" y="151"/>
                    </a:lnTo>
                    <a:lnTo>
                      <a:pt x="105" y="149"/>
                    </a:lnTo>
                    <a:lnTo>
                      <a:pt x="100" y="148"/>
                    </a:lnTo>
                    <a:lnTo>
                      <a:pt x="95" y="146"/>
                    </a:lnTo>
                    <a:lnTo>
                      <a:pt x="93" y="144"/>
                    </a:lnTo>
                    <a:lnTo>
                      <a:pt x="90" y="144"/>
                    </a:lnTo>
                    <a:lnTo>
                      <a:pt x="88" y="144"/>
                    </a:lnTo>
                    <a:lnTo>
                      <a:pt x="85" y="143"/>
                    </a:lnTo>
                    <a:lnTo>
                      <a:pt x="39" y="134"/>
                    </a:lnTo>
                    <a:lnTo>
                      <a:pt x="37" y="134"/>
                    </a:lnTo>
                    <a:lnTo>
                      <a:pt x="22" y="131"/>
                    </a:lnTo>
                    <a:lnTo>
                      <a:pt x="22" y="129"/>
                    </a:lnTo>
                    <a:lnTo>
                      <a:pt x="22" y="127"/>
                    </a:lnTo>
                    <a:lnTo>
                      <a:pt x="18" y="121"/>
                    </a:lnTo>
                    <a:lnTo>
                      <a:pt x="15" y="116"/>
                    </a:lnTo>
                    <a:lnTo>
                      <a:pt x="10" y="112"/>
                    </a:lnTo>
                    <a:lnTo>
                      <a:pt x="8" y="112"/>
                    </a:lnTo>
                    <a:lnTo>
                      <a:pt x="8" y="114"/>
                    </a:lnTo>
                    <a:lnTo>
                      <a:pt x="5" y="110"/>
                    </a:lnTo>
                    <a:lnTo>
                      <a:pt x="3" y="110"/>
                    </a:lnTo>
                    <a:lnTo>
                      <a:pt x="2" y="110"/>
                    </a:lnTo>
                    <a:lnTo>
                      <a:pt x="0" y="109"/>
                    </a:lnTo>
                    <a:lnTo>
                      <a:pt x="2" y="107"/>
                    </a:lnTo>
                    <a:lnTo>
                      <a:pt x="3" y="105"/>
                    </a:lnTo>
                    <a:lnTo>
                      <a:pt x="5" y="105"/>
                    </a:lnTo>
                    <a:lnTo>
                      <a:pt x="5" y="104"/>
                    </a:lnTo>
                    <a:lnTo>
                      <a:pt x="7" y="104"/>
                    </a:lnTo>
                    <a:lnTo>
                      <a:pt x="8" y="104"/>
                    </a:lnTo>
                    <a:lnTo>
                      <a:pt x="10" y="104"/>
                    </a:lnTo>
                    <a:lnTo>
                      <a:pt x="10" y="102"/>
                    </a:lnTo>
                    <a:lnTo>
                      <a:pt x="12" y="102"/>
                    </a:lnTo>
                    <a:lnTo>
                      <a:pt x="17" y="99"/>
                    </a:lnTo>
                    <a:lnTo>
                      <a:pt x="22" y="97"/>
                    </a:lnTo>
                    <a:lnTo>
                      <a:pt x="25" y="95"/>
                    </a:lnTo>
                    <a:lnTo>
                      <a:pt x="27" y="95"/>
                    </a:lnTo>
                    <a:lnTo>
                      <a:pt x="29" y="94"/>
                    </a:lnTo>
                    <a:lnTo>
                      <a:pt x="30" y="92"/>
                    </a:lnTo>
                    <a:lnTo>
                      <a:pt x="32" y="90"/>
                    </a:lnTo>
                    <a:lnTo>
                      <a:pt x="34" y="88"/>
                    </a:lnTo>
                    <a:lnTo>
                      <a:pt x="35" y="87"/>
                    </a:lnTo>
                    <a:lnTo>
                      <a:pt x="35" y="85"/>
                    </a:lnTo>
                    <a:lnTo>
                      <a:pt x="37" y="83"/>
                    </a:lnTo>
                    <a:lnTo>
                      <a:pt x="39" y="82"/>
                    </a:lnTo>
                    <a:lnTo>
                      <a:pt x="40" y="82"/>
                    </a:lnTo>
                    <a:lnTo>
                      <a:pt x="40" y="80"/>
                    </a:lnTo>
                    <a:lnTo>
                      <a:pt x="42" y="80"/>
                    </a:lnTo>
                    <a:lnTo>
                      <a:pt x="42" y="78"/>
                    </a:lnTo>
                    <a:lnTo>
                      <a:pt x="46" y="78"/>
                    </a:lnTo>
                    <a:lnTo>
                      <a:pt x="47" y="78"/>
                    </a:lnTo>
                    <a:lnTo>
                      <a:pt x="49" y="78"/>
                    </a:lnTo>
                    <a:lnTo>
                      <a:pt x="51" y="77"/>
                    </a:lnTo>
                    <a:lnTo>
                      <a:pt x="52" y="77"/>
                    </a:lnTo>
                    <a:lnTo>
                      <a:pt x="52" y="78"/>
                    </a:lnTo>
                    <a:lnTo>
                      <a:pt x="54" y="78"/>
                    </a:lnTo>
                    <a:lnTo>
                      <a:pt x="56" y="78"/>
                    </a:lnTo>
                    <a:lnTo>
                      <a:pt x="57" y="77"/>
                    </a:lnTo>
                    <a:lnTo>
                      <a:pt x="59" y="77"/>
                    </a:lnTo>
                    <a:lnTo>
                      <a:pt x="61" y="77"/>
                    </a:lnTo>
                    <a:lnTo>
                      <a:pt x="63" y="75"/>
                    </a:lnTo>
                    <a:lnTo>
                      <a:pt x="64" y="75"/>
                    </a:lnTo>
                    <a:lnTo>
                      <a:pt x="66" y="75"/>
                    </a:lnTo>
                    <a:lnTo>
                      <a:pt x="68" y="75"/>
                    </a:lnTo>
                    <a:lnTo>
                      <a:pt x="69" y="75"/>
                    </a:lnTo>
                    <a:lnTo>
                      <a:pt x="71" y="73"/>
                    </a:lnTo>
                    <a:lnTo>
                      <a:pt x="73" y="73"/>
                    </a:lnTo>
                    <a:lnTo>
                      <a:pt x="74" y="72"/>
                    </a:lnTo>
                    <a:lnTo>
                      <a:pt x="76" y="70"/>
                    </a:lnTo>
                    <a:lnTo>
                      <a:pt x="78" y="70"/>
                    </a:lnTo>
                    <a:lnTo>
                      <a:pt x="78" y="68"/>
                    </a:lnTo>
                    <a:lnTo>
                      <a:pt x="81" y="68"/>
                    </a:lnTo>
                    <a:lnTo>
                      <a:pt x="81" y="66"/>
                    </a:lnTo>
                    <a:lnTo>
                      <a:pt x="83" y="65"/>
                    </a:lnTo>
                    <a:lnTo>
                      <a:pt x="85" y="63"/>
                    </a:lnTo>
                    <a:lnTo>
                      <a:pt x="86" y="61"/>
                    </a:lnTo>
                    <a:lnTo>
                      <a:pt x="88" y="58"/>
                    </a:lnTo>
                    <a:lnTo>
                      <a:pt x="90" y="58"/>
                    </a:lnTo>
                    <a:lnTo>
                      <a:pt x="91" y="58"/>
                    </a:lnTo>
                    <a:lnTo>
                      <a:pt x="93" y="58"/>
                    </a:lnTo>
                    <a:lnTo>
                      <a:pt x="95" y="56"/>
                    </a:lnTo>
                    <a:lnTo>
                      <a:pt x="96" y="56"/>
                    </a:lnTo>
                    <a:lnTo>
                      <a:pt x="98" y="56"/>
                    </a:lnTo>
                    <a:lnTo>
                      <a:pt x="100" y="56"/>
                    </a:lnTo>
                    <a:lnTo>
                      <a:pt x="100" y="55"/>
                    </a:lnTo>
                    <a:lnTo>
                      <a:pt x="101" y="55"/>
                    </a:lnTo>
                    <a:lnTo>
                      <a:pt x="101" y="53"/>
                    </a:lnTo>
                    <a:lnTo>
                      <a:pt x="101" y="51"/>
                    </a:lnTo>
                    <a:lnTo>
                      <a:pt x="103" y="49"/>
                    </a:lnTo>
                    <a:lnTo>
                      <a:pt x="103" y="48"/>
                    </a:lnTo>
                    <a:lnTo>
                      <a:pt x="103" y="46"/>
                    </a:lnTo>
                    <a:lnTo>
                      <a:pt x="105" y="46"/>
                    </a:lnTo>
                    <a:lnTo>
                      <a:pt x="105" y="44"/>
                    </a:lnTo>
                    <a:lnTo>
                      <a:pt x="107" y="43"/>
                    </a:lnTo>
                    <a:lnTo>
                      <a:pt x="108" y="41"/>
                    </a:lnTo>
                    <a:lnTo>
                      <a:pt x="110" y="41"/>
                    </a:lnTo>
                    <a:lnTo>
                      <a:pt x="110" y="39"/>
                    </a:lnTo>
                    <a:lnTo>
                      <a:pt x="112" y="39"/>
                    </a:lnTo>
                    <a:lnTo>
                      <a:pt x="113" y="39"/>
                    </a:lnTo>
                    <a:lnTo>
                      <a:pt x="113" y="38"/>
                    </a:lnTo>
                    <a:lnTo>
                      <a:pt x="115" y="36"/>
                    </a:lnTo>
                    <a:lnTo>
                      <a:pt x="117" y="34"/>
                    </a:lnTo>
                    <a:lnTo>
                      <a:pt x="117" y="33"/>
                    </a:lnTo>
                    <a:lnTo>
                      <a:pt x="118" y="33"/>
                    </a:lnTo>
                    <a:lnTo>
                      <a:pt x="118" y="31"/>
                    </a:lnTo>
                    <a:lnTo>
                      <a:pt x="120" y="31"/>
                    </a:lnTo>
                    <a:lnTo>
                      <a:pt x="122" y="31"/>
                    </a:lnTo>
                    <a:lnTo>
                      <a:pt x="122" y="29"/>
                    </a:lnTo>
                    <a:lnTo>
                      <a:pt x="123" y="29"/>
                    </a:lnTo>
                    <a:lnTo>
                      <a:pt x="125" y="29"/>
                    </a:lnTo>
                    <a:lnTo>
                      <a:pt x="125" y="27"/>
                    </a:lnTo>
                    <a:lnTo>
                      <a:pt x="129" y="24"/>
                    </a:lnTo>
                    <a:lnTo>
                      <a:pt x="130" y="22"/>
                    </a:lnTo>
                    <a:lnTo>
                      <a:pt x="132" y="21"/>
                    </a:lnTo>
                    <a:lnTo>
                      <a:pt x="132" y="19"/>
                    </a:lnTo>
                    <a:lnTo>
                      <a:pt x="132" y="17"/>
                    </a:lnTo>
                    <a:lnTo>
                      <a:pt x="134" y="16"/>
                    </a:lnTo>
                    <a:lnTo>
                      <a:pt x="135" y="14"/>
                    </a:lnTo>
                    <a:lnTo>
                      <a:pt x="137" y="14"/>
                    </a:lnTo>
                    <a:lnTo>
                      <a:pt x="137" y="12"/>
                    </a:lnTo>
                    <a:lnTo>
                      <a:pt x="139" y="12"/>
                    </a:lnTo>
                    <a:lnTo>
                      <a:pt x="142" y="11"/>
                    </a:lnTo>
                    <a:lnTo>
                      <a:pt x="142" y="9"/>
                    </a:lnTo>
                    <a:lnTo>
                      <a:pt x="144" y="9"/>
                    </a:lnTo>
                    <a:lnTo>
                      <a:pt x="146" y="7"/>
                    </a:lnTo>
                    <a:lnTo>
                      <a:pt x="147" y="7"/>
                    </a:lnTo>
                    <a:lnTo>
                      <a:pt x="149" y="5"/>
                    </a:lnTo>
                    <a:lnTo>
                      <a:pt x="151" y="4"/>
                    </a:lnTo>
                    <a:lnTo>
                      <a:pt x="152" y="4"/>
                    </a:lnTo>
                    <a:lnTo>
                      <a:pt x="154" y="4"/>
                    </a:lnTo>
                    <a:lnTo>
                      <a:pt x="157" y="2"/>
                    </a:lnTo>
                    <a:lnTo>
                      <a:pt x="159" y="2"/>
                    </a:lnTo>
                    <a:lnTo>
                      <a:pt x="161" y="2"/>
                    </a:lnTo>
                    <a:lnTo>
                      <a:pt x="161" y="0"/>
                    </a:lnTo>
                    <a:lnTo>
                      <a:pt x="162" y="0"/>
                    </a:lnTo>
                    <a:lnTo>
                      <a:pt x="164" y="0"/>
                    </a:lnTo>
                    <a:lnTo>
                      <a:pt x="166" y="0"/>
                    </a:lnTo>
                    <a:lnTo>
                      <a:pt x="168" y="0"/>
                    </a:lnTo>
                    <a:lnTo>
                      <a:pt x="169" y="0"/>
                    </a:lnTo>
                    <a:lnTo>
                      <a:pt x="171" y="0"/>
                    </a:lnTo>
                  </a:path>
                </a:pathLst>
              </a:custGeom>
              <a:solidFill>
                <a:srgbClr val="07DF92"/>
              </a:solidFill>
              <a:ln w="4763">
                <a:solidFill>
                  <a:srgbClr val="6E6E6E"/>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Freeform 57"/>
              <p:cNvSpPr>
                <a:spLocks/>
              </p:cNvSpPr>
              <p:nvPr/>
            </p:nvSpPr>
            <p:spPr bwMode="auto">
              <a:xfrm>
                <a:off x="7098138" y="1485981"/>
                <a:ext cx="107201" cy="82316"/>
              </a:xfrm>
              <a:custGeom>
                <a:avLst/>
                <a:gdLst>
                  <a:gd name="T0" fmla="*/ 56 w 56"/>
                  <a:gd name="T1" fmla="*/ 2 h 43"/>
                  <a:gd name="T2" fmla="*/ 52 w 56"/>
                  <a:gd name="T3" fmla="*/ 4 h 43"/>
                  <a:gd name="T4" fmla="*/ 50 w 56"/>
                  <a:gd name="T5" fmla="*/ 7 h 43"/>
                  <a:gd name="T6" fmla="*/ 45 w 56"/>
                  <a:gd name="T7" fmla="*/ 12 h 43"/>
                  <a:gd name="T8" fmla="*/ 45 w 56"/>
                  <a:gd name="T9" fmla="*/ 14 h 43"/>
                  <a:gd name="T10" fmla="*/ 39 w 56"/>
                  <a:gd name="T11" fmla="*/ 21 h 43"/>
                  <a:gd name="T12" fmla="*/ 32 w 56"/>
                  <a:gd name="T13" fmla="*/ 24 h 43"/>
                  <a:gd name="T14" fmla="*/ 28 w 56"/>
                  <a:gd name="T15" fmla="*/ 26 h 43"/>
                  <a:gd name="T16" fmla="*/ 23 w 56"/>
                  <a:gd name="T17" fmla="*/ 27 h 43"/>
                  <a:gd name="T18" fmla="*/ 20 w 56"/>
                  <a:gd name="T19" fmla="*/ 31 h 43"/>
                  <a:gd name="T20" fmla="*/ 18 w 56"/>
                  <a:gd name="T21" fmla="*/ 34 h 43"/>
                  <a:gd name="T22" fmla="*/ 23 w 56"/>
                  <a:gd name="T23" fmla="*/ 32 h 43"/>
                  <a:gd name="T24" fmla="*/ 17 w 56"/>
                  <a:gd name="T25" fmla="*/ 37 h 43"/>
                  <a:gd name="T26" fmla="*/ 13 w 56"/>
                  <a:gd name="T27" fmla="*/ 39 h 43"/>
                  <a:gd name="T28" fmla="*/ 8 w 56"/>
                  <a:gd name="T29" fmla="*/ 43 h 43"/>
                  <a:gd name="T30" fmla="*/ 5 w 56"/>
                  <a:gd name="T31" fmla="*/ 43 h 43"/>
                  <a:gd name="T32" fmla="*/ 3 w 56"/>
                  <a:gd name="T33" fmla="*/ 41 h 43"/>
                  <a:gd name="T34" fmla="*/ 1 w 56"/>
                  <a:gd name="T35" fmla="*/ 39 h 43"/>
                  <a:gd name="T36" fmla="*/ 0 w 56"/>
                  <a:gd name="T37" fmla="*/ 39 h 43"/>
                  <a:gd name="T38" fmla="*/ 0 w 56"/>
                  <a:gd name="T39" fmla="*/ 36 h 43"/>
                  <a:gd name="T40" fmla="*/ 1 w 56"/>
                  <a:gd name="T41" fmla="*/ 34 h 43"/>
                  <a:gd name="T42" fmla="*/ 10 w 56"/>
                  <a:gd name="T43" fmla="*/ 27 h 43"/>
                  <a:gd name="T44" fmla="*/ 17 w 56"/>
                  <a:gd name="T45" fmla="*/ 24 h 43"/>
                  <a:gd name="T46" fmla="*/ 22 w 56"/>
                  <a:gd name="T47" fmla="*/ 21 h 43"/>
                  <a:gd name="T48" fmla="*/ 23 w 56"/>
                  <a:gd name="T49" fmla="*/ 19 h 43"/>
                  <a:gd name="T50" fmla="*/ 28 w 56"/>
                  <a:gd name="T51" fmla="*/ 17 h 43"/>
                  <a:gd name="T52" fmla="*/ 32 w 56"/>
                  <a:gd name="T53" fmla="*/ 15 h 43"/>
                  <a:gd name="T54" fmla="*/ 34 w 56"/>
                  <a:gd name="T55" fmla="*/ 12 h 43"/>
                  <a:gd name="T56" fmla="*/ 37 w 56"/>
                  <a:gd name="T57" fmla="*/ 10 h 43"/>
                  <a:gd name="T58" fmla="*/ 39 w 56"/>
                  <a:gd name="T59" fmla="*/ 7 h 43"/>
                  <a:gd name="T60" fmla="*/ 44 w 56"/>
                  <a:gd name="T61" fmla="*/ 4 h 43"/>
                  <a:gd name="T62" fmla="*/ 47 w 56"/>
                  <a:gd name="T63" fmla="*/ 4 h 43"/>
                  <a:gd name="T64" fmla="*/ 50 w 56"/>
                  <a:gd name="T65" fmla="*/ 2 h 43"/>
                  <a:gd name="T66" fmla="*/ 54 w 56"/>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43">
                    <a:moveTo>
                      <a:pt x="54" y="0"/>
                    </a:moveTo>
                    <a:lnTo>
                      <a:pt x="56" y="2"/>
                    </a:lnTo>
                    <a:lnTo>
                      <a:pt x="54" y="4"/>
                    </a:lnTo>
                    <a:lnTo>
                      <a:pt x="52" y="4"/>
                    </a:lnTo>
                    <a:lnTo>
                      <a:pt x="52" y="5"/>
                    </a:lnTo>
                    <a:lnTo>
                      <a:pt x="50" y="7"/>
                    </a:lnTo>
                    <a:lnTo>
                      <a:pt x="49" y="9"/>
                    </a:lnTo>
                    <a:lnTo>
                      <a:pt x="45" y="12"/>
                    </a:lnTo>
                    <a:lnTo>
                      <a:pt x="44" y="12"/>
                    </a:lnTo>
                    <a:lnTo>
                      <a:pt x="45" y="14"/>
                    </a:lnTo>
                    <a:lnTo>
                      <a:pt x="45" y="15"/>
                    </a:lnTo>
                    <a:lnTo>
                      <a:pt x="39" y="21"/>
                    </a:lnTo>
                    <a:lnTo>
                      <a:pt x="35" y="22"/>
                    </a:lnTo>
                    <a:lnTo>
                      <a:pt x="32" y="24"/>
                    </a:lnTo>
                    <a:lnTo>
                      <a:pt x="30" y="24"/>
                    </a:lnTo>
                    <a:lnTo>
                      <a:pt x="28" y="26"/>
                    </a:lnTo>
                    <a:lnTo>
                      <a:pt x="27" y="26"/>
                    </a:lnTo>
                    <a:lnTo>
                      <a:pt x="23" y="27"/>
                    </a:lnTo>
                    <a:lnTo>
                      <a:pt x="22" y="29"/>
                    </a:lnTo>
                    <a:lnTo>
                      <a:pt x="20" y="31"/>
                    </a:lnTo>
                    <a:lnTo>
                      <a:pt x="18" y="32"/>
                    </a:lnTo>
                    <a:lnTo>
                      <a:pt x="18" y="34"/>
                    </a:lnTo>
                    <a:lnTo>
                      <a:pt x="20" y="34"/>
                    </a:lnTo>
                    <a:lnTo>
                      <a:pt x="23" y="32"/>
                    </a:lnTo>
                    <a:lnTo>
                      <a:pt x="23" y="34"/>
                    </a:lnTo>
                    <a:lnTo>
                      <a:pt x="17" y="37"/>
                    </a:lnTo>
                    <a:lnTo>
                      <a:pt x="15" y="39"/>
                    </a:lnTo>
                    <a:lnTo>
                      <a:pt x="13" y="39"/>
                    </a:lnTo>
                    <a:lnTo>
                      <a:pt x="10" y="41"/>
                    </a:lnTo>
                    <a:lnTo>
                      <a:pt x="8" y="43"/>
                    </a:lnTo>
                    <a:lnTo>
                      <a:pt x="6" y="43"/>
                    </a:lnTo>
                    <a:lnTo>
                      <a:pt x="5" y="43"/>
                    </a:lnTo>
                    <a:lnTo>
                      <a:pt x="3" y="43"/>
                    </a:lnTo>
                    <a:lnTo>
                      <a:pt x="3" y="41"/>
                    </a:lnTo>
                    <a:lnTo>
                      <a:pt x="1" y="41"/>
                    </a:lnTo>
                    <a:lnTo>
                      <a:pt x="1" y="39"/>
                    </a:lnTo>
                    <a:lnTo>
                      <a:pt x="0" y="37"/>
                    </a:lnTo>
                    <a:lnTo>
                      <a:pt x="0" y="39"/>
                    </a:lnTo>
                    <a:lnTo>
                      <a:pt x="0" y="37"/>
                    </a:lnTo>
                    <a:lnTo>
                      <a:pt x="0" y="36"/>
                    </a:lnTo>
                    <a:lnTo>
                      <a:pt x="1" y="36"/>
                    </a:lnTo>
                    <a:lnTo>
                      <a:pt x="1" y="34"/>
                    </a:lnTo>
                    <a:lnTo>
                      <a:pt x="5" y="31"/>
                    </a:lnTo>
                    <a:lnTo>
                      <a:pt x="10" y="27"/>
                    </a:lnTo>
                    <a:lnTo>
                      <a:pt x="15" y="24"/>
                    </a:lnTo>
                    <a:lnTo>
                      <a:pt x="17" y="24"/>
                    </a:lnTo>
                    <a:lnTo>
                      <a:pt x="20" y="21"/>
                    </a:lnTo>
                    <a:lnTo>
                      <a:pt x="22" y="21"/>
                    </a:lnTo>
                    <a:lnTo>
                      <a:pt x="23" y="21"/>
                    </a:lnTo>
                    <a:lnTo>
                      <a:pt x="23" y="19"/>
                    </a:lnTo>
                    <a:lnTo>
                      <a:pt x="27" y="17"/>
                    </a:lnTo>
                    <a:lnTo>
                      <a:pt x="28" y="17"/>
                    </a:lnTo>
                    <a:lnTo>
                      <a:pt x="30" y="15"/>
                    </a:lnTo>
                    <a:lnTo>
                      <a:pt x="32" y="15"/>
                    </a:lnTo>
                    <a:lnTo>
                      <a:pt x="32" y="14"/>
                    </a:lnTo>
                    <a:lnTo>
                      <a:pt x="34" y="12"/>
                    </a:lnTo>
                    <a:lnTo>
                      <a:pt x="35" y="10"/>
                    </a:lnTo>
                    <a:lnTo>
                      <a:pt x="37" y="10"/>
                    </a:lnTo>
                    <a:lnTo>
                      <a:pt x="37" y="9"/>
                    </a:lnTo>
                    <a:lnTo>
                      <a:pt x="39" y="7"/>
                    </a:lnTo>
                    <a:lnTo>
                      <a:pt x="42" y="5"/>
                    </a:lnTo>
                    <a:lnTo>
                      <a:pt x="44" y="4"/>
                    </a:lnTo>
                    <a:lnTo>
                      <a:pt x="45" y="4"/>
                    </a:lnTo>
                    <a:lnTo>
                      <a:pt x="47" y="4"/>
                    </a:lnTo>
                    <a:lnTo>
                      <a:pt x="49" y="4"/>
                    </a:lnTo>
                    <a:lnTo>
                      <a:pt x="50" y="2"/>
                    </a:lnTo>
                    <a:lnTo>
                      <a:pt x="52" y="2"/>
                    </a:lnTo>
                    <a:lnTo>
                      <a:pt x="54"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Freeform 58"/>
              <p:cNvSpPr>
                <a:spLocks/>
              </p:cNvSpPr>
              <p:nvPr/>
            </p:nvSpPr>
            <p:spPr bwMode="auto">
              <a:xfrm>
                <a:off x="6029956" y="1292635"/>
                <a:ext cx="1031811" cy="1169641"/>
              </a:xfrm>
              <a:custGeom>
                <a:avLst/>
                <a:gdLst>
                  <a:gd name="T0" fmla="*/ 171 w 539"/>
                  <a:gd name="T1" fmla="*/ 28 h 611"/>
                  <a:gd name="T2" fmla="*/ 192 w 539"/>
                  <a:gd name="T3" fmla="*/ 71 h 611"/>
                  <a:gd name="T4" fmla="*/ 215 w 539"/>
                  <a:gd name="T5" fmla="*/ 76 h 611"/>
                  <a:gd name="T6" fmla="*/ 238 w 539"/>
                  <a:gd name="T7" fmla="*/ 89 h 611"/>
                  <a:gd name="T8" fmla="*/ 268 w 539"/>
                  <a:gd name="T9" fmla="*/ 77 h 611"/>
                  <a:gd name="T10" fmla="*/ 319 w 539"/>
                  <a:gd name="T11" fmla="*/ 83 h 611"/>
                  <a:gd name="T12" fmla="*/ 326 w 539"/>
                  <a:gd name="T13" fmla="*/ 93 h 611"/>
                  <a:gd name="T14" fmla="*/ 343 w 539"/>
                  <a:gd name="T15" fmla="*/ 103 h 611"/>
                  <a:gd name="T16" fmla="*/ 383 w 539"/>
                  <a:gd name="T17" fmla="*/ 116 h 611"/>
                  <a:gd name="T18" fmla="*/ 414 w 539"/>
                  <a:gd name="T19" fmla="*/ 128 h 611"/>
                  <a:gd name="T20" fmla="*/ 448 w 539"/>
                  <a:gd name="T21" fmla="*/ 118 h 611"/>
                  <a:gd name="T22" fmla="*/ 481 w 539"/>
                  <a:gd name="T23" fmla="*/ 122 h 611"/>
                  <a:gd name="T24" fmla="*/ 503 w 539"/>
                  <a:gd name="T25" fmla="*/ 127 h 611"/>
                  <a:gd name="T26" fmla="*/ 525 w 539"/>
                  <a:gd name="T27" fmla="*/ 127 h 611"/>
                  <a:gd name="T28" fmla="*/ 529 w 539"/>
                  <a:gd name="T29" fmla="*/ 132 h 611"/>
                  <a:gd name="T30" fmla="*/ 510 w 539"/>
                  <a:gd name="T31" fmla="*/ 145 h 611"/>
                  <a:gd name="T32" fmla="*/ 490 w 539"/>
                  <a:gd name="T33" fmla="*/ 154 h 611"/>
                  <a:gd name="T34" fmla="*/ 470 w 539"/>
                  <a:gd name="T35" fmla="*/ 164 h 611"/>
                  <a:gd name="T36" fmla="*/ 436 w 539"/>
                  <a:gd name="T37" fmla="*/ 189 h 611"/>
                  <a:gd name="T38" fmla="*/ 422 w 539"/>
                  <a:gd name="T39" fmla="*/ 208 h 611"/>
                  <a:gd name="T40" fmla="*/ 400 w 539"/>
                  <a:gd name="T41" fmla="*/ 232 h 611"/>
                  <a:gd name="T42" fmla="*/ 385 w 539"/>
                  <a:gd name="T43" fmla="*/ 247 h 611"/>
                  <a:gd name="T44" fmla="*/ 370 w 539"/>
                  <a:gd name="T45" fmla="*/ 259 h 611"/>
                  <a:gd name="T46" fmla="*/ 358 w 539"/>
                  <a:gd name="T47" fmla="*/ 272 h 611"/>
                  <a:gd name="T48" fmla="*/ 351 w 539"/>
                  <a:gd name="T49" fmla="*/ 281 h 611"/>
                  <a:gd name="T50" fmla="*/ 353 w 539"/>
                  <a:gd name="T51" fmla="*/ 321 h 611"/>
                  <a:gd name="T52" fmla="*/ 322 w 539"/>
                  <a:gd name="T53" fmla="*/ 359 h 611"/>
                  <a:gd name="T54" fmla="*/ 312 w 539"/>
                  <a:gd name="T55" fmla="*/ 386 h 611"/>
                  <a:gd name="T56" fmla="*/ 324 w 539"/>
                  <a:gd name="T57" fmla="*/ 420 h 611"/>
                  <a:gd name="T58" fmla="*/ 322 w 539"/>
                  <a:gd name="T59" fmla="*/ 472 h 611"/>
                  <a:gd name="T60" fmla="*/ 354 w 539"/>
                  <a:gd name="T61" fmla="*/ 496 h 611"/>
                  <a:gd name="T62" fmla="*/ 373 w 539"/>
                  <a:gd name="T63" fmla="*/ 510 h 611"/>
                  <a:gd name="T64" fmla="*/ 393 w 539"/>
                  <a:gd name="T65" fmla="*/ 532 h 611"/>
                  <a:gd name="T66" fmla="*/ 426 w 539"/>
                  <a:gd name="T67" fmla="*/ 550 h 611"/>
                  <a:gd name="T68" fmla="*/ 444 w 539"/>
                  <a:gd name="T69" fmla="*/ 601 h 611"/>
                  <a:gd name="T70" fmla="*/ 412 w 539"/>
                  <a:gd name="T71" fmla="*/ 603 h 611"/>
                  <a:gd name="T72" fmla="*/ 373 w 539"/>
                  <a:gd name="T73" fmla="*/ 604 h 611"/>
                  <a:gd name="T74" fmla="*/ 336 w 539"/>
                  <a:gd name="T75" fmla="*/ 606 h 611"/>
                  <a:gd name="T76" fmla="*/ 290 w 539"/>
                  <a:gd name="T77" fmla="*/ 608 h 611"/>
                  <a:gd name="T78" fmla="*/ 263 w 539"/>
                  <a:gd name="T79" fmla="*/ 608 h 611"/>
                  <a:gd name="T80" fmla="*/ 193 w 539"/>
                  <a:gd name="T81" fmla="*/ 609 h 611"/>
                  <a:gd name="T82" fmla="*/ 158 w 539"/>
                  <a:gd name="T83" fmla="*/ 609 h 611"/>
                  <a:gd name="T84" fmla="*/ 124 w 539"/>
                  <a:gd name="T85" fmla="*/ 609 h 611"/>
                  <a:gd name="T86" fmla="*/ 51 w 539"/>
                  <a:gd name="T87" fmla="*/ 609 h 611"/>
                  <a:gd name="T88" fmla="*/ 51 w 539"/>
                  <a:gd name="T89" fmla="*/ 564 h 611"/>
                  <a:gd name="T90" fmla="*/ 53 w 539"/>
                  <a:gd name="T91" fmla="*/ 526 h 611"/>
                  <a:gd name="T92" fmla="*/ 53 w 539"/>
                  <a:gd name="T93" fmla="*/ 504 h 611"/>
                  <a:gd name="T94" fmla="*/ 53 w 539"/>
                  <a:gd name="T95" fmla="*/ 465 h 611"/>
                  <a:gd name="T96" fmla="*/ 53 w 539"/>
                  <a:gd name="T97" fmla="*/ 428 h 611"/>
                  <a:gd name="T98" fmla="*/ 31 w 539"/>
                  <a:gd name="T99" fmla="*/ 406 h 611"/>
                  <a:gd name="T100" fmla="*/ 31 w 539"/>
                  <a:gd name="T101" fmla="*/ 382 h 611"/>
                  <a:gd name="T102" fmla="*/ 44 w 539"/>
                  <a:gd name="T103" fmla="*/ 359 h 611"/>
                  <a:gd name="T104" fmla="*/ 43 w 539"/>
                  <a:gd name="T105" fmla="*/ 325 h 611"/>
                  <a:gd name="T106" fmla="*/ 31 w 539"/>
                  <a:gd name="T107" fmla="*/ 255 h 611"/>
                  <a:gd name="T108" fmla="*/ 26 w 539"/>
                  <a:gd name="T109" fmla="*/ 194 h 611"/>
                  <a:gd name="T110" fmla="*/ 5 w 539"/>
                  <a:gd name="T111" fmla="*/ 127 h 611"/>
                  <a:gd name="T112" fmla="*/ 7 w 539"/>
                  <a:gd name="T113" fmla="*/ 101 h 611"/>
                  <a:gd name="T114" fmla="*/ 0 w 539"/>
                  <a:gd name="T115" fmla="*/ 42 h 611"/>
                  <a:gd name="T116" fmla="*/ 143 w 539"/>
                  <a:gd name="T117" fmla="*/ 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9" h="611">
                    <a:moveTo>
                      <a:pt x="146" y="1"/>
                    </a:moveTo>
                    <a:lnTo>
                      <a:pt x="149" y="3"/>
                    </a:lnTo>
                    <a:lnTo>
                      <a:pt x="153" y="3"/>
                    </a:lnTo>
                    <a:lnTo>
                      <a:pt x="155" y="1"/>
                    </a:lnTo>
                    <a:lnTo>
                      <a:pt x="156" y="1"/>
                    </a:lnTo>
                    <a:lnTo>
                      <a:pt x="160" y="3"/>
                    </a:lnTo>
                    <a:lnTo>
                      <a:pt x="166" y="8"/>
                    </a:lnTo>
                    <a:lnTo>
                      <a:pt x="168" y="18"/>
                    </a:lnTo>
                    <a:lnTo>
                      <a:pt x="170" y="27"/>
                    </a:lnTo>
                    <a:lnTo>
                      <a:pt x="171" y="28"/>
                    </a:lnTo>
                    <a:lnTo>
                      <a:pt x="171" y="40"/>
                    </a:lnTo>
                    <a:lnTo>
                      <a:pt x="173" y="40"/>
                    </a:lnTo>
                    <a:lnTo>
                      <a:pt x="177" y="52"/>
                    </a:lnTo>
                    <a:lnTo>
                      <a:pt x="177" y="54"/>
                    </a:lnTo>
                    <a:lnTo>
                      <a:pt x="177" y="62"/>
                    </a:lnTo>
                    <a:lnTo>
                      <a:pt x="178" y="66"/>
                    </a:lnTo>
                    <a:lnTo>
                      <a:pt x="180" y="66"/>
                    </a:lnTo>
                    <a:lnTo>
                      <a:pt x="180" y="67"/>
                    </a:lnTo>
                    <a:lnTo>
                      <a:pt x="187" y="71"/>
                    </a:lnTo>
                    <a:lnTo>
                      <a:pt x="192" y="71"/>
                    </a:lnTo>
                    <a:lnTo>
                      <a:pt x="193" y="69"/>
                    </a:lnTo>
                    <a:lnTo>
                      <a:pt x="195" y="69"/>
                    </a:lnTo>
                    <a:lnTo>
                      <a:pt x="197" y="69"/>
                    </a:lnTo>
                    <a:lnTo>
                      <a:pt x="202" y="69"/>
                    </a:lnTo>
                    <a:lnTo>
                      <a:pt x="204" y="69"/>
                    </a:lnTo>
                    <a:lnTo>
                      <a:pt x="205" y="71"/>
                    </a:lnTo>
                    <a:lnTo>
                      <a:pt x="207" y="72"/>
                    </a:lnTo>
                    <a:lnTo>
                      <a:pt x="207" y="74"/>
                    </a:lnTo>
                    <a:lnTo>
                      <a:pt x="209" y="76"/>
                    </a:lnTo>
                    <a:lnTo>
                      <a:pt x="215" y="76"/>
                    </a:lnTo>
                    <a:lnTo>
                      <a:pt x="221" y="76"/>
                    </a:lnTo>
                    <a:lnTo>
                      <a:pt x="234" y="77"/>
                    </a:lnTo>
                    <a:lnTo>
                      <a:pt x="236" y="77"/>
                    </a:lnTo>
                    <a:lnTo>
                      <a:pt x="236" y="79"/>
                    </a:lnTo>
                    <a:lnTo>
                      <a:pt x="238" y="83"/>
                    </a:lnTo>
                    <a:lnTo>
                      <a:pt x="238" y="86"/>
                    </a:lnTo>
                    <a:lnTo>
                      <a:pt x="236" y="86"/>
                    </a:lnTo>
                    <a:lnTo>
                      <a:pt x="236" y="88"/>
                    </a:lnTo>
                    <a:lnTo>
                      <a:pt x="238" y="88"/>
                    </a:lnTo>
                    <a:lnTo>
                      <a:pt x="238" y="89"/>
                    </a:lnTo>
                    <a:lnTo>
                      <a:pt x="239" y="89"/>
                    </a:lnTo>
                    <a:lnTo>
                      <a:pt x="241" y="89"/>
                    </a:lnTo>
                    <a:lnTo>
                      <a:pt x="248" y="88"/>
                    </a:lnTo>
                    <a:lnTo>
                      <a:pt x="256" y="86"/>
                    </a:lnTo>
                    <a:lnTo>
                      <a:pt x="261" y="84"/>
                    </a:lnTo>
                    <a:lnTo>
                      <a:pt x="261" y="83"/>
                    </a:lnTo>
                    <a:lnTo>
                      <a:pt x="261" y="81"/>
                    </a:lnTo>
                    <a:lnTo>
                      <a:pt x="261" y="79"/>
                    </a:lnTo>
                    <a:lnTo>
                      <a:pt x="265" y="77"/>
                    </a:lnTo>
                    <a:lnTo>
                      <a:pt x="268" y="77"/>
                    </a:lnTo>
                    <a:lnTo>
                      <a:pt x="270" y="76"/>
                    </a:lnTo>
                    <a:lnTo>
                      <a:pt x="275" y="74"/>
                    </a:lnTo>
                    <a:lnTo>
                      <a:pt x="278" y="74"/>
                    </a:lnTo>
                    <a:lnTo>
                      <a:pt x="280" y="76"/>
                    </a:lnTo>
                    <a:lnTo>
                      <a:pt x="283" y="76"/>
                    </a:lnTo>
                    <a:lnTo>
                      <a:pt x="287" y="76"/>
                    </a:lnTo>
                    <a:lnTo>
                      <a:pt x="293" y="76"/>
                    </a:lnTo>
                    <a:lnTo>
                      <a:pt x="312" y="84"/>
                    </a:lnTo>
                    <a:lnTo>
                      <a:pt x="317" y="83"/>
                    </a:lnTo>
                    <a:lnTo>
                      <a:pt x="319" y="83"/>
                    </a:lnTo>
                    <a:lnTo>
                      <a:pt x="319" y="86"/>
                    </a:lnTo>
                    <a:lnTo>
                      <a:pt x="319" y="88"/>
                    </a:lnTo>
                    <a:lnTo>
                      <a:pt x="317" y="88"/>
                    </a:lnTo>
                    <a:lnTo>
                      <a:pt x="315" y="88"/>
                    </a:lnTo>
                    <a:lnTo>
                      <a:pt x="314" y="88"/>
                    </a:lnTo>
                    <a:lnTo>
                      <a:pt x="314" y="91"/>
                    </a:lnTo>
                    <a:lnTo>
                      <a:pt x="315" y="94"/>
                    </a:lnTo>
                    <a:lnTo>
                      <a:pt x="317" y="94"/>
                    </a:lnTo>
                    <a:lnTo>
                      <a:pt x="322" y="94"/>
                    </a:lnTo>
                    <a:lnTo>
                      <a:pt x="326" y="93"/>
                    </a:lnTo>
                    <a:lnTo>
                      <a:pt x="327" y="93"/>
                    </a:lnTo>
                    <a:lnTo>
                      <a:pt x="331" y="96"/>
                    </a:lnTo>
                    <a:lnTo>
                      <a:pt x="334" y="108"/>
                    </a:lnTo>
                    <a:lnTo>
                      <a:pt x="337" y="113"/>
                    </a:lnTo>
                    <a:lnTo>
                      <a:pt x="341" y="115"/>
                    </a:lnTo>
                    <a:lnTo>
                      <a:pt x="343" y="110"/>
                    </a:lnTo>
                    <a:lnTo>
                      <a:pt x="343" y="108"/>
                    </a:lnTo>
                    <a:lnTo>
                      <a:pt x="343" y="106"/>
                    </a:lnTo>
                    <a:lnTo>
                      <a:pt x="343" y="105"/>
                    </a:lnTo>
                    <a:lnTo>
                      <a:pt x="343" y="103"/>
                    </a:lnTo>
                    <a:lnTo>
                      <a:pt x="344" y="101"/>
                    </a:lnTo>
                    <a:lnTo>
                      <a:pt x="359" y="101"/>
                    </a:lnTo>
                    <a:lnTo>
                      <a:pt x="361" y="105"/>
                    </a:lnTo>
                    <a:lnTo>
                      <a:pt x="365" y="111"/>
                    </a:lnTo>
                    <a:lnTo>
                      <a:pt x="366" y="111"/>
                    </a:lnTo>
                    <a:lnTo>
                      <a:pt x="370" y="113"/>
                    </a:lnTo>
                    <a:lnTo>
                      <a:pt x="373" y="115"/>
                    </a:lnTo>
                    <a:lnTo>
                      <a:pt x="378" y="116"/>
                    </a:lnTo>
                    <a:lnTo>
                      <a:pt x="382" y="116"/>
                    </a:lnTo>
                    <a:lnTo>
                      <a:pt x="383" y="116"/>
                    </a:lnTo>
                    <a:lnTo>
                      <a:pt x="385" y="116"/>
                    </a:lnTo>
                    <a:lnTo>
                      <a:pt x="385" y="122"/>
                    </a:lnTo>
                    <a:lnTo>
                      <a:pt x="385" y="123"/>
                    </a:lnTo>
                    <a:lnTo>
                      <a:pt x="385" y="125"/>
                    </a:lnTo>
                    <a:lnTo>
                      <a:pt x="390" y="127"/>
                    </a:lnTo>
                    <a:lnTo>
                      <a:pt x="395" y="127"/>
                    </a:lnTo>
                    <a:lnTo>
                      <a:pt x="400" y="128"/>
                    </a:lnTo>
                    <a:lnTo>
                      <a:pt x="410" y="128"/>
                    </a:lnTo>
                    <a:lnTo>
                      <a:pt x="412" y="128"/>
                    </a:lnTo>
                    <a:lnTo>
                      <a:pt x="414" y="128"/>
                    </a:lnTo>
                    <a:lnTo>
                      <a:pt x="415" y="127"/>
                    </a:lnTo>
                    <a:lnTo>
                      <a:pt x="417" y="127"/>
                    </a:lnTo>
                    <a:lnTo>
                      <a:pt x="422" y="122"/>
                    </a:lnTo>
                    <a:lnTo>
                      <a:pt x="424" y="120"/>
                    </a:lnTo>
                    <a:lnTo>
                      <a:pt x="431" y="115"/>
                    </a:lnTo>
                    <a:lnTo>
                      <a:pt x="436" y="111"/>
                    </a:lnTo>
                    <a:lnTo>
                      <a:pt x="441" y="108"/>
                    </a:lnTo>
                    <a:lnTo>
                      <a:pt x="444" y="108"/>
                    </a:lnTo>
                    <a:lnTo>
                      <a:pt x="448" y="115"/>
                    </a:lnTo>
                    <a:lnTo>
                      <a:pt x="448" y="118"/>
                    </a:lnTo>
                    <a:lnTo>
                      <a:pt x="448" y="120"/>
                    </a:lnTo>
                    <a:lnTo>
                      <a:pt x="449" y="120"/>
                    </a:lnTo>
                    <a:lnTo>
                      <a:pt x="449" y="122"/>
                    </a:lnTo>
                    <a:lnTo>
                      <a:pt x="451" y="123"/>
                    </a:lnTo>
                    <a:lnTo>
                      <a:pt x="465" y="122"/>
                    </a:lnTo>
                    <a:lnTo>
                      <a:pt x="470" y="122"/>
                    </a:lnTo>
                    <a:lnTo>
                      <a:pt x="471" y="122"/>
                    </a:lnTo>
                    <a:lnTo>
                      <a:pt x="475" y="122"/>
                    </a:lnTo>
                    <a:lnTo>
                      <a:pt x="480" y="122"/>
                    </a:lnTo>
                    <a:lnTo>
                      <a:pt x="481" y="122"/>
                    </a:lnTo>
                    <a:lnTo>
                      <a:pt x="481" y="120"/>
                    </a:lnTo>
                    <a:lnTo>
                      <a:pt x="492" y="118"/>
                    </a:lnTo>
                    <a:lnTo>
                      <a:pt x="493" y="118"/>
                    </a:lnTo>
                    <a:lnTo>
                      <a:pt x="495" y="120"/>
                    </a:lnTo>
                    <a:lnTo>
                      <a:pt x="497" y="120"/>
                    </a:lnTo>
                    <a:lnTo>
                      <a:pt x="498" y="120"/>
                    </a:lnTo>
                    <a:lnTo>
                      <a:pt x="502" y="122"/>
                    </a:lnTo>
                    <a:lnTo>
                      <a:pt x="503" y="123"/>
                    </a:lnTo>
                    <a:lnTo>
                      <a:pt x="505" y="125"/>
                    </a:lnTo>
                    <a:lnTo>
                      <a:pt x="503" y="127"/>
                    </a:lnTo>
                    <a:lnTo>
                      <a:pt x="505" y="127"/>
                    </a:lnTo>
                    <a:lnTo>
                      <a:pt x="507" y="128"/>
                    </a:lnTo>
                    <a:lnTo>
                      <a:pt x="512" y="130"/>
                    </a:lnTo>
                    <a:lnTo>
                      <a:pt x="514" y="130"/>
                    </a:lnTo>
                    <a:lnTo>
                      <a:pt x="515" y="130"/>
                    </a:lnTo>
                    <a:lnTo>
                      <a:pt x="517" y="127"/>
                    </a:lnTo>
                    <a:lnTo>
                      <a:pt x="520" y="127"/>
                    </a:lnTo>
                    <a:lnTo>
                      <a:pt x="522" y="127"/>
                    </a:lnTo>
                    <a:lnTo>
                      <a:pt x="524" y="127"/>
                    </a:lnTo>
                    <a:lnTo>
                      <a:pt x="525" y="127"/>
                    </a:lnTo>
                    <a:lnTo>
                      <a:pt x="529" y="127"/>
                    </a:lnTo>
                    <a:lnTo>
                      <a:pt x="534" y="127"/>
                    </a:lnTo>
                    <a:lnTo>
                      <a:pt x="539" y="125"/>
                    </a:lnTo>
                    <a:lnTo>
                      <a:pt x="539" y="127"/>
                    </a:lnTo>
                    <a:lnTo>
                      <a:pt x="536" y="128"/>
                    </a:lnTo>
                    <a:lnTo>
                      <a:pt x="536" y="130"/>
                    </a:lnTo>
                    <a:lnTo>
                      <a:pt x="534" y="132"/>
                    </a:lnTo>
                    <a:lnTo>
                      <a:pt x="532" y="130"/>
                    </a:lnTo>
                    <a:lnTo>
                      <a:pt x="531" y="130"/>
                    </a:lnTo>
                    <a:lnTo>
                      <a:pt x="529" y="132"/>
                    </a:lnTo>
                    <a:lnTo>
                      <a:pt x="531" y="133"/>
                    </a:lnTo>
                    <a:lnTo>
                      <a:pt x="529" y="133"/>
                    </a:lnTo>
                    <a:lnTo>
                      <a:pt x="525" y="135"/>
                    </a:lnTo>
                    <a:lnTo>
                      <a:pt x="524" y="137"/>
                    </a:lnTo>
                    <a:lnTo>
                      <a:pt x="522" y="138"/>
                    </a:lnTo>
                    <a:lnTo>
                      <a:pt x="519" y="140"/>
                    </a:lnTo>
                    <a:lnTo>
                      <a:pt x="515" y="142"/>
                    </a:lnTo>
                    <a:lnTo>
                      <a:pt x="514" y="142"/>
                    </a:lnTo>
                    <a:lnTo>
                      <a:pt x="510" y="144"/>
                    </a:lnTo>
                    <a:lnTo>
                      <a:pt x="510" y="145"/>
                    </a:lnTo>
                    <a:lnTo>
                      <a:pt x="507" y="147"/>
                    </a:lnTo>
                    <a:lnTo>
                      <a:pt x="505" y="149"/>
                    </a:lnTo>
                    <a:lnTo>
                      <a:pt x="502" y="149"/>
                    </a:lnTo>
                    <a:lnTo>
                      <a:pt x="500" y="150"/>
                    </a:lnTo>
                    <a:lnTo>
                      <a:pt x="498" y="152"/>
                    </a:lnTo>
                    <a:lnTo>
                      <a:pt x="497" y="152"/>
                    </a:lnTo>
                    <a:lnTo>
                      <a:pt x="495" y="152"/>
                    </a:lnTo>
                    <a:lnTo>
                      <a:pt x="493" y="152"/>
                    </a:lnTo>
                    <a:lnTo>
                      <a:pt x="493" y="154"/>
                    </a:lnTo>
                    <a:lnTo>
                      <a:pt x="490" y="154"/>
                    </a:lnTo>
                    <a:lnTo>
                      <a:pt x="488" y="154"/>
                    </a:lnTo>
                    <a:lnTo>
                      <a:pt x="485" y="155"/>
                    </a:lnTo>
                    <a:lnTo>
                      <a:pt x="485" y="157"/>
                    </a:lnTo>
                    <a:lnTo>
                      <a:pt x="483" y="157"/>
                    </a:lnTo>
                    <a:lnTo>
                      <a:pt x="480" y="159"/>
                    </a:lnTo>
                    <a:lnTo>
                      <a:pt x="478" y="159"/>
                    </a:lnTo>
                    <a:lnTo>
                      <a:pt x="476" y="159"/>
                    </a:lnTo>
                    <a:lnTo>
                      <a:pt x="476" y="161"/>
                    </a:lnTo>
                    <a:lnTo>
                      <a:pt x="475" y="161"/>
                    </a:lnTo>
                    <a:lnTo>
                      <a:pt x="470" y="164"/>
                    </a:lnTo>
                    <a:lnTo>
                      <a:pt x="468" y="164"/>
                    </a:lnTo>
                    <a:lnTo>
                      <a:pt x="466" y="166"/>
                    </a:lnTo>
                    <a:lnTo>
                      <a:pt x="461" y="169"/>
                    </a:lnTo>
                    <a:lnTo>
                      <a:pt x="459" y="171"/>
                    </a:lnTo>
                    <a:lnTo>
                      <a:pt x="456" y="172"/>
                    </a:lnTo>
                    <a:lnTo>
                      <a:pt x="446" y="179"/>
                    </a:lnTo>
                    <a:lnTo>
                      <a:pt x="444" y="183"/>
                    </a:lnTo>
                    <a:lnTo>
                      <a:pt x="444" y="184"/>
                    </a:lnTo>
                    <a:lnTo>
                      <a:pt x="442" y="184"/>
                    </a:lnTo>
                    <a:lnTo>
                      <a:pt x="436" y="189"/>
                    </a:lnTo>
                    <a:lnTo>
                      <a:pt x="436" y="191"/>
                    </a:lnTo>
                    <a:lnTo>
                      <a:pt x="434" y="191"/>
                    </a:lnTo>
                    <a:lnTo>
                      <a:pt x="432" y="194"/>
                    </a:lnTo>
                    <a:lnTo>
                      <a:pt x="431" y="196"/>
                    </a:lnTo>
                    <a:lnTo>
                      <a:pt x="429" y="198"/>
                    </a:lnTo>
                    <a:lnTo>
                      <a:pt x="427" y="199"/>
                    </a:lnTo>
                    <a:lnTo>
                      <a:pt x="427" y="201"/>
                    </a:lnTo>
                    <a:lnTo>
                      <a:pt x="426" y="203"/>
                    </a:lnTo>
                    <a:lnTo>
                      <a:pt x="424" y="205"/>
                    </a:lnTo>
                    <a:lnTo>
                      <a:pt x="422" y="208"/>
                    </a:lnTo>
                    <a:lnTo>
                      <a:pt x="420" y="210"/>
                    </a:lnTo>
                    <a:lnTo>
                      <a:pt x="419" y="211"/>
                    </a:lnTo>
                    <a:lnTo>
                      <a:pt x="415" y="215"/>
                    </a:lnTo>
                    <a:lnTo>
                      <a:pt x="414" y="218"/>
                    </a:lnTo>
                    <a:lnTo>
                      <a:pt x="412" y="220"/>
                    </a:lnTo>
                    <a:lnTo>
                      <a:pt x="410" y="221"/>
                    </a:lnTo>
                    <a:lnTo>
                      <a:pt x="407" y="225"/>
                    </a:lnTo>
                    <a:lnTo>
                      <a:pt x="405" y="227"/>
                    </a:lnTo>
                    <a:lnTo>
                      <a:pt x="404" y="228"/>
                    </a:lnTo>
                    <a:lnTo>
                      <a:pt x="400" y="232"/>
                    </a:lnTo>
                    <a:lnTo>
                      <a:pt x="398" y="233"/>
                    </a:lnTo>
                    <a:lnTo>
                      <a:pt x="397" y="233"/>
                    </a:lnTo>
                    <a:lnTo>
                      <a:pt x="395" y="235"/>
                    </a:lnTo>
                    <a:lnTo>
                      <a:pt x="395" y="237"/>
                    </a:lnTo>
                    <a:lnTo>
                      <a:pt x="395" y="238"/>
                    </a:lnTo>
                    <a:lnTo>
                      <a:pt x="393" y="238"/>
                    </a:lnTo>
                    <a:lnTo>
                      <a:pt x="390" y="240"/>
                    </a:lnTo>
                    <a:lnTo>
                      <a:pt x="388" y="242"/>
                    </a:lnTo>
                    <a:lnTo>
                      <a:pt x="385" y="245"/>
                    </a:lnTo>
                    <a:lnTo>
                      <a:pt x="385" y="247"/>
                    </a:lnTo>
                    <a:lnTo>
                      <a:pt x="383" y="249"/>
                    </a:lnTo>
                    <a:lnTo>
                      <a:pt x="382" y="249"/>
                    </a:lnTo>
                    <a:lnTo>
                      <a:pt x="380" y="250"/>
                    </a:lnTo>
                    <a:lnTo>
                      <a:pt x="378" y="250"/>
                    </a:lnTo>
                    <a:lnTo>
                      <a:pt x="376" y="252"/>
                    </a:lnTo>
                    <a:lnTo>
                      <a:pt x="376" y="254"/>
                    </a:lnTo>
                    <a:lnTo>
                      <a:pt x="373" y="255"/>
                    </a:lnTo>
                    <a:lnTo>
                      <a:pt x="371" y="257"/>
                    </a:lnTo>
                    <a:lnTo>
                      <a:pt x="371" y="259"/>
                    </a:lnTo>
                    <a:lnTo>
                      <a:pt x="370" y="259"/>
                    </a:lnTo>
                    <a:lnTo>
                      <a:pt x="366" y="262"/>
                    </a:lnTo>
                    <a:lnTo>
                      <a:pt x="365" y="264"/>
                    </a:lnTo>
                    <a:lnTo>
                      <a:pt x="365" y="266"/>
                    </a:lnTo>
                    <a:lnTo>
                      <a:pt x="366" y="269"/>
                    </a:lnTo>
                    <a:lnTo>
                      <a:pt x="370" y="272"/>
                    </a:lnTo>
                    <a:lnTo>
                      <a:pt x="368" y="272"/>
                    </a:lnTo>
                    <a:lnTo>
                      <a:pt x="365" y="267"/>
                    </a:lnTo>
                    <a:lnTo>
                      <a:pt x="363" y="267"/>
                    </a:lnTo>
                    <a:lnTo>
                      <a:pt x="359" y="271"/>
                    </a:lnTo>
                    <a:lnTo>
                      <a:pt x="358" y="272"/>
                    </a:lnTo>
                    <a:lnTo>
                      <a:pt x="358" y="274"/>
                    </a:lnTo>
                    <a:lnTo>
                      <a:pt x="358" y="276"/>
                    </a:lnTo>
                    <a:lnTo>
                      <a:pt x="358" y="277"/>
                    </a:lnTo>
                    <a:lnTo>
                      <a:pt x="356" y="277"/>
                    </a:lnTo>
                    <a:lnTo>
                      <a:pt x="356" y="279"/>
                    </a:lnTo>
                    <a:lnTo>
                      <a:pt x="354" y="279"/>
                    </a:lnTo>
                    <a:lnTo>
                      <a:pt x="353" y="279"/>
                    </a:lnTo>
                    <a:lnTo>
                      <a:pt x="351" y="279"/>
                    </a:lnTo>
                    <a:lnTo>
                      <a:pt x="351" y="277"/>
                    </a:lnTo>
                    <a:lnTo>
                      <a:pt x="351" y="281"/>
                    </a:lnTo>
                    <a:lnTo>
                      <a:pt x="351" y="284"/>
                    </a:lnTo>
                    <a:lnTo>
                      <a:pt x="351" y="294"/>
                    </a:lnTo>
                    <a:lnTo>
                      <a:pt x="351" y="296"/>
                    </a:lnTo>
                    <a:lnTo>
                      <a:pt x="351" y="301"/>
                    </a:lnTo>
                    <a:lnTo>
                      <a:pt x="351" y="303"/>
                    </a:lnTo>
                    <a:lnTo>
                      <a:pt x="351" y="313"/>
                    </a:lnTo>
                    <a:lnTo>
                      <a:pt x="353" y="313"/>
                    </a:lnTo>
                    <a:lnTo>
                      <a:pt x="353" y="315"/>
                    </a:lnTo>
                    <a:lnTo>
                      <a:pt x="353" y="316"/>
                    </a:lnTo>
                    <a:lnTo>
                      <a:pt x="353" y="321"/>
                    </a:lnTo>
                    <a:lnTo>
                      <a:pt x="353" y="323"/>
                    </a:lnTo>
                    <a:lnTo>
                      <a:pt x="353" y="328"/>
                    </a:lnTo>
                    <a:lnTo>
                      <a:pt x="353" y="330"/>
                    </a:lnTo>
                    <a:lnTo>
                      <a:pt x="353" y="335"/>
                    </a:lnTo>
                    <a:lnTo>
                      <a:pt x="353" y="338"/>
                    </a:lnTo>
                    <a:lnTo>
                      <a:pt x="351" y="340"/>
                    </a:lnTo>
                    <a:lnTo>
                      <a:pt x="343" y="345"/>
                    </a:lnTo>
                    <a:lnTo>
                      <a:pt x="327" y="355"/>
                    </a:lnTo>
                    <a:lnTo>
                      <a:pt x="324" y="359"/>
                    </a:lnTo>
                    <a:lnTo>
                      <a:pt x="322" y="359"/>
                    </a:lnTo>
                    <a:lnTo>
                      <a:pt x="322" y="360"/>
                    </a:lnTo>
                    <a:lnTo>
                      <a:pt x="321" y="366"/>
                    </a:lnTo>
                    <a:lnTo>
                      <a:pt x="321" y="369"/>
                    </a:lnTo>
                    <a:lnTo>
                      <a:pt x="319" y="372"/>
                    </a:lnTo>
                    <a:lnTo>
                      <a:pt x="317" y="374"/>
                    </a:lnTo>
                    <a:lnTo>
                      <a:pt x="315" y="376"/>
                    </a:lnTo>
                    <a:lnTo>
                      <a:pt x="314" y="377"/>
                    </a:lnTo>
                    <a:lnTo>
                      <a:pt x="312" y="377"/>
                    </a:lnTo>
                    <a:lnTo>
                      <a:pt x="312" y="384"/>
                    </a:lnTo>
                    <a:lnTo>
                      <a:pt x="312" y="386"/>
                    </a:lnTo>
                    <a:lnTo>
                      <a:pt x="312" y="389"/>
                    </a:lnTo>
                    <a:lnTo>
                      <a:pt x="312" y="391"/>
                    </a:lnTo>
                    <a:lnTo>
                      <a:pt x="314" y="393"/>
                    </a:lnTo>
                    <a:lnTo>
                      <a:pt x="317" y="393"/>
                    </a:lnTo>
                    <a:lnTo>
                      <a:pt x="319" y="393"/>
                    </a:lnTo>
                    <a:lnTo>
                      <a:pt x="324" y="396"/>
                    </a:lnTo>
                    <a:lnTo>
                      <a:pt x="327" y="403"/>
                    </a:lnTo>
                    <a:lnTo>
                      <a:pt x="329" y="410"/>
                    </a:lnTo>
                    <a:lnTo>
                      <a:pt x="326" y="416"/>
                    </a:lnTo>
                    <a:lnTo>
                      <a:pt x="324" y="420"/>
                    </a:lnTo>
                    <a:lnTo>
                      <a:pt x="322" y="421"/>
                    </a:lnTo>
                    <a:lnTo>
                      <a:pt x="322" y="430"/>
                    </a:lnTo>
                    <a:lnTo>
                      <a:pt x="322" y="432"/>
                    </a:lnTo>
                    <a:lnTo>
                      <a:pt x="321" y="443"/>
                    </a:lnTo>
                    <a:lnTo>
                      <a:pt x="321" y="447"/>
                    </a:lnTo>
                    <a:lnTo>
                      <a:pt x="322" y="450"/>
                    </a:lnTo>
                    <a:lnTo>
                      <a:pt x="324" y="457"/>
                    </a:lnTo>
                    <a:lnTo>
                      <a:pt x="324" y="465"/>
                    </a:lnTo>
                    <a:lnTo>
                      <a:pt x="324" y="467"/>
                    </a:lnTo>
                    <a:lnTo>
                      <a:pt x="322" y="472"/>
                    </a:lnTo>
                    <a:lnTo>
                      <a:pt x="321" y="477"/>
                    </a:lnTo>
                    <a:lnTo>
                      <a:pt x="326" y="481"/>
                    </a:lnTo>
                    <a:lnTo>
                      <a:pt x="327" y="481"/>
                    </a:lnTo>
                    <a:lnTo>
                      <a:pt x="334" y="487"/>
                    </a:lnTo>
                    <a:lnTo>
                      <a:pt x="336" y="487"/>
                    </a:lnTo>
                    <a:lnTo>
                      <a:pt x="336" y="489"/>
                    </a:lnTo>
                    <a:lnTo>
                      <a:pt x="341" y="494"/>
                    </a:lnTo>
                    <a:lnTo>
                      <a:pt x="343" y="494"/>
                    </a:lnTo>
                    <a:lnTo>
                      <a:pt x="344" y="494"/>
                    </a:lnTo>
                    <a:lnTo>
                      <a:pt x="354" y="496"/>
                    </a:lnTo>
                    <a:lnTo>
                      <a:pt x="356" y="496"/>
                    </a:lnTo>
                    <a:lnTo>
                      <a:pt x="358" y="496"/>
                    </a:lnTo>
                    <a:lnTo>
                      <a:pt x="358" y="498"/>
                    </a:lnTo>
                    <a:lnTo>
                      <a:pt x="359" y="499"/>
                    </a:lnTo>
                    <a:lnTo>
                      <a:pt x="359" y="501"/>
                    </a:lnTo>
                    <a:lnTo>
                      <a:pt x="359" y="503"/>
                    </a:lnTo>
                    <a:lnTo>
                      <a:pt x="361" y="504"/>
                    </a:lnTo>
                    <a:lnTo>
                      <a:pt x="365" y="506"/>
                    </a:lnTo>
                    <a:lnTo>
                      <a:pt x="366" y="508"/>
                    </a:lnTo>
                    <a:lnTo>
                      <a:pt x="373" y="510"/>
                    </a:lnTo>
                    <a:lnTo>
                      <a:pt x="376" y="510"/>
                    </a:lnTo>
                    <a:lnTo>
                      <a:pt x="378" y="511"/>
                    </a:lnTo>
                    <a:lnTo>
                      <a:pt x="385" y="515"/>
                    </a:lnTo>
                    <a:lnTo>
                      <a:pt x="388" y="518"/>
                    </a:lnTo>
                    <a:lnTo>
                      <a:pt x="392" y="525"/>
                    </a:lnTo>
                    <a:lnTo>
                      <a:pt x="392" y="526"/>
                    </a:lnTo>
                    <a:lnTo>
                      <a:pt x="390" y="526"/>
                    </a:lnTo>
                    <a:lnTo>
                      <a:pt x="390" y="528"/>
                    </a:lnTo>
                    <a:lnTo>
                      <a:pt x="392" y="532"/>
                    </a:lnTo>
                    <a:lnTo>
                      <a:pt x="393" y="532"/>
                    </a:lnTo>
                    <a:lnTo>
                      <a:pt x="397" y="535"/>
                    </a:lnTo>
                    <a:lnTo>
                      <a:pt x="402" y="537"/>
                    </a:lnTo>
                    <a:lnTo>
                      <a:pt x="404" y="538"/>
                    </a:lnTo>
                    <a:lnTo>
                      <a:pt x="409" y="542"/>
                    </a:lnTo>
                    <a:lnTo>
                      <a:pt x="414" y="547"/>
                    </a:lnTo>
                    <a:lnTo>
                      <a:pt x="415" y="547"/>
                    </a:lnTo>
                    <a:lnTo>
                      <a:pt x="417" y="548"/>
                    </a:lnTo>
                    <a:lnTo>
                      <a:pt x="420" y="548"/>
                    </a:lnTo>
                    <a:lnTo>
                      <a:pt x="424" y="548"/>
                    </a:lnTo>
                    <a:lnTo>
                      <a:pt x="426" y="550"/>
                    </a:lnTo>
                    <a:lnTo>
                      <a:pt x="427" y="552"/>
                    </a:lnTo>
                    <a:lnTo>
                      <a:pt x="432" y="557"/>
                    </a:lnTo>
                    <a:lnTo>
                      <a:pt x="436" y="564"/>
                    </a:lnTo>
                    <a:lnTo>
                      <a:pt x="437" y="564"/>
                    </a:lnTo>
                    <a:lnTo>
                      <a:pt x="437" y="565"/>
                    </a:lnTo>
                    <a:lnTo>
                      <a:pt x="441" y="571"/>
                    </a:lnTo>
                    <a:lnTo>
                      <a:pt x="439" y="577"/>
                    </a:lnTo>
                    <a:lnTo>
                      <a:pt x="439" y="584"/>
                    </a:lnTo>
                    <a:lnTo>
                      <a:pt x="441" y="589"/>
                    </a:lnTo>
                    <a:lnTo>
                      <a:pt x="444" y="601"/>
                    </a:lnTo>
                    <a:lnTo>
                      <a:pt x="434" y="601"/>
                    </a:lnTo>
                    <a:lnTo>
                      <a:pt x="432" y="601"/>
                    </a:lnTo>
                    <a:lnTo>
                      <a:pt x="429" y="601"/>
                    </a:lnTo>
                    <a:lnTo>
                      <a:pt x="427" y="601"/>
                    </a:lnTo>
                    <a:lnTo>
                      <a:pt x="424" y="601"/>
                    </a:lnTo>
                    <a:lnTo>
                      <a:pt x="420" y="601"/>
                    </a:lnTo>
                    <a:lnTo>
                      <a:pt x="417" y="603"/>
                    </a:lnTo>
                    <a:lnTo>
                      <a:pt x="415" y="603"/>
                    </a:lnTo>
                    <a:lnTo>
                      <a:pt x="414" y="603"/>
                    </a:lnTo>
                    <a:lnTo>
                      <a:pt x="412" y="603"/>
                    </a:lnTo>
                    <a:lnTo>
                      <a:pt x="410" y="603"/>
                    </a:lnTo>
                    <a:lnTo>
                      <a:pt x="409" y="603"/>
                    </a:lnTo>
                    <a:lnTo>
                      <a:pt x="407" y="603"/>
                    </a:lnTo>
                    <a:lnTo>
                      <a:pt x="405" y="603"/>
                    </a:lnTo>
                    <a:lnTo>
                      <a:pt x="404" y="603"/>
                    </a:lnTo>
                    <a:lnTo>
                      <a:pt x="400" y="603"/>
                    </a:lnTo>
                    <a:lnTo>
                      <a:pt x="390" y="603"/>
                    </a:lnTo>
                    <a:lnTo>
                      <a:pt x="380" y="604"/>
                    </a:lnTo>
                    <a:lnTo>
                      <a:pt x="378" y="604"/>
                    </a:lnTo>
                    <a:lnTo>
                      <a:pt x="373" y="604"/>
                    </a:lnTo>
                    <a:lnTo>
                      <a:pt x="371" y="604"/>
                    </a:lnTo>
                    <a:lnTo>
                      <a:pt x="366" y="604"/>
                    </a:lnTo>
                    <a:lnTo>
                      <a:pt x="365" y="604"/>
                    </a:lnTo>
                    <a:lnTo>
                      <a:pt x="358" y="604"/>
                    </a:lnTo>
                    <a:lnTo>
                      <a:pt x="356" y="604"/>
                    </a:lnTo>
                    <a:lnTo>
                      <a:pt x="353" y="604"/>
                    </a:lnTo>
                    <a:lnTo>
                      <a:pt x="351" y="604"/>
                    </a:lnTo>
                    <a:lnTo>
                      <a:pt x="344" y="606"/>
                    </a:lnTo>
                    <a:lnTo>
                      <a:pt x="337" y="606"/>
                    </a:lnTo>
                    <a:lnTo>
                      <a:pt x="336" y="606"/>
                    </a:lnTo>
                    <a:lnTo>
                      <a:pt x="334" y="606"/>
                    </a:lnTo>
                    <a:lnTo>
                      <a:pt x="332" y="606"/>
                    </a:lnTo>
                    <a:lnTo>
                      <a:pt x="329" y="606"/>
                    </a:lnTo>
                    <a:lnTo>
                      <a:pt x="327" y="606"/>
                    </a:lnTo>
                    <a:lnTo>
                      <a:pt x="321" y="606"/>
                    </a:lnTo>
                    <a:lnTo>
                      <a:pt x="310" y="606"/>
                    </a:lnTo>
                    <a:lnTo>
                      <a:pt x="309" y="606"/>
                    </a:lnTo>
                    <a:lnTo>
                      <a:pt x="307" y="606"/>
                    </a:lnTo>
                    <a:lnTo>
                      <a:pt x="293" y="608"/>
                    </a:lnTo>
                    <a:lnTo>
                      <a:pt x="290" y="608"/>
                    </a:lnTo>
                    <a:lnTo>
                      <a:pt x="282" y="608"/>
                    </a:lnTo>
                    <a:lnTo>
                      <a:pt x="278" y="608"/>
                    </a:lnTo>
                    <a:lnTo>
                      <a:pt x="276" y="608"/>
                    </a:lnTo>
                    <a:lnTo>
                      <a:pt x="275" y="608"/>
                    </a:lnTo>
                    <a:lnTo>
                      <a:pt x="273" y="608"/>
                    </a:lnTo>
                    <a:lnTo>
                      <a:pt x="271" y="608"/>
                    </a:lnTo>
                    <a:lnTo>
                      <a:pt x="270" y="608"/>
                    </a:lnTo>
                    <a:lnTo>
                      <a:pt x="268" y="608"/>
                    </a:lnTo>
                    <a:lnTo>
                      <a:pt x="265" y="608"/>
                    </a:lnTo>
                    <a:lnTo>
                      <a:pt x="263" y="608"/>
                    </a:lnTo>
                    <a:lnTo>
                      <a:pt x="258" y="608"/>
                    </a:lnTo>
                    <a:lnTo>
                      <a:pt x="251" y="608"/>
                    </a:lnTo>
                    <a:lnTo>
                      <a:pt x="238" y="609"/>
                    </a:lnTo>
                    <a:lnTo>
                      <a:pt x="229" y="609"/>
                    </a:lnTo>
                    <a:lnTo>
                      <a:pt x="227" y="609"/>
                    </a:lnTo>
                    <a:lnTo>
                      <a:pt x="217" y="609"/>
                    </a:lnTo>
                    <a:lnTo>
                      <a:pt x="207" y="609"/>
                    </a:lnTo>
                    <a:lnTo>
                      <a:pt x="202" y="609"/>
                    </a:lnTo>
                    <a:lnTo>
                      <a:pt x="200" y="609"/>
                    </a:lnTo>
                    <a:lnTo>
                      <a:pt x="193" y="609"/>
                    </a:lnTo>
                    <a:lnTo>
                      <a:pt x="190" y="609"/>
                    </a:lnTo>
                    <a:lnTo>
                      <a:pt x="171" y="609"/>
                    </a:lnTo>
                    <a:lnTo>
                      <a:pt x="170" y="609"/>
                    </a:lnTo>
                    <a:lnTo>
                      <a:pt x="168" y="609"/>
                    </a:lnTo>
                    <a:lnTo>
                      <a:pt x="166" y="609"/>
                    </a:lnTo>
                    <a:lnTo>
                      <a:pt x="165" y="609"/>
                    </a:lnTo>
                    <a:lnTo>
                      <a:pt x="163" y="609"/>
                    </a:lnTo>
                    <a:lnTo>
                      <a:pt x="161" y="609"/>
                    </a:lnTo>
                    <a:lnTo>
                      <a:pt x="160" y="609"/>
                    </a:lnTo>
                    <a:lnTo>
                      <a:pt x="158" y="609"/>
                    </a:lnTo>
                    <a:lnTo>
                      <a:pt x="156" y="609"/>
                    </a:lnTo>
                    <a:lnTo>
                      <a:pt x="153" y="609"/>
                    </a:lnTo>
                    <a:lnTo>
                      <a:pt x="151" y="609"/>
                    </a:lnTo>
                    <a:lnTo>
                      <a:pt x="148" y="609"/>
                    </a:lnTo>
                    <a:lnTo>
                      <a:pt x="144" y="609"/>
                    </a:lnTo>
                    <a:lnTo>
                      <a:pt x="143" y="609"/>
                    </a:lnTo>
                    <a:lnTo>
                      <a:pt x="132" y="609"/>
                    </a:lnTo>
                    <a:lnTo>
                      <a:pt x="127" y="609"/>
                    </a:lnTo>
                    <a:lnTo>
                      <a:pt x="126" y="609"/>
                    </a:lnTo>
                    <a:lnTo>
                      <a:pt x="124" y="609"/>
                    </a:lnTo>
                    <a:lnTo>
                      <a:pt x="122" y="609"/>
                    </a:lnTo>
                    <a:lnTo>
                      <a:pt x="105" y="611"/>
                    </a:lnTo>
                    <a:lnTo>
                      <a:pt x="99" y="611"/>
                    </a:lnTo>
                    <a:lnTo>
                      <a:pt x="97" y="611"/>
                    </a:lnTo>
                    <a:lnTo>
                      <a:pt x="82" y="611"/>
                    </a:lnTo>
                    <a:lnTo>
                      <a:pt x="72" y="611"/>
                    </a:lnTo>
                    <a:lnTo>
                      <a:pt x="70" y="611"/>
                    </a:lnTo>
                    <a:lnTo>
                      <a:pt x="61" y="609"/>
                    </a:lnTo>
                    <a:lnTo>
                      <a:pt x="60" y="609"/>
                    </a:lnTo>
                    <a:lnTo>
                      <a:pt x="51" y="609"/>
                    </a:lnTo>
                    <a:lnTo>
                      <a:pt x="51" y="601"/>
                    </a:lnTo>
                    <a:lnTo>
                      <a:pt x="51" y="599"/>
                    </a:lnTo>
                    <a:lnTo>
                      <a:pt x="51" y="593"/>
                    </a:lnTo>
                    <a:lnTo>
                      <a:pt x="51" y="591"/>
                    </a:lnTo>
                    <a:lnTo>
                      <a:pt x="51" y="581"/>
                    </a:lnTo>
                    <a:lnTo>
                      <a:pt x="51" y="579"/>
                    </a:lnTo>
                    <a:lnTo>
                      <a:pt x="51" y="574"/>
                    </a:lnTo>
                    <a:lnTo>
                      <a:pt x="51" y="572"/>
                    </a:lnTo>
                    <a:lnTo>
                      <a:pt x="51" y="571"/>
                    </a:lnTo>
                    <a:lnTo>
                      <a:pt x="51" y="564"/>
                    </a:lnTo>
                    <a:lnTo>
                      <a:pt x="51" y="562"/>
                    </a:lnTo>
                    <a:lnTo>
                      <a:pt x="51" y="560"/>
                    </a:lnTo>
                    <a:lnTo>
                      <a:pt x="51" y="559"/>
                    </a:lnTo>
                    <a:lnTo>
                      <a:pt x="51" y="557"/>
                    </a:lnTo>
                    <a:lnTo>
                      <a:pt x="51" y="555"/>
                    </a:lnTo>
                    <a:lnTo>
                      <a:pt x="53" y="538"/>
                    </a:lnTo>
                    <a:lnTo>
                      <a:pt x="53" y="532"/>
                    </a:lnTo>
                    <a:lnTo>
                      <a:pt x="53" y="530"/>
                    </a:lnTo>
                    <a:lnTo>
                      <a:pt x="53" y="528"/>
                    </a:lnTo>
                    <a:lnTo>
                      <a:pt x="53" y="526"/>
                    </a:lnTo>
                    <a:lnTo>
                      <a:pt x="53" y="525"/>
                    </a:lnTo>
                    <a:lnTo>
                      <a:pt x="53" y="523"/>
                    </a:lnTo>
                    <a:lnTo>
                      <a:pt x="53" y="521"/>
                    </a:lnTo>
                    <a:lnTo>
                      <a:pt x="53" y="520"/>
                    </a:lnTo>
                    <a:lnTo>
                      <a:pt x="53" y="518"/>
                    </a:lnTo>
                    <a:lnTo>
                      <a:pt x="53" y="513"/>
                    </a:lnTo>
                    <a:lnTo>
                      <a:pt x="53" y="511"/>
                    </a:lnTo>
                    <a:lnTo>
                      <a:pt x="53" y="510"/>
                    </a:lnTo>
                    <a:lnTo>
                      <a:pt x="53" y="506"/>
                    </a:lnTo>
                    <a:lnTo>
                      <a:pt x="53" y="504"/>
                    </a:lnTo>
                    <a:lnTo>
                      <a:pt x="53" y="503"/>
                    </a:lnTo>
                    <a:lnTo>
                      <a:pt x="53" y="494"/>
                    </a:lnTo>
                    <a:lnTo>
                      <a:pt x="53" y="493"/>
                    </a:lnTo>
                    <a:lnTo>
                      <a:pt x="53" y="486"/>
                    </a:lnTo>
                    <a:lnTo>
                      <a:pt x="53" y="481"/>
                    </a:lnTo>
                    <a:lnTo>
                      <a:pt x="53" y="479"/>
                    </a:lnTo>
                    <a:lnTo>
                      <a:pt x="53" y="477"/>
                    </a:lnTo>
                    <a:lnTo>
                      <a:pt x="53" y="476"/>
                    </a:lnTo>
                    <a:lnTo>
                      <a:pt x="53" y="467"/>
                    </a:lnTo>
                    <a:lnTo>
                      <a:pt x="53" y="465"/>
                    </a:lnTo>
                    <a:lnTo>
                      <a:pt x="53" y="464"/>
                    </a:lnTo>
                    <a:lnTo>
                      <a:pt x="53" y="459"/>
                    </a:lnTo>
                    <a:lnTo>
                      <a:pt x="53" y="457"/>
                    </a:lnTo>
                    <a:lnTo>
                      <a:pt x="53" y="450"/>
                    </a:lnTo>
                    <a:lnTo>
                      <a:pt x="53" y="445"/>
                    </a:lnTo>
                    <a:lnTo>
                      <a:pt x="53" y="442"/>
                    </a:lnTo>
                    <a:lnTo>
                      <a:pt x="53" y="437"/>
                    </a:lnTo>
                    <a:lnTo>
                      <a:pt x="53" y="435"/>
                    </a:lnTo>
                    <a:lnTo>
                      <a:pt x="53" y="433"/>
                    </a:lnTo>
                    <a:lnTo>
                      <a:pt x="53" y="428"/>
                    </a:lnTo>
                    <a:lnTo>
                      <a:pt x="53" y="426"/>
                    </a:lnTo>
                    <a:lnTo>
                      <a:pt x="53" y="425"/>
                    </a:lnTo>
                    <a:lnTo>
                      <a:pt x="51" y="421"/>
                    </a:lnTo>
                    <a:lnTo>
                      <a:pt x="49" y="418"/>
                    </a:lnTo>
                    <a:lnTo>
                      <a:pt x="48" y="416"/>
                    </a:lnTo>
                    <a:lnTo>
                      <a:pt x="41" y="413"/>
                    </a:lnTo>
                    <a:lnTo>
                      <a:pt x="36" y="413"/>
                    </a:lnTo>
                    <a:lnTo>
                      <a:pt x="36" y="411"/>
                    </a:lnTo>
                    <a:lnTo>
                      <a:pt x="33" y="408"/>
                    </a:lnTo>
                    <a:lnTo>
                      <a:pt x="31" y="406"/>
                    </a:lnTo>
                    <a:lnTo>
                      <a:pt x="31" y="404"/>
                    </a:lnTo>
                    <a:lnTo>
                      <a:pt x="31" y="401"/>
                    </a:lnTo>
                    <a:lnTo>
                      <a:pt x="29" y="399"/>
                    </a:lnTo>
                    <a:lnTo>
                      <a:pt x="26" y="394"/>
                    </a:lnTo>
                    <a:lnTo>
                      <a:pt x="24" y="394"/>
                    </a:lnTo>
                    <a:lnTo>
                      <a:pt x="24" y="393"/>
                    </a:lnTo>
                    <a:lnTo>
                      <a:pt x="24" y="389"/>
                    </a:lnTo>
                    <a:lnTo>
                      <a:pt x="24" y="388"/>
                    </a:lnTo>
                    <a:lnTo>
                      <a:pt x="26" y="388"/>
                    </a:lnTo>
                    <a:lnTo>
                      <a:pt x="31" y="382"/>
                    </a:lnTo>
                    <a:lnTo>
                      <a:pt x="34" y="381"/>
                    </a:lnTo>
                    <a:lnTo>
                      <a:pt x="38" y="379"/>
                    </a:lnTo>
                    <a:lnTo>
                      <a:pt x="38" y="377"/>
                    </a:lnTo>
                    <a:lnTo>
                      <a:pt x="43" y="371"/>
                    </a:lnTo>
                    <a:lnTo>
                      <a:pt x="44" y="369"/>
                    </a:lnTo>
                    <a:lnTo>
                      <a:pt x="44" y="366"/>
                    </a:lnTo>
                    <a:lnTo>
                      <a:pt x="44" y="364"/>
                    </a:lnTo>
                    <a:lnTo>
                      <a:pt x="44" y="362"/>
                    </a:lnTo>
                    <a:lnTo>
                      <a:pt x="44" y="360"/>
                    </a:lnTo>
                    <a:lnTo>
                      <a:pt x="44" y="359"/>
                    </a:lnTo>
                    <a:lnTo>
                      <a:pt x="44" y="355"/>
                    </a:lnTo>
                    <a:lnTo>
                      <a:pt x="44" y="350"/>
                    </a:lnTo>
                    <a:lnTo>
                      <a:pt x="44" y="349"/>
                    </a:lnTo>
                    <a:lnTo>
                      <a:pt x="44" y="347"/>
                    </a:lnTo>
                    <a:lnTo>
                      <a:pt x="46" y="345"/>
                    </a:lnTo>
                    <a:lnTo>
                      <a:pt x="46" y="343"/>
                    </a:lnTo>
                    <a:lnTo>
                      <a:pt x="46" y="342"/>
                    </a:lnTo>
                    <a:lnTo>
                      <a:pt x="44" y="333"/>
                    </a:lnTo>
                    <a:lnTo>
                      <a:pt x="43" y="333"/>
                    </a:lnTo>
                    <a:lnTo>
                      <a:pt x="43" y="325"/>
                    </a:lnTo>
                    <a:lnTo>
                      <a:pt x="43" y="320"/>
                    </a:lnTo>
                    <a:lnTo>
                      <a:pt x="41" y="315"/>
                    </a:lnTo>
                    <a:lnTo>
                      <a:pt x="38" y="311"/>
                    </a:lnTo>
                    <a:lnTo>
                      <a:pt x="34" y="306"/>
                    </a:lnTo>
                    <a:lnTo>
                      <a:pt x="33" y="296"/>
                    </a:lnTo>
                    <a:lnTo>
                      <a:pt x="29" y="286"/>
                    </a:lnTo>
                    <a:lnTo>
                      <a:pt x="29" y="281"/>
                    </a:lnTo>
                    <a:lnTo>
                      <a:pt x="29" y="267"/>
                    </a:lnTo>
                    <a:lnTo>
                      <a:pt x="31" y="257"/>
                    </a:lnTo>
                    <a:lnTo>
                      <a:pt x="31" y="255"/>
                    </a:lnTo>
                    <a:lnTo>
                      <a:pt x="29" y="255"/>
                    </a:lnTo>
                    <a:lnTo>
                      <a:pt x="27" y="250"/>
                    </a:lnTo>
                    <a:lnTo>
                      <a:pt x="27" y="249"/>
                    </a:lnTo>
                    <a:lnTo>
                      <a:pt x="27" y="235"/>
                    </a:lnTo>
                    <a:lnTo>
                      <a:pt x="27" y="232"/>
                    </a:lnTo>
                    <a:lnTo>
                      <a:pt x="27" y="223"/>
                    </a:lnTo>
                    <a:lnTo>
                      <a:pt x="26" y="210"/>
                    </a:lnTo>
                    <a:lnTo>
                      <a:pt x="24" y="205"/>
                    </a:lnTo>
                    <a:lnTo>
                      <a:pt x="26" y="196"/>
                    </a:lnTo>
                    <a:lnTo>
                      <a:pt x="26" y="194"/>
                    </a:lnTo>
                    <a:lnTo>
                      <a:pt x="26" y="186"/>
                    </a:lnTo>
                    <a:lnTo>
                      <a:pt x="24" y="179"/>
                    </a:lnTo>
                    <a:lnTo>
                      <a:pt x="22" y="177"/>
                    </a:lnTo>
                    <a:lnTo>
                      <a:pt x="17" y="162"/>
                    </a:lnTo>
                    <a:lnTo>
                      <a:pt x="16" y="159"/>
                    </a:lnTo>
                    <a:lnTo>
                      <a:pt x="14" y="157"/>
                    </a:lnTo>
                    <a:lnTo>
                      <a:pt x="11" y="137"/>
                    </a:lnTo>
                    <a:lnTo>
                      <a:pt x="9" y="137"/>
                    </a:lnTo>
                    <a:lnTo>
                      <a:pt x="7" y="132"/>
                    </a:lnTo>
                    <a:lnTo>
                      <a:pt x="5" y="127"/>
                    </a:lnTo>
                    <a:lnTo>
                      <a:pt x="5" y="125"/>
                    </a:lnTo>
                    <a:lnTo>
                      <a:pt x="5" y="123"/>
                    </a:lnTo>
                    <a:lnTo>
                      <a:pt x="5" y="118"/>
                    </a:lnTo>
                    <a:lnTo>
                      <a:pt x="7" y="118"/>
                    </a:lnTo>
                    <a:lnTo>
                      <a:pt x="9" y="115"/>
                    </a:lnTo>
                    <a:lnTo>
                      <a:pt x="9" y="110"/>
                    </a:lnTo>
                    <a:lnTo>
                      <a:pt x="7" y="108"/>
                    </a:lnTo>
                    <a:lnTo>
                      <a:pt x="7" y="106"/>
                    </a:lnTo>
                    <a:lnTo>
                      <a:pt x="5" y="103"/>
                    </a:lnTo>
                    <a:lnTo>
                      <a:pt x="7" y="101"/>
                    </a:lnTo>
                    <a:lnTo>
                      <a:pt x="7" y="100"/>
                    </a:lnTo>
                    <a:lnTo>
                      <a:pt x="7" y="89"/>
                    </a:lnTo>
                    <a:lnTo>
                      <a:pt x="5" y="88"/>
                    </a:lnTo>
                    <a:lnTo>
                      <a:pt x="11" y="72"/>
                    </a:lnTo>
                    <a:lnTo>
                      <a:pt x="7" y="66"/>
                    </a:lnTo>
                    <a:lnTo>
                      <a:pt x="5" y="62"/>
                    </a:lnTo>
                    <a:lnTo>
                      <a:pt x="4" y="52"/>
                    </a:lnTo>
                    <a:lnTo>
                      <a:pt x="0" y="45"/>
                    </a:lnTo>
                    <a:lnTo>
                      <a:pt x="0" y="44"/>
                    </a:lnTo>
                    <a:lnTo>
                      <a:pt x="0" y="42"/>
                    </a:lnTo>
                    <a:lnTo>
                      <a:pt x="0" y="40"/>
                    </a:lnTo>
                    <a:lnTo>
                      <a:pt x="2" y="39"/>
                    </a:lnTo>
                    <a:lnTo>
                      <a:pt x="58" y="40"/>
                    </a:lnTo>
                    <a:lnTo>
                      <a:pt x="129" y="40"/>
                    </a:lnTo>
                    <a:lnTo>
                      <a:pt x="131" y="40"/>
                    </a:lnTo>
                    <a:lnTo>
                      <a:pt x="132" y="40"/>
                    </a:lnTo>
                    <a:lnTo>
                      <a:pt x="144" y="40"/>
                    </a:lnTo>
                    <a:lnTo>
                      <a:pt x="144" y="20"/>
                    </a:lnTo>
                    <a:lnTo>
                      <a:pt x="144" y="13"/>
                    </a:lnTo>
                    <a:lnTo>
                      <a:pt x="143" y="8"/>
                    </a:lnTo>
                    <a:lnTo>
                      <a:pt x="143" y="5"/>
                    </a:lnTo>
                    <a:lnTo>
                      <a:pt x="143" y="3"/>
                    </a:lnTo>
                    <a:lnTo>
                      <a:pt x="143" y="1"/>
                    </a:lnTo>
                    <a:lnTo>
                      <a:pt x="143" y="0"/>
                    </a:lnTo>
                    <a:lnTo>
                      <a:pt x="146" y="1"/>
                    </a:lnTo>
                    <a:close/>
                  </a:path>
                </a:pathLst>
              </a:custGeom>
              <a:solidFill>
                <a:srgbClr val="07DF92"/>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Freeform 59"/>
              <p:cNvSpPr>
                <a:spLocks noEditPoints="1"/>
              </p:cNvSpPr>
              <p:nvPr/>
            </p:nvSpPr>
            <p:spPr bwMode="auto">
              <a:xfrm>
                <a:off x="6944994" y="4083692"/>
                <a:ext cx="570463" cy="976296"/>
              </a:xfrm>
              <a:custGeom>
                <a:avLst/>
                <a:gdLst>
                  <a:gd name="T0" fmla="*/ 293 w 298"/>
                  <a:gd name="T1" fmla="*/ 500 h 510"/>
                  <a:gd name="T2" fmla="*/ 249 w 298"/>
                  <a:gd name="T3" fmla="*/ 503 h 510"/>
                  <a:gd name="T4" fmla="*/ 252 w 298"/>
                  <a:gd name="T5" fmla="*/ 502 h 510"/>
                  <a:gd name="T6" fmla="*/ 237 w 298"/>
                  <a:gd name="T7" fmla="*/ 502 h 510"/>
                  <a:gd name="T8" fmla="*/ 274 w 298"/>
                  <a:gd name="T9" fmla="*/ 498 h 510"/>
                  <a:gd name="T10" fmla="*/ 258 w 298"/>
                  <a:gd name="T11" fmla="*/ 2 h 510"/>
                  <a:gd name="T12" fmla="*/ 281 w 298"/>
                  <a:gd name="T13" fmla="*/ 43 h 510"/>
                  <a:gd name="T14" fmla="*/ 280 w 298"/>
                  <a:gd name="T15" fmla="*/ 95 h 510"/>
                  <a:gd name="T16" fmla="*/ 280 w 298"/>
                  <a:gd name="T17" fmla="*/ 148 h 510"/>
                  <a:gd name="T18" fmla="*/ 278 w 298"/>
                  <a:gd name="T19" fmla="*/ 248 h 510"/>
                  <a:gd name="T20" fmla="*/ 276 w 298"/>
                  <a:gd name="T21" fmla="*/ 320 h 510"/>
                  <a:gd name="T22" fmla="*/ 283 w 298"/>
                  <a:gd name="T23" fmla="*/ 373 h 510"/>
                  <a:gd name="T24" fmla="*/ 293 w 298"/>
                  <a:gd name="T25" fmla="*/ 446 h 510"/>
                  <a:gd name="T26" fmla="*/ 297 w 298"/>
                  <a:gd name="T27" fmla="*/ 481 h 510"/>
                  <a:gd name="T28" fmla="*/ 290 w 298"/>
                  <a:gd name="T29" fmla="*/ 488 h 510"/>
                  <a:gd name="T30" fmla="*/ 278 w 298"/>
                  <a:gd name="T31" fmla="*/ 485 h 510"/>
                  <a:gd name="T32" fmla="*/ 266 w 298"/>
                  <a:gd name="T33" fmla="*/ 486 h 510"/>
                  <a:gd name="T34" fmla="*/ 252 w 298"/>
                  <a:gd name="T35" fmla="*/ 483 h 510"/>
                  <a:gd name="T36" fmla="*/ 219 w 298"/>
                  <a:gd name="T37" fmla="*/ 495 h 510"/>
                  <a:gd name="T38" fmla="*/ 212 w 298"/>
                  <a:gd name="T39" fmla="*/ 488 h 510"/>
                  <a:gd name="T40" fmla="*/ 212 w 298"/>
                  <a:gd name="T41" fmla="*/ 497 h 510"/>
                  <a:gd name="T42" fmla="*/ 203 w 298"/>
                  <a:gd name="T43" fmla="*/ 507 h 510"/>
                  <a:gd name="T44" fmla="*/ 188 w 298"/>
                  <a:gd name="T45" fmla="*/ 507 h 510"/>
                  <a:gd name="T46" fmla="*/ 176 w 298"/>
                  <a:gd name="T47" fmla="*/ 478 h 510"/>
                  <a:gd name="T48" fmla="*/ 168 w 298"/>
                  <a:gd name="T49" fmla="*/ 441 h 510"/>
                  <a:gd name="T50" fmla="*/ 169 w 298"/>
                  <a:gd name="T51" fmla="*/ 426 h 510"/>
                  <a:gd name="T52" fmla="*/ 149 w 298"/>
                  <a:gd name="T53" fmla="*/ 427 h 510"/>
                  <a:gd name="T54" fmla="*/ 124 w 298"/>
                  <a:gd name="T55" fmla="*/ 429 h 510"/>
                  <a:gd name="T56" fmla="*/ 105 w 298"/>
                  <a:gd name="T57" fmla="*/ 431 h 510"/>
                  <a:gd name="T58" fmla="*/ 81 w 298"/>
                  <a:gd name="T59" fmla="*/ 432 h 510"/>
                  <a:gd name="T60" fmla="*/ 47 w 298"/>
                  <a:gd name="T61" fmla="*/ 434 h 510"/>
                  <a:gd name="T62" fmla="*/ 5 w 298"/>
                  <a:gd name="T63" fmla="*/ 434 h 510"/>
                  <a:gd name="T64" fmla="*/ 5 w 298"/>
                  <a:gd name="T65" fmla="*/ 409 h 510"/>
                  <a:gd name="T66" fmla="*/ 7 w 298"/>
                  <a:gd name="T67" fmla="*/ 400 h 510"/>
                  <a:gd name="T68" fmla="*/ 9 w 298"/>
                  <a:gd name="T69" fmla="*/ 390 h 510"/>
                  <a:gd name="T70" fmla="*/ 17 w 298"/>
                  <a:gd name="T71" fmla="*/ 378 h 510"/>
                  <a:gd name="T72" fmla="*/ 12 w 298"/>
                  <a:gd name="T73" fmla="*/ 370 h 510"/>
                  <a:gd name="T74" fmla="*/ 19 w 298"/>
                  <a:gd name="T75" fmla="*/ 358 h 510"/>
                  <a:gd name="T76" fmla="*/ 24 w 298"/>
                  <a:gd name="T77" fmla="*/ 346 h 510"/>
                  <a:gd name="T78" fmla="*/ 49 w 298"/>
                  <a:gd name="T79" fmla="*/ 315 h 510"/>
                  <a:gd name="T80" fmla="*/ 36 w 298"/>
                  <a:gd name="T81" fmla="*/ 312 h 510"/>
                  <a:gd name="T82" fmla="*/ 58 w 298"/>
                  <a:gd name="T83" fmla="*/ 295 h 510"/>
                  <a:gd name="T84" fmla="*/ 44 w 298"/>
                  <a:gd name="T85" fmla="*/ 283 h 510"/>
                  <a:gd name="T86" fmla="*/ 41 w 298"/>
                  <a:gd name="T87" fmla="*/ 271 h 510"/>
                  <a:gd name="T88" fmla="*/ 34 w 298"/>
                  <a:gd name="T89" fmla="*/ 265 h 510"/>
                  <a:gd name="T90" fmla="*/ 41 w 298"/>
                  <a:gd name="T91" fmla="*/ 253 h 510"/>
                  <a:gd name="T92" fmla="*/ 32 w 298"/>
                  <a:gd name="T93" fmla="*/ 244 h 510"/>
                  <a:gd name="T94" fmla="*/ 41 w 298"/>
                  <a:gd name="T95" fmla="*/ 232 h 510"/>
                  <a:gd name="T96" fmla="*/ 32 w 298"/>
                  <a:gd name="T97" fmla="*/ 236 h 510"/>
                  <a:gd name="T98" fmla="*/ 34 w 298"/>
                  <a:gd name="T99" fmla="*/ 222 h 510"/>
                  <a:gd name="T100" fmla="*/ 32 w 298"/>
                  <a:gd name="T101" fmla="*/ 178 h 510"/>
                  <a:gd name="T102" fmla="*/ 29 w 298"/>
                  <a:gd name="T103" fmla="*/ 161 h 510"/>
                  <a:gd name="T104" fmla="*/ 31 w 298"/>
                  <a:gd name="T105" fmla="*/ 153 h 510"/>
                  <a:gd name="T106" fmla="*/ 32 w 298"/>
                  <a:gd name="T107" fmla="*/ 124 h 510"/>
                  <a:gd name="T108" fmla="*/ 44 w 298"/>
                  <a:gd name="T109" fmla="*/ 109 h 510"/>
                  <a:gd name="T110" fmla="*/ 46 w 298"/>
                  <a:gd name="T111" fmla="*/ 99 h 510"/>
                  <a:gd name="T112" fmla="*/ 73 w 298"/>
                  <a:gd name="T113" fmla="*/ 77 h 510"/>
                  <a:gd name="T114" fmla="*/ 76 w 298"/>
                  <a:gd name="T115" fmla="*/ 49 h 510"/>
                  <a:gd name="T116" fmla="*/ 78 w 298"/>
                  <a:gd name="T117" fmla="*/ 39 h 510"/>
                  <a:gd name="T118" fmla="*/ 83 w 298"/>
                  <a:gd name="T119" fmla="*/ 32 h 510"/>
                  <a:gd name="T120" fmla="*/ 93 w 298"/>
                  <a:gd name="T121" fmla="*/ 14 h 510"/>
                  <a:gd name="T122" fmla="*/ 161 w 298"/>
                  <a:gd name="T123" fmla="*/ 10 h 510"/>
                  <a:gd name="T124" fmla="*/ 249 w 298"/>
                  <a:gd name="T125" fmla="*/ 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8" h="510">
                    <a:moveTo>
                      <a:pt x="291" y="500"/>
                    </a:moveTo>
                    <a:lnTo>
                      <a:pt x="293" y="500"/>
                    </a:lnTo>
                    <a:lnTo>
                      <a:pt x="295" y="500"/>
                    </a:lnTo>
                    <a:lnTo>
                      <a:pt x="295" y="498"/>
                    </a:lnTo>
                    <a:lnTo>
                      <a:pt x="298" y="498"/>
                    </a:lnTo>
                    <a:lnTo>
                      <a:pt x="295" y="500"/>
                    </a:lnTo>
                    <a:lnTo>
                      <a:pt x="293" y="500"/>
                    </a:lnTo>
                    <a:lnTo>
                      <a:pt x="290" y="500"/>
                    </a:lnTo>
                    <a:lnTo>
                      <a:pt x="288" y="500"/>
                    </a:lnTo>
                    <a:lnTo>
                      <a:pt x="288" y="498"/>
                    </a:lnTo>
                    <a:lnTo>
                      <a:pt x="290" y="498"/>
                    </a:lnTo>
                    <a:lnTo>
                      <a:pt x="291" y="500"/>
                    </a:lnTo>
                    <a:close/>
                    <a:moveTo>
                      <a:pt x="252" y="502"/>
                    </a:moveTo>
                    <a:lnTo>
                      <a:pt x="249" y="503"/>
                    </a:lnTo>
                    <a:lnTo>
                      <a:pt x="246" y="503"/>
                    </a:lnTo>
                    <a:lnTo>
                      <a:pt x="249" y="502"/>
                    </a:lnTo>
                    <a:lnTo>
                      <a:pt x="251" y="502"/>
                    </a:lnTo>
                    <a:lnTo>
                      <a:pt x="252" y="500"/>
                    </a:lnTo>
                    <a:lnTo>
                      <a:pt x="254" y="498"/>
                    </a:lnTo>
                    <a:lnTo>
                      <a:pt x="252" y="500"/>
                    </a:lnTo>
                    <a:lnTo>
                      <a:pt x="252" y="502"/>
                    </a:lnTo>
                    <a:close/>
                    <a:moveTo>
                      <a:pt x="237" y="500"/>
                    </a:moveTo>
                    <a:lnTo>
                      <a:pt x="237" y="502"/>
                    </a:lnTo>
                    <a:lnTo>
                      <a:pt x="236" y="505"/>
                    </a:lnTo>
                    <a:lnTo>
                      <a:pt x="232" y="502"/>
                    </a:lnTo>
                    <a:lnTo>
                      <a:pt x="229" y="502"/>
                    </a:lnTo>
                    <a:lnTo>
                      <a:pt x="236" y="502"/>
                    </a:lnTo>
                    <a:lnTo>
                      <a:pt x="237" y="502"/>
                    </a:lnTo>
                    <a:lnTo>
                      <a:pt x="237" y="500"/>
                    </a:lnTo>
                    <a:close/>
                    <a:moveTo>
                      <a:pt x="269" y="497"/>
                    </a:moveTo>
                    <a:lnTo>
                      <a:pt x="274" y="498"/>
                    </a:lnTo>
                    <a:lnTo>
                      <a:pt x="283" y="498"/>
                    </a:lnTo>
                    <a:lnTo>
                      <a:pt x="281" y="498"/>
                    </a:lnTo>
                    <a:lnTo>
                      <a:pt x="276" y="498"/>
                    </a:lnTo>
                    <a:lnTo>
                      <a:pt x="274" y="498"/>
                    </a:lnTo>
                    <a:lnTo>
                      <a:pt x="269" y="498"/>
                    </a:lnTo>
                    <a:lnTo>
                      <a:pt x="268" y="498"/>
                    </a:lnTo>
                    <a:lnTo>
                      <a:pt x="266" y="498"/>
                    </a:lnTo>
                    <a:lnTo>
                      <a:pt x="264" y="498"/>
                    </a:lnTo>
                    <a:lnTo>
                      <a:pt x="268" y="497"/>
                    </a:lnTo>
                    <a:lnTo>
                      <a:pt x="269" y="497"/>
                    </a:lnTo>
                    <a:close/>
                    <a:moveTo>
                      <a:pt x="258" y="2"/>
                    </a:moveTo>
                    <a:lnTo>
                      <a:pt x="266" y="2"/>
                    </a:lnTo>
                    <a:lnTo>
                      <a:pt x="268" y="2"/>
                    </a:lnTo>
                    <a:lnTo>
                      <a:pt x="271" y="0"/>
                    </a:lnTo>
                    <a:lnTo>
                      <a:pt x="280" y="10"/>
                    </a:lnTo>
                    <a:lnTo>
                      <a:pt x="281" y="10"/>
                    </a:lnTo>
                    <a:lnTo>
                      <a:pt x="281" y="27"/>
                    </a:lnTo>
                    <a:lnTo>
                      <a:pt x="281" y="43"/>
                    </a:lnTo>
                    <a:lnTo>
                      <a:pt x="280" y="56"/>
                    </a:lnTo>
                    <a:lnTo>
                      <a:pt x="280" y="63"/>
                    </a:lnTo>
                    <a:lnTo>
                      <a:pt x="280" y="65"/>
                    </a:lnTo>
                    <a:lnTo>
                      <a:pt x="280" y="70"/>
                    </a:lnTo>
                    <a:lnTo>
                      <a:pt x="280" y="71"/>
                    </a:lnTo>
                    <a:lnTo>
                      <a:pt x="280" y="73"/>
                    </a:lnTo>
                    <a:lnTo>
                      <a:pt x="280" y="95"/>
                    </a:lnTo>
                    <a:lnTo>
                      <a:pt x="280" y="97"/>
                    </a:lnTo>
                    <a:lnTo>
                      <a:pt x="280" y="112"/>
                    </a:lnTo>
                    <a:lnTo>
                      <a:pt x="280" y="131"/>
                    </a:lnTo>
                    <a:lnTo>
                      <a:pt x="280" y="136"/>
                    </a:lnTo>
                    <a:lnTo>
                      <a:pt x="280" y="137"/>
                    </a:lnTo>
                    <a:lnTo>
                      <a:pt x="280" y="146"/>
                    </a:lnTo>
                    <a:lnTo>
                      <a:pt x="280" y="148"/>
                    </a:lnTo>
                    <a:lnTo>
                      <a:pt x="280" y="153"/>
                    </a:lnTo>
                    <a:lnTo>
                      <a:pt x="278" y="154"/>
                    </a:lnTo>
                    <a:lnTo>
                      <a:pt x="278" y="166"/>
                    </a:lnTo>
                    <a:lnTo>
                      <a:pt x="278" y="178"/>
                    </a:lnTo>
                    <a:lnTo>
                      <a:pt x="278" y="209"/>
                    </a:lnTo>
                    <a:lnTo>
                      <a:pt x="278" y="215"/>
                    </a:lnTo>
                    <a:lnTo>
                      <a:pt x="278" y="248"/>
                    </a:lnTo>
                    <a:lnTo>
                      <a:pt x="278" y="253"/>
                    </a:lnTo>
                    <a:lnTo>
                      <a:pt x="278" y="266"/>
                    </a:lnTo>
                    <a:lnTo>
                      <a:pt x="278" y="280"/>
                    </a:lnTo>
                    <a:lnTo>
                      <a:pt x="276" y="288"/>
                    </a:lnTo>
                    <a:lnTo>
                      <a:pt x="276" y="295"/>
                    </a:lnTo>
                    <a:lnTo>
                      <a:pt x="276" y="309"/>
                    </a:lnTo>
                    <a:lnTo>
                      <a:pt x="276" y="320"/>
                    </a:lnTo>
                    <a:lnTo>
                      <a:pt x="276" y="324"/>
                    </a:lnTo>
                    <a:lnTo>
                      <a:pt x="276" y="329"/>
                    </a:lnTo>
                    <a:lnTo>
                      <a:pt x="280" y="344"/>
                    </a:lnTo>
                    <a:lnTo>
                      <a:pt x="280" y="351"/>
                    </a:lnTo>
                    <a:lnTo>
                      <a:pt x="280" y="353"/>
                    </a:lnTo>
                    <a:lnTo>
                      <a:pt x="283" y="371"/>
                    </a:lnTo>
                    <a:lnTo>
                      <a:pt x="283" y="373"/>
                    </a:lnTo>
                    <a:lnTo>
                      <a:pt x="283" y="380"/>
                    </a:lnTo>
                    <a:lnTo>
                      <a:pt x="285" y="392"/>
                    </a:lnTo>
                    <a:lnTo>
                      <a:pt x="285" y="393"/>
                    </a:lnTo>
                    <a:lnTo>
                      <a:pt x="286" y="405"/>
                    </a:lnTo>
                    <a:lnTo>
                      <a:pt x="288" y="417"/>
                    </a:lnTo>
                    <a:lnTo>
                      <a:pt x="291" y="444"/>
                    </a:lnTo>
                    <a:lnTo>
                      <a:pt x="293" y="446"/>
                    </a:lnTo>
                    <a:lnTo>
                      <a:pt x="293" y="448"/>
                    </a:lnTo>
                    <a:lnTo>
                      <a:pt x="293" y="451"/>
                    </a:lnTo>
                    <a:lnTo>
                      <a:pt x="293" y="454"/>
                    </a:lnTo>
                    <a:lnTo>
                      <a:pt x="293" y="456"/>
                    </a:lnTo>
                    <a:lnTo>
                      <a:pt x="295" y="464"/>
                    </a:lnTo>
                    <a:lnTo>
                      <a:pt x="295" y="468"/>
                    </a:lnTo>
                    <a:lnTo>
                      <a:pt x="297" y="481"/>
                    </a:lnTo>
                    <a:lnTo>
                      <a:pt x="297" y="483"/>
                    </a:lnTo>
                    <a:lnTo>
                      <a:pt x="297" y="485"/>
                    </a:lnTo>
                    <a:lnTo>
                      <a:pt x="295" y="483"/>
                    </a:lnTo>
                    <a:lnTo>
                      <a:pt x="293" y="483"/>
                    </a:lnTo>
                    <a:lnTo>
                      <a:pt x="293" y="485"/>
                    </a:lnTo>
                    <a:lnTo>
                      <a:pt x="291" y="486"/>
                    </a:lnTo>
                    <a:lnTo>
                      <a:pt x="290" y="488"/>
                    </a:lnTo>
                    <a:lnTo>
                      <a:pt x="288" y="488"/>
                    </a:lnTo>
                    <a:lnTo>
                      <a:pt x="288" y="486"/>
                    </a:lnTo>
                    <a:lnTo>
                      <a:pt x="286" y="486"/>
                    </a:lnTo>
                    <a:lnTo>
                      <a:pt x="285" y="486"/>
                    </a:lnTo>
                    <a:lnTo>
                      <a:pt x="281" y="486"/>
                    </a:lnTo>
                    <a:lnTo>
                      <a:pt x="280" y="485"/>
                    </a:lnTo>
                    <a:lnTo>
                      <a:pt x="278" y="485"/>
                    </a:lnTo>
                    <a:lnTo>
                      <a:pt x="276" y="485"/>
                    </a:lnTo>
                    <a:lnTo>
                      <a:pt x="273" y="485"/>
                    </a:lnTo>
                    <a:lnTo>
                      <a:pt x="271" y="485"/>
                    </a:lnTo>
                    <a:lnTo>
                      <a:pt x="271" y="486"/>
                    </a:lnTo>
                    <a:lnTo>
                      <a:pt x="269" y="486"/>
                    </a:lnTo>
                    <a:lnTo>
                      <a:pt x="268" y="486"/>
                    </a:lnTo>
                    <a:lnTo>
                      <a:pt x="266" y="486"/>
                    </a:lnTo>
                    <a:lnTo>
                      <a:pt x="263" y="485"/>
                    </a:lnTo>
                    <a:lnTo>
                      <a:pt x="259" y="483"/>
                    </a:lnTo>
                    <a:lnTo>
                      <a:pt x="258" y="481"/>
                    </a:lnTo>
                    <a:lnTo>
                      <a:pt x="256" y="481"/>
                    </a:lnTo>
                    <a:lnTo>
                      <a:pt x="254" y="483"/>
                    </a:lnTo>
                    <a:lnTo>
                      <a:pt x="256" y="485"/>
                    </a:lnTo>
                    <a:lnTo>
                      <a:pt x="252" y="483"/>
                    </a:lnTo>
                    <a:lnTo>
                      <a:pt x="249" y="483"/>
                    </a:lnTo>
                    <a:lnTo>
                      <a:pt x="244" y="485"/>
                    </a:lnTo>
                    <a:lnTo>
                      <a:pt x="241" y="485"/>
                    </a:lnTo>
                    <a:lnTo>
                      <a:pt x="236" y="486"/>
                    </a:lnTo>
                    <a:lnTo>
                      <a:pt x="225" y="492"/>
                    </a:lnTo>
                    <a:lnTo>
                      <a:pt x="222" y="493"/>
                    </a:lnTo>
                    <a:lnTo>
                      <a:pt x="219" y="495"/>
                    </a:lnTo>
                    <a:lnTo>
                      <a:pt x="217" y="495"/>
                    </a:lnTo>
                    <a:lnTo>
                      <a:pt x="217" y="493"/>
                    </a:lnTo>
                    <a:lnTo>
                      <a:pt x="217" y="492"/>
                    </a:lnTo>
                    <a:lnTo>
                      <a:pt x="217" y="490"/>
                    </a:lnTo>
                    <a:lnTo>
                      <a:pt x="215" y="488"/>
                    </a:lnTo>
                    <a:lnTo>
                      <a:pt x="214" y="488"/>
                    </a:lnTo>
                    <a:lnTo>
                      <a:pt x="212" y="488"/>
                    </a:lnTo>
                    <a:lnTo>
                      <a:pt x="210" y="488"/>
                    </a:lnTo>
                    <a:lnTo>
                      <a:pt x="210" y="490"/>
                    </a:lnTo>
                    <a:lnTo>
                      <a:pt x="210" y="492"/>
                    </a:lnTo>
                    <a:lnTo>
                      <a:pt x="212" y="492"/>
                    </a:lnTo>
                    <a:lnTo>
                      <a:pt x="214" y="493"/>
                    </a:lnTo>
                    <a:lnTo>
                      <a:pt x="214" y="495"/>
                    </a:lnTo>
                    <a:lnTo>
                      <a:pt x="212" y="497"/>
                    </a:lnTo>
                    <a:lnTo>
                      <a:pt x="210" y="497"/>
                    </a:lnTo>
                    <a:lnTo>
                      <a:pt x="210" y="498"/>
                    </a:lnTo>
                    <a:lnTo>
                      <a:pt x="208" y="500"/>
                    </a:lnTo>
                    <a:lnTo>
                      <a:pt x="205" y="502"/>
                    </a:lnTo>
                    <a:lnTo>
                      <a:pt x="205" y="503"/>
                    </a:lnTo>
                    <a:lnTo>
                      <a:pt x="205" y="505"/>
                    </a:lnTo>
                    <a:lnTo>
                      <a:pt x="203" y="507"/>
                    </a:lnTo>
                    <a:lnTo>
                      <a:pt x="203" y="509"/>
                    </a:lnTo>
                    <a:lnTo>
                      <a:pt x="202" y="510"/>
                    </a:lnTo>
                    <a:lnTo>
                      <a:pt x="200" y="509"/>
                    </a:lnTo>
                    <a:lnTo>
                      <a:pt x="198" y="510"/>
                    </a:lnTo>
                    <a:lnTo>
                      <a:pt x="197" y="510"/>
                    </a:lnTo>
                    <a:lnTo>
                      <a:pt x="191" y="510"/>
                    </a:lnTo>
                    <a:lnTo>
                      <a:pt x="188" y="507"/>
                    </a:lnTo>
                    <a:lnTo>
                      <a:pt x="185" y="500"/>
                    </a:lnTo>
                    <a:lnTo>
                      <a:pt x="185" y="498"/>
                    </a:lnTo>
                    <a:lnTo>
                      <a:pt x="186" y="497"/>
                    </a:lnTo>
                    <a:lnTo>
                      <a:pt x="185" y="493"/>
                    </a:lnTo>
                    <a:lnTo>
                      <a:pt x="180" y="483"/>
                    </a:lnTo>
                    <a:lnTo>
                      <a:pt x="180" y="481"/>
                    </a:lnTo>
                    <a:lnTo>
                      <a:pt x="176" y="478"/>
                    </a:lnTo>
                    <a:lnTo>
                      <a:pt x="175" y="478"/>
                    </a:lnTo>
                    <a:lnTo>
                      <a:pt x="173" y="476"/>
                    </a:lnTo>
                    <a:lnTo>
                      <a:pt x="168" y="471"/>
                    </a:lnTo>
                    <a:lnTo>
                      <a:pt x="166" y="468"/>
                    </a:lnTo>
                    <a:lnTo>
                      <a:pt x="164" y="461"/>
                    </a:lnTo>
                    <a:lnTo>
                      <a:pt x="164" y="454"/>
                    </a:lnTo>
                    <a:lnTo>
                      <a:pt x="168" y="441"/>
                    </a:lnTo>
                    <a:lnTo>
                      <a:pt x="168" y="437"/>
                    </a:lnTo>
                    <a:lnTo>
                      <a:pt x="168" y="436"/>
                    </a:lnTo>
                    <a:lnTo>
                      <a:pt x="169" y="436"/>
                    </a:lnTo>
                    <a:lnTo>
                      <a:pt x="171" y="434"/>
                    </a:lnTo>
                    <a:lnTo>
                      <a:pt x="171" y="429"/>
                    </a:lnTo>
                    <a:lnTo>
                      <a:pt x="171" y="426"/>
                    </a:lnTo>
                    <a:lnTo>
                      <a:pt x="169" y="426"/>
                    </a:lnTo>
                    <a:lnTo>
                      <a:pt x="164" y="426"/>
                    </a:lnTo>
                    <a:lnTo>
                      <a:pt x="163" y="426"/>
                    </a:lnTo>
                    <a:lnTo>
                      <a:pt x="159" y="426"/>
                    </a:lnTo>
                    <a:lnTo>
                      <a:pt x="158" y="427"/>
                    </a:lnTo>
                    <a:lnTo>
                      <a:pt x="156" y="427"/>
                    </a:lnTo>
                    <a:lnTo>
                      <a:pt x="154" y="427"/>
                    </a:lnTo>
                    <a:lnTo>
                      <a:pt x="149" y="427"/>
                    </a:lnTo>
                    <a:lnTo>
                      <a:pt x="147" y="427"/>
                    </a:lnTo>
                    <a:lnTo>
                      <a:pt x="146" y="427"/>
                    </a:lnTo>
                    <a:lnTo>
                      <a:pt x="144" y="427"/>
                    </a:lnTo>
                    <a:lnTo>
                      <a:pt x="142" y="427"/>
                    </a:lnTo>
                    <a:lnTo>
                      <a:pt x="136" y="429"/>
                    </a:lnTo>
                    <a:lnTo>
                      <a:pt x="132" y="429"/>
                    </a:lnTo>
                    <a:lnTo>
                      <a:pt x="124" y="429"/>
                    </a:lnTo>
                    <a:lnTo>
                      <a:pt x="117" y="429"/>
                    </a:lnTo>
                    <a:lnTo>
                      <a:pt x="115" y="429"/>
                    </a:lnTo>
                    <a:lnTo>
                      <a:pt x="114" y="429"/>
                    </a:lnTo>
                    <a:lnTo>
                      <a:pt x="110" y="431"/>
                    </a:lnTo>
                    <a:lnTo>
                      <a:pt x="108" y="431"/>
                    </a:lnTo>
                    <a:lnTo>
                      <a:pt x="107" y="431"/>
                    </a:lnTo>
                    <a:lnTo>
                      <a:pt x="105" y="431"/>
                    </a:lnTo>
                    <a:lnTo>
                      <a:pt x="103" y="431"/>
                    </a:lnTo>
                    <a:lnTo>
                      <a:pt x="98" y="431"/>
                    </a:lnTo>
                    <a:lnTo>
                      <a:pt x="97" y="431"/>
                    </a:lnTo>
                    <a:lnTo>
                      <a:pt x="95" y="431"/>
                    </a:lnTo>
                    <a:lnTo>
                      <a:pt x="90" y="431"/>
                    </a:lnTo>
                    <a:lnTo>
                      <a:pt x="88" y="431"/>
                    </a:lnTo>
                    <a:lnTo>
                      <a:pt x="81" y="432"/>
                    </a:lnTo>
                    <a:lnTo>
                      <a:pt x="80" y="432"/>
                    </a:lnTo>
                    <a:lnTo>
                      <a:pt x="78" y="432"/>
                    </a:lnTo>
                    <a:lnTo>
                      <a:pt x="76" y="432"/>
                    </a:lnTo>
                    <a:lnTo>
                      <a:pt x="73" y="432"/>
                    </a:lnTo>
                    <a:lnTo>
                      <a:pt x="53" y="434"/>
                    </a:lnTo>
                    <a:lnTo>
                      <a:pt x="51" y="434"/>
                    </a:lnTo>
                    <a:lnTo>
                      <a:pt x="47" y="434"/>
                    </a:lnTo>
                    <a:lnTo>
                      <a:pt x="42" y="434"/>
                    </a:lnTo>
                    <a:lnTo>
                      <a:pt x="37" y="434"/>
                    </a:lnTo>
                    <a:lnTo>
                      <a:pt x="19" y="436"/>
                    </a:lnTo>
                    <a:lnTo>
                      <a:pt x="9" y="436"/>
                    </a:lnTo>
                    <a:lnTo>
                      <a:pt x="2" y="436"/>
                    </a:lnTo>
                    <a:lnTo>
                      <a:pt x="0" y="436"/>
                    </a:lnTo>
                    <a:lnTo>
                      <a:pt x="5" y="434"/>
                    </a:lnTo>
                    <a:lnTo>
                      <a:pt x="5" y="432"/>
                    </a:lnTo>
                    <a:lnTo>
                      <a:pt x="7" y="431"/>
                    </a:lnTo>
                    <a:lnTo>
                      <a:pt x="7" y="429"/>
                    </a:lnTo>
                    <a:lnTo>
                      <a:pt x="5" y="427"/>
                    </a:lnTo>
                    <a:lnTo>
                      <a:pt x="2" y="420"/>
                    </a:lnTo>
                    <a:lnTo>
                      <a:pt x="2" y="415"/>
                    </a:lnTo>
                    <a:lnTo>
                      <a:pt x="5" y="409"/>
                    </a:lnTo>
                    <a:lnTo>
                      <a:pt x="7" y="409"/>
                    </a:lnTo>
                    <a:lnTo>
                      <a:pt x="9" y="407"/>
                    </a:lnTo>
                    <a:lnTo>
                      <a:pt x="10" y="407"/>
                    </a:lnTo>
                    <a:lnTo>
                      <a:pt x="10" y="405"/>
                    </a:lnTo>
                    <a:lnTo>
                      <a:pt x="9" y="403"/>
                    </a:lnTo>
                    <a:lnTo>
                      <a:pt x="9" y="402"/>
                    </a:lnTo>
                    <a:lnTo>
                      <a:pt x="7" y="400"/>
                    </a:lnTo>
                    <a:lnTo>
                      <a:pt x="7" y="398"/>
                    </a:lnTo>
                    <a:lnTo>
                      <a:pt x="9" y="397"/>
                    </a:lnTo>
                    <a:lnTo>
                      <a:pt x="9" y="395"/>
                    </a:lnTo>
                    <a:lnTo>
                      <a:pt x="10" y="393"/>
                    </a:lnTo>
                    <a:lnTo>
                      <a:pt x="10" y="392"/>
                    </a:lnTo>
                    <a:lnTo>
                      <a:pt x="10" y="390"/>
                    </a:lnTo>
                    <a:lnTo>
                      <a:pt x="9" y="390"/>
                    </a:lnTo>
                    <a:lnTo>
                      <a:pt x="9" y="388"/>
                    </a:lnTo>
                    <a:lnTo>
                      <a:pt x="7" y="381"/>
                    </a:lnTo>
                    <a:lnTo>
                      <a:pt x="9" y="380"/>
                    </a:lnTo>
                    <a:lnTo>
                      <a:pt x="12" y="380"/>
                    </a:lnTo>
                    <a:lnTo>
                      <a:pt x="14" y="380"/>
                    </a:lnTo>
                    <a:lnTo>
                      <a:pt x="15" y="378"/>
                    </a:lnTo>
                    <a:lnTo>
                      <a:pt x="17" y="378"/>
                    </a:lnTo>
                    <a:lnTo>
                      <a:pt x="17" y="376"/>
                    </a:lnTo>
                    <a:lnTo>
                      <a:pt x="15" y="375"/>
                    </a:lnTo>
                    <a:lnTo>
                      <a:pt x="14" y="375"/>
                    </a:lnTo>
                    <a:lnTo>
                      <a:pt x="12" y="375"/>
                    </a:lnTo>
                    <a:lnTo>
                      <a:pt x="12" y="373"/>
                    </a:lnTo>
                    <a:lnTo>
                      <a:pt x="12" y="371"/>
                    </a:lnTo>
                    <a:lnTo>
                      <a:pt x="12" y="370"/>
                    </a:lnTo>
                    <a:lnTo>
                      <a:pt x="14" y="370"/>
                    </a:lnTo>
                    <a:lnTo>
                      <a:pt x="15" y="370"/>
                    </a:lnTo>
                    <a:lnTo>
                      <a:pt x="17" y="368"/>
                    </a:lnTo>
                    <a:lnTo>
                      <a:pt x="19" y="366"/>
                    </a:lnTo>
                    <a:lnTo>
                      <a:pt x="17" y="363"/>
                    </a:lnTo>
                    <a:lnTo>
                      <a:pt x="17" y="361"/>
                    </a:lnTo>
                    <a:lnTo>
                      <a:pt x="19" y="358"/>
                    </a:lnTo>
                    <a:lnTo>
                      <a:pt x="20" y="358"/>
                    </a:lnTo>
                    <a:lnTo>
                      <a:pt x="20" y="356"/>
                    </a:lnTo>
                    <a:lnTo>
                      <a:pt x="20" y="354"/>
                    </a:lnTo>
                    <a:lnTo>
                      <a:pt x="20" y="351"/>
                    </a:lnTo>
                    <a:lnTo>
                      <a:pt x="22" y="348"/>
                    </a:lnTo>
                    <a:lnTo>
                      <a:pt x="22" y="346"/>
                    </a:lnTo>
                    <a:lnTo>
                      <a:pt x="24" y="346"/>
                    </a:lnTo>
                    <a:lnTo>
                      <a:pt x="25" y="344"/>
                    </a:lnTo>
                    <a:lnTo>
                      <a:pt x="31" y="344"/>
                    </a:lnTo>
                    <a:lnTo>
                      <a:pt x="41" y="331"/>
                    </a:lnTo>
                    <a:lnTo>
                      <a:pt x="47" y="319"/>
                    </a:lnTo>
                    <a:lnTo>
                      <a:pt x="47" y="317"/>
                    </a:lnTo>
                    <a:lnTo>
                      <a:pt x="49" y="317"/>
                    </a:lnTo>
                    <a:lnTo>
                      <a:pt x="49" y="315"/>
                    </a:lnTo>
                    <a:lnTo>
                      <a:pt x="47" y="315"/>
                    </a:lnTo>
                    <a:lnTo>
                      <a:pt x="46" y="315"/>
                    </a:lnTo>
                    <a:lnTo>
                      <a:pt x="44" y="315"/>
                    </a:lnTo>
                    <a:lnTo>
                      <a:pt x="39" y="317"/>
                    </a:lnTo>
                    <a:lnTo>
                      <a:pt x="36" y="315"/>
                    </a:lnTo>
                    <a:lnTo>
                      <a:pt x="36" y="314"/>
                    </a:lnTo>
                    <a:lnTo>
                      <a:pt x="36" y="312"/>
                    </a:lnTo>
                    <a:lnTo>
                      <a:pt x="36" y="309"/>
                    </a:lnTo>
                    <a:lnTo>
                      <a:pt x="39" y="307"/>
                    </a:lnTo>
                    <a:lnTo>
                      <a:pt x="46" y="304"/>
                    </a:lnTo>
                    <a:lnTo>
                      <a:pt x="47" y="305"/>
                    </a:lnTo>
                    <a:lnTo>
                      <a:pt x="49" y="305"/>
                    </a:lnTo>
                    <a:lnTo>
                      <a:pt x="49" y="307"/>
                    </a:lnTo>
                    <a:lnTo>
                      <a:pt x="58" y="295"/>
                    </a:lnTo>
                    <a:lnTo>
                      <a:pt x="58" y="293"/>
                    </a:lnTo>
                    <a:lnTo>
                      <a:pt x="51" y="292"/>
                    </a:lnTo>
                    <a:lnTo>
                      <a:pt x="49" y="292"/>
                    </a:lnTo>
                    <a:lnTo>
                      <a:pt x="49" y="290"/>
                    </a:lnTo>
                    <a:lnTo>
                      <a:pt x="49" y="287"/>
                    </a:lnTo>
                    <a:lnTo>
                      <a:pt x="46" y="283"/>
                    </a:lnTo>
                    <a:lnTo>
                      <a:pt x="44" y="283"/>
                    </a:lnTo>
                    <a:lnTo>
                      <a:pt x="42" y="283"/>
                    </a:lnTo>
                    <a:lnTo>
                      <a:pt x="41" y="282"/>
                    </a:lnTo>
                    <a:lnTo>
                      <a:pt x="39" y="280"/>
                    </a:lnTo>
                    <a:lnTo>
                      <a:pt x="39" y="278"/>
                    </a:lnTo>
                    <a:lnTo>
                      <a:pt x="39" y="273"/>
                    </a:lnTo>
                    <a:lnTo>
                      <a:pt x="41" y="273"/>
                    </a:lnTo>
                    <a:lnTo>
                      <a:pt x="41" y="271"/>
                    </a:lnTo>
                    <a:lnTo>
                      <a:pt x="39" y="270"/>
                    </a:lnTo>
                    <a:lnTo>
                      <a:pt x="39" y="268"/>
                    </a:lnTo>
                    <a:lnTo>
                      <a:pt x="37" y="268"/>
                    </a:lnTo>
                    <a:lnTo>
                      <a:pt x="36" y="268"/>
                    </a:lnTo>
                    <a:lnTo>
                      <a:pt x="36" y="266"/>
                    </a:lnTo>
                    <a:lnTo>
                      <a:pt x="34" y="266"/>
                    </a:lnTo>
                    <a:lnTo>
                      <a:pt x="34" y="265"/>
                    </a:lnTo>
                    <a:lnTo>
                      <a:pt x="34" y="263"/>
                    </a:lnTo>
                    <a:lnTo>
                      <a:pt x="37" y="259"/>
                    </a:lnTo>
                    <a:lnTo>
                      <a:pt x="39" y="258"/>
                    </a:lnTo>
                    <a:lnTo>
                      <a:pt x="41" y="258"/>
                    </a:lnTo>
                    <a:lnTo>
                      <a:pt x="42" y="256"/>
                    </a:lnTo>
                    <a:lnTo>
                      <a:pt x="42" y="254"/>
                    </a:lnTo>
                    <a:lnTo>
                      <a:pt x="41" y="253"/>
                    </a:lnTo>
                    <a:lnTo>
                      <a:pt x="36" y="253"/>
                    </a:lnTo>
                    <a:lnTo>
                      <a:pt x="34" y="253"/>
                    </a:lnTo>
                    <a:lnTo>
                      <a:pt x="32" y="253"/>
                    </a:lnTo>
                    <a:lnTo>
                      <a:pt x="32" y="251"/>
                    </a:lnTo>
                    <a:lnTo>
                      <a:pt x="32" y="248"/>
                    </a:lnTo>
                    <a:lnTo>
                      <a:pt x="32" y="246"/>
                    </a:lnTo>
                    <a:lnTo>
                      <a:pt x="32" y="244"/>
                    </a:lnTo>
                    <a:lnTo>
                      <a:pt x="34" y="243"/>
                    </a:lnTo>
                    <a:lnTo>
                      <a:pt x="36" y="241"/>
                    </a:lnTo>
                    <a:lnTo>
                      <a:pt x="37" y="241"/>
                    </a:lnTo>
                    <a:lnTo>
                      <a:pt x="39" y="239"/>
                    </a:lnTo>
                    <a:lnTo>
                      <a:pt x="41" y="237"/>
                    </a:lnTo>
                    <a:lnTo>
                      <a:pt x="41" y="236"/>
                    </a:lnTo>
                    <a:lnTo>
                      <a:pt x="41" y="232"/>
                    </a:lnTo>
                    <a:lnTo>
                      <a:pt x="37" y="227"/>
                    </a:lnTo>
                    <a:lnTo>
                      <a:pt x="36" y="227"/>
                    </a:lnTo>
                    <a:lnTo>
                      <a:pt x="34" y="227"/>
                    </a:lnTo>
                    <a:lnTo>
                      <a:pt x="34" y="229"/>
                    </a:lnTo>
                    <a:lnTo>
                      <a:pt x="34" y="234"/>
                    </a:lnTo>
                    <a:lnTo>
                      <a:pt x="34" y="236"/>
                    </a:lnTo>
                    <a:lnTo>
                      <a:pt x="32" y="236"/>
                    </a:lnTo>
                    <a:lnTo>
                      <a:pt x="31" y="236"/>
                    </a:lnTo>
                    <a:lnTo>
                      <a:pt x="29" y="236"/>
                    </a:lnTo>
                    <a:lnTo>
                      <a:pt x="27" y="234"/>
                    </a:lnTo>
                    <a:lnTo>
                      <a:pt x="29" y="231"/>
                    </a:lnTo>
                    <a:lnTo>
                      <a:pt x="31" y="226"/>
                    </a:lnTo>
                    <a:lnTo>
                      <a:pt x="32" y="224"/>
                    </a:lnTo>
                    <a:lnTo>
                      <a:pt x="34" y="222"/>
                    </a:lnTo>
                    <a:lnTo>
                      <a:pt x="37" y="210"/>
                    </a:lnTo>
                    <a:lnTo>
                      <a:pt x="37" y="202"/>
                    </a:lnTo>
                    <a:lnTo>
                      <a:pt x="34" y="200"/>
                    </a:lnTo>
                    <a:lnTo>
                      <a:pt x="32" y="195"/>
                    </a:lnTo>
                    <a:lnTo>
                      <a:pt x="27" y="182"/>
                    </a:lnTo>
                    <a:lnTo>
                      <a:pt x="32" y="182"/>
                    </a:lnTo>
                    <a:lnTo>
                      <a:pt x="32" y="178"/>
                    </a:lnTo>
                    <a:lnTo>
                      <a:pt x="32" y="176"/>
                    </a:lnTo>
                    <a:lnTo>
                      <a:pt x="24" y="171"/>
                    </a:lnTo>
                    <a:lnTo>
                      <a:pt x="22" y="168"/>
                    </a:lnTo>
                    <a:lnTo>
                      <a:pt x="29" y="165"/>
                    </a:lnTo>
                    <a:lnTo>
                      <a:pt x="31" y="165"/>
                    </a:lnTo>
                    <a:lnTo>
                      <a:pt x="31" y="163"/>
                    </a:lnTo>
                    <a:lnTo>
                      <a:pt x="29" y="161"/>
                    </a:lnTo>
                    <a:lnTo>
                      <a:pt x="25" y="160"/>
                    </a:lnTo>
                    <a:lnTo>
                      <a:pt x="25" y="158"/>
                    </a:lnTo>
                    <a:lnTo>
                      <a:pt x="25" y="156"/>
                    </a:lnTo>
                    <a:lnTo>
                      <a:pt x="25" y="154"/>
                    </a:lnTo>
                    <a:lnTo>
                      <a:pt x="29" y="154"/>
                    </a:lnTo>
                    <a:lnTo>
                      <a:pt x="31" y="154"/>
                    </a:lnTo>
                    <a:lnTo>
                      <a:pt x="31" y="153"/>
                    </a:lnTo>
                    <a:lnTo>
                      <a:pt x="29" y="149"/>
                    </a:lnTo>
                    <a:lnTo>
                      <a:pt x="29" y="148"/>
                    </a:lnTo>
                    <a:lnTo>
                      <a:pt x="29" y="144"/>
                    </a:lnTo>
                    <a:lnTo>
                      <a:pt x="34" y="137"/>
                    </a:lnTo>
                    <a:lnTo>
                      <a:pt x="37" y="131"/>
                    </a:lnTo>
                    <a:lnTo>
                      <a:pt x="32" y="126"/>
                    </a:lnTo>
                    <a:lnTo>
                      <a:pt x="32" y="124"/>
                    </a:lnTo>
                    <a:lnTo>
                      <a:pt x="37" y="121"/>
                    </a:lnTo>
                    <a:lnTo>
                      <a:pt x="42" y="121"/>
                    </a:lnTo>
                    <a:lnTo>
                      <a:pt x="49" y="117"/>
                    </a:lnTo>
                    <a:lnTo>
                      <a:pt x="49" y="114"/>
                    </a:lnTo>
                    <a:lnTo>
                      <a:pt x="49" y="112"/>
                    </a:lnTo>
                    <a:lnTo>
                      <a:pt x="46" y="110"/>
                    </a:lnTo>
                    <a:lnTo>
                      <a:pt x="44" y="109"/>
                    </a:lnTo>
                    <a:lnTo>
                      <a:pt x="44" y="107"/>
                    </a:lnTo>
                    <a:lnTo>
                      <a:pt x="46" y="105"/>
                    </a:lnTo>
                    <a:lnTo>
                      <a:pt x="47" y="105"/>
                    </a:lnTo>
                    <a:lnTo>
                      <a:pt x="49" y="104"/>
                    </a:lnTo>
                    <a:lnTo>
                      <a:pt x="49" y="102"/>
                    </a:lnTo>
                    <a:lnTo>
                      <a:pt x="47" y="100"/>
                    </a:lnTo>
                    <a:lnTo>
                      <a:pt x="46" y="99"/>
                    </a:lnTo>
                    <a:lnTo>
                      <a:pt x="47" y="97"/>
                    </a:lnTo>
                    <a:lnTo>
                      <a:pt x="49" y="97"/>
                    </a:lnTo>
                    <a:lnTo>
                      <a:pt x="51" y="95"/>
                    </a:lnTo>
                    <a:lnTo>
                      <a:pt x="58" y="83"/>
                    </a:lnTo>
                    <a:lnTo>
                      <a:pt x="66" y="80"/>
                    </a:lnTo>
                    <a:lnTo>
                      <a:pt x="70" y="78"/>
                    </a:lnTo>
                    <a:lnTo>
                      <a:pt x="73" y="77"/>
                    </a:lnTo>
                    <a:lnTo>
                      <a:pt x="75" y="75"/>
                    </a:lnTo>
                    <a:lnTo>
                      <a:pt x="73" y="65"/>
                    </a:lnTo>
                    <a:lnTo>
                      <a:pt x="71" y="53"/>
                    </a:lnTo>
                    <a:lnTo>
                      <a:pt x="71" y="51"/>
                    </a:lnTo>
                    <a:lnTo>
                      <a:pt x="73" y="49"/>
                    </a:lnTo>
                    <a:lnTo>
                      <a:pt x="75" y="51"/>
                    </a:lnTo>
                    <a:lnTo>
                      <a:pt x="76" y="49"/>
                    </a:lnTo>
                    <a:lnTo>
                      <a:pt x="78" y="48"/>
                    </a:lnTo>
                    <a:lnTo>
                      <a:pt x="75" y="46"/>
                    </a:lnTo>
                    <a:lnTo>
                      <a:pt x="73" y="44"/>
                    </a:lnTo>
                    <a:lnTo>
                      <a:pt x="73" y="39"/>
                    </a:lnTo>
                    <a:lnTo>
                      <a:pt x="75" y="38"/>
                    </a:lnTo>
                    <a:lnTo>
                      <a:pt x="76" y="38"/>
                    </a:lnTo>
                    <a:lnTo>
                      <a:pt x="78" y="39"/>
                    </a:lnTo>
                    <a:lnTo>
                      <a:pt x="80" y="39"/>
                    </a:lnTo>
                    <a:lnTo>
                      <a:pt x="80" y="38"/>
                    </a:lnTo>
                    <a:lnTo>
                      <a:pt x="80" y="32"/>
                    </a:lnTo>
                    <a:lnTo>
                      <a:pt x="80" y="31"/>
                    </a:lnTo>
                    <a:lnTo>
                      <a:pt x="80" y="29"/>
                    </a:lnTo>
                    <a:lnTo>
                      <a:pt x="83" y="29"/>
                    </a:lnTo>
                    <a:lnTo>
                      <a:pt x="83" y="32"/>
                    </a:lnTo>
                    <a:lnTo>
                      <a:pt x="85" y="32"/>
                    </a:lnTo>
                    <a:lnTo>
                      <a:pt x="93" y="31"/>
                    </a:lnTo>
                    <a:lnTo>
                      <a:pt x="95" y="29"/>
                    </a:lnTo>
                    <a:lnTo>
                      <a:pt x="98" y="24"/>
                    </a:lnTo>
                    <a:lnTo>
                      <a:pt x="98" y="21"/>
                    </a:lnTo>
                    <a:lnTo>
                      <a:pt x="97" y="19"/>
                    </a:lnTo>
                    <a:lnTo>
                      <a:pt x="93" y="14"/>
                    </a:lnTo>
                    <a:lnTo>
                      <a:pt x="127" y="12"/>
                    </a:lnTo>
                    <a:lnTo>
                      <a:pt x="129" y="12"/>
                    </a:lnTo>
                    <a:lnTo>
                      <a:pt x="132" y="12"/>
                    </a:lnTo>
                    <a:lnTo>
                      <a:pt x="136" y="12"/>
                    </a:lnTo>
                    <a:lnTo>
                      <a:pt x="142" y="12"/>
                    </a:lnTo>
                    <a:lnTo>
                      <a:pt x="149" y="10"/>
                    </a:lnTo>
                    <a:lnTo>
                      <a:pt x="161" y="10"/>
                    </a:lnTo>
                    <a:lnTo>
                      <a:pt x="175" y="9"/>
                    </a:lnTo>
                    <a:lnTo>
                      <a:pt x="186" y="9"/>
                    </a:lnTo>
                    <a:lnTo>
                      <a:pt x="191" y="7"/>
                    </a:lnTo>
                    <a:lnTo>
                      <a:pt x="202" y="7"/>
                    </a:lnTo>
                    <a:lnTo>
                      <a:pt x="219" y="5"/>
                    </a:lnTo>
                    <a:lnTo>
                      <a:pt x="222" y="5"/>
                    </a:lnTo>
                    <a:lnTo>
                      <a:pt x="249" y="2"/>
                    </a:lnTo>
                    <a:lnTo>
                      <a:pt x="256" y="2"/>
                    </a:lnTo>
                    <a:lnTo>
                      <a:pt x="258" y="2"/>
                    </a:lnTo>
                    <a:close/>
                  </a:path>
                </a:pathLst>
              </a:custGeom>
              <a:solidFill>
                <a:srgbClr val="FFFFFF"/>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Freeform 60"/>
              <p:cNvSpPr>
                <a:spLocks/>
              </p:cNvSpPr>
              <p:nvPr/>
            </p:nvSpPr>
            <p:spPr bwMode="auto">
              <a:xfrm>
                <a:off x="6229043" y="3013596"/>
                <a:ext cx="1060525" cy="901638"/>
              </a:xfrm>
              <a:custGeom>
                <a:avLst/>
                <a:gdLst>
                  <a:gd name="T0" fmla="*/ 337 w 554"/>
                  <a:gd name="T1" fmla="*/ 24 h 471"/>
                  <a:gd name="T2" fmla="*/ 337 w 554"/>
                  <a:gd name="T3" fmla="*/ 49 h 471"/>
                  <a:gd name="T4" fmla="*/ 352 w 554"/>
                  <a:gd name="T5" fmla="*/ 92 h 471"/>
                  <a:gd name="T6" fmla="*/ 391 w 554"/>
                  <a:gd name="T7" fmla="*/ 126 h 471"/>
                  <a:gd name="T8" fmla="*/ 411 w 554"/>
                  <a:gd name="T9" fmla="*/ 170 h 471"/>
                  <a:gd name="T10" fmla="*/ 427 w 554"/>
                  <a:gd name="T11" fmla="*/ 166 h 471"/>
                  <a:gd name="T12" fmla="*/ 457 w 554"/>
                  <a:gd name="T13" fmla="*/ 176 h 471"/>
                  <a:gd name="T14" fmla="*/ 452 w 554"/>
                  <a:gd name="T15" fmla="*/ 193 h 471"/>
                  <a:gd name="T16" fmla="*/ 447 w 554"/>
                  <a:gd name="T17" fmla="*/ 209 h 471"/>
                  <a:gd name="T18" fmla="*/ 438 w 554"/>
                  <a:gd name="T19" fmla="*/ 231 h 471"/>
                  <a:gd name="T20" fmla="*/ 472 w 554"/>
                  <a:gd name="T21" fmla="*/ 266 h 471"/>
                  <a:gd name="T22" fmla="*/ 494 w 554"/>
                  <a:gd name="T23" fmla="*/ 276 h 471"/>
                  <a:gd name="T24" fmla="*/ 516 w 554"/>
                  <a:gd name="T25" fmla="*/ 312 h 471"/>
                  <a:gd name="T26" fmla="*/ 518 w 554"/>
                  <a:gd name="T27" fmla="*/ 327 h 471"/>
                  <a:gd name="T28" fmla="*/ 535 w 554"/>
                  <a:gd name="T29" fmla="*/ 359 h 471"/>
                  <a:gd name="T30" fmla="*/ 547 w 554"/>
                  <a:gd name="T31" fmla="*/ 363 h 471"/>
                  <a:gd name="T32" fmla="*/ 547 w 554"/>
                  <a:gd name="T33" fmla="*/ 386 h 471"/>
                  <a:gd name="T34" fmla="*/ 547 w 554"/>
                  <a:gd name="T35" fmla="*/ 403 h 471"/>
                  <a:gd name="T36" fmla="*/ 533 w 554"/>
                  <a:gd name="T37" fmla="*/ 402 h 471"/>
                  <a:gd name="T38" fmla="*/ 525 w 554"/>
                  <a:gd name="T39" fmla="*/ 415 h 471"/>
                  <a:gd name="T40" fmla="*/ 518 w 554"/>
                  <a:gd name="T41" fmla="*/ 407 h 471"/>
                  <a:gd name="T42" fmla="*/ 521 w 554"/>
                  <a:gd name="T43" fmla="*/ 431 h 471"/>
                  <a:gd name="T44" fmla="*/ 523 w 554"/>
                  <a:gd name="T45" fmla="*/ 437 h 471"/>
                  <a:gd name="T46" fmla="*/ 518 w 554"/>
                  <a:gd name="T47" fmla="*/ 447 h 471"/>
                  <a:gd name="T48" fmla="*/ 510 w 554"/>
                  <a:gd name="T49" fmla="*/ 466 h 471"/>
                  <a:gd name="T50" fmla="*/ 462 w 554"/>
                  <a:gd name="T51" fmla="*/ 469 h 471"/>
                  <a:gd name="T52" fmla="*/ 477 w 554"/>
                  <a:gd name="T53" fmla="*/ 441 h 471"/>
                  <a:gd name="T54" fmla="*/ 462 w 554"/>
                  <a:gd name="T55" fmla="*/ 419 h 471"/>
                  <a:gd name="T56" fmla="*/ 416 w 554"/>
                  <a:gd name="T57" fmla="*/ 420 h 471"/>
                  <a:gd name="T58" fmla="*/ 366 w 554"/>
                  <a:gd name="T59" fmla="*/ 424 h 471"/>
                  <a:gd name="T60" fmla="*/ 335 w 554"/>
                  <a:gd name="T61" fmla="*/ 425 h 471"/>
                  <a:gd name="T62" fmla="*/ 305 w 554"/>
                  <a:gd name="T63" fmla="*/ 427 h 471"/>
                  <a:gd name="T64" fmla="*/ 240 w 554"/>
                  <a:gd name="T65" fmla="*/ 429 h 471"/>
                  <a:gd name="T66" fmla="*/ 183 w 554"/>
                  <a:gd name="T67" fmla="*/ 431 h 471"/>
                  <a:gd name="T68" fmla="*/ 140 w 554"/>
                  <a:gd name="T69" fmla="*/ 432 h 471"/>
                  <a:gd name="T70" fmla="*/ 96 w 554"/>
                  <a:gd name="T71" fmla="*/ 415 h 471"/>
                  <a:gd name="T72" fmla="*/ 96 w 554"/>
                  <a:gd name="T73" fmla="*/ 381 h 471"/>
                  <a:gd name="T74" fmla="*/ 96 w 554"/>
                  <a:gd name="T75" fmla="*/ 363 h 471"/>
                  <a:gd name="T76" fmla="*/ 96 w 554"/>
                  <a:gd name="T77" fmla="*/ 341 h 471"/>
                  <a:gd name="T78" fmla="*/ 95 w 554"/>
                  <a:gd name="T79" fmla="*/ 322 h 471"/>
                  <a:gd name="T80" fmla="*/ 95 w 554"/>
                  <a:gd name="T81" fmla="*/ 295 h 471"/>
                  <a:gd name="T82" fmla="*/ 95 w 554"/>
                  <a:gd name="T83" fmla="*/ 280 h 471"/>
                  <a:gd name="T84" fmla="*/ 95 w 554"/>
                  <a:gd name="T85" fmla="*/ 253 h 471"/>
                  <a:gd name="T86" fmla="*/ 95 w 554"/>
                  <a:gd name="T87" fmla="*/ 236 h 471"/>
                  <a:gd name="T88" fmla="*/ 95 w 554"/>
                  <a:gd name="T89" fmla="*/ 202 h 471"/>
                  <a:gd name="T90" fmla="*/ 93 w 554"/>
                  <a:gd name="T91" fmla="*/ 166 h 471"/>
                  <a:gd name="T92" fmla="*/ 69 w 554"/>
                  <a:gd name="T93" fmla="*/ 144 h 471"/>
                  <a:gd name="T94" fmla="*/ 52 w 554"/>
                  <a:gd name="T95" fmla="*/ 115 h 471"/>
                  <a:gd name="T96" fmla="*/ 64 w 554"/>
                  <a:gd name="T97" fmla="*/ 81 h 471"/>
                  <a:gd name="T98" fmla="*/ 52 w 554"/>
                  <a:gd name="T99" fmla="*/ 85 h 471"/>
                  <a:gd name="T100" fmla="*/ 12 w 554"/>
                  <a:gd name="T101" fmla="*/ 37 h 471"/>
                  <a:gd name="T102" fmla="*/ 0 w 554"/>
                  <a:gd name="T103" fmla="*/ 14 h 471"/>
                  <a:gd name="T104" fmla="*/ 23 w 554"/>
                  <a:gd name="T105" fmla="*/ 12 h 471"/>
                  <a:gd name="T106" fmla="*/ 52 w 554"/>
                  <a:gd name="T107" fmla="*/ 12 h 471"/>
                  <a:gd name="T108" fmla="*/ 78 w 554"/>
                  <a:gd name="T109" fmla="*/ 12 h 471"/>
                  <a:gd name="T110" fmla="*/ 111 w 554"/>
                  <a:gd name="T111" fmla="*/ 12 h 471"/>
                  <a:gd name="T112" fmla="*/ 144 w 554"/>
                  <a:gd name="T113" fmla="*/ 12 h 471"/>
                  <a:gd name="T114" fmla="*/ 164 w 554"/>
                  <a:gd name="T115" fmla="*/ 10 h 471"/>
                  <a:gd name="T116" fmla="*/ 191 w 554"/>
                  <a:gd name="T117" fmla="*/ 9 h 471"/>
                  <a:gd name="T118" fmla="*/ 230 w 554"/>
                  <a:gd name="T119" fmla="*/ 7 h 471"/>
                  <a:gd name="T120" fmla="*/ 259 w 554"/>
                  <a:gd name="T121" fmla="*/ 5 h 471"/>
                  <a:gd name="T122" fmla="*/ 283 w 554"/>
                  <a:gd name="T123" fmla="*/ 4 h 471"/>
                  <a:gd name="T124" fmla="*/ 310 w 554"/>
                  <a:gd name="T125" fmla="*/ 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4" h="471">
                    <a:moveTo>
                      <a:pt x="316" y="0"/>
                    </a:moveTo>
                    <a:lnTo>
                      <a:pt x="318" y="2"/>
                    </a:lnTo>
                    <a:lnTo>
                      <a:pt x="320" y="4"/>
                    </a:lnTo>
                    <a:lnTo>
                      <a:pt x="327" y="9"/>
                    </a:lnTo>
                    <a:lnTo>
                      <a:pt x="327" y="10"/>
                    </a:lnTo>
                    <a:lnTo>
                      <a:pt x="327" y="12"/>
                    </a:lnTo>
                    <a:lnTo>
                      <a:pt x="335" y="21"/>
                    </a:lnTo>
                    <a:lnTo>
                      <a:pt x="337" y="22"/>
                    </a:lnTo>
                    <a:lnTo>
                      <a:pt x="337" y="24"/>
                    </a:lnTo>
                    <a:lnTo>
                      <a:pt x="344" y="24"/>
                    </a:lnTo>
                    <a:lnTo>
                      <a:pt x="340" y="26"/>
                    </a:lnTo>
                    <a:lnTo>
                      <a:pt x="340" y="27"/>
                    </a:lnTo>
                    <a:lnTo>
                      <a:pt x="338" y="34"/>
                    </a:lnTo>
                    <a:lnTo>
                      <a:pt x="337" y="37"/>
                    </a:lnTo>
                    <a:lnTo>
                      <a:pt x="337" y="39"/>
                    </a:lnTo>
                    <a:lnTo>
                      <a:pt x="337" y="43"/>
                    </a:lnTo>
                    <a:lnTo>
                      <a:pt x="337" y="44"/>
                    </a:lnTo>
                    <a:lnTo>
                      <a:pt x="337" y="49"/>
                    </a:lnTo>
                    <a:lnTo>
                      <a:pt x="338" y="59"/>
                    </a:lnTo>
                    <a:lnTo>
                      <a:pt x="342" y="65"/>
                    </a:lnTo>
                    <a:lnTo>
                      <a:pt x="342" y="68"/>
                    </a:lnTo>
                    <a:lnTo>
                      <a:pt x="344" y="76"/>
                    </a:lnTo>
                    <a:lnTo>
                      <a:pt x="345" y="80"/>
                    </a:lnTo>
                    <a:lnTo>
                      <a:pt x="350" y="85"/>
                    </a:lnTo>
                    <a:lnTo>
                      <a:pt x="350" y="88"/>
                    </a:lnTo>
                    <a:lnTo>
                      <a:pt x="350" y="90"/>
                    </a:lnTo>
                    <a:lnTo>
                      <a:pt x="352" y="92"/>
                    </a:lnTo>
                    <a:lnTo>
                      <a:pt x="355" y="95"/>
                    </a:lnTo>
                    <a:lnTo>
                      <a:pt x="362" y="102"/>
                    </a:lnTo>
                    <a:lnTo>
                      <a:pt x="366" y="104"/>
                    </a:lnTo>
                    <a:lnTo>
                      <a:pt x="367" y="107"/>
                    </a:lnTo>
                    <a:lnTo>
                      <a:pt x="367" y="109"/>
                    </a:lnTo>
                    <a:lnTo>
                      <a:pt x="377" y="117"/>
                    </a:lnTo>
                    <a:lnTo>
                      <a:pt x="383" y="120"/>
                    </a:lnTo>
                    <a:lnTo>
                      <a:pt x="386" y="124"/>
                    </a:lnTo>
                    <a:lnTo>
                      <a:pt x="391" y="126"/>
                    </a:lnTo>
                    <a:lnTo>
                      <a:pt x="394" y="129"/>
                    </a:lnTo>
                    <a:lnTo>
                      <a:pt x="398" y="131"/>
                    </a:lnTo>
                    <a:lnTo>
                      <a:pt x="405" y="136"/>
                    </a:lnTo>
                    <a:lnTo>
                      <a:pt x="405" y="137"/>
                    </a:lnTo>
                    <a:lnTo>
                      <a:pt x="405" y="139"/>
                    </a:lnTo>
                    <a:lnTo>
                      <a:pt x="410" y="153"/>
                    </a:lnTo>
                    <a:lnTo>
                      <a:pt x="406" y="156"/>
                    </a:lnTo>
                    <a:lnTo>
                      <a:pt x="406" y="158"/>
                    </a:lnTo>
                    <a:lnTo>
                      <a:pt x="411" y="170"/>
                    </a:lnTo>
                    <a:lnTo>
                      <a:pt x="411" y="171"/>
                    </a:lnTo>
                    <a:lnTo>
                      <a:pt x="415" y="173"/>
                    </a:lnTo>
                    <a:lnTo>
                      <a:pt x="418" y="176"/>
                    </a:lnTo>
                    <a:lnTo>
                      <a:pt x="420" y="175"/>
                    </a:lnTo>
                    <a:lnTo>
                      <a:pt x="421" y="175"/>
                    </a:lnTo>
                    <a:lnTo>
                      <a:pt x="425" y="171"/>
                    </a:lnTo>
                    <a:lnTo>
                      <a:pt x="425" y="170"/>
                    </a:lnTo>
                    <a:lnTo>
                      <a:pt x="427" y="168"/>
                    </a:lnTo>
                    <a:lnTo>
                      <a:pt x="427" y="166"/>
                    </a:lnTo>
                    <a:lnTo>
                      <a:pt x="428" y="165"/>
                    </a:lnTo>
                    <a:lnTo>
                      <a:pt x="432" y="165"/>
                    </a:lnTo>
                    <a:lnTo>
                      <a:pt x="433" y="166"/>
                    </a:lnTo>
                    <a:lnTo>
                      <a:pt x="442" y="168"/>
                    </a:lnTo>
                    <a:lnTo>
                      <a:pt x="445" y="168"/>
                    </a:lnTo>
                    <a:lnTo>
                      <a:pt x="447" y="170"/>
                    </a:lnTo>
                    <a:lnTo>
                      <a:pt x="449" y="171"/>
                    </a:lnTo>
                    <a:lnTo>
                      <a:pt x="455" y="175"/>
                    </a:lnTo>
                    <a:lnTo>
                      <a:pt x="457" y="176"/>
                    </a:lnTo>
                    <a:lnTo>
                      <a:pt x="457" y="178"/>
                    </a:lnTo>
                    <a:lnTo>
                      <a:pt x="455" y="180"/>
                    </a:lnTo>
                    <a:lnTo>
                      <a:pt x="452" y="183"/>
                    </a:lnTo>
                    <a:lnTo>
                      <a:pt x="452" y="185"/>
                    </a:lnTo>
                    <a:lnTo>
                      <a:pt x="449" y="188"/>
                    </a:lnTo>
                    <a:lnTo>
                      <a:pt x="449" y="190"/>
                    </a:lnTo>
                    <a:lnTo>
                      <a:pt x="450" y="190"/>
                    </a:lnTo>
                    <a:lnTo>
                      <a:pt x="450" y="192"/>
                    </a:lnTo>
                    <a:lnTo>
                      <a:pt x="452" y="193"/>
                    </a:lnTo>
                    <a:lnTo>
                      <a:pt x="452" y="195"/>
                    </a:lnTo>
                    <a:lnTo>
                      <a:pt x="452" y="197"/>
                    </a:lnTo>
                    <a:lnTo>
                      <a:pt x="452" y="198"/>
                    </a:lnTo>
                    <a:lnTo>
                      <a:pt x="452" y="200"/>
                    </a:lnTo>
                    <a:lnTo>
                      <a:pt x="452" y="202"/>
                    </a:lnTo>
                    <a:lnTo>
                      <a:pt x="450" y="202"/>
                    </a:lnTo>
                    <a:lnTo>
                      <a:pt x="449" y="203"/>
                    </a:lnTo>
                    <a:lnTo>
                      <a:pt x="447" y="207"/>
                    </a:lnTo>
                    <a:lnTo>
                      <a:pt x="447" y="209"/>
                    </a:lnTo>
                    <a:lnTo>
                      <a:pt x="447" y="210"/>
                    </a:lnTo>
                    <a:lnTo>
                      <a:pt x="445" y="215"/>
                    </a:lnTo>
                    <a:lnTo>
                      <a:pt x="445" y="217"/>
                    </a:lnTo>
                    <a:lnTo>
                      <a:pt x="445" y="220"/>
                    </a:lnTo>
                    <a:lnTo>
                      <a:pt x="442" y="224"/>
                    </a:lnTo>
                    <a:lnTo>
                      <a:pt x="440" y="224"/>
                    </a:lnTo>
                    <a:lnTo>
                      <a:pt x="440" y="226"/>
                    </a:lnTo>
                    <a:lnTo>
                      <a:pt x="438" y="229"/>
                    </a:lnTo>
                    <a:lnTo>
                      <a:pt x="438" y="231"/>
                    </a:lnTo>
                    <a:lnTo>
                      <a:pt x="438" y="236"/>
                    </a:lnTo>
                    <a:lnTo>
                      <a:pt x="440" y="239"/>
                    </a:lnTo>
                    <a:lnTo>
                      <a:pt x="442" y="242"/>
                    </a:lnTo>
                    <a:lnTo>
                      <a:pt x="444" y="244"/>
                    </a:lnTo>
                    <a:lnTo>
                      <a:pt x="450" y="251"/>
                    </a:lnTo>
                    <a:lnTo>
                      <a:pt x="454" y="254"/>
                    </a:lnTo>
                    <a:lnTo>
                      <a:pt x="460" y="258"/>
                    </a:lnTo>
                    <a:lnTo>
                      <a:pt x="466" y="261"/>
                    </a:lnTo>
                    <a:lnTo>
                      <a:pt x="472" y="266"/>
                    </a:lnTo>
                    <a:lnTo>
                      <a:pt x="474" y="270"/>
                    </a:lnTo>
                    <a:lnTo>
                      <a:pt x="476" y="275"/>
                    </a:lnTo>
                    <a:lnTo>
                      <a:pt x="477" y="275"/>
                    </a:lnTo>
                    <a:lnTo>
                      <a:pt x="479" y="275"/>
                    </a:lnTo>
                    <a:lnTo>
                      <a:pt x="481" y="275"/>
                    </a:lnTo>
                    <a:lnTo>
                      <a:pt x="482" y="273"/>
                    </a:lnTo>
                    <a:lnTo>
                      <a:pt x="482" y="271"/>
                    </a:lnTo>
                    <a:lnTo>
                      <a:pt x="484" y="271"/>
                    </a:lnTo>
                    <a:lnTo>
                      <a:pt x="494" y="276"/>
                    </a:lnTo>
                    <a:lnTo>
                      <a:pt x="499" y="280"/>
                    </a:lnTo>
                    <a:lnTo>
                      <a:pt x="513" y="293"/>
                    </a:lnTo>
                    <a:lnTo>
                      <a:pt x="515" y="298"/>
                    </a:lnTo>
                    <a:lnTo>
                      <a:pt x="515" y="302"/>
                    </a:lnTo>
                    <a:lnTo>
                      <a:pt x="513" y="302"/>
                    </a:lnTo>
                    <a:lnTo>
                      <a:pt x="513" y="303"/>
                    </a:lnTo>
                    <a:lnTo>
                      <a:pt x="513" y="305"/>
                    </a:lnTo>
                    <a:lnTo>
                      <a:pt x="515" y="307"/>
                    </a:lnTo>
                    <a:lnTo>
                      <a:pt x="516" y="312"/>
                    </a:lnTo>
                    <a:lnTo>
                      <a:pt x="518" y="314"/>
                    </a:lnTo>
                    <a:lnTo>
                      <a:pt x="520" y="315"/>
                    </a:lnTo>
                    <a:lnTo>
                      <a:pt x="521" y="317"/>
                    </a:lnTo>
                    <a:lnTo>
                      <a:pt x="523" y="320"/>
                    </a:lnTo>
                    <a:lnTo>
                      <a:pt x="523" y="322"/>
                    </a:lnTo>
                    <a:lnTo>
                      <a:pt x="523" y="325"/>
                    </a:lnTo>
                    <a:lnTo>
                      <a:pt x="521" y="327"/>
                    </a:lnTo>
                    <a:lnTo>
                      <a:pt x="520" y="327"/>
                    </a:lnTo>
                    <a:lnTo>
                      <a:pt x="518" y="327"/>
                    </a:lnTo>
                    <a:lnTo>
                      <a:pt x="516" y="331"/>
                    </a:lnTo>
                    <a:lnTo>
                      <a:pt x="516" y="332"/>
                    </a:lnTo>
                    <a:lnTo>
                      <a:pt x="516" y="334"/>
                    </a:lnTo>
                    <a:lnTo>
                      <a:pt x="518" y="336"/>
                    </a:lnTo>
                    <a:lnTo>
                      <a:pt x="521" y="339"/>
                    </a:lnTo>
                    <a:lnTo>
                      <a:pt x="527" y="349"/>
                    </a:lnTo>
                    <a:lnTo>
                      <a:pt x="528" y="356"/>
                    </a:lnTo>
                    <a:lnTo>
                      <a:pt x="530" y="358"/>
                    </a:lnTo>
                    <a:lnTo>
                      <a:pt x="535" y="359"/>
                    </a:lnTo>
                    <a:lnTo>
                      <a:pt x="537" y="361"/>
                    </a:lnTo>
                    <a:lnTo>
                      <a:pt x="538" y="361"/>
                    </a:lnTo>
                    <a:lnTo>
                      <a:pt x="538" y="363"/>
                    </a:lnTo>
                    <a:lnTo>
                      <a:pt x="540" y="363"/>
                    </a:lnTo>
                    <a:lnTo>
                      <a:pt x="542" y="363"/>
                    </a:lnTo>
                    <a:lnTo>
                      <a:pt x="542" y="361"/>
                    </a:lnTo>
                    <a:lnTo>
                      <a:pt x="543" y="363"/>
                    </a:lnTo>
                    <a:lnTo>
                      <a:pt x="545" y="363"/>
                    </a:lnTo>
                    <a:lnTo>
                      <a:pt x="547" y="363"/>
                    </a:lnTo>
                    <a:lnTo>
                      <a:pt x="550" y="361"/>
                    </a:lnTo>
                    <a:lnTo>
                      <a:pt x="554" y="364"/>
                    </a:lnTo>
                    <a:lnTo>
                      <a:pt x="550" y="376"/>
                    </a:lnTo>
                    <a:lnTo>
                      <a:pt x="549" y="376"/>
                    </a:lnTo>
                    <a:lnTo>
                      <a:pt x="549" y="380"/>
                    </a:lnTo>
                    <a:lnTo>
                      <a:pt x="552" y="381"/>
                    </a:lnTo>
                    <a:lnTo>
                      <a:pt x="552" y="385"/>
                    </a:lnTo>
                    <a:lnTo>
                      <a:pt x="549" y="385"/>
                    </a:lnTo>
                    <a:lnTo>
                      <a:pt x="547" y="386"/>
                    </a:lnTo>
                    <a:lnTo>
                      <a:pt x="547" y="388"/>
                    </a:lnTo>
                    <a:lnTo>
                      <a:pt x="547" y="390"/>
                    </a:lnTo>
                    <a:lnTo>
                      <a:pt x="550" y="393"/>
                    </a:lnTo>
                    <a:lnTo>
                      <a:pt x="550" y="397"/>
                    </a:lnTo>
                    <a:lnTo>
                      <a:pt x="549" y="397"/>
                    </a:lnTo>
                    <a:lnTo>
                      <a:pt x="549" y="398"/>
                    </a:lnTo>
                    <a:lnTo>
                      <a:pt x="547" y="400"/>
                    </a:lnTo>
                    <a:lnTo>
                      <a:pt x="547" y="402"/>
                    </a:lnTo>
                    <a:lnTo>
                      <a:pt x="547" y="403"/>
                    </a:lnTo>
                    <a:lnTo>
                      <a:pt x="545" y="405"/>
                    </a:lnTo>
                    <a:lnTo>
                      <a:pt x="543" y="405"/>
                    </a:lnTo>
                    <a:lnTo>
                      <a:pt x="542" y="405"/>
                    </a:lnTo>
                    <a:lnTo>
                      <a:pt x="540" y="403"/>
                    </a:lnTo>
                    <a:lnTo>
                      <a:pt x="538" y="400"/>
                    </a:lnTo>
                    <a:lnTo>
                      <a:pt x="537" y="398"/>
                    </a:lnTo>
                    <a:lnTo>
                      <a:pt x="535" y="398"/>
                    </a:lnTo>
                    <a:lnTo>
                      <a:pt x="533" y="400"/>
                    </a:lnTo>
                    <a:lnTo>
                      <a:pt x="533" y="402"/>
                    </a:lnTo>
                    <a:lnTo>
                      <a:pt x="532" y="405"/>
                    </a:lnTo>
                    <a:lnTo>
                      <a:pt x="532" y="408"/>
                    </a:lnTo>
                    <a:lnTo>
                      <a:pt x="530" y="414"/>
                    </a:lnTo>
                    <a:lnTo>
                      <a:pt x="530" y="415"/>
                    </a:lnTo>
                    <a:lnTo>
                      <a:pt x="528" y="417"/>
                    </a:lnTo>
                    <a:lnTo>
                      <a:pt x="527" y="417"/>
                    </a:lnTo>
                    <a:lnTo>
                      <a:pt x="527" y="419"/>
                    </a:lnTo>
                    <a:lnTo>
                      <a:pt x="525" y="417"/>
                    </a:lnTo>
                    <a:lnTo>
                      <a:pt x="525" y="415"/>
                    </a:lnTo>
                    <a:lnTo>
                      <a:pt x="525" y="414"/>
                    </a:lnTo>
                    <a:lnTo>
                      <a:pt x="527" y="412"/>
                    </a:lnTo>
                    <a:lnTo>
                      <a:pt x="527" y="410"/>
                    </a:lnTo>
                    <a:lnTo>
                      <a:pt x="527" y="408"/>
                    </a:lnTo>
                    <a:lnTo>
                      <a:pt x="525" y="407"/>
                    </a:lnTo>
                    <a:lnTo>
                      <a:pt x="523" y="405"/>
                    </a:lnTo>
                    <a:lnTo>
                      <a:pt x="521" y="405"/>
                    </a:lnTo>
                    <a:lnTo>
                      <a:pt x="520" y="405"/>
                    </a:lnTo>
                    <a:lnTo>
                      <a:pt x="518" y="407"/>
                    </a:lnTo>
                    <a:lnTo>
                      <a:pt x="518" y="408"/>
                    </a:lnTo>
                    <a:lnTo>
                      <a:pt x="518" y="410"/>
                    </a:lnTo>
                    <a:lnTo>
                      <a:pt x="518" y="412"/>
                    </a:lnTo>
                    <a:lnTo>
                      <a:pt x="520" y="414"/>
                    </a:lnTo>
                    <a:lnTo>
                      <a:pt x="521" y="415"/>
                    </a:lnTo>
                    <a:lnTo>
                      <a:pt x="521" y="417"/>
                    </a:lnTo>
                    <a:lnTo>
                      <a:pt x="523" y="427"/>
                    </a:lnTo>
                    <a:lnTo>
                      <a:pt x="523" y="429"/>
                    </a:lnTo>
                    <a:lnTo>
                      <a:pt x="521" y="431"/>
                    </a:lnTo>
                    <a:lnTo>
                      <a:pt x="520" y="431"/>
                    </a:lnTo>
                    <a:lnTo>
                      <a:pt x="518" y="431"/>
                    </a:lnTo>
                    <a:lnTo>
                      <a:pt x="516" y="431"/>
                    </a:lnTo>
                    <a:lnTo>
                      <a:pt x="515" y="431"/>
                    </a:lnTo>
                    <a:lnTo>
                      <a:pt x="515" y="432"/>
                    </a:lnTo>
                    <a:lnTo>
                      <a:pt x="516" y="434"/>
                    </a:lnTo>
                    <a:lnTo>
                      <a:pt x="518" y="436"/>
                    </a:lnTo>
                    <a:lnTo>
                      <a:pt x="521" y="437"/>
                    </a:lnTo>
                    <a:lnTo>
                      <a:pt x="523" y="437"/>
                    </a:lnTo>
                    <a:lnTo>
                      <a:pt x="523" y="439"/>
                    </a:lnTo>
                    <a:lnTo>
                      <a:pt x="521" y="439"/>
                    </a:lnTo>
                    <a:lnTo>
                      <a:pt x="518" y="441"/>
                    </a:lnTo>
                    <a:lnTo>
                      <a:pt x="516" y="441"/>
                    </a:lnTo>
                    <a:lnTo>
                      <a:pt x="511" y="441"/>
                    </a:lnTo>
                    <a:lnTo>
                      <a:pt x="510" y="441"/>
                    </a:lnTo>
                    <a:lnTo>
                      <a:pt x="515" y="447"/>
                    </a:lnTo>
                    <a:lnTo>
                      <a:pt x="516" y="447"/>
                    </a:lnTo>
                    <a:lnTo>
                      <a:pt x="518" y="447"/>
                    </a:lnTo>
                    <a:lnTo>
                      <a:pt x="518" y="449"/>
                    </a:lnTo>
                    <a:lnTo>
                      <a:pt x="518" y="451"/>
                    </a:lnTo>
                    <a:lnTo>
                      <a:pt x="518" y="453"/>
                    </a:lnTo>
                    <a:lnTo>
                      <a:pt x="518" y="454"/>
                    </a:lnTo>
                    <a:lnTo>
                      <a:pt x="516" y="454"/>
                    </a:lnTo>
                    <a:lnTo>
                      <a:pt x="511" y="461"/>
                    </a:lnTo>
                    <a:lnTo>
                      <a:pt x="511" y="463"/>
                    </a:lnTo>
                    <a:lnTo>
                      <a:pt x="511" y="464"/>
                    </a:lnTo>
                    <a:lnTo>
                      <a:pt x="510" y="466"/>
                    </a:lnTo>
                    <a:lnTo>
                      <a:pt x="508" y="466"/>
                    </a:lnTo>
                    <a:lnTo>
                      <a:pt x="504" y="466"/>
                    </a:lnTo>
                    <a:lnTo>
                      <a:pt x="496" y="468"/>
                    </a:lnTo>
                    <a:lnTo>
                      <a:pt x="494" y="468"/>
                    </a:lnTo>
                    <a:lnTo>
                      <a:pt x="489" y="468"/>
                    </a:lnTo>
                    <a:lnTo>
                      <a:pt x="488" y="468"/>
                    </a:lnTo>
                    <a:lnTo>
                      <a:pt x="476" y="469"/>
                    </a:lnTo>
                    <a:lnTo>
                      <a:pt x="472" y="469"/>
                    </a:lnTo>
                    <a:lnTo>
                      <a:pt x="462" y="469"/>
                    </a:lnTo>
                    <a:lnTo>
                      <a:pt x="460" y="469"/>
                    </a:lnTo>
                    <a:lnTo>
                      <a:pt x="457" y="471"/>
                    </a:lnTo>
                    <a:lnTo>
                      <a:pt x="455" y="471"/>
                    </a:lnTo>
                    <a:lnTo>
                      <a:pt x="455" y="469"/>
                    </a:lnTo>
                    <a:lnTo>
                      <a:pt x="459" y="461"/>
                    </a:lnTo>
                    <a:lnTo>
                      <a:pt x="466" y="451"/>
                    </a:lnTo>
                    <a:lnTo>
                      <a:pt x="467" y="449"/>
                    </a:lnTo>
                    <a:lnTo>
                      <a:pt x="474" y="441"/>
                    </a:lnTo>
                    <a:lnTo>
                      <a:pt x="477" y="441"/>
                    </a:lnTo>
                    <a:lnTo>
                      <a:pt x="477" y="439"/>
                    </a:lnTo>
                    <a:lnTo>
                      <a:pt x="477" y="437"/>
                    </a:lnTo>
                    <a:lnTo>
                      <a:pt x="477" y="429"/>
                    </a:lnTo>
                    <a:lnTo>
                      <a:pt x="471" y="424"/>
                    </a:lnTo>
                    <a:lnTo>
                      <a:pt x="469" y="419"/>
                    </a:lnTo>
                    <a:lnTo>
                      <a:pt x="469" y="417"/>
                    </a:lnTo>
                    <a:lnTo>
                      <a:pt x="466" y="419"/>
                    </a:lnTo>
                    <a:lnTo>
                      <a:pt x="464" y="419"/>
                    </a:lnTo>
                    <a:lnTo>
                      <a:pt x="462" y="419"/>
                    </a:lnTo>
                    <a:lnTo>
                      <a:pt x="454" y="419"/>
                    </a:lnTo>
                    <a:lnTo>
                      <a:pt x="440" y="419"/>
                    </a:lnTo>
                    <a:lnTo>
                      <a:pt x="433" y="420"/>
                    </a:lnTo>
                    <a:lnTo>
                      <a:pt x="432" y="420"/>
                    </a:lnTo>
                    <a:lnTo>
                      <a:pt x="428" y="420"/>
                    </a:lnTo>
                    <a:lnTo>
                      <a:pt x="425" y="420"/>
                    </a:lnTo>
                    <a:lnTo>
                      <a:pt x="423" y="420"/>
                    </a:lnTo>
                    <a:lnTo>
                      <a:pt x="418" y="420"/>
                    </a:lnTo>
                    <a:lnTo>
                      <a:pt x="416" y="420"/>
                    </a:lnTo>
                    <a:lnTo>
                      <a:pt x="411" y="422"/>
                    </a:lnTo>
                    <a:lnTo>
                      <a:pt x="410" y="422"/>
                    </a:lnTo>
                    <a:lnTo>
                      <a:pt x="401" y="422"/>
                    </a:lnTo>
                    <a:lnTo>
                      <a:pt x="398" y="422"/>
                    </a:lnTo>
                    <a:lnTo>
                      <a:pt x="391" y="422"/>
                    </a:lnTo>
                    <a:lnTo>
                      <a:pt x="388" y="422"/>
                    </a:lnTo>
                    <a:lnTo>
                      <a:pt x="381" y="424"/>
                    </a:lnTo>
                    <a:lnTo>
                      <a:pt x="379" y="424"/>
                    </a:lnTo>
                    <a:lnTo>
                      <a:pt x="366" y="424"/>
                    </a:lnTo>
                    <a:lnTo>
                      <a:pt x="362" y="424"/>
                    </a:lnTo>
                    <a:lnTo>
                      <a:pt x="361" y="424"/>
                    </a:lnTo>
                    <a:lnTo>
                      <a:pt x="355" y="424"/>
                    </a:lnTo>
                    <a:lnTo>
                      <a:pt x="354" y="424"/>
                    </a:lnTo>
                    <a:lnTo>
                      <a:pt x="349" y="425"/>
                    </a:lnTo>
                    <a:lnTo>
                      <a:pt x="345" y="425"/>
                    </a:lnTo>
                    <a:lnTo>
                      <a:pt x="342" y="425"/>
                    </a:lnTo>
                    <a:lnTo>
                      <a:pt x="338" y="425"/>
                    </a:lnTo>
                    <a:lnTo>
                      <a:pt x="335" y="425"/>
                    </a:lnTo>
                    <a:lnTo>
                      <a:pt x="333" y="425"/>
                    </a:lnTo>
                    <a:lnTo>
                      <a:pt x="332" y="425"/>
                    </a:lnTo>
                    <a:lnTo>
                      <a:pt x="327" y="425"/>
                    </a:lnTo>
                    <a:lnTo>
                      <a:pt x="316" y="425"/>
                    </a:lnTo>
                    <a:lnTo>
                      <a:pt x="313" y="427"/>
                    </a:lnTo>
                    <a:lnTo>
                      <a:pt x="311" y="427"/>
                    </a:lnTo>
                    <a:lnTo>
                      <a:pt x="310" y="427"/>
                    </a:lnTo>
                    <a:lnTo>
                      <a:pt x="308" y="427"/>
                    </a:lnTo>
                    <a:lnTo>
                      <a:pt x="305" y="427"/>
                    </a:lnTo>
                    <a:lnTo>
                      <a:pt x="303" y="427"/>
                    </a:lnTo>
                    <a:lnTo>
                      <a:pt x="300" y="427"/>
                    </a:lnTo>
                    <a:lnTo>
                      <a:pt x="298" y="427"/>
                    </a:lnTo>
                    <a:lnTo>
                      <a:pt x="289" y="427"/>
                    </a:lnTo>
                    <a:lnTo>
                      <a:pt x="271" y="429"/>
                    </a:lnTo>
                    <a:lnTo>
                      <a:pt x="250" y="429"/>
                    </a:lnTo>
                    <a:lnTo>
                      <a:pt x="245" y="429"/>
                    </a:lnTo>
                    <a:lnTo>
                      <a:pt x="244" y="429"/>
                    </a:lnTo>
                    <a:lnTo>
                      <a:pt x="240" y="429"/>
                    </a:lnTo>
                    <a:lnTo>
                      <a:pt x="230" y="431"/>
                    </a:lnTo>
                    <a:lnTo>
                      <a:pt x="227" y="431"/>
                    </a:lnTo>
                    <a:lnTo>
                      <a:pt x="225" y="431"/>
                    </a:lnTo>
                    <a:lnTo>
                      <a:pt x="208" y="431"/>
                    </a:lnTo>
                    <a:lnTo>
                      <a:pt x="206" y="431"/>
                    </a:lnTo>
                    <a:lnTo>
                      <a:pt x="200" y="431"/>
                    </a:lnTo>
                    <a:lnTo>
                      <a:pt x="196" y="431"/>
                    </a:lnTo>
                    <a:lnTo>
                      <a:pt x="189" y="431"/>
                    </a:lnTo>
                    <a:lnTo>
                      <a:pt x="183" y="431"/>
                    </a:lnTo>
                    <a:lnTo>
                      <a:pt x="174" y="431"/>
                    </a:lnTo>
                    <a:lnTo>
                      <a:pt x="172" y="432"/>
                    </a:lnTo>
                    <a:lnTo>
                      <a:pt x="171" y="432"/>
                    </a:lnTo>
                    <a:lnTo>
                      <a:pt x="159" y="432"/>
                    </a:lnTo>
                    <a:lnTo>
                      <a:pt x="157" y="432"/>
                    </a:lnTo>
                    <a:lnTo>
                      <a:pt x="156" y="432"/>
                    </a:lnTo>
                    <a:lnTo>
                      <a:pt x="152" y="432"/>
                    </a:lnTo>
                    <a:lnTo>
                      <a:pt x="142" y="432"/>
                    </a:lnTo>
                    <a:lnTo>
                      <a:pt x="140" y="432"/>
                    </a:lnTo>
                    <a:lnTo>
                      <a:pt x="139" y="432"/>
                    </a:lnTo>
                    <a:lnTo>
                      <a:pt x="105" y="432"/>
                    </a:lnTo>
                    <a:lnTo>
                      <a:pt x="101" y="432"/>
                    </a:lnTo>
                    <a:lnTo>
                      <a:pt x="96" y="432"/>
                    </a:lnTo>
                    <a:lnTo>
                      <a:pt x="96" y="431"/>
                    </a:lnTo>
                    <a:lnTo>
                      <a:pt x="96" y="429"/>
                    </a:lnTo>
                    <a:lnTo>
                      <a:pt x="96" y="425"/>
                    </a:lnTo>
                    <a:lnTo>
                      <a:pt x="96" y="422"/>
                    </a:lnTo>
                    <a:lnTo>
                      <a:pt x="96" y="415"/>
                    </a:lnTo>
                    <a:lnTo>
                      <a:pt x="96" y="412"/>
                    </a:lnTo>
                    <a:lnTo>
                      <a:pt x="96" y="405"/>
                    </a:lnTo>
                    <a:lnTo>
                      <a:pt x="96" y="397"/>
                    </a:lnTo>
                    <a:lnTo>
                      <a:pt x="96" y="393"/>
                    </a:lnTo>
                    <a:lnTo>
                      <a:pt x="96" y="392"/>
                    </a:lnTo>
                    <a:lnTo>
                      <a:pt x="96" y="390"/>
                    </a:lnTo>
                    <a:lnTo>
                      <a:pt x="96" y="388"/>
                    </a:lnTo>
                    <a:lnTo>
                      <a:pt x="96" y="386"/>
                    </a:lnTo>
                    <a:lnTo>
                      <a:pt x="96" y="381"/>
                    </a:lnTo>
                    <a:lnTo>
                      <a:pt x="96" y="380"/>
                    </a:lnTo>
                    <a:lnTo>
                      <a:pt x="96" y="376"/>
                    </a:lnTo>
                    <a:lnTo>
                      <a:pt x="96" y="375"/>
                    </a:lnTo>
                    <a:lnTo>
                      <a:pt x="96" y="373"/>
                    </a:lnTo>
                    <a:lnTo>
                      <a:pt x="96" y="371"/>
                    </a:lnTo>
                    <a:lnTo>
                      <a:pt x="96" y="370"/>
                    </a:lnTo>
                    <a:lnTo>
                      <a:pt x="96" y="368"/>
                    </a:lnTo>
                    <a:lnTo>
                      <a:pt x="96" y="364"/>
                    </a:lnTo>
                    <a:lnTo>
                      <a:pt x="96" y="363"/>
                    </a:lnTo>
                    <a:lnTo>
                      <a:pt x="96" y="361"/>
                    </a:lnTo>
                    <a:lnTo>
                      <a:pt x="96" y="359"/>
                    </a:lnTo>
                    <a:lnTo>
                      <a:pt x="96" y="358"/>
                    </a:lnTo>
                    <a:lnTo>
                      <a:pt x="96" y="356"/>
                    </a:lnTo>
                    <a:lnTo>
                      <a:pt x="96" y="347"/>
                    </a:lnTo>
                    <a:lnTo>
                      <a:pt x="96" y="346"/>
                    </a:lnTo>
                    <a:lnTo>
                      <a:pt x="96" y="344"/>
                    </a:lnTo>
                    <a:lnTo>
                      <a:pt x="96" y="342"/>
                    </a:lnTo>
                    <a:lnTo>
                      <a:pt x="96" y="341"/>
                    </a:lnTo>
                    <a:lnTo>
                      <a:pt x="96" y="339"/>
                    </a:lnTo>
                    <a:lnTo>
                      <a:pt x="96" y="337"/>
                    </a:lnTo>
                    <a:lnTo>
                      <a:pt x="96" y="336"/>
                    </a:lnTo>
                    <a:lnTo>
                      <a:pt x="96" y="334"/>
                    </a:lnTo>
                    <a:lnTo>
                      <a:pt x="96" y="332"/>
                    </a:lnTo>
                    <a:lnTo>
                      <a:pt x="96" y="331"/>
                    </a:lnTo>
                    <a:lnTo>
                      <a:pt x="96" y="327"/>
                    </a:lnTo>
                    <a:lnTo>
                      <a:pt x="95" y="324"/>
                    </a:lnTo>
                    <a:lnTo>
                      <a:pt x="95" y="322"/>
                    </a:lnTo>
                    <a:lnTo>
                      <a:pt x="95" y="319"/>
                    </a:lnTo>
                    <a:lnTo>
                      <a:pt x="95" y="315"/>
                    </a:lnTo>
                    <a:lnTo>
                      <a:pt x="95" y="314"/>
                    </a:lnTo>
                    <a:lnTo>
                      <a:pt x="95" y="312"/>
                    </a:lnTo>
                    <a:lnTo>
                      <a:pt x="95" y="310"/>
                    </a:lnTo>
                    <a:lnTo>
                      <a:pt x="95" y="307"/>
                    </a:lnTo>
                    <a:lnTo>
                      <a:pt x="95" y="305"/>
                    </a:lnTo>
                    <a:lnTo>
                      <a:pt x="95" y="297"/>
                    </a:lnTo>
                    <a:lnTo>
                      <a:pt x="95" y="295"/>
                    </a:lnTo>
                    <a:lnTo>
                      <a:pt x="95" y="293"/>
                    </a:lnTo>
                    <a:lnTo>
                      <a:pt x="95" y="292"/>
                    </a:lnTo>
                    <a:lnTo>
                      <a:pt x="95" y="290"/>
                    </a:lnTo>
                    <a:lnTo>
                      <a:pt x="95" y="288"/>
                    </a:lnTo>
                    <a:lnTo>
                      <a:pt x="95" y="286"/>
                    </a:lnTo>
                    <a:lnTo>
                      <a:pt x="95" y="285"/>
                    </a:lnTo>
                    <a:lnTo>
                      <a:pt x="95" y="283"/>
                    </a:lnTo>
                    <a:lnTo>
                      <a:pt x="95" y="281"/>
                    </a:lnTo>
                    <a:lnTo>
                      <a:pt x="95" y="280"/>
                    </a:lnTo>
                    <a:lnTo>
                      <a:pt x="95" y="278"/>
                    </a:lnTo>
                    <a:lnTo>
                      <a:pt x="95" y="275"/>
                    </a:lnTo>
                    <a:lnTo>
                      <a:pt x="95" y="271"/>
                    </a:lnTo>
                    <a:lnTo>
                      <a:pt x="95" y="263"/>
                    </a:lnTo>
                    <a:lnTo>
                      <a:pt x="95" y="261"/>
                    </a:lnTo>
                    <a:lnTo>
                      <a:pt x="95" y="258"/>
                    </a:lnTo>
                    <a:lnTo>
                      <a:pt x="95" y="256"/>
                    </a:lnTo>
                    <a:lnTo>
                      <a:pt x="95" y="254"/>
                    </a:lnTo>
                    <a:lnTo>
                      <a:pt x="95" y="253"/>
                    </a:lnTo>
                    <a:lnTo>
                      <a:pt x="95" y="249"/>
                    </a:lnTo>
                    <a:lnTo>
                      <a:pt x="95" y="248"/>
                    </a:lnTo>
                    <a:lnTo>
                      <a:pt x="95" y="246"/>
                    </a:lnTo>
                    <a:lnTo>
                      <a:pt x="95" y="244"/>
                    </a:lnTo>
                    <a:lnTo>
                      <a:pt x="95" y="242"/>
                    </a:lnTo>
                    <a:lnTo>
                      <a:pt x="95" y="241"/>
                    </a:lnTo>
                    <a:lnTo>
                      <a:pt x="95" y="239"/>
                    </a:lnTo>
                    <a:lnTo>
                      <a:pt x="95" y="237"/>
                    </a:lnTo>
                    <a:lnTo>
                      <a:pt x="95" y="236"/>
                    </a:lnTo>
                    <a:lnTo>
                      <a:pt x="95" y="229"/>
                    </a:lnTo>
                    <a:lnTo>
                      <a:pt x="95" y="227"/>
                    </a:lnTo>
                    <a:lnTo>
                      <a:pt x="95" y="222"/>
                    </a:lnTo>
                    <a:lnTo>
                      <a:pt x="95" y="220"/>
                    </a:lnTo>
                    <a:lnTo>
                      <a:pt x="95" y="219"/>
                    </a:lnTo>
                    <a:lnTo>
                      <a:pt x="95" y="215"/>
                    </a:lnTo>
                    <a:lnTo>
                      <a:pt x="95" y="214"/>
                    </a:lnTo>
                    <a:lnTo>
                      <a:pt x="95" y="212"/>
                    </a:lnTo>
                    <a:lnTo>
                      <a:pt x="95" y="202"/>
                    </a:lnTo>
                    <a:lnTo>
                      <a:pt x="95" y="200"/>
                    </a:lnTo>
                    <a:lnTo>
                      <a:pt x="95" y="195"/>
                    </a:lnTo>
                    <a:lnTo>
                      <a:pt x="95" y="190"/>
                    </a:lnTo>
                    <a:lnTo>
                      <a:pt x="95" y="188"/>
                    </a:lnTo>
                    <a:lnTo>
                      <a:pt x="95" y="187"/>
                    </a:lnTo>
                    <a:lnTo>
                      <a:pt x="95" y="181"/>
                    </a:lnTo>
                    <a:lnTo>
                      <a:pt x="95" y="170"/>
                    </a:lnTo>
                    <a:lnTo>
                      <a:pt x="93" y="168"/>
                    </a:lnTo>
                    <a:lnTo>
                      <a:pt x="93" y="166"/>
                    </a:lnTo>
                    <a:lnTo>
                      <a:pt x="93" y="163"/>
                    </a:lnTo>
                    <a:lnTo>
                      <a:pt x="95" y="159"/>
                    </a:lnTo>
                    <a:lnTo>
                      <a:pt x="95" y="158"/>
                    </a:lnTo>
                    <a:lnTo>
                      <a:pt x="86" y="158"/>
                    </a:lnTo>
                    <a:lnTo>
                      <a:pt x="84" y="158"/>
                    </a:lnTo>
                    <a:lnTo>
                      <a:pt x="83" y="158"/>
                    </a:lnTo>
                    <a:lnTo>
                      <a:pt x="79" y="154"/>
                    </a:lnTo>
                    <a:lnTo>
                      <a:pt x="76" y="151"/>
                    </a:lnTo>
                    <a:lnTo>
                      <a:pt x="69" y="144"/>
                    </a:lnTo>
                    <a:lnTo>
                      <a:pt x="69" y="142"/>
                    </a:lnTo>
                    <a:lnTo>
                      <a:pt x="69" y="139"/>
                    </a:lnTo>
                    <a:lnTo>
                      <a:pt x="69" y="137"/>
                    </a:lnTo>
                    <a:lnTo>
                      <a:pt x="66" y="134"/>
                    </a:lnTo>
                    <a:lnTo>
                      <a:pt x="64" y="132"/>
                    </a:lnTo>
                    <a:lnTo>
                      <a:pt x="54" y="120"/>
                    </a:lnTo>
                    <a:lnTo>
                      <a:pt x="52" y="119"/>
                    </a:lnTo>
                    <a:lnTo>
                      <a:pt x="52" y="117"/>
                    </a:lnTo>
                    <a:lnTo>
                      <a:pt x="52" y="115"/>
                    </a:lnTo>
                    <a:lnTo>
                      <a:pt x="56" y="112"/>
                    </a:lnTo>
                    <a:lnTo>
                      <a:pt x="61" y="105"/>
                    </a:lnTo>
                    <a:lnTo>
                      <a:pt x="66" y="100"/>
                    </a:lnTo>
                    <a:lnTo>
                      <a:pt x="67" y="100"/>
                    </a:lnTo>
                    <a:lnTo>
                      <a:pt x="69" y="97"/>
                    </a:lnTo>
                    <a:lnTo>
                      <a:pt x="69" y="92"/>
                    </a:lnTo>
                    <a:lnTo>
                      <a:pt x="67" y="83"/>
                    </a:lnTo>
                    <a:lnTo>
                      <a:pt x="66" y="83"/>
                    </a:lnTo>
                    <a:lnTo>
                      <a:pt x="64" y="81"/>
                    </a:lnTo>
                    <a:lnTo>
                      <a:pt x="62" y="81"/>
                    </a:lnTo>
                    <a:lnTo>
                      <a:pt x="61" y="81"/>
                    </a:lnTo>
                    <a:lnTo>
                      <a:pt x="61" y="83"/>
                    </a:lnTo>
                    <a:lnTo>
                      <a:pt x="59" y="83"/>
                    </a:lnTo>
                    <a:lnTo>
                      <a:pt x="59" y="85"/>
                    </a:lnTo>
                    <a:lnTo>
                      <a:pt x="59" y="87"/>
                    </a:lnTo>
                    <a:lnTo>
                      <a:pt x="57" y="87"/>
                    </a:lnTo>
                    <a:lnTo>
                      <a:pt x="54" y="87"/>
                    </a:lnTo>
                    <a:lnTo>
                      <a:pt x="52" y="85"/>
                    </a:lnTo>
                    <a:lnTo>
                      <a:pt x="51" y="85"/>
                    </a:lnTo>
                    <a:lnTo>
                      <a:pt x="47" y="83"/>
                    </a:lnTo>
                    <a:lnTo>
                      <a:pt x="37" y="75"/>
                    </a:lnTo>
                    <a:lnTo>
                      <a:pt x="37" y="73"/>
                    </a:lnTo>
                    <a:lnTo>
                      <a:pt x="37" y="71"/>
                    </a:lnTo>
                    <a:lnTo>
                      <a:pt x="20" y="46"/>
                    </a:lnTo>
                    <a:lnTo>
                      <a:pt x="17" y="46"/>
                    </a:lnTo>
                    <a:lnTo>
                      <a:pt x="17" y="43"/>
                    </a:lnTo>
                    <a:lnTo>
                      <a:pt x="12" y="37"/>
                    </a:lnTo>
                    <a:lnTo>
                      <a:pt x="6" y="24"/>
                    </a:lnTo>
                    <a:lnTo>
                      <a:pt x="6" y="22"/>
                    </a:lnTo>
                    <a:lnTo>
                      <a:pt x="8" y="19"/>
                    </a:lnTo>
                    <a:lnTo>
                      <a:pt x="5" y="15"/>
                    </a:lnTo>
                    <a:lnTo>
                      <a:pt x="5" y="17"/>
                    </a:lnTo>
                    <a:lnTo>
                      <a:pt x="5" y="19"/>
                    </a:lnTo>
                    <a:lnTo>
                      <a:pt x="1" y="19"/>
                    </a:lnTo>
                    <a:lnTo>
                      <a:pt x="0" y="17"/>
                    </a:lnTo>
                    <a:lnTo>
                      <a:pt x="0" y="14"/>
                    </a:lnTo>
                    <a:lnTo>
                      <a:pt x="0" y="12"/>
                    </a:lnTo>
                    <a:lnTo>
                      <a:pt x="1" y="12"/>
                    </a:lnTo>
                    <a:lnTo>
                      <a:pt x="6" y="12"/>
                    </a:lnTo>
                    <a:lnTo>
                      <a:pt x="10" y="12"/>
                    </a:lnTo>
                    <a:lnTo>
                      <a:pt x="12" y="12"/>
                    </a:lnTo>
                    <a:lnTo>
                      <a:pt x="15" y="12"/>
                    </a:lnTo>
                    <a:lnTo>
                      <a:pt x="17" y="12"/>
                    </a:lnTo>
                    <a:lnTo>
                      <a:pt x="18" y="12"/>
                    </a:lnTo>
                    <a:lnTo>
                      <a:pt x="23" y="12"/>
                    </a:lnTo>
                    <a:lnTo>
                      <a:pt x="28" y="12"/>
                    </a:lnTo>
                    <a:lnTo>
                      <a:pt x="30" y="12"/>
                    </a:lnTo>
                    <a:lnTo>
                      <a:pt x="32" y="12"/>
                    </a:lnTo>
                    <a:lnTo>
                      <a:pt x="34" y="12"/>
                    </a:lnTo>
                    <a:lnTo>
                      <a:pt x="44" y="12"/>
                    </a:lnTo>
                    <a:lnTo>
                      <a:pt x="47" y="12"/>
                    </a:lnTo>
                    <a:lnTo>
                      <a:pt x="49" y="12"/>
                    </a:lnTo>
                    <a:lnTo>
                      <a:pt x="51" y="12"/>
                    </a:lnTo>
                    <a:lnTo>
                      <a:pt x="52" y="12"/>
                    </a:lnTo>
                    <a:lnTo>
                      <a:pt x="54" y="12"/>
                    </a:lnTo>
                    <a:lnTo>
                      <a:pt x="56" y="12"/>
                    </a:lnTo>
                    <a:lnTo>
                      <a:pt x="62" y="12"/>
                    </a:lnTo>
                    <a:lnTo>
                      <a:pt x="64" y="12"/>
                    </a:lnTo>
                    <a:lnTo>
                      <a:pt x="67" y="12"/>
                    </a:lnTo>
                    <a:lnTo>
                      <a:pt x="69" y="12"/>
                    </a:lnTo>
                    <a:lnTo>
                      <a:pt x="74" y="12"/>
                    </a:lnTo>
                    <a:lnTo>
                      <a:pt x="76" y="12"/>
                    </a:lnTo>
                    <a:lnTo>
                      <a:pt x="78" y="12"/>
                    </a:lnTo>
                    <a:lnTo>
                      <a:pt x="83" y="12"/>
                    </a:lnTo>
                    <a:lnTo>
                      <a:pt x="86" y="12"/>
                    </a:lnTo>
                    <a:lnTo>
                      <a:pt x="89" y="12"/>
                    </a:lnTo>
                    <a:lnTo>
                      <a:pt x="93" y="12"/>
                    </a:lnTo>
                    <a:lnTo>
                      <a:pt x="96" y="12"/>
                    </a:lnTo>
                    <a:lnTo>
                      <a:pt x="101" y="12"/>
                    </a:lnTo>
                    <a:lnTo>
                      <a:pt x="103" y="12"/>
                    </a:lnTo>
                    <a:lnTo>
                      <a:pt x="105" y="12"/>
                    </a:lnTo>
                    <a:lnTo>
                      <a:pt x="111" y="12"/>
                    </a:lnTo>
                    <a:lnTo>
                      <a:pt x="113" y="12"/>
                    </a:lnTo>
                    <a:lnTo>
                      <a:pt x="115" y="12"/>
                    </a:lnTo>
                    <a:lnTo>
                      <a:pt x="117" y="12"/>
                    </a:lnTo>
                    <a:lnTo>
                      <a:pt x="120" y="12"/>
                    </a:lnTo>
                    <a:lnTo>
                      <a:pt x="132" y="12"/>
                    </a:lnTo>
                    <a:lnTo>
                      <a:pt x="137" y="12"/>
                    </a:lnTo>
                    <a:lnTo>
                      <a:pt x="140" y="12"/>
                    </a:lnTo>
                    <a:lnTo>
                      <a:pt x="142" y="12"/>
                    </a:lnTo>
                    <a:lnTo>
                      <a:pt x="144" y="12"/>
                    </a:lnTo>
                    <a:lnTo>
                      <a:pt x="145" y="10"/>
                    </a:lnTo>
                    <a:lnTo>
                      <a:pt x="147" y="10"/>
                    </a:lnTo>
                    <a:lnTo>
                      <a:pt x="150" y="10"/>
                    </a:lnTo>
                    <a:lnTo>
                      <a:pt x="152" y="10"/>
                    </a:lnTo>
                    <a:lnTo>
                      <a:pt x="154" y="10"/>
                    </a:lnTo>
                    <a:lnTo>
                      <a:pt x="157" y="10"/>
                    </a:lnTo>
                    <a:lnTo>
                      <a:pt x="159" y="10"/>
                    </a:lnTo>
                    <a:lnTo>
                      <a:pt x="161" y="10"/>
                    </a:lnTo>
                    <a:lnTo>
                      <a:pt x="164" y="10"/>
                    </a:lnTo>
                    <a:lnTo>
                      <a:pt x="166" y="10"/>
                    </a:lnTo>
                    <a:lnTo>
                      <a:pt x="171" y="10"/>
                    </a:lnTo>
                    <a:lnTo>
                      <a:pt x="172" y="10"/>
                    </a:lnTo>
                    <a:lnTo>
                      <a:pt x="174" y="10"/>
                    </a:lnTo>
                    <a:lnTo>
                      <a:pt x="176" y="10"/>
                    </a:lnTo>
                    <a:lnTo>
                      <a:pt x="181" y="10"/>
                    </a:lnTo>
                    <a:lnTo>
                      <a:pt x="183" y="10"/>
                    </a:lnTo>
                    <a:lnTo>
                      <a:pt x="188" y="10"/>
                    </a:lnTo>
                    <a:lnTo>
                      <a:pt x="191" y="9"/>
                    </a:lnTo>
                    <a:lnTo>
                      <a:pt x="193" y="9"/>
                    </a:lnTo>
                    <a:lnTo>
                      <a:pt x="196" y="9"/>
                    </a:lnTo>
                    <a:lnTo>
                      <a:pt x="210" y="9"/>
                    </a:lnTo>
                    <a:lnTo>
                      <a:pt x="211" y="9"/>
                    </a:lnTo>
                    <a:lnTo>
                      <a:pt x="222" y="7"/>
                    </a:lnTo>
                    <a:lnTo>
                      <a:pt x="225" y="7"/>
                    </a:lnTo>
                    <a:lnTo>
                      <a:pt x="227" y="7"/>
                    </a:lnTo>
                    <a:lnTo>
                      <a:pt x="228" y="7"/>
                    </a:lnTo>
                    <a:lnTo>
                      <a:pt x="230" y="7"/>
                    </a:lnTo>
                    <a:lnTo>
                      <a:pt x="232" y="7"/>
                    </a:lnTo>
                    <a:lnTo>
                      <a:pt x="237" y="7"/>
                    </a:lnTo>
                    <a:lnTo>
                      <a:pt x="239" y="7"/>
                    </a:lnTo>
                    <a:lnTo>
                      <a:pt x="240" y="7"/>
                    </a:lnTo>
                    <a:lnTo>
                      <a:pt x="242" y="7"/>
                    </a:lnTo>
                    <a:lnTo>
                      <a:pt x="245" y="7"/>
                    </a:lnTo>
                    <a:lnTo>
                      <a:pt x="250" y="7"/>
                    </a:lnTo>
                    <a:lnTo>
                      <a:pt x="257" y="5"/>
                    </a:lnTo>
                    <a:lnTo>
                      <a:pt x="259" y="5"/>
                    </a:lnTo>
                    <a:lnTo>
                      <a:pt x="261" y="5"/>
                    </a:lnTo>
                    <a:lnTo>
                      <a:pt x="266" y="5"/>
                    </a:lnTo>
                    <a:lnTo>
                      <a:pt x="269" y="5"/>
                    </a:lnTo>
                    <a:lnTo>
                      <a:pt x="271" y="5"/>
                    </a:lnTo>
                    <a:lnTo>
                      <a:pt x="272" y="5"/>
                    </a:lnTo>
                    <a:lnTo>
                      <a:pt x="278" y="4"/>
                    </a:lnTo>
                    <a:lnTo>
                      <a:pt x="279" y="4"/>
                    </a:lnTo>
                    <a:lnTo>
                      <a:pt x="281" y="4"/>
                    </a:lnTo>
                    <a:lnTo>
                      <a:pt x="283" y="4"/>
                    </a:lnTo>
                    <a:lnTo>
                      <a:pt x="288" y="4"/>
                    </a:lnTo>
                    <a:lnTo>
                      <a:pt x="289" y="4"/>
                    </a:lnTo>
                    <a:lnTo>
                      <a:pt x="291" y="4"/>
                    </a:lnTo>
                    <a:lnTo>
                      <a:pt x="294" y="4"/>
                    </a:lnTo>
                    <a:lnTo>
                      <a:pt x="296" y="4"/>
                    </a:lnTo>
                    <a:lnTo>
                      <a:pt x="298" y="4"/>
                    </a:lnTo>
                    <a:lnTo>
                      <a:pt x="301" y="2"/>
                    </a:lnTo>
                    <a:lnTo>
                      <a:pt x="306" y="2"/>
                    </a:lnTo>
                    <a:lnTo>
                      <a:pt x="310" y="2"/>
                    </a:lnTo>
                    <a:lnTo>
                      <a:pt x="311" y="2"/>
                    </a:lnTo>
                    <a:lnTo>
                      <a:pt x="313" y="2"/>
                    </a:lnTo>
                    <a:lnTo>
                      <a:pt x="316"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Freeform 61"/>
              <p:cNvSpPr>
                <a:spLocks/>
              </p:cNvSpPr>
              <p:nvPr/>
            </p:nvSpPr>
            <p:spPr bwMode="auto">
              <a:xfrm>
                <a:off x="3537530" y="1068662"/>
                <a:ext cx="1602274" cy="1043297"/>
              </a:xfrm>
              <a:custGeom>
                <a:avLst/>
                <a:gdLst>
                  <a:gd name="T0" fmla="*/ 222 w 837"/>
                  <a:gd name="T1" fmla="*/ 42 h 545"/>
                  <a:gd name="T2" fmla="*/ 306 w 837"/>
                  <a:gd name="T3" fmla="*/ 59 h 545"/>
                  <a:gd name="T4" fmla="*/ 416 w 837"/>
                  <a:gd name="T5" fmla="*/ 78 h 545"/>
                  <a:gd name="T6" fmla="*/ 494 w 837"/>
                  <a:gd name="T7" fmla="*/ 89 h 545"/>
                  <a:gd name="T8" fmla="*/ 660 w 837"/>
                  <a:gd name="T9" fmla="*/ 113 h 545"/>
                  <a:gd name="T10" fmla="*/ 687 w 837"/>
                  <a:gd name="T11" fmla="*/ 117 h 545"/>
                  <a:gd name="T12" fmla="*/ 730 w 837"/>
                  <a:gd name="T13" fmla="*/ 120 h 545"/>
                  <a:gd name="T14" fmla="*/ 752 w 837"/>
                  <a:gd name="T15" fmla="*/ 123 h 545"/>
                  <a:gd name="T16" fmla="*/ 837 w 837"/>
                  <a:gd name="T17" fmla="*/ 135 h 545"/>
                  <a:gd name="T18" fmla="*/ 835 w 837"/>
                  <a:gd name="T19" fmla="*/ 140 h 545"/>
                  <a:gd name="T20" fmla="*/ 835 w 837"/>
                  <a:gd name="T21" fmla="*/ 147 h 545"/>
                  <a:gd name="T22" fmla="*/ 833 w 837"/>
                  <a:gd name="T23" fmla="*/ 167 h 545"/>
                  <a:gd name="T24" fmla="*/ 833 w 837"/>
                  <a:gd name="T25" fmla="*/ 172 h 545"/>
                  <a:gd name="T26" fmla="*/ 831 w 837"/>
                  <a:gd name="T27" fmla="*/ 184 h 545"/>
                  <a:gd name="T28" fmla="*/ 830 w 837"/>
                  <a:gd name="T29" fmla="*/ 194 h 545"/>
                  <a:gd name="T30" fmla="*/ 830 w 837"/>
                  <a:gd name="T31" fmla="*/ 210 h 545"/>
                  <a:gd name="T32" fmla="*/ 826 w 837"/>
                  <a:gd name="T33" fmla="*/ 237 h 545"/>
                  <a:gd name="T34" fmla="*/ 825 w 837"/>
                  <a:gd name="T35" fmla="*/ 255 h 545"/>
                  <a:gd name="T36" fmla="*/ 820 w 837"/>
                  <a:gd name="T37" fmla="*/ 305 h 545"/>
                  <a:gd name="T38" fmla="*/ 818 w 837"/>
                  <a:gd name="T39" fmla="*/ 330 h 545"/>
                  <a:gd name="T40" fmla="*/ 816 w 837"/>
                  <a:gd name="T41" fmla="*/ 345 h 545"/>
                  <a:gd name="T42" fmla="*/ 814 w 837"/>
                  <a:gd name="T43" fmla="*/ 376 h 545"/>
                  <a:gd name="T44" fmla="*/ 806 w 837"/>
                  <a:gd name="T45" fmla="*/ 454 h 545"/>
                  <a:gd name="T46" fmla="*/ 803 w 837"/>
                  <a:gd name="T47" fmla="*/ 494 h 545"/>
                  <a:gd name="T48" fmla="*/ 798 w 837"/>
                  <a:gd name="T49" fmla="*/ 545 h 545"/>
                  <a:gd name="T50" fmla="*/ 726 w 837"/>
                  <a:gd name="T51" fmla="*/ 538 h 545"/>
                  <a:gd name="T52" fmla="*/ 637 w 837"/>
                  <a:gd name="T53" fmla="*/ 528 h 545"/>
                  <a:gd name="T54" fmla="*/ 501 w 837"/>
                  <a:gd name="T55" fmla="*/ 511 h 545"/>
                  <a:gd name="T56" fmla="*/ 418 w 837"/>
                  <a:gd name="T57" fmla="*/ 498 h 545"/>
                  <a:gd name="T58" fmla="*/ 325 w 837"/>
                  <a:gd name="T59" fmla="*/ 484 h 545"/>
                  <a:gd name="T60" fmla="*/ 283 w 837"/>
                  <a:gd name="T61" fmla="*/ 511 h 545"/>
                  <a:gd name="T62" fmla="*/ 264 w 837"/>
                  <a:gd name="T63" fmla="*/ 501 h 545"/>
                  <a:gd name="T64" fmla="*/ 240 w 837"/>
                  <a:gd name="T65" fmla="*/ 515 h 545"/>
                  <a:gd name="T66" fmla="*/ 215 w 837"/>
                  <a:gd name="T67" fmla="*/ 511 h 545"/>
                  <a:gd name="T68" fmla="*/ 191 w 837"/>
                  <a:gd name="T69" fmla="*/ 506 h 545"/>
                  <a:gd name="T70" fmla="*/ 179 w 837"/>
                  <a:gd name="T71" fmla="*/ 515 h 545"/>
                  <a:gd name="T72" fmla="*/ 149 w 837"/>
                  <a:gd name="T73" fmla="*/ 513 h 545"/>
                  <a:gd name="T74" fmla="*/ 137 w 837"/>
                  <a:gd name="T75" fmla="*/ 506 h 545"/>
                  <a:gd name="T76" fmla="*/ 132 w 837"/>
                  <a:gd name="T77" fmla="*/ 471 h 545"/>
                  <a:gd name="T78" fmla="*/ 111 w 837"/>
                  <a:gd name="T79" fmla="*/ 455 h 545"/>
                  <a:gd name="T80" fmla="*/ 117 w 837"/>
                  <a:gd name="T81" fmla="*/ 440 h 545"/>
                  <a:gd name="T82" fmla="*/ 108 w 837"/>
                  <a:gd name="T83" fmla="*/ 423 h 545"/>
                  <a:gd name="T84" fmla="*/ 103 w 837"/>
                  <a:gd name="T85" fmla="*/ 388 h 545"/>
                  <a:gd name="T86" fmla="*/ 95 w 837"/>
                  <a:gd name="T87" fmla="*/ 369 h 545"/>
                  <a:gd name="T88" fmla="*/ 78 w 837"/>
                  <a:gd name="T89" fmla="*/ 377 h 545"/>
                  <a:gd name="T90" fmla="*/ 52 w 837"/>
                  <a:gd name="T91" fmla="*/ 371 h 545"/>
                  <a:gd name="T92" fmla="*/ 51 w 837"/>
                  <a:gd name="T93" fmla="*/ 364 h 545"/>
                  <a:gd name="T94" fmla="*/ 52 w 837"/>
                  <a:gd name="T95" fmla="*/ 350 h 545"/>
                  <a:gd name="T96" fmla="*/ 67 w 837"/>
                  <a:gd name="T97" fmla="*/ 330 h 545"/>
                  <a:gd name="T98" fmla="*/ 66 w 837"/>
                  <a:gd name="T99" fmla="*/ 318 h 545"/>
                  <a:gd name="T100" fmla="*/ 88 w 837"/>
                  <a:gd name="T101" fmla="*/ 269 h 545"/>
                  <a:gd name="T102" fmla="*/ 79 w 837"/>
                  <a:gd name="T103" fmla="*/ 264 h 545"/>
                  <a:gd name="T104" fmla="*/ 67 w 837"/>
                  <a:gd name="T105" fmla="*/ 255 h 545"/>
                  <a:gd name="T106" fmla="*/ 61 w 837"/>
                  <a:gd name="T107" fmla="*/ 252 h 545"/>
                  <a:gd name="T108" fmla="*/ 51 w 837"/>
                  <a:gd name="T109" fmla="*/ 230 h 545"/>
                  <a:gd name="T110" fmla="*/ 34 w 837"/>
                  <a:gd name="T111" fmla="*/ 191 h 545"/>
                  <a:gd name="T112" fmla="*/ 18 w 837"/>
                  <a:gd name="T113" fmla="*/ 172 h 545"/>
                  <a:gd name="T114" fmla="*/ 10 w 837"/>
                  <a:gd name="T115" fmla="*/ 152 h 545"/>
                  <a:gd name="T116" fmla="*/ 1 w 837"/>
                  <a:gd name="T117" fmla="*/ 106 h 545"/>
                  <a:gd name="T118" fmla="*/ 12 w 837"/>
                  <a:gd name="T119" fmla="*/ 50 h 545"/>
                  <a:gd name="T120" fmla="*/ 132 w 837"/>
                  <a:gd name="T121" fmla="*/ 2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7" h="545">
                    <a:moveTo>
                      <a:pt x="132" y="23"/>
                    </a:moveTo>
                    <a:lnTo>
                      <a:pt x="157" y="28"/>
                    </a:lnTo>
                    <a:lnTo>
                      <a:pt x="181" y="35"/>
                    </a:lnTo>
                    <a:lnTo>
                      <a:pt x="220" y="42"/>
                    </a:lnTo>
                    <a:lnTo>
                      <a:pt x="222" y="42"/>
                    </a:lnTo>
                    <a:lnTo>
                      <a:pt x="222" y="42"/>
                    </a:lnTo>
                    <a:lnTo>
                      <a:pt x="222" y="42"/>
                    </a:lnTo>
                    <a:lnTo>
                      <a:pt x="222" y="42"/>
                    </a:lnTo>
                    <a:lnTo>
                      <a:pt x="222" y="42"/>
                    </a:lnTo>
                    <a:lnTo>
                      <a:pt x="222" y="42"/>
                    </a:lnTo>
                    <a:lnTo>
                      <a:pt x="223" y="42"/>
                    </a:lnTo>
                    <a:lnTo>
                      <a:pt x="223" y="42"/>
                    </a:lnTo>
                    <a:lnTo>
                      <a:pt x="228" y="44"/>
                    </a:lnTo>
                    <a:lnTo>
                      <a:pt x="228" y="44"/>
                    </a:lnTo>
                    <a:lnTo>
                      <a:pt x="283" y="54"/>
                    </a:lnTo>
                    <a:lnTo>
                      <a:pt x="306" y="59"/>
                    </a:lnTo>
                    <a:lnTo>
                      <a:pt x="306" y="59"/>
                    </a:lnTo>
                    <a:lnTo>
                      <a:pt x="311" y="59"/>
                    </a:lnTo>
                    <a:lnTo>
                      <a:pt x="311" y="59"/>
                    </a:lnTo>
                    <a:lnTo>
                      <a:pt x="345" y="66"/>
                    </a:lnTo>
                    <a:lnTo>
                      <a:pt x="371" y="71"/>
                    </a:lnTo>
                    <a:lnTo>
                      <a:pt x="371" y="71"/>
                    </a:lnTo>
                    <a:lnTo>
                      <a:pt x="381" y="73"/>
                    </a:lnTo>
                    <a:lnTo>
                      <a:pt x="416" y="78"/>
                    </a:lnTo>
                    <a:lnTo>
                      <a:pt x="416" y="78"/>
                    </a:lnTo>
                    <a:lnTo>
                      <a:pt x="420" y="78"/>
                    </a:lnTo>
                    <a:lnTo>
                      <a:pt x="432" y="81"/>
                    </a:lnTo>
                    <a:lnTo>
                      <a:pt x="466" y="86"/>
                    </a:lnTo>
                    <a:lnTo>
                      <a:pt x="472" y="86"/>
                    </a:lnTo>
                    <a:lnTo>
                      <a:pt x="472" y="86"/>
                    </a:lnTo>
                    <a:lnTo>
                      <a:pt x="494" y="89"/>
                    </a:lnTo>
                    <a:lnTo>
                      <a:pt x="494" y="89"/>
                    </a:lnTo>
                    <a:lnTo>
                      <a:pt x="499" y="91"/>
                    </a:lnTo>
                    <a:lnTo>
                      <a:pt x="499" y="91"/>
                    </a:lnTo>
                    <a:lnTo>
                      <a:pt x="530" y="95"/>
                    </a:lnTo>
                    <a:lnTo>
                      <a:pt x="533" y="96"/>
                    </a:lnTo>
                    <a:lnTo>
                      <a:pt x="550" y="98"/>
                    </a:lnTo>
                    <a:lnTo>
                      <a:pt x="623" y="108"/>
                    </a:lnTo>
                    <a:lnTo>
                      <a:pt x="660" y="113"/>
                    </a:lnTo>
                    <a:lnTo>
                      <a:pt x="660" y="113"/>
                    </a:lnTo>
                    <a:lnTo>
                      <a:pt x="667" y="113"/>
                    </a:lnTo>
                    <a:lnTo>
                      <a:pt x="669" y="113"/>
                    </a:lnTo>
                    <a:lnTo>
                      <a:pt x="677" y="115"/>
                    </a:lnTo>
                    <a:lnTo>
                      <a:pt x="677" y="115"/>
                    </a:lnTo>
                    <a:lnTo>
                      <a:pt x="684" y="115"/>
                    </a:lnTo>
                    <a:lnTo>
                      <a:pt x="686" y="117"/>
                    </a:lnTo>
                    <a:lnTo>
                      <a:pt x="686" y="117"/>
                    </a:lnTo>
                    <a:lnTo>
                      <a:pt x="687" y="117"/>
                    </a:lnTo>
                    <a:lnTo>
                      <a:pt x="696" y="117"/>
                    </a:lnTo>
                    <a:lnTo>
                      <a:pt x="699" y="117"/>
                    </a:lnTo>
                    <a:lnTo>
                      <a:pt x="706" y="118"/>
                    </a:lnTo>
                    <a:lnTo>
                      <a:pt x="715" y="118"/>
                    </a:lnTo>
                    <a:lnTo>
                      <a:pt x="718" y="120"/>
                    </a:lnTo>
                    <a:lnTo>
                      <a:pt x="726" y="120"/>
                    </a:lnTo>
                    <a:lnTo>
                      <a:pt x="730" y="120"/>
                    </a:lnTo>
                    <a:lnTo>
                      <a:pt x="730" y="120"/>
                    </a:lnTo>
                    <a:lnTo>
                      <a:pt x="731" y="122"/>
                    </a:lnTo>
                    <a:lnTo>
                      <a:pt x="735" y="122"/>
                    </a:lnTo>
                    <a:lnTo>
                      <a:pt x="743" y="122"/>
                    </a:lnTo>
                    <a:lnTo>
                      <a:pt x="743" y="122"/>
                    </a:lnTo>
                    <a:lnTo>
                      <a:pt x="745" y="122"/>
                    </a:lnTo>
                    <a:lnTo>
                      <a:pt x="745" y="122"/>
                    </a:lnTo>
                    <a:lnTo>
                      <a:pt x="747" y="123"/>
                    </a:lnTo>
                    <a:lnTo>
                      <a:pt x="752" y="123"/>
                    </a:lnTo>
                    <a:lnTo>
                      <a:pt x="754" y="123"/>
                    </a:lnTo>
                    <a:lnTo>
                      <a:pt x="767" y="125"/>
                    </a:lnTo>
                    <a:lnTo>
                      <a:pt x="796" y="128"/>
                    </a:lnTo>
                    <a:lnTo>
                      <a:pt x="803" y="128"/>
                    </a:lnTo>
                    <a:lnTo>
                      <a:pt x="837" y="132"/>
                    </a:lnTo>
                    <a:lnTo>
                      <a:pt x="837" y="133"/>
                    </a:lnTo>
                    <a:lnTo>
                      <a:pt x="837" y="135"/>
                    </a:lnTo>
                    <a:lnTo>
                      <a:pt x="837" y="135"/>
                    </a:lnTo>
                    <a:lnTo>
                      <a:pt x="837" y="135"/>
                    </a:lnTo>
                    <a:lnTo>
                      <a:pt x="837" y="135"/>
                    </a:lnTo>
                    <a:lnTo>
                      <a:pt x="835" y="137"/>
                    </a:lnTo>
                    <a:lnTo>
                      <a:pt x="835" y="137"/>
                    </a:lnTo>
                    <a:lnTo>
                      <a:pt x="835" y="137"/>
                    </a:lnTo>
                    <a:lnTo>
                      <a:pt x="835" y="139"/>
                    </a:lnTo>
                    <a:lnTo>
                      <a:pt x="835" y="139"/>
                    </a:lnTo>
                    <a:lnTo>
                      <a:pt x="835" y="140"/>
                    </a:lnTo>
                    <a:lnTo>
                      <a:pt x="835" y="142"/>
                    </a:lnTo>
                    <a:lnTo>
                      <a:pt x="835" y="142"/>
                    </a:lnTo>
                    <a:lnTo>
                      <a:pt x="835" y="144"/>
                    </a:lnTo>
                    <a:lnTo>
                      <a:pt x="835" y="144"/>
                    </a:lnTo>
                    <a:lnTo>
                      <a:pt x="835" y="145"/>
                    </a:lnTo>
                    <a:lnTo>
                      <a:pt x="835" y="145"/>
                    </a:lnTo>
                    <a:lnTo>
                      <a:pt x="835" y="145"/>
                    </a:lnTo>
                    <a:lnTo>
                      <a:pt x="835" y="147"/>
                    </a:lnTo>
                    <a:lnTo>
                      <a:pt x="835" y="152"/>
                    </a:lnTo>
                    <a:lnTo>
                      <a:pt x="835" y="154"/>
                    </a:lnTo>
                    <a:lnTo>
                      <a:pt x="833" y="157"/>
                    </a:lnTo>
                    <a:lnTo>
                      <a:pt x="833" y="157"/>
                    </a:lnTo>
                    <a:lnTo>
                      <a:pt x="833" y="166"/>
                    </a:lnTo>
                    <a:lnTo>
                      <a:pt x="833" y="166"/>
                    </a:lnTo>
                    <a:lnTo>
                      <a:pt x="833" y="167"/>
                    </a:lnTo>
                    <a:lnTo>
                      <a:pt x="833" y="167"/>
                    </a:lnTo>
                    <a:lnTo>
                      <a:pt x="833" y="167"/>
                    </a:lnTo>
                    <a:lnTo>
                      <a:pt x="833" y="167"/>
                    </a:lnTo>
                    <a:lnTo>
                      <a:pt x="833" y="169"/>
                    </a:lnTo>
                    <a:lnTo>
                      <a:pt x="833" y="169"/>
                    </a:lnTo>
                    <a:lnTo>
                      <a:pt x="833" y="171"/>
                    </a:lnTo>
                    <a:lnTo>
                      <a:pt x="833" y="171"/>
                    </a:lnTo>
                    <a:lnTo>
                      <a:pt x="833" y="171"/>
                    </a:lnTo>
                    <a:lnTo>
                      <a:pt x="833" y="172"/>
                    </a:lnTo>
                    <a:lnTo>
                      <a:pt x="831" y="174"/>
                    </a:lnTo>
                    <a:lnTo>
                      <a:pt x="831" y="178"/>
                    </a:lnTo>
                    <a:lnTo>
                      <a:pt x="831" y="179"/>
                    </a:lnTo>
                    <a:lnTo>
                      <a:pt x="831" y="181"/>
                    </a:lnTo>
                    <a:lnTo>
                      <a:pt x="831" y="181"/>
                    </a:lnTo>
                    <a:lnTo>
                      <a:pt x="831" y="181"/>
                    </a:lnTo>
                    <a:lnTo>
                      <a:pt x="831" y="181"/>
                    </a:lnTo>
                    <a:lnTo>
                      <a:pt x="831" y="184"/>
                    </a:lnTo>
                    <a:lnTo>
                      <a:pt x="831" y="186"/>
                    </a:lnTo>
                    <a:lnTo>
                      <a:pt x="831" y="188"/>
                    </a:lnTo>
                    <a:lnTo>
                      <a:pt x="831" y="188"/>
                    </a:lnTo>
                    <a:lnTo>
                      <a:pt x="831" y="189"/>
                    </a:lnTo>
                    <a:lnTo>
                      <a:pt x="831" y="189"/>
                    </a:lnTo>
                    <a:lnTo>
                      <a:pt x="831" y="191"/>
                    </a:lnTo>
                    <a:lnTo>
                      <a:pt x="830" y="193"/>
                    </a:lnTo>
                    <a:lnTo>
                      <a:pt x="830" y="194"/>
                    </a:lnTo>
                    <a:lnTo>
                      <a:pt x="830" y="194"/>
                    </a:lnTo>
                    <a:lnTo>
                      <a:pt x="830" y="194"/>
                    </a:lnTo>
                    <a:lnTo>
                      <a:pt x="830" y="196"/>
                    </a:lnTo>
                    <a:lnTo>
                      <a:pt x="830" y="196"/>
                    </a:lnTo>
                    <a:lnTo>
                      <a:pt x="830" y="200"/>
                    </a:lnTo>
                    <a:lnTo>
                      <a:pt x="830" y="208"/>
                    </a:lnTo>
                    <a:lnTo>
                      <a:pt x="830" y="208"/>
                    </a:lnTo>
                    <a:lnTo>
                      <a:pt x="830" y="210"/>
                    </a:lnTo>
                    <a:lnTo>
                      <a:pt x="830" y="210"/>
                    </a:lnTo>
                    <a:lnTo>
                      <a:pt x="830" y="210"/>
                    </a:lnTo>
                    <a:lnTo>
                      <a:pt x="828" y="215"/>
                    </a:lnTo>
                    <a:lnTo>
                      <a:pt x="828" y="215"/>
                    </a:lnTo>
                    <a:lnTo>
                      <a:pt x="828" y="217"/>
                    </a:lnTo>
                    <a:lnTo>
                      <a:pt x="828" y="218"/>
                    </a:lnTo>
                    <a:lnTo>
                      <a:pt x="826" y="235"/>
                    </a:lnTo>
                    <a:lnTo>
                      <a:pt x="826" y="237"/>
                    </a:lnTo>
                    <a:lnTo>
                      <a:pt x="826" y="239"/>
                    </a:lnTo>
                    <a:lnTo>
                      <a:pt x="826" y="240"/>
                    </a:lnTo>
                    <a:lnTo>
                      <a:pt x="826" y="240"/>
                    </a:lnTo>
                    <a:lnTo>
                      <a:pt x="826" y="247"/>
                    </a:lnTo>
                    <a:lnTo>
                      <a:pt x="826" y="250"/>
                    </a:lnTo>
                    <a:lnTo>
                      <a:pt x="825" y="252"/>
                    </a:lnTo>
                    <a:lnTo>
                      <a:pt x="825" y="255"/>
                    </a:lnTo>
                    <a:lnTo>
                      <a:pt x="825" y="255"/>
                    </a:lnTo>
                    <a:lnTo>
                      <a:pt x="825" y="255"/>
                    </a:lnTo>
                    <a:lnTo>
                      <a:pt x="825" y="262"/>
                    </a:lnTo>
                    <a:lnTo>
                      <a:pt x="825" y="262"/>
                    </a:lnTo>
                    <a:lnTo>
                      <a:pt x="821" y="291"/>
                    </a:lnTo>
                    <a:lnTo>
                      <a:pt x="821" y="293"/>
                    </a:lnTo>
                    <a:lnTo>
                      <a:pt x="821" y="298"/>
                    </a:lnTo>
                    <a:lnTo>
                      <a:pt x="821" y="303"/>
                    </a:lnTo>
                    <a:lnTo>
                      <a:pt x="820" y="305"/>
                    </a:lnTo>
                    <a:lnTo>
                      <a:pt x="820" y="305"/>
                    </a:lnTo>
                    <a:lnTo>
                      <a:pt x="820" y="310"/>
                    </a:lnTo>
                    <a:lnTo>
                      <a:pt x="820" y="310"/>
                    </a:lnTo>
                    <a:lnTo>
                      <a:pt x="820" y="311"/>
                    </a:lnTo>
                    <a:lnTo>
                      <a:pt x="820" y="311"/>
                    </a:lnTo>
                    <a:lnTo>
                      <a:pt x="820" y="311"/>
                    </a:lnTo>
                    <a:lnTo>
                      <a:pt x="820" y="311"/>
                    </a:lnTo>
                    <a:lnTo>
                      <a:pt x="818" y="330"/>
                    </a:lnTo>
                    <a:lnTo>
                      <a:pt x="818" y="330"/>
                    </a:lnTo>
                    <a:lnTo>
                      <a:pt x="818" y="330"/>
                    </a:lnTo>
                    <a:lnTo>
                      <a:pt x="818" y="332"/>
                    </a:lnTo>
                    <a:lnTo>
                      <a:pt x="818" y="333"/>
                    </a:lnTo>
                    <a:lnTo>
                      <a:pt x="818" y="333"/>
                    </a:lnTo>
                    <a:lnTo>
                      <a:pt x="818" y="335"/>
                    </a:lnTo>
                    <a:lnTo>
                      <a:pt x="818" y="335"/>
                    </a:lnTo>
                    <a:lnTo>
                      <a:pt x="816" y="345"/>
                    </a:lnTo>
                    <a:lnTo>
                      <a:pt x="816" y="345"/>
                    </a:lnTo>
                    <a:lnTo>
                      <a:pt x="816" y="345"/>
                    </a:lnTo>
                    <a:lnTo>
                      <a:pt x="814" y="367"/>
                    </a:lnTo>
                    <a:lnTo>
                      <a:pt x="814" y="367"/>
                    </a:lnTo>
                    <a:lnTo>
                      <a:pt x="814" y="367"/>
                    </a:lnTo>
                    <a:lnTo>
                      <a:pt x="814" y="369"/>
                    </a:lnTo>
                    <a:lnTo>
                      <a:pt x="814" y="369"/>
                    </a:lnTo>
                    <a:lnTo>
                      <a:pt x="814" y="376"/>
                    </a:lnTo>
                    <a:lnTo>
                      <a:pt x="814" y="376"/>
                    </a:lnTo>
                    <a:lnTo>
                      <a:pt x="813" y="386"/>
                    </a:lnTo>
                    <a:lnTo>
                      <a:pt x="811" y="406"/>
                    </a:lnTo>
                    <a:lnTo>
                      <a:pt x="811" y="408"/>
                    </a:lnTo>
                    <a:lnTo>
                      <a:pt x="811" y="413"/>
                    </a:lnTo>
                    <a:lnTo>
                      <a:pt x="808" y="442"/>
                    </a:lnTo>
                    <a:lnTo>
                      <a:pt x="808" y="447"/>
                    </a:lnTo>
                    <a:lnTo>
                      <a:pt x="806" y="454"/>
                    </a:lnTo>
                    <a:lnTo>
                      <a:pt x="806" y="454"/>
                    </a:lnTo>
                    <a:lnTo>
                      <a:pt x="806" y="455"/>
                    </a:lnTo>
                    <a:lnTo>
                      <a:pt x="806" y="455"/>
                    </a:lnTo>
                    <a:lnTo>
                      <a:pt x="804" y="488"/>
                    </a:lnTo>
                    <a:lnTo>
                      <a:pt x="804" y="488"/>
                    </a:lnTo>
                    <a:lnTo>
                      <a:pt x="804" y="489"/>
                    </a:lnTo>
                    <a:lnTo>
                      <a:pt x="803" y="493"/>
                    </a:lnTo>
                    <a:lnTo>
                      <a:pt x="803" y="494"/>
                    </a:lnTo>
                    <a:lnTo>
                      <a:pt x="803" y="494"/>
                    </a:lnTo>
                    <a:lnTo>
                      <a:pt x="803" y="505"/>
                    </a:lnTo>
                    <a:lnTo>
                      <a:pt x="803" y="506"/>
                    </a:lnTo>
                    <a:lnTo>
                      <a:pt x="801" y="510"/>
                    </a:lnTo>
                    <a:lnTo>
                      <a:pt x="801" y="511"/>
                    </a:lnTo>
                    <a:lnTo>
                      <a:pt x="801" y="523"/>
                    </a:lnTo>
                    <a:lnTo>
                      <a:pt x="799" y="545"/>
                    </a:lnTo>
                    <a:lnTo>
                      <a:pt x="798" y="545"/>
                    </a:lnTo>
                    <a:lnTo>
                      <a:pt x="767" y="542"/>
                    </a:lnTo>
                    <a:lnTo>
                      <a:pt x="767" y="542"/>
                    </a:lnTo>
                    <a:lnTo>
                      <a:pt x="754" y="540"/>
                    </a:lnTo>
                    <a:lnTo>
                      <a:pt x="754" y="540"/>
                    </a:lnTo>
                    <a:lnTo>
                      <a:pt x="747" y="540"/>
                    </a:lnTo>
                    <a:lnTo>
                      <a:pt x="745" y="540"/>
                    </a:lnTo>
                    <a:lnTo>
                      <a:pt x="726" y="538"/>
                    </a:lnTo>
                    <a:lnTo>
                      <a:pt x="726" y="538"/>
                    </a:lnTo>
                    <a:lnTo>
                      <a:pt x="726" y="538"/>
                    </a:lnTo>
                    <a:lnTo>
                      <a:pt x="726" y="538"/>
                    </a:lnTo>
                    <a:lnTo>
                      <a:pt x="723" y="538"/>
                    </a:lnTo>
                    <a:lnTo>
                      <a:pt x="667" y="532"/>
                    </a:lnTo>
                    <a:lnTo>
                      <a:pt x="662" y="532"/>
                    </a:lnTo>
                    <a:lnTo>
                      <a:pt x="660" y="532"/>
                    </a:lnTo>
                    <a:lnTo>
                      <a:pt x="654" y="530"/>
                    </a:lnTo>
                    <a:lnTo>
                      <a:pt x="637" y="528"/>
                    </a:lnTo>
                    <a:lnTo>
                      <a:pt x="591" y="523"/>
                    </a:lnTo>
                    <a:lnTo>
                      <a:pt x="591" y="523"/>
                    </a:lnTo>
                    <a:lnTo>
                      <a:pt x="577" y="521"/>
                    </a:lnTo>
                    <a:lnTo>
                      <a:pt x="572" y="520"/>
                    </a:lnTo>
                    <a:lnTo>
                      <a:pt x="538" y="516"/>
                    </a:lnTo>
                    <a:lnTo>
                      <a:pt x="538" y="516"/>
                    </a:lnTo>
                    <a:lnTo>
                      <a:pt x="516" y="513"/>
                    </a:lnTo>
                    <a:lnTo>
                      <a:pt x="501" y="511"/>
                    </a:lnTo>
                    <a:lnTo>
                      <a:pt x="491" y="510"/>
                    </a:lnTo>
                    <a:lnTo>
                      <a:pt x="469" y="506"/>
                    </a:lnTo>
                    <a:lnTo>
                      <a:pt x="467" y="506"/>
                    </a:lnTo>
                    <a:lnTo>
                      <a:pt x="464" y="506"/>
                    </a:lnTo>
                    <a:lnTo>
                      <a:pt x="433" y="501"/>
                    </a:lnTo>
                    <a:lnTo>
                      <a:pt x="432" y="501"/>
                    </a:lnTo>
                    <a:lnTo>
                      <a:pt x="430" y="499"/>
                    </a:lnTo>
                    <a:lnTo>
                      <a:pt x="418" y="498"/>
                    </a:lnTo>
                    <a:lnTo>
                      <a:pt x="418" y="498"/>
                    </a:lnTo>
                    <a:lnTo>
                      <a:pt x="379" y="493"/>
                    </a:lnTo>
                    <a:lnTo>
                      <a:pt x="362" y="489"/>
                    </a:lnTo>
                    <a:lnTo>
                      <a:pt x="362" y="489"/>
                    </a:lnTo>
                    <a:lnTo>
                      <a:pt x="357" y="488"/>
                    </a:lnTo>
                    <a:lnTo>
                      <a:pt x="349" y="488"/>
                    </a:lnTo>
                    <a:lnTo>
                      <a:pt x="325" y="484"/>
                    </a:lnTo>
                    <a:lnTo>
                      <a:pt x="325" y="484"/>
                    </a:lnTo>
                    <a:lnTo>
                      <a:pt x="313" y="483"/>
                    </a:lnTo>
                    <a:lnTo>
                      <a:pt x="310" y="481"/>
                    </a:lnTo>
                    <a:lnTo>
                      <a:pt x="301" y="479"/>
                    </a:lnTo>
                    <a:lnTo>
                      <a:pt x="289" y="477"/>
                    </a:lnTo>
                    <a:lnTo>
                      <a:pt x="288" y="484"/>
                    </a:lnTo>
                    <a:lnTo>
                      <a:pt x="288" y="484"/>
                    </a:lnTo>
                    <a:lnTo>
                      <a:pt x="286" y="491"/>
                    </a:lnTo>
                    <a:lnTo>
                      <a:pt x="283" y="511"/>
                    </a:lnTo>
                    <a:lnTo>
                      <a:pt x="281" y="515"/>
                    </a:lnTo>
                    <a:lnTo>
                      <a:pt x="279" y="532"/>
                    </a:lnTo>
                    <a:lnTo>
                      <a:pt x="276" y="528"/>
                    </a:lnTo>
                    <a:lnTo>
                      <a:pt x="274" y="528"/>
                    </a:lnTo>
                    <a:lnTo>
                      <a:pt x="274" y="527"/>
                    </a:lnTo>
                    <a:lnTo>
                      <a:pt x="274" y="525"/>
                    </a:lnTo>
                    <a:lnTo>
                      <a:pt x="269" y="513"/>
                    </a:lnTo>
                    <a:lnTo>
                      <a:pt x="264" y="501"/>
                    </a:lnTo>
                    <a:lnTo>
                      <a:pt x="261" y="498"/>
                    </a:lnTo>
                    <a:lnTo>
                      <a:pt x="259" y="498"/>
                    </a:lnTo>
                    <a:lnTo>
                      <a:pt x="252" y="501"/>
                    </a:lnTo>
                    <a:lnTo>
                      <a:pt x="252" y="501"/>
                    </a:lnTo>
                    <a:lnTo>
                      <a:pt x="249" y="508"/>
                    </a:lnTo>
                    <a:lnTo>
                      <a:pt x="247" y="511"/>
                    </a:lnTo>
                    <a:lnTo>
                      <a:pt x="240" y="516"/>
                    </a:lnTo>
                    <a:lnTo>
                      <a:pt x="240" y="515"/>
                    </a:lnTo>
                    <a:lnTo>
                      <a:pt x="239" y="515"/>
                    </a:lnTo>
                    <a:lnTo>
                      <a:pt x="233" y="513"/>
                    </a:lnTo>
                    <a:lnTo>
                      <a:pt x="230" y="515"/>
                    </a:lnTo>
                    <a:lnTo>
                      <a:pt x="225" y="516"/>
                    </a:lnTo>
                    <a:lnTo>
                      <a:pt x="223" y="515"/>
                    </a:lnTo>
                    <a:lnTo>
                      <a:pt x="222" y="513"/>
                    </a:lnTo>
                    <a:lnTo>
                      <a:pt x="222" y="511"/>
                    </a:lnTo>
                    <a:lnTo>
                      <a:pt x="215" y="511"/>
                    </a:lnTo>
                    <a:lnTo>
                      <a:pt x="206" y="511"/>
                    </a:lnTo>
                    <a:lnTo>
                      <a:pt x="198" y="510"/>
                    </a:lnTo>
                    <a:lnTo>
                      <a:pt x="194" y="508"/>
                    </a:lnTo>
                    <a:lnTo>
                      <a:pt x="194" y="508"/>
                    </a:lnTo>
                    <a:lnTo>
                      <a:pt x="194" y="506"/>
                    </a:lnTo>
                    <a:lnTo>
                      <a:pt x="194" y="506"/>
                    </a:lnTo>
                    <a:lnTo>
                      <a:pt x="193" y="506"/>
                    </a:lnTo>
                    <a:lnTo>
                      <a:pt x="191" y="506"/>
                    </a:lnTo>
                    <a:lnTo>
                      <a:pt x="189" y="506"/>
                    </a:lnTo>
                    <a:lnTo>
                      <a:pt x="186" y="508"/>
                    </a:lnTo>
                    <a:lnTo>
                      <a:pt x="186" y="510"/>
                    </a:lnTo>
                    <a:lnTo>
                      <a:pt x="184" y="511"/>
                    </a:lnTo>
                    <a:lnTo>
                      <a:pt x="184" y="513"/>
                    </a:lnTo>
                    <a:lnTo>
                      <a:pt x="183" y="513"/>
                    </a:lnTo>
                    <a:lnTo>
                      <a:pt x="181" y="515"/>
                    </a:lnTo>
                    <a:lnTo>
                      <a:pt x="179" y="515"/>
                    </a:lnTo>
                    <a:lnTo>
                      <a:pt x="176" y="511"/>
                    </a:lnTo>
                    <a:lnTo>
                      <a:pt x="171" y="510"/>
                    </a:lnTo>
                    <a:lnTo>
                      <a:pt x="161" y="506"/>
                    </a:lnTo>
                    <a:lnTo>
                      <a:pt x="159" y="506"/>
                    </a:lnTo>
                    <a:lnTo>
                      <a:pt x="154" y="506"/>
                    </a:lnTo>
                    <a:lnTo>
                      <a:pt x="150" y="510"/>
                    </a:lnTo>
                    <a:lnTo>
                      <a:pt x="149" y="511"/>
                    </a:lnTo>
                    <a:lnTo>
                      <a:pt x="149" y="513"/>
                    </a:lnTo>
                    <a:lnTo>
                      <a:pt x="149" y="515"/>
                    </a:lnTo>
                    <a:lnTo>
                      <a:pt x="149" y="515"/>
                    </a:lnTo>
                    <a:lnTo>
                      <a:pt x="149" y="516"/>
                    </a:lnTo>
                    <a:lnTo>
                      <a:pt x="147" y="516"/>
                    </a:lnTo>
                    <a:lnTo>
                      <a:pt x="147" y="516"/>
                    </a:lnTo>
                    <a:lnTo>
                      <a:pt x="144" y="516"/>
                    </a:lnTo>
                    <a:lnTo>
                      <a:pt x="139" y="510"/>
                    </a:lnTo>
                    <a:lnTo>
                      <a:pt x="137" y="506"/>
                    </a:lnTo>
                    <a:lnTo>
                      <a:pt x="135" y="501"/>
                    </a:lnTo>
                    <a:lnTo>
                      <a:pt x="137" y="489"/>
                    </a:lnTo>
                    <a:lnTo>
                      <a:pt x="137" y="489"/>
                    </a:lnTo>
                    <a:lnTo>
                      <a:pt x="137" y="488"/>
                    </a:lnTo>
                    <a:lnTo>
                      <a:pt x="137" y="488"/>
                    </a:lnTo>
                    <a:lnTo>
                      <a:pt x="135" y="477"/>
                    </a:lnTo>
                    <a:lnTo>
                      <a:pt x="134" y="474"/>
                    </a:lnTo>
                    <a:lnTo>
                      <a:pt x="132" y="471"/>
                    </a:lnTo>
                    <a:lnTo>
                      <a:pt x="128" y="467"/>
                    </a:lnTo>
                    <a:lnTo>
                      <a:pt x="127" y="466"/>
                    </a:lnTo>
                    <a:lnTo>
                      <a:pt x="123" y="466"/>
                    </a:lnTo>
                    <a:lnTo>
                      <a:pt x="120" y="467"/>
                    </a:lnTo>
                    <a:lnTo>
                      <a:pt x="118" y="467"/>
                    </a:lnTo>
                    <a:lnTo>
                      <a:pt x="118" y="467"/>
                    </a:lnTo>
                    <a:lnTo>
                      <a:pt x="113" y="459"/>
                    </a:lnTo>
                    <a:lnTo>
                      <a:pt x="111" y="455"/>
                    </a:lnTo>
                    <a:lnTo>
                      <a:pt x="111" y="450"/>
                    </a:lnTo>
                    <a:lnTo>
                      <a:pt x="111" y="449"/>
                    </a:lnTo>
                    <a:lnTo>
                      <a:pt x="113" y="449"/>
                    </a:lnTo>
                    <a:lnTo>
                      <a:pt x="113" y="450"/>
                    </a:lnTo>
                    <a:lnTo>
                      <a:pt x="115" y="447"/>
                    </a:lnTo>
                    <a:lnTo>
                      <a:pt x="115" y="447"/>
                    </a:lnTo>
                    <a:lnTo>
                      <a:pt x="117" y="444"/>
                    </a:lnTo>
                    <a:lnTo>
                      <a:pt x="117" y="440"/>
                    </a:lnTo>
                    <a:lnTo>
                      <a:pt x="117" y="438"/>
                    </a:lnTo>
                    <a:lnTo>
                      <a:pt x="115" y="438"/>
                    </a:lnTo>
                    <a:lnTo>
                      <a:pt x="115" y="438"/>
                    </a:lnTo>
                    <a:lnTo>
                      <a:pt x="110" y="430"/>
                    </a:lnTo>
                    <a:lnTo>
                      <a:pt x="110" y="430"/>
                    </a:lnTo>
                    <a:lnTo>
                      <a:pt x="110" y="428"/>
                    </a:lnTo>
                    <a:lnTo>
                      <a:pt x="110" y="428"/>
                    </a:lnTo>
                    <a:lnTo>
                      <a:pt x="108" y="423"/>
                    </a:lnTo>
                    <a:lnTo>
                      <a:pt x="106" y="418"/>
                    </a:lnTo>
                    <a:lnTo>
                      <a:pt x="105" y="416"/>
                    </a:lnTo>
                    <a:lnTo>
                      <a:pt x="101" y="406"/>
                    </a:lnTo>
                    <a:lnTo>
                      <a:pt x="101" y="399"/>
                    </a:lnTo>
                    <a:lnTo>
                      <a:pt x="101" y="393"/>
                    </a:lnTo>
                    <a:lnTo>
                      <a:pt x="103" y="391"/>
                    </a:lnTo>
                    <a:lnTo>
                      <a:pt x="103" y="388"/>
                    </a:lnTo>
                    <a:lnTo>
                      <a:pt x="103" y="388"/>
                    </a:lnTo>
                    <a:lnTo>
                      <a:pt x="101" y="386"/>
                    </a:lnTo>
                    <a:lnTo>
                      <a:pt x="101" y="384"/>
                    </a:lnTo>
                    <a:lnTo>
                      <a:pt x="103" y="381"/>
                    </a:lnTo>
                    <a:lnTo>
                      <a:pt x="103" y="379"/>
                    </a:lnTo>
                    <a:lnTo>
                      <a:pt x="101" y="379"/>
                    </a:lnTo>
                    <a:lnTo>
                      <a:pt x="101" y="377"/>
                    </a:lnTo>
                    <a:lnTo>
                      <a:pt x="96" y="372"/>
                    </a:lnTo>
                    <a:lnTo>
                      <a:pt x="95" y="369"/>
                    </a:lnTo>
                    <a:lnTo>
                      <a:pt x="95" y="367"/>
                    </a:lnTo>
                    <a:lnTo>
                      <a:pt x="93" y="366"/>
                    </a:lnTo>
                    <a:lnTo>
                      <a:pt x="91" y="366"/>
                    </a:lnTo>
                    <a:lnTo>
                      <a:pt x="89" y="366"/>
                    </a:lnTo>
                    <a:lnTo>
                      <a:pt x="89" y="366"/>
                    </a:lnTo>
                    <a:lnTo>
                      <a:pt x="89" y="367"/>
                    </a:lnTo>
                    <a:lnTo>
                      <a:pt x="88" y="371"/>
                    </a:lnTo>
                    <a:lnTo>
                      <a:pt x="78" y="377"/>
                    </a:lnTo>
                    <a:lnTo>
                      <a:pt x="74" y="379"/>
                    </a:lnTo>
                    <a:lnTo>
                      <a:pt x="69" y="377"/>
                    </a:lnTo>
                    <a:lnTo>
                      <a:pt x="64" y="384"/>
                    </a:lnTo>
                    <a:lnTo>
                      <a:pt x="61" y="384"/>
                    </a:lnTo>
                    <a:lnTo>
                      <a:pt x="61" y="381"/>
                    </a:lnTo>
                    <a:lnTo>
                      <a:pt x="56" y="372"/>
                    </a:lnTo>
                    <a:lnTo>
                      <a:pt x="54" y="372"/>
                    </a:lnTo>
                    <a:lnTo>
                      <a:pt x="52" y="371"/>
                    </a:lnTo>
                    <a:lnTo>
                      <a:pt x="49" y="371"/>
                    </a:lnTo>
                    <a:lnTo>
                      <a:pt x="49" y="371"/>
                    </a:lnTo>
                    <a:lnTo>
                      <a:pt x="49" y="371"/>
                    </a:lnTo>
                    <a:lnTo>
                      <a:pt x="49" y="364"/>
                    </a:lnTo>
                    <a:lnTo>
                      <a:pt x="51" y="364"/>
                    </a:lnTo>
                    <a:lnTo>
                      <a:pt x="51" y="364"/>
                    </a:lnTo>
                    <a:lnTo>
                      <a:pt x="51" y="364"/>
                    </a:lnTo>
                    <a:lnTo>
                      <a:pt x="51" y="364"/>
                    </a:lnTo>
                    <a:lnTo>
                      <a:pt x="54" y="362"/>
                    </a:lnTo>
                    <a:lnTo>
                      <a:pt x="54" y="362"/>
                    </a:lnTo>
                    <a:lnTo>
                      <a:pt x="56" y="357"/>
                    </a:lnTo>
                    <a:lnTo>
                      <a:pt x="56" y="357"/>
                    </a:lnTo>
                    <a:lnTo>
                      <a:pt x="56" y="355"/>
                    </a:lnTo>
                    <a:lnTo>
                      <a:pt x="54" y="354"/>
                    </a:lnTo>
                    <a:lnTo>
                      <a:pt x="52" y="354"/>
                    </a:lnTo>
                    <a:lnTo>
                      <a:pt x="52" y="350"/>
                    </a:lnTo>
                    <a:lnTo>
                      <a:pt x="57" y="344"/>
                    </a:lnTo>
                    <a:lnTo>
                      <a:pt x="57" y="344"/>
                    </a:lnTo>
                    <a:lnTo>
                      <a:pt x="59" y="344"/>
                    </a:lnTo>
                    <a:lnTo>
                      <a:pt x="62" y="342"/>
                    </a:lnTo>
                    <a:lnTo>
                      <a:pt x="67" y="340"/>
                    </a:lnTo>
                    <a:lnTo>
                      <a:pt x="67" y="333"/>
                    </a:lnTo>
                    <a:lnTo>
                      <a:pt x="67" y="332"/>
                    </a:lnTo>
                    <a:lnTo>
                      <a:pt x="67" y="330"/>
                    </a:lnTo>
                    <a:lnTo>
                      <a:pt x="64" y="328"/>
                    </a:lnTo>
                    <a:lnTo>
                      <a:pt x="64" y="327"/>
                    </a:lnTo>
                    <a:lnTo>
                      <a:pt x="62" y="325"/>
                    </a:lnTo>
                    <a:lnTo>
                      <a:pt x="64" y="325"/>
                    </a:lnTo>
                    <a:lnTo>
                      <a:pt x="64" y="323"/>
                    </a:lnTo>
                    <a:lnTo>
                      <a:pt x="66" y="322"/>
                    </a:lnTo>
                    <a:lnTo>
                      <a:pt x="66" y="320"/>
                    </a:lnTo>
                    <a:lnTo>
                      <a:pt x="66" y="318"/>
                    </a:lnTo>
                    <a:lnTo>
                      <a:pt x="66" y="316"/>
                    </a:lnTo>
                    <a:lnTo>
                      <a:pt x="66" y="315"/>
                    </a:lnTo>
                    <a:lnTo>
                      <a:pt x="67" y="311"/>
                    </a:lnTo>
                    <a:lnTo>
                      <a:pt x="74" y="300"/>
                    </a:lnTo>
                    <a:lnTo>
                      <a:pt x="79" y="286"/>
                    </a:lnTo>
                    <a:lnTo>
                      <a:pt x="81" y="283"/>
                    </a:lnTo>
                    <a:lnTo>
                      <a:pt x="84" y="276"/>
                    </a:lnTo>
                    <a:lnTo>
                      <a:pt x="88" y="269"/>
                    </a:lnTo>
                    <a:lnTo>
                      <a:pt x="88" y="266"/>
                    </a:lnTo>
                    <a:lnTo>
                      <a:pt x="88" y="266"/>
                    </a:lnTo>
                    <a:lnTo>
                      <a:pt x="88" y="266"/>
                    </a:lnTo>
                    <a:lnTo>
                      <a:pt x="86" y="264"/>
                    </a:lnTo>
                    <a:lnTo>
                      <a:pt x="86" y="264"/>
                    </a:lnTo>
                    <a:lnTo>
                      <a:pt x="81" y="262"/>
                    </a:lnTo>
                    <a:lnTo>
                      <a:pt x="79" y="262"/>
                    </a:lnTo>
                    <a:lnTo>
                      <a:pt x="79" y="264"/>
                    </a:lnTo>
                    <a:lnTo>
                      <a:pt x="78" y="264"/>
                    </a:lnTo>
                    <a:lnTo>
                      <a:pt x="69" y="262"/>
                    </a:lnTo>
                    <a:lnTo>
                      <a:pt x="69" y="262"/>
                    </a:lnTo>
                    <a:lnTo>
                      <a:pt x="67" y="261"/>
                    </a:lnTo>
                    <a:lnTo>
                      <a:pt x="67" y="259"/>
                    </a:lnTo>
                    <a:lnTo>
                      <a:pt x="67" y="257"/>
                    </a:lnTo>
                    <a:lnTo>
                      <a:pt x="67" y="257"/>
                    </a:lnTo>
                    <a:lnTo>
                      <a:pt x="67" y="255"/>
                    </a:lnTo>
                    <a:lnTo>
                      <a:pt x="67" y="255"/>
                    </a:lnTo>
                    <a:lnTo>
                      <a:pt x="67" y="254"/>
                    </a:lnTo>
                    <a:lnTo>
                      <a:pt x="67" y="254"/>
                    </a:lnTo>
                    <a:lnTo>
                      <a:pt x="66" y="252"/>
                    </a:lnTo>
                    <a:lnTo>
                      <a:pt x="66" y="252"/>
                    </a:lnTo>
                    <a:lnTo>
                      <a:pt x="64" y="252"/>
                    </a:lnTo>
                    <a:lnTo>
                      <a:pt x="62" y="252"/>
                    </a:lnTo>
                    <a:lnTo>
                      <a:pt x="61" y="252"/>
                    </a:lnTo>
                    <a:lnTo>
                      <a:pt x="59" y="249"/>
                    </a:lnTo>
                    <a:lnTo>
                      <a:pt x="56" y="244"/>
                    </a:lnTo>
                    <a:lnTo>
                      <a:pt x="56" y="242"/>
                    </a:lnTo>
                    <a:lnTo>
                      <a:pt x="52" y="240"/>
                    </a:lnTo>
                    <a:lnTo>
                      <a:pt x="51" y="237"/>
                    </a:lnTo>
                    <a:lnTo>
                      <a:pt x="51" y="237"/>
                    </a:lnTo>
                    <a:lnTo>
                      <a:pt x="51" y="233"/>
                    </a:lnTo>
                    <a:lnTo>
                      <a:pt x="51" y="230"/>
                    </a:lnTo>
                    <a:lnTo>
                      <a:pt x="49" y="227"/>
                    </a:lnTo>
                    <a:lnTo>
                      <a:pt x="44" y="217"/>
                    </a:lnTo>
                    <a:lnTo>
                      <a:pt x="44" y="213"/>
                    </a:lnTo>
                    <a:lnTo>
                      <a:pt x="39" y="203"/>
                    </a:lnTo>
                    <a:lnTo>
                      <a:pt x="39" y="201"/>
                    </a:lnTo>
                    <a:lnTo>
                      <a:pt x="35" y="196"/>
                    </a:lnTo>
                    <a:lnTo>
                      <a:pt x="34" y="193"/>
                    </a:lnTo>
                    <a:lnTo>
                      <a:pt x="34" y="191"/>
                    </a:lnTo>
                    <a:lnTo>
                      <a:pt x="34" y="188"/>
                    </a:lnTo>
                    <a:lnTo>
                      <a:pt x="32" y="188"/>
                    </a:lnTo>
                    <a:lnTo>
                      <a:pt x="27" y="184"/>
                    </a:lnTo>
                    <a:lnTo>
                      <a:pt x="22" y="183"/>
                    </a:lnTo>
                    <a:lnTo>
                      <a:pt x="20" y="181"/>
                    </a:lnTo>
                    <a:lnTo>
                      <a:pt x="18" y="176"/>
                    </a:lnTo>
                    <a:lnTo>
                      <a:pt x="18" y="174"/>
                    </a:lnTo>
                    <a:lnTo>
                      <a:pt x="18" y="172"/>
                    </a:lnTo>
                    <a:lnTo>
                      <a:pt x="13" y="167"/>
                    </a:lnTo>
                    <a:lnTo>
                      <a:pt x="12" y="166"/>
                    </a:lnTo>
                    <a:lnTo>
                      <a:pt x="8" y="164"/>
                    </a:lnTo>
                    <a:lnTo>
                      <a:pt x="8" y="162"/>
                    </a:lnTo>
                    <a:lnTo>
                      <a:pt x="10" y="161"/>
                    </a:lnTo>
                    <a:lnTo>
                      <a:pt x="12" y="159"/>
                    </a:lnTo>
                    <a:lnTo>
                      <a:pt x="10" y="156"/>
                    </a:lnTo>
                    <a:lnTo>
                      <a:pt x="10" y="152"/>
                    </a:lnTo>
                    <a:lnTo>
                      <a:pt x="12" y="150"/>
                    </a:lnTo>
                    <a:lnTo>
                      <a:pt x="13" y="149"/>
                    </a:lnTo>
                    <a:lnTo>
                      <a:pt x="13" y="147"/>
                    </a:lnTo>
                    <a:lnTo>
                      <a:pt x="15" y="144"/>
                    </a:lnTo>
                    <a:lnTo>
                      <a:pt x="15" y="137"/>
                    </a:lnTo>
                    <a:lnTo>
                      <a:pt x="15" y="137"/>
                    </a:lnTo>
                    <a:lnTo>
                      <a:pt x="5" y="118"/>
                    </a:lnTo>
                    <a:lnTo>
                      <a:pt x="1" y="106"/>
                    </a:lnTo>
                    <a:lnTo>
                      <a:pt x="0" y="103"/>
                    </a:lnTo>
                    <a:lnTo>
                      <a:pt x="0" y="103"/>
                    </a:lnTo>
                    <a:lnTo>
                      <a:pt x="1" y="95"/>
                    </a:lnTo>
                    <a:lnTo>
                      <a:pt x="1" y="93"/>
                    </a:lnTo>
                    <a:lnTo>
                      <a:pt x="1" y="93"/>
                    </a:lnTo>
                    <a:lnTo>
                      <a:pt x="1" y="93"/>
                    </a:lnTo>
                    <a:lnTo>
                      <a:pt x="5" y="79"/>
                    </a:lnTo>
                    <a:lnTo>
                      <a:pt x="12" y="50"/>
                    </a:lnTo>
                    <a:lnTo>
                      <a:pt x="23" y="3"/>
                    </a:lnTo>
                    <a:lnTo>
                      <a:pt x="23" y="3"/>
                    </a:lnTo>
                    <a:lnTo>
                      <a:pt x="23" y="0"/>
                    </a:lnTo>
                    <a:lnTo>
                      <a:pt x="78" y="12"/>
                    </a:lnTo>
                    <a:lnTo>
                      <a:pt x="111" y="20"/>
                    </a:lnTo>
                    <a:lnTo>
                      <a:pt x="115" y="20"/>
                    </a:lnTo>
                    <a:lnTo>
                      <a:pt x="117" y="20"/>
                    </a:lnTo>
                    <a:lnTo>
                      <a:pt x="132" y="23"/>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9" name="Freeform 62"/>
              <p:cNvSpPr>
                <a:spLocks/>
              </p:cNvSpPr>
              <p:nvPr/>
            </p:nvSpPr>
            <p:spPr bwMode="auto">
              <a:xfrm>
                <a:off x="4992402" y="2504391"/>
                <a:ext cx="1307471" cy="648950"/>
              </a:xfrm>
              <a:custGeom>
                <a:avLst/>
                <a:gdLst>
                  <a:gd name="T0" fmla="*/ 99 w 683"/>
                  <a:gd name="T1" fmla="*/ 7 h 339"/>
                  <a:gd name="T2" fmla="*/ 232 w 683"/>
                  <a:gd name="T3" fmla="*/ 17 h 339"/>
                  <a:gd name="T4" fmla="*/ 288 w 683"/>
                  <a:gd name="T5" fmla="*/ 21 h 339"/>
                  <a:gd name="T6" fmla="*/ 327 w 683"/>
                  <a:gd name="T7" fmla="*/ 22 h 339"/>
                  <a:gd name="T8" fmla="*/ 342 w 683"/>
                  <a:gd name="T9" fmla="*/ 22 h 339"/>
                  <a:gd name="T10" fmla="*/ 364 w 683"/>
                  <a:gd name="T11" fmla="*/ 24 h 339"/>
                  <a:gd name="T12" fmla="*/ 383 w 683"/>
                  <a:gd name="T13" fmla="*/ 24 h 339"/>
                  <a:gd name="T14" fmla="*/ 403 w 683"/>
                  <a:gd name="T15" fmla="*/ 26 h 339"/>
                  <a:gd name="T16" fmla="*/ 425 w 683"/>
                  <a:gd name="T17" fmla="*/ 26 h 339"/>
                  <a:gd name="T18" fmla="*/ 453 w 683"/>
                  <a:gd name="T19" fmla="*/ 39 h 339"/>
                  <a:gd name="T20" fmla="*/ 476 w 683"/>
                  <a:gd name="T21" fmla="*/ 51 h 339"/>
                  <a:gd name="T22" fmla="*/ 488 w 683"/>
                  <a:gd name="T23" fmla="*/ 41 h 339"/>
                  <a:gd name="T24" fmla="*/ 520 w 683"/>
                  <a:gd name="T25" fmla="*/ 43 h 339"/>
                  <a:gd name="T26" fmla="*/ 547 w 683"/>
                  <a:gd name="T27" fmla="*/ 53 h 339"/>
                  <a:gd name="T28" fmla="*/ 573 w 683"/>
                  <a:gd name="T29" fmla="*/ 63 h 339"/>
                  <a:gd name="T30" fmla="*/ 580 w 683"/>
                  <a:gd name="T31" fmla="*/ 80 h 339"/>
                  <a:gd name="T32" fmla="*/ 598 w 683"/>
                  <a:gd name="T33" fmla="*/ 83 h 339"/>
                  <a:gd name="T34" fmla="*/ 597 w 683"/>
                  <a:gd name="T35" fmla="*/ 97 h 339"/>
                  <a:gd name="T36" fmla="*/ 600 w 683"/>
                  <a:gd name="T37" fmla="*/ 110 h 339"/>
                  <a:gd name="T38" fmla="*/ 610 w 683"/>
                  <a:gd name="T39" fmla="*/ 129 h 339"/>
                  <a:gd name="T40" fmla="*/ 619 w 683"/>
                  <a:gd name="T41" fmla="*/ 149 h 339"/>
                  <a:gd name="T42" fmla="*/ 620 w 683"/>
                  <a:gd name="T43" fmla="*/ 168 h 339"/>
                  <a:gd name="T44" fmla="*/ 629 w 683"/>
                  <a:gd name="T45" fmla="*/ 181 h 339"/>
                  <a:gd name="T46" fmla="*/ 634 w 683"/>
                  <a:gd name="T47" fmla="*/ 202 h 339"/>
                  <a:gd name="T48" fmla="*/ 637 w 683"/>
                  <a:gd name="T49" fmla="*/ 231 h 339"/>
                  <a:gd name="T50" fmla="*/ 637 w 683"/>
                  <a:gd name="T51" fmla="*/ 261 h 339"/>
                  <a:gd name="T52" fmla="*/ 646 w 683"/>
                  <a:gd name="T53" fmla="*/ 271 h 339"/>
                  <a:gd name="T54" fmla="*/ 651 w 683"/>
                  <a:gd name="T55" fmla="*/ 285 h 339"/>
                  <a:gd name="T56" fmla="*/ 663 w 683"/>
                  <a:gd name="T57" fmla="*/ 309 h 339"/>
                  <a:gd name="T58" fmla="*/ 644 w 683"/>
                  <a:gd name="T59" fmla="*/ 339 h 339"/>
                  <a:gd name="T60" fmla="*/ 620 w 683"/>
                  <a:gd name="T61" fmla="*/ 339 h 339"/>
                  <a:gd name="T62" fmla="*/ 590 w 683"/>
                  <a:gd name="T63" fmla="*/ 339 h 339"/>
                  <a:gd name="T64" fmla="*/ 564 w 683"/>
                  <a:gd name="T65" fmla="*/ 337 h 339"/>
                  <a:gd name="T66" fmla="*/ 534 w 683"/>
                  <a:gd name="T67" fmla="*/ 337 h 339"/>
                  <a:gd name="T68" fmla="*/ 512 w 683"/>
                  <a:gd name="T69" fmla="*/ 337 h 339"/>
                  <a:gd name="T70" fmla="*/ 480 w 683"/>
                  <a:gd name="T71" fmla="*/ 337 h 339"/>
                  <a:gd name="T72" fmla="*/ 461 w 683"/>
                  <a:gd name="T73" fmla="*/ 336 h 339"/>
                  <a:gd name="T74" fmla="*/ 429 w 683"/>
                  <a:gd name="T75" fmla="*/ 336 h 339"/>
                  <a:gd name="T76" fmla="*/ 417 w 683"/>
                  <a:gd name="T77" fmla="*/ 336 h 339"/>
                  <a:gd name="T78" fmla="*/ 393 w 683"/>
                  <a:gd name="T79" fmla="*/ 334 h 339"/>
                  <a:gd name="T80" fmla="*/ 380 w 683"/>
                  <a:gd name="T81" fmla="*/ 334 h 339"/>
                  <a:gd name="T82" fmla="*/ 358 w 683"/>
                  <a:gd name="T83" fmla="*/ 332 h 339"/>
                  <a:gd name="T84" fmla="*/ 326 w 683"/>
                  <a:gd name="T85" fmla="*/ 332 h 339"/>
                  <a:gd name="T86" fmla="*/ 292 w 683"/>
                  <a:gd name="T87" fmla="*/ 331 h 339"/>
                  <a:gd name="T88" fmla="*/ 266 w 683"/>
                  <a:gd name="T89" fmla="*/ 329 h 339"/>
                  <a:gd name="T90" fmla="*/ 236 w 683"/>
                  <a:gd name="T91" fmla="*/ 327 h 339"/>
                  <a:gd name="T92" fmla="*/ 214 w 683"/>
                  <a:gd name="T93" fmla="*/ 325 h 339"/>
                  <a:gd name="T94" fmla="*/ 188 w 683"/>
                  <a:gd name="T95" fmla="*/ 324 h 339"/>
                  <a:gd name="T96" fmla="*/ 149 w 683"/>
                  <a:gd name="T97" fmla="*/ 307 h 339"/>
                  <a:gd name="T98" fmla="*/ 153 w 683"/>
                  <a:gd name="T99" fmla="*/ 266 h 339"/>
                  <a:gd name="T100" fmla="*/ 143 w 683"/>
                  <a:gd name="T101" fmla="*/ 217 h 339"/>
                  <a:gd name="T102" fmla="*/ 122 w 683"/>
                  <a:gd name="T103" fmla="*/ 217 h 339"/>
                  <a:gd name="T104" fmla="*/ 100 w 683"/>
                  <a:gd name="T105" fmla="*/ 215 h 339"/>
                  <a:gd name="T106" fmla="*/ 87 w 683"/>
                  <a:gd name="T107" fmla="*/ 214 h 339"/>
                  <a:gd name="T108" fmla="*/ 75 w 683"/>
                  <a:gd name="T109" fmla="*/ 212 h 339"/>
                  <a:gd name="T110" fmla="*/ 14 w 683"/>
                  <a:gd name="T111" fmla="*/ 207 h 339"/>
                  <a:gd name="T112" fmla="*/ 0 w 683"/>
                  <a:gd name="T113" fmla="*/ 197 h 339"/>
                  <a:gd name="T114" fmla="*/ 4 w 683"/>
                  <a:gd name="T115" fmla="*/ 163 h 339"/>
                  <a:gd name="T116" fmla="*/ 5 w 683"/>
                  <a:gd name="T117" fmla="*/ 141 h 339"/>
                  <a:gd name="T118" fmla="*/ 9 w 683"/>
                  <a:gd name="T119" fmla="*/ 104 h 339"/>
                  <a:gd name="T120" fmla="*/ 12 w 683"/>
                  <a:gd name="T121" fmla="*/ 76 h 339"/>
                  <a:gd name="T122" fmla="*/ 36 w 683"/>
                  <a:gd name="T123" fmla="*/ 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 h="339">
                    <a:moveTo>
                      <a:pt x="36" y="2"/>
                    </a:moveTo>
                    <a:lnTo>
                      <a:pt x="54" y="4"/>
                    </a:lnTo>
                    <a:lnTo>
                      <a:pt x="60" y="5"/>
                    </a:lnTo>
                    <a:lnTo>
                      <a:pt x="68" y="5"/>
                    </a:lnTo>
                    <a:lnTo>
                      <a:pt x="71" y="5"/>
                    </a:lnTo>
                    <a:lnTo>
                      <a:pt x="88" y="7"/>
                    </a:lnTo>
                    <a:lnTo>
                      <a:pt x="99" y="7"/>
                    </a:lnTo>
                    <a:lnTo>
                      <a:pt x="114" y="9"/>
                    </a:lnTo>
                    <a:lnTo>
                      <a:pt x="137" y="10"/>
                    </a:lnTo>
                    <a:lnTo>
                      <a:pt x="141" y="10"/>
                    </a:lnTo>
                    <a:lnTo>
                      <a:pt x="168" y="14"/>
                    </a:lnTo>
                    <a:lnTo>
                      <a:pt x="183" y="14"/>
                    </a:lnTo>
                    <a:lnTo>
                      <a:pt x="202" y="15"/>
                    </a:lnTo>
                    <a:lnTo>
                      <a:pt x="232" y="17"/>
                    </a:lnTo>
                    <a:lnTo>
                      <a:pt x="251" y="19"/>
                    </a:lnTo>
                    <a:lnTo>
                      <a:pt x="253" y="19"/>
                    </a:lnTo>
                    <a:lnTo>
                      <a:pt x="256" y="19"/>
                    </a:lnTo>
                    <a:lnTo>
                      <a:pt x="258" y="19"/>
                    </a:lnTo>
                    <a:lnTo>
                      <a:pt x="283" y="21"/>
                    </a:lnTo>
                    <a:lnTo>
                      <a:pt x="285" y="21"/>
                    </a:lnTo>
                    <a:lnTo>
                      <a:pt x="288" y="21"/>
                    </a:lnTo>
                    <a:lnTo>
                      <a:pt x="298" y="21"/>
                    </a:lnTo>
                    <a:lnTo>
                      <a:pt x="304" y="21"/>
                    </a:lnTo>
                    <a:lnTo>
                      <a:pt x="310" y="22"/>
                    </a:lnTo>
                    <a:lnTo>
                      <a:pt x="315" y="22"/>
                    </a:lnTo>
                    <a:lnTo>
                      <a:pt x="322" y="22"/>
                    </a:lnTo>
                    <a:lnTo>
                      <a:pt x="324" y="22"/>
                    </a:lnTo>
                    <a:lnTo>
                      <a:pt x="327" y="22"/>
                    </a:lnTo>
                    <a:lnTo>
                      <a:pt x="329" y="22"/>
                    </a:lnTo>
                    <a:lnTo>
                      <a:pt x="331" y="22"/>
                    </a:lnTo>
                    <a:lnTo>
                      <a:pt x="334" y="22"/>
                    </a:lnTo>
                    <a:lnTo>
                      <a:pt x="336" y="22"/>
                    </a:lnTo>
                    <a:lnTo>
                      <a:pt x="339" y="22"/>
                    </a:lnTo>
                    <a:lnTo>
                      <a:pt x="341" y="22"/>
                    </a:lnTo>
                    <a:lnTo>
                      <a:pt x="342" y="22"/>
                    </a:lnTo>
                    <a:lnTo>
                      <a:pt x="344" y="24"/>
                    </a:lnTo>
                    <a:lnTo>
                      <a:pt x="346" y="24"/>
                    </a:lnTo>
                    <a:lnTo>
                      <a:pt x="348" y="24"/>
                    </a:lnTo>
                    <a:lnTo>
                      <a:pt x="358" y="24"/>
                    </a:lnTo>
                    <a:lnTo>
                      <a:pt x="359" y="24"/>
                    </a:lnTo>
                    <a:lnTo>
                      <a:pt x="363" y="24"/>
                    </a:lnTo>
                    <a:lnTo>
                      <a:pt x="364" y="24"/>
                    </a:lnTo>
                    <a:lnTo>
                      <a:pt x="371" y="24"/>
                    </a:lnTo>
                    <a:lnTo>
                      <a:pt x="373" y="24"/>
                    </a:lnTo>
                    <a:lnTo>
                      <a:pt x="375" y="24"/>
                    </a:lnTo>
                    <a:lnTo>
                      <a:pt x="378" y="24"/>
                    </a:lnTo>
                    <a:lnTo>
                      <a:pt x="380" y="24"/>
                    </a:lnTo>
                    <a:lnTo>
                      <a:pt x="381" y="24"/>
                    </a:lnTo>
                    <a:lnTo>
                      <a:pt x="383" y="24"/>
                    </a:lnTo>
                    <a:lnTo>
                      <a:pt x="387" y="26"/>
                    </a:lnTo>
                    <a:lnTo>
                      <a:pt x="388" y="26"/>
                    </a:lnTo>
                    <a:lnTo>
                      <a:pt x="390" y="26"/>
                    </a:lnTo>
                    <a:lnTo>
                      <a:pt x="395" y="26"/>
                    </a:lnTo>
                    <a:lnTo>
                      <a:pt x="398" y="26"/>
                    </a:lnTo>
                    <a:lnTo>
                      <a:pt x="400" y="26"/>
                    </a:lnTo>
                    <a:lnTo>
                      <a:pt x="403" y="26"/>
                    </a:lnTo>
                    <a:lnTo>
                      <a:pt x="407" y="26"/>
                    </a:lnTo>
                    <a:lnTo>
                      <a:pt x="409" y="26"/>
                    </a:lnTo>
                    <a:lnTo>
                      <a:pt x="414" y="26"/>
                    </a:lnTo>
                    <a:lnTo>
                      <a:pt x="415" y="26"/>
                    </a:lnTo>
                    <a:lnTo>
                      <a:pt x="419" y="26"/>
                    </a:lnTo>
                    <a:lnTo>
                      <a:pt x="420" y="26"/>
                    </a:lnTo>
                    <a:lnTo>
                      <a:pt x="425" y="26"/>
                    </a:lnTo>
                    <a:lnTo>
                      <a:pt x="434" y="26"/>
                    </a:lnTo>
                    <a:lnTo>
                      <a:pt x="439" y="27"/>
                    </a:lnTo>
                    <a:lnTo>
                      <a:pt x="439" y="29"/>
                    </a:lnTo>
                    <a:lnTo>
                      <a:pt x="441" y="32"/>
                    </a:lnTo>
                    <a:lnTo>
                      <a:pt x="442" y="32"/>
                    </a:lnTo>
                    <a:lnTo>
                      <a:pt x="451" y="39"/>
                    </a:lnTo>
                    <a:lnTo>
                      <a:pt x="453" y="39"/>
                    </a:lnTo>
                    <a:lnTo>
                      <a:pt x="461" y="43"/>
                    </a:lnTo>
                    <a:lnTo>
                      <a:pt x="463" y="44"/>
                    </a:lnTo>
                    <a:lnTo>
                      <a:pt x="464" y="44"/>
                    </a:lnTo>
                    <a:lnTo>
                      <a:pt x="471" y="51"/>
                    </a:lnTo>
                    <a:lnTo>
                      <a:pt x="473" y="51"/>
                    </a:lnTo>
                    <a:lnTo>
                      <a:pt x="475" y="51"/>
                    </a:lnTo>
                    <a:lnTo>
                      <a:pt x="476" y="51"/>
                    </a:lnTo>
                    <a:lnTo>
                      <a:pt x="480" y="51"/>
                    </a:lnTo>
                    <a:lnTo>
                      <a:pt x="483" y="49"/>
                    </a:lnTo>
                    <a:lnTo>
                      <a:pt x="485" y="46"/>
                    </a:lnTo>
                    <a:lnTo>
                      <a:pt x="485" y="44"/>
                    </a:lnTo>
                    <a:lnTo>
                      <a:pt x="485" y="43"/>
                    </a:lnTo>
                    <a:lnTo>
                      <a:pt x="486" y="41"/>
                    </a:lnTo>
                    <a:lnTo>
                      <a:pt x="488" y="41"/>
                    </a:lnTo>
                    <a:lnTo>
                      <a:pt x="490" y="43"/>
                    </a:lnTo>
                    <a:lnTo>
                      <a:pt x="493" y="43"/>
                    </a:lnTo>
                    <a:lnTo>
                      <a:pt x="500" y="44"/>
                    </a:lnTo>
                    <a:lnTo>
                      <a:pt x="503" y="44"/>
                    </a:lnTo>
                    <a:lnTo>
                      <a:pt x="512" y="44"/>
                    </a:lnTo>
                    <a:lnTo>
                      <a:pt x="515" y="43"/>
                    </a:lnTo>
                    <a:lnTo>
                      <a:pt x="520" y="43"/>
                    </a:lnTo>
                    <a:lnTo>
                      <a:pt x="527" y="43"/>
                    </a:lnTo>
                    <a:lnTo>
                      <a:pt x="532" y="44"/>
                    </a:lnTo>
                    <a:lnTo>
                      <a:pt x="536" y="46"/>
                    </a:lnTo>
                    <a:lnTo>
                      <a:pt x="537" y="49"/>
                    </a:lnTo>
                    <a:lnTo>
                      <a:pt x="539" y="49"/>
                    </a:lnTo>
                    <a:lnTo>
                      <a:pt x="541" y="51"/>
                    </a:lnTo>
                    <a:lnTo>
                      <a:pt x="547" y="53"/>
                    </a:lnTo>
                    <a:lnTo>
                      <a:pt x="549" y="53"/>
                    </a:lnTo>
                    <a:lnTo>
                      <a:pt x="551" y="53"/>
                    </a:lnTo>
                    <a:lnTo>
                      <a:pt x="554" y="56"/>
                    </a:lnTo>
                    <a:lnTo>
                      <a:pt x="558" y="56"/>
                    </a:lnTo>
                    <a:lnTo>
                      <a:pt x="559" y="56"/>
                    </a:lnTo>
                    <a:lnTo>
                      <a:pt x="566" y="59"/>
                    </a:lnTo>
                    <a:lnTo>
                      <a:pt x="573" y="63"/>
                    </a:lnTo>
                    <a:lnTo>
                      <a:pt x="573" y="65"/>
                    </a:lnTo>
                    <a:lnTo>
                      <a:pt x="575" y="66"/>
                    </a:lnTo>
                    <a:lnTo>
                      <a:pt x="573" y="68"/>
                    </a:lnTo>
                    <a:lnTo>
                      <a:pt x="573" y="70"/>
                    </a:lnTo>
                    <a:lnTo>
                      <a:pt x="575" y="70"/>
                    </a:lnTo>
                    <a:lnTo>
                      <a:pt x="580" y="78"/>
                    </a:lnTo>
                    <a:lnTo>
                      <a:pt x="580" y="80"/>
                    </a:lnTo>
                    <a:lnTo>
                      <a:pt x="581" y="80"/>
                    </a:lnTo>
                    <a:lnTo>
                      <a:pt x="590" y="83"/>
                    </a:lnTo>
                    <a:lnTo>
                      <a:pt x="591" y="83"/>
                    </a:lnTo>
                    <a:lnTo>
                      <a:pt x="593" y="82"/>
                    </a:lnTo>
                    <a:lnTo>
                      <a:pt x="597" y="82"/>
                    </a:lnTo>
                    <a:lnTo>
                      <a:pt x="598" y="82"/>
                    </a:lnTo>
                    <a:lnTo>
                      <a:pt x="598" y="83"/>
                    </a:lnTo>
                    <a:lnTo>
                      <a:pt x="598" y="85"/>
                    </a:lnTo>
                    <a:lnTo>
                      <a:pt x="598" y="87"/>
                    </a:lnTo>
                    <a:lnTo>
                      <a:pt x="598" y="88"/>
                    </a:lnTo>
                    <a:lnTo>
                      <a:pt x="597" y="90"/>
                    </a:lnTo>
                    <a:lnTo>
                      <a:pt x="597" y="92"/>
                    </a:lnTo>
                    <a:lnTo>
                      <a:pt x="597" y="95"/>
                    </a:lnTo>
                    <a:lnTo>
                      <a:pt x="597" y="97"/>
                    </a:lnTo>
                    <a:lnTo>
                      <a:pt x="598" y="98"/>
                    </a:lnTo>
                    <a:lnTo>
                      <a:pt x="598" y="100"/>
                    </a:lnTo>
                    <a:lnTo>
                      <a:pt x="602" y="104"/>
                    </a:lnTo>
                    <a:lnTo>
                      <a:pt x="603" y="105"/>
                    </a:lnTo>
                    <a:lnTo>
                      <a:pt x="603" y="109"/>
                    </a:lnTo>
                    <a:lnTo>
                      <a:pt x="602" y="110"/>
                    </a:lnTo>
                    <a:lnTo>
                      <a:pt x="600" y="110"/>
                    </a:lnTo>
                    <a:lnTo>
                      <a:pt x="602" y="114"/>
                    </a:lnTo>
                    <a:lnTo>
                      <a:pt x="602" y="115"/>
                    </a:lnTo>
                    <a:lnTo>
                      <a:pt x="603" y="119"/>
                    </a:lnTo>
                    <a:lnTo>
                      <a:pt x="607" y="124"/>
                    </a:lnTo>
                    <a:lnTo>
                      <a:pt x="607" y="127"/>
                    </a:lnTo>
                    <a:lnTo>
                      <a:pt x="608" y="127"/>
                    </a:lnTo>
                    <a:lnTo>
                      <a:pt x="610" y="129"/>
                    </a:lnTo>
                    <a:lnTo>
                      <a:pt x="617" y="136"/>
                    </a:lnTo>
                    <a:lnTo>
                      <a:pt x="619" y="136"/>
                    </a:lnTo>
                    <a:lnTo>
                      <a:pt x="617" y="141"/>
                    </a:lnTo>
                    <a:lnTo>
                      <a:pt x="615" y="141"/>
                    </a:lnTo>
                    <a:lnTo>
                      <a:pt x="615" y="142"/>
                    </a:lnTo>
                    <a:lnTo>
                      <a:pt x="617" y="146"/>
                    </a:lnTo>
                    <a:lnTo>
                      <a:pt x="619" y="149"/>
                    </a:lnTo>
                    <a:lnTo>
                      <a:pt x="620" y="151"/>
                    </a:lnTo>
                    <a:lnTo>
                      <a:pt x="622" y="153"/>
                    </a:lnTo>
                    <a:lnTo>
                      <a:pt x="622" y="154"/>
                    </a:lnTo>
                    <a:lnTo>
                      <a:pt x="622" y="161"/>
                    </a:lnTo>
                    <a:lnTo>
                      <a:pt x="620" y="163"/>
                    </a:lnTo>
                    <a:lnTo>
                      <a:pt x="619" y="165"/>
                    </a:lnTo>
                    <a:lnTo>
                      <a:pt x="620" y="168"/>
                    </a:lnTo>
                    <a:lnTo>
                      <a:pt x="620" y="170"/>
                    </a:lnTo>
                    <a:lnTo>
                      <a:pt x="619" y="171"/>
                    </a:lnTo>
                    <a:lnTo>
                      <a:pt x="620" y="180"/>
                    </a:lnTo>
                    <a:lnTo>
                      <a:pt x="624" y="183"/>
                    </a:lnTo>
                    <a:lnTo>
                      <a:pt x="625" y="183"/>
                    </a:lnTo>
                    <a:lnTo>
                      <a:pt x="625" y="181"/>
                    </a:lnTo>
                    <a:lnTo>
                      <a:pt x="629" y="181"/>
                    </a:lnTo>
                    <a:lnTo>
                      <a:pt x="629" y="183"/>
                    </a:lnTo>
                    <a:lnTo>
                      <a:pt x="634" y="190"/>
                    </a:lnTo>
                    <a:lnTo>
                      <a:pt x="632" y="195"/>
                    </a:lnTo>
                    <a:lnTo>
                      <a:pt x="630" y="200"/>
                    </a:lnTo>
                    <a:lnTo>
                      <a:pt x="632" y="200"/>
                    </a:lnTo>
                    <a:lnTo>
                      <a:pt x="632" y="202"/>
                    </a:lnTo>
                    <a:lnTo>
                      <a:pt x="634" y="202"/>
                    </a:lnTo>
                    <a:lnTo>
                      <a:pt x="636" y="207"/>
                    </a:lnTo>
                    <a:lnTo>
                      <a:pt x="634" y="214"/>
                    </a:lnTo>
                    <a:lnTo>
                      <a:pt x="634" y="215"/>
                    </a:lnTo>
                    <a:lnTo>
                      <a:pt x="634" y="217"/>
                    </a:lnTo>
                    <a:lnTo>
                      <a:pt x="639" y="219"/>
                    </a:lnTo>
                    <a:lnTo>
                      <a:pt x="639" y="231"/>
                    </a:lnTo>
                    <a:lnTo>
                      <a:pt x="637" y="231"/>
                    </a:lnTo>
                    <a:lnTo>
                      <a:pt x="639" y="236"/>
                    </a:lnTo>
                    <a:lnTo>
                      <a:pt x="641" y="237"/>
                    </a:lnTo>
                    <a:lnTo>
                      <a:pt x="642" y="246"/>
                    </a:lnTo>
                    <a:lnTo>
                      <a:pt x="642" y="248"/>
                    </a:lnTo>
                    <a:lnTo>
                      <a:pt x="639" y="258"/>
                    </a:lnTo>
                    <a:lnTo>
                      <a:pt x="639" y="259"/>
                    </a:lnTo>
                    <a:lnTo>
                      <a:pt x="637" y="261"/>
                    </a:lnTo>
                    <a:lnTo>
                      <a:pt x="637" y="263"/>
                    </a:lnTo>
                    <a:lnTo>
                      <a:pt x="637" y="264"/>
                    </a:lnTo>
                    <a:lnTo>
                      <a:pt x="641" y="268"/>
                    </a:lnTo>
                    <a:lnTo>
                      <a:pt x="642" y="270"/>
                    </a:lnTo>
                    <a:lnTo>
                      <a:pt x="644" y="270"/>
                    </a:lnTo>
                    <a:lnTo>
                      <a:pt x="644" y="271"/>
                    </a:lnTo>
                    <a:lnTo>
                      <a:pt x="646" y="271"/>
                    </a:lnTo>
                    <a:lnTo>
                      <a:pt x="647" y="276"/>
                    </a:lnTo>
                    <a:lnTo>
                      <a:pt x="647" y="278"/>
                    </a:lnTo>
                    <a:lnTo>
                      <a:pt x="646" y="278"/>
                    </a:lnTo>
                    <a:lnTo>
                      <a:pt x="646" y="280"/>
                    </a:lnTo>
                    <a:lnTo>
                      <a:pt x="646" y="283"/>
                    </a:lnTo>
                    <a:lnTo>
                      <a:pt x="647" y="285"/>
                    </a:lnTo>
                    <a:lnTo>
                      <a:pt x="651" y="285"/>
                    </a:lnTo>
                    <a:lnTo>
                      <a:pt x="651" y="283"/>
                    </a:lnTo>
                    <a:lnTo>
                      <a:pt x="651" y="281"/>
                    </a:lnTo>
                    <a:lnTo>
                      <a:pt x="654" y="285"/>
                    </a:lnTo>
                    <a:lnTo>
                      <a:pt x="652" y="288"/>
                    </a:lnTo>
                    <a:lnTo>
                      <a:pt x="652" y="290"/>
                    </a:lnTo>
                    <a:lnTo>
                      <a:pt x="658" y="303"/>
                    </a:lnTo>
                    <a:lnTo>
                      <a:pt x="663" y="309"/>
                    </a:lnTo>
                    <a:lnTo>
                      <a:pt x="663" y="312"/>
                    </a:lnTo>
                    <a:lnTo>
                      <a:pt x="666" y="312"/>
                    </a:lnTo>
                    <a:lnTo>
                      <a:pt x="683" y="337"/>
                    </a:lnTo>
                    <a:lnTo>
                      <a:pt x="683" y="339"/>
                    </a:lnTo>
                    <a:lnTo>
                      <a:pt x="680" y="339"/>
                    </a:lnTo>
                    <a:lnTo>
                      <a:pt x="678" y="339"/>
                    </a:lnTo>
                    <a:lnTo>
                      <a:pt x="644" y="339"/>
                    </a:lnTo>
                    <a:lnTo>
                      <a:pt x="637" y="339"/>
                    </a:lnTo>
                    <a:lnTo>
                      <a:pt x="630" y="339"/>
                    </a:lnTo>
                    <a:lnTo>
                      <a:pt x="627" y="339"/>
                    </a:lnTo>
                    <a:lnTo>
                      <a:pt x="625" y="339"/>
                    </a:lnTo>
                    <a:lnTo>
                      <a:pt x="624" y="339"/>
                    </a:lnTo>
                    <a:lnTo>
                      <a:pt x="622" y="339"/>
                    </a:lnTo>
                    <a:lnTo>
                      <a:pt x="620" y="339"/>
                    </a:lnTo>
                    <a:lnTo>
                      <a:pt x="617" y="339"/>
                    </a:lnTo>
                    <a:lnTo>
                      <a:pt x="615" y="339"/>
                    </a:lnTo>
                    <a:lnTo>
                      <a:pt x="610" y="339"/>
                    </a:lnTo>
                    <a:lnTo>
                      <a:pt x="608" y="339"/>
                    </a:lnTo>
                    <a:lnTo>
                      <a:pt x="603" y="339"/>
                    </a:lnTo>
                    <a:lnTo>
                      <a:pt x="591" y="339"/>
                    </a:lnTo>
                    <a:lnTo>
                      <a:pt x="590" y="339"/>
                    </a:lnTo>
                    <a:lnTo>
                      <a:pt x="586" y="339"/>
                    </a:lnTo>
                    <a:lnTo>
                      <a:pt x="585" y="339"/>
                    </a:lnTo>
                    <a:lnTo>
                      <a:pt x="583" y="339"/>
                    </a:lnTo>
                    <a:lnTo>
                      <a:pt x="581" y="339"/>
                    </a:lnTo>
                    <a:lnTo>
                      <a:pt x="580" y="339"/>
                    </a:lnTo>
                    <a:lnTo>
                      <a:pt x="578" y="339"/>
                    </a:lnTo>
                    <a:lnTo>
                      <a:pt x="564" y="337"/>
                    </a:lnTo>
                    <a:lnTo>
                      <a:pt x="558" y="337"/>
                    </a:lnTo>
                    <a:lnTo>
                      <a:pt x="554" y="337"/>
                    </a:lnTo>
                    <a:lnTo>
                      <a:pt x="547" y="337"/>
                    </a:lnTo>
                    <a:lnTo>
                      <a:pt x="546" y="337"/>
                    </a:lnTo>
                    <a:lnTo>
                      <a:pt x="544" y="337"/>
                    </a:lnTo>
                    <a:lnTo>
                      <a:pt x="537" y="337"/>
                    </a:lnTo>
                    <a:lnTo>
                      <a:pt x="534" y="337"/>
                    </a:lnTo>
                    <a:lnTo>
                      <a:pt x="532" y="337"/>
                    </a:lnTo>
                    <a:lnTo>
                      <a:pt x="529" y="337"/>
                    </a:lnTo>
                    <a:lnTo>
                      <a:pt x="520" y="337"/>
                    </a:lnTo>
                    <a:lnTo>
                      <a:pt x="519" y="337"/>
                    </a:lnTo>
                    <a:lnTo>
                      <a:pt x="515" y="337"/>
                    </a:lnTo>
                    <a:lnTo>
                      <a:pt x="514" y="337"/>
                    </a:lnTo>
                    <a:lnTo>
                      <a:pt x="512" y="337"/>
                    </a:lnTo>
                    <a:lnTo>
                      <a:pt x="508" y="337"/>
                    </a:lnTo>
                    <a:lnTo>
                      <a:pt x="507" y="337"/>
                    </a:lnTo>
                    <a:lnTo>
                      <a:pt x="488" y="337"/>
                    </a:lnTo>
                    <a:lnTo>
                      <a:pt x="486" y="337"/>
                    </a:lnTo>
                    <a:lnTo>
                      <a:pt x="483" y="337"/>
                    </a:lnTo>
                    <a:lnTo>
                      <a:pt x="481" y="337"/>
                    </a:lnTo>
                    <a:lnTo>
                      <a:pt x="480" y="337"/>
                    </a:lnTo>
                    <a:lnTo>
                      <a:pt x="475" y="337"/>
                    </a:lnTo>
                    <a:lnTo>
                      <a:pt x="471" y="337"/>
                    </a:lnTo>
                    <a:lnTo>
                      <a:pt x="468" y="336"/>
                    </a:lnTo>
                    <a:lnTo>
                      <a:pt x="466" y="336"/>
                    </a:lnTo>
                    <a:lnTo>
                      <a:pt x="464" y="336"/>
                    </a:lnTo>
                    <a:lnTo>
                      <a:pt x="463" y="336"/>
                    </a:lnTo>
                    <a:lnTo>
                      <a:pt x="461" y="336"/>
                    </a:lnTo>
                    <a:lnTo>
                      <a:pt x="458" y="336"/>
                    </a:lnTo>
                    <a:lnTo>
                      <a:pt x="456" y="336"/>
                    </a:lnTo>
                    <a:lnTo>
                      <a:pt x="454" y="336"/>
                    </a:lnTo>
                    <a:lnTo>
                      <a:pt x="449" y="336"/>
                    </a:lnTo>
                    <a:lnTo>
                      <a:pt x="447" y="336"/>
                    </a:lnTo>
                    <a:lnTo>
                      <a:pt x="431" y="336"/>
                    </a:lnTo>
                    <a:lnTo>
                      <a:pt x="429" y="336"/>
                    </a:lnTo>
                    <a:lnTo>
                      <a:pt x="427" y="336"/>
                    </a:lnTo>
                    <a:lnTo>
                      <a:pt x="425" y="336"/>
                    </a:lnTo>
                    <a:lnTo>
                      <a:pt x="424" y="336"/>
                    </a:lnTo>
                    <a:lnTo>
                      <a:pt x="422" y="336"/>
                    </a:lnTo>
                    <a:lnTo>
                      <a:pt x="420" y="336"/>
                    </a:lnTo>
                    <a:lnTo>
                      <a:pt x="419" y="336"/>
                    </a:lnTo>
                    <a:lnTo>
                      <a:pt x="417" y="336"/>
                    </a:lnTo>
                    <a:lnTo>
                      <a:pt x="415" y="336"/>
                    </a:lnTo>
                    <a:lnTo>
                      <a:pt x="414" y="336"/>
                    </a:lnTo>
                    <a:lnTo>
                      <a:pt x="412" y="336"/>
                    </a:lnTo>
                    <a:lnTo>
                      <a:pt x="407" y="334"/>
                    </a:lnTo>
                    <a:lnTo>
                      <a:pt x="403" y="334"/>
                    </a:lnTo>
                    <a:lnTo>
                      <a:pt x="395" y="334"/>
                    </a:lnTo>
                    <a:lnTo>
                      <a:pt x="393" y="334"/>
                    </a:lnTo>
                    <a:lnTo>
                      <a:pt x="392" y="334"/>
                    </a:lnTo>
                    <a:lnTo>
                      <a:pt x="390" y="334"/>
                    </a:lnTo>
                    <a:lnTo>
                      <a:pt x="388" y="334"/>
                    </a:lnTo>
                    <a:lnTo>
                      <a:pt x="385" y="334"/>
                    </a:lnTo>
                    <a:lnTo>
                      <a:pt x="383" y="334"/>
                    </a:lnTo>
                    <a:lnTo>
                      <a:pt x="381" y="334"/>
                    </a:lnTo>
                    <a:lnTo>
                      <a:pt x="380" y="334"/>
                    </a:lnTo>
                    <a:lnTo>
                      <a:pt x="376" y="334"/>
                    </a:lnTo>
                    <a:lnTo>
                      <a:pt x="375" y="334"/>
                    </a:lnTo>
                    <a:lnTo>
                      <a:pt x="373" y="334"/>
                    </a:lnTo>
                    <a:lnTo>
                      <a:pt x="370" y="334"/>
                    </a:lnTo>
                    <a:lnTo>
                      <a:pt x="368" y="334"/>
                    </a:lnTo>
                    <a:lnTo>
                      <a:pt x="366" y="334"/>
                    </a:lnTo>
                    <a:lnTo>
                      <a:pt x="358" y="332"/>
                    </a:lnTo>
                    <a:lnTo>
                      <a:pt x="351" y="332"/>
                    </a:lnTo>
                    <a:lnTo>
                      <a:pt x="349" y="332"/>
                    </a:lnTo>
                    <a:lnTo>
                      <a:pt x="341" y="332"/>
                    </a:lnTo>
                    <a:lnTo>
                      <a:pt x="332" y="332"/>
                    </a:lnTo>
                    <a:lnTo>
                      <a:pt x="331" y="332"/>
                    </a:lnTo>
                    <a:lnTo>
                      <a:pt x="329" y="332"/>
                    </a:lnTo>
                    <a:lnTo>
                      <a:pt x="326" y="332"/>
                    </a:lnTo>
                    <a:lnTo>
                      <a:pt x="319" y="331"/>
                    </a:lnTo>
                    <a:lnTo>
                      <a:pt x="315" y="331"/>
                    </a:lnTo>
                    <a:lnTo>
                      <a:pt x="312" y="331"/>
                    </a:lnTo>
                    <a:lnTo>
                      <a:pt x="297" y="331"/>
                    </a:lnTo>
                    <a:lnTo>
                      <a:pt x="295" y="331"/>
                    </a:lnTo>
                    <a:lnTo>
                      <a:pt x="293" y="331"/>
                    </a:lnTo>
                    <a:lnTo>
                      <a:pt x="292" y="331"/>
                    </a:lnTo>
                    <a:lnTo>
                      <a:pt x="280" y="329"/>
                    </a:lnTo>
                    <a:lnTo>
                      <a:pt x="276" y="329"/>
                    </a:lnTo>
                    <a:lnTo>
                      <a:pt x="275" y="329"/>
                    </a:lnTo>
                    <a:lnTo>
                      <a:pt x="273" y="329"/>
                    </a:lnTo>
                    <a:lnTo>
                      <a:pt x="271" y="329"/>
                    </a:lnTo>
                    <a:lnTo>
                      <a:pt x="270" y="329"/>
                    </a:lnTo>
                    <a:lnTo>
                      <a:pt x="266" y="329"/>
                    </a:lnTo>
                    <a:lnTo>
                      <a:pt x="263" y="329"/>
                    </a:lnTo>
                    <a:lnTo>
                      <a:pt x="259" y="329"/>
                    </a:lnTo>
                    <a:lnTo>
                      <a:pt x="258" y="329"/>
                    </a:lnTo>
                    <a:lnTo>
                      <a:pt x="256" y="329"/>
                    </a:lnTo>
                    <a:lnTo>
                      <a:pt x="253" y="329"/>
                    </a:lnTo>
                    <a:lnTo>
                      <a:pt x="251" y="327"/>
                    </a:lnTo>
                    <a:lnTo>
                      <a:pt x="236" y="327"/>
                    </a:lnTo>
                    <a:lnTo>
                      <a:pt x="229" y="327"/>
                    </a:lnTo>
                    <a:lnTo>
                      <a:pt x="227" y="327"/>
                    </a:lnTo>
                    <a:lnTo>
                      <a:pt x="220" y="325"/>
                    </a:lnTo>
                    <a:lnTo>
                      <a:pt x="219" y="325"/>
                    </a:lnTo>
                    <a:lnTo>
                      <a:pt x="217" y="325"/>
                    </a:lnTo>
                    <a:lnTo>
                      <a:pt x="215" y="325"/>
                    </a:lnTo>
                    <a:lnTo>
                      <a:pt x="214" y="325"/>
                    </a:lnTo>
                    <a:lnTo>
                      <a:pt x="212" y="325"/>
                    </a:lnTo>
                    <a:lnTo>
                      <a:pt x="209" y="325"/>
                    </a:lnTo>
                    <a:lnTo>
                      <a:pt x="205" y="325"/>
                    </a:lnTo>
                    <a:lnTo>
                      <a:pt x="204" y="325"/>
                    </a:lnTo>
                    <a:lnTo>
                      <a:pt x="202" y="325"/>
                    </a:lnTo>
                    <a:lnTo>
                      <a:pt x="198" y="325"/>
                    </a:lnTo>
                    <a:lnTo>
                      <a:pt x="188" y="324"/>
                    </a:lnTo>
                    <a:lnTo>
                      <a:pt x="182" y="324"/>
                    </a:lnTo>
                    <a:lnTo>
                      <a:pt x="168" y="322"/>
                    </a:lnTo>
                    <a:lnTo>
                      <a:pt x="166" y="322"/>
                    </a:lnTo>
                    <a:lnTo>
                      <a:pt x="165" y="322"/>
                    </a:lnTo>
                    <a:lnTo>
                      <a:pt x="160" y="322"/>
                    </a:lnTo>
                    <a:lnTo>
                      <a:pt x="148" y="322"/>
                    </a:lnTo>
                    <a:lnTo>
                      <a:pt x="149" y="307"/>
                    </a:lnTo>
                    <a:lnTo>
                      <a:pt x="149" y="305"/>
                    </a:lnTo>
                    <a:lnTo>
                      <a:pt x="149" y="298"/>
                    </a:lnTo>
                    <a:lnTo>
                      <a:pt x="151" y="287"/>
                    </a:lnTo>
                    <a:lnTo>
                      <a:pt x="151" y="281"/>
                    </a:lnTo>
                    <a:lnTo>
                      <a:pt x="151" y="276"/>
                    </a:lnTo>
                    <a:lnTo>
                      <a:pt x="151" y="268"/>
                    </a:lnTo>
                    <a:lnTo>
                      <a:pt x="153" y="266"/>
                    </a:lnTo>
                    <a:lnTo>
                      <a:pt x="153" y="251"/>
                    </a:lnTo>
                    <a:lnTo>
                      <a:pt x="153" y="244"/>
                    </a:lnTo>
                    <a:lnTo>
                      <a:pt x="156" y="219"/>
                    </a:lnTo>
                    <a:lnTo>
                      <a:pt x="154" y="219"/>
                    </a:lnTo>
                    <a:lnTo>
                      <a:pt x="149" y="219"/>
                    </a:lnTo>
                    <a:lnTo>
                      <a:pt x="144" y="219"/>
                    </a:lnTo>
                    <a:lnTo>
                      <a:pt x="143" y="217"/>
                    </a:lnTo>
                    <a:lnTo>
                      <a:pt x="141" y="217"/>
                    </a:lnTo>
                    <a:lnTo>
                      <a:pt x="139" y="217"/>
                    </a:lnTo>
                    <a:lnTo>
                      <a:pt x="137" y="217"/>
                    </a:lnTo>
                    <a:lnTo>
                      <a:pt x="136" y="217"/>
                    </a:lnTo>
                    <a:lnTo>
                      <a:pt x="131" y="217"/>
                    </a:lnTo>
                    <a:lnTo>
                      <a:pt x="129" y="217"/>
                    </a:lnTo>
                    <a:lnTo>
                      <a:pt x="122" y="217"/>
                    </a:lnTo>
                    <a:lnTo>
                      <a:pt x="121" y="217"/>
                    </a:lnTo>
                    <a:lnTo>
                      <a:pt x="115" y="215"/>
                    </a:lnTo>
                    <a:lnTo>
                      <a:pt x="114" y="215"/>
                    </a:lnTo>
                    <a:lnTo>
                      <a:pt x="110" y="215"/>
                    </a:lnTo>
                    <a:lnTo>
                      <a:pt x="109" y="215"/>
                    </a:lnTo>
                    <a:lnTo>
                      <a:pt x="102" y="215"/>
                    </a:lnTo>
                    <a:lnTo>
                      <a:pt x="100" y="215"/>
                    </a:lnTo>
                    <a:lnTo>
                      <a:pt x="99" y="215"/>
                    </a:lnTo>
                    <a:lnTo>
                      <a:pt x="95" y="214"/>
                    </a:lnTo>
                    <a:lnTo>
                      <a:pt x="93" y="214"/>
                    </a:lnTo>
                    <a:lnTo>
                      <a:pt x="92" y="214"/>
                    </a:lnTo>
                    <a:lnTo>
                      <a:pt x="90" y="214"/>
                    </a:lnTo>
                    <a:lnTo>
                      <a:pt x="88" y="214"/>
                    </a:lnTo>
                    <a:lnTo>
                      <a:pt x="87" y="214"/>
                    </a:lnTo>
                    <a:lnTo>
                      <a:pt x="85" y="214"/>
                    </a:lnTo>
                    <a:lnTo>
                      <a:pt x="83" y="214"/>
                    </a:lnTo>
                    <a:lnTo>
                      <a:pt x="82" y="214"/>
                    </a:lnTo>
                    <a:lnTo>
                      <a:pt x="78" y="214"/>
                    </a:lnTo>
                    <a:lnTo>
                      <a:pt x="77" y="214"/>
                    </a:lnTo>
                    <a:lnTo>
                      <a:pt x="77" y="212"/>
                    </a:lnTo>
                    <a:lnTo>
                      <a:pt x="75" y="212"/>
                    </a:lnTo>
                    <a:lnTo>
                      <a:pt x="53" y="210"/>
                    </a:lnTo>
                    <a:lnTo>
                      <a:pt x="51" y="210"/>
                    </a:lnTo>
                    <a:lnTo>
                      <a:pt x="49" y="210"/>
                    </a:lnTo>
                    <a:lnTo>
                      <a:pt x="44" y="210"/>
                    </a:lnTo>
                    <a:lnTo>
                      <a:pt x="43" y="210"/>
                    </a:lnTo>
                    <a:lnTo>
                      <a:pt x="36" y="210"/>
                    </a:lnTo>
                    <a:lnTo>
                      <a:pt x="14" y="207"/>
                    </a:lnTo>
                    <a:lnTo>
                      <a:pt x="12" y="207"/>
                    </a:lnTo>
                    <a:lnTo>
                      <a:pt x="7" y="207"/>
                    </a:lnTo>
                    <a:lnTo>
                      <a:pt x="5" y="207"/>
                    </a:lnTo>
                    <a:lnTo>
                      <a:pt x="2" y="207"/>
                    </a:lnTo>
                    <a:lnTo>
                      <a:pt x="0" y="207"/>
                    </a:lnTo>
                    <a:lnTo>
                      <a:pt x="0" y="205"/>
                    </a:lnTo>
                    <a:lnTo>
                      <a:pt x="0" y="197"/>
                    </a:lnTo>
                    <a:lnTo>
                      <a:pt x="0" y="195"/>
                    </a:lnTo>
                    <a:lnTo>
                      <a:pt x="2" y="178"/>
                    </a:lnTo>
                    <a:lnTo>
                      <a:pt x="2" y="175"/>
                    </a:lnTo>
                    <a:lnTo>
                      <a:pt x="2" y="173"/>
                    </a:lnTo>
                    <a:lnTo>
                      <a:pt x="4" y="166"/>
                    </a:lnTo>
                    <a:lnTo>
                      <a:pt x="4" y="165"/>
                    </a:lnTo>
                    <a:lnTo>
                      <a:pt x="4" y="163"/>
                    </a:lnTo>
                    <a:lnTo>
                      <a:pt x="4" y="153"/>
                    </a:lnTo>
                    <a:lnTo>
                      <a:pt x="5" y="151"/>
                    </a:lnTo>
                    <a:lnTo>
                      <a:pt x="5" y="149"/>
                    </a:lnTo>
                    <a:lnTo>
                      <a:pt x="5" y="148"/>
                    </a:lnTo>
                    <a:lnTo>
                      <a:pt x="5" y="146"/>
                    </a:lnTo>
                    <a:lnTo>
                      <a:pt x="5" y="142"/>
                    </a:lnTo>
                    <a:lnTo>
                      <a:pt x="5" y="141"/>
                    </a:lnTo>
                    <a:lnTo>
                      <a:pt x="5" y="134"/>
                    </a:lnTo>
                    <a:lnTo>
                      <a:pt x="7" y="131"/>
                    </a:lnTo>
                    <a:lnTo>
                      <a:pt x="7" y="115"/>
                    </a:lnTo>
                    <a:lnTo>
                      <a:pt x="9" y="114"/>
                    </a:lnTo>
                    <a:lnTo>
                      <a:pt x="9" y="112"/>
                    </a:lnTo>
                    <a:lnTo>
                      <a:pt x="9" y="107"/>
                    </a:lnTo>
                    <a:lnTo>
                      <a:pt x="9" y="104"/>
                    </a:lnTo>
                    <a:lnTo>
                      <a:pt x="9" y="102"/>
                    </a:lnTo>
                    <a:lnTo>
                      <a:pt x="10" y="97"/>
                    </a:lnTo>
                    <a:lnTo>
                      <a:pt x="10" y="95"/>
                    </a:lnTo>
                    <a:lnTo>
                      <a:pt x="10" y="90"/>
                    </a:lnTo>
                    <a:lnTo>
                      <a:pt x="10" y="87"/>
                    </a:lnTo>
                    <a:lnTo>
                      <a:pt x="12" y="78"/>
                    </a:lnTo>
                    <a:lnTo>
                      <a:pt x="12" y="76"/>
                    </a:lnTo>
                    <a:lnTo>
                      <a:pt x="16" y="41"/>
                    </a:lnTo>
                    <a:lnTo>
                      <a:pt x="16" y="39"/>
                    </a:lnTo>
                    <a:lnTo>
                      <a:pt x="16" y="37"/>
                    </a:lnTo>
                    <a:lnTo>
                      <a:pt x="16" y="27"/>
                    </a:lnTo>
                    <a:lnTo>
                      <a:pt x="16" y="26"/>
                    </a:lnTo>
                    <a:lnTo>
                      <a:pt x="19" y="0"/>
                    </a:lnTo>
                    <a:lnTo>
                      <a:pt x="36" y="2"/>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Freeform 63"/>
              <p:cNvSpPr>
                <a:spLocks/>
              </p:cNvSpPr>
              <p:nvPr/>
            </p:nvSpPr>
            <p:spPr bwMode="auto">
              <a:xfrm>
                <a:off x="2542091" y="2274674"/>
                <a:ext cx="1014582" cy="1542930"/>
              </a:xfrm>
              <a:custGeom>
                <a:avLst/>
                <a:gdLst>
                  <a:gd name="T0" fmla="*/ 347 w 530"/>
                  <a:gd name="T1" fmla="*/ 69 h 806"/>
                  <a:gd name="T2" fmla="*/ 379 w 530"/>
                  <a:gd name="T3" fmla="*/ 76 h 806"/>
                  <a:gd name="T4" fmla="*/ 381 w 530"/>
                  <a:gd name="T5" fmla="*/ 76 h 806"/>
                  <a:gd name="T6" fmla="*/ 454 w 530"/>
                  <a:gd name="T7" fmla="*/ 93 h 806"/>
                  <a:gd name="T8" fmla="*/ 487 w 530"/>
                  <a:gd name="T9" fmla="*/ 102 h 806"/>
                  <a:gd name="T10" fmla="*/ 525 w 530"/>
                  <a:gd name="T11" fmla="*/ 108 h 806"/>
                  <a:gd name="T12" fmla="*/ 528 w 530"/>
                  <a:gd name="T13" fmla="*/ 110 h 806"/>
                  <a:gd name="T14" fmla="*/ 526 w 530"/>
                  <a:gd name="T15" fmla="*/ 124 h 806"/>
                  <a:gd name="T16" fmla="*/ 503 w 530"/>
                  <a:gd name="T17" fmla="*/ 234 h 806"/>
                  <a:gd name="T18" fmla="*/ 498 w 530"/>
                  <a:gd name="T19" fmla="*/ 261 h 806"/>
                  <a:gd name="T20" fmla="*/ 459 w 530"/>
                  <a:gd name="T21" fmla="*/ 444 h 806"/>
                  <a:gd name="T22" fmla="*/ 452 w 530"/>
                  <a:gd name="T23" fmla="*/ 473 h 806"/>
                  <a:gd name="T24" fmla="*/ 440 w 530"/>
                  <a:gd name="T25" fmla="*/ 532 h 806"/>
                  <a:gd name="T26" fmla="*/ 438 w 530"/>
                  <a:gd name="T27" fmla="*/ 539 h 806"/>
                  <a:gd name="T28" fmla="*/ 433 w 530"/>
                  <a:gd name="T29" fmla="*/ 562 h 806"/>
                  <a:gd name="T30" fmla="*/ 428 w 530"/>
                  <a:gd name="T31" fmla="*/ 584 h 806"/>
                  <a:gd name="T32" fmla="*/ 425 w 530"/>
                  <a:gd name="T33" fmla="*/ 605 h 806"/>
                  <a:gd name="T34" fmla="*/ 418 w 530"/>
                  <a:gd name="T35" fmla="*/ 634 h 806"/>
                  <a:gd name="T36" fmla="*/ 408 w 530"/>
                  <a:gd name="T37" fmla="*/ 686 h 806"/>
                  <a:gd name="T38" fmla="*/ 404 w 530"/>
                  <a:gd name="T39" fmla="*/ 696 h 806"/>
                  <a:gd name="T40" fmla="*/ 394 w 530"/>
                  <a:gd name="T41" fmla="*/ 710 h 806"/>
                  <a:gd name="T42" fmla="*/ 386 w 530"/>
                  <a:gd name="T43" fmla="*/ 710 h 806"/>
                  <a:gd name="T44" fmla="*/ 382 w 530"/>
                  <a:gd name="T45" fmla="*/ 705 h 806"/>
                  <a:gd name="T46" fmla="*/ 379 w 530"/>
                  <a:gd name="T47" fmla="*/ 696 h 806"/>
                  <a:gd name="T48" fmla="*/ 357 w 530"/>
                  <a:gd name="T49" fmla="*/ 691 h 806"/>
                  <a:gd name="T50" fmla="*/ 344 w 530"/>
                  <a:gd name="T51" fmla="*/ 705 h 806"/>
                  <a:gd name="T52" fmla="*/ 344 w 530"/>
                  <a:gd name="T53" fmla="*/ 718 h 806"/>
                  <a:gd name="T54" fmla="*/ 342 w 530"/>
                  <a:gd name="T55" fmla="*/ 740 h 806"/>
                  <a:gd name="T56" fmla="*/ 340 w 530"/>
                  <a:gd name="T57" fmla="*/ 752 h 806"/>
                  <a:gd name="T58" fmla="*/ 338 w 530"/>
                  <a:gd name="T59" fmla="*/ 761 h 806"/>
                  <a:gd name="T60" fmla="*/ 342 w 530"/>
                  <a:gd name="T61" fmla="*/ 774 h 806"/>
                  <a:gd name="T62" fmla="*/ 338 w 530"/>
                  <a:gd name="T63" fmla="*/ 794 h 806"/>
                  <a:gd name="T64" fmla="*/ 332 w 530"/>
                  <a:gd name="T65" fmla="*/ 803 h 806"/>
                  <a:gd name="T66" fmla="*/ 320 w 530"/>
                  <a:gd name="T67" fmla="*/ 789 h 806"/>
                  <a:gd name="T68" fmla="*/ 298 w 530"/>
                  <a:gd name="T69" fmla="*/ 756 h 806"/>
                  <a:gd name="T70" fmla="*/ 291 w 530"/>
                  <a:gd name="T71" fmla="*/ 742 h 806"/>
                  <a:gd name="T72" fmla="*/ 283 w 530"/>
                  <a:gd name="T73" fmla="*/ 730 h 806"/>
                  <a:gd name="T74" fmla="*/ 266 w 530"/>
                  <a:gd name="T75" fmla="*/ 705 h 806"/>
                  <a:gd name="T76" fmla="*/ 250 w 530"/>
                  <a:gd name="T77" fmla="*/ 681 h 806"/>
                  <a:gd name="T78" fmla="*/ 213 w 530"/>
                  <a:gd name="T79" fmla="*/ 623 h 806"/>
                  <a:gd name="T80" fmla="*/ 130 w 530"/>
                  <a:gd name="T81" fmla="*/ 496 h 806"/>
                  <a:gd name="T82" fmla="*/ 74 w 530"/>
                  <a:gd name="T83" fmla="*/ 412 h 806"/>
                  <a:gd name="T84" fmla="*/ 32 w 530"/>
                  <a:gd name="T85" fmla="*/ 347 h 806"/>
                  <a:gd name="T86" fmla="*/ 25 w 530"/>
                  <a:gd name="T87" fmla="*/ 335 h 806"/>
                  <a:gd name="T88" fmla="*/ 0 w 530"/>
                  <a:gd name="T89" fmla="*/ 298 h 806"/>
                  <a:gd name="T90" fmla="*/ 6 w 530"/>
                  <a:gd name="T91" fmla="*/ 274 h 806"/>
                  <a:gd name="T92" fmla="*/ 8 w 530"/>
                  <a:gd name="T93" fmla="*/ 266 h 806"/>
                  <a:gd name="T94" fmla="*/ 20 w 530"/>
                  <a:gd name="T95" fmla="*/ 225 h 806"/>
                  <a:gd name="T96" fmla="*/ 30 w 530"/>
                  <a:gd name="T97" fmla="*/ 191 h 806"/>
                  <a:gd name="T98" fmla="*/ 35 w 530"/>
                  <a:gd name="T99" fmla="*/ 173 h 806"/>
                  <a:gd name="T100" fmla="*/ 42 w 530"/>
                  <a:gd name="T101" fmla="*/ 149 h 806"/>
                  <a:gd name="T102" fmla="*/ 61 w 530"/>
                  <a:gd name="T103" fmla="*/ 81 h 806"/>
                  <a:gd name="T104" fmla="*/ 132 w 530"/>
                  <a:gd name="T105" fmla="*/ 13 h 806"/>
                  <a:gd name="T106" fmla="*/ 218 w 530"/>
                  <a:gd name="T107" fmla="*/ 35 h 806"/>
                  <a:gd name="T108" fmla="*/ 338 w 530"/>
                  <a:gd name="T109" fmla="*/ 66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 h="806">
                    <a:moveTo>
                      <a:pt x="344" y="68"/>
                    </a:moveTo>
                    <a:lnTo>
                      <a:pt x="345" y="68"/>
                    </a:lnTo>
                    <a:lnTo>
                      <a:pt x="347" y="68"/>
                    </a:lnTo>
                    <a:lnTo>
                      <a:pt x="347" y="69"/>
                    </a:lnTo>
                    <a:lnTo>
                      <a:pt x="371" y="74"/>
                    </a:lnTo>
                    <a:lnTo>
                      <a:pt x="371" y="74"/>
                    </a:lnTo>
                    <a:lnTo>
                      <a:pt x="379" y="76"/>
                    </a:lnTo>
                    <a:lnTo>
                      <a:pt x="379" y="76"/>
                    </a:lnTo>
                    <a:lnTo>
                      <a:pt x="381" y="76"/>
                    </a:lnTo>
                    <a:lnTo>
                      <a:pt x="381" y="76"/>
                    </a:lnTo>
                    <a:lnTo>
                      <a:pt x="381" y="76"/>
                    </a:lnTo>
                    <a:lnTo>
                      <a:pt x="381" y="76"/>
                    </a:lnTo>
                    <a:lnTo>
                      <a:pt x="381" y="76"/>
                    </a:lnTo>
                    <a:lnTo>
                      <a:pt x="381" y="76"/>
                    </a:lnTo>
                    <a:lnTo>
                      <a:pt x="382" y="76"/>
                    </a:lnTo>
                    <a:lnTo>
                      <a:pt x="454" y="93"/>
                    </a:lnTo>
                    <a:lnTo>
                      <a:pt x="455" y="93"/>
                    </a:lnTo>
                    <a:lnTo>
                      <a:pt x="464" y="95"/>
                    </a:lnTo>
                    <a:lnTo>
                      <a:pt x="476" y="98"/>
                    </a:lnTo>
                    <a:lnTo>
                      <a:pt x="487" y="102"/>
                    </a:lnTo>
                    <a:lnTo>
                      <a:pt x="494" y="102"/>
                    </a:lnTo>
                    <a:lnTo>
                      <a:pt x="494" y="102"/>
                    </a:lnTo>
                    <a:lnTo>
                      <a:pt x="511" y="107"/>
                    </a:lnTo>
                    <a:lnTo>
                      <a:pt x="525" y="108"/>
                    </a:lnTo>
                    <a:lnTo>
                      <a:pt x="525" y="108"/>
                    </a:lnTo>
                    <a:lnTo>
                      <a:pt x="528" y="110"/>
                    </a:lnTo>
                    <a:lnTo>
                      <a:pt x="528" y="110"/>
                    </a:lnTo>
                    <a:lnTo>
                      <a:pt x="528" y="110"/>
                    </a:lnTo>
                    <a:lnTo>
                      <a:pt x="528" y="110"/>
                    </a:lnTo>
                    <a:lnTo>
                      <a:pt x="530" y="110"/>
                    </a:lnTo>
                    <a:lnTo>
                      <a:pt x="526" y="124"/>
                    </a:lnTo>
                    <a:lnTo>
                      <a:pt x="526" y="124"/>
                    </a:lnTo>
                    <a:lnTo>
                      <a:pt x="525" y="135"/>
                    </a:lnTo>
                    <a:lnTo>
                      <a:pt x="508" y="210"/>
                    </a:lnTo>
                    <a:lnTo>
                      <a:pt x="503" y="234"/>
                    </a:lnTo>
                    <a:lnTo>
                      <a:pt x="503" y="234"/>
                    </a:lnTo>
                    <a:lnTo>
                      <a:pt x="503" y="237"/>
                    </a:lnTo>
                    <a:lnTo>
                      <a:pt x="498" y="259"/>
                    </a:lnTo>
                    <a:lnTo>
                      <a:pt x="498" y="261"/>
                    </a:lnTo>
                    <a:lnTo>
                      <a:pt x="498" y="261"/>
                    </a:lnTo>
                    <a:lnTo>
                      <a:pt x="489" y="300"/>
                    </a:lnTo>
                    <a:lnTo>
                      <a:pt x="484" y="320"/>
                    </a:lnTo>
                    <a:lnTo>
                      <a:pt x="477" y="357"/>
                    </a:lnTo>
                    <a:lnTo>
                      <a:pt x="459" y="444"/>
                    </a:lnTo>
                    <a:lnTo>
                      <a:pt x="455" y="456"/>
                    </a:lnTo>
                    <a:lnTo>
                      <a:pt x="455" y="457"/>
                    </a:lnTo>
                    <a:lnTo>
                      <a:pt x="455" y="457"/>
                    </a:lnTo>
                    <a:lnTo>
                      <a:pt x="452" y="473"/>
                    </a:lnTo>
                    <a:lnTo>
                      <a:pt x="452" y="473"/>
                    </a:lnTo>
                    <a:lnTo>
                      <a:pt x="447" y="498"/>
                    </a:lnTo>
                    <a:lnTo>
                      <a:pt x="443" y="513"/>
                    </a:lnTo>
                    <a:lnTo>
                      <a:pt x="440" y="532"/>
                    </a:lnTo>
                    <a:lnTo>
                      <a:pt x="438" y="537"/>
                    </a:lnTo>
                    <a:lnTo>
                      <a:pt x="438" y="539"/>
                    </a:lnTo>
                    <a:lnTo>
                      <a:pt x="438" y="539"/>
                    </a:lnTo>
                    <a:lnTo>
                      <a:pt x="438" y="539"/>
                    </a:lnTo>
                    <a:lnTo>
                      <a:pt x="435" y="552"/>
                    </a:lnTo>
                    <a:lnTo>
                      <a:pt x="433" y="561"/>
                    </a:lnTo>
                    <a:lnTo>
                      <a:pt x="433" y="561"/>
                    </a:lnTo>
                    <a:lnTo>
                      <a:pt x="433" y="562"/>
                    </a:lnTo>
                    <a:lnTo>
                      <a:pt x="433" y="564"/>
                    </a:lnTo>
                    <a:lnTo>
                      <a:pt x="430" y="576"/>
                    </a:lnTo>
                    <a:lnTo>
                      <a:pt x="430" y="576"/>
                    </a:lnTo>
                    <a:lnTo>
                      <a:pt x="428" y="584"/>
                    </a:lnTo>
                    <a:lnTo>
                      <a:pt x="428" y="584"/>
                    </a:lnTo>
                    <a:lnTo>
                      <a:pt x="428" y="584"/>
                    </a:lnTo>
                    <a:lnTo>
                      <a:pt x="428" y="584"/>
                    </a:lnTo>
                    <a:lnTo>
                      <a:pt x="425" y="605"/>
                    </a:lnTo>
                    <a:lnTo>
                      <a:pt x="425" y="605"/>
                    </a:lnTo>
                    <a:lnTo>
                      <a:pt x="423" y="613"/>
                    </a:lnTo>
                    <a:lnTo>
                      <a:pt x="420" y="630"/>
                    </a:lnTo>
                    <a:lnTo>
                      <a:pt x="418" y="634"/>
                    </a:lnTo>
                    <a:lnTo>
                      <a:pt x="415" y="649"/>
                    </a:lnTo>
                    <a:lnTo>
                      <a:pt x="411" y="667"/>
                    </a:lnTo>
                    <a:lnTo>
                      <a:pt x="410" y="678"/>
                    </a:lnTo>
                    <a:lnTo>
                      <a:pt x="408" y="686"/>
                    </a:lnTo>
                    <a:lnTo>
                      <a:pt x="408" y="689"/>
                    </a:lnTo>
                    <a:lnTo>
                      <a:pt x="406" y="696"/>
                    </a:lnTo>
                    <a:lnTo>
                      <a:pt x="404" y="696"/>
                    </a:lnTo>
                    <a:lnTo>
                      <a:pt x="404" y="696"/>
                    </a:lnTo>
                    <a:lnTo>
                      <a:pt x="398" y="703"/>
                    </a:lnTo>
                    <a:lnTo>
                      <a:pt x="398" y="706"/>
                    </a:lnTo>
                    <a:lnTo>
                      <a:pt x="394" y="710"/>
                    </a:lnTo>
                    <a:lnTo>
                      <a:pt x="394" y="710"/>
                    </a:lnTo>
                    <a:lnTo>
                      <a:pt x="394" y="711"/>
                    </a:lnTo>
                    <a:lnTo>
                      <a:pt x="389" y="710"/>
                    </a:lnTo>
                    <a:lnTo>
                      <a:pt x="388" y="710"/>
                    </a:lnTo>
                    <a:lnTo>
                      <a:pt x="386" y="710"/>
                    </a:lnTo>
                    <a:lnTo>
                      <a:pt x="386" y="710"/>
                    </a:lnTo>
                    <a:lnTo>
                      <a:pt x="384" y="708"/>
                    </a:lnTo>
                    <a:lnTo>
                      <a:pt x="382" y="706"/>
                    </a:lnTo>
                    <a:lnTo>
                      <a:pt x="382" y="705"/>
                    </a:lnTo>
                    <a:lnTo>
                      <a:pt x="382" y="703"/>
                    </a:lnTo>
                    <a:lnTo>
                      <a:pt x="382" y="701"/>
                    </a:lnTo>
                    <a:lnTo>
                      <a:pt x="381" y="700"/>
                    </a:lnTo>
                    <a:lnTo>
                      <a:pt x="379" y="696"/>
                    </a:lnTo>
                    <a:lnTo>
                      <a:pt x="377" y="695"/>
                    </a:lnTo>
                    <a:lnTo>
                      <a:pt x="367" y="691"/>
                    </a:lnTo>
                    <a:lnTo>
                      <a:pt x="362" y="691"/>
                    </a:lnTo>
                    <a:lnTo>
                      <a:pt x="357" y="691"/>
                    </a:lnTo>
                    <a:lnTo>
                      <a:pt x="347" y="693"/>
                    </a:lnTo>
                    <a:lnTo>
                      <a:pt x="347" y="693"/>
                    </a:lnTo>
                    <a:lnTo>
                      <a:pt x="345" y="695"/>
                    </a:lnTo>
                    <a:lnTo>
                      <a:pt x="344" y="705"/>
                    </a:lnTo>
                    <a:lnTo>
                      <a:pt x="344" y="708"/>
                    </a:lnTo>
                    <a:lnTo>
                      <a:pt x="345" y="717"/>
                    </a:lnTo>
                    <a:lnTo>
                      <a:pt x="345" y="718"/>
                    </a:lnTo>
                    <a:lnTo>
                      <a:pt x="344" y="718"/>
                    </a:lnTo>
                    <a:lnTo>
                      <a:pt x="344" y="722"/>
                    </a:lnTo>
                    <a:lnTo>
                      <a:pt x="342" y="733"/>
                    </a:lnTo>
                    <a:lnTo>
                      <a:pt x="342" y="739"/>
                    </a:lnTo>
                    <a:lnTo>
                      <a:pt x="342" y="740"/>
                    </a:lnTo>
                    <a:lnTo>
                      <a:pt x="344" y="744"/>
                    </a:lnTo>
                    <a:lnTo>
                      <a:pt x="344" y="744"/>
                    </a:lnTo>
                    <a:lnTo>
                      <a:pt x="344" y="745"/>
                    </a:lnTo>
                    <a:lnTo>
                      <a:pt x="340" y="752"/>
                    </a:lnTo>
                    <a:lnTo>
                      <a:pt x="340" y="754"/>
                    </a:lnTo>
                    <a:lnTo>
                      <a:pt x="338" y="754"/>
                    </a:lnTo>
                    <a:lnTo>
                      <a:pt x="338" y="756"/>
                    </a:lnTo>
                    <a:lnTo>
                      <a:pt x="338" y="761"/>
                    </a:lnTo>
                    <a:lnTo>
                      <a:pt x="340" y="762"/>
                    </a:lnTo>
                    <a:lnTo>
                      <a:pt x="342" y="764"/>
                    </a:lnTo>
                    <a:lnTo>
                      <a:pt x="342" y="771"/>
                    </a:lnTo>
                    <a:lnTo>
                      <a:pt x="342" y="774"/>
                    </a:lnTo>
                    <a:lnTo>
                      <a:pt x="342" y="788"/>
                    </a:lnTo>
                    <a:lnTo>
                      <a:pt x="340" y="791"/>
                    </a:lnTo>
                    <a:lnTo>
                      <a:pt x="340" y="793"/>
                    </a:lnTo>
                    <a:lnTo>
                      <a:pt x="338" y="794"/>
                    </a:lnTo>
                    <a:lnTo>
                      <a:pt x="338" y="794"/>
                    </a:lnTo>
                    <a:lnTo>
                      <a:pt x="337" y="794"/>
                    </a:lnTo>
                    <a:lnTo>
                      <a:pt x="335" y="796"/>
                    </a:lnTo>
                    <a:lnTo>
                      <a:pt x="332" y="803"/>
                    </a:lnTo>
                    <a:lnTo>
                      <a:pt x="332" y="805"/>
                    </a:lnTo>
                    <a:lnTo>
                      <a:pt x="332" y="806"/>
                    </a:lnTo>
                    <a:lnTo>
                      <a:pt x="320" y="789"/>
                    </a:lnTo>
                    <a:lnTo>
                      <a:pt x="320" y="789"/>
                    </a:lnTo>
                    <a:lnTo>
                      <a:pt x="313" y="776"/>
                    </a:lnTo>
                    <a:lnTo>
                      <a:pt x="313" y="776"/>
                    </a:lnTo>
                    <a:lnTo>
                      <a:pt x="298" y="756"/>
                    </a:lnTo>
                    <a:lnTo>
                      <a:pt x="298" y="756"/>
                    </a:lnTo>
                    <a:lnTo>
                      <a:pt x="298" y="754"/>
                    </a:lnTo>
                    <a:lnTo>
                      <a:pt x="298" y="754"/>
                    </a:lnTo>
                    <a:lnTo>
                      <a:pt x="293" y="747"/>
                    </a:lnTo>
                    <a:lnTo>
                      <a:pt x="291" y="742"/>
                    </a:lnTo>
                    <a:lnTo>
                      <a:pt x="288" y="739"/>
                    </a:lnTo>
                    <a:lnTo>
                      <a:pt x="283" y="730"/>
                    </a:lnTo>
                    <a:lnTo>
                      <a:pt x="283" y="730"/>
                    </a:lnTo>
                    <a:lnTo>
                      <a:pt x="283" y="730"/>
                    </a:lnTo>
                    <a:lnTo>
                      <a:pt x="281" y="730"/>
                    </a:lnTo>
                    <a:lnTo>
                      <a:pt x="281" y="728"/>
                    </a:lnTo>
                    <a:lnTo>
                      <a:pt x="266" y="705"/>
                    </a:lnTo>
                    <a:lnTo>
                      <a:pt x="266" y="705"/>
                    </a:lnTo>
                    <a:lnTo>
                      <a:pt x="266" y="705"/>
                    </a:lnTo>
                    <a:lnTo>
                      <a:pt x="264" y="701"/>
                    </a:lnTo>
                    <a:lnTo>
                      <a:pt x="254" y="686"/>
                    </a:lnTo>
                    <a:lnTo>
                      <a:pt x="250" y="681"/>
                    </a:lnTo>
                    <a:lnTo>
                      <a:pt x="249" y="679"/>
                    </a:lnTo>
                    <a:lnTo>
                      <a:pt x="237" y="662"/>
                    </a:lnTo>
                    <a:lnTo>
                      <a:pt x="237" y="662"/>
                    </a:lnTo>
                    <a:lnTo>
                      <a:pt x="213" y="623"/>
                    </a:lnTo>
                    <a:lnTo>
                      <a:pt x="181" y="574"/>
                    </a:lnTo>
                    <a:lnTo>
                      <a:pt x="171" y="559"/>
                    </a:lnTo>
                    <a:lnTo>
                      <a:pt x="150" y="527"/>
                    </a:lnTo>
                    <a:lnTo>
                      <a:pt x="130" y="496"/>
                    </a:lnTo>
                    <a:lnTo>
                      <a:pt x="117" y="478"/>
                    </a:lnTo>
                    <a:lnTo>
                      <a:pt x="117" y="478"/>
                    </a:lnTo>
                    <a:lnTo>
                      <a:pt x="93" y="440"/>
                    </a:lnTo>
                    <a:lnTo>
                      <a:pt x="74" y="412"/>
                    </a:lnTo>
                    <a:lnTo>
                      <a:pt x="52" y="376"/>
                    </a:lnTo>
                    <a:lnTo>
                      <a:pt x="50" y="374"/>
                    </a:lnTo>
                    <a:lnTo>
                      <a:pt x="40" y="359"/>
                    </a:lnTo>
                    <a:lnTo>
                      <a:pt x="32" y="347"/>
                    </a:lnTo>
                    <a:lnTo>
                      <a:pt x="32" y="347"/>
                    </a:lnTo>
                    <a:lnTo>
                      <a:pt x="30" y="344"/>
                    </a:lnTo>
                    <a:lnTo>
                      <a:pt x="30" y="344"/>
                    </a:lnTo>
                    <a:lnTo>
                      <a:pt x="25" y="335"/>
                    </a:lnTo>
                    <a:lnTo>
                      <a:pt x="25" y="335"/>
                    </a:lnTo>
                    <a:lnTo>
                      <a:pt x="25" y="335"/>
                    </a:lnTo>
                    <a:lnTo>
                      <a:pt x="6" y="307"/>
                    </a:lnTo>
                    <a:lnTo>
                      <a:pt x="0" y="298"/>
                    </a:lnTo>
                    <a:lnTo>
                      <a:pt x="1" y="291"/>
                    </a:lnTo>
                    <a:lnTo>
                      <a:pt x="3" y="286"/>
                    </a:lnTo>
                    <a:lnTo>
                      <a:pt x="5" y="281"/>
                    </a:lnTo>
                    <a:lnTo>
                      <a:pt x="6" y="274"/>
                    </a:lnTo>
                    <a:lnTo>
                      <a:pt x="6" y="274"/>
                    </a:lnTo>
                    <a:lnTo>
                      <a:pt x="8" y="266"/>
                    </a:lnTo>
                    <a:lnTo>
                      <a:pt x="8" y="266"/>
                    </a:lnTo>
                    <a:lnTo>
                      <a:pt x="8" y="266"/>
                    </a:lnTo>
                    <a:lnTo>
                      <a:pt x="8" y="266"/>
                    </a:lnTo>
                    <a:lnTo>
                      <a:pt x="13" y="254"/>
                    </a:lnTo>
                    <a:lnTo>
                      <a:pt x="13" y="254"/>
                    </a:lnTo>
                    <a:lnTo>
                      <a:pt x="20" y="225"/>
                    </a:lnTo>
                    <a:lnTo>
                      <a:pt x="20" y="225"/>
                    </a:lnTo>
                    <a:lnTo>
                      <a:pt x="22" y="220"/>
                    </a:lnTo>
                    <a:lnTo>
                      <a:pt x="22" y="220"/>
                    </a:lnTo>
                    <a:lnTo>
                      <a:pt x="30" y="191"/>
                    </a:lnTo>
                    <a:lnTo>
                      <a:pt x="30" y="191"/>
                    </a:lnTo>
                    <a:lnTo>
                      <a:pt x="32" y="190"/>
                    </a:lnTo>
                    <a:lnTo>
                      <a:pt x="32" y="186"/>
                    </a:lnTo>
                    <a:lnTo>
                      <a:pt x="35" y="173"/>
                    </a:lnTo>
                    <a:lnTo>
                      <a:pt x="35" y="173"/>
                    </a:lnTo>
                    <a:lnTo>
                      <a:pt x="37" y="166"/>
                    </a:lnTo>
                    <a:lnTo>
                      <a:pt x="37" y="166"/>
                    </a:lnTo>
                    <a:lnTo>
                      <a:pt x="42" y="149"/>
                    </a:lnTo>
                    <a:lnTo>
                      <a:pt x="52" y="112"/>
                    </a:lnTo>
                    <a:lnTo>
                      <a:pt x="52" y="112"/>
                    </a:lnTo>
                    <a:lnTo>
                      <a:pt x="52" y="112"/>
                    </a:lnTo>
                    <a:lnTo>
                      <a:pt x="61" y="81"/>
                    </a:lnTo>
                    <a:lnTo>
                      <a:pt x="84" y="0"/>
                    </a:lnTo>
                    <a:lnTo>
                      <a:pt x="86" y="0"/>
                    </a:lnTo>
                    <a:lnTo>
                      <a:pt x="100" y="5"/>
                    </a:lnTo>
                    <a:lnTo>
                      <a:pt x="132" y="13"/>
                    </a:lnTo>
                    <a:lnTo>
                      <a:pt x="133" y="13"/>
                    </a:lnTo>
                    <a:lnTo>
                      <a:pt x="174" y="25"/>
                    </a:lnTo>
                    <a:lnTo>
                      <a:pt x="174" y="25"/>
                    </a:lnTo>
                    <a:lnTo>
                      <a:pt x="218" y="35"/>
                    </a:lnTo>
                    <a:lnTo>
                      <a:pt x="306" y="58"/>
                    </a:lnTo>
                    <a:lnTo>
                      <a:pt x="306" y="58"/>
                    </a:lnTo>
                    <a:lnTo>
                      <a:pt x="335" y="66"/>
                    </a:lnTo>
                    <a:lnTo>
                      <a:pt x="338" y="66"/>
                    </a:lnTo>
                    <a:lnTo>
                      <a:pt x="344" y="68"/>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1" name="Freeform 64"/>
              <p:cNvSpPr>
                <a:spLocks/>
              </p:cNvSpPr>
              <p:nvPr/>
            </p:nvSpPr>
            <p:spPr bwMode="auto">
              <a:xfrm>
                <a:off x="9548449" y="1610410"/>
                <a:ext cx="260346" cy="543663"/>
              </a:xfrm>
              <a:custGeom>
                <a:avLst/>
                <a:gdLst>
                  <a:gd name="T0" fmla="*/ 61 w 136"/>
                  <a:gd name="T1" fmla="*/ 54 h 284"/>
                  <a:gd name="T2" fmla="*/ 78 w 136"/>
                  <a:gd name="T3" fmla="*/ 101 h 284"/>
                  <a:gd name="T4" fmla="*/ 90 w 136"/>
                  <a:gd name="T5" fmla="*/ 135 h 284"/>
                  <a:gd name="T6" fmla="*/ 97 w 136"/>
                  <a:gd name="T7" fmla="*/ 155 h 284"/>
                  <a:gd name="T8" fmla="*/ 97 w 136"/>
                  <a:gd name="T9" fmla="*/ 159 h 284"/>
                  <a:gd name="T10" fmla="*/ 104 w 136"/>
                  <a:gd name="T11" fmla="*/ 172 h 284"/>
                  <a:gd name="T12" fmla="*/ 104 w 136"/>
                  <a:gd name="T13" fmla="*/ 174 h 284"/>
                  <a:gd name="T14" fmla="*/ 105 w 136"/>
                  <a:gd name="T15" fmla="*/ 184 h 284"/>
                  <a:gd name="T16" fmla="*/ 109 w 136"/>
                  <a:gd name="T17" fmla="*/ 191 h 284"/>
                  <a:gd name="T18" fmla="*/ 114 w 136"/>
                  <a:gd name="T19" fmla="*/ 194 h 284"/>
                  <a:gd name="T20" fmla="*/ 121 w 136"/>
                  <a:gd name="T21" fmla="*/ 198 h 284"/>
                  <a:gd name="T22" fmla="*/ 121 w 136"/>
                  <a:gd name="T23" fmla="*/ 200 h 284"/>
                  <a:gd name="T24" fmla="*/ 122 w 136"/>
                  <a:gd name="T25" fmla="*/ 200 h 284"/>
                  <a:gd name="T26" fmla="*/ 122 w 136"/>
                  <a:gd name="T27" fmla="*/ 205 h 284"/>
                  <a:gd name="T28" fmla="*/ 129 w 136"/>
                  <a:gd name="T29" fmla="*/ 211 h 284"/>
                  <a:gd name="T30" fmla="*/ 134 w 136"/>
                  <a:gd name="T31" fmla="*/ 222 h 284"/>
                  <a:gd name="T32" fmla="*/ 132 w 136"/>
                  <a:gd name="T33" fmla="*/ 232 h 284"/>
                  <a:gd name="T34" fmla="*/ 131 w 136"/>
                  <a:gd name="T35" fmla="*/ 237 h 284"/>
                  <a:gd name="T36" fmla="*/ 126 w 136"/>
                  <a:gd name="T37" fmla="*/ 235 h 284"/>
                  <a:gd name="T38" fmla="*/ 117 w 136"/>
                  <a:gd name="T39" fmla="*/ 242 h 284"/>
                  <a:gd name="T40" fmla="*/ 109 w 136"/>
                  <a:gd name="T41" fmla="*/ 249 h 284"/>
                  <a:gd name="T42" fmla="*/ 109 w 136"/>
                  <a:gd name="T43" fmla="*/ 255 h 284"/>
                  <a:gd name="T44" fmla="*/ 104 w 136"/>
                  <a:gd name="T45" fmla="*/ 262 h 284"/>
                  <a:gd name="T46" fmla="*/ 68 w 136"/>
                  <a:gd name="T47" fmla="*/ 272 h 284"/>
                  <a:gd name="T48" fmla="*/ 46 w 136"/>
                  <a:gd name="T49" fmla="*/ 277 h 284"/>
                  <a:gd name="T50" fmla="*/ 17 w 136"/>
                  <a:gd name="T51" fmla="*/ 284 h 284"/>
                  <a:gd name="T52" fmla="*/ 14 w 136"/>
                  <a:gd name="T53" fmla="*/ 281 h 284"/>
                  <a:gd name="T54" fmla="*/ 7 w 136"/>
                  <a:gd name="T55" fmla="*/ 272 h 284"/>
                  <a:gd name="T56" fmla="*/ 9 w 136"/>
                  <a:gd name="T57" fmla="*/ 245 h 284"/>
                  <a:gd name="T58" fmla="*/ 5 w 136"/>
                  <a:gd name="T59" fmla="*/ 235 h 284"/>
                  <a:gd name="T60" fmla="*/ 4 w 136"/>
                  <a:gd name="T61" fmla="*/ 220 h 284"/>
                  <a:gd name="T62" fmla="*/ 2 w 136"/>
                  <a:gd name="T63" fmla="*/ 208 h 284"/>
                  <a:gd name="T64" fmla="*/ 2 w 136"/>
                  <a:gd name="T65" fmla="*/ 193 h 284"/>
                  <a:gd name="T66" fmla="*/ 4 w 136"/>
                  <a:gd name="T67" fmla="*/ 179 h 284"/>
                  <a:gd name="T68" fmla="*/ 7 w 136"/>
                  <a:gd name="T69" fmla="*/ 174 h 284"/>
                  <a:gd name="T70" fmla="*/ 9 w 136"/>
                  <a:gd name="T71" fmla="*/ 159 h 284"/>
                  <a:gd name="T72" fmla="*/ 7 w 136"/>
                  <a:gd name="T73" fmla="*/ 154 h 284"/>
                  <a:gd name="T74" fmla="*/ 7 w 136"/>
                  <a:gd name="T75" fmla="*/ 133 h 284"/>
                  <a:gd name="T76" fmla="*/ 5 w 136"/>
                  <a:gd name="T77" fmla="*/ 130 h 284"/>
                  <a:gd name="T78" fmla="*/ 5 w 136"/>
                  <a:gd name="T79" fmla="*/ 116 h 284"/>
                  <a:gd name="T80" fmla="*/ 17 w 136"/>
                  <a:gd name="T81" fmla="*/ 106 h 284"/>
                  <a:gd name="T82" fmla="*/ 21 w 136"/>
                  <a:gd name="T83" fmla="*/ 103 h 284"/>
                  <a:gd name="T84" fmla="*/ 29 w 136"/>
                  <a:gd name="T85" fmla="*/ 91 h 284"/>
                  <a:gd name="T86" fmla="*/ 24 w 136"/>
                  <a:gd name="T87" fmla="*/ 71 h 284"/>
                  <a:gd name="T88" fmla="*/ 22 w 136"/>
                  <a:gd name="T89" fmla="*/ 59 h 284"/>
                  <a:gd name="T90" fmla="*/ 21 w 136"/>
                  <a:gd name="T91" fmla="*/ 40 h 284"/>
                  <a:gd name="T92" fmla="*/ 22 w 136"/>
                  <a:gd name="T93" fmla="*/ 37 h 284"/>
                  <a:gd name="T94" fmla="*/ 22 w 136"/>
                  <a:gd name="T95" fmla="*/ 37 h 284"/>
                  <a:gd name="T96" fmla="*/ 24 w 136"/>
                  <a:gd name="T97" fmla="*/ 17 h 284"/>
                  <a:gd name="T98" fmla="*/ 26 w 136"/>
                  <a:gd name="T99" fmla="*/ 8 h 284"/>
                  <a:gd name="T100" fmla="*/ 31 w 136"/>
                  <a:gd name="T101" fmla="*/ 6 h 284"/>
                  <a:gd name="T102" fmla="*/ 41 w 136"/>
                  <a:gd name="T103" fmla="*/ 6 h 284"/>
                  <a:gd name="T104" fmla="*/ 41 w 136"/>
                  <a:gd name="T105" fmla="*/ 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84">
                    <a:moveTo>
                      <a:pt x="43" y="0"/>
                    </a:moveTo>
                    <a:lnTo>
                      <a:pt x="46" y="8"/>
                    </a:lnTo>
                    <a:lnTo>
                      <a:pt x="53" y="27"/>
                    </a:lnTo>
                    <a:lnTo>
                      <a:pt x="61" y="54"/>
                    </a:lnTo>
                    <a:lnTo>
                      <a:pt x="66" y="67"/>
                    </a:lnTo>
                    <a:lnTo>
                      <a:pt x="77" y="94"/>
                    </a:lnTo>
                    <a:lnTo>
                      <a:pt x="78" y="100"/>
                    </a:lnTo>
                    <a:lnTo>
                      <a:pt x="78" y="101"/>
                    </a:lnTo>
                    <a:lnTo>
                      <a:pt x="78" y="101"/>
                    </a:lnTo>
                    <a:lnTo>
                      <a:pt x="83" y="118"/>
                    </a:lnTo>
                    <a:lnTo>
                      <a:pt x="83" y="118"/>
                    </a:lnTo>
                    <a:lnTo>
                      <a:pt x="90" y="135"/>
                    </a:lnTo>
                    <a:lnTo>
                      <a:pt x="90" y="139"/>
                    </a:lnTo>
                    <a:lnTo>
                      <a:pt x="94" y="147"/>
                    </a:lnTo>
                    <a:lnTo>
                      <a:pt x="94" y="147"/>
                    </a:lnTo>
                    <a:lnTo>
                      <a:pt x="97" y="155"/>
                    </a:lnTo>
                    <a:lnTo>
                      <a:pt x="97" y="155"/>
                    </a:lnTo>
                    <a:lnTo>
                      <a:pt x="97" y="157"/>
                    </a:lnTo>
                    <a:lnTo>
                      <a:pt x="97" y="157"/>
                    </a:lnTo>
                    <a:lnTo>
                      <a:pt x="97" y="159"/>
                    </a:lnTo>
                    <a:lnTo>
                      <a:pt x="97" y="159"/>
                    </a:lnTo>
                    <a:lnTo>
                      <a:pt x="102" y="169"/>
                    </a:lnTo>
                    <a:lnTo>
                      <a:pt x="104" y="171"/>
                    </a:lnTo>
                    <a:lnTo>
                      <a:pt x="104" y="172"/>
                    </a:lnTo>
                    <a:lnTo>
                      <a:pt x="104" y="172"/>
                    </a:lnTo>
                    <a:lnTo>
                      <a:pt x="104" y="172"/>
                    </a:lnTo>
                    <a:lnTo>
                      <a:pt x="104" y="172"/>
                    </a:lnTo>
                    <a:lnTo>
                      <a:pt x="104" y="174"/>
                    </a:lnTo>
                    <a:lnTo>
                      <a:pt x="105" y="179"/>
                    </a:lnTo>
                    <a:lnTo>
                      <a:pt x="105" y="179"/>
                    </a:lnTo>
                    <a:lnTo>
                      <a:pt x="105" y="179"/>
                    </a:lnTo>
                    <a:lnTo>
                      <a:pt x="105" y="184"/>
                    </a:lnTo>
                    <a:lnTo>
                      <a:pt x="105" y="188"/>
                    </a:lnTo>
                    <a:lnTo>
                      <a:pt x="105" y="189"/>
                    </a:lnTo>
                    <a:lnTo>
                      <a:pt x="105" y="189"/>
                    </a:lnTo>
                    <a:lnTo>
                      <a:pt x="109" y="191"/>
                    </a:lnTo>
                    <a:lnTo>
                      <a:pt x="109" y="193"/>
                    </a:lnTo>
                    <a:lnTo>
                      <a:pt x="110" y="193"/>
                    </a:lnTo>
                    <a:lnTo>
                      <a:pt x="112" y="193"/>
                    </a:lnTo>
                    <a:lnTo>
                      <a:pt x="114" y="194"/>
                    </a:lnTo>
                    <a:lnTo>
                      <a:pt x="114" y="194"/>
                    </a:lnTo>
                    <a:lnTo>
                      <a:pt x="117" y="198"/>
                    </a:lnTo>
                    <a:lnTo>
                      <a:pt x="117" y="198"/>
                    </a:lnTo>
                    <a:lnTo>
                      <a:pt x="121" y="198"/>
                    </a:lnTo>
                    <a:lnTo>
                      <a:pt x="121" y="198"/>
                    </a:lnTo>
                    <a:lnTo>
                      <a:pt x="121" y="200"/>
                    </a:lnTo>
                    <a:lnTo>
                      <a:pt x="121" y="200"/>
                    </a:lnTo>
                    <a:lnTo>
                      <a:pt x="121" y="200"/>
                    </a:lnTo>
                    <a:lnTo>
                      <a:pt x="122" y="200"/>
                    </a:lnTo>
                    <a:lnTo>
                      <a:pt x="122" y="200"/>
                    </a:lnTo>
                    <a:lnTo>
                      <a:pt x="122" y="200"/>
                    </a:lnTo>
                    <a:lnTo>
                      <a:pt x="122" y="200"/>
                    </a:lnTo>
                    <a:lnTo>
                      <a:pt x="122" y="200"/>
                    </a:lnTo>
                    <a:lnTo>
                      <a:pt x="122" y="200"/>
                    </a:lnTo>
                    <a:lnTo>
                      <a:pt x="122" y="205"/>
                    </a:lnTo>
                    <a:lnTo>
                      <a:pt x="122" y="205"/>
                    </a:lnTo>
                    <a:lnTo>
                      <a:pt x="124" y="208"/>
                    </a:lnTo>
                    <a:lnTo>
                      <a:pt x="124" y="210"/>
                    </a:lnTo>
                    <a:lnTo>
                      <a:pt x="126" y="210"/>
                    </a:lnTo>
                    <a:lnTo>
                      <a:pt x="129" y="211"/>
                    </a:lnTo>
                    <a:lnTo>
                      <a:pt x="131" y="213"/>
                    </a:lnTo>
                    <a:lnTo>
                      <a:pt x="136" y="215"/>
                    </a:lnTo>
                    <a:lnTo>
                      <a:pt x="136" y="216"/>
                    </a:lnTo>
                    <a:lnTo>
                      <a:pt x="134" y="222"/>
                    </a:lnTo>
                    <a:lnTo>
                      <a:pt x="134" y="222"/>
                    </a:lnTo>
                    <a:lnTo>
                      <a:pt x="134" y="222"/>
                    </a:lnTo>
                    <a:lnTo>
                      <a:pt x="132" y="228"/>
                    </a:lnTo>
                    <a:lnTo>
                      <a:pt x="132" y="232"/>
                    </a:lnTo>
                    <a:lnTo>
                      <a:pt x="132" y="233"/>
                    </a:lnTo>
                    <a:lnTo>
                      <a:pt x="132" y="233"/>
                    </a:lnTo>
                    <a:lnTo>
                      <a:pt x="132" y="235"/>
                    </a:lnTo>
                    <a:lnTo>
                      <a:pt x="131" y="237"/>
                    </a:lnTo>
                    <a:lnTo>
                      <a:pt x="127" y="235"/>
                    </a:lnTo>
                    <a:lnTo>
                      <a:pt x="126" y="235"/>
                    </a:lnTo>
                    <a:lnTo>
                      <a:pt x="126" y="235"/>
                    </a:lnTo>
                    <a:lnTo>
                      <a:pt x="126" y="235"/>
                    </a:lnTo>
                    <a:lnTo>
                      <a:pt x="124" y="237"/>
                    </a:lnTo>
                    <a:lnTo>
                      <a:pt x="124" y="237"/>
                    </a:lnTo>
                    <a:lnTo>
                      <a:pt x="121" y="240"/>
                    </a:lnTo>
                    <a:lnTo>
                      <a:pt x="117" y="242"/>
                    </a:lnTo>
                    <a:lnTo>
                      <a:pt x="116" y="244"/>
                    </a:lnTo>
                    <a:lnTo>
                      <a:pt x="112" y="245"/>
                    </a:lnTo>
                    <a:lnTo>
                      <a:pt x="110" y="249"/>
                    </a:lnTo>
                    <a:lnTo>
                      <a:pt x="109" y="249"/>
                    </a:lnTo>
                    <a:lnTo>
                      <a:pt x="109" y="250"/>
                    </a:lnTo>
                    <a:lnTo>
                      <a:pt x="110" y="255"/>
                    </a:lnTo>
                    <a:lnTo>
                      <a:pt x="109" y="255"/>
                    </a:lnTo>
                    <a:lnTo>
                      <a:pt x="109" y="255"/>
                    </a:lnTo>
                    <a:lnTo>
                      <a:pt x="109" y="255"/>
                    </a:lnTo>
                    <a:lnTo>
                      <a:pt x="105" y="257"/>
                    </a:lnTo>
                    <a:lnTo>
                      <a:pt x="105" y="259"/>
                    </a:lnTo>
                    <a:lnTo>
                      <a:pt x="104" y="262"/>
                    </a:lnTo>
                    <a:lnTo>
                      <a:pt x="85" y="267"/>
                    </a:lnTo>
                    <a:lnTo>
                      <a:pt x="78" y="269"/>
                    </a:lnTo>
                    <a:lnTo>
                      <a:pt x="78" y="269"/>
                    </a:lnTo>
                    <a:lnTo>
                      <a:pt x="68" y="272"/>
                    </a:lnTo>
                    <a:lnTo>
                      <a:pt x="65" y="272"/>
                    </a:lnTo>
                    <a:lnTo>
                      <a:pt x="58" y="274"/>
                    </a:lnTo>
                    <a:lnTo>
                      <a:pt x="56" y="274"/>
                    </a:lnTo>
                    <a:lnTo>
                      <a:pt x="46" y="277"/>
                    </a:lnTo>
                    <a:lnTo>
                      <a:pt x="43" y="277"/>
                    </a:lnTo>
                    <a:lnTo>
                      <a:pt x="31" y="281"/>
                    </a:lnTo>
                    <a:lnTo>
                      <a:pt x="21" y="283"/>
                    </a:lnTo>
                    <a:lnTo>
                      <a:pt x="17" y="284"/>
                    </a:lnTo>
                    <a:lnTo>
                      <a:pt x="17" y="284"/>
                    </a:lnTo>
                    <a:lnTo>
                      <a:pt x="17" y="284"/>
                    </a:lnTo>
                    <a:lnTo>
                      <a:pt x="14" y="281"/>
                    </a:lnTo>
                    <a:lnTo>
                      <a:pt x="14" y="281"/>
                    </a:lnTo>
                    <a:lnTo>
                      <a:pt x="12" y="279"/>
                    </a:lnTo>
                    <a:lnTo>
                      <a:pt x="9" y="277"/>
                    </a:lnTo>
                    <a:lnTo>
                      <a:pt x="7" y="272"/>
                    </a:lnTo>
                    <a:lnTo>
                      <a:pt x="7" y="272"/>
                    </a:lnTo>
                    <a:lnTo>
                      <a:pt x="5" y="272"/>
                    </a:lnTo>
                    <a:lnTo>
                      <a:pt x="5" y="272"/>
                    </a:lnTo>
                    <a:lnTo>
                      <a:pt x="10" y="255"/>
                    </a:lnTo>
                    <a:lnTo>
                      <a:pt x="9" y="245"/>
                    </a:lnTo>
                    <a:lnTo>
                      <a:pt x="9" y="244"/>
                    </a:lnTo>
                    <a:lnTo>
                      <a:pt x="7" y="244"/>
                    </a:lnTo>
                    <a:lnTo>
                      <a:pt x="5" y="240"/>
                    </a:lnTo>
                    <a:lnTo>
                      <a:pt x="5" y="235"/>
                    </a:lnTo>
                    <a:lnTo>
                      <a:pt x="5" y="233"/>
                    </a:lnTo>
                    <a:lnTo>
                      <a:pt x="5" y="223"/>
                    </a:lnTo>
                    <a:lnTo>
                      <a:pt x="4" y="222"/>
                    </a:lnTo>
                    <a:lnTo>
                      <a:pt x="4" y="220"/>
                    </a:lnTo>
                    <a:lnTo>
                      <a:pt x="2" y="216"/>
                    </a:lnTo>
                    <a:lnTo>
                      <a:pt x="2" y="213"/>
                    </a:lnTo>
                    <a:lnTo>
                      <a:pt x="2" y="213"/>
                    </a:lnTo>
                    <a:lnTo>
                      <a:pt x="2" y="208"/>
                    </a:lnTo>
                    <a:lnTo>
                      <a:pt x="0" y="205"/>
                    </a:lnTo>
                    <a:lnTo>
                      <a:pt x="0" y="203"/>
                    </a:lnTo>
                    <a:lnTo>
                      <a:pt x="2" y="194"/>
                    </a:lnTo>
                    <a:lnTo>
                      <a:pt x="2" y="193"/>
                    </a:lnTo>
                    <a:lnTo>
                      <a:pt x="2" y="193"/>
                    </a:lnTo>
                    <a:lnTo>
                      <a:pt x="2" y="191"/>
                    </a:lnTo>
                    <a:lnTo>
                      <a:pt x="2" y="184"/>
                    </a:lnTo>
                    <a:lnTo>
                      <a:pt x="4" y="179"/>
                    </a:lnTo>
                    <a:lnTo>
                      <a:pt x="4" y="179"/>
                    </a:lnTo>
                    <a:lnTo>
                      <a:pt x="5" y="177"/>
                    </a:lnTo>
                    <a:lnTo>
                      <a:pt x="7" y="174"/>
                    </a:lnTo>
                    <a:lnTo>
                      <a:pt x="7" y="174"/>
                    </a:lnTo>
                    <a:lnTo>
                      <a:pt x="7" y="171"/>
                    </a:lnTo>
                    <a:lnTo>
                      <a:pt x="7" y="169"/>
                    </a:lnTo>
                    <a:lnTo>
                      <a:pt x="5" y="162"/>
                    </a:lnTo>
                    <a:lnTo>
                      <a:pt x="9" y="159"/>
                    </a:lnTo>
                    <a:lnTo>
                      <a:pt x="9" y="155"/>
                    </a:lnTo>
                    <a:lnTo>
                      <a:pt x="9" y="154"/>
                    </a:lnTo>
                    <a:lnTo>
                      <a:pt x="9" y="154"/>
                    </a:lnTo>
                    <a:lnTo>
                      <a:pt x="7" y="154"/>
                    </a:lnTo>
                    <a:lnTo>
                      <a:pt x="7" y="152"/>
                    </a:lnTo>
                    <a:lnTo>
                      <a:pt x="7" y="147"/>
                    </a:lnTo>
                    <a:lnTo>
                      <a:pt x="7" y="139"/>
                    </a:lnTo>
                    <a:lnTo>
                      <a:pt x="7" y="133"/>
                    </a:lnTo>
                    <a:lnTo>
                      <a:pt x="7" y="133"/>
                    </a:lnTo>
                    <a:lnTo>
                      <a:pt x="7" y="133"/>
                    </a:lnTo>
                    <a:lnTo>
                      <a:pt x="7" y="132"/>
                    </a:lnTo>
                    <a:lnTo>
                      <a:pt x="5" y="130"/>
                    </a:lnTo>
                    <a:lnTo>
                      <a:pt x="2" y="122"/>
                    </a:lnTo>
                    <a:lnTo>
                      <a:pt x="2" y="122"/>
                    </a:lnTo>
                    <a:lnTo>
                      <a:pt x="2" y="120"/>
                    </a:lnTo>
                    <a:lnTo>
                      <a:pt x="5" y="116"/>
                    </a:lnTo>
                    <a:lnTo>
                      <a:pt x="5" y="116"/>
                    </a:lnTo>
                    <a:lnTo>
                      <a:pt x="16" y="110"/>
                    </a:lnTo>
                    <a:lnTo>
                      <a:pt x="17" y="108"/>
                    </a:lnTo>
                    <a:lnTo>
                      <a:pt x="17" y="106"/>
                    </a:lnTo>
                    <a:lnTo>
                      <a:pt x="19" y="105"/>
                    </a:lnTo>
                    <a:lnTo>
                      <a:pt x="21" y="103"/>
                    </a:lnTo>
                    <a:lnTo>
                      <a:pt x="21" y="103"/>
                    </a:lnTo>
                    <a:lnTo>
                      <a:pt x="21" y="103"/>
                    </a:lnTo>
                    <a:lnTo>
                      <a:pt x="22" y="103"/>
                    </a:lnTo>
                    <a:lnTo>
                      <a:pt x="24" y="101"/>
                    </a:lnTo>
                    <a:lnTo>
                      <a:pt x="26" y="100"/>
                    </a:lnTo>
                    <a:lnTo>
                      <a:pt x="29" y="91"/>
                    </a:lnTo>
                    <a:lnTo>
                      <a:pt x="31" y="89"/>
                    </a:lnTo>
                    <a:lnTo>
                      <a:pt x="31" y="81"/>
                    </a:lnTo>
                    <a:lnTo>
                      <a:pt x="29" y="76"/>
                    </a:lnTo>
                    <a:lnTo>
                      <a:pt x="24" y="71"/>
                    </a:lnTo>
                    <a:lnTo>
                      <a:pt x="21" y="67"/>
                    </a:lnTo>
                    <a:lnTo>
                      <a:pt x="21" y="66"/>
                    </a:lnTo>
                    <a:lnTo>
                      <a:pt x="21" y="66"/>
                    </a:lnTo>
                    <a:lnTo>
                      <a:pt x="22" y="59"/>
                    </a:lnTo>
                    <a:lnTo>
                      <a:pt x="26" y="47"/>
                    </a:lnTo>
                    <a:lnTo>
                      <a:pt x="26" y="47"/>
                    </a:lnTo>
                    <a:lnTo>
                      <a:pt x="22" y="44"/>
                    </a:lnTo>
                    <a:lnTo>
                      <a:pt x="21" y="40"/>
                    </a:lnTo>
                    <a:lnTo>
                      <a:pt x="19" y="40"/>
                    </a:lnTo>
                    <a:lnTo>
                      <a:pt x="19" y="40"/>
                    </a:lnTo>
                    <a:lnTo>
                      <a:pt x="21" y="39"/>
                    </a:lnTo>
                    <a:lnTo>
                      <a:pt x="22" y="37"/>
                    </a:lnTo>
                    <a:lnTo>
                      <a:pt x="22" y="37"/>
                    </a:lnTo>
                    <a:lnTo>
                      <a:pt x="24" y="37"/>
                    </a:lnTo>
                    <a:lnTo>
                      <a:pt x="24" y="37"/>
                    </a:lnTo>
                    <a:lnTo>
                      <a:pt x="22" y="37"/>
                    </a:lnTo>
                    <a:lnTo>
                      <a:pt x="21" y="32"/>
                    </a:lnTo>
                    <a:lnTo>
                      <a:pt x="21" y="32"/>
                    </a:lnTo>
                    <a:lnTo>
                      <a:pt x="24" y="25"/>
                    </a:lnTo>
                    <a:lnTo>
                      <a:pt x="24" y="17"/>
                    </a:lnTo>
                    <a:lnTo>
                      <a:pt x="22" y="15"/>
                    </a:lnTo>
                    <a:lnTo>
                      <a:pt x="19" y="13"/>
                    </a:lnTo>
                    <a:lnTo>
                      <a:pt x="22" y="11"/>
                    </a:lnTo>
                    <a:lnTo>
                      <a:pt x="26" y="8"/>
                    </a:lnTo>
                    <a:lnTo>
                      <a:pt x="27" y="5"/>
                    </a:lnTo>
                    <a:lnTo>
                      <a:pt x="29" y="5"/>
                    </a:lnTo>
                    <a:lnTo>
                      <a:pt x="31" y="5"/>
                    </a:lnTo>
                    <a:lnTo>
                      <a:pt x="31" y="6"/>
                    </a:lnTo>
                    <a:lnTo>
                      <a:pt x="31" y="6"/>
                    </a:lnTo>
                    <a:lnTo>
                      <a:pt x="34" y="8"/>
                    </a:lnTo>
                    <a:lnTo>
                      <a:pt x="38" y="8"/>
                    </a:lnTo>
                    <a:lnTo>
                      <a:pt x="41" y="6"/>
                    </a:lnTo>
                    <a:lnTo>
                      <a:pt x="41" y="6"/>
                    </a:lnTo>
                    <a:lnTo>
                      <a:pt x="41" y="5"/>
                    </a:lnTo>
                    <a:lnTo>
                      <a:pt x="41" y="5"/>
                    </a:lnTo>
                    <a:lnTo>
                      <a:pt x="41" y="5"/>
                    </a:lnTo>
                    <a:lnTo>
                      <a:pt x="41" y="1"/>
                    </a:lnTo>
                    <a:lnTo>
                      <a:pt x="41" y="0"/>
                    </a:lnTo>
                    <a:lnTo>
                      <a:pt x="43"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Freeform 65"/>
              <p:cNvSpPr>
                <a:spLocks/>
              </p:cNvSpPr>
              <p:nvPr/>
            </p:nvSpPr>
            <p:spPr bwMode="auto">
              <a:xfrm>
                <a:off x="9286190" y="2498647"/>
                <a:ext cx="210574" cy="476663"/>
              </a:xfrm>
              <a:custGeom>
                <a:avLst/>
                <a:gdLst>
                  <a:gd name="T0" fmla="*/ 90 w 110"/>
                  <a:gd name="T1" fmla="*/ 54 h 249"/>
                  <a:gd name="T2" fmla="*/ 83 w 110"/>
                  <a:gd name="T3" fmla="*/ 61 h 249"/>
                  <a:gd name="T4" fmla="*/ 80 w 110"/>
                  <a:gd name="T5" fmla="*/ 68 h 249"/>
                  <a:gd name="T6" fmla="*/ 78 w 110"/>
                  <a:gd name="T7" fmla="*/ 73 h 249"/>
                  <a:gd name="T8" fmla="*/ 80 w 110"/>
                  <a:gd name="T9" fmla="*/ 81 h 249"/>
                  <a:gd name="T10" fmla="*/ 83 w 110"/>
                  <a:gd name="T11" fmla="*/ 83 h 249"/>
                  <a:gd name="T12" fmla="*/ 85 w 110"/>
                  <a:gd name="T13" fmla="*/ 83 h 249"/>
                  <a:gd name="T14" fmla="*/ 87 w 110"/>
                  <a:gd name="T15" fmla="*/ 81 h 249"/>
                  <a:gd name="T16" fmla="*/ 88 w 110"/>
                  <a:gd name="T17" fmla="*/ 81 h 249"/>
                  <a:gd name="T18" fmla="*/ 88 w 110"/>
                  <a:gd name="T19" fmla="*/ 79 h 249"/>
                  <a:gd name="T20" fmla="*/ 90 w 110"/>
                  <a:gd name="T21" fmla="*/ 79 h 249"/>
                  <a:gd name="T22" fmla="*/ 100 w 110"/>
                  <a:gd name="T23" fmla="*/ 81 h 249"/>
                  <a:gd name="T24" fmla="*/ 97 w 110"/>
                  <a:gd name="T25" fmla="*/ 76 h 249"/>
                  <a:gd name="T26" fmla="*/ 103 w 110"/>
                  <a:gd name="T27" fmla="*/ 85 h 249"/>
                  <a:gd name="T28" fmla="*/ 105 w 110"/>
                  <a:gd name="T29" fmla="*/ 112 h 249"/>
                  <a:gd name="T30" fmla="*/ 107 w 110"/>
                  <a:gd name="T31" fmla="*/ 123 h 249"/>
                  <a:gd name="T32" fmla="*/ 110 w 110"/>
                  <a:gd name="T33" fmla="*/ 149 h 249"/>
                  <a:gd name="T34" fmla="*/ 103 w 110"/>
                  <a:gd name="T35" fmla="*/ 173 h 249"/>
                  <a:gd name="T36" fmla="*/ 100 w 110"/>
                  <a:gd name="T37" fmla="*/ 179 h 249"/>
                  <a:gd name="T38" fmla="*/ 95 w 110"/>
                  <a:gd name="T39" fmla="*/ 193 h 249"/>
                  <a:gd name="T40" fmla="*/ 87 w 110"/>
                  <a:gd name="T41" fmla="*/ 203 h 249"/>
                  <a:gd name="T42" fmla="*/ 83 w 110"/>
                  <a:gd name="T43" fmla="*/ 210 h 249"/>
                  <a:gd name="T44" fmla="*/ 78 w 110"/>
                  <a:gd name="T45" fmla="*/ 225 h 249"/>
                  <a:gd name="T46" fmla="*/ 75 w 110"/>
                  <a:gd name="T47" fmla="*/ 239 h 249"/>
                  <a:gd name="T48" fmla="*/ 71 w 110"/>
                  <a:gd name="T49" fmla="*/ 245 h 249"/>
                  <a:gd name="T50" fmla="*/ 63 w 110"/>
                  <a:gd name="T51" fmla="*/ 249 h 249"/>
                  <a:gd name="T52" fmla="*/ 64 w 110"/>
                  <a:gd name="T53" fmla="*/ 232 h 249"/>
                  <a:gd name="T54" fmla="*/ 61 w 110"/>
                  <a:gd name="T55" fmla="*/ 223 h 249"/>
                  <a:gd name="T56" fmla="*/ 51 w 110"/>
                  <a:gd name="T57" fmla="*/ 223 h 249"/>
                  <a:gd name="T58" fmla="*/ 49 w 110"/>
                  <a:gd name="T59" fmla="*/ 222 h 249"/>
                  <a:gd name="T60" fmla="*/ 44 w 110"/>
                  <a:gd name="T61" fmla="*/ 223 h 249"/>
                  <a:gd name="T62" fmla="*/ 39 w 110"/>
                  <a:gd name="T63" fmla="*/ 222 h 249"/>
                  <a:gd name="T64" fmla="*/ 32 w 110"/>
                  <a:gd name="T65" fmla="*/ 218 h 249"/>
                  <a:gd name="T66" fmla="*/ 29 w 110"/>
                  <a:gd name="T67" fmla="*/ 218 h 249"/>
                  <a:gd name="T68" fmla="*/ 24 w 110"/>
                  <a:gd name="T69" fmla="*/ 213 h 249"/>
                  <a:gd name="T70" fmla="*/ 19 w 110"/>
                  <a:gd name="T71" fmla="*/ 212 h 249"/>
                  <a:gd name="T72" fmla="*/ 10 w 110"/>
                  <a:gd name="T73" fmla="*/ 206 h 249"/>
                  <a:gd name="T74" fmla="*/ 5 w 110"/>
                  <a:gd name="T75" fmla="*/ 205 h 249"/>
                  <a:gd name="T76" fmla="*/ 5 w 110"/>
                  <a:gd name="T77" fmla="*/ 195 h 249"/>
                  <a:gd name="T78" fmla="*/ 2 w 110"/>
                  <a:gd name="T79" fmla="*/ 193 h 249"/>
                  <a:gd name="T80" fmla="*/ 2 w 110"/>
                  <a:gd name="T81" fmla="*/ 186 h 249"/>
                  <a:gd name="T82" fmla="*/ 4 w 110"/>
                  <a:gd name="T83" fmla="*/ 176 h 249"/>
                  <a:gd name="T84" fmla="*/ 7 w 110"/>
                  <a:gd name="T85" fmla="*/ 171 h 249"/>
                  <a:gd name="T86" fmla="*/ 19 w 110"/>
                  <a:gd name="T87" fmla="*/ 161 h 249"/>
                  <a:gd name="T88" fmla="*/ 29 w 110"/>
                  <a:gd name="T89" fmla="*/ 147 h 249"/>
                  <a:gd name="T90" fmla="*/ 39 w 110"/>
                  <a:gd name="T91" fmla="*/ 132 h 249"/>
                  <a:gd name="T92" fmla="*/ 51 w 110"/>
                  <a:gd name="T93" fmla="*/ 120 h 249"/>
                  <a:gd name="T94" fmla="*/ 22 w 110"/>
                  <a:gd name="T95" fmla="*/ 101 h 249"/>
                  <a:gd name="T96" fmla="*/ 15 w 110"/>
                  <a:gd name="T97" fmla="*/ 90 h 249"/>
                  <a:gd name="T98" fmla="*/ 5 w 110"/>
                  <a:gd name="T99" fmla="*/ 86 h 249"/>
                  <a:gd name="T100" fmla="*/ 2 w 110"/>
                  <a:gd name="T101" fmla="*/ 68 h 249"/>
                  <a:gd name="T102" fmla="*/ 9 w 110"/>
                  <a:gd name="T103" fmla="*/ 56 h 249"/>
                  <a:gd name="T104" fmla="*/ 2 w 110"/>
                  <a:gd name="T105" fmla="*/ 47 h 249"/>
                  <a:gd name="T106" fmla="*/ 4 w 110"/>
                  <a:gd name="T107" fmla="*/ 40 h 249"/>
                  <a:gd name="T108" fmla="*/ 10 w 110"/>
                  <a:gd name="T109" fmla="*/ 32 h 249"/>
                  <a:gd name="T110" fmla="*/ 14 w 110"/>
                  <a:gd name="T111" fmla="*/ 18 h 249"/>
                  <a:gd name="T112" fmla="*/ 17 w 110"/>
                  <a:gd name="T113" fmla="*/ 7 h 249"/>
                  <a:gd name="T114" fmla="*/ 64 w 110"/>
                  <a:gd name="T115" fmla="*/ 13 h 249"/>
                  <a:gd name="T116" fmla="*/ 92 w 110"/>
                  <a:gd name="T117" fmla="*/ 20 h 249"/>
                  <a:gd name="T118" fmla="*/ 93 w 110"/>
                  <a:gd name="T119" fmla="*/ 34 h 249"/>
                  <a:gd name="T120" fmla="*/ 92 w 110"/>
                  <a:gd name="T121" fmla="*/ 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 h="249">
                    <a:moveTo>
                      <a:pt x="92" y="46"/>
                    </a:moveTo>
                    <a:lnTo>
                      <a:pt x="90" y="47"/>
                    </a:lnTo>
                    <a:lnTo>
                      <a:pt x="90" y="47"/>
                    </a:lnTo>
                    <a:lnTo>
                      <a:pt x="92" y="52"/>
                    </a:lnTo>
                    <a:lnTo>
                      <a:pt x="90" y="52"/>
                    </a:lnTo>
                    <a:lnTo>
                      <a:pt x="90" y="54"/>
                    </a:lnTo>
                    <a:lnTo>
                      <a:pt x="88" y="56"/>
                    </a:lnTo>
                    <a:lnTo>
                      <a:pt x="88" y="57"/>
                    </a:lnTo>
                    <a:lnTo>
                      <a:pt x="87" y="59"/>
                    </a:lnTo>
                    <a:lnTo>
                      <a:pt x="88" y="59"/>
                    </a:lnTo>
                    <a:lnTo>
                      <a:pt x="87" y="59"/>
                    </a:lnTo>
                    <a:lnTo>
                      <a:pt x="83" y="61"/>
                    </a:lnTo>
                    <a:lnTo>
                      <a:pt x="81" y="61"/>
                    </a:lnTo>
                    <a:lnTo>
                      <a:pt x="81" y="61"/>
                    </a:lnTo>
                    <a:lnTo>
                      <a:pt x="80" y="62"/>
                    </a:lnTo>
                    <a:lnTo>
                      <a:pt x="80" y="62"/>
                    </a:lnTo>
                    <a:lnTo>
                      <a:pt x="80" y="64"/>
                    </a:lnTo>
                    <a:lnTo>
                      <a:pt x="80" y="68"/>
                    </a:lnTo>
                    <a:lnTo>
                      <a:pt x="80" y="69"/>
                    </a:lnTo>
                    <a:lnTo>
                      <a:pt x="80" y="71"/>
                    </a:lnTo>
                    <a:lnTo>
                      <a:pt x="80" y="71"/>
                    </a:lnTo>
                    <a:lnTo>
                      <a:pt x="80" y="71"/>
                    </a:lnTo>
                    <a:lnTo>
                      <a:pt x="78" y="73"/>
                    </a:lnTo>
                    <a:lnTo>
                      <a:pt x="78" y="73"/>
                    </a:lnTo>
                    <a:lnTo>
                      <a:pt x="78" y="76"/>
                    </a:lnTo>
                    <a:lnTo>
                      <a:pt x="78" y="78"/>
                    </a:lnTo>
                    <a:lnTo>
                      <a:pt x="78" y="78"/>
                    </a:lnTo>
                    <a:lnTo>
                      <a:pt x="78" y="79"/>
                    </a:lnTo>
                    <a:lnTo>
                      <a:pt x="78" y="81"/>
                    </a:lnTo>
                    <a:lnTo>
                      <a:pt x="80" y="81"/>
                    </a:lnTo>
                    <a:lnTo>
                      <a:pt x="81" y="81"/>
                    </a:lnTo>
                    <a:lnTo>
                      <a:pt x="81" y="81"/>
                    </a:lnTo>
                    <a:lnTo>
                      <a:pt x="81" y="81"/>
                    </a:lnTo>
                    <a:lnTo>
                      <a:pt x="83" y="81"/>
                    </a:lnTo>
                    <a:lnTo>
                      <a:pt x="83" y="83"/>
                    </a:lnTo>
                    <a:lnTo>
                      <a:pt x="83" y="83"/>
                    </a:lnTo>
                    <a:lnTo>
                      <a:pt x="83" y="83"/>
                    </a:lnTo>
                    <a:lnTo>
                      <a:pt x="83" y="83"/>
                    </a:lnTo>
                    <a:lnTo>
                      <a:pt x="85" y="83"/>
                    </a:lnTo>
                    <a:lnTo>
                      <a:pt x="85" y="83"/>
                    </a:lnTo>
                    <a:lnTo>
                      <a:pt x="85" y="83"/>
                    </a:lnTo>
                    <a:lnTo>
                      <a:pt x="85" y="83"/>
                    </a:lnTo>
                    <a:lnTo>
                      <a:pt x="85" y="81"/>
                    </a:lnTo>
                    <a:lnTo>
                      <a:pt x="87" y="81"/>
                    </a:lnTo>
                    <a:lnTo>
                      <a:pt x="87" y="81"/>
                    </a:lnTo>
                    <a:lnTo>
                      <a:pt x="87" y="81"/>
                    </a:lnTo>
                    <a:lnTo>
                      <a:pt x="87" y="81"/>
                    </a:lnTo>
                    <a:lnTo>
                      <a:pt x="87" y="81"/>
                    </a:lnTo>
                    <a:lnTo>
                      <a:pt x="87" y="81"/>
                    </a:lnTo>
                    <a:lnTo>
                      <a:pt x="87" y="81"/>
                    </a:lnTo>
                    <a:lnTo>
                      <a:pt x="87" y="81"/>
                    </a:lnTo>
                    <a:lnTo>
                      <a:pt x="87" y="81"/>
                    </a:lnTo>
                    <a:lnTo>
                      <a:pt x="87" y="81"/>
                    </a:lnTo>
                    <a:lnTo>
                      <a:pt x="88" y="81"/>
                    </a:lnTo>
                    <a:lnTo>
                      <a:pt x="88" y="81"/>
                    </a:lnTo>
                    <a:lnTo>
                      <a:pt x="88" y="81"/>
                    </a:lnTo>
                    <a:lnTo>
                      <a:pt x="88" y="81"/>
                    </a:lnTo>
                    <a:lnTo>
                      <a:pt x="88" y="81"/>
                    </a:lnTo>
                    <a:lnTo>
                      <a:pt x="88" y="79"/>
                    </a:lnTo>
                    <a:lnTo>
                      <a:pt x="88" y="79"/>
                    </a:lnTo>
                    <a:lnTo>
                      <a:pt x="88" y="79"/>
                    </a:lnTo>
                    <a:lnTo>
                      <a:pt x="90" y="79"/>
                    </a:lnTo>
                    <a:lnTo>
                      <a:pt x="90" y="79"/>
                    </a:lnTo>
                    <a:lnTo>
                      <a:pt x="90" y="79"/>
                    </a:lnTo>
                    <a:lnTo>
                      <a:pt x="90" y="79"/>
                    </a:lnTo>
                    <a:lnTo>
                      <a:pt x="90" y="79"/>
                    </a:lnTo>
                    <a:lnTo>
                      <a:pt x="90" y="81"/>
                    </a:lnTo>
                    <a:lnTo>
                      <a:pt x="93" y="81"/>
                    </a:lnTo>
                    <a:lnTo>
                      <a:pt x="93" y="81"/>
                    </a:lnTo>
                    <a:lnTo>
                      <a:pt x="95" y="81"/>
                    </a:lnTo>
                    <a:lnTo>
                      <a:pt x="97" y="81"/>
                    </a:lnTo>
                    <a:lnTo>
                      <a:pt x="100" y="81"/>
                    </a:lnTo>
                    <a:lnTo>
                      <a:pt x="100" y="81"/>
                    </a:lnTo>
                    <a:lnTo>
                      <a:pt x="100" y="81"/>
                    </a:lnTo>
                    <a:lnTo>
                      <a:pt x="100" y="78"/>
                    </a:lnTo>
                    <a:lnTo>
                      <a:pt x="98" y="76"/>
                    </a:lnTo>
                    <a:lnTo>
                      <a:pt x="97" y="76"/>
                    </a:lnTo>
                    <a:lnTo>
                      <a:pt x="97" y="76"/>
                    </a:lnTo>
                    <a:lnTo>
                      <a:pt x="98" y="76"/>
                    </a:lnTo>
                    <a:lnTo>
                      <a:pt x="98" y="76"/>
                    </a:lnTo>
                    <a:lnTo>
                      <a:pt x="100" y="76"/>
                    </a:lnTo>
                    <a:lnTo>
                      <a:pt x="102" y="78"/>
                    </a:lnTo>
                    <a:lnTo>
                      <a:pt x="102" y="81"/>
                    </a:lnTo>
                    <a:lnTo>
                      <a:pt x="103" y="85"/>
                    </a:lnTo>
                    <a:lnTo>
                      <a:pt x="103" y="88"/>
                    </a:lnTo>
                    <a:lnTo>
                      <a:pt x="105" y="93"/>
                    </a:lnTo>
                    <a:lnTo>
                      <a:pt x="105" y="95"/>
                    </a:lnTo>
                    <a:lnTo>
                      <a:pt x="105" y="98"/>
                    </a:lnTo>
                    <a:lnTo>
                      <a:pt x="105" y="107"/>
                    </a:lnTo>
                    <a:lnTo>
                      <a:pt x="105" y="112"/>
                    </a:lnTo>
                    <a:lnTo>
                      <a:pt x="105" y="113"/>
                    </a:lnTo>
                    <a:lnTo>
                      <a:pt x="105" y="113"/>
                    </a:lnTo>
                    <a:lnTo>
                      <a:pt x="107" y="113"/>
                    </a:lnTo>
                    <a:lnTo>
                      <a:pt x="105" y="113"/>
                    </a:lnTo>
                    <a:lnTo>
                      <a:pt x="105" y="115"/>
                    </a:lnTo>
                    <a:lnTo>
                      <a:pt x="107" y="123"/>
                    </a:lnTo>
                    <a:lnTo>
                      <a:pt x="107" y="125"/>
                    </a:lnTo>
                    <a:lnTo>
                      <a:pt x="107" y="134"/>
                    </a:lnTo>
                    <a:lnTo>
                      <a:pt x="109" y="144"/>
                    </a:lnTo>
                    <a:lnTo>
                      <a:pt x="110" y="147"/>
                    </a:lnTo>
                    <a:lnTo>
                      <a:pt x="110" y="149"/>
                    </a:lnTo>
                    <a:lnTo>
                      <a:pt x="110" y="149"/>
                    </a:lnTo>
                    <a:lnTo>
                      <a:pt x="110" y="149"/>
                    </a:lnTo>
                    <a:lnTo>
                      <a:pt x="109" y="151"/>
                    </a:lnTo>
                    <a:lnTo>
                      <a:pt x="109" y="156"/>
                    </a:lnTo>
                    <a:lnTo>
                      <a:pt x="105" y="164"/>
                    </a:lnTo>
                    <a:lnTo>
                      <a:pt x="103" y="173"/>
                    </a:lnTo>
                    <a:lnTo>
                      <a:pt x="103" y="173"/>
                    </a:lnTo>
                    <a:lnTo>
                      <a:pt x="102" y="176"/>
                    </a:lnTo>
                    <a:lnTo>
                      <a:pt x="102" y="178"/>
                    </a:lnTo>
                    <a:lnTo>
                      <a:pt x="100" y="178"/>
                    </a:lnTo>
                    <a:lnTo>
                      <a:pt x="100" y="179"/>
                    </a:lnTo>
                    <a:lnTo>
                      <a:pt x="100" y="179"/>
                    </a:lnTo>
                    <a:lnTo>
                      <a:pt x="100" y="179"/>
                    </a:lnTo>
                    <a:lnTo>
                      <a:pt x="100" y="179"/>
                    </a:lnTo>
                    <a:lnTo>
                      <a:pt x="102" y="181"/>
                    </a:lnTo>
                    <a:lnTo>
                      <a:pt x="102" y="181"/>
                    </a:lnTo>
                    <a:lnTo>
                      <a:pt x="100" y="186"/>
                    </a:lnTo>
                    <a:lnTo>
                      <a:pt x="98" y="190"/>
                    </a:lnTo>
                    <a:lnTo>
                      <a:pt x="95" y="193"/>
                    </a:lnTo>
                    <a:lnTo>
                      <a:pt x="95" y="193"/>
                    </a:lnTo>
                    <a:lnTo>
                      <a:pt x="95" y="195"/>
                    </a:lnTo>
                    <a:lnTo>
                      <a:pt x="95" y="195"/>
                    </a:lnTo>
                    <a:lnTo>
                      <a:pt x="92" y="196"/>
                    </a:lnTo>
                    <a:lnTo>
                      <a:pt x="88" y="201"/>
                    </a:lnTo>
                    <a:lnTo>
                      <a:pt x="87" y="203"/>
                    </a:lnTo>
                    <a:lnTo>
                      <a:pt x="87" y="205"/>
                    </a:lnTo>
                    <a:lnTo>
                      <a:pt x="87" y="205"/>
                    </a:lnTo>
                    <a:lnTo>
                      <a:pt x="87" y="206"/>
                    </a:lnTo>
                    <a:lnTo>
                      <a:pt x="85" y="206"/>
                    </a:lnTo>
                    <a:lnTo>
                      <a:pt x="83" y="208"/>
                    </a:lnTo>
                    <a:lnTo>
                      <a:pt x="83" y="210"/>
                    </a:lnTo>
                    <a:lnTo>
                      <a:pt x="81" y="213"/>
                    </a:lnTo>
                    <a:lnTo>
                      <a:pt x="81" y="213"/>
                    </a:lnTo>
                    <a:lnTo>
                      <a:pt x="81" y="215"/>
                    </a:lnTo>
                    <a:lnTo>
                      <a:pt x="80" y="218"/>
                    </a:lnTo>
                    <a:lnTo>
                      <a:pt x="78" y="225"/>
                    </a:lnTo>
                    <a:lnTo>
                      <a:pt x="78" y="225"/>
                    </a:lnTo>
                    <a:lnTo>
                      <a:pt x="78" y="225"/>
                    </a:lnTo>
                    <a:lnTo>
                      <a:pt x="80" y="225"/>
                    </a:lnTo>
                    <a:lnTo>
                      <a:pt x="80" y="227"/>
                    </a:lnTo>
                    <a:lnTo>
                      <a:pt x="78" y="230"/>
                    </a:lnTo>
                    <a:lnTo>
                      <a:pt x="75" y="235"/>
                    </a:lnTo>
                    <a:lnTo>
                      <a:pt x="75" y="239"/>
                    </a:lnTo>
                    <a:lnTo>
                      <a:pt x="75" y="239"/>
                    </a:lnTo>
                    <a:lnTo>
                      <a:pt x="75" y="240"/>
                    </a:lnTo>
                    <a:lnTo>
                      <a:pt x="73" y="240"/>
                    </a:lnTo>
                    <a:lnTo>
                      <a:pt x="71" y="244"/>
                    </a:lnTo>
                    <a:lnTo>
                      <a:pt x="71" y="245"/>
                    </a:lnTo>
                    <a:lnTo>
                      <a:pt x="71" y="245"/>
                    </a:lnTo>
                    <a:lnTo>
                      <a:pt x="70" y="245"/>
                    </a:lnTo>
                    <a:lnTo>
                      <a:pt x="70" y="245"/>
                    </a:lnTo>
                    <a:lnTo>
                      <a:pt x="68" y="247"/>
                    </a:lnTo>
                    <a:lnTo>
                      <a:pt x="66" y="247"/>
                    </a:lnTo>
                    <a:lnTo>
                      <a:pt x="66" y="247"/>
                    </a:lnTo>
                    <a:lnTo>
                      <a:pt x="63" y="249"/>
                    </a:lnTo>
                    <a:lnTo>
                      <a:pt x="63" y="249"/>
                    </a:lnTo>
                    <a:lnTo>
                      <a:pt x="63" y="247"/>
                    </a:lnTo>
                    <a:lnTo>
                      <a:pt x="63" y="240"/>
                    </a:lnTo>
                    <a:lnTo>
                      <a:pt x="63" y="240"/>
                    </a:lnTo>
                    <a:lnTo>
                      <a:pt x="63" y="237"/>
                    </a:lnTo>
                    <a:lnTo>
                      <a:pt x="64" y="232"/>
                    </a:lnTo>
                    <a:lnTo>
                      <a:pt x="64" y="230"/>
                    </a:lnTo>
                    <a:lnTo>
                      <a:pt x="64" y="229"/>
                    </a:lnTo>
                    <a:lnTo>
                      <a:pt x="64" y="225"/>
                    </a:lnTo>
                    <a:lnTo>
                      <a:pt x="63" y="223"/>
                    </a:lnTo>
                    <a:lnTo>
                      <a:pt x="61" y="223"/>
                    </a:lnTo>
                    <a:lnTo>
                      <a:pt x="61" y="223"/>
                    </a:lnTo>
                    <a:lnTo>
                      <a:pt x="58" y="222"/>
                    </a:lnTo>
                    <a:lnTo>
                      <a:pt x="56" y="222"/>
                    </a:lnTo>
                    <a:lnTo>
                      <a:pt x="54" y="223"/>
                    </a:lnTo>
                    <a:lnTo>
                      <a:pt x="53" y="223"/>
                    </a:lnTo>
                    <a:lnTo>
                      <a:pt x="51" y="223"/>
                    </a:lnTo>
                    <a:lnTo>
                      <a:pt x="51" y="223"/>
                    </a:lnTo>
                    <a:lnTo>
                      <a:pt x="53" y="222"/>
                    </a:lnTo>
                    <a:lnTo>
                      <a:pt x="53" y="222"/>
                    </a:lnTo>
                    <a:lnTo>
                      <a:pt x="51" y="222"/>
                    </a:lnTo>
                    <a:lnTo>
                      <a:pt x="51" y="222"/>
                    </a:lnTo>
                    <a:lnTo>
                      <a:pt x="51" y="222"/>
                    </a:lnTo>
                    <a:lnTo>
                      <a:pt x="49" y="222"/>
                    </a:lnTo>
                    <a:lnTo>
                      <a:pt x="49" y="222"/>
                    </a:lnTo>
                    <a:lnTo>
                      <a:pt x="49" y="222"/>
                    </a:lnTo>
                    <a:lnTo>
                      <a:pt x="48" y="223"/>
                    </a:lnTo>
                    <a:lnTo>
                      <a:pt x="46" y="223"/>
                    </a:lnTo>
                    <a:lnTo>
                      <a:pt x="46" y="223"/>
                    </a:lnTo>
                    <a:lnTo>
                      <a:pt x="44" y="223"/>
                    </a:lnTo>
                    <a:lnTo>
                      <a:pt x="44" y="225"/>
                    </a:lnTo>
                    <a:lnTo>
                      <a:pt x="44" y="227"/>
                    </a:lnTo>
                    <a:lnTo>
                      <a:pt x="44" y="227"/>
                    </a:lnTo>
                    <a:lnTo>
                      <a:pt x="41" y="225"/>
                    </a:lnTo>
                    <a:lnTo>
                      <a:pt x="41" y="223"/>
                    </a:lnTo>
                    <a:lnTo>
                      <a:pt x="39" y="222"/>
                    </a:lnTo>
                    <a:lnTo>
                      <a:pt x="39" y="222"/>
                    </a:lnTo>
                    <a:lnTo>
                      <a:pt x="36" y="220"/>
                    </a:lnTo>
                    <a:lnTo>
                      <a:pt x="36" y="220"/>
                    </a:lnTo>
                    <a:lnTo>
                      <a:pt x="32" y="220"/>
                    </a:lnTo>
                    <a:lnTo>
                      <a:pt x="32" y="218"/>
                    </a:lnTo>
                    <a:lnTo>
                      <a:pt x="32" y="218"/>
                    </a:lnTo>
                    <a:lnTo>
                      <a:pt x="32" y="218"/>
                    </a:lnTo>
                    <a:lnTo>
                      <a:pt x="32" y="217"/>
                    </a:lnTo>
                    <a:lnTo>
                      <a:pt x="31" y="217"/>
                    </a:lnTo>
                    <a:lnTo>
                      <a:pt x="29" y="217"/>
                    </a:lnTo>
                    <a:lnTo>
                      <a:pt x="29" y="218"/>
                    </a:lnTo>
                    <a:lnTo>
                      <a:pt x="29" y="218"/>
                    </a:lnTo>
                    <a:lnTo>
                      <a:pt x="27" y="218"/>
                    </a:lnTo>
                    <a:lnTo>
                      <a:pt x="27" y="217"/>
                    </a:lnTo>
                    <a:lnTo>
                      <a:pt x="26" y="215"/>
                    </a:lnTo>
                    <a:lnTo>
                      <a:pt x="26" y="215"/>
                    </a:lnTo>
                    <a:lnTo>
                      <a:pt x="24" y="213"/>
                    </a:lnTo>
                    <a:lnTo>
                      <a:pt x="24" y="213"/>
                    </a:lnTo>
                    <a:lnTo>
                      <a:pt x="22" y="213"/>
                    </a:lnTo>
                    <a:lnTo>
                      <a:pt x="22" y="215"/>
                    </a:lnTo>
                    <a:lnTo>
                      <a:pt x="19" y="213"/>
                    </a:lnTo>
                    <a:lnTo>
                      <a:pt x="19" y="213"/>
                    </a:lnTo>
                    <a:lnTo>
                      <a:pt x="19" y="212"/>
                    </a:lnTo>
                    <a:lnTo>
                      <a:pt x="19" y="212"/>
                    </a:lnTo>
                    <a:lnTo>
                      <a:pt x="17" y="212"/>
                    </a:lnTo>
                    <a:lnTo>
                      <a:pt x="17" y="212"/>
                    </a:lnTo>
                    <a:lnTo>
                      <a:pt x="15" y="212"/>
                    </a:lnTo>
                    <a:lnTo>
                      <a:pt x="14" y="210"/>
                    </a:lnTo>
                    <a:lnTo>
                      <a:pt x="12" y="206"/>
                    </a:lnTo>
                    <a:lnTo>
                      <a:pt x="10" y="206"/>
                    </a:lnTo>
                    <a:lnTo>
                      <a:pt x="10" y="206"/>
                    </a:lnTo>
                    <a:lnTo>
                      <a:pt x="9" y="206"/>
                    </a:lnTo>
                    <a:lnTo>
                      <a:pt x="9" y="206"/>
                    </a:lnTo>
                    <a:lnTo>
                      <a:pt x="5" y="206"/>
                    </a:lnTo>
                    <a:lnTo>
                      <a:pt x="5" y="205"/>
                    </a:lnTo>
                    <a:lnTo>
                      <a:pt x="5" y="205"/>
                    </a:lnTo>
                    <a:lnTo>
                      <a:pt x="4" y="203"/>
                    </a:lnTo>
                    <a:lnTo>
                      <a:pt x="5" y="201"/>
                    </a:lnTo>
                    <a:lnTo>
                      <a:pt x="5" y="201"/>
                    </a:lnTo>
                    <a:lnTo>
                      <a:pt x="5" y="195"/>
                    </a:lnTo>
                    <a:lnTo>
                      <a:pt x="5" y="195"/>
                    </a:lnTo>
                    <a:lnTo>
                      <a:pt x="5" y="195"/>
                    </a:lnTo>
                    <a:lnTo>
                      <a:pt x="4" y="193"/>
                    </a:lnTo>
                    <a:lnTo>
                      <a:pt x="4" y="193"/>
                    </a:lnTo>
                    <a:lnTo>
                      <a:pt x="4" y="193"/>
                    </a:lnTo>
                    <a:lnTo>
                      <a:pt x="2" y="193"/>
                    </a:lnTo>
                    <a:lnTo>
                      <a:pt x="2" y="193"/>
                    </a:lnTo>
                    <a:lnTo>
                      <a:pt x="2" y="193"/>
                    </a:lnTo>
                    <a:lnTo>
                      <a:pt x="2" y="193"/>
                    </a:lnTo>
                    <a:lnTo>
                      <a:pt x="2" y="193"/>
                    </a:lnTo>
                    <a:lnTo>
                      <a:pt x="0" y="191"/>
                    </a:lnTo>
                    <a:lnTo>
                      <a:pt x="0" y="190"/>
                    </a:lnTo>
                    <a:lnTo>
                      <a:pt x="2" y="186"/>
                    </a:lnTo>
                    <a:lnTo>
                      <a:pt x="2" y="186"/>
                    </a:lnTo>
                    <a:lnTo>
                      <a:pt x="2" y="183"/>
                    </a:lnTo>
                    <a:lnTo>
                      <a:pt x="2" y="183"/>
                    </a:lnTo>
                    <a:lnTo>
                      <a:pt x="2" y="181"/>
                    </a:lnTo>
                    <a:lnTo>
                      <a:pt x="4" y="178"/>
                    </a:lnTo>
                    <a:lnTo>
                      <a:pt x="4" y="178"/>
                    </a:lnTo>
                    <a:lnTo>
                      <a:pt x="4" y="176"/>
                    </a:lnTo>
                    <a:lnTo>
                      <a:pt x="4" y="176"/>
                    </a:lnTo>
                    <a:lnTo>
                      <a:pt x="4" y="176"/>
                    </a:lnTo>
                    <a:lnTo>
                      <a:pt x="5" y="173"/>
                    </a:lnTo>
                    <a:lnTo>
                      <a:pt x="5" y="173"/>
                    </a:lnTo>
                    <a:lnTo>
                      <a:pt x="5" y="173"/>
                    </a:lnTo>
                    <a:lnTo>
                      <a:pt x="7" y="171"/>
                    </a:lnTo>
                    <a:lnTo>
                      <a:pt x="7" y="169"/>
                    </a:lnTo>
                    <a:lnTo>
                      <a:pt x="9" y="168"/>
                    </a:lnTo>
                    <a:lnTo>
                      <a:pt x="10" y="166"/>
                    </a:lnTo>
                    <a:lnTo>
                      <a:pt x="14" y="162"/>
                    </a:lnTo>
                    <a:lnTo>
                      <a:pt x="17" y="162"/>
                    </a:lnTo>
                    <a:lnTo>
                      <a:pt x="19" y="161"/>
                    </a:lnTo>
                    <a:lnTo>
                      <a:pt x="20" y="159"/>
                    </a:lnTo>
                    <a:lnTo>
                      <a:pt x="20" y="159"/>
                    </a:lnTo>
                    <a:lnTo>
                      <a:pt x="22" y="157"/>
                    </a:lnTo>
                    <a:lnTo>
                      <a:pt x="24" y="154"/>
                    </a:lnTo>
                    <a:lnTo>
                      <a:pt x="26" y="152"/>
                    </a:lnTo>
                    <a:lnTo>
                      <a:pt x="29" y="147"/>
                    </a:lnTo>
                    <a:lnTo>
                      <a:pt x="29" y="145"/>
                    </a:lnTo>
                    <a:lnTo>
                      <a:pt x="31" y="144"/>
                    </a:lnTo>
                    <a:lnTo>
                      <a:pt x="32" y="140"/>
                    </a:lnTo>
                    <a:lnTo>
                      <a:pt x="36" y="137"/>
                    </a:lnTo>
                    <a:lnTo>
                      <a:pt x="36" y="137"/>
                    </a:lnTo>
                    <a:lnTo>
                      <a:pt x="39" y="132"/>
                    </a:lnTo>
                    <a:lnTo>
                      <a:pt x="44" y="129"/>
                    </a:lnTo>
                    <a:lnTo>
                      <a:pt x="51" y="123"/>
                    </a:lnTo>
                    <a:lnTo>
                      <a:pt x="51" y="122"/>
                    </a:lnTo>
                    <a:lnTo>
                      <a:pt x="51" y="122"/>
                    </a:lnTo>
                    <a:lnTo>
                      <a:pt x="51" y="122"/>
                    </a:lnTo>
                    <a:lnTo>
                      <a:pt x="51" y="120"/>
                    </a:lnTo>
                    <a:lnTo>
                      <a:pt x="48" y="117"/>
                    </a:lnTo>
                    <a:lnTo>
                      <a:pt x="46" y="117"/>
                    </a:lnTo>
                    <a:lnTo>
                      <a:pt x="37" y="110"/>
                    </a:lnTo>
                    <a:lnTo>
                      <a:pt x="31" y="107"/>
                    </a:lnTo>
                    <a:lnTo>
                      <a:pt x="22" y="101"/>
                    </a:lnTo>
                    <a:lnTo>
                      <a:pt x="22" y="101"/>
                    </a:lnTo>
                    <a:lnTo>
                      <a:pt x="19" y="101"/>
                    </a:lnTo>
                    <a:lnTo>
                      <a:pt x="19" y="101"/>
                    </a:lnTo>
                    <a:lnTo>
                      <a:pt x="17" y="98"/>
                    </a:lnTo>
                    <a:lnTo>
                      <a:pt x="17" y="91"/>
                    </a:lnTo>
                    <a:lnTo>
                      <a:pt x="15" y="90"/>
                    </a:lnTo>
                    <a:lnTo>
                      <a:pt x="15" y="90"/>
                    </a:lnTo>
                    <a:lnTo>
                      <a:pt x="15" y="90"/>
                    </a:lnTo>
                    <a:lnTo>
                      <a:pt x="12" y="86"/>
                    </a:lnTo>
                    <a:lnTo>
                      <a:pt x="10" y="86"/>
                    </a:lnTo>
                    <a:lnTo>
                      <a:pt x="10" y="86"/>
                    </a:lnTo>
                    <a:lnTo>
                      <a:pt x="9" y="88"/>
                    </a:lnTo>
                    <a:lnTo>
                      <a:pt x="5" y="86"/>
                    </a:lnTo>
                    <a:lnTo>
                      <a:pt x="5" y="86"/>
                    </a:lnTo>
                    <a:lnTo>
                      <a:pt x="4" y="85"/>
                    </a:lnTo>
                    <a:lnTo>
                      <a:pt x="4" y="85"/>
                    </a:lnTo>
                    <a:lnTo>
                      <a:pt x="2" y="76"/>
                    </a:lnTo>
                    <a:lnTo>
                      <a:pt x="0" y="71"/>
                    </a:lnTo>
                    <a:lnTo>
                      <a:pt x="2" y="68"/>
                    </a:lnTo>
                    <a:lnTo>
                      <a:pt x="2" y="68"/>
                    </a:lnTo>
                    <a:lnTo>
                      <a:pt x="4" y="68"/>
                    </a:lnTo>
                    <a:lnTo>
                      <a:pt x="5" y="68"/>
                    </a:lnTo>
                    <a:lnTo>
                      <a:pt x="7" y="64"/>
                    </a:lnTo>
                    <a:lnTo>
                      <a:pt x="9" y="57"/>
                    </a:lnTo>
                    <a:lnTo>
                      <a:pt x="9" y="56"/>
                    </a:lnTo>
                    <a:lnTo>
                      <a:pt x="9" y="56"/>
                    </a:lnTo>
                    <a:lnTo>
                      <a:pt x="2" y="49"/>
                    </a:lnTo>
                    <a:lnTo>
                      <a:pt x="2" y="47"/>
                    </a:lnTo>
                    <a:lnTo>
                      <a:pt x="2" y="47"/>
                    </a:lnTo>
                    <a:lnTo>
                      <a:pt x="2" y="47"/>
                    </a:lnTo>
                    <a:lnTo>
                      <a:pt x="2" y="47"/>
                    </a:lnTo>
                    <a:lnTo>
                      <a:pt x="0" y="47"/>
                    </a:lnTo>
                    <a:lnTo>
                      <a:pt x="0" y="47"/>
                    </a:lnTo>
                    <a:lnTo>
                      <a:pt x="0" y="46"/>
                    </a:lnTo>
                    <a:lnTo>
                      <a:pt x="2" y="44"/>
                    </a:lnTo>
                    <a:lnTo>
                      <a:pt x="2" y="42"/>
                    </a:lnTo>
                    <a:lnTo>
                      <a:pt x="4" y="40"/>
                    </a:lnTo>
                    <a:lnTo>
                      <a:pt x="5" y="40"/>
                    </a:lnTo>
                    <a:lnTo>
                      <a:pt x="5" y="39"/>
                    </a:lnTo>
                    <a:lnTo>
                      <a:pt x="7" y="39"/>
                    </a:lnTo>
                    <a:lnTo>
                      <a:pt x="9" y="34"/>
                    </a:lnTo>
                    <a:lnTo>
                      <a:pt x="10" y="32"/>
                    </a:lnTo>
                    <a:lnTo>
                      <a:pt x="10" y="32"/>
                    </a:lnTo>
                    <a:lnTo>
                      <a:pt x="10" y="32"/>
                    </a:lnTo>
                    <a:lnTo>
                      <a:pt x="10" y="32"/>
                    </a:lnTo>
                    <a:lnTo>
                      <a:pt x="9" y="30"/>
                    </a:lnTo>
                    <a:lnTo>
                      <a:pt x="12" y="27"/>
                    </a:lnTo>
                    <a:lnTo>
                      <a:pt x="14" y="22"/>
                    </a:lnTo>
                    <a:lnTo>
                      <a:pt x="14" y="18"/>
                    </a:lnTo>
                    <a:lnTo>
                      <a:pt x="14" y="17"/>
                    </a:lnTo>
                    <a:lnTo>
                      <a:pt x="14" y="17"/>
                    </a:lnTo>
                    <a:lnTo>
                      <a:pt x="14" y="15"/>
                    </a:lnTo>
                    <a:lnTo>
                      <a:pt x="15" y="12"/>
                    </a:lnTo>
                    <a:lnTo>
                      <a:pt x="15" y="10"/>
                    </a:lnTo>
                    <a:lnTo>
                      <a:pt x="17" y="7"/>
                    </a:lnTo>
                    <a:lnTo>
                      <a:pt x="19" y="3"/>
                    </a:lnTo>
                    <a:lnTo>
                      <a:pt x="24" y="0"/>
                    </a:lnTo>
                    <a:lnTo>
                      <a:pt x="44" y="7"/>
                    </a:lnTo>
                    <a:lnTo>
                      <a:pt x="51" y="8"/>
                    </a:lnTo>
                    <a:lnTo>
                      <a:pt x="53" y="10"/>
                    </a:lnTo>
                    <a:lnTo>
                      <a:pt x="64" y="13"/>
                    </a:lnTo>
                    <a:lnTo>
                      <a:pt x="66" y="13"/>
                    </a:lnTo>
                    <a:lnTo>
                      <a:pt x="76" y="17"/>
                    </a:lnTo>
                    <a:lnTo>
                      <a:pt x="76" y="17"/>
                    </a:lnTo>
                    <a:lnTo>
                      <a:pt x="81" y="17"/>
                    </a:lnTo>
                    <a:lnTo>
                      <a:pt x="81" y="17"/>
                    </a:lnTo>
                    <a:lnTo>
                      <a:pt x="92" y="20"/>
                    </a:lnTo>
                    <a:lnTo>
                      <a:pt x="93" y="22"/>
                    </a:lnTo>
                    <a:lnTo>
                      <a:pt x="93" y="20"/>
                    </a:lnTo>
                    <a:lnTo>
                      <a:pt x="93" y="29"/>
                    </a:lnTo>
                    <a:lnTo>
                      <a:pt x="93" y="30"/>
                    </a:lnTo>
                    <a:lnTo>
                      <a:pt x="93" y="32"/>
                    </a:lnTo>
                    <a:lnTo>
                      <a:pt x="93" y="34"/>
                    </a:lnTo>
                    <a:lnTo>
                      <a:pt x="93" y="34"/>
                    </a:lnTo>
                    <a:lnTo>
                      <a:pt x="93" y="34"/>
                    </a:lnTo>
                    <a:lnTo>
                      <a:pt x="93" y="35"/>
                    </a:lnTo>
                    <a:lnTo>
                      <a:pt x="92" y="42"/>
                    </a:lnTo>
                    <a:lnTo>
                      <a:pt x="92" y="44"/>
                    </a:lnTo>
                    <a:lnTo>
                      <a:pt x="92" y="46"/>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Freeform 66"/>
              <p:cNvSpPr>
                <a:spLocks/>
              </p:cNvSpPr>
              <p:nvPr/>
            </p:nvSpPr>
            <p:spPr bwMode="auto">
              <a:xfrm>
                <a:off x="3964421" y="3591716"/>
                <a:ext cx="1119869" cy="1131355"/>
              </a:xfrm>
              <a:custGeom>
                <a:avLst/>
                <a:gdLst>
                  <a:gd name="T0" fmla="*/ 583 w 585"/>
                  <a:gd name="T1" fmla="*/ 90 h 591"/>
                  <a:gd name="T2" fmla="*/ 578 w 585"/>
                  <a:gd name="T3" fmla="*/ 110 h 591"/>
                  <a:gd name="T4" fmla="*/ 571 w 585"/>
                  <a:gd name="T5" fmla="*/ 198 h 591"/>
                  <a:gd name="T6" fmla="*/ 566 w 585"/>
                  <a:gd name="T7" fmla="*/ 244 h 591"/>
                  <a:gd name="T8" fmla="*/ 566 w 585"/>
                  <a:gd name="T9" fmla="*/ 249 h 591"/>
                  <a:gd name="T10" fmla="*/ 563 w 585"/>
                  <a:gd name="T11" fmla="*/ 289 h 591"/>
                  <a:gd name="T12" fmla="*/ 561 w 585"/>
                  <a:gd name="T13" fmla="*/ 318 h 591"/>
                  <a:gd name="T14" fmla="*/ 559 w 585"/>
                  <a:gd name="T15" fmla="*/ 325 h 591"/>
                  <a:gd name="T16" fmla="*/ 559 w 585"/>
                  <a:gd name="T17" fmla="*/ 327 h 591"/>
                  <a:gd name="T18" fmla="*/ 559 w 585"/>
                  <a:gd name="T19" fmla="*/ 334 h 591"/>
                  <a:gd name="T20" fmla="*/ 558 w 585"/>
                  <a:gd name="T21" fmla="*/ 357 h 591"/>
                  <a:gd name="T22" fmla="*/ 558 w 585"/>
                  <a:gd name="T23" fmla="*/ 362 h 591"/>
                  <a:gd name="T24" fmla="*/ 556 w 585"/>
                  <a:gd name="T25" fmla="*/ 369 h 591"/>
                  <a:gd name="T26" fmla="*/ 554 w 585"/>
                  <a:gd name="T27" fmla="*/ 384 h 591"/>
                  <a:gd name="T28" fmla="*/ 553 w 585"/>
                  <a:gd name="T29" fmla="*/ 403 h 591"/>
                  <a:gd name="T30" fmla="*/ 551 w 585"/>
                  <a:gd name="T31" fmla="*/ 430 h 591"/>
                  <a:gd name="T32" fmla="*/ 547 w 585"/>
                  <a:gd name="T33" fmla="*/ 466 h 591"/>
                  <a:gd name="T34" fmla="*/ 546 w 585"/>
                  <a:gd name="T35" fmla="*/ 479 h 591"/>
                  <a:gd name="T36" fmla="*/ 546 w 585"/>
                  <a:gd name="T37" fmla="*/ 484 h 591"/>
                  <a:gd name="T38" fmla="*/ 544 w 585"/>
                  <a:gd name="T39" fmla="*/ 493 h 591"/>
                  <a:gd name="T40" fmla="*/ 544 w 585"/>
                  <a:gd name="T41" fmla="*/ 506 h 591"/>
                  <a:gd name="T42" fmla="*/ 542 w 585"/>
                  <a:gd name="T43" fmla="*/ 520 h 591"/>
                  <a:gd name="T44" fmla="*/ 536 w 585"/>
                  <a:gd name="T45" fmla="*/ 572 h 591"/>
                  <a:gd name="T46" fmla="*/ 520 w 585"/>
                  <a:gd name="T47" fmla="*/ 572 h 591"/>
                  <a:gd name="T48" fmla="*/ 453 w 585"/>
                  <a:gd name="T49" fmla="*/ 566 h 591"/>
                  <a:gd name="T50" fmla="*/ 380 w 585"/>
                  <a:gd name="T51" fmla="*/ 559 h 591"/>
                  <a:gd name="T52" fmla="*/ 356 w 585"/>
                  <a:gd name="T53" fmla="*/ 555 h 591"/>
                  <a:gd name="T54" fmla="*/ 332 w 585"/>
                  <a:gd name="T55" fmla="*/ 554 h 591"/>
                  <a:gd name="T56" fmla="*/ 287 w 585"/>
                  <a:gd name="T57" fmla="*/ 549 h 591"/>
                  <a:gd name="T58" fmla="*/ 261 w 585"/>
                  <a:gd name="T59" fmla="*/ 545 h 591"/>
                  <a:gd name="T60" fmla="*/ 229 w 585"/>
                  <a:gd name="T61" fmla="*/ 542 h 591"/>
                  <a:gd name="T62" fmla="*/ 226 w 585"/>
                  <a:gd name="T63" fmla="*/ 542 h 591"/>
                  <a:gd name="T64" fmla="*/ 222 w 585"/>
                  <a:gd name="T65" fmla="*/ 557 h 591"/>
                  <a:gd name="T66" fmla="*/ 227 w 585"/>
                  <a:gd name="T67" fmla="*/ 561 h 591"/>
                  <a:gd name="T68" fmla="*/ 229 w 585"/>
                  <a:gd name="T69" fmla="*/ 562 h 591"/>
                  <a:gd name="T70" fmla="*/ 229 w 585"/>
                  <a:gd name="T71" fmla="*/ 564 h 591"/>
                  <a:gd name="T72" fmla="*/ 229 w 585"/>
                  <a:gd name="T73" fmla="*/ 564 h 591"/>
                  <a:gd name="T74" fmla="*/ 210 w 585"/>
                  <a:gd name="T75" fmla="*/ 562 h 591"/>
                  <a:gd name="T76" fmla="*/ 161 w 585"/>
                  <a:gd name="T77" fmla="*/ 555 h 591"/>
                  <a:gd name="T78" fmla="*/ 77 w 585"/>
                  <a:gd name="T79" fmla="*/ 574 h 591"/>
                  <a:gd name="T80" fmla="*/ 2 w 585"/>
                  <a:gd name="T81" fmla="*/ 564 h 591"/>
                  <a:gd name="T82" fmla="*/ 9 w 585"/>
                  <a:gd name="T83" fmla="*/ 525 h 591"/>
                  <a:gd name="T84" fmla="*/ 17 w 585"/>
                  <a:gd name="T85" fmla="*/ 469 h 591"/>
                  <a:gd name="T86" fmla="*/ 22 w 585"/>
                  <a:gd name="T87" fmla="*/ 432 h 591"/>
                  <a:gd name="T88" fmla="*/ 27 w 585"/>
                  <a:gd name="T89" fmla="*/ 400 h 591"/>
                  <a:gd name="T90" fmla="*/ 31 w 585"/>
                  <a:gd name="T91" fmla="*/ 371 h 591"/>
                  <a:gd name="T92" fmla="*/ 49 w 585"/>
                  <a:gd name="T93" fmla="*/ 252 h 591"/>
                  <a:gd name="T94" fmla="*/ 65 w 585"/>
                  <a:gd name="T95" fmla="*/ 149 h 591"/>
                  <a:gd name="T96" fmla="*/ 71 w 585"/>
                  <a:gd name="T97" fmla="*/ 110 h 591"/>
                  <a:gd name="T98" fmla="*/ 87 w 585"/>
                  <a:gd name="T99" fmla="*/ 3 h 591"/>
                  <a:gd name="T100" fmla="*/ 122 w 585"/>
                  <a:gd name="T101" fmla="*/ 5 h 591"/>
                  <a:gd name="T102" fmla="*/ 149 w 585"/>
                  <a:gd name="T103" fmla="*/ 8 h 591"/>
                  <a:gd name="T104" fmla="*/ 256 w 585"/>
                  <a:gd name="T105" fmla="*/ 23 h 591"/>
                  <a:gd name="T106" fmla="*/ 287 w 585"/>
                  <a:gd name="T107" fmla="*/ 27 h 591"/>
                  <a:gd name="T108" fmla="*/ 317 w 585"/>
                  <a:gd name="T109" fmla="*/ 30 h 591"/>
                  <a:gd name="T110" fmla="*/ 361 w 585"/>
                  <a:gd name="T111" fmla="*/ 35 h 591"/>
                  <a:gd name="T112" fmla="*/ 378 w 585"/>
                  <a:gd name="T113" fmla="*/ 37 h 591"/>
                  <a:gd name="T114" fmla="*/ 402 w 585"/>
                  <a:gd name="T115" fmla="*/ 40 h 591"/>
                  <a:gd name="T116" fmla="*/ 442 w 585"/>
                  <a:gd name="T117" fmla="*/ 44 h 591"/>
                  <a:gd name="T118" fmla="*/ 585 w 585"/>
                  <a:gd name="T119" fmla="*/ 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5" h="591">
                    <a:moveTo>
                      <a:pt x="585" y="57"/>
                    </a:moveTo>
                    <a:lnTo>
                      <a:pt x="585" y="66"/>
                    </a:lnTo>
                    <a:lnTo>
                      <a:pt x="585" y="66"/>
                    </a:lnTo>
                    <a:lnTo>
                      <a:pt x="583" y="86"/>
                    </a:lnTo>
                    <a:lnTo>
                      <a:pt x="583" y="90"/>
                    </a:lnTo>
                    <a:lnTo>
                      <a:pt x="581" y="96"/>
                    </a:lnTo>
                    <a:lnTo>
                      <a:pt x="581" y="98"/>
                    </a:lnTo>
                    <a:lnTo>
                      <a:pt x="581" y="105"/>
                    </a:lnTo>
                    <a:lnTo>
                      <a:pt x="581" y="108"/>
                    </a:lnTo>
                    <a:lnTo>
                      <a:pt x="578" y="110"/>
                    </a:lnTo>
                    <a:lnTo>
                      <a:pt x="576" y="127"/>
                    </a:lnTo>
                    <a:lnTo>
                      <a:pt x="576" y="127"/>
                    </a:lnTo>
                    <a:lnTo>
                      <a:pt x="575" y="154"/>
                    </a:lnTo>
                    <a:lnTo>
                      <a:pt x="571" y="186"/>
                    </a:lnTo>
                    <a:lnTo>
                      <a:pt x="571" y="198"/>
                    </a:lnTo>
                    <a:lnTo>
                      <a:pt x="566" y="240"/>
                    </a:lnTo>
                    <a:lnTo>
                      <a:pt x="566" y="244"/>
                    </a:lnTo>
                    <a:lnTo>
                      <a:pt x="566" y="244"/>
                    </a:lnTo>
                    <a:lnTo>
                      <a:pt x="566" y="244"/>
                    </a:lnTo>
                    <a:lnTo>
                      <a:pt x="566" y="244"/>
                    </a:lnTo>
                    <a:lnTo>
                      <a:pt x="566" y="244"/>
                    </a:lnTo>
                    <a:lnTo>
                      <a:pt x="566" y="247"/>
                    </a:lnTo>
                    <a:lnTo>
                      <a:pt x="566" y="247"/>
                    </a:lnTo>
                    <a:lnTo>
                      <a:pt x="566" y="249"/>
                    </a:lnTo>
                    <a:lnTo>
                      <a:pt x="566" y="249"/>
                    </a:lnTo>
                    <a:lnTo>
                      <a:pt x="564" y="267"/>
                    </a:lnTo>
                    <a:lnTo>
                      <a:pt x="564" y="273"/>
                    </a:lnTo>
                    <a:lnTo>
                      <a:pt x="564" y="278"/>
                    </a:lnTo>
                    <a:lnTo>
                      <a:pt x="563" y="284"/>
                    </a:lnTo>
                    <a:lnTo>
                      <a:pt x="563" y="289"/>
                    </a:lnTo>
                    <a:lnTo>
                      <a:pt x="563" y="296"/>
                    </a:lnTo>
                    <a:lnTo>
                      <a:pt x="563" y="301"/>
                    </a:lnTo>
                    <a:lnTo>
                      <a:pt x="561" y="318"/>
                    </a:lnTo>
                    <a:lnTo>
                      <a:pt x="561" y="318"/>
                    </a:lnTo>
                    <a:lnTo>
                      <a:pt x="561" y="318"/>
                    </a:lnTo>
                    <a:lnTo>
                      <a:pt x="561" y="318"/>
                    </a:lnTo>
                    <a:lnTo>
                      <a:pt x="559" y="323"/>
                    </a:lnTo>
                    <a:lnTo>
                      <a:pt x="559" y="325"/>
                    </a:lnTo>
                    <a:lnTo>
                      <a:pt x="559" y="325"/>
                    </a:lnTo>
                    <a:lnTo>
                      <a:pt x="559" y="325"/>
                    </a:lnTo>
                    <a:lnTo>
                      <a:pt x="559" y="325"/>
                    </a:lnTo>
                    <a:lnTo>
                      <a:pt x="559" y="327"/>
                    </a:lnTo>
                    <a:lnTo>
                      <a:pt x="559" y="327"/>
                    </a:lnTo>
                    <a:lnTo>
                      <a:pt x="559" y="327"/>
                    </a:lnTo>
                    <a:lnTo>
                      <a:pt x="559" y="327"/>
                    </a:lnTo>
                    <a:lnTo>
                      <a:pt x="559" y="327"/>
                    </a:lnTo>
                    <a:lnTo>
                      <a:pt x="559" y="327"/>
                    </a:lnTo>
                    <a:lnTo>
                      <a:pt x="559" y="327"/>
                    </a:lnTo>
                    <a:lnTo>
                      <a:pt x="559" y="334"/>
                    </a:lnTo>
                    <a:lnTo>
                      <a:pt x="559" y="334"/>
                    </a:lnTo>
                    <a:lnTo>
                      <a:pt x="559" y="335"/>
                    </a:lnTo>
                    <a:lnTo>
                      <a:pt x="559" y="337"/>
                    </a:lnTo>
                    <a:lnTo>
                      <a:pt x="559" y="340"/>
                    </a:lnTo>
                    <a:lnTo>
                      <a:pt x="558" y="357"/>
                    </a:lnTo>
                    <a:lnTo>
                      <a:pt x="558" y="357"/>
                    </a:lnTo>
                    <a:lnTo>
                      <a:pt x="558" y="359"/>
                    </a:lnTo>
                    <a:lnTo>
                      <a:pt x="558" y="361"/>
                    </a:lnTo>
                    <a:lnTo>
                      <a:pt x="558" y="362"/>
                    </a:lnTo>
                    <a:lnTo>
                      <a:pt x="558" y="362"/>
                    </a:lnTo>
                    <a:lnTo>
                      <a:pt x="558" y="362"/>
                    </a:lnTo>
                    <a:lnTo>
                      <a:pt x="558" y="362"/>
                    </a:lnTo>
                    <a:lnTo>
                      <a:pt x="558" y="362"/>
                    </a:lnTo>
                    <a:lnTo>
                      <a:pt x="558" y="364"/>
                    </a:lnTo>
                    <a:lnTo>
                      <a:pt x="556" y="366"/>
                    </a:lnTo>
                    <a:lnTo>
                      <a:pt x="556" y="369"/>
                    </a:lnTo>
                    <a:lnTo>
                      <a:pt x="556" y="372"/>
                    </a:lnTo>
                    <a:lnTo>
                      <a:pt x="556" y="376"/>
                    </a:lnTo>
                    <a:lnTo>
                      <a:pt x="556" y="376"/>
                    </a:lnTo>
                    <a:lnTo>
                      <a:pt x="556" y="381"/>
                    </a:lnTo>
                    <a:lnTo>
                      <a:pt x="554" y="384"/>
                    </a:lnTo>
                    <a:lnTo>
                      <a:pt x="554" y="393"/>
                    </a:lnTo>
                    <a:lnTo>
                      <a:pt x="554" y="396"/>
                    </a:lnTo>
                    <a:lnTo>
                      <a:pt x="553" y="400"/>
                    </a:lnTo>
                    <a:lnTo>
                      <a:pt x="553" y="401"/>
                    </a:lnTo>
                    <a:lnTo>
                      <a:pt x="553" y="403"/>
                    </a:lnTo>
                    <a:lnTo>
                      <a:pt x="553" y="403"/>
                    </a:lnTo>
                    <a:lnTo>
                      <a:pt x="553" y="405"/>
                    </a:lnTo>
                    <a:lnTo>
                      <a:pt x="553" y="410"/>
                    </a:lnTo>
                    <a:lnTo>
                      <a:pt x="551" y="430"/>
                    </a:lnTo>
                    <a:lnTo>
                      <a:pt x="551" y="430"/>
                    </a:lnTo>
                    <a:lnTo>
                      <a:pt x="549" y="435"/>
                    </a:lnTo>
                    <a:lnTo>
                      <a:pt x="549" y="437"/>
                    </a:lnTo>
                    <a:lnTo>
                      <a:pt x="549" y="447"/>
                    </a:lnTo>
                    <a:lnTo>
                      <a:pt x="547" y="466"/>
                    </a:lnTo>
                    <a:lnTo>
                      <a:pt x="547" y="466"/>
                    </a:lnTo>
                    <a:lnTo>
                      <a:pt x="546" y="469"/>
                    </a:lnTo>
                    <a:lnTo>
                      <a:pt x="546" y="469"/>
                    </a:lnTo>
                    <a:lnTo>
                      <a:pt x="546" y="472"/>
                    </a:lnTo>
                    <a:lnTo>
                      <a:pt x="546" y="474"/>
                    </a:lnTo>
                    <a:lnTo>
                      <a:pt x="546" y="479"/>
                    </a:lnTo>
                    <a:lnTo>
                      <a:pt x="546" y="483"/>
                    </a:lnTo>
                    <a:lnTo>
                      <a:pt x="546" y="483"/>
                    </a:lnTo>
                    <a:lnTo>
                      <a:pt x="546" y="484"/>
                    </a:lnTo>
                    <a:lnTo>
                      <a:pt x="546" y="484"/>
                    </a:lnTo>
                    <a:lnTo>
                      <a:pt x="546" y="484"/>
                    </a:lnTo>
                    <a:lnTo>
                      <a:pt x="546" y="488"/>
                    </a:lnTo>
                    <a:lnTo>
                      <a:pt x="546" y="488"/>
                    </a:lnTo>
                    <a:lnTo>
                      <a:pt x="544" y="491"/>
                    </a:lnTo>
                    <a:lnTo>
                      <a:pt x="544" y="493"/>
                    </a:lnTo>
                    <a:lnTo>
                      <a:pt x="544" y="493"/>
                    </a:lnTo>
                    <a:lnTo>
                      <a:pt x="544" y="498"/>
                    </a:lnTo>
                    <a:lnTo>
                      <a:pt x="544" y="500"/>
                    </a:lnTo>
                    <a:lnTo>
                      <a:pt x="544" y="501"/>
                    </a:lnTo>
                    <a:lnTo>
                      <a:pt x="544" y="503"/>
                    </a:lnTo>
                    <a:lnTo>
                      <a:pt x="544" y="506"/>
                    </a:lnTo>
                    <a:lnTo>
                      <a:pt x="544" y="508"/>
                    </a:lnTo>
                    <a:lnTo>
                      <a:pt x="542" y="511"/>
                    </a:lnTo>
                    <a:lnTo>
                      <a:pt x="542" y="511"/>
                    </a:lnTo>
                    <a:lnTo>
                      <a:pt x="542" y="511"/>
                    </a:lnTo>
                    <a:lnTo>
                      <a:pt x="542" y="520"/>
                    </a:lnTo>
                    <a:lnTo>
                      <a:pt x="539" y="559"/>
                    </a:lnTo>
                    <a:lnTo>
                      <a:pt x="539" y="561"/>
                    </a:lnTo>
                    <a:lnTo>
                      <a:pt x="539" y="564"/>
                    </a:lnTo>
                    <a:lnTo>
                      <a:pt x="537" y="572"/>
                    </a:lnTo>
                    <a:lnTo>
                      <a:pt x="536" y="572"/>
                    </a:lnTo>
                    <a:lnTo>
                      <a:pt x="536" y="572"/>
                    </a:lnTo>
                    <a:lnTo>
                      <a:pt x="525" y="572"/>
                    </a:lnTo>
                    <a:lnTo>
                      <a:pt x="520" y="572"/>
                    </a:lnTo>
                    <a:lnTo>
                      <a:pt x="520" y="572"/>
                    </a:lnTo>
                    <a:lnTo>
                      <a:pt x="520" y="572"/>
                    </a:lnTo>
                    <a:lnTo>
                      <a:pt x="519" y="572"/>
                    </a:lnTo>
                    <a:lnTo>
                      <a:pt x="515" y="571"/>
                    </a:lnTo>
                    <a:lnTo>
                      <a:pt x="480" y="569"/>
                    </a:lnTo>
                    <a:lnTo>
                      <a:pt x="458" y="566"/>
                    </a:lnTo>
                    <a:lnTo>
                      <a:pt x="453" y="566"/>
                    </a:lnTo>
                    <a:lnTo>
                      <a:pt x="409" y="562"/>
                    </a:lnTo>
                    <a:lnTo>
                      <a:pt x="409" y="562"/>
                    </a:lnTo>
                    <a:lnTo>
                      <a:pt x="398" y="561"/>
                    </a:lnTo>
                    <a:lnTo>
                      <a:pt x="398" y="561"/>
                    </a:lnTo>
                    <a:lnTo>
                      <a:pt x="380" y="559"/>
                    </a:lnTo>
                    <a:lnTo>
                      <a:pt x="375" y="559"/>
                    </a:lnTo>
                    <a:lnTo>
                      <a:pt x="359" y="557"/>
                    </a:lnTo>
                    <a:lnTo>
                      <a:pt x="359" y="557"/>
                    </a:lnTo>
                    <a:lnTo>
                      <a:pt x="356" y="557"/>
                    </a:lnTo>
                    <a:lnTo>
                      <a:pt x="356" y="555"/>
                    </a:lnTo>
                    <a:lnTo>
                      <a:pt x="354" y="555"/>
                    </a:lnTo>
                    <a:lnTo>
                      <a:pt x="354" y="555"/>
                    </a:lnTo>
                    <a:lnTo>
                      <a:pt x="354" y="555"/>
                    </a:lnTo>
                    <a:lnTo>
                      <a:pt x="353" y="555"/>
                    </a:lnTo>
                    <a:lnTo>
                      <a:pt x="332" y="554"/>
                    </a:lnTo>
                    <a:lnTo>
                      <a:pt x="329" y="554"/>
                    </a:lnTo>
                    <a:lnTo>
                      <a:pt x="329" y="554"/>
                    </a:lnTo>
                    <a:lnTo>
                      <a:pt x="329" y="554"/>
                    </a:lnTo>
                    <a:lnTo>
                      <a:pt x="288" y="549"/>
                    </a:lnTo>
                    <a:lnTo>
                      <a:pt x="287" y="549"/>
                    </a:lnTo>
                    <a:lnTo>
                      <a:pt x="278" y="547"/>
                    </a:lnTo>
                    <a:lnTo>
                      <a:pt x="270" y="547"/>
                    </a:lnTo>
                    <a:lnTo>
                      <a:pt x="263" y="545"/>
                    </a:lnTo>
                    <a:lnTo>
                      <a:pt x="261" y="545"/>
                    </a:lnTo>
                    <a:lnTo>
                      <a:pt x="261" y="545"/>
                    </a:lnTo>
                    <a:lnTo>
                      <a:pt x="251" y="544"/>
                    </a:lnTo>
                    <a:lnTo>
                      <a:pt x="246" y="544"/>
                    </a:lnTo>
                    <a:lnTo>
                      <a:pt x="244" y="544"/>
                    </a:lnTo>
                    <a:lnTo>
                      <a:pt x="243" y="544"/>
                    </a:lnTo>
                    <a:lnTo>
                      <a:pt x="229" y="542"/>
                    </a:lnTo>
                    <a:lnTo>
                      <a:pt x="229" y="542"/>
                    </a:lnTo>
                    <a:lnTo>
                      <a:pt x="227" y="542"/>
                    </a:lnTo>
                    <a:lnTo>
                      <a:pt x="226" y="542"/>
                    </a:lnTo>
                    <a:lnTo>
                      <a:pt x="226" y="542"/>
                    </a:lnTo>
                    <a:lnTo>
                      <a:pt x="226" y="542"/>
                    </a:lnTo>
                    <a:lnTo>
                      <a:pt x="224" y="545"/>
                    </a:lnTo>
                    <a:lnTo>
                      <a:pt x="224" y="547"/>
                    </a:lnTo>
                    <a:lnTo>
                      <a:pt x="222" y="555"/>
                    </a:lnTo>
                    <a:lnTo>
                      <a:pt x="222" y="555"/>
                    </a:lnTo>
                    <a:lnTo>
                      <a:pt x="222" y="557"/>
                    </a:lnTo>
                    <a:lnTo>
                      <a:pt x="222" y="557"/>
                    </a:lnTo>
                    <a:lnTo>
                      <a:pt x="224" y="557"/>
                    </a:lnTo>
                    <a:lnTo>
                      <a:pt x="224" y="557"/>
                    </a:lnTo>
                    <a:lnTo>
                      <a:pt x="226" y="561"/>
                    </a:lnTo>
                    <a:lnTo>
                      <a:pt x="227" y="561"/>
                    </a:lnTo>
                    <a:lnTo>
                      <a:pt x="227" y="562"/>
                    </a:lnTo>
                    <a:lnTo>
                      <a:pt x="227" y="562"/>
                    </a:lnTo>
                    <a:lnTo>
                      <a:pt x="229" y="562"/>
                    </a:lnTo>
                    <a:lnTo>
                      <a:pt x="229" y="562"/>
                    </a:lnTo>
                    <a:lnTo>
                      <a:pt x="229" y="562"/>
                    </a:lnTo>
                    <a:lnTo>
                      <a:pt x="229" y="564"/>
                    </a:lnTo>
                    <a:lnTo>
                      <a:pt x="229" y="564"/>
                    </a:lnTo>
                    <a:lnTo>
                      <a:pt x="229" y="564"/>
                    </a:lnTo>
                    <a:lnTo>
                      <a:pt x="229" y="564"/>
                    </a:lnTo>
                    <a:lnTo>
                      <a:pt x="229" y="564"/>
                    </a:lnTo>
                    <a:lnTo>
                      <a:pt x="229" y="564"/>
                    </a:lnTo>
                    <a:lnTo>
                      <a:pt x="229" y="564"/>
                    </a:lnTo>
                    <a:lnTo>
                      <a:pt x="229" y="564"/>
                    </a:lnTo>
                    <a:lnTo>
                      <a:pt x="229" y="564"/>
                    </a:lnTo>
                    <a:lnTo>
                      <a:pt x="229" y="564"/>
                    </a:lnTo>
                    <a:lnTo>
                      <a:pt x="229" y="564"/>
                    </a:lnTo>
                    <a:lnTo>
                      <a:pt x="229" y="564"/>
                    </a:lnTo>
                    <a:lnTo>
                      <a:pt x="229" y="564"/>
                    </a:lnTo>
                    <a:lnTo>
                      <a:pt x="210" y="562"/>
                    </a:lnTo>
                    <a:lnTo>
                      <a:pt x="210" y="562"/>
                    </a:lnTo>
                    <a:lnTo>
                      <a:pt x="188" y="559"/>
                    </a:lnTo>
                    <a:lnTo>
                      <a:pt x="188" y="559"/>
                    </a:lnTo>
                    <a:lnTo>
                      <a:pt x="188" y="559"/>
                    </a:lnTo>
                    <a:lnTo>
                      <a:pt x="188" y="559"/>
                    </a:lnTo>
                    <a:lnTo>
                      <a:pt x="161" y="555"/>
                    </a:lnTo>
                    <a:lnTo>
                      <a:pt x="151" y="555"/>
                    </a:lnTo>
                    <a:lnTo>
                      <a:pt x="151" y="555"/>
                    </a:lnTo>
                    <a:lnTo>
                      <a:pt x="82" y="545"/>
                    </a:lnTo>
                    <a:lnTo>
                      <a:pt x="77" y="574"/>
                    </a:lnTo>
                    <a:lnTo>
                      <a:pt x="77" y="574"/>
                    </a:lnTo>
                    <a:lnTo>
                      <a:pt x="75" y="591"/>
                    </a:lnTo>
                    <a:lnTo>
                      <a:pt x="17" y="584"/>
                    </a:lnTo>
                    <a:lnTo>
                      <a:pt x="17" y="584"/>
                    </a:lnTo>
                    <a:lnTo>
                      <a:pt x="0" y="581"/>
                    </a:lnTo>
                    <a:lnTo>
                      <a:pt x="2" y="564"/>
                    </a:lnTo>
                    <a:lnTo>
                      <a:pt x="2" y="564"/>
                    </a:lnTo>
                    <a:lnTo>
                      <a:pt x="7" y="533"/>
                    </a:lnTo>
                    <a:lnTo>
                      <a:pt x="7" y="532"/>
                    </a:lnTo>
                    <a:lnTo>
                      <a:pt x="9" y="527"/>
                    </a:lnTo>
                    <a:lnTo>
                      <a:pt x="9" y="525"/>
                    </a:lnTo>
                    <a:lnTo>
                      <a:pt x="10" y="511"/>
                    </a:lnTo>
                    <a:lnTo>
                      <a:pt x="10" y="510"/>
                    </a:lnTo>
                    <a:lnTo>
                      <a:pt x="12" y="503"/>
                    </a:lnTo>
                    <a:lnTo>
                      <a:pt x="12" y="503"/>
                    </a:lnTo>
                    <a:lnTo>
                      <a:pt x="17" y="469"/>
                    </a:lnTo>
                    <a:lnTo>
                      <a:pt x="21" y="442"/>
                    </a:lnTo>
                    <a:lnTo>
                      <a:pt x="21" y="442"/>
                    </a:lnTo>
                    <a:lnTo>
                      <a:pt x="21" y="440"/>
                    </a:lnTo>
                    <a:lnTo>
                      <a:pt x="21" y="440"/>
                    </a:lnTo>
                    <a:lnTo>
                      <a:pt x="22" y="432"/>
                    </a:lnTo>
                    <a:lnTo>
                      <a:pt x="22" y="432"/>
                    </a:lnTo>
                    <a:lnTo>
                      <a:pt x="27" y="403"/>
                    </a:lnTo>
                    <a:lnTo>
                      <a:pt x="27" y="401"/>
                    </a:lnTo>
                    <a:lnTo>
                      <a:pt x="27" y="400"/>
                    </a:lnTo>
                    <a:lnTo>
                      <a:pt x="27" y="400"/>
                    </a:lnTo>
                    <a:lnTo>
                      <a:pt x="27" y="394"/>
                    </a:lnTo>
                    <a:lnTo>
                      <a:pt x="27" y="394"/>
                    </a:lnTo>
                    <a:lnTo>
                      <a:pt x="29" y="388"/>
                    </a:lnTo>
                    <a:lnTo>
                      <a:pt x="31" y="372"/>
                    </a:lnTo>
                    <a:lnTo>
                      <a:pt x="31" y="371"/>
                    </a:lnTo>
                    <a:lnTo>
                      <a:pt x="32" y="371"/>
                    </a:lnTo>
                    <a:lnTo>
                      <a:pt x="32" y="371"/>
                    </a:lnTo>
                    <a:lnTo>
                      <a:pt x="38" y="328"/>
                    </a:lnTo>
                    <a:lnTo>
                      <a:pt x="49" y="252"/>
                    </a:lnTo>
                    <a:lnTo>
                      <a:pt x="49" y="252"/>
                    </a:lnTo>
                    <a:lnTo>
                      <a:pt x="51" y="247"/>
                    </a:lnTo>
                    <a:lnTo>
                      <a:pt x="56" y="208"/>
                    </a:lnTo>
                    <a:lnTo>
                      <a:pt x="60" y="186"/>
                    </a:lnTo>
                    <a:lnTo>
                      <a:pt x="65" y="149"/>
                    </a:lnTo>
                    <a:lnTo>
                      <a:pt x="65" y="149"/>
                    </a:lnTo>
                    <a:lnTo>
                      <a:pt x="66" y="140"/>
                    </a:lnTo>
                    <a:lnTo>
                      <a:pt x="66" y="140"/>
                    </a:lnTo>
                    <a:lnTo>
                      <a:pt x="70" y="113"/>
                    </a:lnTo>
                    <a:lnTo>
                      <a:pt x="71" y="113"/>
                    </a:lnTo>
                    <a:lnTo>
                      <a:pt x="71" y="110"/>
                    </a:lnTo>
                    <a:lnTo>
                      <a:pt x="71" y="110"/>
                    </a:lnTo>
                    <a:lnTo>
                      <a:pt x="73" y="101"/>
                    </a:lnTo>
                    <a:lnTo>
                      <a:pt x="87" y="12"/>
                    </a:lnTo>
                    <a:lnTo>
                      <a:pt x="87" y="12"/>
                    </a:lnTo>
                    <a:lnTo>
                      <a:pt x="87" y="3"/>
                    </a:lnTo>
                    <a:lnTo>
                      <a:pt x="87" y="3"/>
                    </a:lnTo>
                    <a:lnTo>
                      <a:pt x="88" y="0"/>
                    </a:lnTo>
                    <a:lnTo>
                      <a:pt x="95" y="0"/>
                    </a:lnTo>
                    <a:lnTo>
                      <a:pt x="95" y="1"/>
                    </a:lnTo>
                    <a:lnTo>
                      <a:pt x="122" y="5"/>
                    </a:lnTo>
                    <a:lnTo>
                      <a:pt x="122" y="5"/>
                    </a:lnTo>
                    <a:lnTo>
                      <a:pt x="143" y="8"/>
                    </a:lnTo>
                    <a:lnTo>
                      <a:pt x="148" y="8"/>
                    </a:lnTo>
                    <a:lnTo>
                      <a:pt x="148" y="8"/>
                    </a:lnTo>
                    <a:lnTo>
                      <a:pt x="149" y="8"/>
                    </a:lnTo>
                    <a:lnTo>
                      <a:pt x="149" y="8"/>
                    </a:lnTo>
                    <a:lnTo>
                      <a:pt x="215" y="18"/>
                    </a:lnTo>
                    <a:lnTo>
                      <a:pt x="221" y="18"/>
                    </a:lnTo>
                    <a:lnTo>
                      <a:pt x="221" y="18"/>
                    </a:lnTo>
                    <a:lnTo>
                      <a:pt x="256" y="23"/>
                    </a:lnTo>
                    <a:lnTo>
                      <a:pt x="266" y="25"/>
                    </a:lnTo>
                    <a:lnTo>
                      <a:pt x="281" y="27"/>
                    </a:lnTo>
                    <a:lnTo>
                      <a:pt x="283" y="27"/>
                    </a:lnTo>
                    <a:lnTo>
                      <a:pt x="287" y="27"/>
                    </a:lnTo>
                    <a:lnTo>
                      <a:pt x="287" y="27"/>
                    </a:lnTo>
                    <a:lnTo>
                      <a:pt x="287" y="27"/>
                    </a:lnTo>
                    <a:lnTo>
                      <a:pt x="287" y="27"/>
                    </a:lnTo>
                    <a:lnTo>
                      <a:pt x="298" y="29"/>
                    </a:lnTo>
                    <a:lnTo>
                      <a:pt x="317" y="30"/>
                    </a:lnTo>
                    <a:lnTo>
                      <a:pt x="317" y="30"/>
                    </a:lnTo>
                    <a:lnTo>
                      <a:pt x="337" y="34"/>
                    </a:lnTo>
                    <a:lnTo>
                      <a:pt x="337" y="34"/>
                    </a:lnTo>
                    <a:lnTo>
                      <a:pt x="337" y="34"/>
                    </a:lnTo>
                    <a:lnTo>
                      <a:pt x="361" y="35"/>
                    </a:lnTo>
                    <a:lnTo>
                      <a:pt x="361" y="35"/>
                    </a:lnTo>
                    <a:lnTo>
                      <a:pt x="366" y="37"/>
                    </a:lnTo>
                    <a:lnTo>
                      <a:pt x="368" y="37"/>
                    </a:lnTo>
                    <a:lnTo>
                      <a:pt x="376" y="37"/>
                    </a:lnTo>
                    <a:lnTo>
                      <a:pt x="378" y="37"/>
                    </a:lnTo>
                    <a:lnTo>
                      <a:pt x="378" y="37"/>
                    </a:lnTo>
                    <a:lnTo>
                      <a:pt x="381" y="39"/>
                    </a:lnTo>
                    <a:lnTo>
                      <a:pt x="383" y="39"/>
                    </a:lnTo>
                    <a:lnTo>
                      <a:pt x="383" y="39"/>
                    </a:lnTo>
                    <a:lnTo>
                      <a:pt x="387" y="39"/>
                    </a:lnTo>
                    <a:lnTo>
                      <a:pt x="402" y="40"/>
                    </a:lnTo>
                    <a:lnTo>
                      <a:pt x="407" y="40"/>
                    </a:lnTo>
                    <a:lnTo>
                      <a:pt x="410" y="40"/>
                    </a:lnTo>
                    <a:lnTo>
                      <a:pt x="420" y="42"/>
                    </a:lnTo>
                    <a:lnTo>
                      <a:pt x="442" y="44"/>
                    </a:lnTo>
                    <a:lnTo>
                      <a:pt x="442" y="44"/>
                    </a:lnTo>
                    <a:lnTo>
                      <a:pt x="502" y="51"/>
                    </a:lnTo>
                    <a:lnTo>
                      <a:pt x="525" y="52"/>
                    </a:lnTo>
                    <a:lnTo>
                      <a:pt x="525" y="52"/>
                    </a:lnTo>
                    <a:lnTo>
                      <a:pt x="578" y="56"/>
                    </a:lnTo>
                    <a:lnTo>
                      <a:pt x="585" y="57"/>
                    </a:lnTo>
                    <a:close/>
                  </a:path>
                </a:pathLst>
              </a:custGeom>
              <a:solidFill>
                <a:srgbClr val="FFFFFF"/>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Freeform 67"/>
              <p:cNvSpPr>
                <a:spLocks noEditPoints="1"/>
              </p:cNvSpPr>
              <p:nvPr/>
            </p:nvSpPr>
            <p:spPr bwMode="auto">
              <a:xfrm>
                <a:off x="8562582" y="1752068"/>
                <a:ext cx="1194527" cy="895895"/>
              </a:xfrm>
              <a:custGeom>
                <a:avLst/>
                <a:gdLst>
                  <a:gd name="T0" fmla="*/ 466 w 624"/>
                  <a:gd name="T1" fmla="*/ 461 h 468"/>
                  <a:gd name="T2" fmla="*/ 458 w 624"/>
                  <a:gd name="T3" fmla="*/ 466 h 468"/>
                  <a:gd name="T4" fmla="*/ 459 w 624"/>
                  <a:gd name="T5" fmla="*/ 452 h 468"/>
                  <a:gd name="T6" fmla="*/ 483 w 624"/>
                  <a:gd name="T7" fmla="*/ 419 h 468"/>
                  <a:gd name="T8" fmla="*/ 602 w 624"/>
                  <a:gd name="T9" fmla="*/ 364 h 468"/>
                  <a:gd name="T10" fmla="*/ 605 w 624"/>
                  <a:gd name="T11" fmla="*/ 346 h 468"/>
                  <a:gd name="T12" fmla="*/ 407 w 624"/>
                  <a:gd name="T13" fmla="*/ 0 h 468"/>
                  <a:gd name="T14" fmla="*/ 422 w 624"/>
                  <a:gd name="T15" fmla="*/ 49 h 468"/>
                  <a:gd name="T16" fmla="*/ 426 w 624"/>
                  <a:gd name="T17" fmla="*/ 98 h 468"/>
                  <a:gd name="T18" fmla="*/ 439 w 624"/>
                  <a:gd name="T19" fmla="*/ 126 h 468"/>
                  <a:gd name="T20" fmla="*/ 446 w 624"/>
                  <a:gd name="T21" fmla="*/ 137 h 468"/>
                  <a:gd name="T22" fmla="*/ 470 w 624"/>
                  <a:gd name="T23" fmla="*/ 215 h 468"/>
                  <a:gd name="T24" fmla="*/ 475 w 624"/>
                  <a:gd name="T25" fmla="*/ 298 h 468"/>
                  <a:gd name="T26" fmla="*/ 488 w 624"/>
                  <a:gd name="T27" fmla="*/ 366 h 468"/>
                  <a:gd name="T28" fmla="*/ 487 w 624"/>
                  <a:gd name="T29" fmla="*/ 402 h 468"/>
                  <a:gd name="T30" fmla="*/ 487 w 624"/>
                  <a:gd name="T31" fmla="*/ 414 h 468"/>
                  <a:gd name="T32" fmla="*/ 481 w 624"/>
                  <a:gd name="T33" fmla="*/ 425 h 468"/>
                  <a:gd name="T34" fmla="*/ 493 w 624"/>
                  <a:gd name="T35" fmla="*/ 420 h 468"/>
                  <a:gd name="T36" fmla="*/ 503 w 624"/>
                  <a:gd name="T37" fmla="*/ 412 h 468"/>
                  <a:gd name="T38" fmla="*/ 514 w 624"/>
                  <a:gd name="T39" fmla="*/ 407 h 468"/>
                  <a:gd name="T40" fmla="*/ 537 w 624"/>
                  <a:gd name="T41" fmla="*/ 397 h 468"/>
                  <a:gd name="T42" fmla="*/ 564 w 624"/>
                  <a:gd name="T43" fmla="*/ 386 h 468"/>
                  <a:gd name="T44" fmla="*/ 581 w 624"/>
                  <a:gd name="T45" fmla="*/ 371 h 468"/>
                  <a:gd name="T46" fmla="*/ 588 w 624"/>
                  <a:gd name="T47" fmla="*/ 364 h 468"/>
                  <a:gd name="T48" fmla="*/ 593 w 624"/>
                  <a:gd name="T49" fmla="*/ 373 h 468"/>
                  <a:gd name="T50" fmla="*/ 605 w 624"/>
                  <a:gd name="T51" fmla="*/ 375 h 468"/>
                  <a:gd name="T52" fmla="*/ 617 w 624"/>
                  <a:gd name="T53" fmla="*/ 363 h 468"/>
                  <a:gd name="T54" fmla="*/ 607 w 624"/>
                  <a:gd name="T55" fmla="*/ 378 h 468"/>
                  <a:gd name="T56" fmla="*/ 544 w 624"/>
                  <a:gd name="T57" fmla="*/ 427 h 468"/>
                  <a:gd name="T58" fmla="*/ 515 w 624"/>
                  <a:gd name="T59" fmla="*/ 441 h 468"/>
                  <a:gd name="T60" fmla="*/ 483 w 624"/>
                  <a:gd name="T61" fmla="*/ 454 h 468"/>
                  <a:gd name="T62" fmla="*/ 470 w 624"/>
                  <a:gd name="T63" fmla="*/ 452 h 468"/>
                  <a:gd name="T64" fmla="*/ 470 w 624"/>
                  <a:gd name="T65" fmla="*/ 432 h 468"/>
                  <a:gd name="T66" fmla="*/ 454 w 624"/>
                  <a:gd name="T67" fmla="*/ 407 h 468"/>
                  <a:gd name="T68" fmla="*/ 385 w 624"/>
                  <a:gd name="T69" fmla="*/ 385 h 468"/>
                  <a:gd name="T70" fmla="*/ 358 w 624"/>
                  <a:gd name="T71" fmla="*/ 349 h 468"/>
                  <a:gd name="T72" fmla="*/ 280 w 624"/>
                  <a:gd name="T73" fmla="*/ 351 h 468"/>
                  <a:gd name="T74" fmla="*/ 217 w 624"/>
                  <a:gd name="T75" fmla="*/ 366 h 468"/>
                  <a:gd name="T76" fmla="*/ 122 w 624"/>
                  <a:gd name="T77" fmla="*/ 386 h 468"/>
                  <a:gd name="T78" fmla="*/ 2 w 624"/>
                  <a:gd name="T79" fmla="*/ 397 h 468"/>
                  <a:gd name="T80" fmla="*/ 14 w 624"/>
                  <a:gd name="T81" fmla="*/ 369 h 468"/>
                  <a:gd name="T82" fmla="*/ 31 w 624"/>
                  <a:gd name="T83" fmla="*/ 351 h 468"/>
                  <a:gd name="T84" fmla="*/ 44 w 624"/>
                  <a:gd name="T85" fmla="*/ 332 h 468"/>
                  <a:gd name="T86" fmla="*/ 56 w 624"/>
                  <a:gd name="T87" fmla="*/ 314 h 468"/>
                  <a:gd name="T88" fmla="*/ 49 w 624"/>
                  <a:gd name="T89" fmla="*/ 302 h 468"/>
                  <a:gd name="T90" fmla="*/ 33 w 624"/>
                  <a:gd name="T91" fmla="*/ 273 h 468"/>
                  <a:gd name="T92" fmla="*/ 63 w 624"/>
                  <a:gd name="T93" fmla="*/ 256 h 468"/>
                  <a:gd name="T94" fmla="*/ 109 w 624"/>
                  <a:gd name="T95" fmla="*/ 244 h 468"/>
                  <a:gd name="T96" fmla="*/ 131 w 624"/>
                  <a:gd name="T97" fmla="*/ 244 h 468"/>
                  <a:gd name="T98" fmla="*/ 153 w 624"/>
                  <a:gd name="T99" fmla="*/ 246 h 468"/>
                  <a:gd name="T100" fmla="*/ 175 w 624"/>
                  <a:gd name="T101" fmla="*/ 239 h 468"/>
                  <a:gd name="T102" fmla="*/ 193 w 624"/>
                  <a:gd name="T103" fmla="*/ 234 h 468"/>
                  <a:gd name="T104" fmla="*/ 209 w 624"/>
                  <a:gd name="T105" fmla="*/ 217 h 468"/>
                  <a:gd name="T106" fmla="*/ 227 w 624"/>
                  <a:gd name="T107" fmla="*/ 203 h 468"/>
                  <a:gd name="T108" fmla="*/ 234 w 624"/>
                  <a:gd name="T109" fmla="*/ 185 h 468"/>
                  <a:gd name="T110" fmla="*/ 226 w 624"/>
                  <a:gd name="T111" fmla="*/ 164 h 468"/>
                  <a:gd name="T112" fmla="*/ 231 w 624"/>
                  <a:gd name="T113" fmla="*/ 154 h 468"/>
                  <a:gd name="T114" fmla="*/ 219 w 624"/>
                  <a:gd name="T115" fmla="*/ 149 h 468"/>
                  <a:gd name="T116" fmla="*/ 221 w 624"/>
                  <a:gd name="T117" fmla="*/ 131 h 468"/>
                  <a:gd name="T118" fmla="*/ 241 w 624"/>
                  <a:gd name="T119" fmla="*/ 107 h 468"/>
                  <a:gd name="T120" fmla="*/ 273 w 624"/>
                  <a:gd name="T121" fmla="*/ 51 h 468"/>
                  <a:gd name="T122" fmla="*/ 300 w 624"/>
                  <a:gd name="T123" fmla="*/ 2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4" h="468">
                    <a:moveTo>
                      <a:pt x="468" y="449"/>
                    </a:moveTo>
                    <a:lnTo>
                      <a:pt x="468" y="451"/>
                    </a:lnTo>
                    <a:lnTo>
                      <a:pt x="468" y="452"/>
                    </a:lnTo>
                    <a:lnTo>
                      <a:pt x="470" y="452"/>
                    </a:lnTo>
                    <a:lnTo>
                      <a:pt x="470" y="454"/>
                    </a:lnTo>
                    <a:lnTo>
                      <a:pt x="470" y="456"/>
                    </a:lnTo>
                    <a:lnTo>
                      <a:pt x="468" y="458"/>
                    </a:lnTo>
                    <a:lnTo>
                      <a:pt x="466" y="461"/>
                    </a:lnTo>
                    <a:lnTo>
                      <a:pt x="466" y="459"/>
                    </a:lnTo>
                    <a:lnTo>
                      <a:pt x="466" y="461"/>
                    </a:lnTo>
                    <a:lnTo>
                      <a:pt x="465" y="463"/>
                    </a:lnTo>
                    <a:lnTo>
                      <a:pt x="463" y="463"/>
                    </a:lnTo>
                    <a:lnTo>
                      <a:pt x="463" y="464"/>
                    </a:lnTo>
                    <a:lnTo>
                      <a:pt x="461" y="464"/>
                    </a:lnTo>
                    <a:lnTo>
                      <a:pt x="461" y="466"/>
                    </a:lnTo>
                    <a:lnTo>
                      <a:pt x="459" y="466"/>
                    </a:lnTo>
                    <a:lnTo>
                      <a:pt x="458" y="468"/>
                    </a:lnTo>
                    <a:lnTo>
                      <a:pt x="456" y="468"/>
                    </a:lnTo>
                    <a:lnTo>
                      <a:pt x="456" y="466"/>
                    </a:lnTo>
                    <a:lnTo>
                      <a:pt x="458" y="466"/>
                    </a:lnTo>
                    <a:lnTo>
                      <a:pt x="458" y="464"/>
                    </a:lnTo>
                    <a:lnTo>
                      <a:pt x="456" y="463"/>
                    </a:lnTo>
                    <a:lnTo>
                      <a:pt x="458" y="461"/>
                    </a:lnTo>
                    <a:lnTo>
                      <a:pt x="458" y="458"/>
                    </a:lnTo>
                    <a:lnTo>
                      <a:pt x="459" y="458"/>
                    </a:lnTo>
                    <a:lnTo>
                      <a:pt x="459" y="456"/>
                    </a:lnTo>
                    <a:lnTo>
                      <a:pt x="458" y="454"/>
                    </a:lnTo>
                    <a:lnTo>
                      <a:pt x="458" y="452"/>
                    </a:lnTo>
                    <a:lnTo>
                      <a:pt x="459" y="451"/>
                    </a:lnTo>
                    <a:lnTo>
                      <a:pt x="459" y="452"/>
                    </a:lnTo>
                    <a:lnTo>
                      <a:pt x="461" y="452"/>
                    </a:lnTo>
                    <a:lnTo>
                      <a:pt x="463" y="451"/>
                    </a:lnTo>
                    <a:lnTo>
                      <a:pt x="466" y="449"/>
                    </a:lnTo>
                    <a:lnTo>
                      <a:pt x="468" y="449"/>
                    </a:lnTo>
                    <a:close/>
                    <a:moveTo>
                      <a:pt x="485" y="424"/>
                    </a:moveTo>
                    <a:lnTo>
                      <a:pt x="485" y="422"/>
                    </a:lnTo>
                    <a:lnTo>
                      <a:pt x="485" y="424"/>
                    </a:lnTo>
                    <a:close/>
                    <a:moveTo>
                      <a:pt x="485" y="420"/>
                    </a:moveTo>
                    <a:lnTo>
                      <a:pt x="483" y="420"/>
                    </a:lnTo>
                    <a:lnTo>
                      <a:pt x="483" y="419"/>
                    </a:lnTo>
                    <a:lnTo>
                      <a:pt x="483" y="420"/>
                    </a:lnTo>
                    <a:lnTo>
                      <a:pt x="485" y="420"/>
                    </a:lnTo>
                    <a:close/>
                    <a:moveTo>
                      <a:pt x="605" y="364"/>
                    </a:moveTo>
                    <a:lnTo>
                      <a:pt x="605" y="368"/>
                    </a:lnTo>
                    <a:lnTo>
                      <a:pt x="605" y="366"/>
                    </a:lnTo>
                    <a:lnTo>
                      <a:pt x="603" y="366"/>
                    </a:lnTo>
                    <a:lnTo>
                      <a:pt x="602" y="366"/>
                    </a:lnTo>
                    <a:lnTo>
                      <a:pt x="600" y="366"/>
                    </a:lnTo>
                    <a:lnTo>
                      <a:pt x="600" y="364"/>
                    </a:lnTo>
                    <a:lnTo>
                      <a:pt x="602" y="364"/>
                    </a:lnTo>
                    <a:lnTo>
                      <a:pt x="602" y="363"/>
                    </a:lnTo>
                    <a:lnTo>
                      <a:pt x="605" y="364"/>
                    </a:lnTo>
                    <a:close/>
                    <a:moveTo>
                      <a:pt x="612" y="342"/>
                    </a:moveTo>
                    <a:lnTo>
                      <a:pt x="610" y="344"/>
                    </a:lnTo>
                    <a:lnTo>
                      <a:pt x="609" y="344"/>
                    </a:lnTo>
                    <a:lnTo>
                      <a:pt x="609" y="346"/>
                    </a:lnTo>
                    <a:lnTo>
                      <a:pt x="607" y="346"/>
                    </a:lnTo>
                    <a:lnTo>
                      <a:pt x="607" y="347"/>
                    </a:lnTo>
                    <a:lnTo>
                      <a:pt x="605" y="347"/>
                    </a:lnTo>
                    <a:lnTo>
                      <a:pt x="605" y="346"/>
                    </a:lnTo>
                    <a:lnTo>
                      <a:pt x="607" y="344"/>
                    </a:lnTo>
                    <a:lnTo>
                      <a:pt x="609" y="344"/>
                    </a:lnTo>
                    <a:lnTo>
                      <a:pt x="610" y="342"/>
                    </a:lnTo>
                    <a:lnTo>
                      <a:pt x="612" y="342"/>
                    </a:lnTo>
                    <a:close/>
                    <a:moveTo>
                      <a:pt x="339" y="19"/>
                    </a:moveTo>
                    <a:lnTo>
                      <a:pt x="349" y="17"/>
                    </a:lnTo>
                    <a:lnTo>
                      <a:pt x="358" y="14"/>
                    </a:lnTo>
                    <a:lnTo>
                      <a:pt x="370" y="10"/>
                    </a:lnTo>
                    <a:lnTo>
                      <a:pt x="387" y="5"/>
                    </a:lnTo>
                    <a:lnTo>
                      <a:pt x="407" y="0"/>
                    </a:lnTo>
                    <a:lnTo>
                      <a:pt x="407" y="2"/>
                    </a:lnTo>
                    <a:lnTo>
                      <a:pt x="409" y="9"/>
                    </a:lnTo>
                    <a:lnTo>
                      <a:pt x="410" y="19"/>
                    </a:lnTo>
                    <a:lnTo>
                      <a:pt x="414" y="22"/>
                    </a:lnTo>
                    <a:lnTo>
                      <a:pt x="414" y="31"/>
                    </a:lnTo>
                    <a:lnTo>
                      <a:pt x="414" y="39"/>
                    </a:lnTo>
                    <a:lnTo>
                      <a:pt x="415" y="44"/>
                    </a:lnTo>
                    <a:lnTo>
                      <a:pt x="417" y="44"/>
                    </a:lnTo>
                    <a:lnTo>
                      <a:pt x="419" y="46"/>
                    </a:lnTo>
                    <a:lnTo>
                      <a:pt x="422" y="49"/>
                    </a:lnTo>
                    <a:lnTo>
                      <a:pt x="424" y="53"/>
                    </a:lnTo>
                    <a:lnTo>
                      <a:pt x="426" y="56"/>
                    </a:lnTo>
                    <a:lnTo>
                      <a:pt x="426" y="61"/>
                    </a:lnTo>
                    <a:lnTo>
                      <a:pt x="427" y="73"/>
                    </a:lnTo>
                    <a:lnTo>
                      <a:pt x="429" y="76"/>
                    </a:lnTo>
                    <a:lnTo>
                      <a:pt x="427" y="78"/>
                    </a:lnTo>
                    <a:lnTo>
                      <a:pt x="426" y="81"/>
                    </a:lnTo>
                    <a:lnTo>
                      <a:pt x="426" y="87"/>
                    </a:lnTo>
                    <a:lnTo>
                      <a:pt x="426" y="95"/>
                    </a:lnTo>
                    <a:lnTo>
                      <a:pt x="426" y="98"/>
                    </a:lnTo>
                    <a:lnTo>
                      <a:pt x="427" y="98"/>
                    </a:lnTo>
                    <a:lnTo>
                      <a:pt x="429" y="100"/>
                    </a:lnTo>
                    <a:lnTo>
                      <a:pt x="431" y="107"/>
                    </a:lnTo>
                    <a:lnTo>
                      <a:pt x="431" y="109"/>
                    </a:lnTo>
                    <a:lnTo>
                      <a:pt x="432" y="110"/>
                    </a:lnTo>
                    <a:lnTo>
                      <a:pt x="434" y="119"/>
                    </a:lnTo>
                    <a:lnTo>
                      <a:pt x="436" y="120"/>
                    </a:lnTo>
                    <a:lnTo>
                      <a:pt x="437" y="122"/>
                    </a:lnTo>
                    <a:lnTo>
                      <a:pt x="439" y="124"/>
                    </a:lnTo>
                    <a:lnTo>
                      <a:pt x="439" y="126"/>
                    </a:lnTo>
                    <a:lnTo>
                      <a:pt x="439" y="127"/>
                    </a:lnTo>
                    <a:lnTo>
                      <a:pt x="437" y="132"/>
                    </a:lnTo>
                    <a:lnTo>
                      <a:pt x="437" y="134"/>
                    </a:lnTo>
                    <a:lnTo>
                      <a:pt x="437" y="137"/>
                    </a:lnTo>
                    <a:lnTo>
                      <a:pt x="437" y="142"/>
                    </a:lnTo>
                    <a:lnTo>
                      <a:pt x="437" y="144"/>
                    </a:lnTo>
                    <a:lnTo>
                      <a:pt x="441" y="144"/>
                    </a:lnTo>
                    <a:lnTo>
                      <a:pt x="441" y="139"/>
                    </a:lnTo>
                    <a:lnTo>
                      <a:pt x="442" y="139"/>
                    </a:lnTo>
                    <a:lnTo>
                      <a:pt x="446" y="137"/>
                    </a:lnTo>
                    <a:lnTo>
                      <a:pt x="453" y="144"/>
                    </a:lnTo>
                    <a:lnTo>
                      <a:pt x="453" y="148"/>
                    </a:lnTo>
                    <a:lnTo>
                      <a:pt x="456" y="161"/>
                    </a:lnTo>
                    <a:lnTo>
                      <a:pt x="456" y="163"/>
                    </a:lnTo>
                    <a:lnTo>
                      <a:pt x="458" y="163"/>
                    </a:lnTo>
                    <a:lnTo>
                      <a:pt x="458" y="168"/>
                    </a:lnTo>
                    <a:lnTo>
                      <a:pt x="461" y="176"/>
                    </a:lnTo>
                    <a:lnTo>
                      <a:pt x="465" y="195"/>
                    </a:lnTo>
                    <a:lnTo>
                      <a:pt x="466" y="205"/>
                    </a:lnTo>
                    <a:lnTo>
                      <a:pt x="470" y="215"/>
                    </a:lnTo>
                    <a:lnTo>
                      <a:pt x="468" y="215"/>
                    </a:lnTo>
                    <a:lnTo>
                      <a:pt x="470" y="219"/>
                    </a:lnTo>
                    <a:lnTo>
                      <a:pt x="471" y="224"/>
                    </a:lnTo>
                    <a:lnTo>
                      <a:pt x="473" y="224"/>
                    </a:lnTo>
                    <a:lnTo>
                      <a:pt x="473" y="236"/>
                    </a:lnTo>
                    <a:lnTo>
                      <a:pt x="473" y="249"/>
                    </a:lnTo>
                    <a:lnTo>
                      <a:pt x="471" y="266"/>
                    </a:lnTo>
                    <a:lnTo>
                      <a:pt x="471" y="295"/>
                    </a:lnTo>
                    <a:lnTo>
                      <a:pt x="473" y="298"/>
                    </a:lnTo>
                    <a:lnTo>
                      <a:pt x="475" y="298"/>
                    </a:lnTo>
                    <a:lnTo>
                      <a:pt x="480" y="320"/>
                    </a:lnTo>
                    <a:lnTo>
                      <a:pt x="480" y="327"/>
                    </a:lnTo>
                    <a:lnTo>
                      <a:pt x="481" y="337"/>
                    </a:lnTo>
                    <a:lnTo>
                      <a:pt x="483" y="342"/>
                    </a:lnTo>
                    <a:lnTo>
                      <a:pt x="485" y="351"/>
                    </a:lnTo>
                    <a:lnTo>
                      <a:pt x="487" y="356"/>
                    </a:lnTo>
                    <a:lnTo>
                      <a:pt x="487" y="358"/>
                    </a:lnTo>
                    <a:lnTo>
                      <a:pt x="487" y="359"/>
                    </a:lnTo>
                    <a:lnTo>
                      <a:pt x="487" y="361"/>
                    </a:lnTo>
                    <a:lnTo>
                      <a:pt x="488" y="366"/>
                    </a:lnTo>
                    <a:lnTo>
                      <a:pt x="488" y="368"/>
                    </a:lnTo>
                    <a:lnTo>
                      <a:pt x="490" y="375"/>
                    </a:lnTo>
                    <a:lnTo>
                      <a:pt x="497" y="381"/>
                    </a:lnTo>
                    <a:lnTo>
                      <a:pt x="495" y="383"/>
                    </a:lnTo>
                    <a:lnTo>
                      <a:pt x="488" y="390"/>
                    </a:lnTo>
                    <a:lnTo>
                      <a:pt x="487" y="391"/>
                    </a:lnTo>
                    <a:lnTo>
                      <a:pt x="481" y="397"/>
                    </a:lnTo>
                    <a:lnTo>
                      <a:pt x="485" y="400"/>
                    </a:lnTo>
                    <a:lnTo>
                      <a:pt x="485" y="402"/>
                    </a:lnTo>
                    <a:lnTo>
                      <a:pt x="487" y="402"/>
                    </a:lnTo>
                    <a:lnTo>
                      <a:pt x="488" y="403"/>
                    </a:lnTo>
                    <a:lnTo>
                      <a:pt x="488" y="405"/>
                    </a:lnTo>
                    <a:lnTo>
                      <a:pt x="490" y="405"/>
                    </a:lnTo>
                    <a:lnTo>
                      <a:pt x="490" y="407"/>
                    </a:lnTo>
                    <a:lnTo>
                      <a:pt x="490" y="408"/>
                    </a:lnTo>
                    <a:lnTo>
                      <a:pt x="490" y="410"/>
                    </a:lnTo>
                    <a:lnTo>
                      <a:pt x="488" y="410"/>
                    </a:lnTo>
                    <a:lnTo>
                      <a:pt x="488" y="412"/>
                    </a:lnTo>
                    <a:lnTo>
                      <a:pt x="488" y="414"/>
                    </a:lnTo>
                    <a:lnTo>
                      <a:pt x="487" y="414"/>
                    </a:lnTo>
                    <a:lnTo>
                      <a:pt x="485" y="415"/>
                    </a:lnTo>
                    <a:lnTo>
                      <a:pt x="483" y="417"/>
                    </a:lnTo>
                    <a:lnTo>
                      <a:pt x="483" y="420"/>
                    </a:lnTo>
                    <a:lnTo>
                      <a:pt x="483" y="422"/>
                    </a:lnTo>
                    <a:lnTo>
                      <a:pt x="483" y="424"/>
                    </a:lnTo>
                    <a:lnTo>
                      <a:pt x="485" y="424"/>
                    </a:lnTo>
                    <a:lnTo>
                      <a:pt x="483" y="425"/>
                    </a:lnTo>
                    <a:lnTo>
                      <a:pt x="483" y="424"/>
                    </a:lnTo>
                    <a:lnTo>
                      <a:pt x="481" y="424"/>
                    </a:lnTo>
                    <a:lnTo>
                      <a:pt x="481" y="425"/>
                    </a:lnTo>
                    <a:lnTo>
                      <a:pt x="481" y="427"/>
                    </a:lnTo>
                    <a:lnTo>
                      <a:pt x="483" y="427"/>
                    </a:lnTo>
                    <a:lnTo>
                      <a:pt x="485" y="429"/>
                    </a:lnTo>
                    <a:lnTo>
                      <a:pt x="487" y="429"/>
                    </a:lnTo>
                    <a:lnTo>
                      <a:pt x="487" y="425"/>
                    </a:lnTo>
                    <a:lnTo>
                      <a:pt x="488" y="422"/>
                    </a:lnTo>
                    <a:lnTo>
                      <a:pt x="487" y="420"/>
                    </a:lnTo>
                    <a:lnTo>
                      <a:pt x="488" y="420"/>
                    </a:lnTo>
                    <a:lnTo>
                      <a:pt x="492" y="420"/>
                    </a:lnTo>
                    <a:lnTo>
                      <a:pt x="493" y="420"/>
                    </a:lnTo>
                    <a:lnTo>
                      <a:pt x="493" y="419"/>
                    </a:lnTo>
                    <a:lnTo>
                      <a:pt x="493" y="417"/>
                    </a:lnTo>
                    <a:lnTo>
                      <a:pt x="493" y="415"/>
                    </a:lnTo>
                    <a:lnTo>
                      <a:pt x="495" y="415"/>
                    </a:lnTo>
                    <a:lnTo>
                      <a:pt x="497" y="415"/>
                    </a:lnTo>
                    <a:lnTo>
                      <a:pt x="497" y="414"/>
                    </a:lnTo>
                    <a:lnTo>
                      <a:pt x="498" y="412"/>
                    </a:lnTo>
                    <a:lnTo>
                      <a:pt x="500" y="414"/>
                    </a:lnTo>
                    <a:lnTo>
                      <a:pt x="502" y="412"/>
                    </a:lnTo>
                    <a:lnTo>
                      <a:pt x="503" y="412"/>
                    </a:lnTo>
                    <a:lnTo>
                      <a:pt x="503" y="410"/>
                    </a:lnTo>
                    <a:lnTo>
                      <a:pt x="503" y="408"/>
                    </a:lnTo>
                    <a:lnTo>
                      <a:pt x="505" y="408"/>
                    </a:lnTo>
                    <a:lnTo>
                      <a:pt x="507" y="408"/>
                    </a:lnTo>
                    <a:lnTo>
                      <a:pt x="509" y="408"/>
                    </a:lnTo>
                    <a:lnTo>
                      <a:pt x="510" y="408"/>
                    </a:lnTo>
                    <a:lnTo>
                      <a:pt x="510" y="407"/>
                    </a:lnTo>
                    <a:lnTo>
                      <a:pt x="510" y="405"/>
                    </a:lnTo>
                    <a:lnTo>
                      <a:pt x="512" y="407"/>
                    </a:lnTo>
                    <a:lnTo>
                      <a:pt x="514" y="407"/>
                    </a:lnTo>
                    <a:lnTo>
                      <a:pt x="515" y="407"/>
                    </a:lnTo>
                    <a:lnTo>
                      <a:pt x="519" y="407"/>
                    </a:lnTo>
                    <a:lnTo>
                      <a:pt x="524" y="407"/>
                    </a:lnTo>
                    <a:lnTo>
                      <a:pt x="529" y="403"/>
                    </a:lnTo>
                    <a:lnTo>
                      <a:pt x="529" y="402"/>
                    </a:lnTo>
                    <a:lnTo>
                      <a:pt x="529" y="400"/>
                    </a:lnTo>
                    <a:lnTo>
                      <a:pt x="529" y="398"/>
                    </a:lnTo>
                    <a:lnTo>
                      <a:pt x="531" y="398"/>
                    </a:lnTo>
                    <a:lnTo>
                      <a:pt x="534" y="397"/>
                    </a:lnTo>
                    <a:lnTo>
                      <a:pt x="537" y="397"/>
                    </a:lnTo>
                    <a:lnTo>
                      <a:pt x="541" y="397"/>
                    </a:lnTo>
                    <a:lnTo>
                      <a:pt x="542" y="395"/>
                    </a:lnTo>
                    <a:lnTo>
                      <a:pt x="546" y="395"/>
                    </a:lnTo>
                    <a:lnTo>
                      <a:pt x="548" y="395"/>
                    </a:lnTo>
                    <a:lnTo>
                      <a:pt x="553" y="391"/>
                    </a:lnTo>
                    <a:lnTo>
                      <a:pt x="556" y="391"/>
                    </a:lnTo>
                    <a:lnTo>
                      <a:pt x="558" y="390"/>
                    </a:lnTo>
                    <a:lnTo>
                      <a:pt x="561" y="388"/>
                    </a:lnTo>
                    <a:lnTo>
                      <a:pt x="563" y="388"/>
                    </a:lnTo>
                    <a:lnTo>
                      <a:pt x="564" y="386"/>
                    </a:lnTo>
                    <a:lnTo>
                      <a:pt x="566" y="386"/>
                    </a:lnTo>
                    <a:lnTo>
                      <a:pt x="570" y="385"/>
                    </a:lnTo>
                    <a:lnTo>
                      <a:pt x="571" y="383"/>
                    </a:lnTo>
                    <a:lnTo>
                      <a:pt x="573" y="381"/>
                    </a:lnTo>
                    <a:lnTo>
                      <a:pt x="575" y="380"/>
                    </a:lnTo>
                    <a:lnTo>
                      <a:pt x="576" y="376"/>
                    </a:lnTo>
                    <a:lnTo>
                      <a:pt x="578" y="375"/>
                    </a:lnTo>
                    <a:lnTo>
                      <a:pt x="578" y="373"/>
                    </a:lnTo>
                    <a:lnTo>
                      <a:pt x="580" y="371"/>
                    </a:lnTo>
                    <a:lnTo>
                      <a:pt x="581" y="371"/>
                    </a:lnTo>
                    <a:lnTo>
                      <a:pt x="583" y="366"/>
                    </a:lnTo>
                    <a:lnTo>
                      <a:pt x="585" y="366"/>
                    </a:lnTo>
                    <a:lnTo>
                      <a:pt x="586" y="364"/>
                    </a:lnTo>
                    <a:lnTo>
                      <a:pt x="588" y="363"/>
                    </a:lnTo>
                    <a:lnTo>
                      <a:pt x="590" y="363"/>
                    </a:lnTo>
                    <a:lnTo>
                      <a:pt x="592" y="361"/>
                    </a:lnTo>
                    <a:lnTo>
                      <a:pt x="592" y="364"/>
                    </a:lnTo>
                    <a:lnTo>
                      <a:pt x="590" y="364"/>
                    </a:lnTo>
                    <a:lnTo>
                      <a:pt x="588" y="368"/>
                    </a:lnTo>
                    <a:lnTo>
                      <a:pt x="588" y="364"/>
                    </a:lnTo>
                    <a:lnTo>
                      <a:pt x="586" y="364"/>
                    </a:lnTo>
                    <a:lnTo>
                      <a:pt x="586" y="366"/>
                    </a:lnTo>
                    <a:lnTo>
                      <a:pt x="585" y="368"/>
                    </a:lnTo>
                    <a:lnTo>
                      <a:pt x="586" y="368"/>
                    </a:lnTo>
                    <a:lnTo>
                      <a:pt x="588" y="369"/>
                    </a:lnTo>
                    <a:lnTo>
                      <a:pt x="590" y="369"/>
                    </a:lnTo>
                    <a:lnTo>
                      <a:pt x="592" y="369"/>
                    </a:lnTo>
                    <a:lnTo>
                      <a:pt x="592" y="371"/>
                    </a:lnTo>
                    <a:lnTo>
                      <a:pt x="592" y="373"/>
                    </a:lnTo>
                    <a:lnTo>
                      <a:pt x="593" y="373"/>
                    </a:lnTo>
                    <a:lnTo>
                      <a:pt x="595" y="373"/>
                    </a:lnTo>
                    <a:lnTo>
                      <a:pt x="597" y="373"/>
                    </a:lnTo>
                    <a:lnTo>
                      <a:pt x="598" y="373"/>
                    </a:lnTo>
                    <a:lnTo>
                      <a:pt x="600" y="373"/>
                    </a:lnTo>
                    <a:lnTo>
                      <a:pt x="600" y="371"/>
                    </a:lnTo>
                    <a:lnTo>
                      <a:pt x="600" y="369"/>
                    </a:lnTo>
                    <a:lnTo>
                      <a:pt x="602" y="369"/>
                    </a:lnTo>
                    <a:lnTo>
                      <a:pt x="603" y="371"/>
                    </a:lnTo>
                    <a:lnTo>
                      <a:pt x="603" y="373"/>
                    </a:lnTo>
                    <a:lnTo>
                      <a:pt x="605" y="375"/>
                    </a:lnTo>
                    <a:lnTo>
                      <a:pt x="607" y="375"/>
                    </a:lnTo>
                    <a:lnTo>
                      <a:pt x="609" y="375"/>
                    </a:lnTo>
                    <a:lnTo>
                      <a:pt x="609" y="373"/>
                    </a:lnTo>
                    <a:lnTo>
                      <a:pt x="610" y="373"/>
                    </a:lnTo>
                    <a:lnTo>
                      <a:pt x="610" y="371"/>
                    </a:lnTo>
                    <a:lnTo>
                      <a:pt x="612" y="369"/>
                    </a:lnTo>
                    <a:lnTo>
                      <a:pt x="614" y="368"/>
                    </a:lnTo>
                    <a:lnTo>
                      <a:pt x="615" y="366"/>
                    </a:lnTo>
                    <a:lnTo>
                      <a:pt x="615" y="364"/>
                    </a:lnTo>
                    <a:lnTo>
                      <a:pt x="617" y="363"/>
                    </a:lnTo>
                    <a:lnTo>
                      <a:pt x="619" y="363"/>
                    </a:lnTo>
                    <a:lnTo>
                      <a:pt x="619" y="361"/>
                    </a:lnTo>
                    <a:lnTo>
                      <a:pt x="620" y="363"/>
                    </a:lnTo>
                    <a:lnTo>
                      <a:pt x="622" y="361"/>
                    </a:lnTo>
                    <a:lnTo>
                      <a:pt x="624" y="363"/>
                    </a:lnTo>
                    <a:lnTo>
                      <a:pt x="622" y="364"/>
                    </a:lnTo>
                    <a:lnTo>
                      <a:pt x="620" y="366"/>
                    </a:lnTo>
                    <a:lnTo>
                      <a:pt x="619" y="368"/>
                    </a:lnTo>
                    <a:lnTo>
                      <a:pt x="612" y="373"/>
                    </a:lnTo>
                    <a:lnTo>
                      <a:pt x="607" y="378"/>
                    </a:lnTo>
                    <a:lnTo>
                      <a:pt x="588" y="393"/>
                    </a:lnTo>
                    <a:lnTo>
                      <a:pt x="583" y="398"/>
                    </a:lnTo>
                    <a:lnTo>
                      <a:pt x="576" y="403"/>
                    </a:lnTo>
                    <a:lnTo>
                      <a:pt x="564" y="410"/>
                    </a:lnTo>
                    <a:lnTo>
                      <a:pt x="564" y="412"/>
                    </a:lnTo>
                    <a:lnTo>
                      <a:pt x="563" y="412"/>
                    </a:lnTo>
                    <a:lnTo>
                      <a:pt x="556" y="417"/>
                    </a:lnTo>
                    <a:lnTo>
                      <a:pt x="553" y="420"/>
                    </a:lnTo>
                    <a:lnTo>
                      <a:pt x="546" y="425"/>
                    </a:lnTo>
                    <a:lnTo>
                      <a:pt x="544" y="427"/>
                    </a:lnTo>
                    <a:lnTo>
                      <a:pt x="537" y="430"/>
                    </a:lnTo>
                    <a:lnTo>
                      <a:pt x="532" y="434"/>
                    </a:lnTo>
                    <a:lnTo>
                      <a:pt x="531" y="436"/>
                    </a:lnTo>
                    <a:lnTo>
                      <a:pt x="529" y="436"/>
                    </a:lnTo>
                    <a:lnTo>
                      <a:pt x="525" y="437"/>
                    </a:lnTo>
                    <a:lnTo>
                      <a:pt x="524" y="436"/>
                    </a:lnTo>
                    <a:lnTo>
                      <a:pt x="522" y="437"/>
                    </a:lnTo>
                    <a:lnTo>
                      <a:pt x="519" y="439"/>
                    </a:lnTo>
                    <a:lnTo>
                      <a:pt x="517" y="441"/>
                    </a:lnTo>
                    <a:lnTo>
                      <a:pt x="515" y="441"/>
                    </a:lnTo>
                    <a:lnTo>
                      <a:pt x="507" y="446"/>
                    </a:lnTo>
                    <a:lnTo>
                      <a:pt x="505" y="446"/>
                    </a:lnTo>
                    <a:lnTo>
                      <a:pt x="503" y="446"/>
                    </a:lnTo>
                    <a:lnTo>
                      <a:pt x="500" y="447"/>
                    </a:lnTo>
                    <a:lnTo>
                      <a:pt x="497" y="449"/>
                    </a:lnTo>
                    <a:lnTo>
                      <a:pt x="493" y="449"/>
                    </a:lnTo>
                    <a:lnTo>
                      <a:pt x="492" y="449"/>
                    </a:lnTo>
                    <a:lnTo>
                      <a:pt x="488" y="451"/>
                    </a:lnTo>
                    <a:lnTo>
                      <a:pt x="487" y="452"/>
                    </a:lnTo>
                    <a:lnTo>
                      <a:pt x="483" y="454"/>
                    </a:lnTo>
                    <a:lnTo>
                      <a:pt x="480" y="458"/>
                    </a:lnTo>
                    <a:lnTo>
                      <a:pt x="480" y="456"/>
                    </a:lnTo>
                    <a:lnTo>
                      <a:pt x="480" y="454"/>
                    </a:lnTo>
                    <a:lnTo>
                      <a:pt x="478" y="454"/>
                    </a:lnTo>
                    <a:lnTo>
                      <a:pt x="475" y="456"/>
                    </a:lnTo>
                    <a:lnTo>
                      <a:pt x="473" y="456"/>
                    </a:lnTo>
                    <a:lnTo>
                      <a:pt x="473" y="454"/>
                    </a:lnTo>
                    <a:lnTo>
                      <a:pt x="473" y="452"/>
                    </a:lnTo>
                    <a:lnTo>
                      <a:pt x="471" y="452"/>
                    </a:lnTo>
                    <a:lnTo>
                      <a:pt x="470" y="452"/>
                    </a:lnTo>
                    <a:lnTo>
                      <a:pt x="470" y="451"/>
                    </a:lnTo>
                    <a:lnTo>
                      <a:pt x="470" y="449"/>
                    </a:lnTo>
                    <a:lnTo>
                      <a:pt x="471" y="447"/>
                    </a:lnTo>
                    <a:lnTo>
                      <a:pt x="470" y="446"/>
                    </a:lnTo>
                    <a:lnTo>
                      <a:pt x="470" y="444"/>
                    </a:lnTo>
                    <a:lnTo>
                      <a:pt x="470" y="442"/>
                    </a:lnTo>
                    <a:lnTo>
                      <a:pt x="468" y="437"/>
                    </a:lnTo>
                    <a:lnTo>
                      <a:pt x="470" y="436"/>
                    </a:lnTo>
                    <a:lnTo>
                      <a:pt x="470" y="434"/>
                    </a:lnTo>
                    <a:lnTo>
                      <a:pt x="470" y="432"/>
                    </a:lnTo>
                    <a:lnTo>
                      <a:pt x="471" y="425"/>
                    </a:lnTo>
                    <a:lnTo>
                      <a:pt x="471" y="424"/>
                    </a:lnTo>
                    <a:lnTo>
                      <a:pt x="471" y="422"/>
                    </a:lnTo>
                    <a:lnTo>
                      <a:pt x="471" y="420"/>
                    </a:lnTo>
                    <a:lnTo>
                      <a:pt x="471" y="419"/>
                    </a:lnTo>
                    <a:lnTo>
                      <a:pt x="471" y="410"/>
                    </a:lnTo>
                    <a:lnTo>
                      <a:pt x="471" y="412"/>
                    </a:lnTo>
                    <a:lnTo>
                      <a:pt x="470" y="410"/>
                    </a:lnTo>
                    <a:lnTo>
                      <a:pt x="459" y="407"/>
                    </a:lnTo>
                    <a:lnTo>
                      <a:pt x="454" y="407"/>
                    </a:lnTo>
                    <a:lnTo>
                      <a:pt x="444" y="403"/>
                    </a:lnTo>
                    <a:lnTo>
                      <a:pt x="442" y="403"/>
                    </a:lnTo>
                    <a:lnTo>
                      <a:pt x="431" y="400"/>
                    </a:lnTo>
                    <a:lnTo>
                      <a:pt x="429" y="398"/>
                    </a:lnTo>
                    <a:lnTo>
                      <a:pt x="422" y="397"/>
                    </a:lnTo>
                    <a:lnTo>
                      <a:pt x="402" y="390"/>
                    </a:lnTo>
                    <a:lnTo>
                      <a:pt x="395" y="385"/>
                    </a:lnTo>
                    <a:lnTo>
                      <a:pt x="392" y="385"/>
                    </a:lnTo>
                    <a:lnTo>
                      <a:pt x="387" y="385"/>
                    </a:lnTo>
                    <a:lnTo>
                      <a:pt x="385" y="385"/>
                    </a:lnTo>
                    <a:lnTo>
                      <a:pt x="383" y="383"/>
                    </a:lnTo>
                    <a:lnTo>
                      <a:pt x="380" y="383"/>
                    </a:lnTo>
                    <a:lnTo>
                      <a:pt x="376" y="381"/>
                    </a:lnTo>
                    <a:lnTo>
                      <a:pt x="370" y="376"/>
                    </a:lnTo>
                    <a:lnTo>
                      <a:pt x="370" y="371"/>
                    </a:lnTo>
                    <a:lnTo>
                      <a:pt x="368" y="371"/>
                    </a:lnTo>
                    <a:lnTo>
                      <a:pt x="368" y="369"/>
                    </a:lnTo>
                    <a:lnTo>
                      <a:pt x="365" y="358"/>
                    </a:lnTo>
                    <a:lnTo>
                      <a:pt x="361" y="353"/>
                    </a:lnTo>
                    <a:lnTo>
                      <a:pt x="358" y="349"/>
                    </a:lnTo>
                    <a:lnTo>
                      <a:pt x="356" y="349"/>
                    </a:lnTo>
                    <a:lnTo>
                      <a:pt x="346" y="347"/>
                    </a:lnTo>
                    <a:lnTo>
                      <a:pt x="344" y="342"/>
                    </a:lnTo>
                    <a:lnTo>
                      <a:pt x="343" y="342"/>
                    </a:lnTo>
                    <a:lnTo>
                      <a:pt x="337" y="339"/>
                    </a:lnTo>
                    <a:lnTo>
                      <a:pt x="336" y="339"/>
                    </a:lnTo>
                    <a:lnTo>
                      <a:pt x="331" y="339"/>
                    </a:lnTo>
                    <a:lnTo>
                      <a:pt x="327" y="341"/>
                    </a:lnTo>
                    <a:lnTo>
                      <a:pt x="290" y="349"/>
                    </a:lnTo>
                    <a:lnTo>
                      <a:pt x="280" y="351"/>
                    </a:lnTo>
                    <a:lnTo>
                      <a:pt x="278" y="353"/>
                    </a:lnTo>
                    <a:lnTo>
                      <a:pt x="276" y="353"/>
                    </a:lnTo>
                    <a:lnTo>
                      <a:pt x="263" y="356"/>
                    </a:lnTo>
                    <a:lnTo>
                      <a:pt x="261" y="356"/>
                    </a:lnTo>
                    <a:lnTo>
                      <a:pt x="253" y="358"/>
                    </a:lnTo>
                    <a:lnTo>
                      <a:pt x="246" y="359"/>
                    </a:lnTo>
                    <a:lnTo>
                      <a:pt x="227" y="363"/>
                    </a:lnTo>
                    <a:lnTo>
                      <a:pt x="226" y="364"/>
                    </a:lnTo>
                    <a:lnTo>
                      <a:pt x="219" y="364"/>
                    </a:lnTo>
                    <a:lnTo>
                      <a:pt x="217" y="366"/>
                    </a:lnTo>
                    <a:lnTo>
                      <a:pt x="215" y="366"/>
                    </a:lnTo>
                    <a:lnTo>
                      <a:pt x="212" y="366"/>
                    </a:lnTo>
                    <a:lnTo>
                      <a:pt x="204" y="369"/>
                    </a:lnTo>
                    <a:lnTo>
                      <a:pt x="175" y="375"/>
                    </a:lnTo>
                    <a:lnTo>
                      <a:pt x="166" y="376"/>
                    </a:lnTo>
                    <a:lnTo>
                      <a:pt x="156" y="380"/>
                    </a:lnTo>
                    <a:lnTo>
                      <a:pt x="151" y="380"/>
                    </a:lnTo>
                    <a:lnTo>
                      <a:pt x="136" y="383"/>
                    </a:lnTo>
                    <a:lnTo>
                      <a:pt x="129" y="385"/>
                    </a:lnTo>
                    <a:lnTo>
                      <a:pt x="122" y="386"/>
                    </a:lnTo>
                    <a:lnTo>
                      <a:pt x="114" y="388"/>
                    </a:lnTo>
                    <a:lnTo>
                      <a:pt x="94" y="391"/>
                    </a:lnTo>
                    <a:lnTo>
                      <a:pt x="72" y="397"/>
                    </a:lnTo>
                    <a:lnTo>
                      <a:pt x="68" y="397"/>
                    </a:lnTo>
                    <a:lnTo>
                      <a:pt x="58" y="398"/>
                    </a:lnTo>
                    <a:lnTo>
                      <a:pt x="22" y="407"/>
                    </a:lnTo>
                    <a:lnTo>
                      <a:pt x="21" y="407"/>
                    </a:lnTo>
                    <a:lnTo>
                      <a:pt x="16" y="407"/>
                    </a:lnTo>
                    <a:lnTo>
                      <a:pt x="5" y="410"/>
                    </a:lnTo>
                    <a:lnTo>
                      <a:pt x="2" y="397"/>
                    </a:lnTo>
                    <a:lnTo>
                      <a:pt x="2" y="393"/>
                    </a:lnTo>
                    <a:lnTo>
                      <a:pt x="2" y="391"/>
                    </a:lnTo>
                    <a:lnTo>
                      <a:pt x="2" y="390"/>
                    </a:lnTo>
                    <a:lnTo>
                      <a:pt x="0" y="385"/>
                    </a:lnTo>
                    <a:lnTo>
                      <a:pt x="0" y="383"/>
                    </a:lnTo>
                    <a:lnTo>
                      <a:pt x="0" y="381"/>
                    </a:lnTo>
                    <a:lnTo>
                      <a:pt x="2" y="380"/>
                    </a:lnTo>
                    <a:lnTo>
                      <a:pt x="7" y="376"/>
                    </a:lnTo>
                    <a:lnTo>
                      <a:pt x="11" y="373"/>
                    </a:lnTo>
                    <a:lnTo>
                      <a:pt x="14" y="369"/>
                    </a:lnTo>
                    <a:lnTo>
                      <a:pt x="16" y="366"/>
                    </a:lnTo>
                    <a:lnTo>
                      <a:pt x="19" y="364"/>
                    </a:lnTo>
                    <a:lnTo>
                      <a:pt x="21" y="363"/>
                    </a:lnTo>
                    <a:lnTo>
                      <a:pt x="22" y="361"/>
                    </a:lnTo>
                    <a:lnTo>
                      <a:pt x="22" y="358"/>
                    </a:lnTo>
                    <a:lnTo>
                      <a:pt x="24" y="356"/>
                    </a:lnTo>
                    <a:lnTo>
                      <a:pt x="26" y="354"/>
                    </a:lnTo>
                    <a:lnTo>
                      <a:pt x="27" y="354"/>
                    </a:lnTo>
                    <a:lnTo>
                      <a:pt x="29" y="353"/>
                    </a:lnTo>
                    <a:lnTo>
                      <a:pt x="31" y="351"/>
                    </a:lnTo>
                    <a:lnTo>
                      <a:pt x="33" y="349"/>
                    </a:lnTo>
                    <a:lnTo>
                      <a:pt x="34" y="347"/>
                    </a:lnTo>
                    <a:lnTo>
                      <a:pt x="38" y="346"/>
                    </a:lnTo>
                    <a:lnTo>
                      <a:pt x="41" y="344"/>
                    </a:lnTo>
                    <a:lnTo>
                      <a:pt x="41" y="342"/>
                    </a:lnTo>
                    <a:lnTo>
                      <a:pt x="41" y="341"/>
                    </a:lnTo>
                    <a:lnTo>
                      <a:pt x="41" y="339"/>
                    </a:lnTo>
                    <a:lnTo>
                      <a:pt x="43" y="337"/>
                    </a:lnTo>
                    <a:lnTo>
                      <a:pt x="44" y="334"/>
                    </a:lnTo>
                    <a:lnTo>
                      <a:pt x="44" y="332"/>
                    </a:lnTo>
                    <a:lnTo>
                      <a:pt x="44" y="329"/>
                    </a:lnTo>
                    <a:lnTo>
                      <a:pt x="48" y="327"/>
                    </a:lnTo>
                    <a:lnTo>
                      <a:pt x="49" y="327"/>
                    </a:lnTo>
                    <a:lnTo>
                      <a:pt x="51" y="324"/>
                    </a:lnTo>
                    <a:lnTo>
                      <a:pt x="55" y="322"/>
                    </a:lnTo>
                    <a:lnTo>
                      <a:pt x="56" y="319"/>
                    </a:lnTo>
                    <a:lnTo>
                      <a:pt x="58" y="317"/>
                    </a:lnTo>
                    <a:lnTo>
                      <a:pt x="58" y="315"/>
                    </a:lnTo>
                    <a:lnTo>
                      <a:pt x="56" y="315"/>
                    </a:lnTo>
                    <a:lnTo>
                      <a:pt x="56" y="314"/>
                    </a:lnTo>
                    <a:lnTo>
                      <a:pt x="56" y="312"/>
                    </a:lnTo>
                    <a:lnTo>
                      <a:pt x="56" y="310"/>
                    </a:lnTo>
                    <a:lnTo>
                      <a:pt x="55" y="310"/>
                    </a:lnTo>
                    <a:lnTo>
                      <a:pt x="55" y="308"/>
                    </a:lnTo>
                    <a:lnTo>
                      <a:pt x="53" y="307"/>
                    </a:lnTo>
                    <a:lnTo>
                      <a:pt x="51" y="307"/>
                    </a:lnTo>
                    <a:lnTo>
                      <a:pt x="51" y="305"/>
                    </a:lnTo>
                    <a:lnTo>
                      <a:pt x="51" y="303"/>
                    </a:lnTo>
                    <a:lnTo>
                      <a:pt x="51" y="302"/>
                    </a:lnTo>
                    <a:lnTo>
                      <a:pt x="49" y="302"/>
                    </a:lnTo>
                    <a:lnTo>
                      <a:pt x="48" y="300"/>
                    </a:lnTo>
                    <a:lnTo>
                      <a:pt x="44" y="300"/>
                    </a:lnTo>
                    <a:lnTo>
                      <a:pt x="43" y="298"/>
                    </a:lnTo>
                    <a:lnTo>
                      <a:pt x="41" y="298"/>
                    </a:lnTo>
                    <a:lnTo>
                      <a:pt x="39" y="290"/>
                    </a:lnTo>
                    <a:lnTo>
                      <a:pt x="36" y="290"/>
                    </a:lnTo>
                    <a:lnTo>
                      <a:pt x="36" y="288"/>
                    </a:lnTo>
                    <a:lnTo>
                      <a:pt x="36" y="285"/>
                    </a:lnTo>
                    <a:lnTo>
                      <a:pt x="36" y="283"/>
                    </a:lnTo>
                    <a:lnTo>
                      <a:pt x="33" y="273"/>
                    </a:lnTo>
                    <a:lnTo>
                      <a:pt x="33" y="271"/>
                    </a:lnTo>
                    <a:lnTo>
                      <a:pt x="36" y="270"/>
                    </a:lnTo>
                    <a:lnTo>
                      <a:pt x="39" y="268"/>
                    </a:lnTo>
                    <a:lnTo>
                      <a:pt x="41" y="266"/>
                    </a:lnTo>
                    <a:lnTo>
                      <a:pt x="46" y="263"/>
                    </a:lnTo>
                    <a:lnTo>
                      <a:pt x="48" y="263"/>
                    </a:lnTo>
                    <a:lnTo>
                      <a:pt x="53" y="261"/>
                    </a:lnTo>
                    <a:lnTo>
                      <a:pt x="55" y="259"/>
                    </a:lnTo>
                    <a:lnTo>
                      <a:pt x="58" y="258"/>
                    </a:lnTo>
                    <a:lnTo>
                      <a:pt x="63" y="256"/>
                    </a:lnTo>
                    <a:lnTo>
                      <a:pt x="68" y="253"/>
                    </a:lnTo>
                    <a:lnTo>
                      <a:pt x="73" y="251"/>
                    </a:lnTo>
                    <a:lnTo>
                      <a:pt x="75" y="251"/>
                    </a:lnTo>
                    <a:lnTo>
                      <a:pt x="82" y="249"/>
                    </a:lnTo>
                    <a:lnTo>
                      <a:pt x="90" y="247"/>
                    </a:lnTo>
                    <a:lnTo>
                      <a:pt x="92" y="247"/>
                    </a:lnTo>
                    <a:lnTo>
                      <a:pt x="99" y="246"/>
                    </a:lnTo>
                    <a:lnTo>
                      <a:pt x="100" y="246"/>
                    </a:lnTo>
                    <a:lnTo>
                      <a:pt x="107" y="246"/>
                    </a:lnTo>
                    <a:lnTo>
                      <a:pt x="109" y="244"/>
                    </a:lnTo>
                    <a:lnTo>
                      <a:pt x="110" y="244"/>
                    </a:lnTo>
                    <a:lnTo>
                      <a:pt x="112" y="244"/>
                    </a:lnTo>
                    <a:lnTo>
                      <a:pt x="116" y="244"/>
                    </a:lnTo>
                    <a:lnTo>
                      <a:pt x="119" y="244"/>
                    </a:lnTo>
                    <a:lnTo>
                      <a:pt x="122" y="244"/>
                    </a:lnTo>
                    <a:lnTo>
                      <a:pt x="124" y="244"/>
                    </a:lnTo>
                    <a:lnTo>
                      <a:pt x="126" y="244"/>
                    </a:lnTo>
                    <a:lnTo>
                      <a:pt x="127" y="244"/>
                    </a:lnTo>
                    <a:lnTo>
                      <a:pt x="129" y="244"/>
                    </a:lnTo>
                    <a:lnTo>
                      <a:pt x="131" y="244"/>
                    </a:lnTo>
                    <a:lnTo>
                      <a:pt x="132" y="246"/>
                    </a:lnTo>
                    <a:lnTo>
                      <a:pt x="136" y="247"/>
                    </a:lnTo>
                    <a:lnTo>
                      <a:pt x="138" y="249"/>
                    </a:lnTo>
                    <a:lnTo>
                      <a:pt x="141" y="249"/>
                    </a:lnTo>
                    <a:lnTo>
                      <a:pt x="143" y="251"/>
                    </a:lnTo>
                    <a:lnTo>
                      <a:pt x="144" y="251"/>
                    </a:lnTo>
                    <a:lnTo>
                      <a:pt x="146" y="251"/>
                    </a:lnTo>
                    <a:lnTo>
                      <a:pt x="148" y="249"/>
                    </a:lnTo>
                    <a:lnTo>
                      <a:pt x="149" y="247"/>
                    </a:lnTo>
                    <a:lnTo>
                      <a:pt x="153" y="246"/>
                    </a:lnTo>
                    <a:lnTo>
                      <a:pt x="155" y="246"/>
                    </a:lnTo>
                    <a:lnTo>
                      <a:pt x="156" y="244"/>
                    </a:lnTo>
                    <a:lnTo>
                      <a:pt x="160" y="242"/>
                    </a:lnTo>
                    <a:lnTo>
                      <a:pt x="161" y="242"/>
                    </a:lnTo>
                    <a:lnTo>
                      <a:pt x="163" y="242"/>
                    </a:lnTo>
                    <a:lnTo>
                      <a:pt x="165" y="242"/>
                    </a:lnTo>
                    <a:lnTo>
                      <a:pt x="168" y="241"/>
                    </a:lnTo>
                    <a:lnTo>
                      <a:pt x="171" y="241"/>
                    </a:lnTo>
                    <a:lnTo>
                      <a:pt x="173" y="239"/>
                    </a:lnTo>
                    <a:lnTo>
                      <a:pt x="175" y="239"/>
                    </a:lnTo>
                    <a:lnTo>
                      <a:pt x="177" y="239"/>
                    </a:lnTo>
                    <a:lnTo>
                      <a:pt x="180" y="239"/>
                    </a:lnTo>
                    <a:lnTo>
                      <a:pt x="182" y="239"/>
                    </a:lnTo>
                    <a:lnTo>
                      <a:pt x="185" y="239"/>
                    </a:lnTo>
                    <a:lnTo>
                      <a:pt x="185" y="237"/>
                    </a:lnTo>
                    <a:lnTo>
                      <a:pt x="188" y="237"/>
                    </a:lnTo>
                    <a:lnTo>
                      <a:pt x="190" y="236"/>
                    </a:lnTo>
                    <a:lnTo>
                      <a:pt x="192" y="236"/>
                    </a:lnTo>
                    <a:lnTo>
                      <a:pt x="192" y="234"/>
                    </a:lnTo>
                    <a:lnTo>
                      <a:pt x="193" y="234"/>
                    </a:lnTo>
                    <a:lnTo>
                      <a:pt x="195" y="234"/>
                    </a:lnTo>
                    <a:lnTo>
                      <a:pt x="195" y="232"/>
                    </a:lnTo>
                    <a:lnTo>
                      <a:pt x="199" y="231"/>
                    </a:lnTo>
                    <a:lnTo>
                      <a:pt x="200" y="231"/>
                    </a:lnTo>
                    <a:lnTo>
                      <a:pt x="202" y="229"/>
                    </a:lnTo>
                    <a:lnTo>
                      <a:pt x="204" y="227"/>
                    </a:lnTo>
                    <a:lnTo>
                      <a:pt x="205" y="225"/>
                    </a:lnTo>
                    <a:lnTo>
                      <a:pt x="207" y="224"/>
                    </a:lnTo>
                    <a:lnTo>
                      <a:pt x="209" y="219"/>
                    </a:lnTo>
                    <a:lnTo>
                      <a:pt x="209" y="217"/>
                    </a:lnTo>
                    <a:lnTo>
                      <a:pt x="210" y="217"/>
                    </a:lnTo>
                    <a:lnTo>
                      <a:pt x="212" y="214"/>
                    </a:lnTo>
                    <a:lnTo>
                      <a:pt x="215" y="212"/>
                    </a:lnTo>
                    <a:lnTo>
                      <a:pt x="215" y="210"/>
                    </a:lnTo>
                    <a:lnTo>
                      <a:pt x="217" y="210"/>
                    </a:lnTo>
                    <a:lnTo>
                      <a:pt x="219" y="207"/>
                    </a:lnTo>
                    <a:lnTo>
                      <a:pt x="221" y="205"/>
                    </a:lnTo>
                    <a:lnTo>
                      <a:pt x="222" y="203"/>
                    </a:lnTo>
                    <a:lnTo>
                      <a:pt x="226" y="202"/>
                    </a:lnTo>
                    <a:lnTo>
                      <a:pt x="227" y="203"/>
                    </a:lnTo>
                    <a:lnTo>
                      <a:pt x="229" y="203"/>
                    </a:lnTo>
                    <a:lnTo>
                      <a:pt x="231" y="202"/>
                    </a:lnTo>
                    <a:lnTo>
                      <a:pt x="234" y="200"/>
                    </a:lnTo>
                    <a:lnTo>
                      <a:pt x="236" y="200"/>
                    </a:lnTo>
                    <a:lnTo>
                      <a:pt x="236" y="198"/>
                    </a:lnTo>
                    <a:lnTo>
                      <a:pt x="236" y="197"/>
                    </a:lnTo>
                    <a:lnTo>
                      <a:pt x="236" y="195"/>
                    </a:lnTo>
                    <a:lnTo>
                      <a:pt x="236" y="192"/>
                    </a:lnTo>
                    <a:lnTo>
                      <a:pt x="236" y="186"/>
                    </a:lnTo>
                    <a:lnTo>
                      <a:pt x="234" y="185"/>
                    </a:lnTo>
                    <a:lnTo>
                      <a:pt x="232" y="180"/>
                    </a:lnTo>
                    <a:lnTo>
                      <a:pt x="231" y="176"/>
                    </a:lnTo>
                    <a:lnTo>
                      <a:pt x="229" y="171"/>
                    </a:lnTo>
                    <a:lnTo>
                      <a:pt x="227" y="170"/>
                    </a:lnTo>
                    <a:lnTo>
                      <a:pt x="226" y="170"/>
                    </a:lnTo>
                    <a:lnTo>
                      <a:pt x="224" y="170"/>
                    </a:lnTo>
                    <a:lnTo>
                      <a:pt x="224" y="168"/>
                    </a:lnTo>
                    <a:lnTo>
                      <a:pt x="224" y="166"/>
                    </a:lnTo>
                    <a:lnTo>
                      <a:pt x="226" y="166"/>
                    </a:lnTo>
                    <a:lnTo>
                      <a:pt x="226" y="164"/>
                    </a:lnTo>
                    <a:lnTo>
                      <a:pt x="227" y="164"/>
                    </a:lnTo>
                    <a:lnTo>
                      <a:pt x="229" y="166"/>
                    </a:lnTo>
                    <a:lnTo>
                      <a:pt x="231" y="164"/>
                    </a:lnTo>
                    <a:lnTo>
                      <a:pt x="232" y="163"/>
                    </a:lnTo>
                    <a:lnTo>
                      <a:pt x="234" y="161"/>
                    </a:lnTo>
                    <a:lnTo>
                      <a:pt x="234" y="159"/>
                    </a:lnTo>
                    <a:lnTo>
                      <a:pt x="232" y="158"/>
                    </a:lnTo>
                    <a:lnTo>
                      <a:pt x="232" y="156"/>
                    </a:lnTo>
                    <a:lnTo>
                      <a:pt x="232" y="154"/>
                    </a:lnTo>
                    <a:lnTo>
                      <a:pt x="231" y="154"/>
                    </a:lnTo>
                    <a:lnTo>
                      <a:pt x="229" y="154"/>
                    </a:lnTo>
                    <a:lnTo>
                      <a:pt x="226" y="154"/>
                    </a:lnTo>
                    <a:lnTo>
                      <a:pt x="224" y="154"/>
                    </a:lnTo>
                    <a:lnTo>
                      <a:pt x="222" y="156"/>
                    </a:lnTo>
                    <a:lnTo>
                      <a:pt x="222" y="154"/>
                    </a:lnTo>
                    <a:lnTo>
                      <a:pt x="222" y="153"/>
                    </a:lnTo>
                    <a:lnTo>
                      <a:pt x="221" y="153"/>
                    </a:lnTo>
                    <a:lnTo>
                      <a:pt x="219" y="153"/>
                    </a:lnTo>
                    <a:lnTo>
                      <a:pt x="219" y="151"/>
                    </a:lnTo>
                    <a:lnTo>
                      <a:pt x="219" y="149"/>
                    </a:lnTo>
                    <a:lnTo>
                      <a:pt x="217" y="148"/>
                    </a:lnTo>
                    <a:lnTo>
                      <a:pt x="214" y="148"/>
                    </a:lnTo>
                    <a:lnTo>
                      <a:pt x="212" y="146"/>
                    </a:lnTo>
                    <a:lnTo>
                      <a:pt x="212" y="144"/>
                    </a:lnTo>
                    <a:lnTo>
                      <a:pt x="212" y="142"/>
                    </a:lnTo>
                    <a:lnTo>
                      <a:pt x="212" y="141"/>
                    </a:lnTo>
                    <a:lnTo>
                      <a:pt x="214" y="134"/>
                    </a:lnTo>
                    <a:lnTo>
                      <a:pt x="215" y="132"/>
                    </a:lnTo>
                    <a:lnTo>
                      <a:pt x="219" y="132"/>
                    </a:lnTo>
                    <a:lnTo>
                      <a:pt x="221" y="131"/>
                    </a:lnTo>
                    <a:lnTo>
                      <a:pt x="222" y="129"/>
                    </a:lnTo>
                    <a:lnTo>
                      <a:pt x="224" y="127"/>
                    </a:lnTo>
                    <a:lnTo>
                      <a:pt x="226" y="120"/>
                    </a:lnTo>
                    <a:lnTo>
                      <a:pt x="231" y="115"/>
                    </a:lnTo>
                    <a:lnTo>
                      <a:pt x="232" y="114"/>
                    </a:lnTo>
                    <a:lnTo>
                      <a:pt x="234" y="114"/>
                    </a:lnTo>
                    <a:lnTo>
                      <a:pt x="236" y="114"/>
                    </a:lnTo>
                    <a:lnTo>
                      <a:pt x="236" y="112"/>
                    </a:lnTo>
                    <a:lnTo>
                      <a:pt x="239" y="110"/>
                    </a:lnTo>
                    <a:lnTo>
                      <a:pt x="241" y="107"/>
                    </a:lnTo>
                    <a:lnTo>
                      <a:pt x="243" y="105"/>
                    </a:lnTo>
                    <a:lnTo>
                      <a:pt x="244" y="102"/>
                    </a:lnTo>
                    <a:lnTo>
                      <a:pt x="244" y="98"/>
                    </a:lnTo>
                    <a:lnTo>
                      <a:pt x="246" y="93"/>
                    </a:lnTo>
                    <a:lnTo>
                      <a:pt x="249" y="87"/>
                    </a:lnTo>
                    <a:lnTo>
                      <a:pt x="261" y="68"/>
                    </a:lnTo>
                    <a:lnTo>
                      <a:pt x="265" y="63"/>
                    </a:lnTo>
                    <a:lnTo>
                      <a:pt x="270" y="56"/>
                    </a:lnTo>
                    <a:lnTo>
                      <a:pt x="271" y="53"/>
                    </a:lnTo>
                    <a:lnTo>
                      <a:pt x="273" y="51"/>
                    </a:lnTo>
                    <a:lnTo>
                      <a:pt x="276" y="48"/>
                    </a:lnTo>
                    <a:lnTo>
                      <a:pt x="278" y="46"/>
                    </a:lnTo>
                    <a:lnTo>
                      <a:pt x="282" y="44"/>
                    </a:lnTo>
                    <a:lnTo>
                      <a:pt x="287" y="39"/>
                    </a:lnTo>
                    <a:lnTo>
                      <a:pt x="288" y="36"/>
                    </a:lnTo>
                    <a:lnTo>
                      <a:pt x="290" y="36"/>
                    </a:lnTo>
                    <a:lnTo>
                      <a:pt x="290" y="34"/>
                    </a:lnTo>
                    <a:lnTo>
                      <a:pt x="290" y="32"/>
                    </a:lnTo>
                    <a:lnTo>
                      <a:pt x="292" y="32"/>
                    </a:lnTo>
                    <a:lnTo>
                      <a:pt x="300" y="26"/>
                    </a:lnTo>
                    <a:lnTo>
                      <a:pt x="304" y="26"/>
                    </a:lnTo>
                    <a:lnTo>
                      <a:pt x="309" y="26"/>
                    </a:lnTo>
                    <a:lnTo>
                      <a:pt x="310" y="26"/>
                    </a:lnTo>
                    <a:lnTo>
                      <a:pt x="339" y="19"/>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5" name="Freeform 68"/>
              <p:cNvSpPr>
                <a:spLocks noEditPoints="1"/>
              </p:cNvSpPr>
              <p:nvPr/>
            </p:nvSpPr>
            <p:spPr bwMode="auto">
              <a:xfrm>
                <a:off x="8093577" y="3465372"/>
                <a:ext cx="1401272" cy="616406"/>
              </a:xfrm>
              <a:custGeom>
                <a:avLst/>
                <a:gdLst>
                  <a:gd name="T0" fmla="*/ 711 w 732"/>
                  <a:gd name="T1" fmla="*/ 137 h 322"/>
                  <a:gd name="T2" fmla="*/ 698 w 732"/>
                  <a:gd name="T3" fmla="*/ 145 h 322"/>
                  <a:gd name="T4" fmla="*/ 716 w 732"/>
                  <a:gd name="T5" fmla="*/ 130 h 322"/>
                  <a:gd name="T6" fmla="*/ 730 w 732"/>
                  <a:gd name="T7" fmla="*/ 120 h 322"/>
                  <a:gd name="T8" fmla="*/ 726 w 732"/>
                  <a:gd name="T9" fmla="*/ 88 h 322"/>
                  <a:gd name="T10" fmla="*/ 728 w 732"/>
                  <a:gd name="T11" fmla="*/ 93 h 322"/>
                  <a:gd name="T12" fmla="*/ 704 w 732"/>
                  <a:gd name="T13" fmla="*/ 64 h 322"/>
                  <a:gd name="T14" fmla="*/ 210 w 732"/>
                  <a:gd name="T15" fmla="*/ 89 h 322"/>
                  <a:gd name="T16" fmla="*/ 317 w 732"/>
                  <a:gd name="T17" fmla="*/ 74 h 322"/>
                  <a:gd name="T18" fmla="*/ 398 w 732"/>
                  <a:gd name="T19" fmla="*/ 59 h 322"/>
                  <a:gd name="T20" fmla="*/ 455 w 732"/>
                  <a:gd name="T21" fmla="*/ 49 h 322"/>
                  <a:gd name="T22" fmla="*/ 559 w 732"/>
                  <a:gd name="T23" fmla="*/ 25 h 322"/>
                  <a:gd name="T24" fmla="*/ 667 w 732"/>
                  <a:gd name="T25" fmla="*/ 1 h 322"/>
                  <a:gd name="T26" fmla="*/ 698 w 732"/>
                  <a:gd name="T27" fmla="*/ 44 h 322"/>
                  <a:gd name="T28" fmla="*/ 708 w 732"/>
                  <a:gd name="T29" fmla="*/ 61 h 322"/>
                  <a:gd name="T30" fmla="*/ 694 w 732"/>
                  <a:gd name="T31" fmla="*/ 45 h 322"/>
                  <a:gd name="T32" fmla="*/ 679 w 732"/>
                  <a:gd name="T33" fmla="*/ 23 h 322"/>
                  <a:gd name="T34" fmla="*/ 669 w 732"/>
                  <a:gd name="T35" fmla="*/ 8 h 322"/>
                  <a:gd name="T36" fmla="*/ 667 w 732"/>
                  <a:gd name="T37" fmla="*/ 15 h 322"/>
                  <a:gd name="T38" fmla="*/ 679 w 732"/>
                  <a:gd name="T39" fmla="*/ 30 h 322"/>
                  <a:gd name="T40" fmla="*/ 686 w 732"/>
                  <a:gd name="T41" fmla="*/ 45 h 322"/>
                  <a:gd name="T42" fmla="*/ 664 w 732"/>
                  <a:gd name="T43" fmla="*/ 42 h 322"/>
                  <a:gd name="T44" fmla="*/ 647 w 732"/>
                  <a:gd name="T45" fmla="*/ 52 h 322"/>
                  <a:gd name="T46" fmla="*/ 625 w 732"/>
                  <a:gd name="T47" fmla="*/ 67 h 322"/>
                  <a:gd name="T48" fmla="*/ 621 w 732"/>
                  <a:gd name="T49" fmla="*/ 76 h 322"/>
                  <a:gd name="T50" fmla="*/ 647 w 732"/>
                  <a:gd name="T51" fmla="*/ 69 h 322"/>
                  <a:gd name="T52" fmla="*/ 677 w 732"/>
                  <a:gd name="T53" fmla="*/ 67 h 322"/>
                  <a:gd name="T54" fmla="*/ 693 w 732"/>
                  <a:gd name="T55" fmla="*/ 61 h 322"/>
                  <a:gd name="T56" fmla="*/ 703 w 732"/>
                  <a:gd name="T57" fmla="*/ 86 h 322"/>
                  <a:gd name="T58" fmla="*/ 693 w 732"/>
                  <a:gd name="T59" fmla="*/ 98 h 322"/>
                  <a:gd name="T60" fmla="*/ 687 w 732"/>
                  <a:gd name="T61" fmla="*/ 113 h 322"/>
                  <a:gd name="T62" fmla="*/ 677 w 732"/>
                  <a:gd name="T63" fmla="*/ 127 h 322"/>
                  <a:gd name="T64" fmla="*/ 659 w 732"/>
                  <a:gd name="T65" fmla="*/ 130 h 322"/>
                  <a:gd name="T66" fmla="*/ 638 w 732"/>
                  <a:gd name="T67" fmla="*/ 130 h 322"/>
                  <a:gd name="T68" fmla="*/ 652 w 732"/>
                  <a:gd name="T69" fmla="*/ 144 h 322"/>
                  <a:gd name="T70" fmla="*/ 647 w 732"/>
                  <a:gd name="T71" fmla="*/ 162 h 322"/>
                  <a:gd name="T72" fmla="*/ 657 w 732"/>
                  <a:gd name="T73" fmla="*/ 166 h 322"/>
                  <a:gd name="T74" fmla="*/ 671 w 732"/>
                  <a:gd name="T75" fmla="*/ 166 h 322"/>
                  <a:gd name="T76" fmla="*/ 672 w 732"/>
                  <a:gd name="T77" fmla="*/ 176 h 322"/>
                  <a:gd name="T78" fmla="*/ 677 w 732"/>
                  <a:gd name="T79" fmla="*/ 174 h 322"/>
                  <a:gd name="T80" fmla="*/ 681 w 732"/>
                  <a:gd name="T81" fmla="*/ 172 h 322"/>
                  <a:gd name="T82" fmla="*/ 652 w 732"/>
                  <a:gd name="T83" fmla="*/ 203 h 322"/>
                  <a:gd name="T84" fmla="*/ 608 w 732"/>
                  <a:gd name="T85" fmla="*/ 218 h 322"/>
                  <a:gd name="T86" fmla="*/ 571 w 732"/>
                  <a:gd name="T87" fmla="*/ 262 h 322"/>
                  <a:gd name="T88" fmla="*/ 559 w 732"/>
                  <a:gd name="T89" fmla="*/ 308 h 322"/>
                  <a:gd name="T90" fmla="*/ 510 w 732"/>
                  <a:gd name="T91" fmla="*/ 322 h 322"/>
                  <a:gd name="T92" fmla="*/ 416 w 732"/>
                  <a:gd name="T93" fmla="*/ 257 h 322"/>
                  <a:gd name="T94" fmla="*/ 366 w 732"/>
                  <a:gd name="T95" fmla="*/ 249 h 322"/>
                  <a:gd name="T96" fmla="*/ 303 w 732"/>
                  <a:gd name="T97" fmla="*/ 259 h 322"/>
                  <a:gd name="T98" fmla="*/ 274 w 732"/>
                  <a:gd name="T99" fmla="*/ 235 h 322"/>
                  <a:gd name="T100" fmla="*/ 211 w 732"/>
                  <a:gd name="T101" fmla="*/ 235 h 322"/>
                  <a:gd name="T102" fmla="*/ 161 w 732"/>
                  <a:gd name="T103" fmla="*/ 240 h 322"/>
                  <a:gd name="T104" fmla="*/ 103 w 732"/>
                  <a:gd name="T105" fmla="*/ 272 h 322"/>
                  <a:gd name="T106" fmla="*/ 0 w 732"/>
                  <a:gd name="T107" fmla="*/ 266 h 322"/>
                  <a:gd name="T108" fmla="*/ 22 w 732"/>
                  <a:gd name="T109" fmla="*/ 240 h 322"/>
                  <a:gd name="T110" fmla="*/ 62 w 732"/>
                  <a:gd name="T111" fmla="*/ 217 h 322"/>
                  <a:gd name="T112" fmla="*/ 103 w 732"/>
                  <a:gd name="T113" fmla="*/ 189 h 322"/>
                  <a:gd name="T114" fmla="*/ 125 w 732"/>
                  <a:gd name="T115" fmla="*/ 157 h 322"/>
                  <a:gd name="T116" fmla="*/ 147 w 732"/>
                  <a:gd name="T117" fmla="*/ 149 h 322"/>
                  <a:gd name="T118" fmla="*/ 179 w 732"/>
                  <a:gd name="T119" fmla="*/ 132 h 322"/>
                  <a:gd name="T120" fmla="*/ 195 w 732"/>
                  <a:gd name="T121" fmla="*/ 10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2" h="322">
                    <a:moveTo>
                      <a:pt x="732" y="117"/>
                    </a:moveTo>
                    <a:lnTo>
                      <a:pt x="732" y="125"/>
                    </a:lnTo>
                    <a:lnTo>
                      <a:pt x="730" y="127"/>
                    </a:lnTo>
                    <a:lnTo>
                      <a:pt x="728" y="127"/>
                    </a:lnTo>
                    <a:lnTo>
                      <a:pt x="726" y="127"/>
                    </a:lnTo>
                    <a:lnTo>
                      <a:pt x="725" y="128"/>
                    </a:lnTo>
                    <a:lnTo>
                      <a:pt x="723" y="128"/>
                    </a:lnTo>
                    <a:lnTo>
                      <a:pt x="720" y="130"/>
                    </a:lnTo>
                    <a:lnTo>
                      <a:pt x="715" y="134"/>
                    </a:lnTo>
                    <a:lnTo>
                      <a:pt x="715" y="135"/>
                    </a:lnTo>
                    <a:lnTo>
                      <a:pt x="713" y="135"/>
                    </a:lnTo>
                    <a:lnTo>
                      <a:pt x="711" y="137"/>
                    </a:lnTo>
                    <a:lnTo>
                      <a:pt x="708" y="140"/>
                    </a:lnTo>
                    <a:lnTo>
                      <a:pt x="701" y="145"/>
                    </a:lnTo>
                    <a:lnTo>
                      <a:pt x="699" y="147"/>
                    </a:lnTo>
                    <a:lnTo>
                      <a:pt x="698" y="149"/>
                    </a:lnTo>
                    <a:lnTo>
                      <a:pt x="698" y="150"/>
                    </a:lnTo>
                    <a:lnTo>
                      <a:pt x="696" y="152"/>
                    </a:lnTo>
                    <a:lnTo>
                      <a:pt x="694" y="152"/>
                    </a:lnTo>
                    <a:lnTo>
                      <a:pt x="696" y="150"/>
                    </a:lnTo>
                    <a:lnTo>
                      <a:pt x="696" y="149"/>
                    </a:lnTo>
                    <a:lnTo>
                      <a:pt x="696" y="147"/>
                    </a:lnTo>
                    <a:lnTo>
                      <a:pt x="696" y="145"/>
                    </a:lnTo>
                    <a:lnTo>
                      <a:pt x="698" y="145"/>
                    </a:lnTo>
                    <a:lnTo>
                      <a:pt x="701" y="144"/>
                    </a:lnTo>
                    <a:lnTo>
                      <a:pt x="701" y="142"/>
                    </a:lnTo>
                    <a:lnTo>
                      <a:pt x="703" y="140"/>
                    </a:lnTo>
                    <a:lnTo>
                      <a:pt x="706" y="139"/>
                    </a:lnTo>
                    <a:lnTo>
                      <a:pt x="708" y="137"/>
                    </a:lnTo>
                    <a:lnTo>
                      <a:pt x="710" y="137"/>
                    </a:lnTo>
                    <a:lnTo>
                      <a:pt x="710" y="135"/>
                    </a:lnTo>
                    <a:lnTo>
                      <a:pt x="711" y="135"/>
                    </a:lnTo>
                    <a:lnTo>
                      <a:pt x="713" y="134"/>
                    </a:lnTo>
                    <a:lnTo>
                      <a:pt x="715" y="132"/>
                    </a:lnTo>
                    <a:lnTo>
                      <a:pt x="716" y="132"/>
                    </a:lnTo>
                    <a:lnTo>
                      <a:pt x="716" y="130"/>
                    </a:lnTo>
                    <a:lnTo>
                      <a:pt x="718" y="130"/>
                    </a:lnTo>
                    <a:lnTo>
                      <a:pt x="718" y="128"/>
                    </a:lnTo>
                    <a:lnTo>
                      <a:pt x="720" y="128"/>
                    </a:lnTo>
                    <a:lnTo>
                      <a:pt x="721" y="128"/>
                    </a:lnTo>
                    <a:lnTo>
                      <a:pt x="723" y="127"/>
                    </a:lnTo>
                    <a:lnTo>
                      <a:pt x="723" y="125"/>
                    </a:lnTo>
                    <a:lnTo>
                      <a:pt x="725" y="125"/>
                    </a:lnTo>
                    <a:lnTo>
                      <a:pt x="725" y="123"/>
                    </a:lnTo>
                    <a:lnTo>
                      <a:pt x="726" y="123"/>
                    </a:lnTo>
                    <a:lnTo>
                      <a:pt x="728" y="123"/>
                    </a:lnTo>
                    <a:lnTo>
                      <a:pt x="730" y="122"/>
                    </a:lnTo>
                    <a:lnTo>
                      <a:pt x="730" y="120"/>
                    </a:lnTo>
                    <a:lnTo>
                      <a:pt x="730" y="117"/>
                    </a:lnTo>
                    <a:lnTo>
                      <a:pt x="730" y="115"/>
                    </a:lnTo>
                    <a:lnTo>
                      <a:pt x="730" y="111"/>
                    </a:lnTo>
                    <a:lnTo>
                      <a:pt x="728" y="110"/>
                    </a:lnTo>
                    <a:lnTo>
                      <a:pt x="728" y="106"/>
                    </a:lnTo>
                    <a:lnTo>
                      <a:pt x="728" y="103"/>
                    </a:lnTo>
                    <a:lnTo>
                      <a:pt x="728" y="100"/>
                    </a:lnTo>
                    <a:lnTo>
                      <a:pt x="728" y="98"/>
                    </a:lnTo>
                    <a:lnTo>
                      <a:pt x="726" y="95"/>
                    </a:lnTo>
                    <a:lnTo>
                      <a:pt x="728" y="95"/>
                    </a:lnTo>
                    <a:lnTo>
                      <a:pt x="726" y="93"/>
                    </a:lnTo>
                    <a:lnTo>
                      <a:pt x="726" y="88"/>
                    </a:lnTo>
                    <a:lnTo>
                      <a:pt x="725" y="86"/>
                    </a:lnTo>
                    <a:lnTo>
                      <a:pt x="725" y="83"/>
                    </a:lnTo>
                    <a:lnTo>
                      <a:pt x="723" y="81"/>
                    </a:lnTo>
                    <a:lnTo>
                      <a:pt x="721" y="81"/>
                    </a:lnTo>
                    <a:lnTo>
                      <a:pt x="720" y="76"/>
                    </a:lnTo>
                    <a:lnTo>
                      <a:pt x="718" y="71"/>
                    </a:lnTo>
                    <a:lnTo>
                      <a:pt x="721" y="74"/>
                    </a:lnTo>
                    <a:lnTo>
                      <a:pt x="721" y="76"/>
                    </a:lnTo>
                    <a:lnTo>
                      <a:pt x="725" y="79"/>
                    </a:lnTo>
                    <a:lnTo>
                      <a:pt x="728" y="88"/>
                    </a:lnTo>
                    <a:lnTo>
                      <a:pt x="728" y="89"/>
                    </a:lnTo>
                    <a:lnTo>
                      <a:pt x="728" y="93"/>
                    </a:lnTo>
                    <a:lnTo>
                      <a:pt x="730" y="100"/>
                    </a:lnTo>
                    <a:lnTo>
                      <a:pt x="730" y="108"/>
                    </a:lnTo>
                    <a:lnTo>
                      <a:pt x="732" y="117"/>
                    </a:lnTo>
                    <a:close/>
                    <a:moveTo>
                      <a:pt x="704" y="61"/>
                    </a:moveTo>
                    <a:lnTo>
                      <a:pt x="708" y="62"/>
                    </a:lnTo>
                    <a:lnTo>
                      <a:pt x="708" y="64"/>
                    </a:lnTo>
                    <a:lnTo>
                      <a:pt x="708" y="66"/>
                    </a:lnTo>
                    <a:lnTo>
                      <a:pt x="710" y="69"/>
                    </a:lnTo>
                    <a:lnTo>
                      <a:pt x="708" y="69"/>
                    </a:lnTo>
                    <a:lnTo>
                      <a:pt x="704" y="69"/>
                    </a:lnTo>
                    <a:lnTo>
                      <a:pt x="706" y="67"/>
                    </a:lnTo>
                    <a:lnTo>
                      <a:pt x="704" y="64"/>
                    </a:lnTo>
                    <a:lnTo>
                      <a:pt x="703" y="62"/>
                    </a:lnTo>
                    <a:lnTo>
                      <a:pt x="701" y="62"/>
                    </a:lnTo>
                    <a:lnTo>
                      <a:pt x="701" y="61"/>
                    </a:lnTo>
                    <a:lnTo>
                      <a:pt x="698" y="59"/>
                    </a:lnTo>
                    <a:lnTo>
                      <a:pt x="699" y="57"/>
                    </a:lnTo>
                    <a:lnTo>
                      <a:pt x="701" y="57"/>
                    </a:lnTo>
                    <a:lnTo>
                      <a:pt x="701" y="59"/>
                    </a:lnTo>
                    <a:lnTo>
                      <a:pt x="703" y="59"/>
                    </a:lnTo>
                    <a:lnTo>
                      <a:pt x="704" y="59"/>
                    </a:lnTo>
                    <a:lnTo>
                      <a:pt x="703" y="59"/>
                    </a:lnTo>
                    <a:lnTo>
                      <a:pt x="704" y="61"/>
                    </a:lnTo>
                    <a:close/>
                    <a:moveTo>
                      <a:pt x="210" y="89"/>
                    </a:moveTo>
                    <a:lnTo>
                      <a:pt x="223" y="88"/>
                    </a:lnTo>
                    <a:lnTo>
                      <a:pt x="227" y="88"/>
                    </a:lnTo>
                    <a:lnTo>
                      <a:pt x="247" y="84"/>
                    </a:lnTo>
                    <a:lnTo>
                      <a:pt x="257" y="83"/>
                    </a:lnTo>
                    <a:lnTo>
                      <a:pt x="261" y="83"/>
                    </a:lnTo>
                    <a:lnTo>
                      <a:pt x="266" y="83"/>
                    </a:lnTo>
                    <a:lnTo>
                      <a:pt x="272" y="81"/>
                    </a:lnTo>
                    <a:lnTo>
                      <a:pt x="278" y="79"/>
                    </a:lnTo>
                    <a:lnTo>
                      <a:pt x="284" y="79"/>
                    </a:lnTo>
                    <a:lnTo>
                      <a:pt x="298" y="78"/>
                    </a:lnTo>
                    <a:lnTo>
                      <a:pt x="300" y="78"/>
                    </a:lnTo>
                    <a:lnTo>
                      <a:pt x="317" y="74"/>
                    </a:lnTo>
                    <a:lnTo>
                      <a:pt x="320" y="74"/>
                    </a:lnTo>
                    <a:lnTo>
                      <a:pt x="330" y="73"/>
                    </a:lnTo>
                    <a:lnTo>
                      <a:pt x="332" y="73"/>
                    </a:lnTo>
                    <a:lnTo>
                      <a:pt x="337" y="71"/>
                    </a:lnTo>
                    <a:lnTo>
                      <a:pt x="342" y="71"/>
                    </a:lnTo>
                    <a:lnTo>
                      <a:pt x="357" y="67"/>
                    </a:lnTo>
                    <a:lnTo>
                      <a:pt x="362" y="66"/>
                    </a:lnTo>
                    <a:lnTo>
                      <a:pt x="374" y="64"/>
                    </a:lnTo>
                    <a:lnTo>
                      <a:pt x="377" y="64"/>
                    </a:lnTo>
                    <a:lnTo>
                      <a:pt x="381" y="62"/>
                    </a:lnTo>
                    <a:lnTo>
                      <a:pt x="388" y="61"/>
                    </a:lnTo>
                    <a:lnTo>
                      <a:pt x="398" y="59"/>
                    </a:lnTo>
                    <a:lnTo>
                      <a:pt x="400" y="59"/>
                    </a:lnTo>
                    <a:lnTo>
                      <a:pt x="405" y="57"/>
                    </a:lnTo>
                    <a:lnTo>
                      <a:pt x="406" y="57"/>
                    </a:lnTo>
                    <a:lnTo>
                      <a:pt x="418" y="56"/>
                    </a:lnTo>
                    <a:lnTo>
                      <a:pt x="422" y="54"/>
                    </a:lnTo>
                    <a:lnTo>
                      <a:pt x="423" y="54"/>
                    </a:lnTo>
                    <a:lnTo>
                      <a:pt x="433" y="52"/>
                    </a:lnTo>
                    <a:lnTo>
                      <a:pt x="435" y="52"/>
                    </a:lnTo>
                    <a:lnTo>
                      <a:pt x="437" y="52"/>
                    </a:lnTo>
                    <a:lnTo>
                      <a:pt x="438" y="50"/>
                    </a:lnTo>
                    <a:lnTo>
                      <a:pt x="444" y="50"/>
                    </a:lnTo>
                    <a:lnTo>
                      <a:pt x="455" y="49"/>
                    </a:lnTo>
                    <a:lnTo>
                      <a:pt x="460" y="47"/>
                    </a:lnTo>
                    <a:lnTo>
                      <a:pt x="462" y="47"/>
                    </a:lnTo>
                    <a:lnTo>
                      <a:pt x="472" y="44"/>
                    </a:lnTo>
                    <a:lnTo>
                      <a:pt x="477" y="44"/>
                    </a:lnTo>
                    <a:lnTo>
                      <a:pt x="488" y="40"/>
                    </a:lnTo>
                    <a:lnTo>
                      <a:pt x="494" y="40"/>
                    </a:lnTo>
                    <a:lnTo>
                      <a:pt x="494" y="39"/>
                    </a:lnTo>
                    <a:lnTo>
                      <a:pt x="506" y="37"/>
                    </a:lnTo>
                    <a:lnTo>
                      <a:pt x="508" y="37"/>
                    </a:lnTo>
                    <a:lnTo>
                      <a:pt x="516" y="35"/>
                    </a:lnTo>
                    <a:lnTo>
                      <a:pt x="555" y="27"/>
                    </a:lnTo>
                    <a:lnTo>
                      <a:pt x="559" y="25"/>
                    </a:lnTo>
                    <a:lnTo>
                      <a:pt x="566" y="23"/>
                    </a:lnTo>
                    <a:lnTo>
                      <a:pt x="586" y="20"/>
                    </a:lnTo>
                    <a:lnTo>
                      <a:pt x="596" y="17"/>
                    </a:lnTo>
                    <a:lnTo>
                      <a:pt x="598" y="17"/>
                    </a:lnTo>
                    <a:lnTo>
                      <a:pt x="616" y="12"/>
                    </a:lnTo>
                    <a:lnTo>
                      <a:pt x="621" y="12"/>
                    </a:lnTo>
                    <a:lnTo>
                      <a:pt x="635" y="8"/>
                    </a:lnTo>
                    <a:lnTo>
                      <a:pt x="650" y="5"/>
                    </a:lnTo>
                    <a:lnTo>
                      <a:pt x="659" y="3"/>
                    </a:lnTo>
                    <a:lnTo>
                      <a:pt x="664" y="1"/>
                    </a:lnTo>
                    <a:lnTo>
                      <a:pt x="665" y="1"/>
                    </a:lnTo>
                    <a:lnTo>
                      <a:pt x="667" y="1"/>
                    </a:lnTo>
                    <a:lnTo>
                      <a:pt x="669" y="0"/>
                    </a:lnTo>
                    <a:lnTo>
                      <a:pt x="671" y="0"/>
                    </a:lnTo>
                    <a:lnTo>
                      <a:pt x="672" y="0"/>
                    </a:lnTo>
                    <a:lnTo>
                      <a:pt x="674" y="5"/>
                    </a:lnTo>
                    <a:lnTo>
                      <a:pt x="677" y="12"/>
                    </a:lnTo>
                    <a:lnTo>
                      <a:pt x="681" y="18"/>
                    </a:lnTo>
                    <a:lnTo>
                      <a:pt x="684" y="25"/>
                    </a:lnTo>
                    <a:lnTo>
                      <a:pt x="687" y="30"/>
                    </a:lnTo>
                    <a:lnTo>
                      <a:pt x="689" y="32"/>
                    </a:lnTo>
                    <a:lnTo>
                      <a:pt x="691" y="37"/>
                    </a:lnTo>
                    <a:lnTo>
                      <a:pt x="694" y="40"/>
                    </a:lnTo>
                    <a:lnTo>
                      <a:pt x="698" y="44"/>
                    </a:lnTo>
                    <a:lnTo>
                      <a:pt x="701" y="49"/>
                    </a:lnTo>
                    <a:lnTo>
                      <a:pt x="713" y="62"/>
                    </a:lnTo>
                    <a:lnTo>
                      <a:pt x="715" y="67"/>
                    </a:lnTo>
                    <a:lnTo>
                      <a:pt x="716" y="69"/>
                    </a:lnTo>
                    <a:lnTo>
                      <a:pt x="718" y="69"/>
                    </a:lnTo>
                    <a:lnTo>
                      <a:pt x="716" y="71"/>
                    </a:lnTo>
                    <a:lnTo>
                      <a:pt x="715" y="69"/>
                    </a:lnTo>
                    <a:lnTo>
                      <a:pt x="715" y="67"/>
                    </a:lnTo>
                    <a:lnTo>
                      <a:pt x="713" y="66"/>
                    </a:lnTo>
                    <a:lnTo>
                      <a:pt x="711" y="66"/>
                    </a:lnTo>
                    <a:lnTo>
                      <a:pt x="710" y="64"/>
                    </a:lnTo>
                    <a:lnTo>
                      <a:pt x="708" y="61"/>
                    </a:lnTo>
                    <a:lnTo>
                      <a:pt x="708" y="59"/>
                    </a:lnTo>
                    <a:lnTo>
                      <a:pt x="706" y="57"/>
                    </a:lnTo>
                    <a:lnTo>
                      <a:pt x="706" y="56"/>
                    </a:lnTo>
                    <a:lnTo>
                      <a:pt x="703" y="54"/>
                    </a:lnTo>
                    <a:lnTo>
                      <a:pt x="701" y="54"/>
                    </a:lnTo>
                    <a:lnTo>
                      <a:pt x="701" y="52"/>
                    </a:lnTo>
                    <a:lnTo>
                      <a:pt x="696" y="52"/>
                    </a:lnTo>
                    <a:lnTo>
                      <a:pt x="696" y="50"/>
                    </a:lnTo>
                    <a:lnTo>
                      <a:pt x="696" y="49"/>
                    </a:lnTo>
                    <a:lnTo>
                      <a:pt x="694" y="49"/>
                    </a:lnTo>
                    <a:lnTo>
                      <a:pt x="694" y="47"/>
                    </a:lnTo>
                    <a:lnTo>
                      <a:pt x="694" y="45"/>
                    </a:lnTo>
                    <a:lnTo>
                      <a:pt x="693" y="45"/>
                    </a:lnTo>
                    <a:lnTo>
                      <a:pt x="691" y="40"/>
                    </a:lnTo>
                    <a:lnTo>
                      <a:pt x="691" y="39"/>
                    </a:lnTo>
                    <a:lnTo>
                      <a:pt x="691" y="37"/>
                    </a:lnTo>
                    <a:lnTo>
                      <a:pt x="687" y="34"/>
                    </a:lnTo>
                    <a:lnTo>
                      <a:pt x="686" y="32"/>
                    </a:lnTo>
                    <a:lnTo>
                      <a:pt x="686" y="30"/>
                    </a:lnTo>
                    <a:lnTo>
                      <a:pt x="684" y="30"/>
                    </a:lnTo>
                    <a:lnTo>
                      <a:pt x="684" y="28"/>
                    </a:lnTo>
                    <a:lnTo>
                      <a:pt x="682" y="25"/>
                    </a:lnTo>
                    <a:lnTo>
                      <a:pt x="681" y="25"/>
                    </a:lnTo>
                    <a:lnTo>
                      <a:pt x="679" y="23"/>
                    </a:lnTo>
                    <a:lnTo>
                      <a:pt x="679" y="22"/>
                    </a:lnTo>
                    <a:lnTo>
                      <a:pt x="679" y="20"/>
                    </a:lnTo>
                    <a:lnTo>
                      <a:pt x="679" y="18"/>
                    </a:lnTo>
                    <a:lnTo>
                      <a:pt x="677" y="17"/>
                    </a:lnTo>
                    <a:lnTo>
                      <a:pt x="676" y="13"/>
                    </a:lnTo>
                    <a:lnTo>
                      <a:pt x="676" y="12"/>
                    </a:lnTo>
                    <a:lnTo>
                      <a:pt x="674" y="12"/>
                    </a:lnTo>
                    <a:lnTo>
                      <a:pt x="672" y="12"/>
                    </a:lnTo>
                    <a:lnTo>
                      <a:pt x="672" y="10"/>
                    </a:lnTo>
                    <a:lnTo>
                      <a:pt x="671" y="6"/>
                    </a:lnTo>
                    <a:lnTo>
                      <a:pt x="669" y="6"/>
                    </a:lnTo>
                    <a:lnTo>
                      <a:pt x="669" y="8"/>
                    </a:lnTo>
                    <a:lnTo>
                      <a:pt x="667" y="6"/>
                    </a:lnTo>
                    <a:lnTo>
                      <a:pt x="665" y="6"/>
                    </a:lnTo>
                    <a:lnTo>
                      <a:pt x="664" y="6"/>
                    </a:lnTo>
                    <a:lnTo>
                      <a:pt x="662" y="6"/>
                    </a:lnTo>
                    <a:lnTo>
                      <a:pt x="660" y="6"/>
                    </a:lnTo>
                    <a:lnTo>
                      <a:pt x="660" y="8"/>
                    </a:lnTo>
                    <a:lnTo>
                      <a:pt x="660" y="10"/>
                    </a:lnTo>
                    <a:lnTo>
                      <a:pt x="662" y="12"/>
                    </a:lnTo>
                    <a:lnTo>
                      <a:pt x="662" y="13"/>
                    </a:lnTo>
                    <a:lnTo>
                      <a:pt x="664" y="13"/>
                    </a:lnTo>
                    <a:lnTo>
                      <a:pt x="665" y="13"/>
                    </a:lnTo>
                    <a:lnTo>
                      <a:pt x="667" y="15"/>
                    </a:lnTo>
                    <a:lnTo>
                      <a:pt x="669" y="15"/>
                    </a:lnTo>
                    <a:lnTo>
                      <a:pt x="669" y="13"/>
                    </a:lnTo>
                    <a:lnTo>
                      <a:pt x="671" y="13"/>
                    </a:lnTo>
                    <a:lnTo>
                      <a:pt x="672" y="17"/>
                    </a:lnTo>
                    <a:lnTo>
                      <a:pt x="672" y="18"/>
                    </a:lnTo>
                    <a:lnTo>
                      <a:pt x="672" y="20"/>
                    </a:lnTo>
                    <a:lnTo>
                      <a:pt x="676" y="23"/>
                    </a:lnTo>
                    <a:lnTo>
                      <a:pt x="676" y="25"/>
                    </a:lnTo>
                    <a:lnTo>
                      <a:pt x="677" y="27"/>
                    </a:lnTo>
                    <a:lnTo>
                      <a:pt x="679" y="27"/>
                    </a:lnTo>
                    <a:lnTo>
                      <a:pt x="679" y="28"/>
                    </a:lnTo>
                    <a:lnTo>
                      <a:pt x="679" y="30"/>
                    </a:lnTo>
                    <a:lnTo>
                      <a:pt x="679" y="32"/>
                    </a:lnTo>
                    <a:lnTo>
                      <a:pt x="681" y="32"/>
                    </a:lnTo>
                    <a:lnTo>
                      <a:pt x="681" y="34"/>
                    </a:lnTo>
                    <a:lnTo>
                      <a:pt x="682" y="34"/>
                    </a:lnTo>
                    <a:lnTo>
                      <a:pt x="682" y="35"/>
                    </a:lnTo>
                    <a:lnTo>
                      <a:pt x="682" y="37"/>
                    </a:lnTo>
                    <a:lnTo>
                      <a:pt x="684" y="39"/>
                    </a:lnTo>
                    <a:lnTo>
                      <a:pt x="686" y="40"/>
                    </a:lnTo>
                    <a:lnTo>
                      <a:pt x="687" y="42"/>
                    </a:lnTo>
                    <a:lnTo>
                      <a:pt x="689" y="45"/>
                    </a:lnTo>
                    <a:lnTo>
                      <a:pt x="689" y="47"/>
                    </a:lnTo>
                    <a:lnTo>
                      <a:pt x="686" y="45"/>
                    </a:lnTo>
                    <a:lnTo>
                      <a:pt x="684" y="44"/>
                    </a:lnTo>
                    <a:lnTo>
                      <a:pt x="682" y="42"/>
                    </a:lnTo>
                    <a:lnTo>
                      <a:pt x="681" y="40"/>
                    </a:lnTo>
                    <a:lnTo>
                      <a:pt x="681" y="39"/>
                    </a:lnTo>
                    <a:lnTo>
                      <a:pt x="679" y="39"/>
                    </a:lnTo>
                    <a:lnTo>
                      <a:pt x="677" y="39"/>
                    </a:lnTo>
                    <a:lnTo>
                      <a:pt x="676" y="40"/>
                    </a:lnTo>
                    <a:lnTo>
                      <a:pt x="671" y="40"/>
                    </a:lnTo>
                    <a:lnTo>
                      <a:pt x="669" y="39"/>
                    </a:lnTo>
                    <a:lnTo>
                      <a:pt x="667" y="39"/>
                    </a:lnTo>
                    <a:lnTo>
                      <a:pt x="665" y="40"/>
                    </a:lnTo>
                    <a:lnTo>
                      <a:pt x="664" y="42"/>
                    </a:lnTo>
                    <a:lnTo>
                      <a:pt x="665" y="42"/>
                    </a:lnTo>
                    <a:lnTo>
                      <a:pt x="665" y="44"/>
                    </a:lnTo>
                    <a:lnTo>
                      <a:pt x="665" y="45"/>
                    </a:lnTo>
                    <a:lnTo>
                      <a:pt x="664" y="45"/>
                    </a:lnTo>
                    <a:lnTo>
                      <a:pt x="657" y="49"/>
                    </a:lnTo>
                    <a:lnTo>
                      <a:pt x="655" y="49"/>
                    </a:lnTo>
                    <a:lnTo>
                      <a:pt x="655" y="50"/>
                    </a:lnTo>
                    <a:lnTo>
                      <a:pt x="654" y="52"/>
                    </a:lnTo>
                    <a:lnTo>
                      <a:pt x="652" y="52"/>
                    </a:lnTo>
                    <a:lnTo>
                      <a:pt x="650" y="52"/>
                    </a:lnTo>
                    <a:lnTo>
                      <a:pt x="649" y="52"/>
                    </a:lnTo>
                    <a:lnTo>
                      <a:pt x="647" y="52"/>
                    </a:lnTo>
                    <a:lnTo>
                      <a:pt x="647" y="54"/>
                    </a:lnTo>
                    <a:lnTo>
                      <a:pt x="645" y="56"/>
                    </a:lnTo>
                    <a:lnTo>
                      <a:pt x="643" y="56"/>
                    </a:lnTo>
                    <a:lnTo>
                      <a:pt x="638" y="57"/>
                    </a:lnTo>
                    <a:lnTo>
                      <a:pt x="638" y="59"/>
                    </a:lnTo>
                    <a:lnTo>
                      <a:pt x="637" y="62"/>
                    </a:lnTo>
                    <a:lnTo>
                      <a:pt x="635" y="64"/>
                    </a:lnTo>
                    <a:lnTo>
                      <a:pt x="633" y="66"/>
                    </a:lnTo>
                    <a:lnTo>
                      <a:pt x="632" y="67"/>
                    </a:lnTo>
                    <a:lnTo>
                      <a:pt x="628" y="67"/>
                    </a:lnTo>
                    <a:lnTo>
                      <a:pt x="627" y="67"/>
                    </a:lnTo>
                    <a:lnTo>
                      <a:pt x="625" y="67"/>
                    </a:lnTo>
                    <a:lnTo>
                      <a:pt x="623" y="66"/>
                    </a:lnTo>
                    <a:lnTo>
                      <a:pt x="621" y="66"/>
                    </a:lnTo>
                    <a:lnTo>
                      <a:pt x="620" y="66"/>
                    </a:lnTo>
                    <a:lnTo>
                      <a:pt x="618" y="67"/>
                    </a:lnTo>
                    <a:lnTo>
                      <a:pt x="618" y="69"/>
                    </a:lnTo>
                    <a:lnTo>
                      <a:pt x="618" y="71"/>
                    </a:lnTo>
                    <a:lnTo>
                      <a:pt x="618" y="73"/>
                    </a:lnTo>
                    <a:lnTo>
                      <a:pt x="618" y="74"/>
                    </a:lnTo>
                    <a:lnTo>
                      <a:pt x="618" y="76"/>
                    </a:lnTo>
                    <a:lnTo>
                      <a:pt x="620" y="78"/>
                    </a:lnTo>
                    <a:lnTo>
                      <a:pt x="621" y="78"/>
                    </a:lnTo>
                    <a:lnTo>
                      <a:pt x="621" y="76"/>
                    </a:lnTo>
                    <a:lnTo>
                      <a:pt x="625" y="76"/>
                    </a:lnTo>
                    <a:lnTo>
                      <a:pt x="627" y="74"/>
                    </a:lnTo>
                    <a:lnTo>
                      <a:pt x="632" y="73"/>
                    </a:lnTo>
                    <a:lnTo>
                      <a:pt x="633" y="73"/>
                    </a:lnTo>
                    <a:lnTo>
                      <a:pt x="635" y="71"/>
                    </a:lnTo>
                    <a:lnTo>
                      <a:pt x="637" y="71"/>
                    </a:lnTo>
                    <a:lnTo>
                      <a:pt x="637" y="69"/>
                    </a:lnTo>
                    <a:lnTo>
                      <a:pt x="642" y="67"/>
                    </a:lnTo>
                    <a:lnTo>
                      <a:pt x="643" y="67"/>
                    </a:lnTo>
                    <a:lnTo>
                      <a:pt x="643" y="69"/>
                    </a:lnTo>
                    <a:lnTo>
                      <a:pt x="645" y="71"/>
                    </a:lnTo>
                    <a:lnTo>
                      <a:pt x="647" y="69"/>
                    </a:lnTo>
                    <a:lnTo>
                      <a:pt x="649" y="69"/>
                    </a:lnTo>
                    <a:lnTo>
                      <a:pt x="652" y="66"/>
                    </a:lnTo>
                    <a:lnTo>
                      <a:pt x="657" y="62"/>
                    </a:lnTo>
                    <a:lnTo>
                      <a:pt x="660" y="62"/>
                    </a:lnTo>
                    <a:lnTo>
                      <a:pt x="667" y="61"/>
                    </a:lnTo>
                    <a:lnTo>
                      <a:pt x="669" y="59"/>
                    </a:lnTo>
                    <a:lnTo>
                      <a:pt x="672" y="61"/>
                    </a:lnTo>
                    <a:lnTo>
                      <a:pt x="674" y="62"/>
                    </a:lnTo>
                    <a:lnTo>
                      <a:pt x="674" y="64"/>
                    </a:lnTo>
                    <a:lnTo>
                      <a:pt x="676" y="66"/>
                    </a:lnTo>
                    <a:lnTo>
                      <a:pt x="676" y="67"/>
                    </a:lnTo>
                    <a:lnTo>
                      <a:pt x="677" y="67"/>
                    </a:lnTo>
                    <a:lnTo>
                      <a:pt x="679" y="67"/>
                    </a:lnTo>
                    <a:lnTo>
                      <a:pt x="681" y="64"/>
                    </a:lnTo>
                    <a:lnTo>
                      <a:pt x="681" y="62"/>
                    </a:lnTo>
                    <a:lnTo>
                      <a:pt x="681" y="61"/>
                    </a:lnTo>
                    <a:lnTo>
                      <a:pt x="679" y="61"/>
                    </a:lnTo>
                    <a:lnTo>
                      <a:pt x="682" y="57"/>
                    </a:lnTo>
                    <a:lnTo>
                      <a:pt x="684" y="57"/>
                    </a:lnTo>
                    <a:lnTo>
                      <a:pt x="686" y="57"/>
                    </a:lnTo>
                    <a:lnTo>
                      <a:pt x="687" y="57"/>
                    </a:lnTo>
                    <a:lnTo>
                      <a:pt x="691" y="57"/>
                    </a:lnTo>
                    <a:lnTo>
                      <a:pt x="691" y="59"/>
                    </a:lnTo>
                    <a:lnTo>
                      <a:pt x="693" y="61"/>
                    </a:lnTo>
                    <a:lnTo>
                      <a:pt x="694" y="62"/>
                    </a:lnTo>
                    <a:lnTo>
                      <a:pt x="696" y="62"/>
                    </a:lnTo>
                    <a:lnTo>
                      <a:pt x="698" y="66"/>
                    </a:lnTo>
                    <a:lnTo>
                      <a:pt x="698" y="67"/>
                    </a:lnTo>
                    <a:lnTo>
                      <a:pt x="699" y="69"/>
                    </a:lnTo>
                    <a:lnTo>
                      <a:pt x="701" y="71"/>
                    </a:lnTo>
                    <a:lnTo>
                      <a:pt x="701" y="74"/>
                    </a:lnTo>
                    <a:lnTo>
                      <a:pt x="701" y="76"/>
                    </a:lnTo>
                    <a:lnTo>
                      <a:pt x="703" y="78"/>
                    </a:lnTo>
                    <a:lnTo>
                      <a:pt x="704" y="81"/>
                    </a:lnTo>
                    <a:lnTo>
                      <a:pt x="704" y="83"/>
                    </a:lnTo>
                    <a:lnTo>
                      <a:pt x="703" y="86"/>
                    </a:lnTo>
                    <a:lnTo>
                      <a:pt x="703" y="88"/>
                    </a:lnTo>
                    <a:lnTo>
                      <a:pt x="704" y="89"/>
                    </a:lnTo>
                    <a:lnTo>
                      <a:pt x="704" y="91"/>
                    </a:lnTo>
                    <a:lnTo>
                      <a:pt x="703" y="93"/>
                    </a:lnTo>
                    <a:lnTo>
                      <a:pt x="701" y="95"/>
                    </a:lnTo>
                    <a:lnTo>
                      <a:pt x="703" y="96"/>
                    </a:lnTo>
                    <a:lnTo>
                      <a:pt x="701" y="96"/>
                    </a:lnTo>
                    <a:lnTo>
                      <a:pt x="698" y="98"/>
                    </a:lnTo>
                    <a:lnTo>
                      <a:pt x="696" y="98"/>
                    </a:lnTo>
                    <a:lnTo>
                      <a:pt x="696" y="96"/>
                    </a:lnTo>
                    <a:lnTo>
                      <a:pt x="694" y="96"/>
                    </a:lnTo>
                    <a:lnTo>
                      <a:pt x="693" y="98"/>
                    </a:lnTo>
                    <a:lnTo>
                      <a:pt x="693" y="100"/>
                    </a:lnTo>
                    <a:lnTo>
                      <a:pt x="693" y="101"/>
                    </a:lnTo>
                    <a:lnTo>
                      <a:pt x="691" y="103"/>
                    </a:lnTo>
                    <a:lnTo>
                      <a:pt x="689" y="103"/>
                    </a:lnTo>
                    <a:lnTo>
                      <a:pt x="689" y="105"/>
                    </a:lnTo>
                    <a:lnTo>
                      <a:pt x="687" y="106"/>
                    </a:lnTo>
                    <a:lnTo>
                      <a:pt x="689" y="106"/>
                    </a:lnTo>
                    <a:lnTo>
                      <a:pt x="689" y="108"/>
                    </a:lnTo>
                    <a:lnTo>
                      <a:pt x="687" y="110"/>
                    </a:lnTo>
                    <a:lnTo>
                      <a:pt x="686" y="110"/>
                    </a:lnTo>
                    <a:lnTo>
                      <a:pt x="687" y="111"/>
                    </a:lnTo>
                    <a:lnTo>
                      <a:pt x="687" y="113"/>
                    </a:lnTo>
                    <a:lnTo>
                      <a:pt x="686" y="113"/>
                    </a:lnTo>
                    <a:lnTo>
                      <a:pt x="686" y="115"/>
                    </a:lnTo>
                    <a:lnTo>
                      <a:pt x="686" y="117"/>
                    </a:lnTo>
                    <a:lnTo>
                      <a:pt x="686" y="118"/>
                    </a:lnTo>
                    <a:lnTo>
                      <a:pt x="684" y="117"/>
                    </a:lnTo>
                    <a:lnTo>
                      <a:pt x="682" y="118"/>
                    </a:lnTo>
                    <a:lnTo>
                      <a:pt x="682" y="120"/>
                    </a:lnTo>
                    <a:lnTo>
                      <a:pt x="684" y="120"/>
                    </a:lnTo>
                    <a:lnTo>
                      <a:pt x="682" y="122"/>
                    </a:lnTo>
                    <a:lnTo>
                      <a:pt x="681" y="123"/>
                    </a:lnTo>
                    <a:lnTo>
                      <a:pt x="679" y="125"/>
                    </a:lnTo>
                    <a:lnTo>
                      <a:pt x="677" y="127"/>
                    </a:lnTo>
                    <a:lnTo>
                      <a:pt x="677" y="128"/>
                    </a:lnTo>
                    <a:lnTo>
                      <a:pt x="676" y="128"/>
                    </a:lnTo>
                    <a:lnTo>
                      <a:pt x="674" y="128"/>
                    </a:lnTo>
                    <a:lnTo>
                      <a:pt x="672" y="128"/>
                    </a:lnTo>
                    <a:lnTo>
                      <a:pt x="671" y="127"/>
                    </a:lnTo>
                    <a:lnTo>
                      <a:pt x="669" y="128"/>
                    </a:lnTo>
                    <a:lnTo>
                      <a:pt x="667" y="128"/>
                    </a:lnTo>
                    <a:lnTo>
                      <a:pt x="665" y="128"/>
                    </a:lnTo>
                    <a:lnTo>
                      <a:pt x="664" y="128"/>
                    </a:lnTo>
                    <a:lnTo>
                      <a:pt x="662" y="128"/>
                    </a:lnTo>
                    <a:lnTo>
                      <a:pt x="660" y="130"/>
                    </a:lnTo>
                    <a:lnTo>
                      <a:pt x="659" y="130"/>
                    </a:lnTo>
                    <a:lnTo>
                      <a:pt x="657" y="130"/>
                    </a:lnTo>
                    <a:lnTo>
                      <a:pt x="655" y="130"/>
                    </a:lnTo>
                    <a:lnTo>
                      <a:pt x="654" y="130"/>
                    </a:lnTo>
                    <a:lnTo>
                      <a:pt x="652" y="128"/>
                    </a:lnTo>
                    <a:lnTo>
                      <a:pt x="650" y="128"/>
                    </a:lnTo>
                    <a:lnTo>
                      <a:pt x="650" y="130"/>
                    </a:lnTo>
                    <a:lnTo>
                      <a:pt x="649" y="130"/>
                    </a:lnTo>
                    <a:lnTo>
                      <a:pt x="647" y="130"/>
                    </a:lnTo>
                    <a:lnTo>
                      <a:pt x="645" y="128"/>
                    </a:lnTo>
                    <a:lnTo>
                      <a:pt x="643" y="130"/>
                    </a:lnTo>
                    <a:lnTo>
                      <a:pt x="640" y="130"/>
                    </a:lnTo>
                    <a:lnTo>
                      <a:pt x="638" y="130"/>
                    </a:lnTo>
                    <a:lnTo>
                      <a:pt x="637" y="132"/>
                    </a:lnTo>
                    <a:lnTo>
                      <a:pt x="637" y="134"/>
                    </a:lnTo>
                    <a:lnTo>
                      <a:pt x="638" y="135"/>
                    </a:lnTo>
                    <a:lnTo>
                      <a:pt x="640" y="135"/>
                    </a:lnTo>
                    <a:lnTo>
                      <a:pt x="642" y="135"/>
                    </a:lnTo>
                    <a:lnTo>
                      <a:pt x="643" y="135"/>
                    </a:lnTo>
                    <a:lnTo>
                      <a:pt x="649" y="135"/>
                    </a:lnTo>
                    <a:lnTo>
                      <a:pt x="650" y="135"/>
                    </a:lnTo>
                    <a:lnTo>
                      <a:pt x="652" y="137"/>
                    </a:lnTo>
                    <a:lnTo>
                      <a:pt x="652" y="139"/>
                    </a:lnTo>
                    <a:lnTo>
                      <a:pt x="652" y="140"/>
                    </a:lnTo>
                    <a:lnTo>
                      <a:pt x="652" y="144"/>
                    </a:lnTo>
                    <a:lnTo>
                      <a:pt x="652" y="145"/>
                    </a:lnTo>
                    <a:lnTo>
                      <a:pt x="652" y="147"/>
                    </a:lnTo>
                    <a:lnTo>
                      <a:pt x="650" y="147"/>
                    </a:lnTo>
                    <a:lnTo>
                      <a:pt x="650" y="149"/>
                    </a:lnTo>
                    <a:lnTo>
                      <a:pt x="649" y="150"/>
                    </a:lnTo>
                    <a:lnTo>
                      <a:pt x="649" y="152"/>
                    </a:lnTo>
                    <a:lnTo>
                      <a:pt x="650" y="154"/>
                    </a:lnTo>
                    <a:lnTo>
                      <a:pt x="649" y="156"/>
                    </a:lnTo>
                    <a:lnTo>
                      <a:pt x="649" y="157"/>
                    </a:lnTo>
                    <a:lnTo>
                      <a:pt x="649" y="159"/>
                    </a:lnTo>
                    <a:lnTo>
                      <a:pt x="647" y="161"/>
                    </a:lnTo>
                    <a:lnTo>
                      <a:pt x="647" y="162"/>
                    </a:lnTo>
                    <a:lnTo>
                      <a:pt x="645" y="162"/>
                    </a:lnTo>
                    <a:lnTo>
                      <a:pt x="645" y="164"/>
                    </a:lnTo>
                    <a:lnTo>
                      <a:pt x="643" y="164"/>
                    </a:lnTo>
                    <a:lnTo>
                      <a:pt x="643" y="166"/>
                    </a:lnTo>
                    <a:lnTo>
                      <a:pt x="643" y="167"/>
                    </a:lnTo>
                    <a:lnTo>
                      <a:pt x="643" y="169"/>
                    </a:lnTo>
                    <a:lnTo>
                      <a:pt x="645" y="171"/>
                    </a:lnTo>
                    <a:lnTo>
                      <a:pt x="649" y="171"/>
                    </a:lnTo>
                    <a:lnTo>
                      <a:pt x="650" y="169"/>
                    </a:lnTo>
                    <a:lnTo>
                      <a:pt x="652" y="169"/>
                    </a:lnTo>
                    <a:lnTo>
                      <a:pt x="655" y="167"/>
                    </a:lnTo>
                    <a:lnTo>
                      <a:pt x="657" y="166"/>
                    </a:lnTo>
                    <a:lnTo>
                      <a:pt x="655" y="164"/>
                    </a:lnTo>
                    <a:lnTo>
                      <a:pt x="657" y="162"/>
                    </a:lnTo>
                    <a:lnTo>
                      <a:pt x="657" y="161"/>
                    </a:lnTo>
                    <a:lnTo>
                      <a:pt x="657" y="159"/>
                    </a:lnTo>
                    <a:lnTo>
                      <a:pt x="660" y="161"/>
                    </a:lnTo>
                    <a:lnTo>
                      <a:pt x="660" y="162"/>
                    </a:lnTo>
                    <a:lnTo>
                      <a:pt x="660" y="164"/>
                    </a:lnTo>
                    <a:lnTo>
                      <a:pt x="662" y="166"/>
                    </a:lnTo>
                    <a:lnTo>
                      <a:pt x="664" y="167"/>
                    </a:lnTo>
                    <a:lnTo>
                      <a:pt x="665" y="169"/>
                    </a:lnTo>
                    <a:lnTo>
                      <a:pt x="671" y="167"/>
                    </a:lnTo>
                    <a:lnTo>
                      <a:pt x="671" y="166"/>
                    </a:lnTo>
                    <a:lnTo>
                      <a:pt x="667" y="164"/>
                    </a:lnTo>
                    <a:lnTo>
                      <a:pt x="667" y="162"/>
                    </a:lnTo>
                    <a:lnTo>
                      <a:pt x="671" y="162"/>
                    </a:lnTo>
                    <a:lnTo>
                      <a:pt x="672" y="162"/>
                    </a:lnTo>
                    <a:lnTo>
                      <a:pt x="674" y="164"/>
                    </a:lnTo>
                    <a:lnTo>
                      <a:pt x="674" y="166"/>
                    </a:lnTo>
                    <a:lnTo>
                      <a:pt x="674" y="167"/>
                    </a:lnTo>
                    <a:lnTo>
                      <a:pt x="676" y="167"/>
                    </a:lnTo>
                    <a:lnTo>
                      <a:pt x="676" y="169"/>
                    </a:lnTo>
                    <a:lnTo>
                      <a:pt x="676" y="171"/>
                    </a:lnTo>
                    <a:lnTo>
                      <a:pt x="674" y="174"/>
                    </a:lnTo>
                    <a:lnTo>
                      <a:pt x="672" y="176"/>
                    </a:lnTo>
                    <a:lnTo>
                      <a:pt x="672" y="178"/>
                    </a:lnTo>
                    <a:lnTo>
                      <a:pt x="671" y="178"/>
                    </a:lnTo>
                    <a:lnTo>
                      <a:pt x="669" y="179"/>
                    </a:lnTo>
                    <a:lnTo>
                      <a:pt x="667" y="181"/>
                    </a:lnTo>
                    <a:lnTo>
                      <a:pt x="667" y="183"/>
                    </a:lnTo>
                    <a:lnTo>
                      <a:pt x="667" y="184"/>
                    </a:lnTo>
                    <a:lnTo>
                      <a:pt x="669" y="186"/>
                    </a:lnTo>
                    <a:lnTo>
                      <a:pt x="671" y="184"/>
                    </a:lnTo>
                    <a:lnTo>
                      <a:pt x="671" y="183"/>
                    </a:lnTo>
                    <a:lnTo>
                      <a:pt x="672" y="181"/>
                    </a:lnTo>
                    <a:lnTo>
                      <a:pt x="674" y="179"/>
                    </a:lnTo>
                    <a:lnTo>
                      <a:pt x="677" y="174"/>
                    </a:lnTo>
                    <a:lnTo>
                      <a:pt x="679" y="171"/>
                    </a:lnTo>
                    <a:lnTo>
                      <a:pt x="682" y="166"/>
                    </a:lnTo>
                    <a:lnTo>
                      <a:pt x="684" y="162"/>
                    </a:lnTo>
                    <a:lnTo>
                      <a:pt x="687" y="157"/>
                    </a:lnTo>
                    <a:lnTo>
                      <a:pt x="689" y="156"/>
                    </a:lnTo>
                    <a:lnTo>
                      <a:pt x="689" y="152"/>
                    </a:lnTo>
                    <a:lnTo>
                      <a:pt x="691" y="152"/>
                    </a:lnTo>
                    <a:lnTo>
                      <a:pt x="693" y="152"/>
                    </a:lnTo>
                    <a:lnTo>
                      <a:pt x="693" y="154"/>
                    </a:lnTo>
                    <a:lnTo>
                      <a:pt x="691" y="157"/>
                    </a:lnTo>
                    <a:lnTo>
                      <a:pt x="686" y="162"/>
                    </a:lnTo>
                    <a:lnTo>
                      <a:pt x="681" y="172"/>
                    </a:lnTo>
                    <a:lnTo>
                      <a:pt x="676" y="179"/>
                    </a:lnTo>
                    <a:lnTo>
                      <a:pt x="671" y="188"/>
                    </a:lnTo>
                    <a:lnTo>
                      <a:pt x="667" y="196"/>
                    </a:lnTo>
                    <a:lnTo>
                      <a:pt x="664" y="201"/>
                    </a:lnTo>
                    <a:lnTo>
                      <a:pt x="662" y="208"/>
                    </a:lnTo>
                    <a:lnTo>
                      <a:pt x="662" y="210"/>
                    </a:lnTo>
                    <a:lnTo>
                      <a:pt x="660" y="208"/>
                    </a:lnTo>
                    <a:lnTo>
                      <a:pt x="660" y="206"/>
                    </a:lnTo>
                    <a:lnTo>
                      <a:pt x="660" y="205"/>
                    </a:lnTo>
                    <a:lnTo>
                      <a:pt x="657" y="203"/>
                    </a:lnTo>
                    <a:lnTo>
                      <a:pt x="654" y="203"/>
                    </a:lnTo>
                    <a:lnTo>
                      <a:pt x="652" y="203"/>
                    </a:lnTo>
                    <a:lnTo>
                      <a:pt x="650" y="203"/>
                    </a:lnTo>
                    <a:lnTo>
                      <a:pt x="649" y="203"/>
                    </a:lnTo>
                    <a:lnTo>
                      <a:pt x="647" y="203"/>
                    </a:lnTo>
                    <a:lnTo>
                      <a:pt x="643" y="203"/>
                    </a:lnTo>
                    <a:lnTo>
                      <a:pt x="640" y="203"/>
                    </a:lnTo>
                    <a:lnTo>
                      <a:pt x="637" y="205"/>
                    </a:lnTo>
                    <a:lnTo>
                      <a:pt x="630" y="208"/>
                    </a:lnTo>
                    <a:lnTo>
                      <a:pt x="623" y="210"/>
                    </a:lnTo>
                    <a:lnTo>
                      <a:pt x="620" y="211"/>
                    </a:lnTo>
                    <a:lnTo>
                      <a:pt x="613" y="217"/>
                    </a:lnTo>
                    <a:lnTo>
                      <a:pt x="611" y="217"/>
                    </a:lnTo>
                    <a:lnTo>
                      <a:pt x="608" y="218"/>
                    </a:lnTo>
                    <a:lnTo>
                      <a:pt x="606" y="222"/>
                    </a:lnTo>
                    <a:lnTo>
                      <a:pt x="603" y="223"/>
                    </a:lnTo>
                    <a:lnTo>
                      <a:pt x="598" y="230"/>
                    </a:lnTo>
                    <a:lnTo>
                      <a:pt x="588" y="239"/>
                    </a:lnTo>
                    <a:lnTo>
                      <a:pt x="586" y="242"/>
                    </a:lnTo>
                    <a:lnTo>
                      <a:pt x="584" y="244"/>
                    </a:lnTo>
                    <a:lnTo>
                      <a:pt x="581" y="247"/>
                    </a:lnTo>
                    <a:lnTo>
                      <a:pt x="579" y="249"/>
                    </a:lnTo>
                    <a:lnTo>
                      <a:pt x="576" y="254"/>
                    </a:lnTo>
                    <a:lnTo>
                      <a:pt x="574" y="255"/>
                    </a:lnTo>
                    <a:lnTo>
                      <a:pt x="572" y="259"/>
                    </a:lnTo>
                    <a:lnTo>
                      <a:pt x="571" y="262"/>
                    </a:lnTo>
                    <a:lnTo>
                      <a:pt x="569" y="264"/>
                    </a:lnTo>
                    <a:lnTo>
                      <a:pt x="567" y="267"/>
                    </a:lnTo>
                    <a:lnTo>
                      <a:pt x="564" y="278"/>
                    </a:lnTo>
                    <a:lnTo>
                      <a:pt x="562" y="279"/>
                    </a:lnTo>
                    <a:lnTo>
                      <a:pt x="562" y="286"/>
                    </a:lnTo>
                    <a:lnTo>
                      <a:pt x="560" y="286"/>
                    </a:lnTo>
                    <a:lnTo>
                      <a:pt x="560" y="288"/>
                    </a:lnTo>
                    <a:lnTo>
                      <a:pt x="560" y="298"/>
                    </a:lnTo>
                    <a:lnTo>
                      <a:pt x="559" y="301"/>
                    </a:lnTo>
                    <a:lnTo>
                      <a:pt x="559" y="303"/>
                    </a:lnTo>
                    <a:lnTo>
                      <a:pt x="559" y="305"/>
                    </a:lnTo>
                    <a:lnTo>
                      <a:pt x="559" y="308"/>
                    </a:lnTo>
                    <a:lnTo>
                      <a:pt x="559" y="311"/>
                    </a:lnTo>
                    <a:lnTo>
                      <a:pt x="555" y="311"/>
                    </a:lnTo>
                    <a:lnTo>
                      <a:pt x="554" y="311"/>
                    </a:lnTo>
                    <a:lnTo>
                      <a:pt x="554" y="310"/>
                    </a:lnTo>
                    <a:lnTo>
                      <a:pt x="554" y="308"/>
                    </a:lnTo>
                    <a:lnTo>
                      <a:pt x="547" y="308"/>
                    </a:lnTo>
                    <a:lnTo>
                      <a:pt x="542" y="308"/>
                    </a:lnTo>
                    <a:lnTo>
                      <a:pt x="538" y="308"/>
                    </a:lnTo>
                    <a:lnTo>
                      <a:pt x="530" y="310"/>
                    </a:lnTo>
                    <a:lnTo>
                      <a:pt x="521" y="313"/>
                    </a:lnTo>
                    <a:lnTo>
                      <a:pt x="511" y="320"/>
                    </a:lnTo>
                    <a:lnTo>
                      <a:pt x="510" y="322"/>
                    </a:lnTo>
                    <a:lnTo>
                      <a:pt x="498" y="313"/>
                    </a:lnTo>
                    <a:lnTo>
                      <a:pt x="493" y="310"/>
                    </a:lnTo>
                    <a:lnTo>
                      <a:pt x="455" y="284"/>
                    </a:lnTo>
                    <a:lnTo>
                      <a:pt x="449" y="279"/>
                    </a:lnTo>
                    <a:lnTo>
                      <a:pt x="447" y="279"/>
                    </a:lnTo>
                    <a:lnTo>
                      <a:pt x="444" y="276"/>
                    </a:lnTo>
                    <a:lnTo>
                      <a:pt x="442" y="276"/>
                    </a:lnTo>
                    <a:lnTo>
                      <a:pt x="430" y="267"/>
                    </a:lnTo>
                    <a:lnTo>
                      <a:pt x="428" y="266"/>
                    </a:lnTo>
                    <a:lnTo>
                      <a:pt x="427" y="264"/>
                    </a:lnTo>
                    <a:lnTo>
                      <a:pt x="416" y="259"/>
                    </a:lnTo>
                    <a:lnTo>
                      <a:pt x="416" y="257"/>
                    </a:lnTo>
                    <a:lnTo>
                      <a:pt x="415" y="257"/>
                    </a:lnTo>
                    <a:lnTo>
                      <a:pt x="415" y="255"/>
                    </a:lnTo>
                    <a:lnTo>
                      <a:pt x="413" y="255"/>
                    </a:lnTo>
                    <a:lnTo>
                      <a:pt x="410" y="254"/>
                    </a:lnTo>
                    <a:lnTo>
                      <a:pt x="406" y="250"/>
                    </a:lnTo>
                    <a:lnTo>
                      <a:pt x="400" y="245"/>
                    </a:lnTo>
                    <a:lnTo>
                      <a:pt x="394" y="244"/>
                    </a:lnTo>
                    <a:lnTo>
                      <a:pt x="393" y="244"/>
                    </a:lnTo>
                    <a:lnTo>
                      <a:pt x="389" y="244"/>
                    </a:lnTo>
                    <a:lnTo>
                      <a:pt x="386" y="244"/>
                    </a:lnTo>
                    <a:lnTo>
                      <a:pt x="374" y="247"/>
                    </a:lnTo>
                    <a:lnTo>
                      <a:pt x="366" y="249"/>
                    </a:lnTo>
                    <a:lnTo>
                      <a:pt x="364" y="249"/>
                    </a:lnTo>
                    <a:lnTo>
                      <a:pt x="361" y="249"/>
                    </a:lnTo>
                    <a:lnTo>
                      <a:pt x="359" y="249"/>
                    </a:lnTo>
                    <a:lnTo>
                      <a:pt x="340" y="252"/>
                    </a:lnTo>
                    <a:lnTo>
                      <a:pt x="333" y="254"/>
                    </a:lnTo>
                    <a:lnTo>
                      <a:pt x="332" y="254"/>
                    </a:lnTo>
                    <a:lnTo>
                      <a:pt x="330" y="254"/>
                    </a:lnTo>
                    <a:lnTo>
                      <a:pt x="327" y="254"/>
                    </a:lnTo>
                    <a:lnTo>
                      <a:pt x="320" y="255"/>
                    </a:lnTo>
                    <a:lnTo>
                      <a:pt x="315" y="255"/>
                    </a:lnTo>
                    <a:lnTo>
                      <a:pt x="313" y="257"/>
                    </a:lnTo>
                    <a:lnTo>
                      <a:pt x="303" y="259"/>
                    </a:lnTo>
                    <a:lnTo>
                      <a:pt x="301" y="259"/>
                    </a:lnTo>
                    <a:lnTo>
                      <a:pt x="300" y="259"/>
                    </a:lnTo>
                    <a:lnTo>
                      <a:pt x="300" y="247"/>
                    </a:lnTo>
                    <a:lnTo>
                      <a:pt x="296" y="244"/>
                    </a:lnTo>
                    <a:lnTo>
                      <a:pt x="293" y="240"/>
                    </a:lnTo>
                    <a:lnTo>
                      <a:pt x="286" y="233"/>
                    </a:lnTo>
                    <a:lnTo>
                      <a:pt x="283" y="232"/>
                    </a:lnTo>
                    <a:lnTo>
                      <a:pt x="281" y="233"/>
                    </a:lnTo>
                    <a:lnTo>
                      <a:pt x="276" y="239"/>
                    </a:lnTo>
                    <a:lnTo>
                      <a:pt x="274" y="239"/>
                    </a:lnTo>
                    <a:lnTo>
                      <a:pt x="274" y="237"/>
                    </a:lnTo>
                    <a:lnTo>
                      <a:pt x="274" y="235"/>
                    </a:lnTo>
                    <a:lnTo>
                      <a:pt x="274" y="233"/>
                    </a:lnTo>
                    <a:lnTo>
                      <a:pt x="276" y="233"/>
                    </a:lnTo>
                    <a:lnTo>
                      <a:pt x="274" y="228"/>
                    </a:lnTo>
                    <a:lnTo>
                      <a:pt x="269" y="228"/>
                    </a:lnTo>
                    <a:lnTo>
                      <a:pt x="257" y="230"/>
                    </a:lnTo>
                    <a:lnTo>
                      <a:pt x="254" y="230"/>
                    </a:lnTo>
                    <a:lnTo>
                      <a:pt x="249" y="232"/>
                    </a:lnTo>
                    <a:lnTo>
                      <a:pt x="245" y="232"/>
                    </a:lnTo>
                    <a:lnTo>
                      <a:pt x="239" y="232"/>
                    </a:lnTo>
                    <a:lnTo>
                      <a:pt x="239" y="233"/>
                    </a:lnTo>
                    <a:lnTo>
                      <a:pt x="235" y="233"/>
                    </a:lnTo>
                    <a:lnTo>
                      <a:pt x="211" y="235"/>
                    </a:lnTo>
                    <a:lnTo>
                      <a:pt x="205" y="237"/>
                    </a:lnTo>
                    <a:lnTo>
                      <a:pt x="203" y="237"/>
                    </a:lnTo>
                    <a:lnTo>
                      <a:pt x="195" y="239"/>
                    </a:lnTo>
                    <a:lnTo>
                      <a:pt x="179" y="240"/>
                    </a:lnTo>
                    <a:lnTo>
                      <a:pt x="178" y="240"/>
                    </a:lnTo>
                    <a:lnTo>
                      <a:pt x="176" y="240"/>
                    </a:lnTo>
                    <a:lnTo>
                      <a:pt x="174" y="240"/>
                    </a:lnTo>
                    <a:lnTo>
                      <a:pt x="173" y="240"/>
                    </a:lnTo>
                    <a:lnTo>
                      <a:pt x="171" y="240"/>
                    </a:lnTo>
                    <a:lnTo>
                      <a:pt x="169" y="240"/>
                    </a:lnTo>
                    <a:lnTo>
                      <a:pt x="162" y="240"/>
                    </a:lnTo>
                    <a:lnTo>
                      <a:pt x="161" y="240"/>
                    </a:lnTo>
                    <a:lnTo>
                      <a:pt x="152" y="245"/>
                    </a:lnTo>
                    <a:lnTo>
                      <a:pt x="150" y="247"/>
                    </a:lnTo>
                    <a:lnTo>
                      <a:pt x="149" y="249"/>
                    </a:lnTo>
                    <a:lnTo>
                      <a:pt x="145" y="250"/>
                    </a:lnTo>
                    <a:lnTo>
                      <a:pt x="144" y="250"/>
                    </a:lnTo>
                    <a:lnTo>
                      <a:pt x="135" y="254"/>
                    </a:lnTo>
                    <a:lnTo>
                      <a:pt x="130" y="261"/>
                    </a:lnTo>
                    <a:lnTo>
                      <a:pt x="128" y="261"/>
                    </a:lnTo>
                    <a:lnTo>
                      <a:pt x="128" y="259"/>
                    </a:lnTo>
                    <a:lnTo>
                      <a:pt x="120" y="264"/>
                    </a:lnTo>
                    <a:lnTo>
                      <a:pt x="110" y="267"/>
                    </a:lnTo>
                    <a:lnTo>
                      <a:pt x="103" y="272"/>
                    </a:lnTo>
                    <a:lnTo>
                      <a:pt x="71" y="278"/>
                    </a:lnTo>
                    <a:lnTo>
                      <a:pt x="66" y="278"/>
                    </a:lnTo>
                    <a:lnTo>
                      <a:pt x="59" y="279"/>
                    </a:lnTo>
                    <a:lnTo>
                      <a:pt x="56" y="281"/>
                    </a:lnTo>
                    <a:lnTo>
                      <a:pt x="34" y="283"/>
                    </a:lnTo>
                    <a:lnTo>
                      <a:pt x="32" y="283"/>
                    </a:lnTo>
                    <a:lnTo>
                      <a:pt x="27" y="284"/>
                    </a:lnTo>
                    <a:lnTo>
                      <a:pt x="25" y="284"/>
                    </a:lnTo>
                    <a:lnTo>
                      <a:pt x="17" y="286"/>
                    </a:lnTo>
                    <a:lnTo>
                      <a:pt x="0" y="288"/>
                    </a:lnTo>
                    <a:lnTo>
                      <a:pt x="0" y="278"/>
                    </a:lnTo>
                    <a:lnTo>
                      <a:pt x="0" y="266"/>
                    </a:lnTo>
                    <a:lnTo>
                      <a:pt x="0" y="262"/>
                    </a:lnTo>
                    <a:lnTo>
                      <a:pt x="5" y="257"/>
                    </a:lnTo>
                    <a:lnTo>
                      <a:pt x="7" y="259"/>
                    </a:lnTo>
                    <a:lnTo>
                      <a:pt x="13" y="259"/>
                    </a:lnTo>
                    <a:lnTo>
                      <a:pt x="15" y="259"/>
                    </a:lnTo>
                    <a:lnTo>
                      <a:pt x="18" y="255"/>
                    </a:lnTo>
                    <a:lnTo>
                      <a:pt x="20" y="254"/>
                    </a:lnTo>
                    <a:lnTo>
                      <a:pt x="22" y="252"/>
                    </a:lnTo>
                    <a:lnTo>
                      <a:pt x="20" y="250"/>
                    </a:lnTo>
                    <a:lnTo>
                      <a:pt x="18" y="247"/>
                    </a:lnTo>
                    <a:lnTo>
                      <a:pt x="20" y="247"/>
                    </a:lnTo>
                    <a:lnTo>
                      <a:pt x="22" y="240"/>
                    </a:lnTo>
                    <a:lnTo>
                      <a:pt x="22" y="239"/>
                    </a:lnTo>
                    <a:lnTo>
                      <a:pt x="23" y="235"/>
                    </a:lnTo>
                    <a:lnTo>
                      <a:pt x="25" y="235"/>
                    </a:lnTo>
                    <a:lnTo>
                      <a:pt x="27" y="233"/>
                    </a:lnTo>
                    <a:lnTo>
                      <a:pt x="30" y="228"/>
                    </a:lnTo>
                    <a:lnTo>
                      <a:pt x="40" y="222"/>
                    </a:lnTo>
                    <a:lnTo>
                      <a:pt x="45" y="220"/>
                    </a:lnTo>
                    <a:lnTo>
                      <a:pt x="47" y="220"/>
                    </a:lnTo>
                    <a:lnTo>
                      <a:pt x="49" y="220"/>
                    </a:lnTo>
                    <a:lnTo>
                      <a:pt x="61" y="218"/>
                    </a:lnTo>
                    <a:lnTo>
                      <a:pt x="62" y="218"/>
                    </a:lnTo>
                    <a:lnTo>
                      <a:pt x="62" y="217"/>
                    </a:lnTo>
                    <a:lnTo>
                      <a:pt x="64" y="213"/>
                    </a:lnTo>
                    <a:lnTo>
                      <a:pt x="71" y="210"/>
                    </a:lnTo>
                    <a:lnTo>
                      <a:pt x="76" y="206"/>
                    </a:lnTo>
                    <a:lnTo>
                      <a:pt x="79" y="203"/>
                    </a:lnTo>
                    <a:lnTo>
                      <a:pt x="79" y="201"/>
                    </a:lnTo>
                    <a:lnTo>
                      <a:pt x="79" y="200"/>
                    </a:lnTo>
                    <a:lnTo>
                      <a:pt x="81" y="200"/>
                    </a:lnTo>
                    <a:lnTo>
                      <a:pt x="86" y="195"/>
                    </a:lnTo>
                    <a:lnTo>
                      <a:pt x="91" y="193"/>
                    </a:lnTo>
                    <a:lnTo>
                      <a:pt x="100" y="191"/>
                    </a:lnTo>
                    <a:lnTo>
                      <a:pt x="101" y="191"/>
                    </a:lnTo>
                    <a:lnTo>
                      <a:pt x="103" y="189"/>
                    </a:lnTo>
                    <a:lnTo>
                      <a:pt x="105" y="183"/>
                    </a:lnTo>
                    <a:lnTo>
                      <a:pt x="106" y="179"/>
                    </a:lnTo>
                    <a:lnTo>
                      <a:pt x="105" y="174"/>
                    </a:lnTo>
                    <a:lnTo>
                      <a:pt x="105" y="172"/>
                    </a:lnTo>
                    <a:lnTo>
                      <a:pt x="108" y="171"/>
                    </a:lnTo>
                    <a:lnTo>
                      <a:pt x="110" y="171"/>
                    </a:lnTo>
                    <a:lnTo>
                      <a:pt x="112" y="172"/>
                    </a:lnTo>
                    <a:lnTo>
                      <a:pt x="115" y="167"/>
                    </a:lnTo>
                    <a:lnTo>
                      <a:pt x="117" y="164"/>
                    </a:lnTo>
                    <a:lnTo>
                      <a:pt x="120" y="162"/>
                    </a:lnTo>
                    <a:lnTo>
                      <a:pt x="122" y="159"/>
                    </a:lnTo>
                    <a:lnTo>
                      <a:pt x="125" y="157"/>
                    </a:lnTo>
                    <a:lnTo>
                      <a:pt x="127" y="157"/>
                    </a:lnTo>
                    <a:lnTo>
                      <a:pt x="128" y="159"/>
                    </a:lnTo>
                    <a:lnTo>
                      <a:pt x="128" y="164"/>
                    </a:lnTo>
                    <a:lnTo>
                      <a:pt x="128" y="166"/>
                    </a:lnTo>
                    <a:lnTo>
                      <a:pt x="130" y="167"/>
                    </a:lnTo>
                    <a:lnTo>
                      <a:pt x="134" y="167"/>
                    </a:lnTo>
                    <a:lnTo>
                      <a:pt x="137" y="164"/>
                    </a:lnTo>
                    <a:lnTo>
                      <a:pt x="139" y="162"/>
                    </a:lnTo>
                    <a:lnTo>
                      <a:pt x="140" y="161"/>
                    </a:lnTo>
                    <a:lnTo>
                      <a:pt x="144" y="154"/>
                    </a:lnTo>
                    <a:lnTo>
                      <a:pt x="144" y="152"/>
                    </a:lnTo>
                    <a:lnTo>
                      <a:pt x="147" y="149"/>
                    </a:lnTo>
                    <a:lnTo>
                      <a:pt x="149" y="149"/>
                    </a:lnTo>
                    <a:lnTo>
                      <a:pt x="150" y="147"/>
                    </a:lnTo>
                    <a:lnTo>
                      <a:pt x="157" y="144"/>
                    </a:lnTo>
                    <a:lnTo>
                      <a:pt x="159" y="142"/>
                    </a:lnTo>
                    <a:lnTo>
                      <a:pt x="164" y="142"/>
                    </a:lnTo>
                    <a:lnTo>
                      <a:pt x="166" y="144"/>
                    </a:lnTo>
                    <a:lnTo>
                      <a:pt x="166" y="145"/>
                    </a:lnTo>
                    <a:lnTo>
                      <a:pt x="167" y="145"/>
                    </a:lnTo>
                    <a:lnTo>
                      <a:pt x="167" y="147"/>
                    </a:lnTo>
                    <a:lnTo>
                      <a:pt x="171" y="145"/>
                    </a:lnTo>
                    <a:lnTo>
                      <a:pt x="174" y="142"/>
                    </a:lnTo>
                    <a:lnTo>
                      <a:pt x="179" y="132"/>
                    </a:lnTo>
                    <a:lnTo>
                      <a:pt x="181" y="127"/>
                    </a:lnTo>
                    <a:lnTo>
                      <a:pt x="181" y="125"/>
                    </a:lnTo>
                    <a:lnTo>
                      <a:pt x="183" y="123"/>
                    </a:lnTo>
                    <a:lnTo>
                      <a:pt x="186" y="118"/>
                    </a:lnTo>
                    <a:lnTo>
                      <a:pt x="189" y="117"/>
                    </a:lnTo>
                    <a:lnTo>
                      <a:pt x="191" y="115"/>
                    </a:lnTo>
                    <a:lnTo>
                      <a:pt x="191" y="117"/>
                    </a:lnTo>
                    <a:lnTo>
                      <a:pt x="193" y="118"/>
                    </a:lnTo>
                    <a:lnTo>
                      <a:pt x="195" y="117"/>
                    </a:lnTo>
                    <a:lnTo>
                      <a:pt x="196" y="117"/>
                    </a:lnTo>
                    <a:lnTo>
                      <a:pt x="196" y="111"/>
                    </a:lnTo>
                    <a:lnTo>
                      <a:pt x="195" y="105"/>
                    </a:lnTo>
                    <a:lnTo>
                      <a:pt x="196" y="101"/>
                    </a:lnTo>
                    <a:lnTo>
                      <a:pt x="196" y="100"/>
                    </a:lnTo>
                    <a:lnTo>
                      <a:pt x="196" y="98"/>
                    </a:lnTo>
                    <a:lnTo>
                      <a:pt x="195" y="96"/>
                    </a:lnTo>
                    <a:lnTo>
                      <a:pt x="196" y="91"/>
                    </a:lnTo>
                    <a:lnTo>
                      <a:pt x="201" y="89"/>
                    </a:lnTo>
                    <a:lnTo>
                      <a:pt x="210" y="89"/>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Freeform 69"/>
              <p:cNvSpPr>
                <a:spLocks/>
              </p:cNvSpPr>
              <p:nvPr/>
            </p:nvSpPr>
            <p:spPr bwMode="auto">
              <a:xfrm>
                <a:off x="5084289" y="1321350"/>
                <a:ext cx="1033725" cy="658521"/>
              </a:xfrm>
              <a:custGeom>
                <a:avLst/>
                <a:gdLst>
                  <a:gd name="T0" fmla="*/ 501 w 540"/>
                  <a:gd name="T1" fmla="*/ 51 h 344"/>
                  <a:gd name="T2" fmla="*/ 501 w 540"/>
                  <a:gd name="T3" fmla="*/ 86 h 344"/>
                  <a:gd name="T4" fmla="*/ 499 w 540"/>
                  <a:gd name="T5" fmla="*/ 103 h 344"/>
                  <a:gd name="T6" fmla="*/ 508 w 540"/>
                  <a:gd name="T7" fmla="*/ 142 h 344"/>
                  <a:gd name="T8" fmla="*/ 520 w 540"/>
                  <a:gd name="T9" fmla="*/ 181 h 344"/>
                  <a:gd name="T10" fmla="*/ 521 w 540"/>
                  <a:gd name="T11" fmla="*/ 234 h 344"/>
                  <a:gd name="T12" fmla="*/ 523 w 540"/>
                  <a:gd name="T13" fmla="*/ 271 h 344"/>
                  <a:gd name="T14" fmla="*/ 537 w 540"/>
                  <a:gd name="T15" fmla="*/ 310 h 344"/>
                  <a:gd name="T16" fmla="*/ 538 w 540"/>
                  <a:gd name="T17" fmla="*/ 334 h 344"/>
                  <a:gd name="T18" fmla="*/ 533 w 540"/>
                  <a:gd name="T19" fmla="*/ 344 h 344"/>
                  <a:gd name="T20" fmla="*/ 498 w 540"/>
                  <a:gd name="T21" fmla="*/ 344 h 344"/>
                  <a:gd name="T22" fmla="*/ 471 w 540"/>
                  <a:gd name="T23" fmla="*/ 342 h 344"/>
                  <a:gd name="T24" fmla="*/ 437 w 540"/>
                  <a:gd name="T25" fmla="*/ 342 h 344"/>
                  <a:gd name="T26" fmla="*/ 369 w 540"/>
                  <a:gd name="T27" fmla="*/ 340 h 344"/>
                  <a:gd name="T28" fmla="*/ 347 w 540"/>
                  <a:gd name="T29" fmla="*/ 339 h 344"/>
                  <a:gd name="T30" fmla="*/ 335 w 540"/>
                  <a:gd name="T31" fmla="*/ 339 h 344"/>
                  <a:gd name="T32" fmla="*/ 313 w 540"/>
                  <a:gd name="T33" fmla="*/ 337 h 344"/>
                  <a:gd name="T34" fmla="*/ 300 w 540"/>
                  <a:gd name="T35" fmla="*/ 337 h 344"/>
                  <a:gd name="T36" fmla="*/ 281 w 540"/>
                  <a:gd name="T37" fmla="*/ 335 h 344"/>
                  <a:gd name="T38" fmla="*/ 261 w 540"/>
                  <a:gd name="T39" fmla="*/ 335 h 344"/>
                  <a:gd name="T40" fmla="*/ 245 w 540"/>
                  <a:gd name="T41" fmla="*/ 334 h 344"/>
                  <a:gd name="T42" fmla="*/ 223 w 540"/>
                  <a:gd name="T43" fmla="*/ 332 h 344"/>
                  <a:gd name="T44" fmla="*/ 208 w 540"/>
                  <a:gd name="T45" fmla="*/ 332 h 344"/>
                  <a:gd name="T46" fmla="*/ 198 w 540"/>
                  <a:gd name="T47" fmla="*/ 332 h 344"/>
                  <a:gd name="T48" fmla="*/ 172 w 540"/>
                  <a:gd name="T49" fmla="*/ 330 h 344"/>
                  <a:gd name="T50" fmla="*/ 164 w 540"/>
                  <a:gd name="T51" fmla="*/ 328 h 344"/>
                  <a:gd name="T52" fmla="*/ 149 w 540"/>
                  <a:gd name="T53" fmla="*/ 328 h 344"/>
                  <a:gd name="T54" fmla="*/ 147 w 540"/>
                  <a:gd name="T55" fmla="*/ 328 h 344"/>
                  <a:gd name="T56" fmla="*/ 135 w 540"/>
                  <a:gd name="T57" fmla="*/ 327 h 344"/>
                  <a:gd name="T58" fmla="*/ 122 w 540"/>
                  <a:gd name="T59" fmla="*/ 325 h 344"/>
                  <a:gd name="T60" fmla="*/ 117 w 540"/>
                  <a:gd name="T61" fmla="*/ 325 h 344"/>
                  <a:gd name="T62" fmla="*/ 100 w 540"/>
                  <a:gd name="T63" fmla="*/ 323 h 344"/>
                  <a:gd name="T64" fmla="*/ 79 w 540"/>
                  <a:gd name="T65" fmla="*/ 323 h 344"/>
                  <a:gd name="T66" fmla="*/ 64 w 540"/>
                  <a:gd name="T67" fmla="*/ 322 h 344"/>
                  <a:gd name="T68" fmla="*/ 44 w 540"/>
                  <a:gd name="T69" fmla="*/ 320 h 344"/>
                  <a:gd name="T70" fmla="*/ 0 w 540"/>
                  <a:gd name="T71" fmla="*/ 310 h 344"/>
                  <a:gd name="T72" fmla="*/ 6 w 540"/>
                  <a:gd name="T73" fmla="*/ 237 h 344"/>
                  <a:gd name="T74" fmla="*/ 10 w 540"/>
                  <a:gd name="T75" fmla="*/ 203 h 344"/>
                  <a:gd name="T76" fmla="*/ 12 w 540"/>
                  <a:gd name="T77" fmla="*/ 179 h 344"/>
                  <a:gd name="T78" fmla="*/ 13 w 540"/>
                  <a:gd name="T79" fmla="*/ 166 h 344"/>
                  <a:gd name="T80" fmla="*/ 17 w 540"/>
                  <a:gd name="T81" fmla="*/ 120 h 344"/>
                  <a:gd name="T82" fmla="*/ 20 w 540"/>
                  <a:gd name="T83" fmla="*/ 86 h 344"/>
                  <a:gd name="T84" fmla="*/ 22 w 540"/>
                  <a:gd name="T85" fmla="*/ 76 h 344"/>
                  <a:gd name="T86" fmla="*/ 23 w 540"/>
                  <a:gd name="T87" fmla="*/ 59 h 344"/>
                  <a:gd name="T88" fmla="*/ 23 w 540"/>
                  <a:gd name="T89" fmla="*/ 49 h 344"/>
                  <a:gd name="T90" fmla="*/ 25 w 540"/>
                  <a:gd name="T91" fmla="*/ 39 h 344"/>
                  <a:gd name="T92" fmla="*/ 25 w 540"/>
                  <a:gd name="T93" fmla="*/ 34 h 344"/>
                  <a:gd name="T94" fmla="*/ 27 w 540"/>
                  <a:gd name="T95" fmla="*/ 13 h 344"/>
                  <a:gd name="T96" fmla="*/ 27 w 540"/>
                  <a:gd name="T97" fmla="*/ 7 h 344"/>
                  <a:gd name="T98" fmla="*/ 29 w 540"/>
                  <a:gd name="T99" fmla="*/ 1 h 344"/>
                  <a:gd name="T100" fmla="*/ 34 w 540"/>
                  <a:gd name="T101" fmla="*/ 0 h 344"/>
                  <a:gd name="T102" fmla="*/ 40 w 540"/>
                  <a:gd name="T103" fmla="*/ 1 h 344"/>
                  <a:gd name="T104" fmla="*/ 159 w 540"/>
                  <a:gd name="T105" fmla="*/ 10 h 344"/>
                  <a:gd name="T106" fmla="*/ 242 w 540"/>
                  <a:gd name="T107" fmla="*/ 15 h 344"/>
                  <a:gd name="T108" fmla="*/ 311 w 540"/>
                  <a:gd name="T109" fmla="*/ 18 h 344"/>
                  <a:gd name="T110" fmla="*/ 482 w 540"/>
                  <a:gd name="T111" fmla="*/ 2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0" h="344">
                    <a:moveTo>
                      <a:pt x="496" y="24"/>
                    </a:moveTo>
                    <a:lnTo>
                      <a:pt x="494" y="25"/>
                    </a:lnTo>
                    <a:lnTo>
                      <a:pt x="494" y="27"/>
                    </a:lnTo>
                    <a:lnTo>
                      <a:pt x="494" y="29"/>
                    </a:lnTo>
                    <a:lnTo>
                      <a:pt x="494" y="30"/>
                    </a:lnTo>
                    <a:lnTo>
                      <a:pt x="498" y="37"/>
                    </a:lnTo>
                    <a:lnTo>
                      <a:pt x="499" y="47"/>
                    </a:lnTo>
                    <a:lnTo>
                      <a:pt x="501" y="51"/>
                    </a:lnTo>
                    <a:lnTo>
                      <a:pt x="505" y="57"/>
                    </a:lnTo>
                    <a:lnTo>
                      <a:pt x="499" y="73"/>
                    </a:lnTo>
                    <a:lnTo>
                      <a:pt x="499" y="73"/>
                    </a:lnTo>
                    <a:lnTo>
                      <a:pt x="499" y="73"/>
                    </a:lnTo>
                    <a:lnTo>
                      <a:pt x="499" y="73"/>
                    </a:lnTo>
                    <a:lnTo>
                      <a:pt x="501" y="74"/>
                    </a:lnTo>
                    <a:lnTo>
                      <a:pt x="501" y="85"/>
                    </a:lnTo>
                    <a:lnTo>
                      <a:pt x="501" y="86"/>
                    </a:lnTo>
                    <a:lnTo>
                      <a:pt x="499" y="88"/>
                    </a:lnTo>
                    <a:lnTo>
                      <a:pt x="501" y="91"/>
                    </a:lnTo>
                    <a:lnTo>
                      <a:pt x="501" y="93"/>
                    </a:lnTo>
                    <a:lnTo>
                      <a:pt x="503" y="95"/>
                    </a:lnTo>
                    <a:lnTo>
                      <a:pt x="503" y="100"/>
                    </a:lnTo>
                    <a:lnTo>
                      <a:pt x="501" y="103"/>
                    </a:lnTo>
                    <a:lnTo>
                      <a:pt x="501" y="103"/>
                    </a:lnTo>
                    <a:lnTo>
                      <a:pt x="499" y="103"/>
                    </a:lnTo>
                    <a:lnTo>
                      <a:pt x="499" y="103"/>
                    </a:lnTo>
                    <a:lnTo>
                      <a:pt x="499" y="108"/>
                    </a:lnTo>
                    <a:lnTo>
                      <a:pt x="499" y="110"/>
                    </a:lnTo>
                    <a:lnTo>
                      <a:pt x="499" y="112"/>
                    </a:lnTo>
                    <a:lnTo>
                      <a:pt x="501" y="117"/>
                    </a:lnTo>
                    <a:lnTo>
                      <a:pt x="503" y="122"/>
                    </a:lnTo>
                    <a:lnTo>
                      <a:pt x="505" y="122"/>
                    </a:lnTo>
                    <a:lnTo>
                      <a:pt x="508" y="142"/>
                    </a:lnTo>
                    <a:lnTo>
                      <a:pt x="510" y="144"/>
                    </a:lnTo>
                    <a:lnTo>
                      <a:pt x="511" y="147"/>
                    </a:lnTo>
                    <a:lnTo>
                      <a:pt x="516" y="162"/>
                    </a:lnTo>
                    <a:lnTo>
                      <a:pt x="518" y="164"/>
                    </a:lnTo>
                    <a:lnTo>
                      <a:pt x="520" y="171"/>
                    </a:lnTo>
                    <a:lnTo>
                      <a:pt x="520" y="179"/>
                    </a:lnTo>
                    <a:lnTo>
                      <a:pt x="520" y="181"/>
                    </a:lnTo>
                    <a:lnTo>
                      <a:pt x="520" y="181"/>
                    </a:lnTo>
                    <a:lnTo>
                      <a:pt x="518" y="190"/>
                    </a:lnTo>
                    <a:lnTo>
                      <a:pt x="520" y="195"/>
                    </a:lnTo>
                    <a:lnTo>
                      <a:pt x="521" y="208"/>
                    </a:lnTo>
                    <a:lnTo>
                      <a:pt x="521" y="208"/>
                    </a:lnTo>
                    <a:lnTo>
                      <a:pt x="521" y="217"/>
                    </a:lnTo>
                    <a:lnTo>
                      <a:pt x="521" y="220"/>
                    </a:lnTo>
                    <a:lnTo>
                      <a:pt x="521" y="234"/>
                    </a:lnTo>
                    <a:lnTo>
                      <a:pt x="521" y="234"/>
                    </a:lnTo>
                    <a:lnTo>
                      <a:pt x="521" y="235"/>
                    </a:lnTo>
                    <a:lnTo>
                      <a:pt x="523" y="240"/>
                    </a:lnTo>
                    <a:lnTo>
                      <a:pt x="525" y="240"/>
                    </a:lnTo>
                    <a:lnTo>
                      <a:pt x="525" y="242"/>
                    </a:lnTo>
                    <a:lnTo>
                      <a:pt x="523" y="252"/>
                    </a:lnTo>
                    <a:lnTo>
                      <a:pt x="523" y="266"/>
                    </a:lnTo>
                    <a:lnTo>
                      <a:pt x="523" y="271"/>
                    </a:lnTo>
                    <a:lnTo>
                      <a:pt x="523" y="271"/>
                    </a:lnTo>
                    <a:lnTo>
                      <a:pt x="523" y="271"/>
                    </a:lnTo>
                    <a:lnTo>
                      <a:pt x="527" y="281"/>
                    </a:lnTo>
                    <a:lnTo>
                      <a:pt x="528" y="291"/>
                    </a:lnTo>
                    <a:lnTo>
                      <a:pt x="528" y="291"/>
                    </a:lnTo>
                    <a:lnTo>
                      <a:pt x="532" y="296"/>
                    </a:lnTo>
                    <a:lnTo>
                      <a:pt x="535" y="300"/>
                    </a:lnTo>
                    <a:lnTo>
                      <a:pt x="537" y="305"/>
                    </a:lnTo>
                    <a:lnTo>
                      <a:pt x="537" y="310"/>
                    </a:lnTo>
                    <a:lnTo>
                      <a:pt x="537" y="318"/>
                    </a:lnTo>
                    <a:lnTo>
                      <a:pt x="538" y="318"/>
                    </a:lnTo>
                    <a:lnTo>
                      <a:pt x="540" y="327"/>
                    </a:lnTo>
                    <a:lnTo>
                      <a:pt x="540" y="328"/>
                    </a:lnTo>
                    <a:lnTo>
                      <a:pt x="540" y="330"/>
                    </a:lnTo>
                    <a:lnTo>
                      <a:pt x="540" y="330"/>
                    </a:lnTo>
                    <a:lnTo>
                      <a:pt x="538" y="332"/>
                    </a:lnTo>
                    <a:lnTo>
                      <a:pt x="538" y="334"/>
                    </a:lnTo>
                    <a:lnTo>
                      <a:pt x="538" y="335"/>
                    </a:lnTo>
                    <a:lnTo>
                      <a:pt x="538" y="340"/>
                    </a:lnTo>
                    <a:lnTo>
                      <a:pt x="538" y="344"/>
                    </a:lnTo>
                    <a:lnTo>
                      <a:pt x="538" y="344"/>
                    </a:lnTo>
                    <a:lnTo>
                      <a:pt x="537" y="344"/>
                    </a:lnTo>
                    <a:lnTo>
                      <a:pt x="535" y="344"/>
                    </a:lnTo>
                    <a:lnTo>
                      <a:pt x="535" y="344"/>
                    </a:lnTo>
                    <a:lnTo>
                      <a:pt x="533" y="344"/>
                    </a:lnTo>
                    <a:lnTo>
                      <a:pt x="532" y="344"/>
                    </a:lnTo>
                    <a:lnTo>
                      <a:pt x="530" y="344"/>
                    </a:lnTo>
                    <a:lnTo>
                      <a:pt x="528" y="344"/>
                    </a:lnTo>
                    <a:lnTo>
                      <a:pt x="523" y="344"/>
                    </a:lnTo>
                    <a:lnTo>
                      <a:pt x="508" y="344"/>
                    </a:lnTo>
                    <a:lnTo>
                      <a:pt x="506" y="344"/>
                    </a:lnTo>
                    <a:lnTo>
                      <a:pt x="499" y="344"/>
                    </a:lnTo>
                    <a:lnTo>
                      <a:pt x="498" y="344"/>
                    </a:lnTo>
                    <a:lnTo>
                      <a:pt x="491" y="344"/>
                    </a:lnTo>
                    <a:lnTo>
                      <a:pt x="491" y="344"/>
                    </a:lnTo>
                    <a:lnTo>
                      <a:pt x="491" y="344"/>
                    </a:lnTo>
                    <a:lnTo>
                      <a:pt x="484" y="342"/>
                    </a:lnTo>
                    <a:lnTo>
                      <a:pt x="484" y="342"/>
                    </a:lnTo>
                    <a:lnTo>
                      <a:pt x="472" y="342"/>
                    </a:lnTo>
                    <a:lnTo>
                      <a:pt x="472" y="342"/>
                    </a:lnTo>
                    <a:lnTo>
                      <a:pt x="471" y="342"/>
                    </a:lnTo>
                    <a:lnTo>
                      <a:pt x="471" y="342"/>
                    </a:lnTo>
                    <a:lnTo>
                      <a:pt x="469" y="342"/>
                    </a:lnTo>
                    <a:lnTo>
                      <a:pt x="457" y="342"/>
                    </a:lnTo>
                    <a:lnTo>
                      <a:pt x="452" y="342"/>
                    </a:lnTo>
                    <a:lnTo>
                      <a:pt x="450" y="342"/>
                    </a:lnTo>
                    <a:lnTo>
                      <a:pt x="438" y="342"/>
                    </a:lnTo>
                    <a:lnTo>
                      <a:pt x="437" y="342"/>
                    </a:lnTo>
                    <a:lnTo>
                      <a:pt x="437" y="342"/>
                    </a:lnTo>
                    <a:lnTo>
                      <a:pt x="435" y="342"/>
                    </a:lnTo>
                    <a:lnTo>
                      <a:pt x="435" y="342"/>
                    </a:lnTo>
                    <a:lnTo>
                      <a:pt x="430" y="342"/>
                    </a:lnTo>
                    <a:lnTo>
                      <a:pt x="422" y="342"/>
                    </a:lnTo>
                    <a:lnTo>
                      <a:pt x="422" y="342"/>
                    </a:lnTo>
                    <a:lnTo>
                      <a:pt x="383" y="340"/>
                    </a:lnTo>
                    <a:lnTo>
                      <a:pt x="369" y="340"/>
                    </a:lnTo>
                    <a:lnTo>
                      <a:pt x="369" y="340"/>
                    </a:lnTo>
                    <a:lnTo>
                      <a:pt x="362" y="339"/>
                    </a:lnTo>
                    <a:lnTo>
                      <a:pt x="362" y="339"/>
                    </a:lnTo>
                    <a:lnTo>
                      <a:pt x="355" y="339"/>
                    </a:lnTo>
                    <a:lnTo>
                      <a:pt x="355" y="339"/>
                    </a:lnTo>
                    <a:lnTo>
                      <a:pt x="347" y="339"/>
                    </a:lnTo>
                    <a:lnTo>
                      <a:pt x="347" y="339"/>
                    </a:lnTo>
                    <a:lnTo>
                      <a:pt x="347" y="339"/>
                    </a:lnTo>
                    <a:lnTo>
                      <a:pt x="347" y="339"/>
                    </a:lnTo>
                    <a:lnTo>
                      <a:pt x="344" y="339"/>
                    </a:lnTo>
                    <a:lnTo>
                      <a:pt x="344" y="339"/>
                    </a:lnTo>
                    <a:lnTo>
                      <a:pt x="342" y="339"/>
                    </a:lnTo>
                    <a:lnTo>
                      <a:pt x="342" y="339"/>
                    </a:lnTo>
                    <a:lnTo>
                      <a:pt x="340" y="339"/>
                    </a:lnTo>
                    <a:lnTo>
                      <a:pt x="339" y="339"/>
                    </a:lnTo>
                    <a:lnTo>
                      <a:pt x="339" y="339"/>
                    </a:lnTo>
                    <a:lnTo>
                      <a:pt x="335" y="339"/>
                    </a:lnTo>
                    <a:lnTo>
                      <a:pt x="335" y="339"/>
                    </a:lnTo>
                    <a:lnTo>
                      <a:pt x="333" y="339"/>
                    </a:lnTo>
                    <a:lnTo>
                      <a:pt x="328" y="339"/>
                    </a:lnTo>
                    <a:lnTo>
                      <a:pt x="327" y="339"/>
                    </a:lnTo>
                    <a:lnTo>
                      <a:pt x="320" y="337"/>
                    </a:lnTo>
                    <a:lnTo>
                      <a:pt x="318" y="337"/>
                    </a:lnTo>
                    <a:lnTo>
                      <a:pt x="315" y="337"/>
                    </a:lnTo>
                    <a:lnTo>
                      <a:pt x="313" y="337"/>
                    </a:lnTo>
                    <a:lnTo>
                      <a:pt x="311" y="337"/>
                    </a:lnTo>
                    <a:lnTo>
                      <a:pt x="311" y="337"/>
                    </a:lnTo>
                    <a:lnTo>
                      <a:pt x="310" y="337"/>
                    </a:lnTo>
                    <a:lnTo>
                      <a:pt x="308" y="337"/>
                    </a:lnTo>
                    <a:lnTo>
                      <a:pt x="308" y="337"/>
                    </a:lnTo>
                    <a:lnTo>
                      <a:pt x="308" y="337"/>
                    </a:lnTo>
                    <a:lnTo>
                      <a:pt x="303" y="337"/>
                    </a:lnTo>
                    <a:lnTo>
                      <a:pt x="300" y="337"/>
                    </a:lnTo>
                    <a:lnTo>
                      <a:pt x="300" y="337"/>
                    </a:lnTo>
                    <a:lnTo>
                      <a:pt x="293" y="337"/>
                    </a:lnTo>
                    <a:lnTo>
                      <a:pt x="291" y="337"/>
                    </a:lnTo>
                    <a:lnTo>
                      <a:pt x="286" y="335"/>
                    </a:lnTo>
                    <a:lnTo>
                      <a:pt x="284" y="335"/>
                    </a:lnTo>
                    <a:lnTo>
                      <a:pt x="283" y="335"/>
                    </a:lnTo>
                    <a:lnTo>
                      <a:pt x="283" y="335"/>
                    </a:lnTo>
                    <a:lnTo>
                      <a:pt x="281" y="335"/>
                    </a:lnTo>
                    <a:lnTo>
                      <a:pt x="279" y="335"/>
                    </a:lnTo>
                    <a:lnTo>
                      <a:pt x="279" y="335"/>
                    </a:lnTo>
                    <a:lnTo>
                      <a:pt x="271" y="335"/>
                    </a:lnTo>
                    <a:lnTo>
                      <a:pt x="271" y="335"/>
                    </a:lnTo>
                    <a:lnTo>
                      <a:pt x="271" y="335"/>
                    </a:lnTo>
                    <a:lnTo>
                      <a:pt x="271" y="335"/>
                    </a:lnTo>
                    <a:lnTo>
                      <a:pt x="269" y="335"/>
                    </a:lnTo>
                    <a:lnTo>
                      <a:pt x="261" y="335"/>
                    </a:lnTo>
                    <a:lnTo>
                      <a:pt x="261" y="335"/>
                    </a:lnTo>
                    <a:lnTo>
                      <a:pt x="261" y="335"/>
                    </a:lnTo>
                    <a:lnTo>
                      <a:pt x="259" y="335"/>
                    </a:lnTo>
                    <a:lnTo>
                      <a:pt x="257" y="335"/>
                    </a:lnTo>
                    <a:lnTo>
                      <a:pt x="256" y="334"/>
                    </a:lnTo>
                    <a:lnTo>
                      <a:pt x="254" y="334"/>
                    </a:lnTo>
                    <a:lnTo>
                      <a:pt x="254" y="334"/>
                    </a:lnTo>
                    <a:lnTo>
                      <a:pt x="245" y="334"/>
                    </a:lnTo>
                    <a:lnTo>
                      <a:pt x="244" y="334"/>
                    </a:lnTo>
                    <a:lnTo>
                      <a:pt x="239" y="334"/>
                    </a:lnTo>
                    <a:lnTo>
                      <a:pt x="237" y="334"/>
                    </a:lnTo>
                    <a:lnTo>
                      <a:pt x="235" y="334"/>
                    </a:lnTo>
                    <a:lnTo>
                      <a:pt x="235" y="334"/>
                    </a:lnTo>
                    <a:lnTo>
                      <a:pt x="235" y="334"/>
                    </a:lnTo>
                    <a:lnTo>
                      <a:pt x="227" y="334"/>
                    </a:lnTo>
                    <a:lnTo>
                      <a:pt x="223" y="332"/>
                    </a:lnTo>
                    <a:lnTo>
                      <a:pt x="223" y="332"/>
                    </a:lnTo>
                    <a:lnTo>
                      <a:pt x="222" y="332"/>
                    </a:lnTo>
                    <a:lnTo>
                      <a:pt x="220" y="332"/>
                    </a:lnTo>
                    <a:lnTo>
                      <a:pt x="220" y="332"/>
                    </a:lnTo>
                    <a:lnTo>
                      <a:pt x="211" y="332"/>
                    </a:lnTo>
                    <a:lnTo>
                      <a:pt x="211" y="332"/>
                    </a:lnTo>
                    <a:lnTo>
                      <a:pt x="208" y="332"/>
                    </a:lnTo>
                    <a:lnTo>
                      <a:pt x="208" y="332"/>
                    </a:lnTo>
                    <a:lnTo>
                      <a:pt x="206" y="332"/>
                    </a:lnTo>
                    <a:lnTo>
                      <a:pt x="206" y="332"/>
                    </a:lnTo>
                    <a:lnTo>
                      <a:pt x="206" y="332"/>
                    </a:lnTo>
                    <a:lnTo>
                      <a:pt x="206" y="332"/>
                    </a:lnTo>
                    <a:lnTo>
                      <a:pt x="205" y="332"/>
                    </a:lnTo>
                    <a:lnTo>
                      <a:pt x="203" y="332"/>
                    </a:lnTo>
                    <a:lnTo>
                      <a:pt x="200" y="332"/>
                    </a:lnTo>
                    <a:lnTo>
                      <a:pt x="198" y="332"/>
                    </a:lnTo>
                    <a:lnTo>
                      <a:pt x="196" y="330"/>
                    </a:lnTo>
                    <a:lnTo>
                      <a:pt x="195" y="330"/>
                    </a:lnTo>
                    <a:lnTo>
                      <a:pt x="193" y="330"/>
                    </a:lnTo>
                    <a:lnTo>
                      <a:pt x="191" y="330"/>
                    </a:lnTo>
                    <a:lnTo>
                      <a:pt x="191" y="330"/>
                    </a:lnTo>
                    <a:lnTo>
                      <a:pt x="178" y="330"/>
                    </a:lnTo>
                    <a:lnTo>
                      <a:pt x="178" y="330"/>
                    </a:lnTo>
                    <a:lnTo>
                      <a:pt x="172" y="330"/>
                    </a:lnTo>
                    <a:lnTo>
                      <a:pt x="171" y="330"/>
                    </a:lnTo>
                    <a:lnTo>
                      <a:pt x="169" y="328"/>
                    </a:lnTo>
                    <a:lnTo>
                      <a:pt x="169" y="328"/>
                    </a:lnTo>
                    <a:lnTo>
                      <a:pt x="167" y="328"/>
                    </a:lnTo>
                    <a:lnTo>
                      <a:pt x="166" y="328"/>
                    </a:lnTo>
                    <a:lnTo>
                      <a:pt x="166" y="328"/>
                    </a:lnTo>
                    <a:lnTo>
                      <a:pt x="164" y="328"/>
                    </a:lnTo>
                    <a:lnTo>
                      <a:pt x="164" y="328"/>
                    </a:lnTo>
                    <a:lnTo>
                      <a:pt x="164" y="328"/>
                    </a:lnTo>
                    <a:lnTo>
                      <a:pt x="164" y="328"/>
                    </a:lnTo>
                    <a:lnTo>
                      <a:pt x="162" y="328"/>
                    </a:lnTo>
                    <a:lnTo>
                      <a:pt x="161" y="328"/>
                    </a:lnTo>
                    <a:lnTo>
                      <a:pt x="159" y="328"/>
                    </a:lnTo>
                    <a:lnTo>
                      <a:pt x="157" y="328"/>
                    </a:lnTo>
                    <a:lnTo>
                      <a:pt x="154" y="328"/>
                    </a:lnTo>
                    <a:lnTo>
                      <a:pt x="149" y="328"/>
                    </a:lnTo>
                    <a:lnTo>
                      <a:pt x="149" y="328"/>
                    </a:lnTo>
                    <a:lnTo>
                      <a:pt x="147" y="328"/>
                    </a:lnTo>
                    <a:lnTo>
                      <a:pt x="147" y="328"/>
                    </a:lnTo>
                    <a:lnTo>
                      <a:pt x="147" y="328"/>
                    </a:lnTo>
                    <a:lnTo>
                      <a:pt x="147" y="328"/>
                    </a:lnTo>
                    <a:lnTo>
                      <a:pt x="147" y="328"/>
                    </a:lnTo>
                    <a:lnTo>
                      <a:pt x="147" y="328"/>
                    </a:lnTo>
                    <a:lnTo>
                      <a:pt x="147" y="328"/>
                    </a:lnTo>
                    <a:lnTo>
                      <a:pt x="142" y="327"/>
                    </a:lnTo>
                    <a:lnTo>
                      <a:pt x="140" y="327"/>
                    </a:lnTo>
                    <a:lnTo>
                      <a:pt x="140" y="327"/>
                    </a:lnTo>
                    <a:lnTo>
                      <a:pt x="137" y="327"/>
                    </a:lnTo>
                    <a:lnTo>
                      <a:pt x="137" y="327"/>
                    </a:lnTo>
                    <a:lnTo>
                      <a:pt x="137" y="327"/>
                    </a:lnTo>
                    <a:lnTo>
                      <a:pt x="135" y="327"/>
                    </a:lnTo>
                    <a:lnTo>
                      <a:pt x="135" y="327"/>
                    </a:lnTo>
                    <a:lnTo>
                      <a:pt x="135" y="327"/>
                    </a:lnTo>
                    <a:lnTo>
                      <a:pt x="135" y="327"/>
                    </a:lnTo>
                    <a:lnTo>
                      <a:pt x="134" y="327"/>
                    </a:lnTo>
                    <a:lnTo>
                      <a:pt x="134" y="327"/>
                    </a:lnTo>
                    <a:lnTo>
                      <a:pt x="130" y="327"/>
                    </a:lnTo>
                    <a:lnTo>
                      <a:pt x="123" y="327"/>
                    </a:lnTo>
                    <a:lnTo>
                      <a:pt x="122" y="325"/>
                    </a:lnTo>
                    <a:lnTo>
                      <a:pt x="122" y="325"/>
                    </a:lnTo>
                    <a:lnTo>
                      <a:pt x="118" y="325"/>
                    </a:lnTo>
                    <a:lnTo>
                      <a:pt x="118" y="325"/>
                    </a:lnTo>
                    <a:lnTo>
                      <a:pt x="118" y="325"/>
                    </a:lnTo>
                    <a:lnTo>
                      <a:pt x="118" y="325"/>
                    </a:lnTo>
                    <a:lnTo>
                      <a:pt x="117" y="325"/>
                    </a:lnTo>
                    <a:lnTo>
                      <a:pt x="117" y="325"/>
                    </a:lnTo>
                    <a:lnTo>
                      <a:pt x="117" y="325"/>
                    </a:lnTo>
                    <a:lnTo>
                      <a:pt x="117" y="325"/>
                    </a:lnTo>
                    <a:lnTo>
                      <a:pt x="117" y="325"/>
                    </a:lnTo>
                    <a:lnTo>
                      <a:pt x="115" y="325"/>
                    </a:lnTo>
                    <a:lnTo>
                      <a:pt x="113" y="325"/>
                    </a:lnTo>
                    <a:lnTo>
                      <a:pt x="113" y="325"/>
                    </a:lnTo>
                    <a:lnTo>
                      <a:pt x="112" y="325"/>
                    </a:lnTo>
                    <a:lnTo>
                      <a:pt x="106" y="325"/>
                    </a:lnTo>
                    <a:lnTo>
                      <a:pt x="106" y="325"/>
                    </a:lnTo>
                    <a:lnTo>
                      <a:pt x="100" y="323"/>
                    </a:lnTo>
                    <a:lnTo>
                      <a:pt x="100" y="323"/>
                    </a:lnTo>
                    <a:lnTo>
                      <a:pt x="98" y="323"/>
                    </a:lnTo>
                    <a:lnTo>
                      <a:pt x="98" y="323"/>
                    </a:lnTo>
                    <a:lnTo>
                      <a:pt x="98" y="323"/>
                    </a:lnTo>
                    <a:lnTo>
                      <a:pt x="96" y="323"/>
                    </a:lnTo>
                    <a:lnTo>
                      <a:pt x="83" y="323"/>
                    </a:lnTo>
                    <a:lnTo>
                      <a:pt x="79" y="323"/>
                    </a:lnTo>
                    <a:lnTo>
                      <a:pt x="79" y="323"/>
                    </a:lnTo>
                    <a:lnTo>
                      <a:pt x="76" y="322"/>
                    </a:lnTo>
                    <a:lnTo>
                      <a:pt x="74" y="322"/>
                    </a:lnTo>
                    <a:lnTo>
                      <a:pt x="74" y="322"/>
                    </a:lnTo>
                    <a:lnTo>
                      <a:pt x="73" y="322"/>
                    </a:lnTo>
                    <a:lnTo>
                      <a:pt x="71" y="322"/>
                    </a:lnTo>
                    <a:lnTo>
                      <a:pt x="69" y="322"/>
                    </a:lnTo>
                    <a:lnTo>
                      <a:pt x="67" y="322"/>
                    </a:lnTo>
                    <a:lnTo>
                      <a:pt x="64" y="322"/>
                    </a:lnTo>
                    <a:lnTo>
                      <a:pt x="62" y="322"/>
                    </a:lnTo>
                    <a:lnTo>
                      <a:pt x="59" y="322"/>
                    </a:lnTo>
                    <a:lnTo>
                      <a:pt x="59" y="322"/>
                    </a:lnTo>
                    <a:lnTo>
                      <a:pt x="54" y="320"/>
                    </a:lnTo>
                    <a:lnTo>
                      <a:pt x="54" y="320"/>
                    </a:lnTo>
                    <a:lnTo>
                      <a:pt x="45" y="320"/>
                    </a:lnTo>
                    <a:lnTo>
                      <a:pt x="44" y="320"/>
                    </a:lnTo>
                    <a:lnTo>
                      <a:pt x="44" y="320"/>
                    </a:lnTo>
                    <a:lnTo>
                      <a:pt x="44" y="320"/>
                    </a:lnTo>
                    <a:lnTo>
                      <a:pt x="34" y="318"/>
                    </a:lnTo>
                    <a:lnTo>
                      <a:pt x="34" y="318"/>
                    </a:lnTo>
                    <a:lnTo>
                      <a:pt x="27" y="318"/>
                    </a:lnTo>
                    <a:lnTo>
                      <a:pt x="27" y="318"/>
                    </a:lnTo>
                    <a:lnTo>
                      <a:pt x="27" y="318"/>
                    </a:lnTo>
                    <a:lnTo>
                      <a:pt x="0" y="315"/>
                    </a:lnTo>
                    <a:lnTo>
                      <a:pt x="0" y="310"/>
                    </a:lnTo>
                    <a:lnTo>
                      <a:pt x="3" y="281"/>
                    </a:lnTo>
                    <a:lnTo>
                      <a:pt x="3" y="276"/>
                    </a:lnTo>
                    <a:lnTo>
                      <a:pt x="3" y="274"/>
                    </a:lnTo>
                    <a:lnTo>
                      <a:pt x="5" y="254"/>
                    </a:lnTo>
                    <a:lnTo>
                      <a:pt x="6" y="244"/>
                    </a:lnTo>
                    <a:lnTo>
                      <a:pt x="6" y="244"/>
                    </a:lnTo>
                    <a:lnTo>
                      <a:pt x="6" y="237"/>
                    </a:lnTo>
                    <a:lnTo>
                      <a:pt x="6" y="237"/>
                    </a:lnTo>
                    <a:lnTo>
                      <a:pt x="6" y="235"/>
                    </a:lnTo>
                    <a:lnTo>
                      <a:pt x="6" y="235"/>
                    </a:lnTo>
                    <a:lnTo>
                      <a:pt x="6" y="235"/>
                    </a:lnTo>
                    <a:lnTo>
                      <a:pt x="8" y="213"/>
                    </a:lnTo>
                    <a:lnTo>
                      <a:pt x="8" y="213"/>
                    </a:lnTo>
                    <a:lnTo>
                      <a:pt x="8" y="213"/>
                    </a:lnTo>
                    <a:lnTo>
                      <a:pt x="10" y="203"/>
                    </a:lnTo>
                    <a:lnTo>
                      <a:pt x="10" y="203"/>
                    </a:lnTo>
                    <a:lnTo>
                      <a:pt x="10" y="201"/>
                    </a:lnTo>
                    <a:lnTo>
                      <a:pt x="10" y="201"/>
                    </a:lnTo>
                    <a:lnTo>
                      <a:pt x="10" y="200"/>
                    </a:lnTo>
                    <a:lnTo>
                      <a:pt x="10" y="198"/>
                    </a:lnTo>
                    <a:lnTo>
                      <a:pt x="10" y="198"/>
                    </a:lnTo>
                    <a:lnTo>
                      <a:pt x="10" y="198"/>
                    </a:lnTo>
                    <a:lnTo>
                      <a:pt x="12" y="179"/>
                    </a:lnTo>
                    <a:lnTo>
                      <a:pt x="12" y="179"/>
                    </a:lnTo>
                    <a:lnTo>
                      <a:pt x="12" y="179"/>
                    </a:lnTo>
                    <a:lnTo>
                      <a:pt x="12" y="179"/>
                    </a:lnTo>
                    <a:lnTo>
                      <a:pt x="12" y="178"/>
                    </a:lnTo>
                    <a:lnTo>
                      <a:pt x="12" y="178"/>
                    </a:lnTo>
                    <a:lnTo>
                      <a:pt x="12" y="173"/>
                    </a:lnTo>
                    <a:lnTo>
                      <a:pt x="12" y="173"/>
                    </a:lnTo>
                    <a:lnTo>
                      <a:pt x="13" y="171"/>
                    </a:lnTo>
                    <a:lnTo>
                      <a:pt x="13" y="166"/>
                    </a:lnTo>
                    <a:lnTo>
                      <a:pt x="13" y="161"/>
                    </a:lnTo>
                    <a:lnTo>
                      <a:pt x="13" y="159"/>
                    </a:lnTo>
                    <a:lnTo>
                      <a:pt x="17" y="130"/>
                    </a:lnTo>
                    <a:lnTo>
                      <a:pt x="17" y="130"/>
                    </a:lnTo>
                    <a:lnTo>
                      <a:pt x="17" y="123"/>
                    </a:lnTo>
                    <a:lnTo>
                      <a:pt x="17" y="123"/>
                    </a:lnTo>
                    <a:lnTo>
                      <a:pt x="17" y="123"/>
                    </a:lnTo>
                    <a:lnTo>
                      <a:pt x="17" y="120"/>
                    </a:lnTo>
                    <a:lnTo>
                      <a:pt x="18" y="118"/>
                    </a:lnTo>
                    <a:lnTo>
                      <a:pt x="18" y="115"/>
                    </a:lnTo>
                    <a:lnTo>
                      <a:pt x="18" y="108"/>
                    </a:lnTo>
                    <a:lnTo>
                      <a:pt x="18" y="108"/>
                    </a:lnTo>
                    <a:lnTo>
                      <a:pt x="18" y="107"/>
                    </a:lnTo>
                    <a:lnTo>
                      <a:pt x="18" y="105"/>
                    </a:lnTo>
                    <a:lnTo>
                      <a:pt x="18" y="103"/>
                    </a:lnTo>
                    <a:lnTo>
                      <a:pt x="20" y="86"/>
                    </a:lnTo>
                    <a:lnTo>
                      <a:pt x="20" y="85"/>
                    </a:lnTo>
                    <a:lnTo>
                      <a:pt x="20" y="83"/>
                    </a:lnTo>
                    <a:lnTo>
                      <a:pt x="20" y="83"/>
                    </a:lnTo>
                    <a:lnTo>
                      <a:pt x="22" y="78"/>
                    </a:lnTo>
                    <a:lnTo>
                      <a:pt x="22" y="78"/>
                    </a:lnTo>
                    <a:lnTo>
                      <a:pt x="22" y="78"/>
                    </a:lnTo>
                    <a:lnTo>
                      <a:pt x="22" y="76"/>
                    </a:lnTo>
                    <a:lnTo>
                      <a:pt x="22" y="76"/>
                    </a:lnTo>
                    <a:lnTo>
                      <a:pt x="22" y="68"/>
                    </a:lnTo>
                    <a:lnTo>
                      <a:pt x="22" y="64"/>
                    </a:lnTo>
                    <a:lnTo>
                      <a:pt x="22" y="64"/>
                    </a:lnTo>
                    <a:lnTo>
                      <a:pt x="22" y="62"/>
                    </a:lnTo>
                    <a:lnTo>
                      <a:pt x="22" y="62"/>
                    </a:lnTo>
                    <a:lnTo>
                      <a:pt x="22" y="62"/>
                    </a:lnTo>
                    <a:lnTo>
                      <a:pt x="22" y="61"/>
                    </a:lnTo>
                    <a:lnTo>
                      <a:pt x="23" y="59"/>
                    </a:lnTo>
                    <a:lnTo>
                      <a:pt x="23" y="57"/>
                    </a:lnTo>
                    <a:lnTo>
                      <a:pt x="23" y="57"/>
                    </a:lnTo>
                    <a:lnTo>
                      <a:pt x="23" y="56"/>
                    </a:lnTo>
                    <a:lnTo>
                      <a:pt x="23" y="56"/>
                    </a:lnTo>
                    <a:lnTo>
                      <a:pt x="23" y="54"/>
                    </a:lnTo>
                    <a:lnTo>
                      <a:pt x="23" y="52"/>
                    </a:lnTo>
                    <a:lnTo>
                      <a:pt x="23" y="49"/>
                    </a:lnTo>
                    <a:lnTo>
                      <a:pt x="23" y="49"/>
                    </a:lnTo>
                    <a:lnTo>
                      <a:pt x="23" y="49"/>
                    </a:lnTo>
                    <a:lnTo>
                      <a:pt x="23" y="49"/>
                    </a:lnTo>
                    <a:lnTo>
                      <a:pt x="23" y="47"/>
                    </a:lnTo>
                    <a:lnTo>
                      <a:pt x="23" y="46"/>
                    </a:lnTo>
                    <a:lnTo>
                      <a:pt x="23" y="42"/>
                    </a:lnTo>
                    <a:lnTo>
                      <a:pt x="25" y="40"/>
                    </a:lnTo>
                    <a:lnTo>
                      <a:pt x="25" y="39"/>
                    </a:lnTo>
                    <a:lnTo>
                      <a:pt x="25" y="39"/>
                    </a:lnTo>
                    <a:lnTo>
                      <a:pt x="25" y="39"/>
                    </a:lnTo>
                    <a:lnTo>
                      <a:pt x="25" y="37"/>
                    </a:lnTo>
                    <a:lnTo>
                      <a:pt x="25" y="37"/>
                    </a:lnTo>
                    <a:lnTo>
                      <a:pt x="25" y="35"/>
                    </a:lnTo>
                    <a:lnTo>
                      <a:pt x="25" y="35"/>
                    </a:lnTo>
                    <a:lnTo>
                      <a:pt x="25" y="35"/>
                    </a:lnTo>
                    <a:lnTo>
                      <a:pt x="25" y="35"/>
                    </a:lnTo>
                    <a:lnTo>
                      <a:pt x="25" y="34"/>
                    </a:lnTo>
                    <a:lnTo>
                      <a:pt x="25" y="34"/>
                    </a:lnTo>
                    <a:lnTo>
                      <a:pt x="25" y="25"/>
                    </a:lnTo>
                    <a:lnTo>
                      <a:pt x="25" y="25"/>
                    </a:lnTo>
                    <a:lnTo>
                      <a:pt x="27" y="22"/>
                    </a:lnTo>
                    <a:lnTo>
                      <a:pt x="27" y="20"/>
                    </a:lnTo>
                    <a:lnTo>
                      <a:pt x="27" y="15"/>
                    </a:lnTo>
                    <a:lnTo>
                      <a:pt x="27" y="13"/>
                    </a:lnTo>
                    <a:lnTo>
                      <a:pt x="27" y="13"/>
                    </a:lnTo>
                    <a:lnTo>
                      <a:pt x="27" y="13"/>
                    </a:lnTo>
                    <a:lnTo>
                      <a:pt x="27" y="12"/>
                    </a:lnTo>
                    <a:lnTo>
                      <a:pt x="27" y="12"/>
                    </a:lnTo>
                    <a:lnTo>
                      <a:pt x="27" y="10"/>
                    </a:lnTo>
                    <a:lnTo>
                      <a:pt x="27" y="10"/>
                    </a:lnTo>
                    <a:lnTo>
                      <a:pt x="27" y="8"/>
                    </a:lnTo>
                    <a:lnTo>
                      <a:pt x="27" y="7"/>
                    </a:lnTo>
                    <a:lnTo>
                      <a:pt x="27" y="7"/>
                    </a:lnTo>
                    <a:lnTo>
                      <a:pt x="27" y="5"/>
                    </a:lnTo>
                    <a:lnTo>
                      <a:pt x="27" y="5"/>
                    </a:lnTo>
                    <a:lnTo>
                      <a:pt x="27" y="5"/>
                    </a:lnTo>
                    <a:lnTo>
                      <a:pt x="29" y="3"/>
                    </a:lnTo>
                    <a:lnTo>
                      <a:pt x="29" y="3"/>
                    </a:lnTo>
                    <a:lnTo>
                      <a:pt x="29" y="3"/>
                    </a:lnTo>
                    <a:lnTo>
                      <a:pt x="29" y="3"/>
                    </a:lnTo>
                    <a:lnTo>
                      <a:pt x="29" y="1"/>
                    </a:lnTo>
                    <a:lnTo>
                      <a:pt x="29" y="0"/>
                    </a:lnTo>
                    <a:lnTo>
                      <a:pt x="32" y="0"/>
                    </a:lnTo>
                    <a:lnTo>
                      <a:pt x="32" y="0"/>
                    </a:lnTo>
                    <a:lnTo>
                      <a:pt x="32" y="0"/>
                    </a:lnTo>
                    <a:lnTo>
                      <a:pt x="32" y="0"/>
                    </a:lnTo>
                    <a:lnTo>
                      <a:pt x="34" y="0"/>
                    </a:lnTo>
                    <a:lnTo>
                      <a:pt x="34" y="0"/>
                    </a:lnTo>
                    <a:lnTo>
                      <a:pt x="34" y="0"/>
                    </a:lnTo>
                    <a:lnTo>
                      <a:pt x="34" y="0"/>
                    </a:lnTo>
                    <a:lnTo>
                      <a:pt x="37" y="0"/>
                    </a:lnTo>
                    <a:lnTo>
                      <a:pt x="37" y="0"/>
                    </a:lnTo>
                    <a:lnTo>
                      <a:pt x="37" y="0"/>
                    </a:lnTo>
                    <a:lnTo>
                      <a:pt x="37" y="0"/>
                    </a:lnTo>
                    <a:lnTo>
                      <a:pt x="40" y="1"/>
                    </a:lnTo>
                    <a:lnTo>
                      <a:pt x="40" y="1"/>
                    </a:lnTo>
                    <a:lnTo>
                      <a:pt x="40" y="1"/>
                    </a:lnTo>
                    <a:lnTo>
                      <a:pt x="40" y="1"/>
                    </a:lnTo>
                    <a:lnTo>
                      <a:pt x="42" y="1"/>
                    </a:lnTo>
                    <a:lnTo>
                      <a:pt x="42" y="1"/>
                    </a:lnTo>
                    <a:lnTo>
                      <a:pt x="105" y="7"/>
                    </a:lnTo>
                    <a:lnTo>
                      <a:pt x="154" y="10"/>
                    </a:lnTo>
                    <a:lnTo>
                      <a:pt x="154" y="10"/>
                    </a:lnTo>
                    <a:lnTo>
                      <a:pt x="157" y="10"/>
                    </a:lnTo>
                    <a:lnTo>
                      <a:pt x="159" y="10"/>
                    </a:lnTo>
                    <a:lnTo>
                      <a:pt x="167" y="12"/>
                    </a:lnTo>
                    <a:lnTo>
                      <a:pt x="203" y="13"/>
                    </a:lnTo>
                    <a:lnTo>
                      <a:pt x="222" y="15"/>
                    </a:lnTo>
                    <a:lnTo>
                      <a:pt x="222" y="15"/>
                    </a:lnTo>
                    <a:lnTo>
                      <a:pt x="222" y="15"/>
                    </a:lnTo>
                    <a:lnTo>
                      <a:pt x="222" y="15"/>
                    </a:lnTo>
                    <a:lnTo>
                      <a:pt x="242" y="15"/>
                    </a:lnTo>
                    <a:lnTo>
                      <a:pt x="242" y="15"/>
                    </a:lnTo>
                    <a:lnTo>
                      <a:pt x="242" y="15"/>
                    </a:lnTo>
                    <a:lnTo>
                      <a:pt x="244" y="15"/>
                    </a:lnTo>
                    <a:lnTo>
                      <a:pt x="276" y="17"/>
                    </a:lnTo>
                    <a:lnTo>
                      <a:pt x="276" y="17"/>
                    </a:lnTo>
                    <a:lnTo>
                      <a:pt x="276" y="17"/>
                    </a:lnTo>
                    <a:lnTo>
                      <a:pt x="276" y="17"/>
                    </a:lnTo>
                    <a:lnTo>
                      <a:pt x="293" y="18"/>
                    </a:lnTo>
                    <a:lnTo>
                      <a:pt x="311" y="18"/>
                    </a:lnTo>
                    <a:lnTo>
                      <a:pt x="311" y="18"/>
                    </a:lnTo>
                    <a:lnTo>
                      <a:pt x="315" y="18"/>
                    </a:lnTo>
                    <a:lnTo>
                      <a:pt x="315" y="18"/>
                    </a:lnTo>
                    <a:lnTo>
                      <a:pt x="339" y="20"/>
                    </a:lnTo>
                    <a:lnTo>
                      <a:pt x="374" y="22"/>
                    </a:lnTo>
                    <a:lnTo>
                      <a:pt x="445" y="24"/>
                    </a:lnTo>
                    <a:lnTo>
                      <a:pt x="457" y="24"/>
                    </a:lnTo>
                    <a:lnTo>
                      <a:pt x="482" y="24"/>
                    </a:lnTo>
                    <a:lnTo>
                      <a:pt x="496" y="24"/>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7" name="Freeform 70"/>
              <p:cNvSpPr>
                <a:spLocks noEditPoints="1"/>
              </p:cNvSpPr>
              <p:nvPr/>
            </p:nvSpPr>
            <p:spPr bwMode="auto">
              <a:xfrm>
                <a:off x="7846632" y="2559905"/>
                <a:ext cx="662350" cy="746579"/>
              </a:xfrm>
              <a:custGeom>
                <a:avLst/>
                <a:gdLst>
                  <a:gd name="T0" fmla="*/ 159 w 346"/>
                  <a:gd name="T1" fmla="*/ 66 h 390"/>
                  <a:gd name="T2" fmla="*/ 152 w 346"/>
                  <a:gd name="T3" fmla="*/ 64 h 390"/>
                  <a:gd name="T4" fmla="*/ 152 w 346"/>
                  <a:gd name="T5" fmla="*/ 59 h 390"/>
                  <a:gd name="T6" fmla="*/ 324 w 346"/>
                  <a:gd name="T7" fmla="*/ 14 h 390"/>
                  <a:gd name="T8" fmla="*/ 330 w 346"/>
                  <a:gd name="T9" fmla="*/ 46 h 390"/>
                  <a:gd name="T10" fmla="*/ 334 w 346"/>
                  <a:gd name="T11" fmla="*/ 64 h 390"/>
                  <a:gd name="T12" fmla="*/ 337 w 346"/>
                  <a:gd name="T13" fmla="*/ 81 h 390"/>
                  <a:gd name="T14" fmla="*/ 339 w 346"/>
                  <a:gd name="T15" fmla="*/ 98 h 390"/>
                  <a:gd name="T16" fmla="*/ 344 w 346"/>
                  <a:gd name="T17" fmla="*/ 137 h 390"/>
                  <a:gd name="T18" fmla="*/ 344 w 346"/>
                  <a:gd name="T19" fmla="*/ 163 h 390"/>
                  <a:gd name="T20" fmla="*/ 342 w 346"/>
                  <a:gd name="T21" fmla="*/ 185 h 390"/>
                  <a:gd name="T22" fmla="*/ 337 w 346"/>
                  <a:gd name="T23" fmla="*/ 213 h 390"/>
                  <a:gd name="T24" fmla="*/ 332 w 346"/>
                  <a:gd name="T25" fmla="*/ 247 h 390"/>
                  <a:gd name="T26" fmla="*/ 312 w 346"/>
                  <a:gd name="T27" fmla="*/ 273 h 390"/>
                  <a:gd name="T28" fmla="*/ 300 w 346"/>
                  <a:gd name="T29" fmla="*/ 274 h 390"/>
                  <a:gd name="T30" fmla="*/ 278 w 346"/>
                  <a:gd name="T31" fmla="*/ 296 h 390"/>
                  <a:gd name="T32" fmla="*/ 274 w 346"/>
                  <a:gd name="T33" fmla="*/ 315 h 390"/>
                  <a:gd name="T34" fmla="*/ 266 w 346"/>
                  <a:gd name="T35" fmla="*/ 332 h 390"/>
                  <a:gd name="T36" fmla="*/ 256 w 346"/>
                  <a:gd name="T37" fmla="*/ 322 h 390"/>
                  <a:gd name="T38" fmla="*/ 244 w 346"/>
                  <a:gd name="T39" fmla="*/ 347 h 390"/>
                  <a:gd name="T40" fmla="*/ 251 w 346"/>
                  <a:gd name="T41" fmla="*/ 366 h 390"/>
                  <a:gd name="T42" fmla="*/ 242 w 346"/>
                  <a:gd name="T43" fmla="*/ 373 h 390"/>
                  <a:gd name="T44" fmla="*/ 220 w 346"/>
                  <a:gd name="T45" fmla="*/ 388 h 390"/>
                  <a:gd name="T46" fmla="*/ 200 w 346"/>
                  <a:gd name="T47" fmla="*/ 376 h 390"/>
                  <a:gd name="T48" fmla="*/ 191 w 346"/>
                  <a:gd name="T49" fmla="*/ 359 h 390"/>
                  <a:gd name="T50" fmla="*/ 174 w 346"/>
                  <a:gd name="T51" fmla="*/ 373 h 390"/>
                  <a:gd name="T52" fmla="*/ 159 w 346"/>
                  <a:gd name="T53" fmla="*/ 376 h 390"/>
                  <a:gd name="T54" fmla="*/ 134 w 346"/>
                  <a:gd name="T55" fmla="*/ 374 h 390"/>
                  <a:gd name="T56" fmla="*/ 124 w 346"/>
                  <a:gd name="T57" fmla="*/ 379 h 390"/>
                  <a:gd name="T58" fmla="*/ 100 w 346"/>
                  <a:gd name="T59" fmla="*/ 371 h 390"/>
                  <a:gd name="T60" fmla="*/ 83 w 346"/>
                  <a:gd name="T61" fmla="*/ 361 h 390"/>
                  <a:gd name="T62" fmla="*/ 58 w 346"/>
                  <a:gd name="T63" fmla="*/ 342 h 390"/>
                  <a:gd name="T64" fmla="*/ 39 w 346"/>
                  <a:gd name="T65" fmla="*/ 339 h 390"/>
                  <a:gd name="T66" fmla="*/ 30 w 346"/>
                  <a:gd name="T67" fmla="*/ 330 h 390"/>
                  <a:gd name="T68" fmla="*/ 27 w 346"/>
                  <a:gd name="T69" fmla="*/ 302 h 390"/>
                  <a:gd name="T70" fmla="*/ 24 w 346"/>
                  <a:gd name="T71" fmla="*/ 274 h 390"/>
                  <a:gd name="T72" fmla="*/ 22 w 346"/>
                  <a:gd name="T73" fmla="*/ 261 h 390"/>
                  <a:gd name="T74" fmla="*/ 19 w 346"/>
                  <a:gd name="T75" fmla="*/ 232 h 390"/>
                  <a:gd name="T76" fmla="*/ 15 w 346"/>
                  <a:gd name="T77" fmla="*/ 195 h 390"/>
                  <a:gd name="T78" fmla="*/ 12 w 346"/>
                  <a:gd name="T79" fmla="*/ 176 h 390"/>
                  <a:gd name="T80" fmla="*/ 5 w 346"/>
                  <a:gd name="T81" fmla="*/ 124 h 390"/>
                  <a:gd name="T82" fmla="*/ 2 w 346"/>
                  <a:gd name="T83" fmla="*/ 97 h 390"/>
                  <a:gd name="T84" fmla="*/ 34 w 346"/>
                  <a:gd name="T85" fmla="*/ 73 h 390"/>
                  <a:gd name="T86" fmla="*/ 93 w 346"/>
                  <a:gd name="T87" fmla="*/ 63 h 390"/>
                  <a:gd name="T88" fmla="*/ 108 w 346"/>
                  <a:gd name="T89" fmla="*/ 64 h 390"/>
                  <a:gd name="T90" fmla="*/ 117 w 346"/>
                  <a:gd name="T91" fmla="*/ 66 h 390"/>
                  <a:gd name="T92" fmla="*/ 134 w 346"/>
                  <a:gd name="T93" fmla="*/ 71 h 390"/>
                  <a:gd name="T94" fmla="*/ 144 w 346"/>
                  <a:gd name="T95" fmla="*/ 78 h 390"/>
                  <a:gd name="T96" fmla="*/ 152 w 346"/>
                  <a:gd name="T97" fmla="*/ 69 h 390"/>
                  <a:gd name="T98" fmla="*/ 163 w 346"/>
                  <a:gd name="T99" fmla="*/ 75 h 390"/>
                  <a:gd name="T100" fmla="*/ 181 w 346"/>
                  <a:gd name="T101" fmla="*/ 86 h 390"/>
                  <a:gd name="T102" fmla="*/ 196 w 346"/>
                  <a:gd name="T103" fmla="*/ 78 h 390"/>
                  <a:gd name="T104" fmla="*/ 217 w 346"/>
                  <a:gd name="T105" fmla="*/ 66 h 390"/>
                  <a:gd name="T106" fmla="*/ 229 w 346"/>
                  <a:gd name="T107" fmla="*/ 68 h 390"/>
                  <a:gd name="T108" fmla="*/ 239 w 346"/>
                  <a:gd name="T109" fmla="*/ 64 h 390"/>
                  <a:gd name="T110" fmla="*/ 247 w 346"/>
                  <a:gd name="T111" fmla="*/ 56 h 390"/>
                  <a:gd name="T112" fmla="*/ 256 w 346"/>
                  <a:gd name="T113" fmla="*/ 47 h 390"/>
                  <a:gd name="T114" fmla="*/ 261 w 346"/>
                  <a:gd name="T115" fmla="*/ 37 h 390"/>
                  <a:gd name="T116" fmla="*/ 274 w 346"/>
                  <a:gd name="T117" fmla="*/ 29 h 390"/>
                  <a:gd name="T118" fmla="*/ 286 w 346"/>
                  <a:gd name="T119" fmla="*/ 19 h 390"/>
                  <a:gd name="T120" fmla="*/ 300 w 346"/>
                  <a:gd name="T121" fmla="*/ 14 h 390"/>
                  <a:gd name="T122" fmla="*/ 310 w 346"/>
                  <a:gd name="T123" fmla="*/ 8 h 390"/>
                  <a:gd name="T124" fmla="*/ 318 w 346"/>
                  <a:gd name="T125" fmla="*/ 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 h="390">
                    <a:moveTo>
                      <a:pt x="163" y="64"/>
                    </a:moveTo>
                    <a:lnTo>
                      <a:pt x="164" y="64"/>
                    </a:lnTo>
                    <a:lnTo>
                      <a:pt x="164" y="66"/>
                    </a:lnTo>
                    <a:lnTo>
                      <a:pt x="164" y="68"/>
                    </a:lnTo>
                    <a:lnTo>
                      <a:pt x="163" y="68"/>
                    </a:lnTo>
                    <a:lnTo>
                      <a:pt x="161" y="66"/>
                    </a:lnTo>
                    <a:lnTo>
                      <a:pt x="159" y="66"/>
                    </a:lnTo>
                    <a:lnTo>
                      <a:pt x="161" y="64"/>
                    </a:lnTo>
                    <a:lnTo>
                      <a:pt x="163" y="64"/>
                    </a:lnTo>
                    <a:close/>
                    <a:moveTo>
                      <a:pt x="151" y="64"/>
                    </a:moveTo>
                    <a:lnTo>
                      <a:pt x="151" y="63"/>
                    </a:lnTo>
                    <a:lnTo>
                      <a:pt x="152" y="61"/>
                    </a:lnTo>
                    <a:lnTo>
                      <a:pt x="154" y="61"/>
                    </a:lnTo>
                    <a:lnTo>
                      <a:pt x="152" y="64"/>
                    </a:lnTo>
                    <a:lnTo>
                      <a:pt x="151" y="64"/>
                    </a:lnTo>
                    <a:close/>
                    <a:moveTo>
                      <a:pt x="152" y="59"/>
                    </a:moveTo>
                    <a:lnTo>
                      <a:pt x="152" y="61"/>
                    </a:lnTo>
                    <a:lnTo>
                      <a:pt x="151" y="59"/>
                    </a:lnTo>
                    <a:lnTo>
                      <a:pt x="152" y="58"/>
                    </a:lnTo>
                    <a:lnTo>
                      <a:pt x="154" y="58"/>
                    </a:lnTo>
                    <a:lnTo>
                      <a:pt x="152" y="59"/>
                    </a:lnTo>
                    <a:close/>
                    <a:moveTo>
                      <a:pt x="152" y="56"/>
                    </a:moveTo>
                    <a:lnTo>
                      <a:pt x="151" y="56"/>
                    </a:lnTo>
                    <a:lnTo>
                      <a:pt x="151" y="54"/>
                    </a:lnTo>
                    <a:lnTo>
                      <a:pt x="152" y="54"/>
                    </a:lnTo>
                    <a:lnTo>
                      <a:pt x="152" y="56"/>
                    </a:lnTo>
                    <a:close/>
                    <a:moveTo>
                      <a:pt x="324" y="5"/>
                    </a:moveTo>
                    <a:lnTo>
                      <a:pt x="324" y="14"/>
                    </a:lnTo>
                    <a:lnTo>
                      <a:pt x="325" y="22"/>
                    </a:lnTo>
                    <a:lnTo>
                      <a:pt x="325" y="24"/>
                    </a:lnTo>
                    <a:lnTo>
                      <a:pt x="327" y="24"/>
                    </a:lnTo>
                    <a:lnTo>
                      <a:pt x="327" y="29"/>
                    </a:lnTo>
                    <a:lnTo>
                      <a:pt x="327" y="30"/>
                    </a:lnTo>
                    <a:lnTo>
                      <a:pt x="330" y="44"/>
                    </a:lnTo>
                    <a:lnTo>
                      <a:pt x="330" y="46"/>
                    </a:lnTo>
                    <a:lnTo>
                      <a:pt x="330" y="49"/>
                    </a:lnTo>
                    <a:lnTo>
                      <a:pt x="332" y="53"/>
                    </a:lnTo>
                    <a:lnTo>
                      <a:pt x="332" y="56"/>
                    </a:lnTo>
                    <a:lnTo>
                      <a:pt x="332" y="58"/>
                    </a:lnTo>
                    <a:lnTo>
                      <a:pt x="334" y="61"/>
                    </a:lnTo>
                    <a:lnTo>
                      <a:pt x="334" y="63"/>
                    </a:lnTo>
                    <a:lnTo>
                      <a:pt x="334" y="64"/>
                    </a:lnTo>
                    <a:lnTo>
                      <a:pt x="334" y="66"/>
                    </a:lnTo>
                    <a:lnTo>
                      <a:pt x="334" y="68"/>
                    </a:lnTo>
                    <a:lnTo>
                      <a:pt x="335" y="73"/>
                    </a:lnTo>
                    <a:lnTo>
                      <a:pt x="335" y="75"/>
                    </a:lnTo>
                    <a:lnTo>
                      <a:pt x="335" y="76"/>
                    </a:lnTo>
                    <a:lnTo>
                      <a:pt x="335" y="78"/>
                    </a:lnTo>
                    <a:lnTo>
                      <a:pt x="337" y="81"/>
                    </a:lnTo>
                    <a:lnTo>
                      <a:pt x="337" y="85"/>
                    </a:lnTo>
                    <a:lnTo>
                      <a:pt x="337" y="86"/>
                    </a:lnTo>
                    <a:lnTo>
                      <a:pt x="337" y="88"/>
                    </a:lnTo>
                    <a:lnTo>
                      <a:pt x="339" y="90"/>
                    </a:lnTo>
                    <a:lnTo>
                      <a:pt x="339" y="91"/>
                    </a:lnTo>
                    <a:lnTo>
                      <a:pt x="339" y="93"/>
                    </a:lnTo>
                    <a:lnTo>
                      <a:pt x="339" y="98"/>
                    </a:lnTo>
                    <a:lnTo>
                      <a:pt x="340" y="100"/>
                    </a:lnTo>
                    <a:lnTo>
                      <a:pt x="340" y="107"/>
                    </a:lnTo>
                    <a:lnTo>
                      <a:pt x="342" y="110"/>
                    </a:lnTo>
                    <a:lnTo>
                      <a:pt x="342" y="115"/>
                    </a:lnTo>
                    <a:lnTo>
                      <a:pt x="344" y="120"/>
                    </a:lnTo>
                    <a:lnTo>
                      <a:pt x="346" y="136"/>
                    </a:lnTo>
                    <a:lnTo>
                      <a:pt x="344" y="137"/>
                    </a:lnTo>
                    <a:lnTo>
                      <a:pt x="340" y="139"/>
                    </a:lnTo>
                    <a:lnTo>
                      <a:pt x="339" y="139"/>
                    </a:lnTo>
                    <a:lnTo>
                      <a:pt x="337" y="141"/>
                    </a:lnTo>
                    <a:lnTo>
                      <a:pt x="335" y="144"/>
                    </a:lnTo>
                    <a:lnTo>
                      <a:pt x="342" y="152"/>
                    </a:lnTo>
                    <a:lnTo>
                      <a:pt x="342" y="158"/>
                    </a:lnTo>
                    <a:lnTo>
                      <a:pt x="344" y="163"/>
                    </a:lnTo>
                    <a:lnTo>
                      <a:pt x="344" y="166"/>
                    </a:lnTo>
                    <a:lnTo>
                      <a:pt x="346" y="169"/>
                    </a:lnTo>
                    <a:lnTo>
                      <a:pt x="346" y="171"/>
                    </a:lnTo>
                    <a:lnTo>
                      <a:pt x="346" y="174"/>
                    </a:lnTo>
                    <a:lnTo>
                      <a:pt x="344" y="176"/>
                    </a:lnTo>
                    <a:lnTo>
                      <a:pt x="344" y="178"/>
                    </a:lnTo>
                    <a:lnTo>
                      <a:pt x="342" y="185"/>
                    </a:lnTo>
                    <a:lnTo>
                      <a:pt x="340" y="188"/>
                    </a:lnTo>
                    <a:lnTo>
                      <a:pt x="340" y="195"/>
                    </a:lnTo>
                    <a:lnTo>
                      <a:pt x="340" y="198"/>
                    </a:lnTo>
                    <a:lnTo>
                      <a:pt x="340" y="200"/>
                    </a:lnTo>
                    <a:lnTo>
                      <a:pt x="340" y="207"/>
                    </a:lnTo>
                    <a:lnTo>
                      <a:pt x="340" y="208"/>
                    </a:lnTo>
                    <a:lnTo>
                      <a:pt x="337" y="213"/>
                    </a:lnTo>
                    <a:lnTo>
                      <a:pt x="337" y="215"/>
                    </a:lnTo>
                    <a:lnTo>
                      <a:pt x="337" y="220"/>
                    </a:lnTo>
                    <a:lnTo>
                      <a:pt x="339" y="234"/>
                    </a:lnTo>
                    <a:lnTo>
                      <a:pt x="339" y="235"/>
                    </a:lnTo>
                    <a:lnTo>
                      <a:pt x="337" y="244"/>
                    </a:lnTo>
                    <a:lnTo>
                      <a:pt x="335" y="246"/>
                    </a:lnTo>
                    <a:lnTo>
                      <a:pt x="332" y="247"/>
                    </a:lnTo>
                    <a:lnTo>
                      <a:pt x="327" y="252"/>
                    </a:lnTo>
                    <a:lnTo>
                      <a:pt x="325" y="254"/>
                    </a:lnTo>
                    <a:lnTo>
                      <a:pt x="324" y="258"/>
                    </a:lnTo>
                    <a:lnTo>
                      <a:pt x="320" y="264"/>
                    </a:lnTo>
                    <a:lnTo>
                      <a:pt x="315" y="273"/>
                    </a:lnTo>
                    <a:lnTo>
                      <a:pt x="313" y="273"/>
                    </a:lnTo>
                    <a:lnTo>
                      <a:pt x="312" y="273"/>
                    </a:lnTo>
                    <a:lnTo>
                      <a:pt x="310" y="273"/>
                    </a:lnTo>
                    <a:lnTo>
                      <a:pt x="308" y="274"/>
                    </a:lnTo>
                    <a:lnTo>
                      <a:pt x="305" y="278"/>
                    </a:lnTo>
                    <a:lnTo>
                      <a:pt x="303" y="280"/>
                    </a:lnTo>
                    <a:lnTo>
                      <a:pt x="302" y="280"/>
                    </a:lnTo>
                    <a:lnTo>
                      <a:pt x="302" y="278"/>
                    </a:lnTo>
                    <a:lnTo>
                      <a:pt x="300" y="274"/>
                    </a:lnTo>
                    <a:lnTo>
                      <a:pt x="298" y="274"/>
                    </a:lnTo>
                    <a:lnTo>
                      <a:pt x="296" y="273"/>
                    </a:lnTo>
                    <a:lnTo>
                      <a:pt x="295" y="274"/>
                    </a:lnTo>
                    <a:lnTo>
                      <a:pt x="290" y="281"/>
                    </a:lnTo>
                    <a:lnTo>
                      <a:pt x="285" y="290"/>
                    </a:lnTo>
                    <a:lnTo>
                      <a:pt x="279" y="293"/>
                    </a:lnTo>
                    <a:lnTo>
                      <a:pt x="278" y="296"/>
                    </a:lnTo>
                    <a:lnTo>
                      <a:pt x="276" y="300"/>
                    </a:lnTo>
                    <a:lnTo>
                      <a:pt x="276" y="302"/>
                    </a:lnTo>
                    <a:lnTo>
                      <a:pt x="278" y="310"/>
                    </a:lnTo>
                    <a:lnTo>
                      <a:pt x="273" y="312"/>
                    </a:lnTo>
                    <a:lnTo>
                      <a:pt x="273" y="313"/>
                    </a:lnTo>
                    <a:lnTo>
                      <a:pt x="273" y="315"/>
                    </a:lnTo>
                    <a:lnTo>
                      <a:pt x="274" y="315"/>
                    </a:lnTo>
                    <a:lnTo>
                      <a:pt x="276" y="317"/>
                    </a:lnTo>
                    <a:lnTo>
                      <a:pt x="278" y="318"/>
                    </a:lnTo>
                    <a:lnTo>
                      <a:pt x="279" y="325"/>
                    </a:lnTo>
                    <a:lnTo>
                      <a:pt x="279" y="327"/>
                    </a:lnTo>
                    <a:lnTo>
                      <a:pt x="271" y="332"/>
                    </a:lnTo>
                    <a:lnTo>
                      <a:pt x="268" y="334"/>
                    </a:lnTo>
                    <a:lnTo>
                      <a:pt x="266" y="332"/>
                    </a:lnTo>
                    <a:lnTo>
                      <a:pt x="268" y="329"/>
                    </a:lnTo>
                    <a:lnTo>
                      <a:pt x="268" y="327"/>
                    </a:lnTo>
                    <a:lnTo>
                      <a:pt x="266" y="325"/>
                    </a:lnTo>
                    <a:lnTo>
                      <a:pt x="264" y="322"/>
                    </a:lnTo>
                    <a:lnTo>
                      <a:pt x="257" y="320"/>
                    </a:lnTo>
                    <a:lnTo>
                      <a:pt x="256" y="320"/>
                    </a:lnTo>
                    <a:lnTo>
                      <a:pt x="256" y="322"/>
                    </a:lnTo>
                    <a:lnTo>
                      <a:pt x="254" y="324"/>
                    </a:lnTo>
                    <a:lnTo>
                      <a:pt x="252" y="327"/>
                    </a:lnTo>
                    <a:lnTo>
                      <a:pt x="252" y="329"/>
                    </a:lnTo>
                    <a:lnTo>
                      <a:pt x="249" y="337"/>
                    </a:lnTo>
                    <a:lnTo>
                      <a:pt x="247" y="344"/>
                    </a:lnTo>
                    <a:lnTo>
                      <a:pt x="246" y="346"/>
                    </a:lnTo>
                    <a:lnTo>
                      <a:pt x="244" y="347"/>
                    </a:lnTo>
                    <a:lnTo>
                      <a:pt x="246" y="349"/>
                    </a:lnTo>
                    <a:lnTo>
                      <a:pt x="247" y="349"/>
                    </a:lnTo>
                    <a:lnTo>
                      <a:pt x="247" y="352"/>
                    </a:lnTo>
                    <a:lnTo>
                      <a:pt x="249" y="354"/>
                    </a:lnTo>
                    <a:lnTo>
                      <a:pt x="251" y="363"/>
                    </a:lnTo>
                    <a:lnTo>
                      <a:pt x="251" y="364"/>
                    </a:lnTo>
                    <a:lnTo>
                      <a:pt x="251" y="366"/>
                    </a:lnTo>
                    <a:lnTo>
                      <a:pt x="247" y="366"/>
                    </a:lnTo>
                    <a:lnTo>
                      <a:pt x="246" y="366"/>
                    </a:lnTo>
                    <a:lnTo>
                      <a:pt x="244" y="366"/>
                    </a:lnTo>
                    <a:lnTo>
                      <a:pt x="244" y="368"/>
                    </a:lnTo>
                    <a:lnTo>
                      <a:pt x="242" y="369"/>
                    </a:lnTo>
                    <a:lnTo>
                      <a:pt x="242" y="371"/>
                    </a:lnTo>
                    <a:lnTo>
                      <a:pt x="242" y="373"/>
                    </a:lnTo>
                    <a:lnTo>
                      <a:pt x="242" y="381"/>
                    </a:lnTo>
                    <a:lnTo>
                      <a:pt x="242" y="383"/>
                    </a:lnTo>
                    <a:lnTo>
                      <a:pt x="241" y="383"/>
                    </a:lnTo>
                    <a:lnTo>
                      <a:pt x="229" y="390"/>
                    </a:lnTo>
                    <a:lnTo>
                      <a:pt x="227" y="390"/>
                    </a:lnTo>
                    <a:lnTo>
                      <a:pt x="224" y="390"/>
                    </a:lnTo>
                    <a:lnTo>
                      <a:pt x="220" y="388"/>
                    </a:lnTo>
                    <a:lnTo>
                      <a:pt x="213" y="381"/>
                    </a:lnTo>
                    <a:lnTo>
                      <a:pt x="212" y="378"/>
                    </a:lnTo>
                    <a:lnTo>
                      <a:pt x="210" y="378"/>
                    </a:lnTo>
                    <a:lnTo>
                      <a:pt x="208" y="376"/>
                    </a:lnTo>
                    <a:lnTo>
                      <a:pt x="203" y="378"/>
                    </a:lnTo>
                    <a:lnTo>
                      <a:pt x="202" y="376"/>
                    </a:lnTo>
                    <a:lnTo>
                      <a:pt x="200" y="376"/>
                    </a:lnTo>
                    <a:lnTo>
                      <a:pt x="198" y="374"/>
                    </a:lnTo>
                    <a:lnTo>
                      <a:pt x="196" y="373"/>
                    </a:lnTo>
                    <a:lnTo>
                      <a:pt x="195" y="366"/>
                    </a:lnTo>
                    <a:lnTo>
                      <a:pt x="193" y="363"/>
                    </a:lnTo>
                    <a:lnTo>
                      <a:pt x="193" y="361"/>
                    </a:lnTo>
                    <a:lnTo>
                      <a:pt x="193" y="359"/>
                    </a:lnTo>
                    <a:lnTo>
                      <a:pt x="191" y="359"/>
                    </a:lnTo>
                    <a:lnTo>
                      <a:pt x="190" y="359"/>
                    </a:lnTo>
                    <a:lnTo>
                      <a:pt x="188" y="361"/>
                    </a:lnTo>
                    <a:lnTo>
                      <a:pt x="186" y="363"/>
                    </a:lnTo>
                    <a:lnTo>
                      <a:pt x="185" y="363"/>
                    </a:lnTo>
                    <a:lnTo>
                      <a:pt x="183" y="363"/>
                    </a:lnTo>
                    <a:lnTo>
                      <a:pt x="181" y="363"/>
                    </a:lnTo>
                    <a:lnTo>
                      <a:pt x="174" y="373"/>
                    </a:lnTo>
                    <a:lnTo>
                      <a:pt x="174" y="374"/>
                    </a:lnTo>
                    <a:lnTo>
                      <a:pt x="173" y="374"/>
                    </a:lnTo>
                    <a:lnTo>
                      <a:pt x="173" y="376"/>
                    </a:lnTo>
                    <a:lnTo>
                      <a:pt x="164" y="378"/>
                    </a:lnTo>
                    <a:lnTo>
                      <a:pt x="163" y="379"/>
                    </a:lnTo>
                    <a:lnTo>
                      <a:pt x="159" y="378"/>
                    </a:lnTo>
                    <a:lnTo>
                      <a:pt x="159" y="376"/>
                    </a:lnTo>
                    <a:lnTo>
                      <a:pt x="158" y="376"/>
                    </a:lnTo>
                    <a:lnTo>
                      <a:pt x="154" y="374"/>
                    </a:lnTo>
                    <a:lnTo>
                      <a:pt x="142" y="371"/>
                    </a:lnTo>
                    <a:lnTo>
                      <a:pt x="141" y="371"/>
                    </a:lnTo>
                    <a:lnTo>
                      <a:pt x="137" y="373"/>
                    </a:lnTo>
                    <a:lnTo>
                      <a:pt x="136" y="374"/>
                    </a:lnTo>
                    <a:lnTo>
                      <a:pt x="134" y="374"/>
                    </a:lnTo>
                    <a:lnTo>
                      <a:pt x="134" y="376"/>
                    </a:lnTo>
                    <a:lnTo>
                      <a:pt x="134" y="379"/>
                    </a:lnTo>
                    <a:lnTo>
                      <a:pt x="132" y="379"/>
                    </a:lnTo>
                    <a:lnTo>
                      <a:pt x="132" y="381"/>
                    </a:lnTo>
                    <a:lnTo>
                      <a:pt x="130" y="381"/>
                    </a:lnTo>
                    <a:lnTo>
                      <a:pt x="129" y="379"/>
                    </a:lnTo>
                    <a:lnTo>
                      <a:pt x="124" y="379"/>
                    </a:lnTo>
                    <a:lnTo>
                      <a:pt x="122" y="378"/>
                    </a:lnTo>
                    <a:lnTo>
                      <a:pt x="115" y="369"/>
                    </a:lnTo>
                    <a:lnTo>
                      <a:pt x="113" y="369"/>
                    </a:lnTo>
                    <a:lnTo>
                      <a:pt x="110" y="369"/>
                    </a:lnTo>
                    <a:lnTo>
                      <a:pt x="107" y="368"/>
                    </a:lnTo>
                    <a:lnTo>
                      <a:pt x="105" y="368"/>
                    </a:lnTo>
                    <a:lnTo>
                      <a:pt x="100" y="371"/>
                    </a:lnTo>
                    <a:lnTo>
                      <a:pt x="98" y="371"/>
                    </a:lnTo>
                    <a:lnTo>
                      <a:pt x="97" y="371"/>
                    </a:lnTo>
                    <a:lnTo>
                      <a:pt x="86" y="369"/>
                    </a:lnTo>
                    <a:lnTo>
                      <a:pt x="85" y="368"/>
                    </a:lnTo>
                    <a:lnTo>
                      <a:pt x="83" y="366"/>
                    </a:lnTo>
                    <a:lnTo>
                      <a:pt x="83" y="364"/>
                    </a:lnTo>
                    <a:lnTo>
                      <a:pt x="83" y="361"/>
                    </a:lnTo>
                    <a:lnTo>
                      <a:pt x="83" y="359"/>
                    </a:lnTo>
                    <a:lnTo>
                      <a:pt x="75" y="349"/>
                    </a:lnTo>
                    <a:lnTo>
                      <a:pt x="75" y="347"/>
                    </a:lnTo>
                    <a:lnTo>
                      <a:pt x="73" y="347"/>
                    </a:lnTo>
                    <a:lnTo>
                      <a:pt x="64" y="341"/>
                    </a:lnTo>
                    <a:lnTo>
                      <a:pt x="59" y="341"/>
                    </a:lnTo>
                    <a:lnTo>
                      <a:pt x="58" y="342"/>
                    </a:lnTo>
                    <a:lnTo>
                      <a:pt x="51" y="346"/>
                    </a:lnTo>
                    <a:lnTo>
                      <a:pt x="49" y="346"/>
                    </a:lnTo>
                    <a:lnTo>
                      <a:pt x="47" y="346"/>
                    </a:lnTo>
                    <a:lnTo>
                      <a:pt x="44" y="344"/>
                    </a:lnTo>
                    <a:lnTo>
                      <a:pt x="42" y="342"/>
                    </a:lnTo>
                    <a:lnTo>
                      <a:pt x="41" y="341"/>
                    </a:lnTo>
                    <a:lnTo>
                      <a:pt x="39" y="339"/>
                    </a:lnTo>
                    <a:lnTo>
                      <a:pt x="37" y="339"/>
                    </a:lnTo>
                    <a:lnTo>
                      <a:pt x="37" y="341"/>
                    </a:lnTo>
                    <a:lnTo>
                      <a:pt x="36" y="342"/>
                    </a:lnTo>
                    <a:lnTo>
                      <a:pt x="32" y="344"/>
                    </a:lnTo>
                    <a:lnTo>
                      <a:pt x="32" y="341"/>
                    </a:lnTo>
                    <a:lnTo>
                      <a:pt x="32" y="339"/>
                    </a:lnTo>
                    <a:lnTo>
                      <a:pt x="30" y="330"/>
                    </a:lnTo>
                    <a:lnTo>
                      <a:pt x="30" y="329"/>
                    </a:lnTo>
                    <a:lnTo>
                      <a:pt x="30" y="327"/>
                    </a:lnTo>
                    <a:lnTo>
                      <a:pt x="30" y="324"/>
                    </a:lnTo>
                    <a:lnTo>
                      <a:pt x="29" y="315"/>
                    </a:lnTo>
                    <a:lnTo>
                      <a:pt x="29" y="307"/>
                    </a:lnTo>
                    <a:lnTo>
                      <a:pt x="27" y="303"/>
                    </a:lnTo>
                    <a:lnTo>
                      <a:pt x="27" y="302"/>
                    </a:lnTo>
                    <a:lnTo>
                      <a:pt x="27" y="298"/>
                    </a:lnTo>
                    <a:lnTo>
                      <a:pt x="27" y="296"/>
                    </a:lnTo>
                    <a:lnTo>
                      <a:pt x="25" y="291"/>
                    </a:lnTo>
                    <a:lnTo>
                      <a:pt x="25" y="286"/>
                    </a:lnTo>
                    <a:lnTo>
                      <a:pt x="25" y="285"/>
                    </a:lnTo>
                    <a:lnTo>
                      <a:pt x="25" y="281"/>
                    </a:lnTo>
                    <a:lnTo>
                      <a:pt x="24" y="274"/>
                    </a:lnTo>
                    <a:lnTo>
                      <a:pt x="24" y="273"/>
                    </a:lnTo>
                    <a:lnTo>
                      <a:pt x="24" y="271"/>
                    </a:lnTo>
                    <a:lnTo>
                      <a:pt x="24" y="269"/>
                    </a:lnTo>
                    <a:lnTo>
                      <a:pt x="24" y="268"/>
                    </a:lnTo>
                    <a:lnTo>
                      <a:pt x="24" y="266"/>
                    </a:lnTo>
                    <a:lnTo>
                      <a:pt x="24" y="264"/>
                    </a:lnTo>
                    <a:lnTo>
                      <a:pt x="22" y="261"/>
                    </a:lnTo>
                    <a:lnTo>
                      <a:pt x="22" y="252"/>
                    </a:lnTo>
                    <a:lnTo>
                      <a:pt x="22" y="249"/>
                    </a:lnTo>
                    <a:lnTo>
                      <a:pt x="20" y="247"/>
                    </a:lnTo>
                    <a:lnTo>
                      <a:pt x="20" y="242"/>
                    </a:lnTo>
                    <a:lnTo>
                      <a:pt x="20" y="239"/>
                    </a:lnTo>
                    <a:lnTo>
                      <a:pt x="20" y="234"/>
                    </a:lnTo>
                    <a:lnTo>
                      <a:pt x="19" y="232"/>
                    </a:lnTo>
                    <a:lnTo>
                      <a:pt x="19" y="230"/>
                    </a:lnTo>
                    <a:lnTo>
                      <a:pt x="19" y="222"/>
                    </a:lnTo>
                    <a:lnTo>
                      <a:pt x="19" y="220"/>
                    </a:lnTo>
                    <a:lnTo>
                      <a:pt x="17" y="217"/>
                    </a:lnTo>
                    <a:lnTo>
                      <a:pt x="17" y="205"/>
                    </a:lnTo>
                    <a:lnTo>
                      <a:pt x="15" y="198"/>
                    </a:lnTo>
                    <a:lnTo>
                      <a:pt x="15" y="195"/>
                    </a:lnTo>
                    <a:lnTo>
                      <a:pt x="14" y="186"/>
                    </a:lnTo>
                    <a:lnTo>
                      <a:pt x="14" y="185"/>
                    </a:lnTo>
                    <a:lnTo>
                      <a:pt x="14" y="183"/>
                    </a:lnTo>
                    <a:lnTo>
                      <a:pt x="14" y="181"/>
                    </a:lnTo>
                    <a:lnTo>
                      <a:pt x="14" y="180"/>
                    </a:lnTo>
                    <a:lnTo>
                      <a:pt x="14" y="178"/>
                    </a:lnTo>
                    <a:lnTo>
                      <a:pt x="12" y="176"/>
                    </a:lnTo>
                    <a:lnTo>
                      <a:pt x="12" y="174"/>
                    </a:lnTo>
                    <a:lnTo>
                      <a:pt x="10" y="158"/>
                    </a:lnTo>
                    <a:lnTo>
                      <a:pt x="8" y="151"/>
                    </a:lnTo>
                    <a:lnTo>
                      <a:pt x="8" y="141"/>
                    </a:lnTo>
                    <a:lnTo>
                      <a:pt x="7" y="134"/>
                    </a:lnTo>
                    <a:lnTo>
                      <a:pt x="7" y="132"/>
                    </a:lnTo>
                    <a:lnTo>
                      <a:pt x="5" y="124"/>
                    </a:lnTo>
                    <a:lnTo>
                      <a:pt x="5" y="122"/>
                    </a:lnTo>
                    <a:lnTo>
                      <a:pt x="3" y="112"/>
                    </a:lnTo>
                    <a:lnTo>
                      <a:pt x="3" y="108"/>
                    </a:lnTo>
                    <a:lnTo>
                      <a:pt x="3" y="107"/>
                    </a:lnTo>
                    <a:lnTo>
                      <a:pt x="3" y="105"/>
                    </a:lnTo>
                    <a:lnTo>
                      <a:pt x="2" y="100"/>
                    </a:lnTo>
                    <a:lnTo>
                      <a:pt x="2" y="97"/>
                    </a:lnTo>
                    <a:lnTo>
                      <a:pt x="0" y="88"/>
                    </a:lnTo>
                    <a:lnTo>
                      <a:pt x="0" y="86"/>
                    </a:lnTo>
                    <a:lnTo>
                      <a:pt x="0" y="81"/>
                    </a:lnTo>
                    <a:lnTo>
                      <a:pt x="0" y="80"/>
                    </a:lnTo>
                    <a:lnTo>
                      <a:pt x="27" y="75"/>
                    </a:lnTo>
                    <a:lnTo>
                      <a:pt x="30" y="75"/>
                    </a:lnTo>
                    <a:lnTo>
                      <a:pt x="34" y="73"/>
                    </a:lnTo>
                    <a:lnTo>
                      <a:pt x="69" y="68"/>
                    </a:lnTo>
                    <a:lnTo>
                      <a:pt x="80" y="66"/>
                    </a:lnTo>
                    <a:lnTo>
                      <a:pt x="85" y="64"/>
                    </a:lnTo>
                    <a:lnTo>
                      <a:pt x="86" y="64"/>
                    </a:lnTo>
                    <a:lnTo>
                      <a:pt x="88" y="64"/>
                    </a:lnTo>
                    <a:lnTo>
                      <a:pt x="91" y="63"/>
                    </a:lnTo>
                    <a:lnTo>
                      <a:pt x="93" y="63"/>
                    </a:lnTo>
                    <a:lnTo>
                      <a:pt x="98" y="63"/>
                    </a:lnTo>
                    <a:lnTo>
                      <a:pt x="100" y="61"/>
                    </a:lnTo>
                    <a:lnTo>
                      <a:pt x="103" y="61"/>
                    </a:lnTo>
                    <a:lnTo>
                      <a:pt x="103" y="63"/>
                    </a:lnTo>
                    <a:lnTo>
                      <a:pt x="103" y="64"/>
                    </a:lnTo>
                    <a:lnTo>
                      <a:pt x="107" y="64"/>
                    </a:lnTo>
                    <a:lnTo>
                      <a:pt x="108" y="64"/>
                    </a:lnTo>
                    <a:lnTo>
                      <a:pt x="110" y="64"/>
                    </a:lnTo>
                    <a:lnTo>
                      <a:pt x="112" y="64"/>
                    </a:lnTo>
                    <a:lnTo>
                      <a:pt x="112" y="63"/>
                    </a:lnTo>
                    <a:lnTo>
                      <a:pt x="113" y="63"/>
                    </a:lnTo>
                    <a:lnTo>
                      <a:pt x="115" y="64"/>
                    </a:lnTo>
                    <a:lnTo>
                      <a:pt x="117" y="64"/>
                    </a:lnTo>
                    <a:lnTo>
                      <a:pt x="117" y="66"/>
                    </a:lnTo>
                    <a:lnTo>
                      <a:pt x="120" y="68"/>
                    </a:lnTo>
                    <a:lnTo>
                      <a:pt x="124" y="69"/>
                    </a:lnTo>
                    <a:lnTo>
                      <a:pt x="127" y="69"/>
                    </a:lnTo>
                    <a:lnTo>
                      <a:pt x="129" y="69"/>
                    </a:lnTo>
                    <a:lnTo>
                      <a:pt x="130" y="69"/>
                    </a:lnTo>
                    <a:lnTo>
                      <a:pt x="132" y="69"/>
                    </a:lnTo>
                    <a:lnTo>
                      <a:pt x="134" y="71"/>
                    </a:lnTo>
                    <a:lnTo>
                      <a:pt x="136" y="73"/>
                    </a:lnTo>
                    <a:lnTo>
                      <a:pt x="137" y="73"/>
                    </a:lnTo>
                    <a:lnTo>
                      <a:pt x="137" y="75"/>
                    </a:lnTo>
                    <a:lnTo>
                      <a:pt x="139" y="75"/>
                    </a:lnTo>
                    <a:lnTo>
                      <a:pt x="141" y="76"/>
                    </a:lnTo>
                    <a:lnTo>
                      <a:pt x="142" y="76"/>
                    </a:lnTo>
                    <a:lnTo>
                      <a:pt x="144" y="78"/>
                    </a:lnTo>
                    <a:lnTo>
                      <a:pt x="146" y="78"/>
                    </a:lnTo>
                    <a:lnTo>
                      <a:pt x="149" y="76"/>
                    </a:lnTo>
                    <a:lnTo>
                      <a:pt x="151" y="75"/>
                    </a:lnTo>
                    <a:lnTo>
                      <a:pt x="151" y="73"/>
                    </a:lnTo>
                    <a:lnTo>
                      <a:pt x="151" y="71"/>
                    </a:lnTo>
                    <a:lnTo>
                      <a:pt x="151" y="69"/>
                    </a:lnTo>
                    <a:lnTo>
                      <a:pt x="152" y="69"/>
                    </a:lnTo>
                    <a:lnTo>
                      <a:pt x="154" y="71"/>
                    </a:lnTo>
                    <a:lnTo>
                      <a:pt x="156" y="73"/>
                    </a:lnTo>
                    <a:lnTo>
                      <a:pt x="158" y="73"/>
                    </a:lnTo>
                    <a:lnTo>
                      <a:pt x="159" y="73"/>
                    </a:lnTo>
                    <a:lnTo>
                      <a:pt x="161" y="73"/>
                    </a:lnTo>
                    <a:lnTo>
                      <a:pt x="163" y="73"/>
                    </a:lnTo>
                    <a:lnTo>
                      <a:pt x="163" y="75"/>
                    </a:lnTo>
                    <a:lnTo>
                      <a:pt x="163" y="76"/>
                    </a:lnTo>
                    <a:lnTo>
                      <a:pt x="164" y="76"/>
                    </a:lnTo>
                    <a:lnTo>
                      <a:pt x="168" y="80"/>
                    </a:lnTo>
                    <a:lnTo>
                      <a:pt x="171" y="83"/>
                    </a:lnTo>
                    <a:lnTo>
                      <a:pt x="176" y="85"/>
                    </a:lnTo>
                    <a:lnTo>
                      <a:pt x="180" y="86"/>
                    </a:lnTo>
                    <a:lnTo>
                      <a:pt x="181" y="86"/>
                    </a:lnTo>
                    <a:lnTo>
                      <a:pt x="183" y="86"/>
                    </a:lnTo>
                    <a:lnTo>
                      <a:pt x="185" y="85"/>
                    </a:lnTo>
                    <a:lnTo>
                      <a:pt x="186" y="83"/>
                    </a:lnTo>
                    <a:lnTo>
                      <a:pt x="188" y="81"/>
                    </a:lnTo>
                    <a:lnTo>
                      <a:pt x="191" y="80"/>
                    </a:lnTo>
                    <a:lnTo>
                      <a:pt x="193" y="80"/>
                    </a:lnTo>
                    <a:lnTo>
                      <a:pt x="196" y="78"/>
                    </a:lnTo>
                    <a:lnTo>
                      <a:pt x="198" y="78"/>
                    </a:lnTo>
                    <a:lnTo>
                      <a:pt x="200" y="78"/>
                    </a:lnTo>
                    <a:lnTo>
                      <a:pt x="203" y="75"/>
                    </a:lnTo>
                    <a:lnTo>
                      <a:pt x="203" y="73"/>
                    </a:lnTo>
                    <a:lnTo>
                      <a:pt x="205" y="73"/>
                    </a:lnTo>
                    <a:lnTo>
                      <a:pt x="210" y="69"/>
                    </a:lnTo>
                    <a:lnTo>
                      <a:pt x="217" y="66"/>
                    </a:lnTo>
                    <a:lnTo>
                      <a:pt x="219" y="66"/>
                    </a:lnTo>
                    <a:lnTo>
                      <a:pt x="220" y="66"/>
                    </a:lnTo>
                    <a:lnTo>
                      <a:pt x="220" y="68"/>
                    </a:lnTo>
                    <a:lnTo>
                      <a:pt x="222" y="68"/>
                    </a:lnTo>
                    <a:lnTo>
                      <a:pt x="224" y="68"/>
                    </a:lnTo>
                    <a:lnTo>
                      <a:pt x="227" y="68"/>
                    </a:lnTo>
                    <a:lnTo>
                      <a:pt x="229" y="68"/>
                    </a:lnTo>
                    <a:lnTo>
                      <a:pt x="230" y="66"/>
                    </a:lnTo>
                    <a:lnTo>
                      <a:pt x="232" y="66"/>
                    </a:lnTo>
                    <a:lnTo>
                      <a:pt x="234" y="66"/>
                    </a:lnTo>
                    <a:lnTo>
                      <a:pt x="235" y="66"/>
                    </a:lnTo>
                    <a:lnTo>
                      <a:pt x="237" y="66"/>
                    </a:lnTo>
                    <a:lnTo>
                      <a:pt x="239" y="66"/>
                    </a:lnTo>
                    <a:lnTo>
                      <a:pt x="239" y="64"/>
                    </a:lnTo>
                    <a:lnTo>
                      <a:pt x="241" y="64"/>
                    </a:lnTo>
                    <a:lnTo>
                      <a:pt x="241" y="63"/>
                    </a:lnTo>
                    <a:lnTo>
                      <a:pt x="242" y="61"/>
                    </a:lnTo>
                    <a:lnTo>
                      <a:pt x="244" y="59"/>
                    </a:lnTo>
                    <a:lnTo>
                      <a:pt x="246" y="59"/>
                    </a:lnTo>
                    <a:lnTo>
                      <a:pt x="246" y="58"/>
                    </a:lnTo>
                    <a:lnTo>
                      <a:pt x="247" y="56"/>
                    </a:lnTo>
                    <a:lnTo>
                      <a:pt x="249" y="54"/>
                    </a:lnTo>
                    <a:lnTo>
                      <a:pt x="251" y="51"/>
                    </a:lnTo>
                    <a:lnTo>
                      <a:pt x="252" y="51"/>
                    </a:lnTo>
                    <a:lnTo>
                      <a:pt x="252" y="49"/>
                    </a:lnTo>
                    <a:lnTo>
                      <a:pt x="254" y="49"/>
                    </a:lnTo>
                    <a:lnTo>
                      <a:pt x="254" y="47"/>
                    </a:lnTo>
                    <a:lnTo>
                      <a:pt x="256" y="47"/>
                    </a:lnTo>
                    <a:lnTo>
                      <a:pt x="256" y="46"/>
                    </a:lnTo>
                    <a:lnTo>
                      <a:pt x="256" y="44"/>
                    </a:lnTo>
                    <a:lnTo>
                      <a:pt x="257" y="44"/>
                    </a:lnTo>
                    <a:lnTo>
                      <a:pt x="257" y="42"/>
                    </a:lnTo>
                    <a:lnTo>
                      <a:pt x="259" y="41"/>
                    </a:lnTo>
                    <a:lnTo>
                      <a:pt x="261" y="39"/>
                    </a:lnTo>
                    <a:lnTo>
                      <a:pt x="261" y="37"/>
                    </a:lnTo>
                    <a:lnTo>
                      <a:pt x="263" y="37"/>
                    </a:lnTo>
                    <a:lnTo>
                      <a:pt x="264" y="36"/>
                    </a:lnTo>
                    <a:lnTo>
                      <a:pt x="266" y="34"/>
                    </a:lnTo>
                    <a:lnTo>
                      <a:pt x="268" y="32"/>
                    </a:lnTo>
                    <a:lnTo>
                      <a:pt x="269" y="32"/>
                    </a:lnTo>
                    <a:lnTo>
                      <a:pt x="271" y="32"/>
                    </a:lnTo>
                    <a:lnTo>
                      <a:pt x="274" y="29"/>
                    </a:lnTo>
                    <a:lnTo>
                      <a:pt x="276" y="27"/>
                    </a:lnTo>
                    <a:lnTo>
                      <a:pt x="279" y="25"/>
                    </a:lnTo>
                    <a:lnTo>
                      <a:pt x="279" y="24"/>
                    </a:lnTo>
                    <a:lnTo>
                      <a:pt x="281" y="24"/>
                    </a:lnTo>
                    <a:lnTo>
                      <a:pt x="285" y="22"/>
                    </a:lnTo>
                    <a:lnTo>
                      <a:pt x="286" y="20"/>
                    </a:lnTo>
                    <a:lnTo>
                      <a:pt x="286" y="19"/>
                    </a:lnTo>
                    <a:lnTo>
                      <a:pt x="288" y="19"/>
                    </a:lnTo>
                    <a:lnTo>
                      <a:pt x="290" y="19"/>
                    </a:lnTo>
                    <a:lnTo>
                      <a:pt x="291" y="19"/>
                    </a:lnTo>
                    <a:lnTo>
                      <a:pt x="293" y="17"/>
                    </a:lnTo>
                    <a:lnTo>
                      <a:pt x="295" y="17"/>
                    </a:lnTo>
                    <a:lnTo>
                      <a:pt x="298" y="14"/>
                    </a:lnTo>
                    <a:lnTo>
                      <a:pt x="300" y="14"/>
                    </a:lnTo>
                    <a:lnTo>
                      <a:pt x="302" y="12"/>
                    </a:lnTo>
                    <a:lnTo>
                      <a:pt x="302" y="10"/>
                    </a:lnTo>
                    <a:lnTo>
                      <a:pt x="303" y="10"/>
                    </a:lnTo>
                    <a:lnTo>
                      <a:pt x="305" y="10"/>
                    </a:lnTo>
                    <a:lnTo>
                      <a:pt x="307" y="8"/>
                    </a:lnTo>
                    <a:lnTo>
                      <a:pt x="308" y="8"/>
                    </a:lnTo>
                    <a:lnTo>
                      <a:pt x="310" y="8"/>
                    </a:lnTo>
                    <a:lnTo>
                      <a:pt x="310" y="7"/>
                    </a:lnTo>
                    <a:lnTo>
                      <a:pt x="313" y="5"/>
                    </a:lnTo>
                    <a:lnTo>
                      <a:pt x="315" y="5"/>
                    </a:lnTo>
                    <a:lnTo>
                      <a:pt x="315" y="3"/>
                    </a:lnTo>
                    <a:lnTo>
                      <a:pt x="317" y="3"/>
                    </a:lnTo>
                    <a:lnTo>
                      <a:pt x="318" y="3"/>
                    </a:lnTo>
                    <a:lnTo>
                      <a:pt x="318" y="2"/>
                    </a:lnTo>
                    <a:lnTo>
                      <a:pt x="320" y="2"/>
                    </a:lnTo>
                    <a:lnTo>
                      <a:pt x="320" y="0"/>
                    </a:lnTo>
                    <a:lnTo>
                      <a:pt x="322" y="0"/>
                    </a:lnTo>
                    <a:lnTo>
                      <a:pt x="322" y="3"/>
                    </a:lnTo>
                    <a:lnTo>
                      <a:pt x="324" y="5"/>
                    </a:lnTo>
                    <a:close/>
                  </a:path>
                </a:pathLst>
              </a:custGeom>
              <a:solidFill>
                <a:srgbClr val="07A56D"/>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Freeform 71"/>
              <p:cNvSpPr>
                <a:spLocks/>
              </p:cNvSpPr>
              <p:nvPr/>
            </p:nvSpPr>
            <p:spPr bwMode="auto">
              <a:xfrm>
                <a:off x="5076631" y="3700831"/>
                <a:ext cx="1372558" cy="714037"/>
              </a:xfrm>
              <a:custGeom>
                <a:avLst/>
                <a:gdLst>
                  <a:gd name="T0" fmla="*/ 290 w 717"/>
                  <a:gd name="T1" fmla="*/ 17 h 373"/>
                  <a:gd name="T2" fmla="*/ 332 w 717"/>
                  <a:gd name="T3" fmla="*/ 19 h 373"/>
                  <a:gd name="T4" fmla="*/ 383 w 717"/>
                  <a:gd name="T5" fmla="*/ 21 h 373"/>
                  <a:gd name="T6" fmla="*/ 409 w 717"/>
                  <a:gd name="T7" fmla="*/ 21 h 373"/>
                  <a:gd name="T8" fmla="*/ 451 w 717"/>
                  <a:gd name="T9" fmla="*/ 22 h 373"/>
                  <a:gd name="T10" fmla="*/ 490 w 717"/>
                  <a:gd name="T11" fmla="*/ 22 h 373"/>
                  <a:gd name="T12" fmla="*/ 515 w 717"/>
                  <a:gd name="T13" fmla="*/ 22 h 373"/>
                  <a:gd name="T14" fmla="*/ 561 w 717"/>
                  <a:gd name="T15" fmla="*/ 22 h 373"/>
                  <a:gd name="T16" fmla="*/ 592 w 717"/>
                  <a:gd name="T17" fmla="*/ 22 h 373"/>
                  <a:gd name="T18" fmla="*/ 608 w 717"/>
                  <a:gd name="T19" fmla="*/ 22 h 373"/>
                  <a:gd name="T20" fmla="*/ 632 w 717"/>
                  <a:gd name="T21" fmla="*/ 22 h 373"/>
                  <a:gd name="T22" fmla="*/ 664 w 717"/>
                  <a:gd name="T23" fmla="*/ 22 h 373"/>
                  <a:gd name="T24" fmla="*/ 690 w 717"/>
                  <a:gd name="T25" fmla="*/ 22 h 373"/>
                  <a:gd name="T26" fmla="*/ 698 w 717"/>
                  <a:gd name="T27" fmla="*/ 38 h 373"/>
                  <a:gd name="T28" fmla="*/ 698 w 717"/>
                  <a:gd name="T29" fmla="*/ 73 h 373"/>
                  <a:gd name="T30" fmla="*/ 702 w 717"/>
                  <a:gd name="T31" fmla="*/ 95 h 373"/>
                  <a:gd name="T32" fmla="*/ 705 w 717"/>
                  <a:gd name="T33" fmla="*/ 117 h 373"/>
                  <a:gd name="T34" fmla="*/ 710 w 717"/>
                  <a:gd name="T35" fmla="*/ 143 h 373"/>
                  <a:gd name="T36" fmla="*/ 713 w 717"/>
                  <a:gd name="T37" fmla="*/ 168 h 373"/>
                  <a:gd name="T38" fmla="*/ 717 w 717"/>
                  <a:gd name="T39" fmla="*/ 207 h 373"/>
                  <a:gd name="T40" fmla="*/ 717 w 717"/>
                  <a:gd name="T41" fmla="*/ 241 h 373"/>
                  <a:gd name="T42" fmla="*/ 715 w 717"/>
                  <a:gd name="T43" fmla="*/ 290 h 373"/>
                  <a:gd name="T44" fmla="*/ 715 w 717"/>
                  <a:gd name="T45" fmla="*/ 348 h 373"/>
                  <a:gd name="T46" fmla="*/ 715 w 717"/>
                  <a:gd name="T47" fmla="*/ 368 h 373"/>
                  <a:gd name="T48" fmla="*/ 686 w 717"/>
                  <a:gd name="T49" fmla="*/ 361 h 373"/>
                  <a:gd name="T50" fmla="*/ 647 w 717"/>
                  <a:gd name="T51" fmla="*/ 341 h 373"/>
                  <a:gd name="T52" fmla="*/ 636 w 717"/>
                  <a:gd name="T53" fmla="*/ 348 h 373"/>
                  <a:gd name="T54" fmla="*/ 619 w 717"/>
                  <a:gd name="T55" fmla="*/ 341 h 373"/>
                  <a:gd name="T56" fmla="*/ 570 w 717"/>
                  <a:gd name="T57" fmla="*/ 353 h 373"/>
                  <a:gd name="T58" fmla="*/ 551 w 717"/>
                  <a:gd name="T59" fmla="*/ 361 h 373"/>
                  <a:gd name="T60" fmla="*/ 531 w 717"/>
                  <a:gd name="T61" fmla="*/ 346 h 373"/>
                  <a:gd name="T62" fmla="*/ 522 w 717"/>
                  <a:gd name="T63" fmla="*/ 351 h 373"/>
                  <a:gd name="T64" fmla="*/ 505 w 717"/>
                  <a:gd name="T65" fmla="*/ 337 h 373"/>
                  <a:gd name="T66" fmla="*/ 486 w 717"/>
                  <a:gd name="T67" fmla="*/ 363 h 373"/>
                  <a:gd name="T68" fmla="*/ 483 w 717"/>
                  <a:gd name="T69" fmla="*/ 349 h 373"/>
                  <a:gd name="T70" fmla="*/ 458 w 717"/>
                  <a:gd name="T71" fmla="*/ 351 h 373"/>
                  <a:gd name="T72" fmla="*/ 453 w 717"/>
                  <a:gd name="T73" fmla="*/ 341 h 373"/>
                  <a:gd name="T74" fmla="*/ 439 w 717"/>
                  <a:gd name="T75" fmla="*/ 332 h 373"/>
                  <a:gd name="T76" fmla="*/ 414 w 717"/>
                  <a:gd name="T77" fmla="*/ 344 h 373"/>
                  <a:gd name="T78" fmla="*/ 402 w 717"/>
                  <a:gd name="T79" fmla="*/ 327 h 373"/>
                  <a:gd name="T80" fmla="*/ 376 w 717"/>
                  <a:gd name="T81" fmla="*/ 317 h 373"/>
                  <a:gd name="T82" fmla="*/ 356 w 717"/>
                  <a:gd name="T83" fmla="*/ 314 h 373"/>
                  <a:gd name="T84" fmla="*/ 320 w 717"/>
                  <a:gd name="T85" fmla="*/ 307 h 373"/>
                  <a:gd name="T86" fmla="*/ 304 w 717"/>
                  <a:gd name="T87" fmla="*/ 287 h 373"/>
                  <a:gd name="T88" fmla="*/ 282 w 717"/>
                  <a:gd name="T89" fmla="*/ 285 h 373"/>
                  <a:gd name="T90" fmla="*/ 254 w 717"/>
                  <a:gd name="T91" fmla="*/ 275 h 373"/>
                  <a:gd name="T92" fmla="*/ 241 w 717"/>
                  <a:gd name="T93" fmla="*/ 248 h 373"/>
                  <a:gd name="T94" fmla="*/ 243 w 717"/>
                  <a:gd name="T95" fmla="*/ 66 h 373"/>
                  <a:gd name="T96" fmla="*/ 207 w 717"/>
                  <a:gd name="T97" fmla="*/ 65 h 373"/>
                  <a:gd name="T98" fmla="*/ 183 w 717"/>
                  <a:gd name="T99" fmla="*/ 63 h 373"/>
                  <a:gd name="T100" fmla="*/ 168 w 717"/>
                  <a:gd name="T101" fmla="*/ 63 h 373"/>
                  <a:gd name="T102" fmla="*/ 100 w 717"/>
                  <a:gd name="T103" fmla="*/ 58 h 373"/>
                  <a:gd name="T104" fmla="*/ 2 w 717"/>
                  <a:gd name="T105" fmla="*/ 33 h 373"/>
                  <a:gd name="T106" fmla="*/ 70 w 717"/>
                  <a:gd name="T107" fmla="*/ 5 h 373"/>
                  <a:gd name="T108" fmla="*/ 124 w 717"/>
                  <a:gd name="T109" fmla="*/ 9 h 373"/>
                  <a:gd name="T110" fmla="*/ 168 w 717"/>
                  <a:gd name="T111" fmla="*/ 11 h 373"/>
                  <a:gd name="T112" fmla="*/ 197 w 717"/>
                  <a:gd name="T113" fmla="*/ 1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7" h="373">
                    <a:moveTo>
                      <a:pt x="244" y="16"/>
                    </a:moveTo>
                    <a:lnTo>
                      <a:pt x="253" y="16"/>
                    </a:lnTo>
                    <a:lnTo>
                      <a:pt x="270" y="16"/>
                    </a:lnTo>
                    <a:lnTo>
                      <a:pt x="271" y="16"/>
                    </a:lnTo>
                    <a:lnTo>
                      <a:pt x="282" y="17"/>
                    </a:lnTo>
                    <a:lnTo>
                      <a:pt x="283" y="17"/>
                    </a:lnTo>
                    <a:lnTo>
                      <a:pt x="288" y="17"/>
                    </a:lnTo>
                    <a:lnTo>
                      <a:pt x="290" y="17"/>
                    </a:lnTo>
                    <a:lnTo>
                      <a:pt x="293" y="17"/>
                    </a:lnTo>
                    <a:lnTo>
                      <a:pt x="295" y="17"/>
                    </a:lnTo>
                    <a:lnTo>
                      <a:pt x="297" y="17"/>
                    </a:lnTo>
                    <a:lnTo>
                      <a:pt x="312" y="17"/>
                    </a:lnTo>
                    <a:lnTo>
                      <a:pt x="315" y="19"/>
                    </a:lnTo>
                    <a:lnTo>
                      <a:pt x="324" y="19"/>
                    </a:lnTo>
                    <a:lnTo>
                      <a:pt x="326" y="19"/>
                    </a:lnTo>
                    <a:lnTo>
                      <a:pt x="332" y="19"/>
                    </a:lnTo>
                    <a:lnTo>
                      <a:pt x="336" y="19"/>
                    </a:lnTo>
                    <a:lnTo>
                      <a:pt x="346" y="19"/>
                    </a:lnTo>
                    <a:lnTo>
                      <a:pt x="353" y="19"/>
                    </a:lnTo>
                    <a:lnTo>
                      <a:pt x="354" y="19"/>
                    </a:lnTo>
                    <a:lnTo>
                      <a:pt x="358" y="19"/>
                    </a:lnTo>
                    <a:lnTo>
                      <a:pt x="359" y="19"/>
                    </a:lnTo>
                    <a:lnTo>
                      <a:pt x="373" y="21"/>
                    </a:lnTo>
                    <a:lnTo>
                      <a:pt x="383" y="21"/>
                    </a:lnTo>
                    <a:lnTo>
                      <a:pt x="385" y="21"/>
                    </a:lnTo>
                    <a:lnTo>
                      <a:pt x="388" y="21"/>
                    </a:lnTo>
                    <a:lnTo>
                      <a:pt x="390" y="21"/>
                    </a:lnTo>
                    <a:lnTo>
                      <a:pt x="398" y="21"/>
                    </a:lnTo>
                    <a:lnTo>
                      <a:pt x="400" y="21"/>
                    </a:lnTo>
                    <a:lnTo>
                      <a:pt x="403" y="21"/>
                    </a:lnTo>
                    <a:lnTo>
                      <a:pt x="405" y="21"/>
                    </a:lnTo>
                    <a:lnTo>
                      <a:pt x="409" y="21"/>
                    </a:lnTo>
                    <a:lnTo>
                      <a:pt x="414" y="21"/>
                    </a:lnTo>
                    <a:lnTo>
                      <a:pt x="415" y="21"/>
                    </a:lnTo>
                    <a:lnTo>
                      <a:pt x="434" y="22"/>
                    </a:lnTo>
                    <a:lnTo>
                      <a:pt x="436" y="22"/>
                    </a:lnTo>
                    <a:lnTo>
                      <a:pt x="437" y="22"/>
                    </a:lnTo>
                    <a:lnTo>
                      <a:pt x="442" y="22"/>
                    </a:lnTo>
                    <a:lnTo>
                      <a:pt x="448" y="22"/>
                    </a:lnTo>
                    <a:lnTo>
                      <a:pt x="451" y="22"/>
                    </a:lnTo>
                    <a:lnTo>
                      <a:pt x="454" y="22"/>
                    </a:lnTo>
                    <a:lnTo>
                      <a:pt x="456" y="22"/>
                    </a:lnTo>
                    <a:lnTo>
                      <a:pt x="458" y="22"/>
                    </a:lnTo>
                    <a:lnTo>
                      <a:pt x="461" y="22"/>
                    </a:lnTo>
                    <a:lnTo>
                      <a:pt x="463" y="22"/>
                    </a:lnTo>
                    <a:lnTo>
                      <a:pt x="470" y="22"/>
                    </a:lnTo>
                    <a:lnTo>
                      <a:pt x="488" y="22"/>
                    </a:lnTo>
                    <a:lnTo>
                      <a:pt x="490" y="22"/>
                    </a:lnTo>
                    <a:lnTo>
                      <a:pt x="492" y="22"/>
                    </a:lnTo>
                    <a:lnTo>
                      <a:pt x="493" y="22"/>
                    </a:lnTo>
                    <a:lnTo>
                      <a:pt x="498" y="22"/>
                    </a:lnTo>
                    <a:lnTo>
                      <a:pt x="503" y="22"/>
                    </a:lnTo>
                    <a:lnTo>
                      <a:pt x="507" y="22"/>
                    </a:lnTo>
                    <a:lnTo>
                      <a:pt x="509" y="22"/>
                    </a:lnTo>
                    <a:lnTo>
                      <a:pt x="512" y="22"/>
                    </a:lnTo>
                    <a:lnTo>
                      <a:pt x="515" y="22"/>
                    </a:lnTo>
                    <a:lnTo>
                      <a:pt x="517" y="22"/>
                    </a:lnTo>
                    <a:lnTo>
                      <a:pt x="519" y="22"/>
                    </a:lnTo>
                    <a:lnTo>
                      <a:pt x="522" y="22"/>
                    </a:lnTo>
                    <a:lnTo>
                      <a:pt x="525" y="22"/>
                    </a:lnTo>
                    <a:lnTo>
                      <a:pt x="541" y="22"/>
                    </a:lnTo>
                    <a:lnTo>
                      <a:pt x="549" y="22"/>
                    </a:lnTo>
                    <a:lnTo>
                      <a:pt x="551" y="22"/>
                    </a:lnTo>
                    <a:lnTo>
                      <a:pt x="561" y="22"/>
                    </a:lnTo>
                    <a:lnTo>
                      <a:pt x="566" y="22"/>
                    </a:lnTo>
                    <a:lnTo>
                      <a:pt x="568" y="22"/>
                    </a:lnTo>
                    <a:lnTo>
                      <a:pt x="571" y="22"/>
                    </a:lnTo>
                    <a:lnTo>
                      <a:pt x="583" y="24"/>
                    </a:lnTo>
                    <a:lnTo>
                      <a:pt x="586" y="22"/>
                    </a:lnTo>
                    <a:lnTo>
                      <a:pt x="588" y="22"/>
                    </a:lnTo>
                    <a:lnTo>
                      <a:pt x="590" y="22"/>
                    </a:lnTo>
                    <a:lnTo>
                      <a:pt x="592" y="22"/>
                    </a:lnTo>
                    <a:lnTo>
                      <a:pt x="593" y="22"/>
                    </a:lnTo>
                    <a:lnTo>
                      <a:pt x="595" y="22"/>
                    </a:lnTo>
                    <a:lnTo>
                      <a:pt x="600" y="22"/>
                    </a:lnTo>
                    <a:lnTo>
                      <a:pt x="602" y="22"/>
                    </a:lnTo>
                    <a:lnTo>
                      <a:pt x="603" y="22"/>
                    </a:lnTo>
                    <a:lnTo>
                      <a:pt x="605" y="22"/>
                    </a:lnTo>
                    <a:lnTo>
                      <a:pt x="607" y="22"/>
                    </a:lnTo>
                    <a:lnTo>
                      <a:pt x="608" y="22"/>
                    </a:lnTo>
                    <a:lnTo>
                      <a:pt x="610" y="22"/>
                    </a:lnTo>
                    <a:lnTo>
                      <a:pt x="612" y="22"/>
                    </a:lnTo>
                    <a:lnTo>
                      <a:pt x="614" y="22"/>
                    </a:lnTo>
                    <a:lnTo>
                      <a:pt x="615" y="22"/>
                    </a:lnTo>
                    <a:lnTo>
                      <a:pt x="619" y="22"/>
                    </a:lnTo>
                    <a:lnTo>
                      <a:pt x="622" y="22"/>
                    </a:lnTo>
                    <a:lnTo>
                      <a:pt x="624" y="22"/>
                    </a:lnTo>
                    <a:lnTo>
                      <a:pt x="632" y="22"/>
                    </a:lnTo>
                    <a:lnTo>
                      <a:pt x="639" y="22"/>
                    </a:lnTo>
                    <a:lnTo>
                      <a:pt x="641" y="22"/>
                    </a:lnTo>
                    <a:lnTo>
                      <a:pt x="651" y="22"/>
                    </a:lnTo>
                    <a:lnTo>
                      <a:pt x="653" y="22"/>
                    </a:lnTo>
                    <a:lnTo>
                      <a:pt x="654" y="22"/>
                    </a:lnTo>
                    <a:lnTo>
                      <a:pt x="661" y="22"/>
                    </a:lnTo>
                    <a:lnTo>
                      <a:pt x="663" y="22"/>
                    </a:lnTo>
                    <a:lnTo>
                      <a:pt x="664" y="22"/>
                    </a:lnTo>
                    <a:lnTo>
                      <a:pt x="666" y="22"/>
                    </a:lnTo>
                    <a:lnTo>
                      <a:pt x="668" y="22"/>
                    </a:lnTo>
                    <a:lnTo>
                      <a:pt x="678" y="22"/>
                    </a:lnTo>
                    <a:lnTo>
                      <a:pt x="680" y="22"/>
                    </a:lnTo>
                    <a:lnTo>
                      <a:pt x="681" y="22"/>
                    </a:lnTo>
                    <a:lnTo>
                      <a:pt x="685" y="22"/>
                    </a:lnTo>
                    <a:lnTo>
                      <a:pt x="688" y="22"/>
                    </a:lnTo>
                    <a:lnTo>
                      <a:pt x="690" y="22"/>
                    </a:lnTo>
                    <a:lnTo>
                      <a:pt x="691" y="22"/>
                    </a:lnTo>
                    <a:lnTo>
                      <a:pt x="698" y="22"/>
                    </a:lnTo>
                    <a:lnTo>
                      <a:pt x="698" y="27"/>
                    </a:lnTo>
                    <a:lnTo>
                      <a:pt x="698" y="29"/>
                    </a:lnTo>
                    <a:lnTo>
                      <a:pt x="698" y="31"/>
                    </a:lnTo>
                    <a:lnTo>
                      <a:pt x="698" y="33"/>
                    </a:lnTo>
                    <a:lnTo>
                      <a:pt x="698" y="34"/>
                    </a:lnTo>
                    <a:lnTo>
                      <a:pt x="698" y="38"/>
                    </a:lnTo>
                    <a:lnTo>
                      <a:pt x="698" y="46"/>
                    </a:lnTo>
                    <a:lnTo>
                      <a:pt x="698" y="53"/>
                    </a:lnTo>
                    <a:lnTo>
                      <a:pt x="698" y="56"/>
                    </a:lnTo>
                    <a:lnTo>
                      <a:pt x="698" y="63"/>
                    </a:lnTo>
                    <a:lnTo>
                      <a:pt x="698" y="66"/>
                    </a:lnTo>
                    <a:lnTo>
                      <a:pt x="698" y="70"/>
                    </a:lnTo>
                    <a:lnTo>
                      <a:pt x="698" y="72"/>
                    </a:lnTo>
                    <a:lnTo>
                      <a:pt x="698" y="73"/>
                    </a:lnTo>
                    <a:lnTo>
                      <a:pt x="700" y="75"/>
                    </a:lnTo>
                    <a:lnTo>
                      <a:pt x="700" y="77"/>
                    </a:lnTo>
                    <a:lnTo>
                      <a:pt x="700" y="78"/>
                    </a:lnTo>
                    <a:lnTo>
                      <a:pt x="700" y="82"/>
                    </a:lnTo>
                    <a:lnTo>
                      <a:pt x="700" y="83"/>
                    </a:lnTo>
                    <a:lnTo>
                      <a:pt x="700" y="85"/>
                    </a:lnTo>
                    <a:lnTo>
                      <a:pt x="702" y="90"/>
                    </a:lnTo>
                    <a:lnTo>
                      <a:pt x="702" y="95"/>
                    </a:lnTo>
                    <a:lnTo>
                      <a:pt x="703" y="100"/>
                    </a:lnTo>
                    <a:lnTo>
                      <a:pt x="703" y="102"/>
                    </a:lnTo>
                    <a:lnTo>
                      <a:pt x="703" y="104"/>
                    </a:lnTo>
                    <a:lnTo>
                      <a:pt x="703" y="107"/>
                    </a:lnTo>
                    <a:lnTo>
                      <a:pt x="705" y="109"/>
                    </a:lnTo>
                    <a:lnTo>
                      <a:pt x="705" y="110"/>
                    </a:lnTo>
                    <a:lnTo>
                      <a:pt x="705" y="116"/>
                    </a:lnTo>
                    <a:lnTo>
                      <a:pt x="705" y="117"/>
                    </a:lnTo>
                    <a:lnTo>
                      <a:pt x="707" y="124"/>
                    </a:lnTo>
                    <a:lnTo>
                      <a:pt x="707" y="126"/>
                    </a:lnTo>
                    <a:lnTo>
                      <a:pt x="707" y="127"/>
                    </a:lnTo>
                    <a:lnTo>
                      <a:pt x="707" y="129"/>
                    </a:lnTo>
                    <a:lnTo>
                      <a:pt x="708" y="131"/>
                    </a:lnTo>
                    <a:lnTo>
                      <a:pt x="708" y="132"/>
                    </a:lnTo>
                    <a:lnTo>
                      <a:pt x="710" y="141"/>
                    </a:lnTo>
                    <a:lnTo>
                      <a:pt x="710" y="143"/>
                    </a:lnTo>
                    <a:lnTo>
                      <a:pt x="710" y="144"/>
                    </a:lnTo>
                    <a:lnTo>
                      <a:pt x="710" y="146"/>
                    </a:lnTo>
                    <a:lnTo>
                      <a:pt x="710" y="149"/>
                    </a:lnTo>
                    <a:lnTo>
                      <a:pt x="710" y="151"/>
                    </a:lnTo>
                    <a:lnTo>
                      <a:pt x="712" y="153"/>
                    </a:lnTo>
                    <a:lnTo>
                      <a:pt x="712" y="155"/>
                    </a:lnTo>
                    <a:lnTo>
                      <a:pt x="713" y="163"/>
                    </a:lnTo>
                    <a:lnTo>
                      <a:pt x="713" y="168"/>
                    </a:lnTo>
                    <a:lnTo>
                      <a:pt x="717" y="188"/>
                    </a:lnTo>
                    <a:lnTo>
                      <a:pt x="717" y="190"/>
                    </a:lnTo>
                    <a:lnTo>
                      <a:pt x="717" y="192"/>
                    </a:lnTo>
                    <a:lnTo>
                      <a:pt x="717" y="197"/>
                    </a:lnTo>
                    <a:lnTo>
                      <a:pt x="717" y="199"/>
                    </a:lnTo>
                    <a:lnTo>
                      <a:pt x="717" y="200"/>
                    </a:lnTo>
                    <a:lnTo>
                      <a:pt x="717" y="204"/>
                    </a:lnTo>
                    <a:lnTo>
                      <a:pt x="717" y="207"/>
                    </a:lnTo>
                    <a:lnTo>
                      <a:pt x="717" y="209"/>
                    </a:lnTo>
                    <a:lnTo>
                      <a:pt x="717" y="210"/>
                    </a:lnTo>
                    <a:lnTo>
                      <a:pt x="717" y="212"/>
                    </a:lnTo>
                    <a:lnTo>
                      <a:pt x="717" y="216"/>
                    </a:lnTo>
                    <a:lnTo>
                      <a:pt x="717" y="217"/>
                    </a:lnTo>
                    <a:lnTo>
                      <a:pt x="717" y="236"/>
                    </a:lnTo>
                    <a:lnTo>
                      <a:pt x="717" y="239"/>
                    </a:lnTo>
                    <a:lnTo>
                      <a:pt x="717" y="241"/>
                    </a:lnTo>
                    <a:lnTo>
                      <a:pt x="717" y="243"/>
                    </a:lnTo>
                    <a:lnTo>
                      <a:pt x="717" y="244"/>
                    </a:lnTo>
                    <a:lnTo>
                      <a:pt x="715" y="256"/>
                    </a:lnTo>
                    <a:lnTo>
                      <a:pt x="715" y="266"/>
                    </a:lnTo>
                    <a:lnTo>
                      <a:pt x="715" y="277"/>
                    </a:lnTo>
                    <a:lnTo>
                      <a:pt x="715" y="280"/>
                    </a:lnTo>
                    <a:lnTo>
                      <a:pt x="715" y="288"/>
                    </a:lnTo>
                    <a:lnTo>
                      <a:pt x="715" y="290"/>
                    </a:lnTo>
                    <a:lnTo>
                      <a:pt x="715" y="295"/>
                    </a:lnTo>
                    <a:lnTo>
                      <a:pt x="715" y="297"/>
                    </a:lnTo>
                    <a:lnTo>
                      <a:pt x="715" y="312"/>
                    </a:lnTo>
                    <a:lnTo>
                      <a:pt x="715" y="331"/>
                    </a:lnTo>
                    <a:lnTo>
                      <a:pt x="715" y="337"/>
                    </a:lnTo>
                    <a:lnTo>
                      <a:pt x="715" y="339"/>
                    </a:lnTo>
                    <a:lnTo>
                      <a:pt x="715" y="344"/>
                    </a:lnTo>
                    <a:lnTo>
                      <a:pt x="715" y="348"/>
                    </a:lnTo>
                    <a:lnTo>
                      <a:pt x="715" y="349"/>
                    </a:lnTo>
                    <a:lnTo>
                      <a:pt x="715" y="353"/>
                    </a:lnTo>
                    <a:lnTo>
                      <a:pt x="715" y="354"/>
                    </a:lnTo>
                    <a:lnTo>
                      <a:pt x="715" y="358"/>
                    </a:lnTo>
                    <a:lnTo>
                      <a:pt x="715" y="361"/>
                    </a:lnTo>
                    <a:lnTo>
                      <a:pt x="715" y="363"/>
                    </a:lnTo>
                    <a:lnTo>
                      <a:pt x="715" y="365"/>
                    </a:lnTo>
                    <a:lnTo>
                      <a:pt x="715" y="368"/>
                    </a:lnTo>
                    <a:lnTo>
                      <a:pt x="715" y="370"/>
                    </a:lnTo>
                    <a:lnTo>
                      <a:pt x="715" y="371"/>
                    </a:lnTo>
                    <a:lnTo>
                      <a:pt x="712" y="373"/>
                    </a:lnTo>
                    <a:lnTo>
                      <a:pt x="700" y="368"/>
                    </a:lnTo>
                    <a:lnTo>
                      <a:pt x="693" y="365"/>
                    </a:lnTo>
                    <a:lnTo>
                      <a:pt x="693" y="363"/>
                    </a:lnTo>
                    <a:lnTo>
                      <a:pt x="691" y="361"/>
                    </a:lnTo>
                    <a:lnTo>
                      <a:pt x="686" y="361"/>
                    </a:lnTo>
                    <a:lnTo>
                      <a:pt x="681" y="360"/>
                    </a:lnTo>
                    <a:lnTo>
                      <a:pt x="666" y="348"/>
                    </a:lnTo>
                    <a:lnTo>
                      <a:pt x="664" y="343"/>
                    </a:lnTo>
                    <a:lnTo>
                      <a:pt x="659" y="339"/>
                    </a:lnTo>
                    <a:lnTo>
                      <a:pt x="656" y="339"/>
                    </a:lnTo>
                    <a:lnTo>
                      <a:pt x="651" y="337"/>
                    </a:lnTo>
                    <a:lnTo>
                      <a:pt x="649" y="341"/>
                    </a:lnTo>
                    <a:lnTo>
                      <a:pt x="647" y="341"/>
                    </a:lnTo>
                    <a:lnTo>
                      <a:pt x="649" y="341"/>
                    </a:lnTo>
                    <a:lnTo>
                      <a:pt x="649" y="343"/>
                    </a:lnTo>
                    <a:lnTo>
                      <a:pt x="649" y="344"/>
                    </a:lnTo>
                    <a:lnTo>
                      <a:pt x="647" y="344"/>
                    </a:lnTo>
                    <a:lnTo>
                      <a:pt x="646" y="346"/>
                    </a:lnTo>
                    <a:lnTo>
                      <a:pt x="644" y="346"/>
                    </a:lnTo>
                    <a:lnTo>
                      <a:pt x="641" y="348"/>
                    </a:lnTo>
                    <a:lnTo>
                      <a:pt x="636" y="348"/>
                    </a:lnTo>
                    <a:lnTo>
                      <a:pt x="632" y="348"/>
                    </a:lnTo>
                    <a:lnTo>
                      <a:pt x="624" y="346"/>
                    </a:lnTo>
                    <a:lnTo>
                      <a:pt x="622" y="346"/>
                    </a:lnTo>
                    <a:lnTo>
                      <a:pt x="622" y="344"/>
                    </a:lnTo>
                    <a:lnTo>
                      <a:pt x="622" y="343"/>
                    </a:lnTo>
                    <a:lnTo>
                      <a:pt x="622" y="341"/>
                    </a:lnTo>
                    <a:lnTo>
                      <a:pt x="620" y="341"/>
                    </a:lnTo>
                    <a:lnTo>
                      <a:pt x="619" y="341"/>
                    </a:lnTo>
                    <a:lnTo>
                      <a:pt x="605" y="348"/>
                    </a:lnTo>
                    <a:lnTo>
                      <a:pt x="603" y="349"/>
                    </a:lnTo>
                    <a:lnTo>
                      <a:pt x="598" y="351"/>
                    </a:lnTo>
                    <a:lnTo>
                      <a:pt x="597" y="349"/>
                    </a:lnTo>
                    <a:lnTo>
                      <a:pt x="588" y="348"/>
                    </a:lnTo>
                    <a:lnTo>
                      <a:pt x="575" y="349"/>
                    </a:lnTo>
                    <a:lnTo>
                      <a:pt x="571" y="351"/>
                    </a:lnTo>
                    <a:lnTo>
                      <a:pt x="570" y="353"/>
                    </a:lnTo>
                    <a:lnTo>
                      <a:pt x="570" y="356"/>
                    </a:lnTo>
                    <a:lnTo>
                      <a:pt x="570" y="358"/>
                    </a:lnTo>
                    <a:lnTo>
                      <a:pt x="568" y="360"/>
                    </a:lnTo>
                    <a:lnTo>
                      <a:pt x="566" y="360"/>
                    </a:lnTo>
                    <a:lnTo>
                      <a:pt x="564" y="360"/>
                    </a:lnTo>
                    <a:lnTo>
                      <a:pt x="558" y="360"/>
                    </a:lnTo>
                    <a:lnTo>
                      <a:pt x="551" y="363"/>
                    </a:lnTo>
                    <a:lnTo>
                      <a:pt x="551" y="361"/>
                    </a:lnTo>
                    <a:lnTo>
                      <a:pt x="547" y="356"/>
                    </a:lnTo>
                    <a:lnTo>
                      <a:pt x="546" y="356"/>
                    </a:lnTo>
                    <a:lnTo>
                      <a:pt x="544" y="356"/>
                    </a:lnTo>
                    <a:lnTo>
                      <a:pt x="541" y="358"/>
                    </a:lnTo>
                    <a:lnTo>
                      <a:pt x="531" y="351"/>
                    </a:lnTo>
                    <a:lnTo>
                      <a:pt x="531" y="349"/>
                    </a:lnTo>
                    <a:lnTo>
                      <a:pt x="531" y="348"/>
                    </a:lnTo>
                    <a:lnTo>
                      <a:pt x="531" y="346"/>
                    </a:lnTo>
                    <a:lnTo>
                      <a:pt x="529" y="344"/>
                    </a:lnTo>
                    <a:lnTo>
                      <a:pt x="527" y="344"/>
                    </a:lnTo>
                    <a:lnTo>
                      <a:pt x="525" y="344"/>
                    </a:lnTo>
                    <a:lnTo>
                      <a:pt x="525" y="346"/>
                    </a:lnTo>
                    <a:lnTo>
                      <a:pt x="524" y="346"/>
                    </a:lnTo>
                    <a:lnTo>
                      <a:pt x="524" y="348"/>
                    </a:lnTo>
                    <a:lnTo>
                      <a:pt x="524" y="349"/>
                    </a:lnTo>
                    <a:lnTo>
                      <a:pt x="522" y="351"/>
                    </a:lnTo>
                    <a:lnTo>
                      <a:pt x="517" y="351"/>
                    </a:lnTo>
                    <a:lnTo>
                      <a:pt x="510" y="349"/>
                    </a:lnTo>
                    <a:lnTo>
                      <a:pt x="509" y="349"/>
                    </a:lnTo>
                    <a:lnTo>
                      <a:pt x="507" y="348"/>
                    </a:lnTo>
                    <a:lnTo>
                      <a:pt x="507" y="344"/>
                    </a:lnTo>
                    <a:lnTo>
                      <a:pt x="505" y="341"/>
                    </a:lnTo>
                    <a:lnTo>
                      <a:pt x="505" y="339"/>
                    </a:lnTo>
                    <a:lnTo>
                      <a:pt x="505" y="337"/>
                    </a:lnTo>
                    <a:lnTo>
                      <a:pt x="503" y="337"/>
                    </a:lnTo>
                    <a:lnTo>
                      <a:pt x="502" y="339"/>
                    </a:lnTo>
                    <a:lnTo>
                      <a:pt x="500" y="339"/>
                    </a:lnTo>
                    <a:lnTo>
                      <a:pt x="498" y="344"/>
                    </a:lnTo>
                    <a:lnTo>
                      <a:pt x="497" y="348"/>
                    </a:lnTo>
                    <a:lnTo>
                      <a:pt x="493" y="353"/>
                    </a:lnTo>
                    <a:lnTo>
                      <a:pt x="488" y="361"/>
                    </a:lnTo>
                    <a:lnTo>
                      <a:pt x="486" y="363"/>
                    </a:lnTo>
                    <a:lnTo>
                      <a:pt x="485" y="363"/>
                    </a:lnTo>
                    <a:lnTo>
                      <a:pt x="483" y="361"/>
                    </a:lnTo>
                    <a:lnTo>
                      <a:pt x="481" y="360"/>
                    </a:lnTo>
                    <a:lnTo>
                      <a:pt x="480" y="354"/>
                    </a:lnTo>
                    <a:lnTo>
                      <a:pt x="480" y="351"/>
                    </a:lnTo>
                    <a:lnTo>
                      <a:pt x="481" y="351"/>
                    </a:lnTo>
                    <a:lnTo>
                      <a:pt x="481" y="349"/>
                    </a:lnTo>
                    <a:lnTo>
                      <a:pt x="483" y="349"/>
                    </a:lnTo>
                    <a:lnTo>
                      <a:pt x="481" y="344"/>
                    </a:lnTo>
                    <a:lnTo>
                      <a:pt x="481" y="343"/>
                    </a:lnTo>
                    <a:lnTo>
                      <a:pt x="480" y="341"/>
                    </a:lnTo>
                    <a:lnTo>
                      <a:pt x="478" y="343"/>
                    </a:lnTo>
                    <a:lnTo>
                      <a:pt x="470" y="346"/>
                    </a:lnTo>
                    <a:lnTo>
                      <a:pt x="464" y="351"/>
                    </a:lnTo>
                    <a:lnTo>
                      <a:pt x="459" y="351"/>
                    </a:lnTo>
                    <a:lnTo>
                      <a:pt x="458" y="351"/>
                    </a:lnTo>
                    <a:lnTo>
                      <a:pt x="458" y="349"/>
                    </a:lnTo>
                    <a:lnTo>
                      <a:pt x="458" y="348"/>
                    </a:lnTo>
                    <a:lnTo>
                      <a:pt x="458" y="346"/>
                    </a:lnTo>
                    <a:lnTo>
                      <a:pt x="458" y="344"/>
                    </a:lnTo>
                    <a:lnTo>
                      <a:pt x="458" y="343"/>
                    </a:lnTo>
                    <a:lnTo>
                      <a:pt x="456" y="341"/>
                    </a:lnTo>
                    <a:lnTo>
                      <a:pt x="454" y="341"/>
                    </a:lnTo>
                    <a:lnTo>
                      <a:pt x="453" y="341"/>
                    </a:lnTo>
                    <a:lnTo>
                      <a:pt x="449" y="343"/>
                    </a:lnTo>
                    <a:lnTo>
                      <a:pt x="448" y="343"/>
                    </a:lnTo>
                    <a:lnTo>
                      <a:pt x="446" y="343"/>
                    </a:lnTo>
                    <a:lnTo>
                      <a:pt x="446" y="341"/>
                    </a:lnTo>
                    <a:lnTo>
                      <a:pt x="446" y="337"/>
                    </a:lnTo>
                    <a:lnTo>
                      <a:pt x="444" y="336"/>
                    </a:lnTo>
                    <a:lnTo>
                      <a:pt x="441" y="334"/>
                    </a:lnTo>
                    <a:lnTo>
                      <a:pt x="439" y="332"/>
                    </a:lnTo>
                    <a:lnTo>
                      <a:pt x="437" y="334"/>
                    </a:lnTo>
                    <a:lnTo>
                      <a:pt x="437" y="336"/>
                    </a:lnTo>
                    <a:lnTo>
                      <a:pt x="434" y="339"/>
                    </a:lnTo>
                    <a:lnTo>
                      <a:pt x="429" y="344"/>
                    </a:lnTo>
                    <a:lnTo>
                      <a:pt x="426" y="346"/>
                    </a:lnTo>
                    <a:lnTo>
                      <a:pt x="422" y="348"/>
                    </a:lnTo>
                    <a:lnTo>
                      <a:pt x="420" y="348"/>
                    </a:lnTo>
                    <a:lnTo>
                      <a:pt x="414" y="344"/>
                    </a:lnTo>
                    <a:lnTo>
                      <a:pt x="412" y="343"/>
                    </a:lnTo>
                    <a:lnTo>
                      <a:pt x="415" y="339"/>
                    </a:lnTo>
                    <a:lnTo>
                      <a:pt x="415" y="332"/>
                    </a:lnTo>
                    <a:lnTo>
                      <a:pt x="412" y="331"/>
                    </a:lnTo>
                    <a:lnTo>
                      <a:pt x="409" y="332"/>
                    </a:lnTo>
                    <a:lnTo>
                      <a:pt x="407" y="332"/>
                    </a:lnTo>
                    <a:lnTo>
                      <a:pt x="403" y="331"/>
                    </a:lnTo>
                    <a:lnTo>
                      <a:pt x="402" y="327"/>
                    </a:lnTo>
                    <a:lnTo>
                      <a:pt x="397" y="319"/>
                    </a:lnTo>
                    <a:lnTo>
                      <a:pt x="393" y="319"/>
                    </a:lnTo>
                    <a:lnTo>
                      <a:pt x="387" y="317"/>
                    </a:lnTo>
                    <a:lnTo>
                      <a:pt x="385" y="317"/>
                    </a:lnTo>
                    <a:lnTo>
                      <a:pt x="383" y="315"/>
                    </a:lnTo>
                    <a:lnTo>
                      <a:pt x="380" y="314"/>
                    </a:lnTo>
                    <a:lnTo>
                      <a:pt x="378" y="315"/>
                    </a:lnTo>
                    <a:lnTo>
                      <a:pt x="376" y="317"/>
                    </a:lnTo>
                    <a:lnTo>
                      <a:pt x="376" y="319"/>
                    </a:lnTo>
                    <a:lnTo>
                      <a:pt x="373" y="321"/>
                    </a:lnTo>
                    <a:lnTo>
                      <a:pt x="370" y="324"/>
                    </a:lnTo>
                    <a:lnTo>
                      <a:pt x="368" y="322"/>
                    </a:lnTo>
                    <a:lnTo>
                      <a:pt x="363" y="317"/>
                    </a:lnTo>
                    <a:lnTo>
                      <a:pt x="361" y="315"/>
                    </a:lnTo>
                    <a:lnTo>
                      <a:pt x="359" y="314"/>
                    </a:lnTo>
                    <a:lnTo>
                      <a:pt x="356" y="314"/>
                    </a:lnTo>
                    <a:lnTo>
                      <a:pt x="354" y="314"/>
                    </a:lnTo>
                    <a:lnTo>
                      <a:pt x="351" y="315"/>
                    </a:lnTo>
                    <a:lnTo>
                      <a:pt x="346" y="315"/>
                    </a:lnTo>
                    <a:lnTo>
                      <a:pt x="337" y="314"/>
                    </a:lnTo>
                    <a:lnTo>
                      <a:pt x="332" y="310"/>
                    </a:lnTo>
                    <a:lnTo>
                      <a:pt x="329" y="309"/>
                    </a:lnTo>
                    <a:lnTo>
                      <a:pt x="327" y="309"/>
                    </a:lnTo>
                    <a:lnTo>
                      <a:pt x="320" y="307"/>
                    </a:lnTo>
                    <a:lnTo>
                      <a:pt x="315" y="309"/>
                    </a:lnTo>
                    <a:lnTo>
                      <a:pt x="312" y="307"/>
                    </a:lnTo>
                    <a:lnTo>
                      <a:pt x="309" y="307"/>
                    </a:lnTo>
                    <a:lnTo>
                      <a:pt x="307" y="299"/>
                    </a:lnTo>
                    <a:lnTo>
                      <a:pt x="307" y="297"/>
                    </a:lnTo>
                    <a:lnTo>
                      <a:pt x="307" y="295"/>
                    </a:lnTo>
                    <a:lnTo>
                      <a:pt x="307" y="293"/>
                    </a:lnTo>
                    <a:lnTo>
                      <a:pt x="304" y="287"/>
                    </a:lnTo>
                    <a:lnTo>
                      <a:pt x="295" y="282"/>
                    </a:lnTo>
                    <a:lnTo>
                      <a:pt x="292" y="288"/>
                    </a:lnTo>
                    <a:lnTo>
                      <a:pt x="292" y="290"/>
                    </a:lnTo>
                    <a:lnTo>
                      <a:pt x="288" y="288"/>
                    </a:lnTo>
                    <a:lnTo>
                      <a:pt x="287" y="287"/>
                    </a:lnTo>
                    <a:lnTo>
                      <a:pt x="285" y="287"/>
                    </a:lnTo>
                    <a:lnTo>
                      <a:pt x="283" y="285"/>
                    </a:lnTo>
                    <a:lnTo>
                      <a:pt x="282" y="285"/>
                    </a:lnTo>
                    <a:lnTo>
                      <a:pt x="276" y="283"/>
                    </a:lnTo>
                    <a:lnTo>
                      <a:pt x="276" y="285"/>
                    </a:lnTo>
                    <a:lnTo>
                      <a:pt x="273" y="288"/>
                    </a:lnTo>
                    <a:lnTo>
                      <a:pt x="268" y="288"/>
                    </a:lnTo>
                    <a:lnTo>
                      <a:pt x="266" y="288"/>
                    </a:lnTo>
                    <a:lnTo>
                      <a:pt x="260" y="282"/>
                    </a:lnTo>
                    <a:lnTo>
                      <a:pt x="258" y="280"/>
                    </a:lnTo>
                    <a:lnTo>
                      <a:pt x="254" y="275"/>
                    </a:lnTo>
                    <a:lnTo>
                      <a:pt x="253" y="271"/>
                    </a:lnTo>
                    <a:lnTo>
                      <a:pt x="251" y="271"/>
                    </a:lnTo>
                    <a:lnTo>
                      <a:pt x="251" y="270"/>
                    </a:lnTo>
                    <a:lnTo>
                      <a:pt x="248" y="266"/>
                    </a:lnTo>
                    <a:lnTo>
                      <a:pt x="246" y="266"/>
                    </a:lnTo>
                    <a:lnTo>
                      <a:pt x="244" y="266"/>
                    </a:lnTo>
                    <a:lnTo>
                      <a:pt x="241" y="268"/>
                    </a:lnTo>
                    <a:lnTo>
                      <a:pt x="241" y="248"/>
                    </a:lnTo>
                    <a:lnTo>
                      <a:pt x="243" y="219"/>
                    </a:lnTo>
                    <a:lnTo>
                      <a:pt x="244" y="204"/>
                    </a:lnTo>
                    <a:lnTo>
                      <a:pt x="244" y="178"/>
                    </a:lnTo>
                    <a:lnTo>
                      <a:pt x="246" y="158"/>
                    </a:lnTo>
                    <a:lnTo>
                      <a:pt x="248" y="131"/>
                    </a:lnTo>
                    <a:lnTo>
                      <a:pt x="248" y="114"/>
                    </a:lnTo>
                    <a:lnTo>
                      <a:pt x="249" y="66"/>
                    </a:lnTo>
                    <a:lnTo>
                      <a:pt x="243" y="66"/>
                    </a:lnTo>
                    <a:lnTo>
                      <a:pt x="234" y="66"/>
                    </a:lnTo>
                    <a:lnTo>
                      <a:pt x="224" y="66"/>
                    </a:lnTo>
                    <a:lnTo>
                      <a:pt x="222" y="66"/>
                    </a:lnTo>
                    <a:lnTo>
                      <a:pt x="221" y="66"/>
                    </a:lnTo>
                    <a:lnTo>
                      <a:pt x="219" y="66"/>
                    </a:lnTo>
                    <a:lnTo>
                      <a:pt x="215" y="65"/>
                    </a:lnTo>
                    <a:lnTo>
                      <a:pt x="214" y="65"/>
                    </a:lnTo>
                    <a:lnTo>
                      <a:pt x="207" y="65"/>
                    </a:lnTo>
                    <a:lnTo>
                      <a:pt x="205" y="65"/>
                    </a:lnTo>
                    <a:lnTo>
                      <a:pt x="202" y="65"/>
                    </a:lnTo>
                    <a:lnTo>
                      <a:pt x="200" y="65"/>
                    </a:lnTo>
                    <a:lnTo>
                      <a:pt x="195" y="65"/>
                    </a:lnTo>
                    <a:lnTo>
                      <a:pt x="192" y="65"/>
                    </a:lnTo>
                    <a:lnTo>
                      <a:pt x="190" y="65"/>
                    </a:lnTo>
                    <a:lnTo>
                      <a:pt x="187" y="65"/>
                    </a:lnTo>
                    <a:lnTo>
                      <a:pt x="183" y="63"/>
                    </a:lnTo>
                    <a:lnTo>
                      <a:pt x="182" y="63"/>
                    </a:lnTo>
                    <a:lnTo>
                      <a:pt x="180" y="63"/>
                    </a:lnTo>
                    <a:lnTo>
                      <a:pt x="178" y="63"/>
                    </a:lnTo>
                    <a:lnTo>
                      <a:pt x="176" y="63"/>
                    </a:lnTo>
                    <a:lnTo>
                      <a:pt x="173" y="63"/>
                    </a:lnTo>
                    <a:lnTo>
                      <a:pt x="171" y="63"/>
                    </a:lnTo>
                    <a:lnTo>
                      <a:pt x="170" y="63"/>
                    </a:lnTo>
                    <a:lnTo>
                      <a:pt x="168" y="63"/>
                    </a:lnTo>
                    <a:lnTo>
                      <a:pt x="163" y="63"/>
                    </a:lnTo>
                    <a:lnTo>
                      <a:pt x="160" y="63"/>
                    </a:lnTo>
                    <a:lnTo>
                      <a:pt x="116" y="60"/>
                    </a:lnTo>
                    <a:lnTo>
                      <a:pt x="112" y="60"/>
                    </a:lnTo>
                    <a:lnTo>
                      <a:pt x="109" y="60"/>
                    </a:lnTo>
                    <a:lnTo>
                      <a:pt x="107" y="60"/>
                    </a:lnTo>
                    <a:lnTo>
                      <a:pt x="102" y="60"/>
                    </a:lnTo>
                    <a:lnTo>
                      <a:pt x="100" y="58"/>
                    </a:lnTo>
                    <a:lnTo>
                      <a:pt x="99" y="58"/>
                    </a:lnTo>
                    <a:lnTo>
                      <a:pt x="80" y="58"/>
                    </a:lnTo>
                    <a:lnTo>
                      <a:pt x="70" y="56"/>
                    </a:lnTo>
                    <a:lnTo>
                      <a:pt x="0" y="51"/>
                    </a:lnTo>
                    <a:lnTo>
                      <a:pt x="0" y="48"/>
                    </a:lnTo>
                    <a:lnTo>
                      <a:pt x="0" y="41"/>
                    </a:lnTo>
                    <a:lnTo>
                      <a:pt x="0" y="39"/>
                    </a:lnTo>
                    <a:lnTo>
                      <a:pt x="2" y="33"/>
                    </a:lnTo>
                    <a:lnTo>
                      <a:pt x="2" y="29"/>
                    </a:lnTo>
                    <a:lnTo>
                      <a:pt x="4" y="9"/>
                    </a:lnTo>
                    <a:lnTo>
                      <a:pt x="4" y="0"/>
                    </a:lnTo>
                    <a:lnTo>
                      <a:pt x="5" y="0"/>
                    </a:lnTo>
                    <a:lnTo>
                      <a:pt x="14" y="0"/>
                    </a:lnTo>
                    <a:lnTo>
                      <a:pt x="39" y="4"/>
                    </a:lnTo>
                    <a:lnTo>
                      <a:pt x="58" y="4"/>
                    </a:lnTo>
                    <a:lnTo>
                      <a:pt x="70" y="5"/>
                    </a:lnTo>
                    <a:lnTo>
                      <a:pt x="71" y="5"/>
                    </a:lnTo>
                    <a:lnTo>
                      <a:pt x="82" y="7"/>
                    </a:lnTo>
                    <a:lnTo>
                      <a:pt x="83" y="7"/>
                    </a:lnTo>
                    <a:lnTo>
                      <a:pt x="85" y="7"/>
                    </a:lnTo>
                    <a:lnTo>
                      <a:pt x="87" y="7"/>
                    </a:lnTo>
                    <a:lnTo>
                      <a:pt x="95" y="7"/>
                    </a:lnTo>
                    <a:lnTo>
                      <a:pt x="121" y="9"/>
                    </a:lnTo>
                    <a:lnTo>
                      <a:pt x="124" y="9"/>
                    </a:lnTo>
                    <a:lnTo>
                      <a:pt x="127" y="9"/>
                    </a:lnTo>
                    <a:lnTo>
                      <a:pt x="129" y="9"/>
                    </a:lnTo>
                    <a:lnTo>
                      <a:pt x="136" y="9"/>
                    </a:lnTo>
                    <a:lnTo>
                      <a:pt x="138" y="11"/>
                    </a:lnTo>
                    <a:lnTo>
                      <a:pt x="139" y="11"/>
                    </a:lnTo>
                    <a:lnTo>
                      <a:pt x="153" y="11"/>
                    </a:lnTo>
                    <a:lnTo>
                      <a:pt x="165" y="11"/>
                    </a:lnTo>
                    <a:lnTo>
                      <a:pt x="168" y="11"/>
                    </a:lnTo>
                    <a:lnTo>
                      <a:pt x="170" y="12"/>
                    </a:lnTo>
                    <a:lnTo>
                      <a:pt x="175" y="12"/>
                    </a:lnTo>
                    <a:lnTo>
                      <a:pt x="178" y="12"/>
                    </a:lnTo>
                    <a:lnTo>
                      <a:pt x="182" y="12"/>
                    </a:lnTo>
                    <a:lnTo>
                      <a:pt x="185" y="12"/>
                    </a:lnTo>
                    <a:lnTo>
                      <a:pt x="188" y="12"/>
                    </a:lnTo>
                    <a:lnTo>
                      <a:pt x="190" y="12"/>
                    </a:lnTo>
                    <a:lnTo>
                      <a:pt x="197" y="12"/>
                    </a:lnTo>
                    <a:lnTo>
                      <a:pt x="200" y="12"/>
                    </a:lnTo>
                    <a:lnTo>
                      <a:pt x="204" y="12"/>
                    </a:lnTo>
                    <a:lnTo>
                      <a:pt x="207" y="14"/>
                    </a:lnTo>
                    <a:lnTo>
                      <a:pt x="236" y="14"/>
                    </a:lnTo>
                    <a:lnTo>
                      <a:pt x="237" y="14"/>
                    </a:lnTo>
                    <a:lnTo>
                      <a:pt x="243" y="16"/>
                    </a:lnTo>
                    <a:lnTo>
                      <a:pt x="244" y="16"/>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9" name="Freeform 72"/>
              <p:cNvSpPr>
                <a:spLocks/>
              </p:cNvSpPr>
              <p:nvPr/>
            </p:nvSpPr>
            <p:spPr bwMode="auto">
              <a:xfrm>
                <a:off x="2097972" y="1304121"/>
                <a:ext cx="1276842" cy="1081583"/>
              </a:xfrm>
              <a:custGeom>
                <a:avLst/>
                <a:gdLst>
                  <a:gd name="T0" fmla="*/ 220 w 667"/>
                  <a:gd name="T1" fmla="*/ 26 h 565"/>
                  <a:gd name="T2" fmla="*/ 230 w 667"/>
                  <a:gd name="T3" fmla="*/ 70 h 565"/>
                  <a:gd name="T4" fmla="*/ 228 w 667"/>
                  <a:gd name="T5" fmla="*/ 87 h 565"/>
                  <a:gd name="T6" fmla="*/ 255 w 667"/>
                  <a:gd name="T7" fmla="*/ 107 h 565"/>
                  <a:gd name="T8" fmla="*/ 271 w 667"/>
                  <a:gd name="T9" fmla="*/ 107 h 565"/>
                  <a:gd name="T10" fmla="*/ 294 w 667"/>
                  <a:gd name="T11" fmla="*/ 100 h 565"/>
                  <a:gd name="T12" fmla="*/ 321 w 667"/>
                  <a:gd name="T13" fmla="*/ 110 h 565"/>
                  <a:gd name="T14" fmla="*/ 335 w 667"/>
                  <a:gd name="T15" fmla="*/ 122 h 565"/>
                  <a:gd name="T16" fmla="*/ 365 w 667"/>
                  <a:gd name="T17" fmla="*/ 124 h 565"/>
                  <a:gd name="T18" fmla="*/ 384 w 667"/>
                  <a:gd name="T19" fmla="*/ 127 h 565"/>
                  <a:gd name="T20" fmla="*/ 423 w 667"/>
                  <a:gd name="T21" fmla="*/ 127 h 565"/>
                  <a:gd name="T22" fmla="*/ 457 w 667"/>
                  <a:gd name="T23" fmla="*/ 124 h 565"/>
                  <a:gd name="T24" fmla="*/ 481 w 667"/>
                  <a:gd name="T25" fmla="*/ 131 h 565"/>
                  <a:gd name="T26" fmla="*/ 499 w 667"/>
                  <a:gd name="T27" fmla="*/ 129 h 565"/>
                  <a:gd name="T28" fmla="*/ 542 w 667"/>
                  <a:gd name="T29" fmla="*/ 139 h 565"/>
                  <a:gd name="T30" fmla="*/ 596 w 667"/>
                  <a:gd name="T31" fmla="*/ 155 h 565"/>
                  <a:gd name="T32" fmla="*/ 645 w 667"/>
                  <a:gd name="T33" fmla="*/ 177 h 565"/>
                  <a:gd name="T34" fmla="*/ 664 w 667"/>
                  <a:gd name="T35" fmla="*/ 200 h 565"/>
                  <a:gd name="T36" fmla="*/ 664 w 667"/>
                  <a:gd name="T37" fmla="*/ 215 h 565"/>
                  <a:gd name="T38" fmla="*/ 631 w 667"/>
                  <a:gd name="T39" fmla="*/ 261 h 565"/>
                  <a:gd name="T40" fmla="*/ 618 w 667"/>
                  <a:gd name="T41" fmla="*/ 283 h 565"/>
                  <a:gd name="T42" fmla="*/ 592 w 667"/>
                  <a:gd name="T43" fmla="*/ 307 h 565"/>
                  <a:gd name="T44" fmla="*/ 582 w 667"/>
                  <a:gd name="T45" fmla="*/ 332 h 565"/>
                  <a:gd name="T46" fmla="*/ 599 w 667"/>
                  <a:gd name="T47" fmla="*/ 351 h 565"/>
                  <a:gd name="T48" fmla="*/ 581 w 667"/>
                  <a:gd name="T49" fmla="*/ 392 h 565"/>
                  <a:gd name="T50" fmla="*/ 577 w 667"/>
                  <a:gd name="T51" fmla="*/ 405 h 565"/>
                  <a:gd name="T52" fmla="*/ 365 w 667"/>
                  <a:gd name="T53" fmla="*/ 520 h 565"/>
                  <a:gd name="T54" fmla="*/ 266 w 667"/>
                  <a:gd name="T55" fmla="*/ 493 h 565"/>
                  <a:gd name="T56" fmla="*/ 210 w 667"/>
                  <a:gd name="T57" fmla="*/ 476 h 565"/>
                  <a:gd name="T58" fmla="*/ 147 w 667"/>
                  <a:gd name="T59" fmla="*/ 456 h 565"/>
                  <a:gd name="T60" fmla="*/ 79 w 667"/>
                  <a:gd name="T61" fmla="*/ 434 h 565"/>
                  <a:gd name="T62" fmla="*/ 15 w 667"/>
                  <a:gd name="T63" fmla="*/ 414 h 565"/>
                  <a:gd name="T64" fmla="*/ 0 w 667"/>
                  <a:gd name="T65" fmla="*/ 398 h 565"/>
                  <a:gd name="T66" fmla="*/ 1 w 667"/>
                  <a:gd name="T67" fmla="*/ 387 h 565"/>
                  <a:gd name="T68" fmla="*/ 3 w 667"/>
                  <a:gd name="T69" fmla="*/ 370 h 565"/>
                  <a:gd name="T70" fmla="*/ 11 w 667"/>
                  <a:gd name="T71" fmla="*/ 354 h 565"/>
                  <a:gd name="T72" fmla="*/ 11 w 667"/>
                  <a:gd name="T73" fmla="*/ 337 h 565"/>
                  <a:gd name="T74" fmla="*/ 10 w 667"/>
                  <a:gd name="T75" fmla="*/ 321 h 565"/>
                  <a:gd name="T76" fmla="*/ 27 w 667"/>
                  <a:gd name="T77" fmla="*/ 299 h 565"/>
                  <a:gd name="T78" fmla="*/ 37 w 667"/>
                  <a:gd name="T79" fmla="*/ 280 h 565"/>
                  <a:gd name="T80" fmla="*/ 45 w 667"/>
                  <a:gd name="T81" fmla="*/ 273 h 565"/>
                  <a:gd name="T82" fmla="*/ 64 w 667"/>
                  <a:gd name="T83" fmla="*/ 244 h 565"/>
                  <a:gd name="T84" fmla="*/ 83 w 667"/>
                  <a:gd name="T85" fmla="*/ 205 h 565"/>
                  <a:gd name="T86" fmla="*/ 89 w 667"/>
                  <a:gd name="T87" fmla="*/ 190 h 565"/>
                  <a:gd name="T88" fmla="*/ 96 w 667"/>
                  <a:gd name="T89" fmla="*/ 175 h 565"/>
                  <a:gd name="T90" fmla="*/ 103 w 667"/>
                  <a:gd name="T91" fmla="*/ 158 h 565"/>
                  <a:gd name="T92" fmla="*/ 108 w 667"/>
                  <a:gd name="T93" fmla="*/ 144 h 565"/>
                  <a:gd name="T94" fmla="*/ 116 w 667"/>
                  <a:gd name="T95" fmla="*/ 129 h 565"/>
                  <a:gd name="T96" fmla="*/ 123 w 667"/>
                  <a:gd name="T97" fmla="*/ 114 h 565"/>
                  <a:gd name="T98" fmla="*/ 132 w 667"/>
                  <a:gd name="T99" fmla="*/ 90 h 565"/>
                  <a:gd name="T100" fmla="*/ 137 w 667"/>
                  <a:gd name="T101" fmla="*/ 75 h 565"/>
                  <a:gd name="T102" fmla="*/ 147 w 667"/>
                  <a:gd name="T103" fmla="*/ 53 h 565"/>
                  <a:gd name="T104" fmla="*/ 150 w 667"/>
                  <a:gd name="T105" fmla="*/ 38 h 565"/>
                  <a:gd name="T106" fmla="*/ 157 w 667"/>
                  <a:gd name="T107" fmla="*/ 24 h 565"/>
                  <a:gd name="T108" fmla="*/ 159 w 667"/>
                  <a:gd name="T109" fmla="*/ 2 h 565"/>
                  <a:gd name="T110" fmla="*/ 164 w 667"/>
                  <a:gd name="T111" fmla="*/ 7 h 565"/>
                  <a:gd name="T112" fmla="*/ 171 w 667"/>
                  <a:gd name="T113" fmla="*/ 9 h 565"/>
                  <a:gd name="T114" fmla="*/ 186 w 667"/>
                  <a:gd name="T115" fmla="*/ 10 h 565"/>
                  <a:gd name="T116" fmla="*/ 198 w 667"/>
                  <a:gd name="T117" fmla="*/ 9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7" h="565">
                    <a:moveTo>
                      <a:pt x="199" y="14"/>
                    </a:moveTo>
                    <a:lnTo>
                      <a:pt x="198" y="19"/>
                    </a:lnTo>
                    <a:lnTo>
                      <a:pt x="201" y="24"/>
                    </a:lnTo>
                    <a:lnTo>
                      <a:pt x="206" y="26"/>
                    </a:lnTo>
                    <a:lnTo>
                      <a:pt x="211" y="24"/>
                    </a:lnTo>
                    <a:lnTo>
                      <a:pt x="216" y="24"/>
                    </a:lnTo>
                    <a:lnTo>
                      <a:pt x="220" y="26"/>
                    </a:lnTo>
                    <a:lnTo>
                      <a:pt x="230" y="41"/>
                    </a:lnTo>
                    <a:lnTo>
                      <a:pt x="232" y="43"/>
                    </a:lnTo>
                    <a:lnTo>
                      <a:pt x="233" y="55"/>
                    </a:lnTo>
                    <a:lnTo>
                      <a:pt x="232" y="65"/>
                    </a:lnTo>
                    <a:lnTo>
                      <a:pt x="232" y="66"/>
                    </a:lnTo>
                    <a:lnTo>
                      <a:pt x="230" y="68"/>
                    </a:lnTo>
                    <a:lnTo>
                      <a:pt x="230" y="70"/>
                    </a:lnTo>
                    <a:lnTo>
                      <a:pt x="230" y="73"/>
                    </a:lnTo>
                    <a:lnTo>
                      <a:pt x="230" y="75"/>
                    </a:lnTo>
                    <a:lnTo>
                      <a:pt x="230" y="78"/>
                    </a:lnTo>
                    <a:lnTo>
                      <a:pt x="228" y="82"/>
                    </a:lnTo>
                    <a:lnTo>
                      <a:pt x="227" y="83"/>
                    </a:lnTo>
                    <a:lnTo>
                      <a:pt x="227" y="85"/>
                    </a:lnTo>
                    <a:lnTo>
                      <a:pt x="228" y="87"/>
                    </a:lnTo>
                    <a:lnTo>
                      <a:pt x="232" y="92"/>
                    </a:lnTo>
                    <a:lnTo>
                      <a:pt x="233" y="94"/>
                    </a:lnTo>
                    <a:lnTo>
                      <a:pt x="243" y="99"/>
                    </a:lnTo>
                    <a:lnTo>
                      <a:pt x="250" y="102"/>
                    </a:lnTo>
                    <a:lnTo>
                      <a:pt x="252" y="104"/>
                    </a:lnTo>
                    <a:lnTo>
                      <a:pt x="254" y="105"/>
                    </a:lnTo>
                    <a:lnTo>
                      <a:pt x="255" y="107"/>
                    </a:lnTo>
                    <a:lnTo>
                      <a:pt x="257" y="107"/>
                    </a:lnTo>
                    <a:lnTo>
                      <a:pt x="259" y="107"/>
                    </a:lnTo>
                    <a:lnTo>
                      <a:pt x="262" y="107"/>
                    </a:lnTo>
                    <a:lnTo>
                      <a:pt x="264" y="105"/>
                    </a:lnTo>
                    <a:lnTo>
                      <a:pt x="267" y="105"/>
                    </a:lnTo>
                    <a:lnTo>
                      <a:pt x="269" y="107"/>
                    </a:lnTo>
                    <a:lnTo>
                      <a:pt x="271" y="107"/>
                    </a:lnTo>
                    <a:lnTo>
                      <a:pt x="279" y="105"/>
                    </a:lnTo>
                    <a:lnTo>
                      <a:pt x="284" y="104"/>
                    </a:lnTo>
                    <a:lnTo>
                      <a:pt x="286" y="104"/>
                    </a:lnTo>
                    <a:lnTo>
                      <a:pt x="288" y="104"/>
                    </a:lnTo>
                    <a:lnTo>
                      <a:pt x="288" y="102"/>
                    </a:lnTo>
                    <a:lnTo>
                      <a:pt x="289" y="102"/>
                    </a:lnTo>
                    <a:lnTo>
                      <a:pt x="294" y="100"/>
                    </a:lnTo>
                    <a:lnTo>
                      <a:pt x="299" y="104"/>
                    </a:lnTo>
                    <a:lnTo>
                      <a:pt x="301" y="104"/>
                    </a:lnTo>
                    <a:lnTo>
                      <a:pt x="308" y="105"/>
                    </a:lnTo>
                    <a:lnTo>
                      <a:pt x="315" y="105"/>
                    </a:lnTo>
                    <a:lnTo>
                      <a:pt x="318" y="109"/>
                    </a:lnTo>
                    <a:lnTo>
                      <a:pt x="320" y="110"/>
                    </a:lnTo>
                    <a:lnTo>
                      <a:pt x="321" y="110"/>
                    </a:lnTo>
                    <a:lnTo>
                      <a:pt x="323" y="110"/>
                    </a:lnTo>
                    <a:lnTo>
                      <a:pt x="325" y="110"/>
                    </a:lnTo>
                    <a:lnTo>
                      <a:pt x="326" y="110"/>
                    </a:lnTo>
                    <a:lnTo>
                      <a:pt x="328" y="112"/>
                    </a:lnTo>
                    <a:lnTo>
                      <a:pt x="335" y="117"/>
                    </a:lnTo>
                    <a:lnTo>
                      <a:pt x="335" y="119"/>
                    </a:lnTo>
                    <a:lnTo>
                      <a:pt x="335" y="122"/>
                    </a:lnTo>
                    <a:lnTo>
                      <a:pt x="343" y="122"/>
                    </a:lnTo>
                    <a:lnTo>
                      <a:pt x="345" y="122"/>
                    </a:lnTo>
                    <a:lnTo>
                      <a:pt x="354" y="124"/>
                    </a:lnTo>
                    <a:lnTo>
                      <a:pt x="355" y="126"/>
                    </a:lnTo>
                    <a:lnTo>
                      <a:pt x="359" y="126"/>
                    </a:lnTo>
                    <a:lnTo>
                      <a:pt x="360" y="124"/>
                    </a:lnTo>
                    <a:lnTo>
                      <a:pt x="365" y="124"/>
                    </a:lnTo>
                    <a:lnTo>
                      <a:pt x="372" y="124"/>
                    </a:lnTo>
                    <a:lnTo>
                      <a:pt x="374" y="122"/>
                    </a:lnTo>
                    <a:lnTo>
                      <a:pt x="376" y="122"/>
                    </a:lnTo>
                    <a:lnTo>
                      <a:pt x="377" y="122"/>
                    </a:lnTo>
                    <a:lnTo>
                      <a:pt x="381" y="122"/>
                    </a:lnTo>
                    <a:lnTo>
                      <a:pt x="382" y="124"/>
                    </a:lnTo>
                    <a:lnTo>
                      <a:pt x="384" y="127"/>
                    </a:lnTo>
                    <a:lnTo>
                      <a:pt x="384" y="129"/>
                    </a:lnTo>
                    <a:lnTo>
                      <a:pt x="386" y="129"/>
                    </a:lnTo>
                    <a:lnTo>
                      <a:pt x="393" y="131"/>
                    </a:lnTo>
                    <a:lnTo>
                      <a:pt x="406" y="132"/>
                    </a:lnTo>
                    <a:lnTo>
                      <a:pt x="409" y="129"/>
                    </a:lnTo>
                    <a:lnTo>
                      <a:pt x="413" y="129"/>
                    </a:lnTo>
                    <a:lnTo>
                      <a:pt x="423" y="127"/>
                    </a:lnTo>
                    <a:lnTo>
                      <a:pt x="433" y="127"/>
                    </a:lnTo>
                    <a:lnTo>
                      <a:pt x="438" y="127"/>
                    </a:lnTo>
                    <a:lnTo>
                      <a:pt x="440" y="129"/>
                    </a:lnTo>
                    <a:lnTo>
                      <a:pt x="448" y="129"/>
                    </a:lnTo>
                    <a:lnTo>
                      <a:pt x="452" y="126"/>
                    </a:lnTo>
                    <a:lnTo>
                      <a:pt x="454" y="124"/>
                    </a:lnTo>
                    <a:lnTo>
                      <a:pt x="457" y="124"/>
                    </a:lnTo>
                    <a:lnTo>
                      <a:pt x="459" y="127"/>
                    </a:lnTo>
                    <a:lnTo>
                      <a:pt x="462" y="127"/>
                    </a:lnTo>
                    <a:lnTo>
                      <a:pt x="465" y="129"/>
                    </a:lnTo>
                    <a:lnTo>
                      <a:pt x="470" y="129"/>
                    </a:lnTo>
                    <a:lnTo>
                      <a:pt x="474" y="129"/>
                    </a:lnTo>
                    <a:lnTo>
                      <a:pt x="479" y="129"/>
                    </a:lnTo>
                    <a:lnTo>
                      <a:pt x="481" y="131"/>
                    </a:lnTo>
                    <a:lnTo>
                      <a:pt x="482" y="131"/>
                    </a:lnTo>
                    <a:lnTo>
                      <a:pt x="484" y="132"/>
                    </a:lnTo>
                    <a:lnTo>
                      <a:pt x="487" y="132"/>
                    </a:lnTo>
                    <a:lnTo>
                      <a:pt x="491" y="132"/>
                    </a:lnTo>
                    <a:lnTo>
                      <a:pt x="496" y="131"/>
                    </a:lnTo>
                    <a:lnTo>
                      <a:pt x="498" y="131"/>
                    </a:lnTo>
                    <a:lnTo>
                      <a:pt x="499" y="129"/>
                    </a:lnTo>
                    <a:lnTo>
                      <a:pt x="521" y="134"/>
                    </a:lnTo>
                    <a:lnTo>
                      <a:pt x="523" y="134"/>
                    </a:lnTo>
                    <a:lnTo>
                      <a:pt x="528" y="136"/>
                    </a:lnTo>
                    <a:lnTo>
                      <a:pt x="530" y="136"/>
                    </a:lnTo>
                    <a:lnTo>
                      <a:pt x="533" y="138"/>
                    </a:lnTo>
                    <a:lnTo>
                      <a:pt x="535" y="138"/>
                    </a:lnTo>
                    <a:lnTo>
                      <a:pt x="542" y="139"/>
                    </a:lnTo>
                    <a:lnTo>
                      <a:pt x="547" y="141"/>
                    </a:lnTo>
                    <a:lnTo>
                      <a:pt x="550" y="143"/>
                    </a:lnTo>
                    <a:lnTo>
                      <a:pt x="552" y="143"/>
                    </a:lnTo>
                    <a:lnTo>
                      <a:pt x="559" y="144"/>
                    </a:lnTo>
                    <a:lnTo>
                      <a:pt x="569" y="146"/>
                    </a:lnTo>
                    <a:lnTo>
                      <a:pt x="570" y="146"/>
                    </a:lnTo>
                    <a:lnTo>
                      <a:pt x="596" y="155"/>
                    </a:lnTo>
                    <a:lnTo>
                      <a:pt x="603" y="156"/>
                    </a:lnTo>
                    <a:lnTo>
                      <a:pt x="604" y="156"/>
                    </a:lnTo>
                    <a:lnTo>
                      <a:pt x="623" y="161"/>
                    </a:lnTo>
                    <a:lnTo>
                      <a:pt x="643" y="166"/>
                    </a:lnTo>
                    <a:lnTo>
                      <a:pt x="645" y="171"/>
                    </a:lnTo>
                    <a:lnTo>
                      <a:pt x="645" y="175"/>
                    </a:lnTo>
                    <a:lnTo>
                      <a:pt x="645" y="177"/>
                    </a:lnTo>
                    <a:lnTo>
                      <a:pt x="648" y="182"/>
                    </a:lnTo>
                    <a:lnTo>
                      <a:pt x="648" y="183"/>
                    </a:lnTo>
                    <a:lnTo>
                      <a:pt x="659" y="192"/>
                    </a:lnTo>
                    <a:lnTo>
                      <a:pt x="662" y="193"/>
                    </a:lnTo>
                    <a:lnTo>
                      <a:pt x="664" y="197"/>
                    </a:lnTo>
                    <a:lnTo>
                      <a:pt x="664" y="199"/>
                    </a:lnTo>
                    <a:lnTo>
                      <a:pt x="664" y="200"/>
                    </a:lnTo>
                    <a:lnTo>
                      <a:pt x="664" y="204"/>
                    </a:lnTo>
                    <a:lnTo>
                      <a:pt x="664" y="205"/>
                    </a:lnTo>
                    <a:lnTo>
                      <a:pt x="665" y="209"/>
                    </a:lnTo>
                    <a:lnTo>
                      <a:pt x="667" y="210"/>
                    </a:lnTo>
                    <a:lnTo>
                      <a:pt x="667" y="212"/>
                    </a:lnTo>
                    <a:lnTo>
                      <a:pt x="665" y="214"/>
                    </a:lnTo>
                    <a:lnTo>
                      <a:pt x="664" y="215"/>
                    </a:lnTo>
                    <a:lnTo>
                      <a:pt x="657" y="222"/>
                    </a:lnTo>
                    <a:lnTo>
                      <a:pt x="645" y="238"/>
                    </a:lnTo>
                    <a:lnTo>
                      <a:pt x="642" y="243"/>
                    </a:lnTo>
                    <a:lnTo>
                      <a:pt x="642" y="244"/>
                    </a:lnTo>
                    <a:lnTo>
                      <a:pt x="638" y="249"/>
                    </a:lnTo>
                    <a:lnTo>
                      <a:pt x="636" y="254"/>
                    </a:lnTo>
                    <a:lnTo>
                      <a:pt x="631" y="261"/>
                    </a:lnTo>
                    <a:lnTo>
                      <a:pt x="625" y="266"/>
                    </a:lnTo>
                    <a:lnTo>
                      <a:pt x="623" y="270"/>
                    </a:lnTo>
                    <a:lnTo>
                      <a:pt x="623" y="271"/>
                    </a:lnTo>
                    <a:lnTo>
                      <a:pt x="623" y="273"/>
                    </a:lnTo>
                    <a:lnTo>
                      <a:pt x="623" y="275"/>
                    </a:lnTo>
                    <a:lnTo>
                      <a:pt x="621" y="278"/>
                    </a:lnTo>
                    <a:lnTo>
                      <a:pt x="618" y="283"/>
                    </a:lnTo>
                    <a:lnTo>
                      <a:pt x="613" y="287"/>
                    </a:lnTo>
                    <a:lnTo>
                      <a:pt x="606" y="288"/>
                    </a:lnTo>
                    <a:lnTo>
                      <a:pt x="604" y="290"/>
                    </a:lnTo>
                    <a:lnTo>
                      <a:pt x="603" y="292"/>
                    </a:lnTo>
                    <a:lnTo>
                      <a:pt x="598" y="297"/>
                    </a:lnTo>
                    <a:lnTo>
                      <a:pt x="596" y="300"/>
                    </a:lnTo>
                    <a:lnTo>
                      <a:pt x="592" y="307"/>
                    </a:lnTo>
                    <a:lnTo>
                      <a:pt x="591" y="309"/>
                    </a:lnTo>
                    <a:lnTo>
                      <a:pt x="586" y="312"/>
                    </a:lnTo>
                    <a:lnTo>
                      <a:pt x="584" y="314"/>
                    </a:lnTo>
                    <a:lnTo>
                      <a:pt x="584" y="327"/>
                    </a:lnTo>
                    <a:lnTo>
                      <a:pt x="582" y="329"/>
                    </a:lnTo>
                    <a:lnTo>
                      <a:pt x="582" y="331"/>
                    </a:lnTo>
                    <a:lnTo>
                      <a:pt x="582" y="332"/>
                    </a:lnTo>
                    <a:lnTo>
                      <a:pt x="582" y="334"/>
                    </a:lnTo>
                    <a:lnTo>
                      <a:pt x="582" y="336"/>
                    </a:lnTo>
                    <a:lnTo>
                      <a:pt x="592" y="339"/>
                    </a:lnTo>
                    <a:lnTo>
                      <a:pt x="596" y="341"/>
                    </a:lnTo>
                    <a:lnTo>
                      <a:pt x="601" y="349"/>
                    </a:lnTo>
                    <a:lnTo>
                      <a:pt x="601" y="351"/>
                    </a:lnTo>
                    <a:lnTo>
                      <a:pt x="599" y="351"/>
                    </a:lnTo>
                    <a:lnTo>
                      <a:pt x="596" y="356"/>
                    </a:lnTo>
                    <a:lnTo>
                      <a:pt x="592" y="368"/>
                    </a:lnTo>
                    <a:lnTo>
                      <a:pt x="589" y="375"/>
                    </a:lnTo>
                    <a:lnTo>
                      <a:pt x="587" y="378"/>
                    </a:lnTo>
                    <a:lnTo>
                      <a:pt x="586" y="378"/>
                    </a:lnTo>
                    <a:lnTo>
                      <a:pt x="582" y="383"/>
                    </a:lnTo>
                    <a:lnTo>
                      <a:pt x="581" y="392"/>
                    </a:lnTo>
                    <a:lnTo>
                      <a:pt x="581" y="393"/>
                    </a:lnTo>
                    <a:lnTo>
                      <a:pt x="579" y="393"/>
                    </a:lnTo>
                    <a:lnTo>
                      <a:pt x="579" y="397"/>
                    </a:lnTo>
                    <a:lnTo>
                      <a:pt x="579" y="398"/>
                    </a:lnTo>
                    <a:lnTo>
                      <a:pt x="577" y="402"/>
                    </a:lnTo>
                    <a:lnTo>
                      <a:pt x="577" y="404"/>
                    </a:lnTo>
                    <a:lnTo>
                      <a:pt x="577" y="405"/>
                    </a:lnTo>
                    <a:lnTo>
                      <a:pt x="577" y="407"/>
                    </a:lnTo>
                    <a:lnTo>
                      <a:pt x="562" y="463"/>
                    </a:lnTo>
                    <a:lnTo>
                      <a:pt x="557" y="485"/>
                    </a:lnTo>
                    <a:lnTo>
                      <a:pt x="538" y="565"/>
                    </a:lnTo>
                    <a:lnTo>
                      <a:pt x="450" y="542"/>
                    </a:lnTo>
                    <a:lnTo>
                      <a:pt x="406" y="532"/>
                    </a:lnTo>
                    <a:lnTo>
                      <a:pt x="365" y="520"/>
                    </a:lnTo>
                    <a:lnTo>
                      <a:pt x="364" y="520"/>
                    </a:lnTo>
                    <a:lnTo>
                      <a:pt x="332" y="512"/>
                    </a:lnTo>
                    <a:lnTo>
                      <a:pt x="318" y="507"/>
                    </a:lnTo>
                    <a:lnTo>
                      <a:pt x="316" y="507"/>
                    </a:lnTo>
                    <a:lnTo>
                      <a:pt x="294" y="502"/>
                    </a:lnTo>
                    <a:lnTo>
                      <a:pt x="293" y="500"/>
                    </a:lnTo>
                    <a:lnTo>
                      <a:pt x="266" y="493"/>
                    </a:lnTo>
                    <a:lnTo>
                      <a:pt x="250" y="488"/>
                    </a:lnTo>
                    <a:lnTo>
                      <a:pt x="240" y="485"/>
                    </a:lnTo>
                    <a:lnTo>
                      <a:pt x="232" y="481"/>
                    </a:lnTo>
                    <a:lnTo>
                      <a:pt x="218" y="478"/>
                    </a:lnTo>
                    <a:lnTo>
                      <a:pt x="216" y="478"/>
                    </a:lnTo>
                    <a:lnTo>
                      <a:pt x="215" y="478"/>
                    </a:lnTo>
                    <a:lnTo>
                      <a:pt x="210" y="476"/>
                    </a:lnTo>
                    <a:lnTo>
                      <a:pt x="205" y="475"/>
                    </a:lnTo>
                    <a:lnTo>
                      <a:pt x="199" y="473"/>
                    </a:lnTo>
                    <a:lnTo>
                      <a:pt x="193" y="470"/>
                    </a:lnTo>
                    <a:lnTo>
                      <a:pt x="191" y="470"/>
                    </a:lnTo>
                    <a:lnTo>
                      <a:pt x="169" y="463"/>
                    </a:lnTo>
                    <a:lnTo>
                      <a:pt x="157" y="459"/>
                    </a:lnTo>
                    <a:lnTo>
                      <a:pt x="147" y="456"/>
                    </a:lnTo>
                    <a:lnTo>
                      <a:pt x="142" y="454"/>
                    </a:lnTo>
                    <a:lnTo>
                      <a:pt x="132" y="451"/>
                    </a:lnTo>
                    <a:lnTo>
                      <a:pt x="122" y="448"/>
                    </a:lnTo>
                    <a:lnTo>
                      <a:pt x="96" y="439"/>
                    </a:lnTo>
                    <a:lnTo>
                      <a:pt x="93" y="439"/>
                    </a:lnTo>
                    <a:lnTo>
                      <a:pt x="84" y="436"/>
                    </a:lnTo>
                    <a:lnTo>
                      <a:pt x="79" y="434"/>
                    </a:lnTo>
                    <a:lnTo>
                      <a:pt x="69" y="432"/>
                    </a:lnTo>
                    <a:lnTo>
                      <a:pt x="59" y="429"/>
                    </a:lnTo>
                    <a:lnTo>
                      <a:pt x="57" y="427"/>
                    </a:lnTo>
                    <a:lnTo>
                      <a:pt x="50" y="426"/>
                    </a:lnTo>
                    <a:lnTo>
                      <a:pt x="35" y="420"/>
                    </a:lnTo>
                    <a:lnTo>
                      <a:pt x="16" y="414"/>
                    </a:lnTo>
                    <a:lnTo>
                      <a:pt x="15" y="414"/>
                    </a:lnTo>
                    <a:lnTo>
                      <a:pt x="6" y="412"/>
                    </a:lnTo>
                    <a:lnTo>
                      <a:pt x="6" y="410"/>
                    </a:lnTo>
                    <a:lnTo>
                      <a:pt x="5" y="405"/>
                    </a:lnTo>
                    <a:lnTo>
                      <a:pt x="3" y="405"/>
                    </a:lnTo>
                    <a:lnTo>
                      <a:pt x="1" y="404"/>
                    </a:lnTo>
                    <a:lnTo>
                      <a:pt x="1" y="402"/>
                    </a:lnTo>
                    <a:lnTo>
                      <a:pt x="0" y="398"/>
                    </a:lnTo>
                    <a:lnTo>
                      <a:pt x="0" y="397"/>
                    </a:lnTo>
                    <a:lnTo>
                      <a:pt x="1" y="395"/>
                    </a:lnTo>
                    <a:lnTo>
                      <a:pt x="1" y="393"/>
                    </a:lnTo>
                    <a:lnTo>
                      <a:pt x="1" y="392"/>
                    </a:lnTo>
                    <a:lnTo>
                      <a:pt x="1" y="390"/>
                    </a:lnTo>
                    <a:lnTo>
                      <a:pt x="1" y="388"/>
                    </a:lnTo>
                    <a:lnTo>
                      <a:pt x="1" y="387"/>
                    </a:lnTo>
                    <a:lnTo>
                      <a:pt x="1" y="385"/>
                    </a:lnTo>
                    <a:lnTo>
                      <a:pt x="1" y="382"/>
                    </a:lnTo>
                    <a:lnTo>
                      <a:pt x="1" y="380"/>
                    </a:lnTo>
                    <a:lnTo>
                      <a:pt x="3" y="376"/>
                    </a:lnTo>
                    <a:lnTo>
                      <a:pt x="1" y="373"/>
                    </a:lnTo>
                    <a:lnTo>
                      <a:pt x="3" y="371"/>
                    </a:lnTo>
                    <a:lnTo>
                      <a:pt x="3" y="370"/>
                    </a:lnTo>
                    <a:lnTo>
                      <a:pt x="5" y="368"/>
                    </a:lnTo>
                    <a:lnTo>
                      <a:pt x="5" y="365"/>
                    </a:lnTo>
                    <a:lnTo>
                      <a:pt x="5" y="363"/>
                    </a:lnTo>
                    <a:lnTo>
                      <a:pt x="6" y="361"/>
                    </a:lnTo>
                    <a:lnTo>
                      <a:pt x="6" y="360"/>
                    </a:lnTo>
                    <a:lnTo>
                      <a:pt x="8" y="358"/>
                    </a:lnTo>
                    <a:lnTo>
                      <a:pt x="11" y="354"/>
                    </a:lnTo>
                    <a:lnTo>
                      <a:pt x="13" y="351"/>
                    </a:lnTo>
                    <a:lnTo>
                      <a:pt x="13" y="348"/>
                    </a:lnTo>
                    <a:lnTo>
                      <a:pt x="13" y="346"/>
                    </a:lnTo>
                    <a:lnTo>
                      <a:pt x="13" y="343"/>
                    </a:lnTo>
                    <a:lnTo>
                      <a:pt x="13" y="341"/>
                    </a:lnTo>
                    <a:lnTo>
                      <a:pt x="11" y="339"/>
                    </a:lnTo>
                    <a:lnTo>
                      <a:pt x="11" y="337"/>
                    </a:lnTo>
                    <a:lnTo>
                      <a:pt x="11" y="332"/>
                    </a:lnTo>
                    <a:lnTo>
                      <a:pt x="10" y="332"/>
                    </a:lnTo>
                    <a:lnTo>
                      <a:pt x="10" y="331"/>
                    </a:lnTo>
                    <a:lnTo>
                      <a:pt x="10" y="326"/>
                    </a:lnTo>
                    <a:lnTo>
                      <a:pt x="10" y="324"/>
                    </a:lnTo>
                    <a:lnTo>
                      <a:pt x="10" y="322"/>
                    </a:lnTo>
                    <a:lnTo>
                      <a:pt x="10" y="321"/>
                    </a:lnTo>
                    <a:lnTo>
                      <a:pt x="16" y="314"/>
                    </a:lnTo>
                    <a:lnTo>
                      <a:pt x="18" y="312"/>
                    </a:lnTo>
                    <a:lnTo>
                      <a:pt x="18" y="310"/>
                    </a:lnTo>
                    <a:lnTo>
                      <a:pt x="22" y="309"/>
                    </a:lnTo>
                    <a:lnTo>
                      <a:pt x="22" y="307"/>
                    </a:lnTo>
                    <a:lnTo>
                      <a:pt x="25" y="300"/>
                    </a:lnTo>
                    <a:lnTo>
                      <a:pt x="27" y="299"/>
                    </a:lnTo>
                    <a:lnTo>
                      <a:pt x="27" y="297"/>
                    </a:lnTo>
                    <a:lnTo>
                      <a:pt x="28" y="295"/>
                    </a:lnTo>
                    <a:lnTo>
                      <a:pt x="32" y="290"/>
                    </a:lnTo>
                    <a:lnTo>
                      <a:pt x="33" y="288"/>
                    </a:lnTo>
                    <a:lnTo>
                      <a:pt x="33" y="287"/>
                    </a:lnTo>
                    <a:lnTo>
                      <a:pt x="37" y="283"/>
                    </a:lnTo>
                    <a:lnTo>
                      <a:pt x="37" y="280"/>
                    </a:lnTo>
                    <a:lnTo>
                      <a:pt x="35" y="280"/>
                    </a:lnTo>
                    <a:lnTo>
                      <a:pt x="35" y="278"/>
                    </a:lnTo>
                    <a:lnTo>
                      <a:pt x="37" y="276"/>
                    </a:lnTo>
                    <a:lnTo>
                      <a:pt x="39" y="276"/>
                    </a:lnTo>
                    <a:lnTo>
                      <a:pt x="40" y="276"/>
                    </a:lnTo>
                    <a:lnTo>
                      <a:pt x="42" y="276"/>
                    </a:lnTo>
                    <a:lnTo>
                      <a:pt x="45" y="273"/>
                    </a:lnTo>
                    <a:lnTo>
                      <a:pt x="49" y="268"/>
                    </a:lnTo>
                    <a:lnTo>
                      <a:pt x="52" y="263"/>
                    </a:lnTo>
                    <a:lnTo>
                      <a:pt x="55" y="258"/>
                    </a:lnTo>
                    <a:lnTo>
                      <a:pt x="59" y="253"/>
                    </a:lnTo>
                    <a:lnTo>
                      <a:pt x="62" y="248"/>
                    </a:lnTo>
                    <a:lnTo>
                      <a:pt x="64" y="246"/>
                    </a:lnTo>
                    <a:lnTo>
                      <a:pt x="64" y="244"/>
                    </a:lnTo>
                    <a:lnTo>
                      <a:pt x="69" y="236"/>
                    </a:lnTo>
                    <a:lnTo>
                      <a:pt x="72" y="231"/>
                    </a:lnTo>
                    <a:lnTo>
                      <a:pt x="74" y="226"/>
                    </a:lnTo>
                    <a:lnTo>
                      <a:pt x="76" y="221"/>
                    </a:lnTo>
                    <a:lnTo>
                      <a:pt x="79" y="214"/>
                    </a:lnTo>
                    <a:lnTo>
                      <a:pt x="83" y="207"/>
                    </a:lnTo>
                    <a:lnTo>
                      <a:pt x="83" y="205"/>
                    </a:lnTo>
                    <a:lnTo>
                      <a:pt x="84" y="200"/>
                    </a:lnTo>
                    <a:lnTo>
                      <a:pt x="86" y="199"/>
                    </a:lnTo>
                    <a:lnTo>
                      <a:pt x="86" y="197"/>
                    </a:lnTo>
                    <a:lnTo>
                      <a:pt x="88" y="195"/>
                    </a:lnTo>
                    <a:lnTo>
                      <a:pt x="88" y="192"/>
                    </a:lnTo>
                    <a:lnTo>
                      <a:pt x="88" y="190"/>
                    </a:lnTo>
                    <a:lnTo>
                      <a:pt x="89" y="190"/>
                    </a:lnTo>
                    <a:lnTo>
                      <a:pt x="89" y="188"/>
                    </a:lnTo>
                    <a:lnTo>
                      <a:pt x="89" y="187"/>
                    </a:lnTo>
                    <a:lnTo>
                      <a:pt x="91" y="185"/>
                    </a:lnTo>
                    <a:lnTo>
                      <a:pt x="93" y="182"/>
                    </a:lnTo>
                    <a:lnTo>
                      <a:pt x="94" y="178"/>
                    </a:lnTo>
                    <a:lnTo>
                      <a:pt x="96" y="177"/>
                    </a:lnTo>
                    <a:lnTo>
                      <a:pt x="96" y="175"/>
                    </a:lnTo>
                    <a:lnTo>
                      <a:pt x="98" y="171"/>
                    </a:lnTo>
                    <a:lnTo>
                      <a:pt x="98" y="170"/>
                    </a:lnTo>
                    <a:lnTo>
                      <a:pt x="99" y="166"/>
                    </a:lnTo>
                    <a:lnTo>
                      <a:pt x="103" y="160"/>
                    </a:lnTo>
                    <a:lnTo>
                      <a:pt x="103" y="158"/>
                    </a:lnTo>
                    <a:lnTo>
                      <a:pt x="101" y="158"/>
                    </a:lnTo>
                    <a:lnTo>
                      <a:pt x="103" y="158"/>
                    </a:lnTo>
                    <a:lnTo>
                      <a:pt x="103" y="156"/>
                    </a:lnTo>
                    <a:lnTo>
                      <a:pt x="105" y="155"/>
                    </a:lnTo>
                    <a:lnTo>
                      <a:pt x="105" y="153"/>
                    </a:lnTo>
                    <a:lnTo>
                      <a:pt x="105" y="151"/>
                    </a:lnTo>
                    <a:lnTo>
                      <a:pt x="106" y="149"/>
                    </a:lnTo>
                    <a:lnTo>
                      <a:pt x="108" y="146"/>
                    </a:lnTo>
                    <a:lnTo>
                      <a:pt x="108" y="144"/>
                    </a:lnTo>
                    <a:lnTo>
                      <a:pt x="108" y="143"/>
                    </a:lnTo>
                    <a:lnTo>
                      <a:pt x="108" y="141"/>
                    </a:lnTo>
                    <a:lnTo>
                      <a:pt x="110" y="138"/>
                    </a:lnTo>
                    <a:lnTo>
                      <a:pt x="111" y="138"/>
                    </a:lnTo>
                    <a:lnTo>
                      <a:pt x="111" y="136"/>
                    </a:lnTo>
                    <a:lnTo>
                      <a:pt x="115" y="131"/>
                    </a:lnTo>
                    <a:lnTo>
                      <a:pt x="116" y="129"/>
                    </a:lnTo>
                    <a:lnTo>
                      <a:pt x="116" y="127"/>
                    </a:lnTo>
                    <a:lnTo>
                      <a:pt x="118" y="124"/>
                    </a:lnTo>
                    <a:lnTo>
                      <a:pt x="122" y="117"/>
                    </a:lnTo>
                    <a:lnTo>
                      <a:pt x="120" y="117"/>
                    </a:lnTo>
                    <a:lnTo>
                      <a:pt x="122" y="116"/>
                    </a:lnTo>
                    <a:lnTo>
                      <a:pt x="122" y="114"/>
                    </a:lnTo>
                    <a:lnTo>
                      <a:pt x="123" y="114"/>
                    </a:lnTo>
                    <a:lnTo>
                      <a:pt x="127" y="109"/>
                    </a:lnTo>
                    <a:lnTo>
                      <a:pt x="128" y="104"/>
                    </a:lnTo>
                    <a:lnTo>
                      <a:pt x="128" y="102"/>
                    </a:lnTo>
                    <a:lnTo>
                      <a:pt x="132" y="95"/>
                    </a:lnTo>
                    <a:lnTo>
                      <a:pt x="133" y="92"/>
                    </a:lnTo>
                    <a:lnTo>
                      <a:pt x="133" y="90"/>
                    </a:lnTo>
                    <a:lnTo>
                      <a:pt x="132" y="90"/>
                    </a:lnTo>
                    <a:lnTo>
                      <a:pt x="130" y="88"/>
                    </a:lnTo>
                    <a:lnTo>
                      <a:pt x="133" y="88"/>
                    </a:lnTo>
                    <a:lnTo>
                      <a:pt x="135" y="85"/>
                    </a:lnTo>
                    <a:lnTo>
                      <a:pt x="137" y="82"/>
                    </a:lnTo>
                    <a:lnTo>
                      <a:pt x="137" y="78"/>
                    </a:lnTo>
                    <a:lnTo>
                      <a:pt x="137" y="77"/>
                    </a:lnTo>
                    <a:lnTo>
                      <a:pt x="137" y="75"/>
                    </a:lnTo>
                    <a:lnTo>
                      <a:pt x="138" y="75"/>
                    </a:lnTo>
                    <a:lnTo>
                      <a:pt x="140" y="73"/>
                    </a:lnTo>
                    <a:lnTo>
                      <a:pt x="142" y="68"/>
                    </a:lnTo>
                    <a:lnTo>
                      <a:pt x="142" y="66"/>
                    </a:lnTo>
                    <a:lnTo>
                      <a:pt x="145" y="58"/>
                    </a:lnTo>
                    <a:lnTo>
                      <a:pt x="147" y="55"/>
                    </a:lnTo>
                    <a:lnTo>
                      <a:pt x="147" y="53"/>
                    </a:lnTo>
                    <a:lnTo>
                      <a:pt x="147" y="51"/>
                    </a:lnTo>
                    <a:lnTo>
                      <a:pt x="147" y="48"/>
                    </a:lnTo>
                    <a:lnTo>
                      <a:pt x="145" y="48"/>
                    </a:lnTo>
                    <a:lnTo>
                      <a:pt x="147" y="48"/>
                    </a:lnTo>
                    <a:lnTo>
                      <a:pt x="147" y="46"/>
                    </a:lnTo>
                    <a:lnTo>
                      <a:pt x="150" y="41"/>
                    </a:lnTo>
                    <a:lnTo>
                      <a:pt x="150" y="38"/>
                    </a:lnTo>
                    <a:lnTo>
                      <a:pt x="152" y="34"/>
                    </a:lnTo>
                    <a:lnTo>
                      <a:pt x="152" y="31"/>
                    </a:lnTo>
                    <a:lnTo>
                      <a:pt x="150" y="31"/>
                    </a:lnTo>
                    <a:lnTo>
                      <a:pt x="152" y="29"/>
                    </a:lnTo>
                    <a:lnTo>
                      <a:pt x="154" y="27"/>
                    </a:lnTo>
                    <a:lnTo>
                      <a:pt x="155" y="27"/>
                    </a:lnTo>
                    <a:lnTo>
                      <a:pt x="157" y="24"/>
                    </a:lnTo>
                    <a:lnTo>
                      <a:pt x="159" y="21"/>
                    </a:lnTo>
                    <a:lnTo>
                      <a:pt x="159" y="19"/>
                    </a:lnTo>
                    <a:lnTo>
                      <a:pt x="160" y="14"/>
                    </a:lnTo>
                    <a:lnTo>
                      <a:pt x="160" y="10"/>
                    </a:lnTo>
                    <a:lnTo>
                      <a:pt x="160" y="9"/>
                    </a:lnTo>
                    <a:lnTo>
                      <a:pt x="159" y="4"/>
                    </a:lnTo>
                    <a:lnTo>
                      <a:pt x="159" y="2"/>
                    </a:lnTo>
                    <a:lnTo>
                      <a:pt x="159" y="0"/>
                    </a:lnTo>
                    <a:lnTo>
                      <a:pt x="160" y="0"/>
                    </a:lnTo>
                    <a:lnTo>
                      <a:pt x="160" y="2"/>
                    </a:lnTo>
                    <a:lnTo>
                      <a:pt x="160" y="4"/>
                    </a:lnTo>
                    <a:lnTo>
                      <a:pt x="162" y="4"/>
                    </a:lnTo>
                    <a:lnTo>
                      <a:pt x="162" y="5"/>
                    </a:lnTo>
                    <a:lnTo>
                      <a:pt x="164" y="7"/>
                    </a:lnTo>
                    <a:lnTo>
                      <a:pt x="164" y="9"/>
                    </a:lnTo>
                    <a:lnTo>
                      <a:pt x="166" y="10"/>
                    </a:lnTo>
                    <a:lnTo>
                      <a:pt x="167" y="12"/>
                    </a:lnTo>
                    <a:lnTo>
                      <a:pt x="169" y="12"/>
                    </a:lnTo>
                    <a:lnTo>
                      <a:pt x="169" y="10"/>
                    </a:lnTo>
                    <a:lnTo>
                      <a:pt x="167" y="9"/>
                    </a:lnTo>
                    <a:lnTo>
                      <a:pt x="171" y="9"/>
                    </a:lnTo>
                    <a:lnTo>
                      <a:pt x="172" y="9"/>
                    </a:lnTo>
                    <a:lnTo>
                      <a:pt x="176" y="9"/>
                    </a:lnTo>
                    <a:lnTo>
                      <a:pt x="177" y="10"/>
                    </a:lnTo>
                    <a:lnTo>
                      <a:pt x="179" y="10"/>
                    </a:lnTo>
                    <a:lnTo>
                      <a:pt x="183" y="10"/>
                    </a:lnTo>
                    <a:lnTo>
                      <a:pt x="184" y="10"/>
                    </a:lnTo>
                    <a:lnTo>
                      <a:pt x="186" y="10"/>
                    </a:lnTo>
                    <a:lnTo>
                      <a:pt x="186" y="9"/>
                    </a:lnTo>
                    <a:lnTo>
                      <a:pt x="188" y="9"/>
                    </a:lnTo>
                    <a:lnTo>
                      <a:pt x="188" y="10"/>
                    </a:lnTo>
                    <a:lnTo>
                      <a:pt x="191" y="10"/>
                    </a:lnTo>
                    <a:lnTo>
                      <a:pt x="193" y="9"/>
                    </a:lnTo>
                    <a:lnTo>
                      <a:pt x="196" y="9"/>
                    </a:lnTo>
                    <a:lnTo>
                      <a:pt x="198" y="9"/>
                    </a:lnTo>
                    <a:lnTo>
                      <a:pt x="198" y="10"/>
                    </a:lnTo>
                    <a:lnTo>
                      <a:pt x="198" y="12"/>
                    </a:lnTo>
                    <a:lnTo>
                      <a:pt x="199" y="14"/>
                    </a:lnTo>
                    <a:close/>
                  </a:path>
                </a:pathLst>
              </a:custGeom>
              <a:solidFill>
                <a:srgbClr val="07A56D"/>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Freeform 73"/>
              <p:cNvSpPr>
                <a:spLocks/>
              </p:cNvSpPr>
              <p:nvPr/>
            </p:nvSpPr>
            <p:spPr bwMode="auto">
              <a:xfrm>
                <a:off x="8463038" y="2401019"/>
                <a:ext cx="920782" cy="597263"/>
              </a:xfrm>
              <a:custGeom>
                <a:avLst/>
                <a:gdLst>
                  <a:gd name="T0" fmla="*/ 73 w 481"/>
                  <a:gd name="T1" fmla="*/ 68 h 312"/>
                  <a:gd name="T2" fmla="*/ 166 w 481"/>
                  <a:gd name="T3" fmla="*/ 49 h 312"/>
                  <a:gd name="T4" fmla="*/ 208 w 481"/>
                  <a:gd name="T5" fmla="*/ 41 h 312"/>
                  <a:gd name="T6" fmla="*/ 267 w 481"/>
                  <a:gd name="T7" fmla="*/ 27 h 312"/>
                  <a:gd name="T8" fmla="*/ 279 w 481"/>
                  <a:gd name="T9" fmla="*/ 24 h 312"/>
                  <a:gd name="T10" fmla="*/ 328 w 481"/>
                  <a:gd name="T11" fmla="*/ 14 h 312"/>
                  <a:gd name="T12" fmla="*/ 379 w 481"/>
                  <a:gd name="T13" fmla="*/ 2 h 312"/>
                  <a:gd name="T14" fmla="*/ 396 w 481"/>
                  <a:gd name="T15" fmla="*/ 3 h 312"/>
                  <a:gd name="T16" fmla="*/ 420 w 481"/>
                  <a:gd name="T17" fmla="*/ 30 h 312"/>
                  <a:gd name="T18" fmla="*/ 437 w 481"/>
                  <a:gd name="T19" fmla="*/ 46 h 312"/>
                  <a:gd name="T20" fmla="*/ 454 w 481"/>
                  <a:gd name="T21" fmla="*/ 51 h 312"/>
                  <a:gd name="T22" fmla="*/ 444 w 481"/>
                  <a:gd name="T23" fmla="*/ 68 h 312"/>
                  <a:gd name="T24" fmla="*/ 440 w 481"/>
                  <a:gd name="T25" fmla="*/ 83 h 312"/>
                  <a:gd name="T26" fmla="*/ 432 w 481"/>
                  <a:gd name="T27" fmla="*/ 93 h 312"/>
                  <a:gd name="T28" fmla="*/ 432 w 481"/>
                  <a:gd name="T29" fmla="*/ 98 h 312"/>
                  <a:gd name="T30" fmla="*/ 435 w 481"/>
                  <a:gd name="T31" fmla="*/ 119 h 312"/>
                  <a:gd name="T32" fmla="*/ 434 w 481"/>
                  <a:gd name="T33" fmla="*/ 136 h 312"/>
                  <a:gd name="T34" fmla="*/ 445 w 481"/>
                  <a:gd name="T35" fmla="*/ 141 h 312"/>
                  <a:gd name="T36" fmla="*/ 452 w 481"/>
                  <a:gd name="T37" fmla="*/ 152 h 312"/>
                  <a:gd name="T38" fmla="*/ 481 w 481"/>
                  <a:gd name="T39" fmla="*/ 173 h 312"/>
                  <a:gd name="T40" fmla="*/ 466 w 481"/>
                  <a:gd name="T41" fmla="*/ 188 h 312"/>
                  <a:gd name="T42" fmla="*/ 452 w 481"/>
                  <a:gd name="T43" fmla="*/ 208 h 312"/>
                  <a:gd name="T44" fmla="*/ 439 w 481"/>
                  <a:gd name="T45" fmla="*/ 219 h 312"/>
                  <a:gd name="T46" fmla="*/ 423 w 481"/>
                  <a:gd name="T47" fmla="*/ 220 h 312"/>
                  <a:gd name="T48" fmla="*/ 417 w 481"/>
                  <a:gd name="T49" fmla="*/ 224 h 312"/>
                  <a:gd name="T50" fmla="*/ 393 w 481"/>
                  <a:gd name="T51" fmla="*/ 239 h 312"/>
                  <a:gd name="T52" fmla="*/ 364 w 481"/>
                  <a:gd name="T53" fmla="*/ 246 h 312"/>
                  <a:gd name="T54" fmla="*/ 349 w 481"/>
                  <a:gd name="T55" fmla="*/ 249 h 312"/>
                  <a:gd name="T56" fmla="*/ 330 w 481"/>
                  <a:gd name="T57" fmla="*/ 254 h 312"/>
                  <a:gd name="T58" fmla="*/ 300 w 481"/>
                  <a:gd name="T59" fmla="*/ 261 h 312"/>
                  <a:gd name="T60" fmla="*/ 274 w 481"/>
                  <a:gd name="T61" fmla="*/ 266 h 312"/>
                  <a:gd name="T62" fmla="*/ 232 w 481"/>
                  <a:gd name="T63" fmla="*/ 274 h 312"/>
                  <a:gd name="T64" fmla="*/ 217 w 481"/>
                  <a:gd name="T65" fmla="*/ 278 h 312"/>
                  <a:gd name="T66" fmla="*/ 212 w 481"/>
                  <a:gd name="T67" fmla="*/ 280 h 312"/>
                  <a:gd name="T68" fmla="*/ 112 w 481"/>
                  <a:gd name="T69" fmla="*/ 298 h 312"/>
                  <a:gd name="T70" fmla="*/ 57 w 481"/>
                  <a:gd name="T71" fmla="*/ 308 h 312"/>
                  <a:gd name="T72" fmla="*/ 37 w 481"/>
                  <a:gd name="T73" fmla="*/ 288 h 312"/>
                  <a:gd name="T74" fmla="*/ 32 w 481"/>
                  <a:gd name="T75" fmla="*/ 266 h 312"/>
                  <a:gd name="T76" fmla="*/ 25 w 481"/>
                  <a:gd name="T77" fmla="*/ 224 h 312"/>
                  <a:gd name="T78" fmla="*/ 20 w 481"/>
                  <a:gd name="T79" fmla="*/ 198 h 312"/>
                  <a:gd name="T80" fmla="*/ 18 w 481"/>
                  <a:gd name="T81" fmla="*/ 183 h 312"/>
                  <a:gd name="T82" fmla="*/ 17 w 481"/>
                  <a:gd name="T83" fmla="*/ 173 h 312"/>
                  <a:gd name="T84" fmla="*/ 15 w 481"/>
                  <a:gd name="T85" fmla="*/ 169 h 312"/>
                  <a:gd name="T86" fmla="*/ 13 w 481"/>
                  <a:gd name="T87" fmla="*/ 159 h 312"/>
                  <a:gd name="T88" fmla="*/ 12 w 481"/>
                  <a:gd name="T89" fmla="*/ 151 h 312"/>
                  <a:gd name="T90" fmla="*/ 12 w 481"/>
                  <a:gd name="T91" fmla="*/ 147 h 312"/>
                  <a:gd name="T92" fmla="*/ 10 w 481"/>
                  <a:gd name="T93" fmla="*/ 141 h 312"/>
                  <a:gd name="T94" fmla="*/ 8 w 481"/>
                  <a:gd name="T95" fmla="*/ 127 h 312"/>
                  <a:gd name="T96" fmla="*/ 2 w 481"/>
                  <a:gd name="T97" fmla="*/ 97 h 312"/>
                  <a:gd name="T98" fmla="*/ 8 w 481"/>
                  <a:gd name="T99" fmla="*/ 78 h 312"/>
                  <a:gd name="T100" fmla="*/ 20 w 481"/>
                  <a:gd name="T101" fmla="*/ 69 h 312"/>
                  <a:gd name="T102" fmla="*/ 29 w 481"/>
                  <a:gd name="T103" fmla="*/ 58 h 312"/>
                  <a:gd name="T104" fmla="*/ 30 w 481"/>
                  <a:gd name="T105" fmla="*/ 59 h 312"/>
                  <a:gd name="T106" fmla="*/ 44 w 481"/>
                  <a:gd name="T107" fmla="*/ 49 h 312"/>
                  <a:gd name="T108" fmla="*/ 54 w 481"/>
                  <a:gd name="T109" fmla="*/ 5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 h="312">
                    <a:moveTo>
                      <a:pt x="54" y="54"/>
                    </a:moveTo>
                    <a:lnTo>
                      <a:pt x="54" y="58"/>
                    </a:lnTo>
                    <a:lnTo>
                      <a:pt x="57" y="71"/>
                    </a:lnTo>
                    <a:lnTo>
                      <a:pt x="68" y="68"/>
                    </a:lnTo>
                    <a:lnTo>
                      <a:pt x="68" y="68"/>
                    </a:lnTo>
                    <a:lnTo>
                      <a:pt x="68" y="68"/>
                    </a:lnTo>
                    <a:lnTo>
                      <a:pt x="73" y="68"/>
                    </a:lnTo>
                    <a:lnTo>
                      <a:pt x="74" y="68"/>
                    </a:lnTo>
                    <a:lnTo>
                      <a:pt x="110" y="59"/>
                    </a:lnTo>
                    <a:lnTo>
                      <a:pt x="110" y="59"/>
                    </a:lnTo>
                    <a:lnTo>
                      <a:pt x="120" y="58"/>
                    </a:lnTo>
                    <a:lnTo>
                      <a:pt x="124" y="58"/>
                    </a:lnTo>
                    <a:lnTo>
                      <a:pt x="146" y="52"/>
                    </a:lnTo>
                    <a:lnTo>
                      <a:pt x="166" y="49"/>
                    </a:lnTo>
                    <a:lnTo>
                      <a:pt x="174" y="47"/>
                    </a:lnTo>
                    <a:lnTo>
                      <a:pt x="181" y="46"/>
                    </a:lnTo>
                    <a:lnTo>
                      <a:pt x="188" y="44"/>
                    </a:lnTo>
                    <a:lnTo>
                      <a:pt x="188" y="44"/>
                    </a:lnTo>
                    <a:lnTo>
                      <a:pt x="203" y="41"/>
                    </a:lnTo>
                    <a:lnTo>
                      <a:pt x="203" y="41"/>
                    </a:lnTo>
                    <a:lnTo>
                      <a:pt x="208" y="41"/>
                    </a:lnTo>
                    <a:lnTo>
                      <a:pt x="218" y="37"/>
                    </a:lnTo>
                    <a:lnTo>
                      <a:pt x="227" y="36"/>
                    </a:lnTo>
                    <a:lnTo>
                      <a:pt x="256" y="30"/>
                    </a:lnTo>
                    <a:lnTo>
                      <a:pt x="264" y="27"/>
                    </a:lnTo>
                    <a:lnTo>
                      <a:pt x="264" y="27"/>
                    </a:lnTo>
                    <a:lnTo>
                      <a:pt x="267" y="27"/>
                    </a:lnTo>
                    <a:lnTo>
                      <a:pt x="267" y="27"/>
                    </a:lnTo>
                    <a:lnTo>
                      <a:pt x="269" y="27"/>
                    </a:lnTo>
                    <a:lnTo>
                      <a:pt x="269" y="27"/>
                    </a:lnTo>
                    <a:lnTo>
                      <a:pt x="271" y="25"/>
                    </a:lnTo>
                    <a:lnTo>
                      <a:pt x="271" y="25"/>
                    </a:lnTo>
                    <a:lnTo>
                      <a:pt x="271" y="25"/>
                    </a:lnTo>
                    <a:lnTo>
                      <a:pt x="278" y="25"/>
                    </a:lnTo>
                    <a:lnTo>
                      <a:pt x="279" y="24"/>
                    </a:lnTo>
                    <a:lnTo>
                      <a:pt x="298" y="20"/>
                    </a:lnTo>
                    <a:lnTo>
                      <a:pt x="298" y="20"/>
                    </a:lnTo>
                    <a:lnTo>
                      <a:pt x="305" y="19"/>
                    </a:lnTo>
                    <a:lnTo>
                      <a:pt x="305" y="19"/>
                    </a:lnTo>
                    <a:lnTo>
                      <a:pt x="313" y="17"/>
                    </a:lnTo>
                    <a:lnTo>
                      <a:pt x="315" y="17"/>
                    </a:lnTo>
                    <a:lnTo>
                      <a:pt x="328" y="14"/>
                    </a:lnTo>
                    <a:lnTo>
                      <a:pt x="330" y="14"/>
                    </a:lnTo>
                    <a:lnTo>
                      <a:pt x="330" y="14"/>
                    </a:lnTo>
                    <a:lnTo>
                      <a:pt x="332" y="12"/>
                    </a:lnTo>
                    <a:lnTo>
                      <a:pt x="342" y="10"/>
                    </a:lnTo>
                    <a:lnTo>
                      <a:pt x="342" y="10"/>
                    </a:lnTo>
                    <a:lnTo>
                      <a:pt x="379" y="2"/>
                    </a:lnTo>
                    <a:lnTo>
                      <a:pt x="379" y="2"/>
                    </a:lnTo>
                    <a:lnTo>
                      <a:pt x="379" y="2"/>
                    </a:lnTo>
                    <a:lnTo>
                      <a:pt x="383" y="0"/>
                    </a:lnTo>
                    <a:lnTo>
                      <a:pt x="383" y="0"/>
                    </a:lnTo>
                    <a:lnTo>
                      <a:pt x="388" y="0"/>
                    </a:lnTo>
                    <a:lnTo>
                      <a:pt x="389" y="0"/>
                    </a:lnTo>
                    <a:lnTo>
                      <a:pt x="395" y="3"/>
                    </a:lnTo>
                    <a:lnTo>
                      <a:pt x="396" y="3"/>
                    </a:lnTo>
                    <a:lnTo>
                      <a:pt x="398" y="8"/>
                    </a:lnTo>
                    <a:lnTo>
                      <a:pt x="408" y="10"/>
                    </a:lnTo>
                    <a:lnTo>
                      <a:pt x="408" y="10"/>
                    </a:lnTo>
                    <a:lnTo>
                      <a:pt x="410" y="10"/>
                    </a:lnTo>
                    <a:lnTo>
                      <a:pt x="413" y="14"/>
                    </a:lnTo>
                    <a:lnTo>
                      <a:pt x="417" y="19"/>
                    </a:lnTo>
                    <a:lnTo>
                      <a:pt x="420" y="30"/>
                    </a:lnTo>
                    <a:lnTo>
                      <a:pt x="420" y="32"/>
                    </a:lnTo>
                    <a:lnTo>
                      <a:pt x="422" y="32"/>
                    </a:lnTo>
                    <a:lnTo>
                      <a:pt x="422" y="37"/>
                    </a:lnTo>
                    <a:lnTo>
                      <a:pt x="428" y="42"/>
                    </a:lnTo>
                    <a:lnTo>
                      <a:pt x="432" y="44"/>
                    </a:lnTo>
                    <a:lnTo>
                      <a:pt x="435" y="44"/>
                    </a:lnTo>
                    <a:lnTo>
                      <a:pt x="437" y="46"/>
                    </a:lnTo>
                    <a:lnTo>
                      <a:pt x="439" y="46"/>
                    </a:lnTo>
                    <a:lnTo>
                      <a:pt x="444" y="46"/>
                    </a:lnTo>
                    <a:lnTo>
                      <a:pt x="447" y="46"/>
                    </a:lnTo>
                    <a:lnTo>
                      <a:pt x="447" y="46"/>
                    </a:lnTo>
                    <a:lnTo>
                      <a:pt x="454" y="51"/>
                    </a:lnTo>
                    <a:lnTo>
                      <a:pt x="454" y="51"/>
                    </a:lnTo>
                    <a:lnTo>
                      <a:pt x="454" y="51"/>
                    </a:lnTo>
                    <a:lnTo>
                      <a:pt x="449" y="54"/>
                    </a:lnTo>
                    <a:lnTo>
                      <a:pt x="447" y="58"/>
                    </a:lnTo>
                    <a:lnTo>
                      <a:pt x="445" y="61"/>
                    </a:lnTo>
                    <a:lnTo>
                      <a:pt x="445" y="63"/>
                    </a:lnTo>
                    <a:lnTo>
                      <a:pt x="444" y="66"/>
                    </a:lnTo>
                    <a:lnTo>
                      <a:pt x="444" y="68"/>
                    </a:lnTo>
                    <a:lnTo>
                      <a:pt x="444" y="68"/>
                    </a:lnTo>
                    <a:lnTo>
                      <a:pt x="444" y="69"/>
                    </a:lnTo>
                    <a:lnTo>
                      <a:pt x="444" y="73"/>
                    </a:lnTo>
                    <a:lnTo>
                      <a:pt x="442" y="78"/>
                    </a:lnTo>
                    <a:lnTo>
                      <a:pt x="439" y="81"/>
                    </a:lnTo>
                    <a:lnTo>
                      <a:pt x="440" y="83"/>
                    </a:lnTo>
                    <a:lnTo>
                      <a:pt x="440" y="83"/>
                    </a:lnTo>
                    <a:lnTo>
                      <a:pt x="440" y="83"/>
                    </a:lnTo>
                    <a:lnTo>
                      <a:pt x="440" y="83"/>
                    </a:lnTo>
                    <a:lnTo>
                      <a:pt x="439" y="85"/>
                    </a:lnTo>
                    <a:lnTo>
                      <a:pt x="437" y="90"/>
                    </a:lnTo>
                    <a:lnTo>
                      <a:pt x="435" y="90"/>
                    </a:lnTo>
                    <a:lnTo>
                      <a:pt x="435" y="91"/>
                    </a:lnTo>
                    <a:lnTo>
                      <a:pt x="434" y="91"/>
                    </a:lnTo>
                    <a:lnTo>
                      <a:pt x="432" y="93"/>
                    </a:lnTo>
                    <a:lnTo>
                      <a:pt x="432" y="95"/>
                    </a:lnTo>
                    <a:lnTo>
                      <a:pt x="430" y="97"/>
                    </a:lnTo>
                    <a:lnTo>
                      <a:pt x="430" y="98"/>
                    </a:lnTo>
                    <a:lnTo>
                      <a:pt x="430" y="98"/>
                    </a:lnTo>
                    <a:lnTo>
                      <a:pt x="432" y="98"/>
                    </a:lnTo>
                    <a:lnTo>
                      <a:pt x="432" y="98"/>
                    </a:lnTo>
                    <a:lnTo>
                      <a:pt x="432" y="98"/>
                    </a:lnTo>
                    <a:lnTo>
                      <a:pt x="432" y="98"/>
                    </a:lnTo>
                    <a:lnTo>
                      <a:pt x="432" y="100"/>
                    </a:lnTo>
                    <a:lnTo>
                      <a:pt x="439" y="107"/>
                    </a:lnTo>
                    <a:lnTo>
                      <a:pt x="439" y="107"/>
                    </a:lnTo>
                    <a:lnTo>
                      <a:pt x="439" y="108"/>
                    </a:lnTo>
                    <a:lnTo>
                      <a:pt x="437" y="115"/>
                    </a:lnTo>
                    <a:lnTo>
                      <a:pt x="435" y="119"/>
                    </a:lnTo>
                    <a:lnTo>
                      <a:pt x="434" y="119"/>
                    </a:lnTo>
                    <a:lnTo>
                      <a:pt x="432" y="119"/>
                    </a:lnTo>
                    <a:lnTo>
                      <a:pt x="432" y="119"/>
                    </a:lnTo>
                    <a:lnTo>
                      <a:pt x="430" y="122"/>
                    </a:lnTo>
                    <a:lnTo>
                      <a:pt x="432" y="127"/>
                    </a:lnTo>
                    <a:lnTo>
                      <a:pt x="434" y="136"/>
                    </a:lnTo>
                    <a:lnTo>
                      <a:pt x="434" y="136"/>
                    </a:lnTo>
                    <a:lnTo>
                      <a:pt x="435" y="137"/>
                    </a:lnTo>
                    <a:lnTo>
                      <a:pt x="435" y="137"/>
                    </a:lnTo>
                    <a:lnTo>
                      <a:pt x="439" y="139"/>
                    </a:lnTo>
                    <a:lnTo>
                      <a:pt x="440" y="137"/>
                    </a:lnTo>
                    <a:lnTo>
                      <a:pt x="440" y="137"/>
                    </a:lnTo>
                    <a:lnTo>
                      <a:pt x="442" y="137"/>
                    </a:lnTo>
                    <a:lnTo>
                      <a:pt x="445" y="141"/>
                    </a:lnTo>
                    <a:lnTo>
                      <a:pt x="445" y="141"/>
                    </a:lnTo>
                    <a:lnTo>
                      <a:pt x="445" y="141"/>
                    </a:lnTo>
                    <a:lnTo>
                      <a:pt x="447" y="142"/>
                    </a:lnTo>
                    <a:lnTo>
                      <a:pt x="447" y="149"/>
                    </a:lnTo>
                    <a:lnTo>
                      <a:pt x="449" y="152"/>
                    </a:lnTo>
                    <a:lnTo>
                      <a:pt x="449" y="152"/>
                    </a:lnTo>
                    <a:lnTo>
                      <a:pt x="452" y="152"/>
                    </a:lnTo>
                    <a:lnTo>
                      <a:pt x="452" y="152"/>
                    </a:lnTo>
                    <a:lnTo>
                      <a:pt x="461" y="158"/>
                    </a:lnTo>
                    <a:lnTo>
                      <a:pt x="467" y="161"/>
                    </a:lnTo>
                    <a:lnTo>
                      <a:pt x="476" y="168"/>
                    </a:lnTo>
                    <a:lnTo>
                      <a:pt x="478" y="168"/>
                    </a:lnTo>
                    <a:lnTo>
                      <a:pt x="481" y="171"/>
                    </a:lnTo>
                    <a:lnTo>
                      <a:pt x="481" y="173"/>
                    </a:lnTo>
                    <a:lnTo>
                      <a:pt x="481" y="173"/>
                    </a:lnTo>
                    <a:lnTo>
                      <a:pt x="481" y="173"/>
                    </a:lnTo>
                    <a:lnTo>
                      <a:pt x="481" y="174"/>
                    </a:lnTo>
                    <a:lnTo>
                      <a:pt x="474" y="180"/>
                    </a:lnTo>
                    <a:lnTo>
                      <a:pt x="469" y="183"/>
                    </a:lnTo>
                    <a:lnTo>
                      <a:pt x="466" y="188"/>
                    </a:lnTo>
                    <a:lnTo>
                      <a:pt x="466" y="188"/>
                    </a:lnTo>
                    <a:lnTo>
                      <a:pt x="462" y="191"/>
                    </a:lnTo>
                    <a:lnTo>
                      <a:pt x="461" y="195"/>
                    </a:lnTo>
                    <a:lnTo>
                      <a:pt x="459" y="196"/>
                    </a:lnTo>
                    <a:lnTo>
                      <a:pt x="459" y="198"/>
                    </a:lnTo>
                    <a:lnTo>
                      <a:pt x="456" y="203"/>
                    </a:lnTo>
                    <a:lnTo>
                      <a:pt x="454" y="205"/>
                    </a:lnTo>
                    <a:lnTo>
                      <a:pt x="452" y="208"/>
                    </a:lnTo>
                    <a:lnTo>
                      <a:pt x="450" y="210"/>
                    </a:lnTo>
                    <a:lnTo>
                      <a:pt x="450" y="210"/>
                    </a:lnTo>
                    <a:lnTo>
                      <a:pt x="449" y="212"/>
                    </a:lnTo>
                    <a:lnTo>
                      <a:pt x="447" y="213"/>
                    </a:lnTo>
                    <a:lnTo>
                      <a:pt x="444" y="213"/>
                    </a:lnTo>
                    <a:lnTo>
                      <a:pt x="440" y="217"/>
                    </a:lnTo>
                    <a:lnTo>
                      <a:pt x="439" y="219"/>
                    </a:lnTo>
                    <a:lnTo>
                      <a:pt x="437" y="220"/>
                    </a:lnTo>
                    <a:lnTo>
                      <a:pt x="435" y="220"/>
                    </a:lnTo>
                    <a:lnTo>
                      <a:pt x="434" y="220"/>
                    </a:lnTo>
                    <a:lnTo>
                      <a:pt x="430" y="219"/>
                    </a:lnTo>
                    <a:lnTo>
                      <a:pt x="427" y="219"/>
                    </a:lnTo>
                    <a:lnTo>
                      <a:pt x="423" y="220"/>
                    </a:lnTo>
                    <a:lnTo>
                      <a:pt x="423" y="220"/>
                    </a:lnTo>
                    <a:lnTo>
                      <a:pt x="422" y="220"/>
                    </a:lnTo>
                    <a:lnTo>
                      <a:pt x="422" y="220"/>
                    </a:lnTo>
                    <a:lnTo>
                      <a:pt x="422" y="220"/>
                    </a:lnTo>
                    <a:lnTo>
                      <a:pt x="422" y="220"/>
                    </a:lnTo>
                    <a:lnTo>
                      <a:pt x="420" y="222"/>
                    </a:lnTo>
                    <a:lnTo>
                      <a:pt x="418" y="222"/>
                    </a:lnTo>
                    <a:lnTo>
                      <a:pt x="417" y="224"/>
                    </a:lnTo>
                    <a:lnTo>
                      <a:pt x="417" y="225"/>
                    </a:lnTo>
                    <a:lnTo>
                      <a:pt x="413" y="227"/>
                    </a:lnTo>
                    <a:lnTo>
                      <a:pt x="413" y="229"/>
                    </a:lnTo>
                    <a:lnTo>
                      <a:pt x="410" y="235"/>
                    </a:lnTo>
                    <a:lnTo>
                      <a:pt x="410" y="235"/>
                    </a:lnTo>
                    <a:lnTo>
                      <a:pt x="408" y="235"/>
                    </a:lnTo>
                    <a:lnTo>
                      <a:pt x="393" y="239"/>
                    </a:lnTo>
                    <a:lnTo>
                      <a:pt x="391" y="241"/>
                    </a:lnTo>
                    <a:lnTo>
                      <a:pt x="383" y="242"/>
                    </a:lnTo>
                    <a:lnTo>
                      <a:pt x="376" y="244"/>
                    </a:lnTo>
                    <a:lnTo>
                      <a:pt x="376" y="244"/>
                    </a:lnTo>
                    <a:lnTo>
                      <a:pt x="376" y="244"/>
                    </a:lnTo>
                    <a:lnTo>
                      <a:pt x="374" y="244"/>
                    </a:lnTo>
                    <a:lnTo>
                      <a:pt x="364" y="246"/>
                    </a:lnTo>
                    <a:lnTo>
                      <a:pt x="364" y="246"/>
                    </a:lnTo>
                    <a:lnTo>
                      <a:pt x="362" y="246"/>
                    </a:lnTo>
                    <a:lnTo>
                      <a:pt x="361" y="247"/>
                    </a:lnTo>
                    <a:lnTo>
                      <a:pt x="361" y="247"/>
                    </a:lnTo>
                    <a:lnTo>
                      <a:pt x="356" y="247"/>
                    </a:lnTo>
                    <a:lnTo>
                      <a:pt x="354" y="249"/>
                    </a:lnTo>
                    <a:lnTo>
                      <a:pt x="349" y="249"/>
                    </a:lnTo>
                    <a:lnTo>
                      <a:pt x="349" y="249"/>
                    </a:lnTo>
                    <a:lnTo>
                      <a:pt x="339" y="252"/>
                    </a:lnTo>
                    <a:lnTo>
                      <a:pt x="339" y="252"/>
                    </a:lnTo>
                    <a:lnTo>
                      <a:pt x="332" y="254"/>
                    </a:lnTo>
                    <a:lnTo>
                      <a:pt x="332" y="254"/>
                    </a:lnTo>
                    <a:lnTo>
                      <a:pt x="330" y="254"/>
                    </a:lnTo>
                    <a:lnTo>
                      <a:pt x="330" y="254"/>
                    </a:lnTo>
                    <a:lnTo>
                      <a:pt x="325" y="256"/>
                    </a:lnTo>
                    <a:lnTo>
                      <a:pt x="323" y="256"/>
                    </a:lnTo>
                    <a:lnTo>
                      <a:pt x="317" y="257"/>
                    </a:lnTo>
                    <a:lnTo>
                      <a:pt x="312" y="257"/>
                    </a:lnTo>
                    <a:lnTo>
                      <a:pt x="312" y="257"/>
                    </a:lnTo>
                    <a:lnTo>
                      <a:pt x="312" y="257"/>
                    </a:lnTo>
                    <a:lnTo>
                      <a:pt x="300" y="261"/>
                    </a:lnTo>
                    <a:lnTo>
                      <a:pt x="300" y="261"/>
                    </a:lnTo>
                    <a:lnTo>
                      <a:pt x="298" y="261"/>
                    </a:lnTo>
                    <a:lnTo>
                      <a:pt x="296" y="261"/>
                    </a:lnTo>
                    <a:lnTo>
                      <a:pt x="279" y="264"/>
                    </a:lnTo>
                    <a:lnTo>
                      <a:pt x="279" y="266"/>
                    </a:lnTo>
                    <a:lnTo>
                      <a:pt x="274" y="266"/>
                    </a:lnTo>
                    <a:lnTo>
                      <a:pt x="274" y="266"/>
                    </a:lnTo>
                    <a:lnTo>
                      <a:pt x="264" y="268"/>
                    </a:lnTo>
                    <a:lnTo>
                      <a:pt x="264" y="268"/>
                    </a:lnTo>
                    <a:lnTo>
                      <a:pt x="259" y="269"/>
                    </a:lnTo>
                    <a:lnTo>
                      <a:pt x="259" y="269"/>
                    </a:lnTo>
                    <a:lnTo>
                      <a:pt x="257" y="269"/>
                    </a:lnTo>
                    <a:lnTo>
                      <a:pt x="256" y="269"/>
                    </a:lnTo>
                    <a:lnTo>
                      <a:pt x="232" y="274"/>
                    </a:lnTo>
                    <a:lnTo>
                      <a:pt x="232" y="274"/>
                    </a:lnTo>
                    <a:lnTo>
                      <a:pt x="230" y="276"/>
                    </a:lnTo>
                    <a:lnTo>
                      <a:pt x="222" y="278"/>
                    </a:lnTo>
                    <a:lnTo>
                      <a:pt x="222" y="278"/>
                    </a:lnTo>
                    <a:lnTo>
                      <a:pt x="220" y="278"/>
                    </a:lnTo>
                    <a:lnTo>
                      <a:pt x="218" y="278"/>
                    </a:lnTo>
                    <a:lnTo>
                      <a:pt x="217" y="278"/>
                    </a:lnTo>
                    <a:lnTo>
                      <a:pt x="217" y="278"/>
                    </a:lnTo>
                    <a:lnTo>
                      <a:pt x="212" y="280"/>
                    </a:lnTo>
                    <a:lnTo>
                      <a:pt x="212" y="280"/>
                    </a:lnTo>
                    <a:lnTo>
                      <a:pt x="212" y="280"/>
                    </a:lnTo>
                    <a:lnTo>
                      <a:pt x="212" y="280"/>
                    </a:lnTo>
                    <a:lnTo>
                      <a:pt x="212" y="280"/>
                    </a:lnTo>
                    <a:lnTo>
                      <a:pt x="212" y="280"/>
                    </a:lnTo>
                    <a:lnTo>
                      <a:pt x="208" y="280"/>
                    </a:lnTo>
                    <a:lnTo>
                      <a:pt x="174" y="286"/>
                    </a:lnTo>
                    <a:lnTo>
                      <a:pt x="166" y="288"/>
                    </a:lnTo>
                    <a:lnTo>
                      <a:pt x="166" y="288"/>
                    </a:lnTo>
                    <a:lnTo>
                      <a:pt x="129" y="296"/>
                    </a:lnTo>
                    <a:lnTo>
                      <a:pt x="124" y="296"/>
                    </a:lnTo>
                    <a:lnTo>
                      <a:pt x="112" y="298"/>
                    </a:lnTo>
                    <a:lnTo>
                      <a:pt x="112" y="298"/>
                    </a:lnTo>
                    <a:lnTo>
                      <a:pt x="100" y="302"/>
                    </a:lnTo>
                    <a:lnTo>
                      <a:pt x="93" y="303"/>
                    </a:lnTo>
                    <a:lnTo>
                      <a:pt x="93" y="303"/>
                    </a:lnTo>
                    <a:lnTo>
                      <a:pt x="88" y="303"/>
                    </a:lnTo>
                    <a:lnTo>
                      <a:pt x="57" y="308"/>
                    </a:lnTo>
                    <a:lnTo>
                      <a:pt x="57" y="308"/>
                    </a:lnTo>
                    <a:lnTo>
                      <a:pt x="49" y="310"/>
                    </a:lnTo>
                    <a:lnTo>
                      <a:pt x="41" y="312"/>
                    </a:lnTo>
                    <a:lnTo>
                      <a:pt x="37" y="290"/>
                    </a:lnTo>
                    <a:lnTo>
                      <a:pt x="37" y="290"/>
                    </a:lnTo>
                    <a:lnTo>
                      <a:pt x="37" y="288"/>
                    </a:lnTo>
                    <a:lnTo>
                      <a:pt x="37" y="288"/>
                    </a:lnTo>
                    <a:lnTo>
                      <a:pt x="37" y="288"/>
                    </a:lnTo>
                    <a:lnTo>
                      <a:pt x="37" y="288"/>
                    </a:lnTo>
                    <a:lnTo>
                      <a:pt x="37" y="288"/>
                    </a:lnTo>
                    <a:lnTo>
                      <a:pt x="35" y="283"/>
                    </a:lnTo>
                    <a:lnTo>
                      <a:pt x="35" y="276"/>
                    </a:lnTo>
                    <a:lnTo>
                      <a:pt x="35" y="276"/>
                    </a:lnTo>
                    <a:lnTo>
                      <a:pt x="34" y="268"/>
                    </a:lnTo>
                    <a:lnTo>
                      <a:pt x="32" y="266"/>
                    </a:lnTo>
                    <a:lnTo>
                      <a:pt x="32" y="266"/>
                    </a:lnTo>
                    <a:lnTo>
                      <a:pt x="29" y="244"/>
                    </a:lnTo>
                    <a:lnTo>
                      <a:pt x="29" y="244"/>
                    </a:lnTo>
                    <a:lnTo>
                      <a:pt x="27" y="235"/>
                    </a:lnTo>
                    <a:lnTo>
                      <a:pt x="27" y="230"/>
                    </a:lnTo>
                    <a:lnTo>
                      <a:pt x="27" y="230"/>
                    </a:lnTo>
                    <a:lnTo>
                      <a:pt x="25" y="224"/>
                    </a:lnTo>
                    <a:lnTo>
                      <a:pt x="25" y="224"/>
                    </a:lnTo>
                    <a:lnTo>
                      <a:pt x="25" y="222"/>
                    </a:lnTo>
                    <a:lnTo>
                      <a:pt x="25" y="222"/>
                    </a:lnTo>
                    <a:lnTo>
                      <a:pt x="24" y="219"/>
                    </a:lnTo>
                    <a:lnTo>
                      <a:pt x="22" y="203"/>
                    </a:lnTo>
                    <a:lnTo>
                      <a:pt x="22" y="203"/>
                    </a:lnTo>
                    <a:lnTo>
                      <a:pt x="20" y="198"/>
                    </a:lnTo>
                    <a:lnTo>
                      <a:pt x="20" y="198"/>
                    </a:lnTo>
                    <a:lnTo>
                      <a:pt x="20" y="198"/>
                    </a:lnTo>
                    <a:lnTo>
                      <a:pt x="20" y="193"/>
                    </a:lnTo>
                    <a:lnTo>
                      <a:pt x="20" y="193"/>
                    </a:lnTo>
                    <a:lnTo>
                      <a:pt x="18" y="190"/>
                    </a:lnTo>
                    <a:lnTo>
                      <a:pt x="18" y="183"/>
                    </a:lnTo>
                    <a:lnTo>
                      <a:pt x="18" y="183"/>
                    </a:lnTo>
                    <a:lnTo>
                      <a:pt x="17" y="181"/>
                    </a:lnTo>
                    <a:lnTo>
                      <a:pt x="17" y="176"/>
                    </a:lnTo>
                    <a:lnTo>
                      <a:pt x="17" y="174"/>
                    </a:lnTo>
                    <a:lnTo>
                      <a:pt x="17" y="174"/>
                    </a:lnTo>
                    <a:lnTo>
                      <a:pt x="17" y="174"/>
                    </a:lnTo>
                    <a:lnTo>
                      <a:pt x="17" y="174"/>
                    </a:lnTo>
                    <a:lnTo>
                      <a:pt x="17" y="173"/>
                    </a:lnTo>
                    <a:lnTo>
                      <a:pt x="17" y="173"/>
                    </a:lnTo>
                    <a:lnTo>
                      <a:pt x="15" y="171"/>
                    </a:lnTo>
                    <a:lnTo>
                      <a:pt x="15" y="171"/>
                    </a:lnTo>
                    <a:lnTo>
                      <a:pt x="15" y="169"/>
                    </a:lnTo>
                    <a:lnTo>
                      <a:pt x="15" y="169"/>
                    </a:lnTo>
                    <a:lnTo>
                      <a:pt x="15" y="169"/>
                    </a:lnTo>
                    <a:lnTo>
                      <a:pt x="15" y="169"/>
                    </a:lnTo>
                    <a:lnTo>
                      <a:pt x="15" y="169"/>
                    </a:lnTo>
                    <a:lnTo>
                      <a:pt x="15" y="169"/>
                    </a:lnTo>
                    <a:lnTo>
                      <a:pt x="15" y="168"/>
                    </a:lnTo>
                    <a:lnTo>
                      <a:pt x="15" y="164"/>
                    </a:lnTo>
                    <a:lnTo>
                      <a:pt x="13" y="161"/>
                    </a:lnTo>
                    <a:lnTo>
                      <a:pt x="13" y="159"/>
                    </a:lnTo>
                    <a:lnTo>
                      <a:pt x="13" y="159"/>
                    </a:lnTo>
                    <a:lnTo>
                      <a:pt x="13" y="159"/>
                    </a:lnTo>
                    <a:lnTo>
                      <a:pt x="13" y="158"/>
                    </a:lnTo>
                    <a:lnTo>
                      <a:pt x="13" y="156"/>
                    </a:lnTo>
                    <a:lnTo>
                      <a:pt x="13" y="156"/>
                    </a:lnTo>
                    <a:lnTo>
                      <a:pt x="13" y="156"/>
                    </a:lnTo>
                    <a:lnTo>
                      <a:pt x="12" y="151"/>
                    </a:lnTo>
                    <a:lnTo>
                      <a:pt x="12" y="151"/>
                    </a:lnTo>
                    <a:lnTo>
                      <a:pt x="12" y="149"/>
                    </a:lnTo>
                    <a:lnTo>
                      <a:pt x="12" y="147"/>
                    </a:lnTo>
                    <a:lnTo>
                      <a:pt x="12" y="147"/>
                    </a:lnTo>
                    <a:lnTo>
                      <a:pt x="12" y="147"/>
                    </a:lnTo>
                    <a:lnTo>
                      <a:pt x="12" y="147"/>
                    </a:lnTo>
                    <a:lnTo>
                      <a:pt x="12" y="147"/>
                    </a:lnTo>
                    <a:lnTo>
                      <a:pt x="12" y="147"/>
                    </a:lnTo>
                    <a:lnTo>
                      <a:pt x="12" y="147"/>
                    </a:lnTo>
                    <a:lnTo>
                      <a:pt x="12" y="147"/>
                    </a:lnTo>
                    <a:lnTo>
                      <a:pt x="12" y="147"/>
                    </a:lnTo>
                    <a:lnTo>
                      <a:pt x="12" y="146"/>
                    </a:lnTo>
                    <a:lnTo>
                      <a:pt x="12" y="144"/>
                    </a:lnTo>
                    <a:lnTo>
                      <a:pt x="12" y="144"/>
                    </a:lnTo>
                    <a:lnTo>
                      <a:pt x="10" y="141"/>
                    </a:lnTo>
                    <a:lnTo>
                      <a:pt x="10" y="141"/>
                    </a:lnTo>
                    <a:lnTo>
                      <a:pt x="10" y="139"/>
                    </a:lnTo>
                    <a:lnTo>
                      <a:pt x="10" y="136"/>
                    </a:lnTo>
                    <a:lnTo>
                      <a:pt x="8" y="132"/>
                    </a:lnTo>
                    <a:lnTo>
                      <a:pt x="8" y="132"/>
                    </a:lnTo>
                    <a:lnTo>
                      <a:pt x="8" y="129"/>
                    </a:lnTo>
                    <a:lnTo>
                      <a:pt x="8" y="127"/>
                    </a:lnTo>
                    <a:lnTo>
                      <a:pt x="5" y="113"/>
                    </a:lnTo>
                    <a:lnTo>
                      <a:pt x="5" y="113"/>
                    </a:lnTo>
                    <a:lnTo>
                      <a:pt x="5" y="112"/>
                    </a:lnTo>
                    <a:lnTo>
                      <a:pt x="5" y="107"/>
                    </a:lnTo>
                    <a:lnTo>
                      <a:pt x="3" y="107"/>
                    </a:lnTo>
                    <a:lnTo>
                      <a:pt x="3" y="105"/>
                    </a:lnTo>
                    <a:lnTo>
                      <a:pt x="2" y="97"/>
                    </a:lnTo>
                    <a:lnTo>
                      <a:pt x="2" y="88"/>
                    </a:lnTo>
                    <a:lnTo>
                      <a:pt x="0" y="86"/>
                    </a:lnTo>
                    <a:lnTo>
                      <a:pt x="0" y="83"/>
                    </a:lnTo>
                    <a:lnTo>
                      <a:pt x="0" y="83"/>
                    </a:lnTo>
                    <a:lnTo>
                      <a:pt x="0" y="83"/>
                    </a:lnTo>
                    <a:lnTo>
                      <a:pt x="7" y="80"/>
                    </a:lnTo>
                    <a:lnTo>
                      <a:pt x="8" y="78"/>
                    </a:lnTo>
                    <a:lnTo>
                      <a:pt x="10" y="76"/>
                    </a:lnTo>
                    <a:lnTo>
                      <a:pt x="10" y="76"/>
                    </a:lnTo>
                    <a:lnTo>
                      <a:pt x="12" y="76"/>
                    </a:lnTo>
                    <a:lnTo>
                      <a:pt x="12" y="75"/>
                    </a:lnTo>
                    <a:lnTo>
                      <a:pt x="13" y="75"/>
                    </a:lnTo>
                    <a:lnTo>
                      <a:pt x="15" y="73"/>
                    </a:lnTo>
                    <a:lnTo>
                      <a:pt x="20" y="69"/>
                    </a:lnTo>
                    <a:lnTo>
                      <a:pt x="24" y="66"/>
                    </a:lnTo>
                    <a:lnTo>
                      <a:pt x="24" y="64"/>
                    </a:lnTo>
                    <a:lnTo>
                      <a:pt x="25" y="64"/>
                    </a:lnTo>
                    <a:lnTo>
                      <a:pt x="25" y="61"/>
                    </a:lnTo>
                    <a:lnTo>
                      <a:pt x="25" y="59"/>
                    </a:lnTo>
                    <a:lnTo>
                      <a:pt x="27" y="58"/>
                    </a:lnTo>
                    <a:lnTo>
                      <a:pt x="29" y="58"/>
                    </a:lnTo>
                    <a:lnTo>
                      <a:pt x="30" y="58"/>
                    </a:lnTo>
                    <a:lnTo>
                      <a:pt x="30" y="58"/>
                    </a:lnTo>
                    <a:lnTo>
                      <a:pt x="30" y="58"/>
                    </a:lnTo>
                    <a:lnTo>
                      <a:pt x="30" y="59"/>
                    </a:lnTo>
                    <a:lnTo>
                      <a:pt x="30" y="59"/>
                    </a:lnTo>
                    <a:lnTo>
                      <a:pt x="30" y="59"/>
                    </a:lnTo>
                    <a:lnTo>
                      <a:pt x="30" y="59"/>
                    </a:lnTo>
                    <a:lnTo>
                      <a:pt x="32" y="59"/>
                    </a:lnTo>
                    <a:lnTo>
                      <a:pt x="37" y="56"/>
                    </a:lnTo>
                    <a:lnTo>
                      <a:pt x="41" y="52"/>
                    </a:lnTo>
                    <a:lnTo>
                      <a:pt x="41" y="51"/>
                    </a:lnTo>
                    <a:lnTo>
                      <a:pt x="42" y="51"/>
                    </a:lnTo>
                    <a:lnTo>
                      <a:pt x="44" y="49"/>
                    </a:lnTo>
                    <a:lnTo>
                      <a:pt x="44" y="49"/>
                    </a:lnTo>
                    <a:lnTo>
                      <a:pt x="46" y="47"/>
                    </a:lnTo>
                    <a:lnTo>
                      <a:pt x="49" y="44"/>
                    </a:lnTo>
                    <a:lnTo>
                      <a:pt x="52" y="42"/>
                    </a:lnTo>
                    <a:lnTo>
                      <a:pt x="52" y="44"/>
                    </a:lnTo>
                    <a:lnTo>
                      <a:pt x="52" y="46"/>
                    </a:lnTo>
                    <a:lnTo>
                      <a:pt x="54" y="51"/>
                    </a:lnTo>
                    <a:lnTo>
                      <a:pt x="54" y="52"/>
                    </a:lnTo>
                    <a:lnTo>
                      <a:pt x="54" y="52"/>
                    </a:lnTo>
                    <a:lnTo>
                      <a:pt x="54" y="54"/>
                    </a:lnTo>
                    <a:lnTo>
                      <a:pt x="54" y="54"/>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1" name="Freeform 74"/>
              <p:cNvSpPr>
                <a:spLocks noEditPoints="1"/>
              </p:cNvSpPr>
              <p:nvPr/>
            </p:nvSpPr>
            <p:spPr bwMode="auto">
              <a:xfrm>
                <a:off x="9711166" y="2245959"/>
                <a:ext cx="126344" cy="174202"/>
              </a:xfrm>
              <a:custGeom>
                <a:avLst/>
                <a:gdLst>
                  <a:gd name="T0" fmla="*/ 39 w 66"/>
                  <a:gd name="T1" fmla="*/ 88 h 91"/>
                  <a:gd name="T2" fmla="*/ 39 w 66"/>
                  <a:gd name="T3" fmla="*/ 83 h 91"/>
                  <a:gd name="T4" fmla="*/ 41 w 66"/>
                  <a:gd name="T5" fmla="*/ 86 h 91"/>
                  <a:gd name="T6" fmla="*/ 44 w 66"/>
                  <a:gd name="T7" fmla="*/ 89 h 91"/>
                  <a:gd name="T8" fmla="*/ 51 w 66"/>
                  <a:gd name="T9" fmla="*/ 50 h 91"/>
                  <a:gd name="T10" fmla="*/ 46 w 66"/>
                  <a:gd name="T11" fmla="*/ 50 h 91"/>
                  <a:gd name="T12" fmla="*/ 46 w 66"/>
                  <a:gd name="T13" fmla="*/ 44 h 91"/>
                  <a:gd name="T14" fmla="*/ 47 w 66"/>
                  <a:gd name="T15" fmla="*/ 54 h 91"/>
                  <a:gd name="T16" fmla="*/ 49 w 66"/>
                  <a:gd name="T17" fmla="*/ 35 h 91"/>
                  <a:gd name="T18" fmla="*/ 47 w 66"/>
                  <a:gd name="T19" fmla="*/ 42 h 91"/>
                  <a:gd name="T20" fmla="*/ 47 w 66"/>
                  <a:gd name="T21" fmla="*/ 37 h 91"/>
                  <a:gd name="T22" fmla="*/ 44 w 66"/>
                  <a:gd name="T23" fmla="*/ 35 h 91"/>
                  <a:gd name="T24" fmla="*/ 47 w 66"/>
                  <a:gd name="T25" fmla="*/ 37 h 91"/>
                  <a:gd name="T26" fmla="*/ 56 w 66"/>
                  <a:gd name="T27" fmla="*/ 30 h 91"/>
                  <a:gd name="T28" fmla="*/ 58 w 66"/>
                  <a:gd name="T29" fmla="*/ 30 h 91"/>
                  <a:gd name="T30" fmla="*/ 61 w 66"/>
                  <a:gd name="T31" fmla="*/ 32 h 91"/>
                  <a:gd name="T32" fmla="*/ 64 w 66"/>
                  <a:gd name="T33" fmla="*/ 47 h 91"/>
                  <a:gd name="T34" fmla="*/ 61 w 66"/>
                  <a:gd name="T35" fmla="*/ 50 h 91"/>
                  <a:gd name="T36" fmla="*/ 59 w 66"/>
                  <a:gd name="T37" fmla="*/ 45 h 91"/>
                  <a:gd name="T38" fmla="*/ 56 w 66"/>
                  <a:gd name="T39" fmla="*/ 35 h 91"/>
                  <a:gd name="T40" fmla="*/ 56 w 66"/>
                  <a:gd name="T41" fmla="*/ 45 h 91"/>
                  <a:gd name="T42" fmla="*/ 56 w 66"/>
                  <a:gd name="T43" fmla="*/ 49 h 91"/>
                  <a:gd name="T44" fmla="*/ 58 w 66"/>
                  <a:gd name="T45" fmla="*/ 50 h 91"/>
                  <a:gd name="T46" fmla="*/ 58 w 66"/>
                  <a:gd name="T47" fmla="*/ 50 h 91"/>
                  <a:gd name="T48" fmla="*/ 53 w 66"/>
                  <a:gd name="T49" fmla="*/ 50 h 91"/>
                  <a:gd name="T50" fmla="*/ 53 w 66"/>
                  <a:gd name="T51" fmla="*/ 54 h 91"/>
                  <a:gd name="T52" fmla="*/ 53 w 66"/>
                  <a:gd name="T53" fmla="*/ 54 h 91"/>
                  <a:gd name="T54" fmla="*/ 53 w 66"/>
                  <a:gd name="T55" fmla="*/ 54 h 91"/>
                  <a:gd name="T56" fmla="*/ 49 w 66"/>
                  <a:gd name="T57" fmla="*/ 56 h 91"/>
                  <a:gd name="T58" fmla="*/ 49 w 66"/>
                  <a:gd name="T59" fmla="*/ 54 h 91"/>
                  <a:gd name="T60" fmla="*/ 49 w 66"/>
                  <a:gd name="T61" fmla="*/ 54 h 91"/>
                  <a:gd name="T62" fmla="*/ 51 w 66"/>
                  <a:gd name="T63" fmla="*/ 50 h 91"/>
                  <a:gd name="T64" fmla="*/ 51 w 66"/>
                  <a:gd name="T65" fmla="*/ 45 h 91"/>
                  <a:gd name="T66" fmla="*/ 51 w 66"/>
                  <a:gd name="T67" fmla="*/ 37 h 91"/>
                  <a:gd name="T68" fmla="*/ 54 w 66"/>
                  <a:gd name="T69" fmla="*/ 30 h 91"/>
                  <a:gd name="T70" fmla="*/ 36 w 66"/>
                  <a:gd name="T71" fmla="*/ 12 h 91"/>
                  <a:gd name="T72" fmla="*/ 41 w 66"/>
                  <a:gd name="T73" fmla="*/ 17 h 91"/>
                  <a:gd name="T74" fmla="*/ 47 w 66"/>
                  <a:gd name="T75" fmla="*/ 23 h 91"/>
                  <a:gd name="T76" fmla="*/ 51 w 66"/>
                  <a:gd name="T77" fmla="*/ 34 h 91"/>
                  <a:gd name="T78" fmla="*/ 47 w 66"/>
                  <a:gd name="T79" fmla="*/ 34 h 91"/>
                  <a:gd name="T80" fmla="*/ 47 w 66"/>
                  <a:gd name="T81" fmla="*/ 32 h 91"/>
                  <a:gd name="T82" fmla="*/ 42 w 66"/>
                  <a:gd name="T83" fmla="*/ 28 h 91"/>
                  <a:gd name="T84" fmla="*/ 42 w 66"/>
                  <a:gd name="T85" fmla="*/ 35 h 91"/>
                  <a:gd name="T86" fmla="*/ 39 w 66"/>
                  <a:gd name="T87" fmla="*/ 34 h 91"/>
                  <a:gd name="T88" fmla="*/ 37 w 66"/>
                  <a:gd name="T89" fmla="*/ 37 h 91"/>
                  <a:gd name="T90" fmla="*/ 39 w 66"/>
                  <a:gd name="T91" fmla="*/ 45 h 91"/>
                  <a:gd name="T92" fmla="*/ 44 w 66"/>
                  <a:gd name="T93" fmla="*/ 52 h 91"/>
                  <a:gd name="T94" fmla="*/ 44 w 66"/>
                  <a:gd name="T95" fmla="*/ 56 h 91"/>
                  <a:gd name="T96" fmla="*/ 44 w 66"/>
                  <a:gd name="T97" fmla="*/ 59 h 91"/>
                  <a:gd name="T98" fmla="*/ 42 w 66"/>
                  <a:gd name="T99" fmla="*/ 66 h 91"/>
                  <a:gd name="T100" fmla="*/ 27 w 66"/>
                  <a:gd name="T101" fmla="*/ 74 h 91"/>
                  <a:gd name="T102" fmla="*/ 17 w 66"/>
                  <a:gd name="T103" fmla="*/ 81 h 91"/>
                  <a:gd name="T104" fmla="*/ 17 w 66"/>
                  <a:gd name="T105" fmla="*/ 76 h 91"/>
                  <a:gd name="T106" fmla="*/ 15 w 66"/>
                  <a:gd name="T107" fmla="*/ 69 h 91"/>
                  <a:gd name="T108" fmla="*/ 12 w 66"/>
                  <a:gd name="T109" fmla="*/ 45 h 91"/>
                  <a:gd name="T110" fmla="*/ 5 w 66"/>
                  <a:gd name="T111" fmla="*/ 27 h 91"/>
                  <a:gd name="T112" fmla="*/ 19 w 66"/>
                  <a:gd name="T113" fmla="*/ 5 h 91"/>
                  <a:gd name="T114" fmla="*/ 25 w 66"/>
                  <a:gd name="T115" fmla="*/ 1 h 91"/>
                  <a:gd name="T116" fmla="*/ 34 w 66"/>
                  <a:gd name="T117"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91">
                    <a:moveTo>
                      <a:pt x="44" y="89"/>
                    </a:moveTo>
                    <a:lnTo>
                      <a:pt x="41" y="91"/>
                    </a:lnTo>
                    <a:lnTo>
                      <a:pt x="41" y="91"/>
                    </a:lnTo>
                    <a:lnTo>
                      <a:pt x="39" y="91"/>
                    </a:lnTo>
                    <a:lnTo>
                      <a:pt x="39" y="89"/>
                    </a:lnTo>
                    <a:lnTo>
                      <a:pt x="39" y="88"/>
                    </a:lnTo>
                    <a:lnTo>
                      <a:pt x="39" y="86"/>
                    </a:lnTo>
                    <a:lnTo>
                      <a:pt x="39" y="86"/>
                    </a:lnTo>
                    <a:lnTo>
                      <a:pt x="39" y="84"/>
                    </a:lnTo>
                    <a:lnTo>
                      <a:pt x="39" y="84"/>
                    </a:lnTo>
                    <a:lnTo>
                      <a:pt x="39" y="83"/>
                    </a:lnTo>
                    <a:lnTo>
                      <a:pt x="39" y="83"/>
                    </a:lnTo>
                    <a:lnTo>
                      <a:pt x="41" y="83"/>
                    </a:lnTo>
                    <a:lnTo>
                      <a:pt x="41" y="83"/>
                    </a:lnTo>
                    <a:lnTo>
                      <a:pt x="42" y="83"/>
                    </a:lnTo>
                    <a:lnTo>
                      <a:pt x="41" y="84"/>
                    </a:lnTo>
                    <a:lnTo>
                      <a:pt x="41" y="86"/>
                    </a:lnTo>
                    <a:lnTo>
                      <a:pt x="41" y="86"/>
                    </a:lnTo>
                    <a:lnTo>
                      <a:pt x="42" y="88"/>
                    </a:lnTo>
                    <a:lnTo>
                      <a:pt x="42" y="88"/>
                    </a:lnTo>
                    <a:lnTo>
                      <a:pt x="44" y="88"/>
                    </a:lnTo>
                    <a:lnTo>
                      <a:pt x="44" y="88"/>
                    </a:lnTo>
                    <a:lnTo>
                      <a:pt x="44" y="89"/>
                    </a:lnTo>
                    <a:lnTo>
                      <a:pt x="44" y="89"/>
                    </a:lnTo>
                    <a:close/>
                    <a:moveTo>
                      <a:pt x="51" y="50"/>
                    </a:moveTo>
                    <a:lnTo>
                      <a:pt x="51" y="52"/>
                    </a:lnTo>
                    <a:lnTo>
                      <a:pt x="49" y="50"/>
                    </a:lnTo>
                    <a:lnTo>
                      <a:pt x="49" y="50"/>
                    </a:lnTo>
                    <a:lnTo>
                      <a:pt x="51" y="50"/>
                    </a:lnTo>
                    <a:lnTo>
                      <a:pt x="51" y="50"/>
                    </a:lnTo>
                    <a:close/>
                    <a:moveTo>
                      <a:pt x="47" y="56"/>
                    </a:moveTo>
                    <a:lnTo>
                      <a:pt x="46" y="57"/>
                    </a:lnTo>
                    <a:lnTo>
                      <a:pt x="46" y="56"/>
                    </a:lnTo>
                    <a:lnTo>
                      <a:pt x="46" y="52"/>
                    </a:lnTo>
                    <a:lnTo>
                      <a:pt x="46" y="52"/>
                    </a:lnTo>
                    <a:lnTo>
                      <a:pt x="46" y="50"/>
                    </a:lnTo>
                    <a:lnTo>
                      <a:pt x="46" y="50"/>
                    </a:lnTo>
                    <a:lnTo>
                      <a:pt x="44" y="49"/>
                    </a:lnTo>
                    <a:lnTo>
                      <a:pt x="44" y="45"/>
                    </a:lnTo>
                    <a:lnTo>
                      <a:pt x="44" y="44"/>
                    </a:lnTo>
                    <a:lnTo>
                      <a:pt x="44" y="44"/>
                    </a:lnTo>
                    <a:lnTo>
                      <a:pt x="46" y="44"/>
                    </a:lnTo>
                    <a:lnTo>
                      <a:pt x="46" y="44"/>
                    </a:lnTo>
                    <a:lnTo>
                      <a:pt x="46" y="45"/>
                    </a:lnTo>
                    <a:lnTo>
                      <a:pt x="47" y="50"/>
                    </a:lnTo>
                    <a:lnTo>
                      <a:pt x="47" y="52"/>
                    </a:lnTo>
                    <a:lnTo>
                      <a:pt x="47" y="54"/>
                    </a:lnTo>
                    <a:lnTo>
                      <a:pt x="47" y="54"/>
                    </a:lnTo>
                    <a:lnTo>
                      <a:pt x="47" y="56"/>
                    </a:lnTo>
                    <a:lnTo>
                      <a:pt x="47" y="56"/>
                    </a:lnTo>
                    <a:close/>
                    <a:moveTo>
                      <a:pt x="51" y="35"/>
                    </a:moveTo>
                    <a:lnTo>
                      <a:pt x="49" y="35"/>
                    </a:lnTo>
                    <a:lnTo>
                      <a:pt x="49" y="35"/>
                    </a:lnTo>
                    <a:lnTo>
                      <a:pt x="49" y="35"/>
                    </a:lnTo>
                    <a:lnTo>
                      <a:pt x="49" y="34"/>
                    </a:lnTo>
                    <a:lnTo>
                      <a:pt x="49" y="34"/>
                    </a:lnTo>
                    <a:lnTo>
                      <a:pt x="51" y="35"/>
                    </a:lnTo>
                    <a:close/>
                    <a:moveTo>
                      <a:pt x="49" y="42"/>
                    </a:moveTo>
                    <a:lnTo>
                      <a:pt x="47" y="42"/>
                    </a:lnTo>
                    <a:lnTo>
                      <a:pt x="47" y="42"/>
                    </a:lnTo>
                    <a:lnTo>
                      <a:pt x="47" y="42"/>
                    </a:lnTo>
                    <a:lnTo>
                      <a:pt x="47" y="40"/>
                    </a:lnTo>
                    <a:lnTo>
                      <a:pt x="47" y="40"/>
                    </a:lnTo>
                    <a:lnTo>
                      <a:pt x="47" y="39"/>
                    </a:lnTo>
                    <a:lnTo>
                      <a:pt x="47" y="39"/>
                    </a:lnTo>
                    <a:lnTo>
                      <a:pt x="47" y="37"/>
                    </a:lnTo>
                    <a:lnTo>
                      <a:pt x="46" y="37"/>
                    </a:lnTo>
                    <a:lnTo>
                      <a:pt x="46" y="37"/>
                    </a:lnTo>
                    <a:lnTo>
                      <a:pt x="44" y="35"/>
                    </a:lnTo>
                    <a:lnTo>
                      <a:pt x="42" y="35"/>
                    </a:lnTo>
                    <a:lnTo>
                      <a:pt x="44" y="34"/>
                    </a:lnTo>
                    <a:lnTo>
                      <a:pt x="44" y="35"/>
                    </a:lnTo>
                    <a:lnTo>
                      <a:pt x="46" y="35"/>
                    </a:lnTo>
                    <a:lnTo>
                      <a:pt x="46" y="35"/>
                    </a:lnTo>
                    <a:lnTo>
                      <a:pt x="46" y="35"/>
                    </a:lnTo>
                    <a:lnTo>
                      <a:pt x="46" y="37"/>
                    </a:lnTo>
                    <a:lnTo>
                      <a:pt x="46" y="37"/>
                    </a:lnTo>
                    <a:lnTo>
                      <a:pt x="47" y="37"/>
                    </a:lnTo>
                    <a:lnTo>
                      <a:pt x="49" y="37"/>
                    </a:lnTo>
                    <a:lnTo>
                      <a:pt x="49" y="39"/>
                    </a:lnTo>
                    <a:lnTo>
                      <a:pt x="49" y="40"/>
                    </a:lnTo>
                    <a:lnTo>
                      <a:pt x="49" y="42"/>
                    </a:lnTo>
                    <a:close/>
                    <a:moveTo>
                      <a:pt x="54" y="30"/>
                    </a:moveTo>
                    <a:lnTo>
                      <a:pt x="56" y="30"/>
                    </a:lnTo>
                    <a:lnTo>
                      <a:pt x="56" y="30"/>
                    </a:lnTo>
                    <a:lnTo>
                      <a:pt x="56" y="30"/>
                    </a:lnTo>
                    <a:lnTo>
                      <a:pt x="56" y="30"/>
                    </a:lnTo>
                    <a:lnTo>
                      <a:pt x="56" y="30"/>
                    </a:lnTo>
                    <a:lnTo>
                      <a:pt x="56" y="30"/>
                    </a:lnTo>
                    <a:lnTo>
                      <a:pt x="58" y="30"/>
                    </a:lnTo>
                    <a:lnTo>
                      <a:pt x="59" y="30"/>
                    </a:lnTo>
                    <a:lnTo>
                      <a:pt x="59" y="30"/>
                    </a:lnTo>
                    <a:lnTo>
                      <a:pt x="59" y="30"/>
                    </a:lnTo>
                    <a:lnTo>
                      <a:pt x="61" y="32"/>
                    </a:lnTo>
                    <a:lnTo>
                      <a:pt x="61" y="32"/>
                    </a:lnTo>
                    <a:lnTo>
                      <a:pt x="61" y="32"/>
                    </a:lnTo>
                    <a:lnTo>
                      <a:pt x="61" y="32"/>
                    </a:lnTo>
                    <a:lnTo>
                      <a:pt x="61" y="34"/>
                    </a:lnTo>
                    <a:lnTo>
                      <a:pt x="66" y="45"/>
                    </a:lnTo>
                    <a:lnTo>
                      <a:pt x="64" y="47"/>
                    </a:lnTo>
                    <a:lnTo>
                      <a:pt x="64" y="47"/>
                    </a:lnTo>
                    <a:lnTo>
                      <a:pt x="64" y="47"/>
                    </a:lnTo>
                    <a:lnTo>
                      <a:pt x="63" y="49"/>
                    </a:lnTo>
                    <a:lnTo>
                      <a:pt x="63" y="50"/>
                    </a:lnTo>
                    <a:lnTo>
                      <a:pt x="61" y="50"/>
                    </a:lnTo>
                    <a:lnTo>
                      <a:pt x="61" y="50"/>
                    </a:lnTo>
                    <a:lnTo>
                      <a:pt x="61" y="50"/>
                    </a:lnTo>
                    <a:lnTo>
                      <a:pt x="61" y="50"/>
                    </a:lnTo>
                    <a:lnTo>
                      <a:pt x="61" y="49"/>
                    </a:lnTo>
                    <a:lnTo>
                      <a:pt x="61" y="49"/>
                    </a:lnTo>
                    <a:lnTo>
                      <a:pt x="59" y="49"/>
                    </a:lnTo>
                    <a:lnTo>
                      <a:pt x="59" y="47"/>
                    </a:lnTo>
                    <a:lnTo>
                      <a:pt x="59" y="47"/>
                    </a:lnTo>
                    <a:lnTo>
                      <a:pt x="59" y="45"/>
                    </a:lnTo>
                    <a:lnTo>
                      <a:pt x="58" y="44"/>
                    </a:lnTo>
                    <a:lnTo>
                      <a:pt x="58" y="40"/>
                    </a:lnTo>
                    <a:lnTo>
                      <a:pt x="56" y="37"/>
                    </a:lnTo>
                    <a:lnTo>
                      <a:pt x="56" y="37"/>
                    </a:lnTo>
                    <a:lnTo>
                      <a:pt x="56" y="35"/>
                    </a:lnTo>
                    <a:lnTo>
                      <a:pt x="56" y="35"/>
                    </a:lnTo>
                    <a:lnTo>
                      <a:pt x="54" y="35"/>
                    </a:lnTo>
                    <a:lnTo>
                      <a:pt x="53" y="37"/>
                    </a:lnTo>
                    <a:lnTo>
                      <a:pt x="54" y="39"/>
                    </a:lnTo>
                    <a:lnTo>
                      <a:pt x="54" y="40"/>
                    </a:lnTo>
                    <a:lnTo>
                      <a:pt x="56" y="44"/>
                    </a:lnTo>
                    <a:lnTo>
                      <a:pt x="56" y="45"/>
                    </a:lnTo>
                    <a:lnTo>
                      <a:pt x="58" y="45"/>
                    </a:lnTo>
                    <a:lnTo>
                      <a:pt x="58" y="45"/>
                    </a:lnTo>
                    <a:lnTo>
                      <a:pt x="58" y="47"/>
                    </a:lnTo>
                    <a:lnTo>
                      <a:pt x="58" y="47"/>
                    </a:lnTo>
                    <a:lnTo>
                      <a:pt x="58" y="47"/>
                    </a:lnTo>
                    <a:lnTo>
                      <a:pt x="56" y="49"/>
                    </a:lnTo>
                    <a:lnTo>
                      <a:pt x="58" y="49"/>
                    </a:lnTo>
                    <a:lnTo>
                      <a:pt x="58" y="49"/>
                    </a:lnTo>
                    <a:lnTo>
                      <a:pt x="58" y="49"/>
                    </a:lnTo>
                    <a:lnTo>
                      <a:pt x="58" y="50"/>
                    </a:lnTo>
                    <a:lnTo>
                      <a:pt x="58" y="50"/>
                    </a:lnTo>
                    <a:lnTo>
                      <a:pt x="58" y="50"/>
                    </a:lnTo>
                    <a:lnTo>
                      <a:pt x="58" y="50"/>
                    </a:lnTo>
                    <a:lnTo>
                      <a:pt x="58" y="50"/>
                    </a:lnTo>
                    <a:lnTo>
                      <a:pt x="58" y="50"/>
                    </a:lnTo>
                    <a:lnTo>
                      <a:pt x="58" y="50"/>
                    </a:lnTo>
                    <a:lnTo>
                      <a:pt x="58" y="50"/>
                    </a:lnTo>
                    <a:lnTo>
                      <a:pt x="58" y="50"/>
                    </a:lnTo>
                    <a:lnTo>
                      <a:pt x="56" y="50"/>
                    </a:lnTo>
                    <a:lnTo>
                      <a:pt x="56" y="50"/>
                    </a:lnTo>
                    <a:lnTo>
                      <a:pt x="54" y="50"/>
                    </a:lnTo>
                    <a:lnTo>
                      <a:pt x="54" y="50"/>
                    </a:lnTo>
                    <a:lnTo>
                      <a:pt x="54" y="50"/>
                    </a:lnTo>
                    <a:lnTo>
                      <a:pt x="53" y="50"/>
                    </a:lnTo>
                    <a:lnTo>
                      <a:pt x="53" y="50"/>
                    </a:lnTo>
                    <a:lnTo>
                      <a:pt x="53" y="52"/>
                    </a:lnTo>
                    <a:lnTo>
                      <a:pt x="53" y="54"/>
                    </a:lnTo>
                    <a:lnTo>
                      <a:pt x="53" y="54"/>
                    </a:lnTo>
                    <a:lnTo>
                      <a:pt x="53" y="54"/>
                    </a:lnTo>
                    <a:lnTo>
                      <a:pt x="53" y="54"/>
                    </a:lnTo>
                    <a:lnTo>
                      <a:pt x="53" y="54"/>
                    </a:lnTo>
                    <a:lnTo>
                      <a:pt x="53" y="54"/>
                    </a:lnTo>
                    <a:lnTo>
                      <a:pt x="53" y="54"/>
                    </a:lnTo>
                    <a:lnTo>
                      <a:pt x="53" y="54"/>
                    </a:lnTo>
                    <a:lnTo>
                      <a:pt x="53" y="54"/>
                    </a:lnTo>
                    <a:lnTo>
                      <a:pt x="53" y="54"/>
                    </a:lnTo>
                    <a:lnTo>
                      <a:pt x="53" y="54"/>
                    </a:lnTo>
                    <a:lnTo>
                      <a:pt x="53" y="54"/>
                    </a:lnTo>
                    <a:lnTo>
                      <a:pt x="53" y="54"/>
                    </a:lnTo>
                    <a:lnTo>
                      <a:pt x="53" y="54"/>
                    </a:lnTo>
                    <a:lnTo>
                      <a:pt x="53" y="54"/>
                    </a:lnTo>
                    <a:lnTo>
                      <a:pt x="53" y="54"/>
                    </a:lnTo>
                    <a:lnTo>
                      <a:pt x="51" y="56"/>
                    </a:lnTo>
                    <a:lnTo>
                      <a:pt x="51" y="56"/>
                    </a:lnTo>
                    <a:lnTo>
                      <a:pt x="49" y="56"/>
                    </a:lnTo>
                    <a:lnTo>
                      <a:pt x="49" y="56"/>
                    </a:lnTo>
                    <a:lnTo>
                      <a:pt x="49" y="56"/>
                    </a:lnTo>
                    <a:lnTo>
                      <a:pt x="49" y="56"/>
                    </a:lnTo>
                    <a:lnTo>
                      <a:pt x="49" y="56"/>
                    </a:lnTo>
                    <a:lnTo>
                      <a:pt x="49" y="56"/>
                    </a:lnTo>
                    <a:lnTo>
                      <a:pt x="49" y="56"/>
                    </a:lnTo>
                    <a:lnTo>
                      <a:pt x="49" y="56"/>
                    </a:lnTo>
                    <a:lnTo>
                      <a:pt x="49" y="56"/>
                    </a:lnTo>
                    <a:lnTo>
                      <a:pt x="49" y="54"/>
                    </a:lnTo>
                    <a:lnTo>
                      <a:pt x="49" y="54"/>
                    </a:lnTo>
                    <a:lnTo>
                      <a:pt x="49" y="54"/>
                    </a:lnTo>
                    <a:lnTo>
                      <a:pt x="49" y="54"/>
                    </a:lnTo>
                    <a:lnTo>
                      <a:pt x="49" y="54"/>
                    </a:lnTo>
                    <a:lnTo>
                      <a:pt x="49" y="54"/>
                    </a:lnTo>
                    <a:lnTo>
                      <a:pt x="49" y="54"/>
                    </a:lnTo>
                    <a:lnTo>
                      <a:pt x="49" y="54"/>
                    </a:lnTo>
                    <a:lnTo>
                      <a:pt x="49" y="54"/>
                    </a:lnTo>
                    <a:lnTo>
                      <a:pt x="49" y="54"/>
                    </a:lnTo>
                    <a:lnTo>
                      <a:pt x="51" y="54"/>
                    </a:lnTo>
                    <a:lnTo>
                      <a:pt x="51" y="52"/>
                    </a:lnTo>
                    <a:lnTo>
                      <a:pt x="51" y="50"/>
                    </a:lnTo>
                    <a:lnTo>
                      <a:pt x="51" y="49"/>
                    </a:lnTo>
                    <a:lnTo>
                      <a:pt x="51" y="49"/>
                    </a:lnTo>
                    <a:lnTo>
                      <a:pt x="49" y="49"/>
                    </a:lnTo>
                    <a:lnTo>
                      <a:pt x="49" y="49"/>
                    </a:lnTo>
                    <a:lnTo>
                      <a:pt x="51" y="45"/>
                    </a:lnTo>
                    <a:lnTo>
                      <a:pt x="51" y="45"/>
                    </a:lnTo>
                    <a:lnTo>
                      <a:pt x="51" y="44"/>
                    </a:lnTo>
                    <a:lnTo>
                      <a:pt x="51" y="42"/>
                    </a:lnTo>
                    <a:lnTo>
                      <a:pt x="51" y="42"/>
                    </a:lnTo>
                    <a:lnTo>
                      <a:pt x="51" y="42"/>
                    </a:lnTo>
                    <a:lnTo>
                      <a:pt x="51" y="39"/>
                    </a:lnTo>
                    <a:lnTo>
                      <a:pt x="51" y="37"/>
                    </a:lnTo>
                    <a:lnTo>
                      <a:pt x="51" y="37"/>
                    </a:lnTo>
                    <a:lnTo>
                      <a:pt x="51" y="37"/>
                    </a:lnTo>
                    <a:lnTo>
                      <a:pt x="53" y="35"/>
                    </a:lnTo>
                    <a:lnTo>
                      <a:pt x="54" y="34"/>
                    </a:lnTo>
                    <a:lnTo>
                      <a:pt x="54" y="30"/>
                    </a:lnTo>
                    <a:lnTo>
                      <a:pt x="54" y="30"/>
                    </a:lnTo>
                    <a:close/>
                    <a:moveTo>
                      <a:pt x="34" y="10"/>
                    </a:moveTo>
                    <a:lnTo>
                      <a:pt x="36" y="12"/>
                    </a:lnTo>
                    <a:lnTo>
                      <a:pt x="36" y="12"/>
                    </a:lnTo>
                    <a:lnTo>
                      <a:pt x="36" y="12"/>
                    </a:lnTo>
                    <a:lnTo>
                      <a:pt x="36" y="12"/>
                    </a:lnTo>
                    <a:lnTo>
                      <a:pt x="36" y="12"/>
                    </a:lnTo>
                    <a:lnTo>
                      <a:pt x="36" y="12"/>
                    </a:lnTo>
                    <a:lnTo>
                      <a:pt x="37" y="12"/>
                    </a:lnTo>
                    <a:lnTo>
                      <a:pt x="37" y="12"/>
                    </a:lnTo>
                    <a:lnTo>
                      <a:pt x="37" y="12"/>
                    </a:lnTo>
                    <a:lnTo>
                      <a:pt x="37" y="12"/>
                    </a:lnTo>
                    <a:lnTo>
                      <a:pt x="41" y="17"/>
                    </a:lnTo>
                    <a:lnTo>
                      <a:pt x="39" y="17"/>
                    </a:lnTo>
                    <a:lnTo>
                      <a:pt x="41" y="20"/>
                    </a:lnTo>
                    <a:lnTo>
                      <a:pt x="42" y="22"/>
                    </a:lnTo>
                    <a:lnTo>
                      <a:pt x="42" y="22"/>
                    </a:lnTo>
                    <a:lnTo>
                      <a:pt x="42" y="22"/>
                    </a:lnTo>
                    <a:lnTo>
                      <a:pt x="47" y="23"/>
                    </a:lnTo>
                    <a:lnTo>
                      <a:pt x="53" y="27"/>
                    </a:lnTo>
                    <a:lnTo>
                      <a:pt x="53" y="27"/>
                    </a:lnTo>
                    <a:lnTo>
                      <a:pt x="51" y="28"/>
                    </a:lnTo>
                    <a:lnTo>
                      <a:pt x="51" y="30"/>
                    </a:lnTo>
                    <a:lnTo>
                      <a:pt x="53" y="32"/>
                    </a:lnTo>
                    <a:lnTo>
                      <a:pt x="51" y="34"/>
                    </a:lnTo>
                    <a:lnTo>
                      <a:pt x="51" y="34"/>
                    </a:lnTo>
                    <a:lnTo>
                      <a:pt x="51" y="34"/>
                    </a:lnTo>
                    <a:lnTo>
                      <a:pt x="51" y="34"/>
                    </a:lnTo>
                    <a:lnTo>
                      <a:pt x="49" y="32"/>
                    </a:lnTo>
                    <a:lnTo>
                      <a:pt x="47" y="32"/>
                    </a:lnTo>
                    <a:lnTo>
                      <a:pt x="47" y="34"/>
                    </a:lnTo>
                    <a:lnTo>
                      <a:pt x="47" y="35"/>
                    </a:lnTo>
                    <a:lnTo>
                      <a:pt x="47" y="35"/>
                    </a:lnTo>
                    <a:lnTo>
                      <a:pt x="47" y="34"/>
                    </a:lnTo>
                    <a:lnTo>
                      <a:pt x="47" y="32"/>
                    </a:lnTo>
                    <a:lnTo>
                      <a:pt x="47" y="32"/>
                    </a:lnTo>
                    <a:lnTo>
                      <a:pt x="47" y="32"/>
                    </a:lnTo>
                    <a:lnTo>
                      <a:pt x="47" y="30"/>
                    </a:lnTo>
                    <a:lnTo>
                      <a:pt x="47" y="28"/>
                    </a:lnTo>
                    <a:lnTo>
                      <a:pt x="46" y="28"/>
                    </a:lnTo>
                    <a:lnTo>
                      <a:pt x="44" y="27"/>
                    </a:lnTo>
                    <a:lnTo>
                      <a:pt x="42" y="28"/>
                    </a:lnTo>
                    <a:lnTo>
                      <a:pt x="42" y="28"/>
                    </a:lnTo>
                    <a:lnTo>
                      <a:pt x="42" y="28"/>
                    </a:lnTo>
                    <a:lnTo>
                      <a:pt x="42" y="28"/>
                    </a:lnTo>
                    <a:lnTo>
                      <a:pt x="41" y="30"/>
                    </a:lnTo>
                    <a:lnTo>
                      <a:pt x="42" y="32"/>
                    </a:lnTo>
                    <a:lnTo>
                      <a:pt x="42" y="34"/>
                    </a:lnTo>
                    <a:lnTo>
                      <a:pt x="42" y="35"/>
                    </a:lnTo>
                    <a:lnTo>
                      <a:pt x="41" y="35"/>
                    </a:lnTo>
                    <a:lnTo>
                      <a:pt x="41" y="34"/>
                    </a:lnTo>
                    <a:lnTo>
                      <a:pt x="41" y="34"/>
                    </a:lnTo>
                    <a:lnTo>
                      <a:pt x="41" y="34"/>
                    </a:lnTo>
                    <a:lnTo>
                      <a:pt x="41" y="34"/>
                    </a:lnTo>
                    <a:lnTo>
                      <a:pt x="39" y="34"/>
                    </a:lnTo>
                    <a:lnTo>
                      <a:pt x="36" y="34"/>
                    </a:lnTo>
                    <a:lnTo>
                      <a:pt x="36" y="34"/>
                    </a:lnTo>
                    <a:lnTo>
                      <a:pt x="36" y="34"/>
                    </a:lnTo>
                    <a:lnTo>
                      <a:pt x="36" y="34"/>
                    </a:lnTo>
                    <a:lnTo>
                      <a:pt x="36" y="34"/>
                    </a:lnTo>
                    <a:lnTo>
                      <a:pt x="37" y="37"/>
                    </a:lnTo>
                    <a:lnTo>
                      <a:pt x="37" y="35"/>
                    </a:lnTo>
                    <a:lnTo>
                      <a:pt x="37" y="35"/>
                    </a:lnTo>
                    <a:lnTo>
                      <a:pt x="39" y="35"/>
                    </a:lnTo>
                    <a:lnTo>
                      <a:pt x="39" y="37"/>
                    </a:lnTo>
                    <a:lnTo>
                      <a:pt x="42" y="42"/>
                    </a:lnTo>
                    <a:lnTo>
                      <a:pt x="39" y="45"/>
                    </a:lnTo>
                    <a:lnTo>
                      <a:pt x="39" y="45"/>
                    </a:lnTo>
                    <a:lnTo>
                      <a:pt x="42" y="49"/>
                    </a:lnTo>
                    <a:lnTo>
                      <a:pt x="42" y="49"/>
                    </a:lnTo>
                    <a:lnTo>
                      <a:pt x="42" y="49"/>
                    </a:lnTo>
                    <a:lnTo>
                      <a:pt x="44" y="50"/>
                    </a:lnTo>
                    <a:lnTo>
                      <a:pt x="44" y="52"/>
                    </a:lnTo>
                    <a:lnTo>
                      <a:pt x="44" y="54"/>
                    </a:lnTo>
                    <a:lnTo>
                      <a:pt x="44" y="54"/>
                    </a:lnTo>
                    <a:lnTo>
                      <a:pt x="44" y="54"/>
                    </a:lnTo>
                    <a:lnTo>
                      <a:pt x="44" y="54"/>
                    </a:lnTo>
                    <a:lnTo>
                      <a:pt x="44" y="56"/>
                    </a:lnTo>
                    <a:lnTo>
                      <a:pt x="44" y="56"/>
                    </a:lnTo>
                    <a:lnTo>
                      <a:pt x="44" y="56"/>
                    </a:lnTo>
                    <a:lnTo>
                      <a:pt x="44" y="56"/>
                    </a:lnTo>
                    <a:lnTo>
                      <a:pt x="44" y="56"/>
                    </a:lnTo>
                    <a:lnTo>
                      <a:pt x="44" y="57"/>
                    </a:lnTo>
                    <a:lnTo>
                      <a:pt x="44" y="57"/>
                    </a:lnTo>
                    <a:lnTo>
                      <a:pt x="44" y="59"/>
                    </a:lnTo>
                    <a:lnTo>
                      <a:pt x="44" y="59"/>
                    </a:lnTo>
                    <a:lnTo>
                      <a:pt x="42" y="59"/>
                    </a:lnTo>
                    <a:lnTo>
                      <a:pt x="42" y="59"/>
                    </a:lnTo>
                    <a:lnTo>
                      <a:pt x="44" y="62"/>
                    </a:lnTo>
                    <a:lnTo>
                      <a:pt x="42" y="64"/>
                    </a:lnTo>
                    <a:lnTo>
                      <a:pt x="42" y="66"/>
                    </a:lnTo>
                    <a:lnTo>
                      <a:pt x="41" y="66"/>
                    </a:lnTo>
                    <a:lnTo>
                      <a:pt x="39" y="66"/>
                    </a:lnTo>
                    <a:lnTo>
                      <a:pt x="37" y="67"/>
                    </a:lnTo>
                    <a:lnTo>
                      <a:pt x="32" y="71"/>
                    </a:lnTo>
                    <a:lnTo>
                      <a:pt x="27" y="73"/>
                    </a:lnTo>
                    <a:lnTo>
                      <a:pt x="27" y="74"/>
                    </a:lnTo>
                    <a:lnTo>
                      <a:pt x="25" y="76"/>
                    </a:lnTo>
                    <a:lnTo>
                      <a:pt x="25" y="76"/>
                    </a:lnTo>
                    <a:lnTo>
                      <a:pt x="22" y="76"/>
                    </a:lnTo>
                    <a:lnTo>
                      <a:pt x="20" y="78"/>
                    </a:lnTo>
                    <a:lnTo>
                      <a:pt x="17" y="79"/>
                    </a:lnTo>
                    <a:lnTo>
                      <a:pt x="17" y="81"/>
                    </a:lnTo>
                    <a:lnTo>
                      <a:pt x="15" y="81"/>
                    </a:lnTo>
                    <a:lnTo>
                      <a:pt x="15" y="79"/>
                    </a:lnTo>
                    <a:lnTo>
                      <a:pt x="15" y="79"/>
                    </a:lnTo>
                    <a:lnTo>
                      <a:pt x="17" y="78"/>
                    </a:lnTo>
                    <a:lnTo>
                      <a:pt x="17" y="76"/>
                    </a:lnTo>
                    <a:lnTo>
                      <a:pt x="17" y="76"/>
                    </a:lnTo>
                    <a:lnTo>
                      <a:pt x="17" y="74"/>
                    </a:lnTo>
                    <a:lnTo>
                      <a:pt x="15" y="73"/>
                    </a:lnTo>
                    <a:lnTo>
                      <a:pt x="15" y="71"/>
                    </a:lnTo>
                    <a:lnTo>
                      <a:pt x="15" y="71"/>
                    </a:lnTo>
                    <a:lnTo>
                      <a:pt x="14" y="69"/>
                    </a:lnTo>
                    <a:lnTo>
                      <a:pt x="15" y="69"/>
                    </a:lnTo>
                    <a:lnTo>
                      <a:pt x="15" y="69"/>
                    </a:lnTo>
                    <a:lnTo>
                      <a:pt x="17" y="69"/>
                    </a:lnTo>
                    <a:lnTo>
                      <a:pt x="17" y="69"/>
                    </a:lnTo>
                    <a:lnTo>
                      <a:pt x="14" y="50"/>
                    </a:lnTo>
                    <a:lnTo>
                      <a:pt x="14" y="50"/>
                    </a:lnTo>
                    <a:lnTo>
                      <a:pt x="12" y="45"/>
                    </a:lnTo>
                    <a:lnTo>
                      <a:pt x="10" y="37"/>
                    </a:lnTo>
                    <a:lnTo>
                      <a:pt x="10" y="37"/>
                    </a:lnTo>
                    <a:lnTo>
                      <a:pt x="7" y="30"/>
                    </a:lnTo>
                    <a:lnTo>
                      <a:pt x="7" y="30"/>
                    </a:lnTo>
                    <a:lnTo>
                      <a:pt x="5" y="27"/>
                    </a:lnTo>
                    <a:lnTo>
                      <a:pt x="5" y="27"/>
                    </a:lnTo>
                    <a:lnTo>
                      <a:pt x="3" y="20"/>
                    </a:lnTo>
                    <a:lnTo>
                      <a:pt x="3" y="18"/>
                    </a:lnTo>
                    <a:lnTo>
                      <a:pt x="0" y="10"/>
                    </a:lnTo>
                    <a:lnTo>
                      <a:pt x="15" y="5"/>
                    </a:lnTo>
                    <a:lnTo>
                      <a:pt x="17" y="5"/>
                    </a:lnTo>
                    <a:lnTo>
                      <a:pt x="19" y="5"/>
                    </a:lnTo>
                    <a:lnTo>
                      <a:pt x="20" y="3"/>
                    </a:lnTo>
                    <a:lnTo>
                      <a:pt x="20" y="3"/>
                    </a:lnTo>
                    <a:lnTo>
                      <a:pt x="22" y="3"/>
                    </a:lnTo>
                    <a:lnTo>
                      <a:pt x="22" y="3"/>
                    </a:lnTo>
                    <a:lnTo>
                      <a:pt x="22" y="3"/>
                    </a:lnTo>
                    <a:lnTo>
                      <a:pt x="25" y="1"/>
                    </a:lnTo>
                    <a:lnTo>
                      <a:pt x="31" y="0"/>
                    </a:lnTo>
                    <a:lnTo>
                      <a:pt x="32" y="3"/>
                    </a:lnTo>
                    <a:lnTo>
                      <a:pt x="32" y="5"/>
                    </a:lnTo>
                    <a:lnTo>
                      <a:pt x="32" y="5"/>
                    </a:lnTo>
                    <a:lnTo>
                      <a:pt x="34" y="10"/>
                    </a:lnTo>
                    <a:lnTo>
                      <a:pt x="34" y="10"/>
                    </a:lnTo>
                    <a:close/>
                  </a:path>
                </a:pathLst>
              </a:custGeom>
              <a:solidFill>
                <a:srgbClr val="FFFFFF"/>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Freeform 75"/>
              <p:cNvSpPr>
                <a:spLocks/>
              </p:cNvSpPr>
              <p:nvPr/>
            </p:nvSpPr>
            <p:spPr bwMode="auto">
              <a:xfrm>
                <a:off x="8258207" y="3901834"/>
                <a:ext cx="811666" cy="606835"/>
              </a:xfrm>
              <a:custGeom>
                <a:avLst/>
                <a:gdLst>
                  <a:gd name="T0" fmla="*/ 90 w 424"/>
                  <a:gd name="T1" fmla="*/ 12 h 317"/>
                  <a:gd name="T2" fmla="*/ 125 w 424"/>
                  <a:gd name="T3" fmla="*/ 7 h 317"/>
                  <a:gd name="T4" fmla="*/ 163 w 424"/>
                  <a:gd name="T5" fmla="*/ 4 h 317"/>
                  <a:gd name="T6" fmla="*/ 190 w 424"/>
                  <a:gd name="T7" fmla="*/ 5 h 317"/>
                  <a:gd name="T8" fmla="*/ 190 w 424"/>
                  <a:gd name="T9" fmla="*/ 11 h 317"/>
                  <a:gd name="T10" fmla="*/ 210 w 424"/>
                  <a:gd name="T11" fmla="*/ 16 h 317"/>
                  <a:gd name="T12" fmla="*/ 229 w 424"/>
                  <a:gd name="T13" fmla="*/ 27 h 317"/>
                  <a:gd name="T14" fmla="*/ 244 w 424"/>
                  <a:gd name="T15" fmla="*/ 26 h 317"/>
                  <a:gd name="T16" fmla="*/ 254 w 424"/>
                  <a:gd name="T17" fmla="*/ 24 h 317"/>
                  <a:gd name="T18" fmla="*/ 288 w 424"/>
                  <a:gd name="T19" fmla="*/ 19 h 317"/>
                  <a:gd name="T20" fmla="*/ 308 w 424"/>
                  <a:gd name="T21" fmla="*/ 16 h 317"/>
                  <a:gd name="T22" fmla="*/ 327 w 424"/>
                  <a:gd name="T23" fmla="*/ 27 h 317"/>
                  <a:gd name="T24" fmla="*/ 330 w 424"/>
                  <a:gd name="T25" fmla="*/ 31 h 317"/>
                  <a:gd name="T26" fmla="*/ 358 w 424"/>
                  <a:gd name="T27" fmla="*/ 48 h 317"/>
                  <a:gd name="T28" fmla="*/ 424 w 424"/>
                  <a:gd name="T29" fmla="*/ 94 h 317"/>
                  <a:gd name="T30" fmla="*/ 400 w 424"/>
                  <a:gd name="T31" fmla="*/ 114 h 317"/>
                  <a:gd name="T32" fmla="*/ 383 w 424"/>
                  <a:gd name="T33" fmla="*/ 143 h 317"/>
                  <a:gd name="T34" fmla="*/ 381 w 424"/>
                  <a:gd name="T35" fmla="*/ 166 h 317"/>
                  <a:gd name="T36" fmla="*/ 374 w 424"/>
                  <a:gd name="T37" fmla="*/ 182 h 317"/>
                  <a:gd name="T38" fmla="*/ 366 w 424"/>
                  <a:gd name="T39" fmla="*/ 194 h 317"/>
                  <a:gd name="T40" fmla="*/ 356 w 424"/>
                  <a:gd name="T41" fmla="*/ 194 h 317"/>
                  <a:gd name="T42" fmla="*/ 349 w 424"/>
                  <a:gd name="T43" fmla="*/ 204 h 317"/>
                  <a:gd name="T44" fmla="*/ 354 w 424"/>
                  <a:gd name="T45" fmla="*/ 205 h 317"/>
                  <a:gd name="T46" fmla="*/ 342 w 424"/>
                  <a:gd name="T47" fmla="*/ 217 h 317"/>
                  <a:gd name="T48" fmla="*/ 332 w 424"/>
                  <a:gd name="T49" fmla="*/ 227 h 317"/>
                  <a:gd name="T50" fmla="*/ 329 w 424"/>
                  <a:gd name="T51" fmla="*/ 238 h 317"/>
                  <a:gd name="T52" fmla="*/ 320 w 424"/>
                  <a:gd name="T53" fmla="*/ 244 h 317"/>
                  <a:gd name="T54" fmla="*/ 307 w 424"/>
                  <a:gd name="T55" fmla="*/ 253 h 317"/>
                  <a:gd name="T56" fmla="*/ 295 w 424"/>
                  <a:gd name="T57" fmla="*/ 261 h 317"/>
                  <a:gd name="T58" fmla="*/ 290 w 424"/>
                  <a:gd name="T59" fmla="*/ 265 h 317"/>
                  <a:gd name="T60" fmla="*/ 285 w 424"/>
                  <a:gd name="T61" fmla="*/ 265 h 317"/>
                  <a:gd name="T62" fmla="*/ 290 w 424"/>
                  <a:gd name="T63" fmla="*/ 273 h 317"/>
                  <a:gd name="T64" fmla="*/ 283 w 424"/>
                  <a:gd name="T65" fmla="*/ 285 h 317"/>
                  <a:gd name="T66" fmla="*/ 273 w 424"/>
                  <a:gd name="T67" fmla="*/ 292 h 317"/>
                  <a:gd name="T68" fmla="*/ 261 w 424"/>
                  <a:gd name="T69" fmla="*/ 309 h 317"/>
                  <a:gd name="T70" fmla="*/ 256 w 424"/>
                  <a:gd name="T71" fmla="*/ 316 h 317"/>
                  <a:gd name="T72" fmla="*/ 234 w 424"/>
                  <a:gd name="T73" fmla="*/ 307 h 317"/>
                  <a:gd name="T74" fmla="*/ 225 w 424"/>
                  <a:gd name="T75" fmla="*/ 287 h 317"/>
                  <a:gd name="T76" fmla="*/ 203 w 424"/>
                  <a:gd name="T77" fmla="*/ 266 h 317"/>
                  <a:gd name="T78" fmla="*/ 198 w 424"/>
                  <a:gd name="T79" fmla="*/ 251 h 317"/>
                  <a:gd name="T80" fmla="*/ 181 w 424"/>
                  <a:gd name="T81" fmla="*/ 222 h 317"/>
                  <a:gd name="T82" fmla="*/ 146 w 424"/>
                  <a:gd name="T83" fmla="*/ 199 h 317"/>
                  <a:gd name="T84" fmla="*/ 132 w 424"/>
                  <a:gd name="T85" fmla="*/ 178 h 317"/>
                  <a:gd name="T86" fmla="*/ 122 w 424"/>
                  <a:gd name="T87" fmla="*/ 175 h 317"/>
                  <a:gd name="T88" fmla="*/ 93 w 424"/>
                  <a:gd name="T89" fmla="*/ 151 h 317"/>
                  <a:gd name="T90" fmla="*/ 70 w 424"/>
                  <a:gd name="T91" fmla="*/ 131 h 317"/>
                  <a:gd name="T92" fmla="*/ 66 w 424"/>
                  <a:gd name="T93" fmla="*/ 127 h 317"/>
                  <a:gd name="T94" fmla="*/ 59 w 424"/>
                  <a:gd name="T95" fmla="*/ 119 h 317"/>
                  <a:gd name="T96" fmla="*/ 44 w 424"/>
                  <a:gd name="T97" fmla="*/ 95 h 317"/>
                  <a:gd name="T98" fmla="*/ 32 w 424"/>
                  <a:gd name="T99" fmla="*/ 97 h 317"/>
                  <a:gd name="T100" fmla="*/ 17 w 424"/>
                  <a:gd name="T101" fmla="*/ 85 h 317"/>
                  <a:gd name="T102" fmla="*/ 0 w 424"/>
                  <a:gd name="T103" fmla="*/ 78 h 317"/>
                  <a:gd name="T104" fmla="*/ 5 w 424"/>
                  <a:gd name="T105" fmla="*/ 65 h 317"/>
                  <a:gd name="T106" fmla="*/ 42 w 424"/>
                  <a:gd name="T107" fmla="*/ 31 h 317"/>
                  <a:gd name="T108" fmla="*/ 49 w 424"/>
                  <a:gd name="T109" fmla="*/ 26 h 317"/>
                  <a:gd name="T110" fmla="*/ 64 w 424"/>
                  <a:gd name="T111" fmla="*/ 1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4" h="317">
                    <a:moveTo>
                      <a:pt x="76" y="12"/>
                    </a:moveTo>
                    <a:lnTo>
                      <a:pt x="83" y="12"/>
                    </a:lnTo>
                    <a:lnTo>
                      <a:pt x="85" y="12"/>
                    </a:lnTo>
                    <a:lnTo>
                      <a:pt x="87" y="12"/>
                    </a:lnTo>
                    <a:lnTo>
                      <a:pt x="87" y="12"/>
                    </a:lnTo>
                    <a:lnTo>
                      <a:pt x="88" y="12"/>
                    </a:lnTo>
                    <a:lnTo>
                      <a:pt x="90" y="12"/>
                    </a:lnTo>
                    <a:lnTo>
                      <a:pt x="92" y="12"/>
                    </a:lnTo>
                    <a:lnTo>
                      <a:pt x="92" y="12"/>
                    </a:lnTo>
                    <a:lnTo>
                      <a:pt x="93" y="12"/>
                    </a:lnTo>
                    <a:lnTo>
                      <a:pt x="109" y="11"/>
                    </a:lnTo>
                    <a:lnTo>
                      <a:pt x="117" y="9"/>
                    </a:lnTo>
                    <a:lnTo>
                      <a:pt x="119" y="9"/>
                    </a:lnTo>
                    <a:lnTo>
                      <a:pt x="125" y="7"/>
                    </a:lnTo>
                    <a:lnTo>
                      <a:pt x="149" y="5"/>
                    </a:lnTo>
                    <a:lnTo>
                      <a:pt x="149" y="5"/>
                    </a:lnTo>
                    <a:lnTo>
                      <a:pt x="153" y="5"/>
                    </a:lnTo>
                    <a:lnTo>
                      <a:pt x="153" y="4"/>
                    </a:lnTo>
                    <a:lnTo>
                      <a:pt x="159" y="4"/>
                    </a:lnTo>
                    <a:lnTo>
                      <a:pt x="159" y="4"/>
                    </a:lnTo>
                    <a:lnTo>
                      <a:pt x="163" y="4"/>
                    </a:lnTo>
                    <a:lnTo>
                      <a:pt x="168" y="2"/>
                    </a:lnTo>
                    <a:lnTo>
                      <a:pt x="171" y="2"/>
                    </a:lnTo>
                    <a:lnTo>
                      <a:pt x="171" y="2"/>
                    </a:lnTo>
                    <a:lnTo>
                      <a:pt x="183" y="0"/>
                    </a:lnTo>
                    <a:lnTo>
                      <a:pt x="188" y="0"/>
                    </a:lnTo>
                    <a:lnTo>
                      <a:pt x="188" y="0"/>
                    </a:lnTo>
                    <a:lnTo>
                      <a:pt x="190" y="5"/>
                    </a:lnTo>
                    <a:lnTo>
                      <a:pt x="188" y="5"/>
                    </a:lnTo>
                    <a:lnTo>
                      <a:pt x="188" y="5"/>
                    </a:lnTo>
                    <a:lnTo>
                      <a:pt x="188" y="5"/>
                    </a:lnTo>
                    <a:lnTo>
                      <a:pt x="188" y="7"/>
                    </a:lnTo>
                    <a:lnTo>
                      <a:pt x="188" y="9"/>
                    </a:lnTo>
                    <a:lnTo>
                      <a:pt x="188" y="11"/>
                    </a:lnTo>
                    <a:lnTo>
                      <a:pt x="190" y="11"/>
                    </a:lnTo>
                    <a:lnTo>
                      <a:pt x="195" y="5"/>
                    </a:lnTo>
                    <a:lnTo>
                      <a:pt x="197" y="4"/>
                    </a:lnTo>
                    <a:lnTo>
                      <a:pt x="200" y="5"/>
                    </a:lnTo>
                    <a:lnTo>
                      <a:pt x="200" y="5"/>
                    </a:lnTo>
                    <a:lnTo>
                      <a:pt x="207" y="12"/>
                    </a:lnTo>
                    <a:lnTo>
                      <a:pt x="210" y="16"/>
                    </a:lnTo>
                    <a:lnTo>
                      <a:pt x="210" y="16"/>
                    </a:lnTo>
                    <a:lnTo>
                      <a:pt x="214" y="19"/>
                    </a:lnTo>
                    <a:lnTo>
                      <a:pt x="214" y="31"/>
                    </a:lnTo>
                    <a:lnTo>
                      <a:pt x="215" y="31"/>
                    </a:lnTo>
                    <a:lnTo>
                      <a:pt x="217" y="31"/>
                    </a:lnTo>
                    <a:lnTo>
                      <a:pt x="227" y="29"/>
                    </a:lnTo>
                    <a:lnTo>
                      <a:pt x="227" y="29"/>
                    </a:lnTo>
                    <a:lnTo>
                      <a:pt x="229" y="27"/>
                    </a:lnTo>
                    <a:lnTo>
                      <a:pt x="229" y="27"/>
                    </a:lnTo>
                    <a:lnTo>
                      <a:pt x="229" y="27"/>
                    </a:lnTo>
                    <a:lnTo>
                      <a:pt x="234" y="27"/>
                    </a:lnTo>
                    <a:lnTo>
                      <a:pt x="234" y="27"/>
                    </a:lnTo>
                    <a:lnTo>
                      <a:pt x="241" y="26"/>
                    </a:lnTo>
                    <a:lnTo>
                      <a:pt x="244" y="26"/>
                    </a:lnTo>
                    <a:lnTo>
                      <a:pt x="244" y="26"/>
                    </a:lnTo>
                    <a:lnTo>
                      <a:pt x="244" y="26"/>
                    </a:lnTo>
                    <a:lnTo>
                      <a:pt x="246" y="26"/>
                    </a:lnTo>
                    <a:lnTo>
                      <a:pt x="246" y="26"/>
                    </a:lnTo>
                    <a:lnTo>
                      <a:pt x="246" y="26"/>
                    </a:lnTo>
                    <a:lnTo>
                      <a:pt x="246" y="26"/>
                    </a:lnTo>
                    <a:lnTo>
                      <a:pt x="247" y="26"/>
                    </a:lnTo>
                    <a:lnTo>
                      <a:pt x="254" y="24"/>
                    </a:lnTo>
                    <a:lnTo>
                      <a:pt x="273" y="21"/>
                    </a:lnTo>
                    <a:lnTo>
                      <a:pt x="273" y="21"/>
                    </a:lnTo>
                    <a:lnTo>
                      <a:pt x="275" y="21"/>
                    </a:lnTo>
                    <a:lnTo>
                      <a:pt x="275" y="21"/>
                    </a:lnTo>
                    <a:lnTo>
                      <a:pt x="278" y="21"/>
                    </a:lnTo>
                    <a:lnTo>
                      <a:pt x="280" y="21"/>
                    </a:lnTo>
                    <a:lnTo>
                      <a:pt x="288" y="19"/>
                    </a:lnTo>
                    <a:lnTo>
                      <a:pt x="300" y="16"/>
                    </a:lnTo>
                    <a:lnTo>
                      <a:pt x="300" y="16"/>
                    </a:lnTo>
                    <a:lnTo>
                      <a:pt x="303" y="16"/>
                    </a:lnTo>
                    <a:lnTo>
                      <a:pt x="303" y="16"/>
                    </a:lnTo>
                    <a:lnTo>
                      <a:pt x="307" y="16"/>
                    </a:lnTo>
                    <a:lnTo>
                      <a:pt x="307" y="16"/>
                    </a:lnTo>
                    <a:lnTo>
                      <a:pt x="308" y="16"/>
                    </a:lnTo>
                    <a:lnTo>
                      <a:pt x="314" y="17"/>
                    </a:lnTo>
                    <a:lnTo>
                      <a:pt x="314" y="17"/>
                    </a:lnTo>
                    <a:lnTo>
                      <a:pt x="320" y="22"/>
                    </a:lnTo>
                    <a:lnTo>
                      <a:pt x="320" y="22"/>
                    </a:lnTo>
                    <a:lnTo>
                      <a:pt x="324" y="26"/>
                    </a:lnTo>
                    <a:lnTo>
                      <a:pt x="324" y="26"/>
                    </a:lnTo>
                    <a:lnTo>
                      <a:pt x="327" y="27"/>
                    </a:lnTo>
                    <a:lnTo>
                      <a:pt x="329" y="27"/>
                    </a:lnTo>
                    <a:lnTo>
                      <a:pt x="329" y="29"/>
                    </a:lnTo>
                    <a:lnTo>
                      <a:pt x="329" y="29"/>
                    </a:lnTo>
                    <a:lnTo>
                      <a:pt x="330" y="29"/>
                    </a:lnTo>
                    <a:lnTo>
                      <a:pt x="330" y="29"/>
                    </a:lnTo>
                    <a:lnTo>
                      <a:pt x="330" y="29"/>
                    </a:lnTo>
                    <a:lnTo>
                      <a:pt x="330" y="31"/>
                    </a:lnTo>
                    <a:lnTo>
                      <a:pt x="341" y="36"/>
                    </a:lnTo>
                    <a:lnTo>
                      <a:pt x="342" y="38"/>
                    </a:lnTo>
                    <a:lnTo>
                      <a:pt x="344" y="39"/>
                    </a:lnTo>
                    <a:lnTo>
                      <a:pt x="344" y="39"/>
                    </a:lnTo>
                    <a:lnTo>
                      <a:pt x="356" y="48"/>
                    </a:lnTo>
                    <a:lnTo>
                      <a:pt x="358" y="48"/>
                    </a:lnTo>
                    <a:lnTo>
                      <a:pt x="358" y="48"/>
                    </a:lnTo>
                    <a:lnTo>
                      <a:pt x="361" y="51"/>
                    </a:lnTo>
                    <a:lnTo>
                      <a:pt x="363" y="51"/>
                    </a:lnTo>
                    <a:lnTo>
                      <a:pt x="369" y="56"/>
                    </a:lnTo>
                    <a:lnTo>
                      <a:pt x="407" y="82"/>
                    </a:lnTo>
                    <a:lnTo>
                      <a:pt x="407" y="82"/>
                    </a:lnTo>
                    <a:lnTo>
                      <a:pt x="412" y="85"/>
                    </a:lnTo>
                    <a:lnTo>
                      <a:pt x="424" y="94"/>
                    </a:lnTo>
                    <a:lnTo>
                      <a:pt x="422" y="94"/>
                    </a:lnTo>
                    <a:lnTo>
                      <a:pt x="420" y="95"/>
                    </a:lnTo>
                    <a:lnTo>
                      <a:pt x="413" y="99"/>
                    </a:lnTo>
                    <a:lnTo>
                      <a:pt x="410" y="102"/>
                    </a:lnTo>
                    <a:lnTo>
                      <a:pt x="405" y="105"/>
                    </a:lnTo>
                    <a:lnTo>
                      <a:pt x="403" y="109"/>
                    </a:lnTo>
                    <a:lnTo>
                      <a:pt x="400" y="114"/>
                    </a:lnTo>
                    <a:lnTo>
                      <a:pt x="395" y="122"/>
                    </a:lnTo>
                    <a:lnTo>
                      <a:pt x="390" y="129"/>
                    </a:lnTo>
                    <a:lnTo>
                      <a:pt x="390" y="131"/>
                    </a:lnTo>
                    <a:lnTo>
                      <a:pt x="388" y="134"/>
                    </a:lnTo>
                    <a:lnTo>
                      <a:pt x="388" y="136"/>
                    </a:lnTo>
                    <a:lnTo>
                      <a:pt x="385" y="139"/>
                    </a:lnTo>
                    <a:lnTo>
                      <a:pt x="383" y="143"/>
                    </a:lnTo>
                    <a:lnTo>
                      <a:pt x="381" y="149"/>
                    </a:lnTo>
                    <a:lnTo>
                      <a:pt x="381" y="151"/>
                    </a:lnTo>
                    <a:lnTo>
                      <a:pt x="381" y="155"/>
                    </a:lnTo>
                    <a:lnTo>
                      <a:pt x="381" y="156"/>
                    </a:lnTo>
                    <a:lnTo>
                      <a:pt x="381" y="158"/>
                    </a:lnTo>
                    <a:lnTo>
                      <a:pt x="381" y="165"/>
                    </a:lnTo>
                    <a:lnTo>
                      <a:pt x="381" y="166"/>
                    </a:lnTo>
                    <a:lnTo>
                      <a:pt x="383" y="170"/>
                    </a:lnTo>
                    <a:lnTo>
                      <a:pt x="381" y="173"/>
                    </a:lnTo>
                    <a:lnTo>
                      <a:pt x="381" y="175"/>
                    </a:lnTo>
                    <a:lnTo>
                      <a:pt x="380" y="175"/>
                    </a:lnTo>
                    <a:lnTo>
                      <a:pt x="378" y="178"/>
                    </a:lnTo>
                    <a:lnTo>
                      <a:pt x="378" y="180"/>
                    </a:lnTo>
                    <a:lnTo>
                      <a:pt x="374" y="182"/>
                    </a:lnTo>
                    <a:lnTo>
                      <a:pt x="374" y="182"/>
                    </a:lnTo>
                    <a:lnTo>
                      <a:pt x="371" y="183"/>
                    </a:lnTo>
                    <a:lnTo>
                      <a:pt x="371" y="187"/>
                    </a:lnTo>
                    <a:lnTo>
                      <a:pt x="371" y="187"/>
                    </a:lnTo>
                    <a:lnTo>
                      <a:pt x="371" y="188"/>
                    </a:lnTo>
                    <a:lnTo>
                      <a:pt x="371" y="194"/>
                    </a:lnTo>
                    <a:lnTo>
                      <a:pt x="366" y="194"/>
                    </a:lnTo>
                    <a:lnTo>
                      <a:pt x="366" y="194"/>
                    </a:lnTo>
                    <a:lnTo>
                      <a:pt x="364" y="194"/>
                    </a:lnTo>
                    <a:lnTo>
                      <a:pt x="363" y="195"/>
                    </a:lnTo>
                    <a:lnTo>
                      <a:pt x="359" y="195"/>
                    </a:lnTo>
                    <a:lnTo>
                      <a:pt x="359" y="195"/>
                    </a:lnTo>
                    <a:lnTo>
                      <a:pt x="358" y="194"/>
                    </a:lnTo>
                    <a:lnTo>
                      <a:pt x="356" y="194"/>
                    </a:lnTo>
                    <a:lnTo>
                      <a:pt x="352" y="195"/>
                    </a:lnTo>
                    <a:lnTo>
                      <a:pt x="351" y="197"/>
                    </a:lnTo>
                    <a:lnTo>
                      <a:pt x="351" y="199"/>
                    </a:lnTo>
                    <a:lnTo>
                      <a:pt x="351" y="200"/>
                    </a:lnTo>
                    <a:lnTo>
                      <a:pt x="351" y="200"/>
                    </a:lnTo>
                    <a:lnTo>
                      <a:pt x="349" y="204"/>
                    </a:lnTo>
                    <a:lnTo>
                      <a:pt x="349" y="204"/>
                    </a:lnTo>
                    <a:lnTo>
                      <a:pt x="351" y="205"/>
                    </a:lnTo>
                    <a:lnTo>
                      <a:pt x="351" y="205"/>
                    </a:lnTo>
                    <a:lnTo>
                      <a:pt x="352" y="205"/>
                    </a:lnTo>
                    <a:lnTo>
                      <a:pt x="352" y="204"/>
                    </a:lnTo>
                    <a:lnTo>
                      <a:pt x="354" y="204"/>
                    </a:lnTo>
                    <a:lnTo>
                      <a:pt x="354" y="204"/>
                    </a:lnTo>
                    <a:lnTo>
                      <a:pt x="354" y="205"/>
                    </a:lnTo>
                    <a:lnTo>
                      <a:pt x="354" y="207"/>
                    </a:lnTo>
                    <a:lnTo>
                      <a:pt x="349" y="210"/>
                    </a:lnTo>
                    <a:lnTo>
                      <a:pt x="347" y="212"/>
                    </a:lnTo>
                    <a:lnTo>
                      <a:pt x="344" y="214"/>
                    </a:lnTo>
                    <a:lnTo>
                      <a:pt x="344" y="216"/>
                    </a:lnTo>
                    <a:lnTo>
                      <a:pt x="344" y="216"/>
                    </a:lnTo>
                    <a:lnTo>
                      <a:pt x="342" y="217"/>
                    </a:lnTo>
                    <a:lnTo>
                      <a:pt x="344" y="219"/>
                    </a:lnTo>
                    <a:lnTo>
                      <a:pt x="342" y="219"/>
                    </a:lnTo>
                    <a:lnTo>
                      <a:pt x="336" y="224"/>
                    </a:lnTo>
                    <a:lnTo>
                      <a:pt x="336" y="226"/>
                    </a:lnTo>
                    <a:lnTo>
                      <a:pt x="334" y="227"/>
                    </a:lnTo>
                    <a:lnTo>
                      <a:pt x="334" y="227"/>
                    </a:lnTo>
                    <a:lnTo>
                      <a:pt x="332" y="227"/>
                    </a:lnTo>
                    <a:lnTo>
                      <a:pt x="332" y="227"/>
                    </a:lnTo>
                    <a:lnTo>
                      <a:pt x="332" y="229"/>
                    </a:lnTo>
                    <a:lnTo>
                      <a:pt x="332" y="229"/>
                    </a:lnTo>
                    <a:lnTo>
                      <a:pt x="332" y="231"/>
                    </a:lnTo>
                    <a:lnTo>
                      <a:pt x="330" y="234"/>
                    </a:lnTo>
                    <a:lnTo>
                      <a:pt x="332" y="234"/>
                    </a:lnTo>
                    <a:lnTo>
                      <a:pt x="329" y="238"/>
                    </a:lnTo>
                    <a:lnTo>
                      <a:pt x="325" y="241"/>
                    </a:lnTo>
                    <a:lnTo>
                      <a:pt x="325" y="241"/>
                    </a:lnTo>
                    <a:lnTo>
                      <a:pt x="324" y="243"/>
                    </a:lnTo>
                    <a:lnTo>
                      <a:pt x="324" y="243"/>
                    </a:lnTo>
                    <a:lnTo>
                      <a:pt x="324" y="244"/>
                    </a:lnTo>
                    <a:lnTo>
                      <a:pt x="322" y="244"/>
                    </a:lnTo>
                    <a:lnTo>
                      <a:pt x="320" y="244"/>
                    </a:lnTo>
                    <a:lnTo>
                      <a:pt x="317" y="246"/>
                    </a:lnTo>
                    <a:lnTo>
                      <a:pt x="314" y="248"/>
                    </a:lnTo>
                    <a:lnTo>
                      <a:pt x="310" y="249"/>
                    </a:lnTo>
                    <a:lnTo>
                      <a:pt x="310" y="253"/>
                    </a:lnTo>
                    <a:lnTo>
                      <a:pt x="310" y="253"/>
                    </a:lnTo>
                    <a:lnTo>
                      <a:pt x="308" y="253"/>
                    </a:lnTo>
                    <a:lnTo>
                      <a:pt x="307" y="253"/>
                    </a:lnTo>
                    <a:lnTo>
                      <a:pt x="307" y="253"/>
                    </a:lnTo>
                    <a:lnTo>
                      <a:pt x="303" y="256"/>
                    </a:lnTo>
                    <a:lnTo>
                      <a:pt x="303" y="256"/>
                    </a:lnTo>
                    <a:lnTo>
                      <a:pt x="300" y="258"/>
                    </a:lnTo>
                    <a:lnTo>
                      <a:pt x="297" y="263"/>
                    </a:lnTo>
                    <a:lnTo>
                      <a:pt x="297" y="263"/>
                    </a:lnTo>
                    <a:lnTo>
                      <a:pt x="295" y="261"/>
                    </a:lnTo>
                    <a:lnTo>
                      <a:pt x="293" y="261"/>
                    </a:lnTo>
                    <a:lnTo>
                      <a:pt x="291" y="263"/>
                    </a:lnTo>
                    <a:lnTo>
                      <a:pt x="291" y="263"/>
                    </a:lnTo>
                    <a:lnTo>
                      <a:pt x="291" y="265"/>
                    </a:lnTo>
                    <a:lnTo>
                      <a:pt x="290" y="265"/>
                    </a:lnTo>
                    <a:lnTo>
                      <a:pt x="290" y="265"/>
                    </a:lnTo>
                    <a:lnTo>
                      <a:pt x="290" y="265"/>
                    </a:lnTo>
                    <a:lnTo>
                      <a:pt x="288" y="263"/>
                    </a:lnTo>
                    <a:lnTo>
                      <a:pt x="288" y="263"/>
                    </a:lnTo>
                    <a:lnTo>
                      <a:pt x="286" y="261"/>
                    </a:lnTo>
                    <a:lnTo>
                      <a:pt x="286" y="263"/>
                    </a:lnTo>
                    <a:lnTo>
                      <a:pt x="285" y="263"/>
                    </a:lnTo>
                    <a:lnTo>
                      <a:pt x="285" y="263"/>
                    </a:lnTo>
                    <a:lnTo>
                      <a:pt x="285" y="265"/>
                    </a:lnTo>
                    <a:lnTo>
                      <a:pt x="283" y="265"/>
                    </a:lnTo>
                    <a:lnTo>
                      <a:pt x="283" y="266"/>
                    </a:lnTo>
                    <a:lnTo>
                      <a:pt x="285" y="268"/>
                    </a:lnTo>
                    <a:lnTo>
                      <a:pt x="286" y="270"/>
                    </a:lnTo>
                    <a:lnTo>
                      <a:pt x="288" y="270"/>
                    </a:lnTo>
                    <a:lnTo>
                      <a:pt x="290" y="271"/>
                    </a:lnTo>
                    <a:lnTo>
                      <a:pt x="290" y="273"/>
                    </a:lnTo>
                    <a:lnTo>
                      <a:pt x="290" y="273"/>
                    </a:lnTo>
                    <a:lnTo>
                      <a:pt x="290" y="275"/>
                    </a:lnTo>
                    <a:lnTo>
                      <a:pt x="290" y="278"/>
                    </a:lnTo>
                    <a:lnTo>
                      <a:pt x="288" y="280"/>
                    </a:lnTo>
                    <a:lnTo>
                      <a:pt x="288" y="280"/>
                    </a:lnTo>
                    <a:lnTo>
                      <a:pt x="288" y="282"/>
                    </a:lnTo>
                    <a:lnTo>
                      <a:pt x="283" y="285"/>
                    </a:lnTo>
                    <a:lnTo>
                      <a:pt x="283" y="285"/>
                    </a:lnTo>
                    <a:lnTo>
                      <a:pt x="281" y="287"/>
                    </a:lnTo>
                    <a:lnTo>
                      <a:pt x="280" y="288"/>
                    </a:lnTo>
                    <a:lnTo>
                      <a:pt x="278" y="288"/>
                    </a:lnTo>
                    <a:lnTo>
                      <a:pt x="276" y="290"/>
                    </a:lnTo>
                    <a:lnTo>
                      <a:pt x="275" y="290"/>
                    </a:lnTo>
                    <a:lnTo>
                      <a:pt x="273" y="292"/>
                    </a:lnTo>
                    <a:lnTo>
                      <a:pt x="273" y="295"/>
                    </a:lnTo>
                    <a:lnTo>
                      <a:pt x="271" y="297"/>
                    </a:lnTo>
                    <a:lnTo>
                      <a:pt x="269" y="302"/>
                    </a:lnTo>
                    <a:lnTo>
                      <a:pt x="266" y="304"/>
                    </a:lnTo>
                    <a:lnTo>
                      <a:pt x="263" y="307"/>
                    </a:lnTo>
                    <a:lnTo>
                      <a:pt x="261" y="309"/>
                    </a:lnTo>
                    <a:lnTo>
                      <a:pt x="261" y="309"/>
                    </a:lnTo>
                    <a:lnTo>
                      <a:pt x="261" y="309"/>
                    </a:lnTo>
                    <a:lnTo>
                      <a:pt x="259" y="309"/>
                    </a:lnTo>
                    <a:lnTo>
                      <a:pt x="259" y="309"/>
                    </a:lnTo>
                    <a:lnTo>
                      <a:pt x="258" y="310"/>
                    </a:lnTo>
                    <a:lnTo>
                      <a:pt x="256" y="312"/>
                    </a:lnTo>
                    <a:lnTo>
                      <a:pt x="254" y="316"/>
                    </a:lnTo>
                    <a:lnTo>
                      <a:pt x="256" y="316"/>
                    </a:lnTo>
                    <a:lnTo>
                      <a:pt x="256" y="317"/>
                    </a:lnTo>
                    <a:lnTo>
                      <a:pt x="246" y="316"/>
                    </a:lnTo>
                    <a:lnTo>
                      <a:pt x="242" y="314"/>
                    </a:lnTo>
                    <a:lnTo>
                      <a:pt x="241" y="314"/>
                    </a:lnTo>
                    <a:lnTo>
                      <a:pt x="236" y="312"/>
                    </a:lnTo>
                    <a:lnTo>
                      <a:pt x="236" y="312"/>
                    </a:lnTo>
                    <a:lnTo>
                      <a:pt x="234" y="307"/>
                    </a:lnTo>
                    <a:lnTo>
                      <a:pt x="232" y="300"/>
                    </a:lnTo>
                    <a:lnTo>
                      <a:pt x="231" y="295"/>
                    </a:lnTo>
                    <a:lnTo>
                      <a:pt x="232" y="295"/>
                    </a:lnTo>
                    <a:lnTo>
                      <a:pt x="231" y="293"/>
                    </a:lnTo>
                    <a:lnTo>
                      <a:pt x="229" y="290"/>
                    </a:lnTo>
                    <a:lnTo>
                      <a:pt x="229" y="288"/>
                    </a:lnTo>
                    <a:lnTo>
                      <a:pt x="225" y="287"/>
                    </a:lnTo>
                    <a:lnTo>
                      <a:pt x="222" y="277"/>
                    </a:lnTo>
                    <a:lnTo>
                      <a:pt x="214" y="271"/>
                    </a:lnTo>
                    <a:lnTo>
                      <a:pt x="212" y="271"/>
                    </a:lnTo>
                    <a:lnTo>
                      <a:pt x="210" y="270"/>
                    </a:lnTo>
                    <a:lnTo>
                      <a:pt x="208" y="270"/>
                    </a:lnTo>
                    <a:lnTo>
                      <a:pt x="207" y="270"/>
                    </a:lnTo>
                    <a:lnTo>
                      <a:pt x="203" y="266"/>
                    </a:lnTo>
                    <a:lnTo>
                      <a:pt x="203" y="266"/>
                    </a:lnTo>
                    <a:lnTo>
                      <a:pt x="200" y="265"/>
                    </a:lnTo>
                    <a:lnTo>
                      <a:pt x="200" y="265"/>
                    </a:lnTo>
                    <a:lnTo>
                      <a:pt x="200" y="263"/>
                    </a:lnTo>
                    <a:lnTo>
                      <a:pt x="200" y="263"/>
                    </a:lnTo>
                    <a:lnTo>
                      <a:pt x="198" y="251"/>
                    </a:lnTo>
                    <a:lnTo>
                      <a:pt x="198" y="251"/>
                    </a:lnTo>
                    <a:lnTo>
                      <a:pt x="197" y="246"/>
                    </a:lnTo>
                    <a:lnTo>
                      <a:pt x="186" y="231"/>
                    </a:lnTo>
                    <a:lnTo>
                      <a:pt x="186" y="229"/>
                    </a:lnTo>
                    <a:lnTo>
                      <a:pt x="186" y="227"/>
                    </a:lnTo>
                    <a:lnTo>
                      <a:pt x="186" y="226"/>
                    </a:lnTo>
                    <a:lnTo>
                      <a:pt x="185" y="224"/>
                    </a:lnTo>
                    <a:lnTo>
                      <a:pt x="181" y="222"/>
                    </a:lnTo>
                    <a:lnTo>
                      <a:pt x="175" y="219"/>
                    </a:lnTo>
                    <a:lnTo>
                      <a:pt x="175" y="219"/>
                    </a:lnTo>
                    <a:lnTo>
                      <a:pt x="168" y="217"/>
                    </a:lnTo>
                    <a:lnTo>
                      <a:pt x="159" y="212"/>
                    </a:lnTo>
                    <a:lnTo>
                      <a:pt x="151" y="207"/>
                    </a:lnTo>
                    <a:lnTo>
                      <a:pt x="151" y="207"/>
                    </a:lnTo>
                    <a:lnTo>
                      <a:pt x="146" y="199"/>
                    </a:lnTo>
                    <a:lnTo>
                      <a:pt x="144" y="192"/>
                    </a:lnTo>
                    <a:lnTo>
                      <a:pt x="139" y="185"/>
                    </a:lnTo>
                    <a:lnTo>
                      <a:pt x="137" y="185"/>
                    </a:lnTo>
                    <a:lnTo>
                      <a:pt x="134" y="180"/>
                    </a:lnTo>
                    <a:lnTo>
                      <a:pt x="134" y="180"/>
                    </a:lnTo>
                    <a:lnTo>
                      <a:pt x="132" y="180"/>
                    </a:lnTo>
                    <a:lnTo>
                      <a:pt x="132" y="178"/>
                    </a:lnTo>
                    <a:lnTo>
                      <a:pt x="129" y="177"/>
                    </a:lnTo>
                    <a:lnTo>
                      <a:pt x="127" y="177"/>
                    </a:lnTo>
                    <a:lnTo>
                      <a:pt x="125" y="175"/>
                    </a:lnTo>
                    <a:lnTo>
                      <a:pt x="124" y="175"/>
                    </a:lnTo>
                    <a:lnTo>
                      <a:pt x="122" y="175"/>
                    </a:lnTo>
                    <a:lnTo>
                      <a:pt x="122" y="175"/>
                    </a:lnTo>
                    <a:lnTo>
                      <a:pt x="122" y="175"/>
                    </a:lnTo>
                    <a:lnTo>
                      <a:pt x="117" y="173"/>
                    </a:lnTo>
                    <a:lnTo>
                      <a:pt x="115" y="172"/>
                    </a:lnTo>
                    <a:lnTo>
                      <a:pt x="114" y="166"/>
                    </a:lnTo>
                    <a:lnTo>
                      <a:pt x="109" y="161"/>
                    </a:lnTo>
                    <a:lnTo>
                      <a:pt x="103" y="156"/>
                    </a:lnTo>
                    <a:lnTo>
                      <a:pt x="102" y="155"/>
                    </a:lnTo>
                    <a:lnTo>
                      <a:pt x="93" y="151"/>
                    </a:lnTo>
                    <a:lnTo>
                      <a:pt x="93" y="151"/>
                    </a:lnTo>
                    <a:lnTo>
                      <a:pt x="93" y="151"/>
                    </a:lnTo>
                    <a:lnTo>
                      <a:pt x="92" y="151"/>
                    </a:lnTo>
                    <a:lnTo>
                      <a:pt x="78" y="144"/>
                    </a:lnTo>
                    <a:lnTo>
                      <a:pt x="78" y="144"/>
                    </a:lnTo>
                    <a:lnTo>
                      <a:pt x="75" y="139"/>
                    </a:lnTo>
                    <a:lnTo>
                      <a:pt x="70" y="131"/>
                    </a:lnTo>
                    <a:lnTo>
                      <a:pt x="70" y="131"/>
                    </a:lnTo>
                    <a:lnTo>
                      <a:pt x="70" y="131"/>
                    </a:lnTo>
                    <a:lnTo>
                      <a:pt x="70" y="131"/>
                    </a:lnTo>
                    <a:lnTo>
                      <a:pt x="68" y="131"/>
                    </a:lnTo>
                    <a:lnTo>
                      <a:pt x="68" y="131"/>
                    </a:lnTo>
                    <a:lnTo>
                      <a:pt x="68" y="129"/>
                    </a:lnTo>
                    <a:lnTo>
                      <a:pt x="66" y="127"/>
                    </a:lnTo>
                    <a:lnTo>
                      <a:pt x="64" y="127"/>
                    </a:lnTo>
                    <a:lnTo>
                      <a:pt x="63" y="126"/>
                    </a:lnTo>
                    <a:lnTo>
                      <a:pt x="61" y="124"/>
                    </a:lnTo>
                    <a:lnTo>
                      <a:pt x="59" y="121"/>
                    </a:lnTo>
                    <a:lnTo>
                      <a:pt x="59" y="121"/>
                    </a:lnTo>
                    <a:lnTo>
                      <a:pt x="59" y="119"/>
                    </a:lnTo>
                    <a:lnTo>
                      <a:pt x="59" y="119"/>
                    </a:lnTo>
                    <a:lnTo>
                      <a:pt x="59" y="117"/>
                    </a:lnTo>
                    <a:lnTo>
                      <a:pt x="58" y="114"/>
                    </a:lnTo>
                    <a:lnTo>
                      <a:pt x="56" y="112"/>
                    </a:lnTo>
                    <a:lnTo>
                      <a:pt x="48" y="100"/>
                    </a:lnTo>
                    <a:lnTo>
                      <a:pt x="44" y="95"/>
                    </a:lnTo>
                    <a:lnTo>
                      <a:pt x="44" y="95"/>
                    </a:lnTo>
                    <a:lnTo>
                      <a:pt x="44" y="95"/>
                    </a:lnTo>
                    <a:lnTo>
                      <a:pt x="42" y="94"/>
                    </a:lnTo>
                    <a:lnTo>
                      <a:pt x="39" y="95"/>
                    </a:lnTo>
                    <a:lnTo>
                      <a:pt x="36" y="95"/>
                    </a:lnTo>
                    <a:lnTo>
                      <a:pt x="34" y="95"/>
                    </a:lnTo>
                    <a:lnTo>
                      <a:pt x="34" y="95"/>
                    </a:lnTo>
                    <a:lnTo>
                      <a:pt x="34" y="97"/>
                    </a:lnTo>
                    <a:lnTo>
                      <a:pt x="32" y="97"/>
                    </a:lnTo>
                    <a:lnTo>
                      <a:pt x="31" y="95"/>
                    </a:lnTo>
                    <a:lnTo>
                      <a:pt x="29" y="95"/>
                    </a:lnTo>
                    <a:lnTo>
                      <a:pt x="27" y="94"/>
                    </a:lnTo>
                    <a:lnTo>
                      <a:pt x="26" y="94"/>
                    </a:lnTo>
                    <a:lnTo>
                      <a:pt x="24" y="92"/>
                    </a:lnTo>
                    <a:lnTo>
                      <a:pt x="17" y="87"/>
                    </a:lnTo>
                    <a:lnTo>
                      <a:pt x="17" y="85"/>
                    </a:lnTo>
                    <a:lnTo>
                      <a:pt x="17" y="85"/>
                    </a:lnTo>
                    <a:lnTo>
                      <a:pt x="10" y="83"/>
                    </a:lnTo>
                    <a:lnTo>
                      <a:pt x="10" y="83"/>
                    </a:lnTo>
                    <a:lnTo>
                      <a:pt x="7" y="82"/>
                    </a:lnTo>
                    <a:lnTo>
                      <a:pt x="2" y="78"/>
                    </a:lnTo>
                    <a:lnTo>
                      <a:pt x="2" y="78"/>
                    </a:lnTo>
                    <a:lnTo>
                      <a:pt x="0" y="78"/>
                    </a:lnTo>
                    <a:lnTo>
                      <a:pt x="0" y="77"/>
                    </a:lnTo>
                    <a:lnTo>
                      <a:pt x="0" y="77"/>
                    </a:lnTo>
                    <a:lnTo>
                      <a:pt x="0" y="77"/>
                    </a:lnTo>
                    <a:lnTo>
                      <a:pt x="0" y="77"/>
                    </a:lnTo>
                    <a:lnTo>
                      <a:pt x="0" y="73"/>
                    </a:lnTo>
                    <a:lnTo>
                      <a:pt x="2" y="68"/>
                    </a:lnTo>
                    <a:lnTo>
                      <a:pt x="5" y="65"/>
                    </a:lnTo>
                    <a:lnTo>
                      <a:pt x="5" y="63"/>
                    </a:lnTo>
                    <a:lnTo>
                      <a:pt x="7" y="58"/>
                    </a:lnTo>
                    <a:lnTo>
                      <a:pt x="15" y="53"/>
                    </a:lnTo>
                    <a:lnTo>
                      <a:pt x="17" y="44"/>
                    </a:lnTo>
                    <a:lnTo>
                      <a:pt x="24" y="39"/>
                    </a:lnTo>
                    <a:lnTo>
                      <a:pt x="34" y="36"/>
                    </a:lnTo>
                    <a:lnTo>
                      <a:pt x="42" y="31"/>
                    </a:lnTo>
                    <a:lnTo>
                      <a:pt x="42" y="31"/>
                    </a:lnTo>
                    <a:lnTo>
                      <a:pt x="42" y="33"/>
                    </a:lnTo>
                    <a:lnTo>
                      <a:pt x="42" y="33"/>
                    </a:lnTo>
                    <a:lnTo>
                      <a:pt x="42" y="33"/>
                    </a:lnTo>
                    <a:lnTo>
                      <a:pt x="42" y="33"/>
                    </a:lnTo>
                    <a:lnTo>
                      <a:pt x="44" y="33"/>
                    </a:lnTo>
                    <a:lnTo>
                      <a:pt x="49" y="26"/>
                    </a:lnTo>
                    <a:lnTo>
                      <a:pt x="49" y="26"/>
                    </a:lnTo>
                    <a:lnTo>
                      <a:pt x="58" y="22"/>
                    </a:lnTo>
                    <a:lnTo>
                      <a:pt x="59" y="22"/>
                    </a:lnTo>
                    <a:lnTo>
                      <a:pt x="59" y="22"/>
                    </a:lnTo>
                    <a:lnTo>
                      <a:pt x="63" y="21"/>
                    </a:lnTo>
                    <a:lnTo>
                      <a:pt x="63" y="21"/>
                    </a:lnTo>
                    <a:lnTo>
                      <a:pt x="64" y="19"/>
                    </a:lnTo>
                    <a:lnTo>
                      <a:pt x="64" y="19"/>
                    </a:lnTo>
                    <a:lnTo>
                      <a:pt x="66" y="17"/>
                    </a:lnTo>
                    <a:lnTo>
                      <a:pt x="75" y="12"/>
                    </a:lnTo>
                    <a:lnTo>
                      <a:pt x="76" y="12"/>
                    </a:lnTo>
                    <a:close/>
                  </a:path>
                </a:pathLst>
              </a:custGeom>
              <a:solidFill>
                <a:srgbClr val="FFFFFF"/>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3" name="Freeform 76"/>
              <p:cNvSpPr>
                <a:spLocks/>
              </p:cNvSpPr>
              <p:nvPr/>
            </p:nvSpPr>
            <p:spPr bwMode="auto">
              <a:xfrm>
                <a:off x="5028774" y="1924356"/>
                <a:ext cx="1102640" cy="738922"/>
              </a:xfrm>
              <a:custGeom>
                <a:avLst/>
                <a:gdLst>
                  <a:gd name="T0" fmla="*/ 147 w 576"/>
                  <a:gd name="T1" fmla="*/ 10 h 386"/>
                  <a:gd name="T2" fmla="*/ 169 w 576"/>
                  <a:gd name="T3" fmla="*/ 12 h 386"/>
                  <a:gd name="T4" fmla="*/ 190 w 576"/>
                  <a:gd name="T5" fmla="*/ 13 h 386"/>
                  <a:gd name="T6" fmla="*/ 201 w 576"/>
                  <a:gd name="T7" fmla="*/ 15 h 386"/>
                  <a:gd name="T8" fmla="*/ 229 w 576"/>
                  <a:gd name="T9" fmla="*/ 17 h 386"/>
                  <a:gd name="T10" fmla="*/ 251 w 576"/>
                  <a:gd name="T11" fmla="*/ 17 h 386"/>
                  <a:gd name="T12" fmla="*/ 274 w 576"/>
                  <a:gd name="T13" fmla="*/ 19 h 386"/>
                  <a:gd name="T14" fmla="*/ 300 w 576"/>
                  <a:gd name="T15" fmla="*/ 20 h 386"/>
                  <a:gd name="T16" fmla="*/ 322 w 576"/>
                  <a:gd name="T17" fmla="*/ 22 h 386"/>
                  <a:gd name="T18" fmla="*/ 344 w 576"/>
                  <a:gd name="T19" fmla="*/ 22 h 386"/>
                  <a:gd name="T20" fmla="*/ 368 w 576"/>
                  <a:gd name="T21" fmla="*/ 24 h 386"/>
                  <a:gd name="T22" fmla="*/ 398 w 576"/>
                  <a:gd name="T23" fmla="*/ 25 h 386"/>
                  <a:gd name="T24" fmla="*/ 479 w 576"/>
                  <a:gd name="T25" fmla="*/ 27 h 386"/>
                  <a:gd name="T26" fmla="*/ 520 w 576"/>
                  <a:gd name="T27" fmla="*/ 29 h 386"/>
                  <a:gd name="T28" fmla="*/ 559 w 576"/>
                  <a:gd name="T29" fmla="*/ 29 h 386"/>
                  <a:gd name="T30" fmla="*/ 567 w 576"/>
                  <a:gd name="T31" fmla="*/ 32 h 386"/>
                  <a:gd name="T32" fmla="*/ 557 w 576"/>
                  <a:gd name="T33" fmla="*/ 51 h 386"/>
                  <a:gd name="T34" fmla="*/ 549 w 576"/>
                  <a:gd name="T35" fmla="*/ 64 h 386"/>
                  <a:gd name="T36" fmla="*/ 559 w 576"/>
                  <a:gd name="T37" fmla="*/ 83 h 386"/>
                  <a:gd name="T38" fmla="*/ 576 w 576"/>
                  <a:gd name="T39" fmla="*/ 98 h 386"/>
                  <a:gd name="T40" fmla="*/ 576 w 576"/>
                  <a:gd name="T41" fmla="*/ 127 h 386"/>
                  <a:gd name="T42" fmla="*/ 576 w 576"/>
                  <a:gd name="T43" fmla="*/ 149 h 386"/>
                  <a:gd name="T44" fmla="*/ 576 w 576"/>
                  <a:gd name="T45" fmla="*/ 176 h 386"/>
                  <a:gd name="T46" fmla="*/ 576 w 576"/>
                  <a:gd name="T47" fmla="*/ 193 h 386"/>
                  <a:gd name="T48" fmla="*/ 574 w 576"/>
                  <a:gd name="T49" fmla="*/ 225 h 386"/>
                  <a:gd name="T50" fmla="*/ 574 w 576"/>
                  <a:gd name="T51" fmla="*/ 242 h 386"/>
                  <a:gd name="T52" fmla="*/ 574 w 576"/>
                  <a:gd name="T53" fmla="*/ 271 h 386"/>
                  <a:gd name="T54" fmla="*/ 567 w 576"/>
                  <a:gd name="T55" fmla="*/ 290 h 386"/>
                  <a:gd name="T56" fmla="*/ 566 w 576"/>
                  <a:gd name="T57" fmla="*/ 301 h 386"/>
                  <a:gd name="T58" fmla="*/ 574 w 576"/>
                  <a:gd name="T59" fmla="*/ 324 h 386"/>
                  <a:gd name="T60" fmla="*/ 567 w 576"/>
                  <a:gd name="T61" fmla="*/ 349 h 386"/>
                  <a:gd name="T62" fmla="*/ 562 w 576"/>
                  <a:gd name="T63" fmla="*/ 362 h 386"/>
                  <a:gd name="T64" fmla="*/ 572 w 576"/>
                  <a:gd name="T65" fmla="*/ 383 h 386"/>
                  <a:gd name="T66" fmla="*/ 561 w 576"/>
                  <a:gd name="T67" fmla="*/ 381 h 386"/>
                  <a:gd name="T68" fmla="*/ 547 w 576"/>
                  <a:gd name="T69" fmla="*/ 362 h 386"/>
                  <a:gd name="T70" fmla="*/ 522 w 576"/>
                  <a:gd name="T71" fmla="*/ 354 h 386"/>
                  <a:gd name="T72" fmla="*/ 496 w 576"/>
                  <a:gd name="T73" fmla="*/ 346 h 386"/>
                  <a:gd name="T74" fmla="*/ 467 w 576"/>
                  <a:gd name="T75" fmla="*/ 344 h 386"/>
                  <a:gd name="T76" fmla="*/ 456 w 576"/>
                  <a:gd name="T77" fmla="*/ 354 h 386"/>
                  <a:gd name="T78" fmla="*/ 432 w 576"/>
                  <a:gd name="T79" fmla="*/ 342 h 386"/>
                  <a:gd name="T80" fmla="*/ 401 w 576"/>
                  <a:gd name="T81" fmla="*/ 329 h 386"/>
                  <a:gd name="T82" fmla="*/ 381 w 576"/>
                  <a:gd name="T83" fmla="*/ 329 h 386"/>
                  <a:gd name="T84" fmla="*/ 362 w 576"/>
                  <a:gd name="T85" fmla="*/ 327 h 386"/>
                  <a:gd name="T86" fmla="*/ 344 w 576"/>
                  <a:gd name="T87" fmla="*/ 327 h 386"/>
                  <a:gd name="T88" fmla="*/ 322 w 576"/>
                  <a:gd name="T89" fmla="*/ 325 h 386"/>
                  <a:gd name="T90" fmla="*/ 305 w 576"/>
                  <a:gd name="T91" fmla="*/ 325 h 386"/>
                  <a:gd name="T92" fmla="*/ 266 w 576"/>
                  <a:gd name="T93" fmla="*/ 324 h 386"/>
                  <a:gd name="T94" fmla="*/ 183 w 576"/>
                  <a:gd name="T95" fmla="*/ 318 h 386"/>
                  <a:gd name="T96" fmla="*/ 69 w 576"/>
                  <a:gd name="T97" fmla="*/ 310 h 386"/>
                  <a:gd name="T98" fmla="*/ 2 w 576"/>
                  <a:gd name="T99" fmla="*/ 274 h 386"/>
                  <a:gd name="T100" fmla="*/ 5 w 576"/>
                  <a:gd name="T101" fmla="*/ 246 h 386"/>
                  <a:gd name="T102" fmla="*/ 10 w 576"/>
                  <a:gd name="T103" fmla="*/ 183 h 386"/>
                  <a:gd name="T104" fmla="*/ 17 w 576"/>
                  <a:gd name="T105" fmla="*/ 122 h 386"/>
                  <a:gd name="T106" fmla="*/ 24 w 576"/>
                  <a:gd name="T107" fmla="*/ 58 h 386"/>
                  <a:gd name="T108" fmla="*/ 29 w 576"/>
                  <a:gd name="T109" fmla="*/ 0 h 386"/>
                  <a:gd name="T110" fmla="*/ 91 w 576"/>
                  <a:gd name="T111" fmla="*/ 7 h 386"/>
                  <a:gd name="T112" fmla="*/ 105 w 576"/>
                  <a:gd name="T113" fmla="*/ 7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386">
                    <a:moveTo>
                      <a:pt x="129" y="8"/>
                    </a:moveTo>
                    <a:lnTo>
                      <a:pt x="135" y="10"/>
                    </a:lnTo>
                    <a:lnTo>
                      <a:pt x="141" y="10"/>
                    </a:lnTo>
                    <a:lnTo>
                      <a:pt x="142" y="10"/>
                    </a:lnTo>
                    <a:lnTo>
                      <a:pt x="144" y="10"/>
                    </a:lnTo>
                    <a:lnTo>
                      <a:pt x="146" y="10"/>
                    </a:lnTo>
                    <a:lnTo>
                      <a:pt x="147" y="10"/>
                    </a:lnTo>
                    <a:lnTo>
                      <a:pt x="151" y="10"/>
                    </a:lnTo>
                    <a:lnTo>
                      <a:pt x="152" y="12"/>
                    </a:lnTo>
                    <a:lnTo>
                      <a:pt x="159" y="12"/>
                    </a:lnTo>
                    <a:lnTo>
                      <a:pt x="163" y="12"/>
                    </a:lnTo>
                    <a:lnTo>
                      <a:pt x="164" y="12"/>
                    </a:lnTo>
                    <a:lnTo>
                      <a:pt x="166" y="12"/>
                    </a:lnTo>
                    <a:lnTo>
                      <a:pt x="169" y="12"/>
                    </a:lnTo>
                    <a:lnTo>
                      <a:pt x="171" y="12"/>
                    </a:lnTo>
                    <a:lnTo>
                      <a:pt x="176" y="13"/>
                    </a:lnTo>
                    <a:lnTo>
                      <a:pt x="178" y="13"/>
                    </a:lnTo>
                    <a:lnTo>
                      <a:pt x="183" y="13"/>
                    </a:lnTo>
                    <a:lnTo>
                      <a:pt x="186" y="13"/>
                    </a:lnTo>
                    <a:lnTo>
                      <a:pt x="188" y="13"/>
                    </a:lnTo>
                    <a:lnTo>
                      <a:pt x="190" y="13"/>
                    </a:lnTo>
                    <a:lnTo>
                      <a:pt x="191" y="13"/>
                    </a:lnTo>
                    <a:lnTo>
                      <a:pt x="193" y="13"/>
                    </a:lnTo>
                    <a:lnTo>
                      <a:pt x="195" y="13"/>
                    </a:lnTo>
                    <a:lnTo>
                      <a:pt x="196" y="13"/>
                    </a:lnTo>
                    <a:lnTo>
                      <a:pt x="198" y="13"/>
                    </a:lnTo>
                    <a:lnTo>
                      <a:pt x="200" y="15"/>
                    </a:lnTo>
                    <a:lnTo>
                      <a:pt x="201" y="15"/>
                    </a:lnTo>
                    <a:lnTo>
                      <a:pt x="207" y="15"/>
                    </a:lnTo>
                    <a:lnTo>
                      <a:pt x="220" y="15"/>
                    </a:lnTo>
                    <a:lnTo>
                      <a:pt x="222" y="15"/>
                    </a:lnTo>
                    <a:lnTo>
                      <a:pt x="224" y="15"/>
                    </a:lnTo>
                    <a:lnTo>
                      <a:pt x="225" y="15"/>
                    </a:lnTo>
                    <a:lnTo>
                      <a:pt x="227" y="17"/>
                    </a:lnTo>
                    <a:lnTo>
                      <a:pt x="229" y="17"/>
                    </a:lnTo>
                    <a:lnTo>
                      <a:pt x="232" y="17"/>
                    </a:lnTo>
                    <a:lnTo>
                      <a:pt x="234" y="17"/>
                    </a:lnTo>
                    <a:lnTo>
                      <a:pt x="235" y="17"/>
                    </a:lnTo>
                    <a:lnTo>
                      <a:pt x="237" y="17"/>
                    </a:lnTo>
                    <a:lnTo>
                      <a:pt x="240" y="17"/>
                    </a:lnTo>
                    <a:lnTo>
                      <a:pt x="249" y="17"/>
                    </a:lnTo>
                    <a:lnTo>
                      <a:pt x="251" y="17"/>
                    </a:lnTo>
                    <a:lnTo>
                      <a:pt x="252" y="17"/>
                    </a:lnTo>
                    <a:lnTo>
                      <a:pt x="256" y="19"/>
                    </a:lnTo>
                    <a:lnTo>
                      <a:pt x="264" y="19"/>
                    </a:lnTo>
                    <a:lnTo>
                      <a:pt x="266" y="19"/>
                    </a:lnTo>
                    <a:lnTo>
                      <a:pt x="268" y="19"/>
                    </a:lnTo>
                    <a:lnTo>
                      <a:pt x="273" y="19"/>
                    </a:lnTo>
                    <a:lnTo>
                      <a:pt x="274" y="19"/>
                    </a:lnTo>
                    <a:lnTo>
                      <a:pt x="283" y="19"/>
                    </a:lnTo>
                    <a:lnTo>
                      <a:pt x="285" y="19"/>
                    </a:lnTo>
                    <a:lnTo>
                      <a:pt x="286" y="20"/>
                    </a:lnTo>
                    <a:lnTo>
                      <a:pt x="288" y="20"/>
                    </a:lnTo>
                    <a:lnTo>
                      <a:pt x="290" y="20"/>
                    </a:lnTo>
                    <a:lnTo>
                      <a:pt x="298" y="20"/>
                    </a:lnTo>
                    <a:lnTo>
                      <a:pt x="300" y="20"/>
                    </a:lnTo>
                    <a:lnTo>
                      <a:pt x="308" y="20"/>
                    </a:lnTo>
                    <a:lnTo>
                      <a:pt x="310" y="20"/>
                    </a:lnTo>
                    <a:lnTo>
                      <a:pt x="312" y="20"/>
                    </a:lnTo>
                    <a:lnTo>
                      <a:pt x="313" y="20"/>
                    </a:lnTo>
                    <a:lnTo>
                      <a:pt x="315" y="20"/>
                    </a:lnTo>
                    <a:lnTo>
                      <a:pt x="320" y="22"/>
                    </a:lnTo>
                    <a:lnTo>
                      <a:pt x="322" y="22"/>
                    </a:lnTo>
                    <a:lnTo>
                      <a:pt x="329" y="22"/>
                    </a:lnTo>
                    <a:lnTo>
                      <a:pt x="332" y="22"/>
                    </a:lnTo>
                    <a:lnTo>
                      <a:pt x="337" y="22"/>
                    </a:lnTo>
                    <a:lnTo>
                      <a:pt x="339" y="22"/>
                    </a:lnTo>
                    <a:lnTo>
                      <a:pt x="340" y="22"/>
                    </a:lnTo>
                    <a:lnTo>
                      <a:pt x="342" y="22"/>
                    </a:lnTo>
                    <a:lnTo>
                      <a:pt x="344" y="22"/>
                    </a:lnTo>
                    <a:lnTo>
                      <a:pt x="347" y="22"/>
                    </a:lnTo>
                    <a:lnTo>
                      <a:pt x="349" y="22"/>
                    </a:lnTo>
                    <a:lnTo>
                      <a:pt x="356" y="24"/>
                    </a:lnTo>
                    <a:lnTo>
                      <a:pt x="357" y="24"/>
                    </a:lnTo>
                    <a:lnTo>
                      <a:pt x="362" y="24"/>
                    </a:lnTo>
                    <a:lnTo>
                      <a:pt x="364" y="24"/>
                    </a:lnTo>
                    <a:lnTo>
                      <a:pt x="368" y="24"/>
                    </a:lnTo>
                    <a:lnTo>
                      <a:pt x="369" y="24"/>
                    </a:lnTo>
                    <a:lnTo>
                      <a:pt x="371" y="24"/>
                    </a:lnTo>
                    <a:lnTo>
                      <a:pt x="373" y="24"/>
                    </a:lnTo>
                    <a:lnTo>
                      <a:pt x="376" y="24"/>
                    </a:lnTo>
                    <a:lnTo>
                      <a:pt x="384" y="24"/>
                    </a:lnTo>
                    <a:lnTo>
                      <a:pt x="391" y="24"/>
                    </a:lnTo>
                    <a:lnTo>
                      <a:pt x="398" y="25"/>
                    </a:lnTo>
                    <a:lnTo>
                      <a:pt x="412" y="25"/>
                    </a:lnTo>
                    <a:lnTo>
                      <a:pt x="451" y="27"/>
                    </a:lnTo>
                    <a:lnTo>
                      <a:pt x="459" y="27"/>
                    </a:lnTo>
                    <a:lnTo>
                      <a:pt x="464" y="27"/>
                    </a:lnTo>
                    <a:lnTo>
                      <a:pt x="466" y="27"/>
                    </a:lnTo>
                    <a:lnTo>
                      <a:pt x="467" y="27"/>
                    </a:lnTo>
                    <a:lnTo>
                      <a:pt x="479" y="27"/>
                    </a:lnTo>
                    <a:lnTo>
                      <a:pt x="481" y="27"/>
                    </a:lnTo>
                    <a:lnTo>
                      <a:pt x="486" y="27"/>
                    </a:lnTo>
                    <a:lnTo>
                      <a:pt x="498" y="27"/>
                    </a:lnTo>
                    <a:lnTo>
                      <a:pt x="500" y="27"/>
                    </a:lnTo>
                    <a:lnTo>
                      <a:pt x="501" y="27"/>
                    </a:lnTo>
                    <a:lnTo>
                      <a:pt x="513" y="27"/>
                    </a:lnTo>
                    <a:lnTo>
                      <a:pt x="520" y="29"/>
                    </a:lnTo>
                    <a:lnTo>
                      <a:pt x="527" y="29"/>
                    </a:lnTo>
                    <a:lnTo>
                      <a:pt x="528" y="29"/>
                    </a:lnTo>
                    <a:lnTo>
                      <a:pt x="535" y="29"/>
                    </a:lnTo>
                    <a:lnTo>
                      <a:pt x="537" y="29"/>
                    </a:lnTo>
                    <a:lnTo>
                      <a:pt x="552" y="29"/>
                    </a:lnTo>
                    <a:lnTo>
                      <a:pt x="557" y="29"/>
                    </a:lnTo>
                    <a:lnTo>
                      <a:pt x="559" y="29"/>
                    </a:lnTo>
                    <a:lnTo>
                      <a:pt x="561" y="29"/>
                    </a:lnTo>
                    <a:lnTo>
                      <a:pt x="562" y="29"/>
                    </a:lnTo>
                    <a:lnTo>
                      <a:pt x="564" y="29"/>
                    </a:lnTo>
                    <a:lnTo>
                      <a:pt x="566" y="29"/>
                    </a:lnTo>
                    <a:lnTo>
                      <a:pt x="567" y="29"/>
                    </a:lnTo>
                    <a:lnTo>
                      <a:pt x="567" y="30"/>
                    </a:lnTo>
                    <a:lnTo>
                      <a:pt x="567" y="32"/>
                    </a:lnTo>
                    <a:lnTo>
                      <a:pt x="567" y="34"/>
                    </a:lnTo>
                    <a:lnTo>
                      <a:pt x="567" y="36"/>
                    </a:lnTo>
                    <a:lnTo>
                      <a:pt x="567" y="39"/>
                    </a:lnTo>
                    <a:lnTo>
                      <a:pt x="566" y="41"/>
                    </a:lnTo>
                    <a:lnTo>
                      <a:pt x="561" y="47"/>
                    </a:lnTo>
                    <a:lnTo>
                      <a:pt x="561" y="49"/>
                    </a:lnTo>
                    <a:lnTo>
                      <a:pt x="557" y="51"/>
                    </a:lnTo>
                    <a:lnTo>
                      <a:pt x="554" y="52"/>
                    </a:lnTo>
                    <a:lnTo>
                      <a:pt x="549" y="58"/>
                    </a:lnTo>
                    <a:lnTo>
                      <a:pt x="547" y="58"/>
                    </a:lnTo>
                    <a:lnTo>
                      <a:pt x="547" y="59"/>
                    </a:lnTo>
                    <a:lnTo>
                      <a:pt x="547" y="63"/>
                    </a:lnTo>
                    <a:lnTo>
                      <a:pt x="547" y="64"/>
                    </a:lnTo>
                    <a:lnTo>
                      <a:pt x="549" y="64"/>
                    </a:lnTo>
                    <a:lnTo>
                      <a:pt x="552" y="69"/>
                    </a:lnTo>
                    <a:lnTo>
                      <a:pt x="554" y="71"/>
                    </a:lnTo>
                    <a:lnTo>
                      <a:pt x="554" y="74"/>
                    </a:lnTo>
                    <a:lnTo>
                      <a:pt x="554" y="76"/>
                    </a:lnTo>
                    <a:lnTo>
                      <a:pt x="556" y="78"/>
                    </a:lnTo>
                    <a:lnTo>
                      <a:pt x="559" y="81"/>
                    </a:lnTo>
                    <a:lnTo>
                      <a:pt x="559" y="83"/>
                    </a:lnTo>
                    <a:lnTo>
                      <a:pt x="564" y="83"/>
                    </a:lnTo>
                    <a:lnTo>
                      <a:pt x="571" y="86"/>
                    </a:lnTo>
                    <a:lnTo>
                      <a:pt x="572" y="88"/>
                    </a:lnTo>
                    <a:lnTo>
                      <a:pt x="574" y="91"/>
                    </a:lnTo>
                    <a:lnTo>
                      <a:pt x="576" y="95"/>
                    </a:lnTo>
                    <a:lnTo>
                      <a:pt x="576" y="96"/>
                    </a:lnTo>
                    <a:lnTo>
                      <a:pt x="576" y="98"/>
                    </a:lnTo>
                    <a:lnTo>
                      <a:pt x="576" y="103"/>
                    </a:lnTo>
                    <a:lnTo>
                      <a:pt x="576" y="105"/>
                    </a:lnTo>
                    <a:lnTo>
                      <a:pt x="576" y="107"/>
                    </a:lnTo>
                    <a:lnTo>
                      <a:pt x="576" y="112"/>
                    </a:lnTo>
                    <a:lnTo>
                      <a:pt x="576" y="115"/>
                    </a:lnTo>
                    <a:lnTo>
                      <a:pt x="576" y="120"/>
                    </a:lnTo>
                    <a:lnTo>
                      <a:pt x="576" y="127"/>
                    </a:lnTo>
                    <a:lnTo>
                      <a:pt x="576" y="129"/>
                    </a:lnTo>
                    <a:lnTo>
                      <a:pt x="576" y="134"/>
                    </a:lnTo>
                    <a:lnTo>
                      <a:pt x="576" y="135"/>
                    </a:lnTo>
                    <a:lnTo>
                      <a:pt x="576" y="137"/>
                    </a:lnTo>
                    <a:lnTo>
                      <a:pt x="576" y="146"/>
                    </a:lnTo>
                    <a:lnTo>
                      <a:pt x="576" y="147"/>
                    </a:lnTo>
                    <a:lnTo>
                      <a:pt x="576" y="149"/>
                    </a:lnTo>
                    <a:lnTo>
                      <a:pt x="576" y="151"/>
                    </a:lnTo>
                    <a:lnTo>
                      <a:pt x="576" y="156"/>
                    </a:lnTo>
                    <a:lnTo>
                      <a:pt x="576" y="163"/>
                    </a:lnTo>
                    <a:lnTo>
                      <a:pt x="576" y="164"/>
                    </a:lnTo>
                    <a:lnTo>
                      <a:pt x="576" y="173"/>
                    </a:lnTo>
                    <a:lnTo>
                      <a:pt x="576" y="174"/>
                    </a:lnTo>
                    <a:lnTo>
                      <a:pt x="576" y="176"/>
                    </a:lnTo>
                    <a:lnTo>
                      <a:pt x="576" y="180"/>
                    </a:lnTo>
                    <a:lnTo>
                      <a:pt x="576" y="181"/>
                    </a:lnTo>
                    <a:lnTo>
                      <a:pt x="576" y="183"/>
                    </a:lnTo>
                    <a:lnTo>
                      <a:pt x="576" y="188"/>
                    </a:lnTo>
                    <a:lnTo>
                      <a:pt x="576" y="190"/>
                    </a:lnTo>
                    <a:lnTo>
                      <a:pt x="576" y="191"/>
                    </a:lnTo>
                    <a:lnTo>
                      <a:pt x="576" y="193"/>
                    </a:lnTo>
                    <a:lnTo>
                      <a:pt x="576" y="195"/>
                    </a:lnTo>
                    <a:lnTo>
                      <a:pt x="576" y="196"/>
                    </a:lnTo>
                    <a:lnTo>
                      <a:pt x="576" y="198"/>
                    </a:lnTo>
                    <a:lnTo>
                      <a:pt x="576" y="200"/>
                    </a:lnTo>
                    <a:lnTo>
                      <a:pt x="576" y="202"/>
                    </a:lnTo>
                    <a:lnTo>
                      <a:pt x="576" y="208"/>
                    </a:lnTo>
                    <a:lnTo>
                      <a:pt x="574" y="225"/>
                    </a:lnTo>
                    <a:lnTo>
                      <a:pt x="574" y="227"/>
                    </a:lnTo>
                    <a:lnTo>
                      <a:pt x="574" y="229"/>
                    </a:lnTo>
                    <a:lnTo>
                      <a:pt x="574" y="230"/>
                    </a:lnTo>
                    <a:lnTo>
                      <a:pt x="574" y="232"/>
                    </a:lnTo>
                    <a:lnTo>
                      <a:pt x="574" y="234"/>
                    </a:lnTo>
                    <a:lnTo>
                      <a:pt x="574" y="241"/>
                    </a:lnTo>
                    <a:lnTo>
                      <a:pt x="574" y="242"/>
                    </a:lnTo>
                    <a:lnTo>
                      <a:pt x="574" y="244"/>
                    </a:lnTo>
                    <a:lnTo>
                      <a:pt x="574" y="249"/>
                    </a:lnTo>
                    <a:lnTo>
                      <a:pt x="574" y="251"/>
                    </a:lnTo>
                    <a:lnTo>
                      <a:pt x="574" y="261"/>
                    </a:lnTo>
                    <a:lnTo>
                      <a:pt x="574" y="263"/>
                    </a:lnTo>
                    <a:lnTo>
                      <a:pt x="574" y="269"/>
                    </a:lnTo>
                    <a:lnTo>
                      <a:pt x="574" y="271"/>
                    </a:lnTo>
                    <a:lnTo>
                      <a:pt x="574" y="279"/>
                    </a:lnTo>
                    <a:lnTo>
                      <a:pt x="564" y="279"/>
                    </a:lnTo>
                    <a:lnTo>
                      <a:pt x="564" y="281"/>
                    </a:lnTo>
                    <a:lnTo>
                      <a:pt x="564" y="283"/>
                    </a:lnTo>
                    <a:lnTo>
                      <a:pt x="564" y="285"/>
                    </a:lnTo>
                    <a:lnTo>
                      <a:pt x="564" y="286"/>
                    </a:lnTo>
                    <a:lnTo>
                      <a:pt x="567" y="290"/>
                    </a:lnTo>
                    <a:lnTo>
                      <a:pt x="567" y="291"/>
                    </a:lnTo>
                    <a:lnTo>
                      <a:pt x="569" y="291"/>
                    </a:lnTo>
                    <a:lnTo>
                      <a:pt x="569" y="293"/>
                    </a:lnTo>
                    <a:lnTo>
                      <a:pt x="569" y="300"/>
                    </a:lnTo>
                    <a:lnTo>
                      <a:pt x="569" y="301"/>
                    </a:lnTo>
                    <a:lnTo>
                      <a:pt x="567" y="301"/>
                    </a:lnTo>
                    <a:lnTo>
                      <a:pt x="566" y="301"/>
                    </a:lnTo>
                    <a:lnTo>
                      <a:pt x="564" y="303"/>
                    </a:lnTo>
                    <a:lnTo>
                      <a:pt x="564" y="305"/>
                    </a:lnTo>
                    <a:lnTo>
                      <a:pt x="566" y="307"/>
                    </a:lnTo>
                    <a:lnTo>
                      <a:pt x="567" y="308"/>
                    </a:lnTo>
                    <a:lnTo>
                      <a:pt x="572" y="308"/>
                    </a:lnTo>
                    <a:lnTo>
                      <a:pt x="576" y="320"/>
                    </a:lnTo>
                    <a:lnTo>
                      <a:pt x="574" y="324"/>
                    </a:lnTo>
                    <a:lnTo>
                      <a:pt x="574" y="325"/>
                    </a:lnTo>
                    <a:lnTo>
                      <a:pt x="569" y="329"/>
                    </a:lnTo>
                    <a:lnTo>
                      <a:pt x="571" y="335"/>
                    </a:lnTo>
                    <a:lnTo>
                      <a:pt x="571" y="337"/>
                    </a:lnTo>
                    <a:lnTo>
                      <a:pt x="569" y="340"/>
                    </a:lnTo>
                    <a:lnTo>
                      <a:pt x="567" y="347"/>
                    </a:lnTo>
                    <a:lnTo>
                      <a:pt x="567" y="349"/>
                    </a:lnTo>
                    <a:lnTo>
                      <a:pt x="566" y="349"/>
                    </a:lnTo>
                    <a:lnTo>
                      <a:pt x="564" y="349"/>
                    </a:lnTo>
                    <a:lnTo>
                      <a:pt x="561" y="356"/>
                    </a:lnTo>
                    <a:lnTo>
                      <a:pt x="561" y="359"/>
                    </a:lnTo>
                    <a:lnTo>
                      <a:pt x="561" y="362"/>
                    </a:lnTo>
                    <a:lnTo>
                      <a:pt x="562" y="364"/>
                    </a:lnTo>
                    <a:lnTo>
                      <a:pt x="562" y="362"/>
                    </a:lnTo>
                    <a:lnTo>
                      <a:pt x="566" y="364"/>
                    </a:lnTo>
                    <a:lnTo>
                      <a:pt x="567" y="368"/>
                    </a:lnTo>
                    <a:lnTo>
                      <a:pt x="569" y="369"/>
                    </a:lnTo>
                    <a:lnTo>
                      <a:pt x="572" y="378"/>
                    </a:lnTo>
                    <a:lnTo>
                      <a:pt x="572" y="379"/>
                    </a:lnTo>
                    <a:lnTo>
                      <a:pt x="572" y="381"/>
                    </a:lnTo>
                    <a:lnTo>
                      <a:pt x="572" y="383"/>
                    </a:lnTo>
                    <a:lnTo>
                      <a:pt x="572" y="385"/>
                    </a:lnTo>
                    <a:lnTo>
                      <a:pt x="574" y="385"/>
                    </a:lnTo>
                    <a:lnTo>
                      <a:pt x="572" y="386"/>
                    </a:lnTo>
                    <a:lnTo>
                      <a:pt x="571" y="386"/>
                    </a:lnTo>
                    <a:lnTo>
                      <a:pt x="562" y="383"/>
                    </a:lnTo>
                    <a:lnTo>
                      <a:pt x="561" y="383"/>
                    </a:lnTo>
                    <a:lnTo>
                      <a:pt x="561" y="381"/>
                    </a:lnTo>
                    <a:lnTo>
                      <a:pt x="556" y="373"/>
                    </a:lnTo>
                    <a:lnTo>
                      <a:pt x="554" y="373"/>
                    </a:lnTo>
                    <a:lnTo>
                      <a:pt x="554" y="371"/>
                    </a:lnTo>
                    <a:lnTo>
                      <a:pt x="556" y="369"/>
                    </a:lnTo>
                    <a:lnTo>
                      <a:pt x="554" y="368"/>
                    </a:lnTo>
                    <a:lnTo>
                      <a:pt x="554" y="366"/>
                    </a:lnTo>
                    <a:lnTo>
                      <a:pt x="547" y="362"/>
                    </a:lnTo>
                    <a:lnTo>
                      <a:pt x="540" y="359"/>
                    </a:lnTo>
                    <a:lnTo>
                      <a:pt x="539" y="359"/>
                    </a:lnTo>
                    <a:lnTo>
                      <a:pt x="535" y="359"/>
                    </a:lnTo>
                    <a:lnTo>
                      <a:pt x="532" y="356"/>
                    </a:lnTo>
                    <a:lnTo>
                      <a:pt x="530" y="356"/>
                    </a:lnTo>
                    <a:lnTo>
                      <a:pt x="528" y="356"/>
                    </a:lnTo>
                    <a:lnTo>
                      <a:pt x="522" y="354"/>
                    </a:lnTo>
                    <a:lnTo>
                      <a:pt x="520" y="352"/>
                    </a:lnTo>
                    <a:lnTo>
                      <a:pt x="518" y="352"/>
                    </a:lnTo>
                    <a:lnTo>
                      <a:pt x="517" y="349"/>
                    </a:lnTo>
                    <a:lnTo>
                      <a:pt x="513" y="347"/>
                    </a:lnTo>
                    <a:lnTo>
                      <a:pt x="508" y="346"/>
                    </a:lnTo>
                    <a:lnTo>
                      <a:pt x="501" y="346"/>
                    </a:lnTo>
                    <a:lnTo>
                      <a:pt x="496" y="346"/>
                    </a:lnTo>
                    <a:lnTo>
                      <a:pt x="493" y="347"/>
                    </a:lnTo>
                    <a:lnTo>
                      <a:pt x="484" y="347"/>
                    </a:lnTo>
                    <a:lnTo>
                      <a:pt x="481" y="347"/>
                    </a:lnTo>
                    <a:lnTo>
                      <a:pt x="474" y="346"/>
                    </a:lnTo>
                    <a:lnTo>
                      <a:pt x="471" y="346"/>
                    </a:lnTo>
                    <a:lnTo>
                      <a:pt x="469" y="344"/>
                    </a:lnTo>
                    <a:lnTo>
                      <a:pt x="467" y="344"/>
                    </a:lnTo>
                    <a:lnTo>
                      <a:pt x="466" y="346"/>
                    </a:lnTo>
                    <a:lnTo>
                      <a:pt x="466" y="347"/>
                    </a:lnTo>
                    <a:lnTo>
                      <a:pt x="466" y="349"/>
                    </a:lnTo>
                    <a:lnTo>
                      <a:pt x="464" y="352"/>
                    </a:lnTo>
                    <a:lnTo>
                      <a:pt x="461" y="354"/>
                    </a:lnTo>
                    <a:lnTo>
                      <a:pt x="457" y="354"/>
                    </a:lnTo>
                    <a:lnTo>
                      <a:pt x="456" y="354"/>
                    </a:lnTo>
                    <a:lnTo>
                      <a:pt x="454" y="354"/>
                    </a:lnTo>
                    <a:lnTo>
                      <a:pt x="452" y="354"/>
                    </a:lnTo>
                    <a:lnTo>
                      <a:pt x="445" y="347"/>
                    </a:lnTo>
                    <a:lnTo>
                      <a:pt x="444" y="347"/>
                    </a:lnTo>
                    <a:lnTo>
                      <a:pt x="442" y="346"/>
                    </a:lnTo>
                    <a:lnTo>
                      <a:pt x="434" y="342"/>
                    </a:lnTo>
                    <a:lnTo>
                      <a:pt x="432" y="342"/>
                    </a:lnTo>
                    <a:lnTo>
                      <a:pt x="423" y="335"/>
                    </a:lnTo>
                    <a:lnTo>
                      <a:pt x="422" y="335"/>
                    </a:lnTo>
                    <a:lnTo>
                      <a:pt x="420" y="332"/>
                    </a:lnTo>
                    <a:lnTo>
                      <a:pt x="420" y="330"/>
                    </a:lnTo>
                    <a:lnTo>
                      <a:pt x="415" y="329"/>
                    </a:lnTo>
                    <a:lnTo>
                      <a:pt x="406" y="329"/>
                    </a:lnTo>
                    <a:lnTo>
                      <a:pt x="401" y="329"/>
                    </a:lnTo>
                    <a:lnTo>
                      <a:pt x="400" y="329"/>
                    </a:lnTo>
                    <a:lnTo>
                      <a:pt x="396" y="329"/>
                    </a:lnTo>
                    <a:lnTo>
                      <a:pt x="395" y="329"/>
                    </a:lnTo>
                    <a:lnTo>
                      <a:pt x="390" y="329"/>
                    </a:lnTo>
                    <a:lnTo>
                      <a:pt x="388" y="329"/>
                    </a:lnTo>
                    <a:lnTo>
                      <a:pt x="384" y="329"/>
                    </a:lnTo>
                    <a:lnTo>
                      <a:pt x="381" y="329"/>
                    </a:lnTo>
                    <a:lnTo>
                      <a:pt x="379" y="329"/>
                    </a:lnTo>
                    <a:lnTo>
                      <a:pt x="376" y="329"/>
                    </a:lnTo>
                    <a:lnTo>
                      <a:pt x="371" y="329"/>
                    </a:lnTo>
                    <a:lnTo>
                      <a:pt x="369" y="329"/>
                    </a:lnTo>
                    <a:lnTo>
                      <a:pt x="368" y="329"/>
                    </a:lnTo>
                    <a:lnTo>
                      <a:pt x="364" y="327"/>
                    </a:lnTo>
                    <a:lnTo>
                      <a:pt x="362" y="327"/>
                    </a:lnTo>
                    <a:lnTo>
                      <a:pt x="361" y="327"/>
                    </a:lnTo>
                    <a:lnTo>
                      <a:pt x="359" y="327"/>
                    </a:lnTo>
                    <a:lnTo>
                      <a:pt x="356" y="327"/>
                    </a:lnTo>
                    <a:lnTo>
                      <a:pt x="354" y="327"/>
                    </a:lnTo>
                    <a:lnTo>
                      <a:pt x="352" y="327"/>
                    </a:lnTo>
                    <a:lnTo>
                      <a:pt x="345" y="327"/>
                    </a:lnTo>
                    <a:lnTo>
                      <a:pt x="344" y="327"/>
                    </a:lnTo>
                    <a:lnTo>
                      <a:pt x="340" y="327"/>
                    </a:lnTo>
                    <a:lnTo>
                      <a:pt x="339" y="327"/>
                    </a:lnTo>
                    <a:lnTo>
                      <a:pt x="329" y="327"/>
                    </a:lnTo>
                    <a:lnTo>
                      <a:pt x="327" y="327"/>
                    </a:lnTo>
                    <a:lnTo>
                      <a:pt x="325" y="327"/>
                    </a:lnTo>
                    <a:lnTo>
                      <a:pt x="323" y="325"/>
                    </a:lnTo>
                    <a:lnTo>
                      <a:pt x="322" y="325"/>
                    </a:lnTo>
                    <a:lnTo>
                      <a:pt x="320" y="325"/>
                    </a:lnTo>
                    <a:lnTo>
                      <a:pt x="317" y="325"/>
                    </a:lnTo>
                    <a:lnTo>
                      <a:pt x="315" y="325"/>
                    </a:lnTo>
                    <a:lnTo>
                      <a:pt x="312" y="325"/>
                    </a:lnTo>
                    <a:lnTo>
                      <a:pt x="310" y="325"/>
                    </a:lnTo>
                    <a:lnTo>
                      <a:pt x="308" y="325"/>
                    </a:lnTo>
                    <a:lnTo>
                      <a:pt x="305" y="325"/>
                    </a:lnTo>
                    <a:lnTo>
                      <a:pt x="303" y="325"/>
                    </a:lnTo>
                    <a:lnTo>
                      <a:pt x="296" y="325"/>
                    </a:lnTo>
                    <a:lnTo>
                      <a:pt x="291" y="325"/>
                    </a:lnTo>
                    <a:lnTo>
                      <a:pt x="285" y="324"/>
                    </a:lnTo>
                    <a:lnTo>
                      <a:pt x="279" y="324"/>
                    </a:lnTo>
                    <a:lnTo>
                      <a:pt x="269" y="324"/>
                    </a:lnTo>
                    <a:lnTo>
                      <a:pt x="266" y="324"/>
                    </a:lnTo>
                    <a:lnTo>
                      <a:pt x="264" y="324"/>
                    </a:lnTo>
                    <a:lnTo>
                      <a:pt x="239" y="322"/>
                    </a:lnTo>
                    <a:lnTo>
                      <a:pt x="237" y="322"/>
                    </a:lnTo>
                    <a:lnTo>
                      <a:pt x="234" y="322"/>
                    </a:lnTo>
                    <a:lnTo>
                      <a:pt x="232" y="322"/>
                    </a:lnTo>
                    <a:lnTo>
                      <a:pt x="213" y="320"/>
                    </a:lnTo>
                    <a:lnTo>
                      <a:pt x="183" y="318"/>
                    </a:lnTo>
                    <a:lnTo>
                      <a:pt x="164" y="317"/>
                    </a:lnTo>
                    <a:lnTo>
                      <a:pt x="149" y="317"/>
                    </a:lnTo>
                    <a:lnTo>
                      <a:pt x="122" y="313"/>
                    </a:lnTo>
                    <a:lnTo>
                      <a:pt x="118" y="313"/>
                    </a:lnTo>
                    <a:lnTo>
                      <a:pt x="95" y="312"/>
                    </a:lnTo>
                    <a:lnTo>
                      <a:pt x="80" y="310"/>
                    </a:lnTo>
                    <a:lnTo>
                      <a:pt x="69" y="310"/>
                    </a:lnTo>
                    <a:lnTo>
                      <a:pt x="52" y="308"/>
                    </a:lnTo>
                    <a:lnTo>
                      <a:pt x="49" y="308"/>
                    </a:lnTo>
                    <a:lnTo>
                      <a:pt x="41" y="308"/>
                    </a:lnTo>
                    <a:lnTo>
                      <a:pt x="35" y="307"/>
                    </a:lnTo>
                    <a:lnTo>
                      <a:pt x="17" y="305"/>
                    </a:lnTo>
                    <a:lnTo>
                      <a:pt x="0" y="303"/>
                    </a:lnTo>
                    <a:lnTo>
                      <a:pt x="2" y="274"/>
                    </a:lnTo>
                    <a:lnTo>
                      <a:pt x="2" y="273"/>
                    </a:lnTo>
                    <a:lnTo>
                      <a:pt x="3" y="271"/>
                    </a:lnTo>
                    <a:lnTo>
                      <a:pt x="3" y="264"/>
                    </a:lnTo>
                    <a:lnTo>
                      <a:pt x="3" y="259"/>
                    </a:lnTo>
                    <a:lnTo>
                      <a:pt x="3" y="254"/>
                    </a:lnTo>
                    <a:lnTo>
                      <a:pt x="3" y="252"/>
                    </a:lnTo>
                    <a:lnTo>
                      <a:pt x="5" y="246"/>
                    </a:lnTo>
                    <a:lnTo>
                      <a:pt x="5" y="244"/>
                    </a:lnTo>
                    <a:lnTo>
                      <a:pt x="7" y="227"/>
                    </a:lnTo>
                    <a:lnTo>
                      <a:pt x="7" y="217"/>
                    </a:lnTo>
                    <a:lnTo>
                      <a:pt x="8" y="208"/>
                    </a:lnTo>
                    <a:lnTo>
                      <a:pt x="8" y="207"/>
                    </a:lnTo>
                    <a:lnTo>
                      <a:pt x="10" y="186"/>
                    </a:lnTo>
                    <a:lnTo>
                      <a:pt x="10" y="183"/>
                    </a:lnTo>
                    <a:lnTo>
                      <a:pt x="13" y="147"/>
                    </a:lnTo>
                    <a:lnTo>
                      <a:pt x="13" y="146"/>
                    </a:lnTo>
                    <a:lnTo>
                      <a:pt x="13" y="142"/>
                    </a:lnTo>
                    <a:lnTo>
                      <a:pt x="15" y="130"/>
                    </a:lnTo>
                    <a:lnTo>
                      <a:pt x="15" y="129"/>
                    </a:lnTo>
                    <a:lnTo>
                      <a:pt x="15" y="127"/>
                    </a:lnTo>
                    <a:lnTo>
                      <a:pt x="17" y="122"/>
                    </a:lnTo>
                    <a:lnTo>
                      <a:pt x="19" y="98"/>
                    </a:lnTo>
                    <a:lnTo>
                      <a:pt x="20" y="98"/>
                    </a:lnTo>
                    <a:lnTo>
                      <a:pt x="22" y="76"/>
                    </a:lnTo>
                    <a:lnTo>
                      <a:pt x="22" y="64"/>
                    </a:lnTo>
                    <a:lnTo>
                      <a:pt x="22" y="63"/>
                    </a:lnTo>
                    <a:lnTo>
                      <a:pt x="24" y="59"/>
                    </a:lnTo>
                    <a:lnTo>
                      <a:pt x="24" y="58"/>
                    </a:lnTo>
                    <a:lnTo>
                      <a:pt x="24" y="47"/>
                    </a:lnTo>
                    <a:lnTo>
                      <a:pt x="24" y="46"/>
                    </a:lnTo>
                    <a:lnTo>
                      <a:pt x="25" y="42"/>
                    </a:lnTo>
                    <a:lnTo>
                      <a:pt x="25" y="41"/>
                    </a:lnTo>
                    <a:lnTo>
                      <a:pt x="27" y="8"/>
                    </a:lnTo>
                    <a:lnTo>
                      <a:pt x="27" y="7"/>
                    </a:lnTo>
                    <a:lnTo>
                      <a:pt x="29" y="0"/>
                    </a:lnTo>
                    <a:lnTo>
                      <a:pt x="56" y="3"/>
                    </a:lnTo>
                    <a:lnTo>
                      <a:pt x="63" y="3"/>
                    </a:lnTo>
                    <a:lnTo>
                      <a:pt x="73" y="5"/>
                    </a:lnTo>
                    <a:lnTo>
                      <a:pt x="74" y="5"/>
                    </a:lnTo>
                    <a:lnTo>
                      <a:pt x="83" y="5"/>
                    </a:lnTo>
                    <a:lnTo>
                      <a:pt x="88" y="7"/>
                    </a:lnTo>
                    <a:lnTo>
                      <a:pt x="91" y="7"/>
                    </a:lnTo>
                    <a:lnTo>
                      <a:pt x="93" y="7"/>
                    </a:lnTo>
                    <a:lnTo>
                      <a:pt x="96" y="7"/>
                    </a:lnTo>
                    <a:lnTo>
                      <a:pt x="98" y="7"/>
                    </a:lnTo>
                    <a:lnTo>
                      <a:pt x="100" y="7"/>
                    </a:lnTo>
                    <a:lnTo>
                      <a:pt x="102" y="7"/>
                    </a:lnTo>
                    <a:lnTo>
                      <a:pt x="103" y="7"/>
                    </a:lnTo>
                    <a:lnTo>
                      <a:pt x="105" y="7"/>
                    </a:lnTo>
                    <a:lnTo>
                      <a:pt x="108" y="8"/>
                    </a:lnTo>
                    <a:lnTo>
                      <a:pt x="112" y="8"/>
                    </a:lnTo>
                    <a:lnTo>
                      <a:pt x="125" y="8"/>
                    </a:lnTo>
                    <a:lnTo>
                      <a:pt x="127" y="8"/>
                    </a:lnTo>
                    <a:lnTo>
                      <a:pt x="129" y="8"/>
                    </a:lnTo>
                    <a:close/>
                  </a:path>
                </a:pathLst>
              </a:custGeom>
              <a:solidFill>
                <a:srgbClr val="FFFFFF"/>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Freeform 77"/>
              <p:cNvSpPr>
                <a:spLocks/>
              </p:cNvSpPr>
              <p:nvPr/>
            </p:nvSpPr>
            <p:spPr bwMode="auto">
              <a:xfrm>
                <a:off x="7121110" y="3633831"/>
                <a:ext cx="1351500" cy="476663"/>
              </a:xfrm>
              <a:custGeom>
                <a:avLst/>
                <a:gdLst>
                  <a:gd name="T0" fmla="*/ 228 w 706"/>
                  <a:gd name="T1" fmla="*/ 61 h 249"/>
                  <a:gd name="T2" fmla="*/ 254 w 706"/>
                  <a:gd name="T3" fmla="*/ 57 h 249"/>
                  <a:gd name="T4" fmla="*/ 296 w 706"/>
                  <a:gd name="T5" fmla="*/ 52 h 249"/>
                  <a:gd name="T6" fmla="*/ 340 w 706"/>
                  <a:gd name="T7" fmla="*/ 49 h 249"/>
                  <a:gd name="T8" fmla="*/ 394 w 706"/>
                  <a:gd name="T9" fmla="*/ 44 h 249"/>
                  <a:gd name="T10" fmla="*/ 448 w 706"/>
                  <a:gd name="T11" fmla="*/ 39 h 249"/>
                  <a:gd name="T12" fmla="*/ 557 w 706"/>
                  <a:gd name="T13" fmla="*/ 25 h 249"/>
                  <a:gd name="T14" fmla="*/ 621 w 706"/>
                  <a:gd name="T15" fmla="*/ 15 h 249"/>
                  <a:gd name="T16" fmla="*/ 662 w 706"/>
                  <a:gd name="T17" fmla="*/ 8 h 249"/>
                  <a:gd name="T18" fmla="*/ 704 w 706"/>
                  <a:gd name="T19" fmla="*/ 3 h 249"/>
                  <a:gd name="T20" fmla="*/ 704 w 706"/>
                  <a:gd name="T21" fmla="*/ 29 h 249"/>
                  <a:gd name="T22" fmla="*/ 691 w 706"/>
                  <a:gd name="T23" fmla="*/ 35 h 249"/>
                  <a:gd name="T24" fmla="*/ 675 w 706"/>
                  <a:gd name="T25" fmla="*/ 57 h 249"/>
                  <a:gd name="T26" fmla="*/ 657 w 706"/>
                  <a:gd name="T27" fmla="*/ 61 h 249"/>
                  <a:gd name="T28" fmla="*/ 642 w 706"/>
                  <a:gd name="T29" fmla="*/ 79 h 249"/>
                  <a:gd name="T30" fmla="*/ 630 w 706"/>
                  <a:gd name="T31" fmla="*/ 71 h 249"/>
                  <a:gd name="T32" fmla="*/ 613 w 706"/>
                  <a:gd name="T33" fmla="*/ 84 h 249"/>
                  <a:gd name="T34" fmla="*/ 599 w 706"/>
                  <a:gd name="T35" fmla="*/ 105 h 249"/>
                  <a:gd name="T36" fmla="*/ 579 w 706"/>
                  <a:gd name="T37" fmla="*/ 122 h 249"/>
                  <a:gd name="T38" fmla="*/ 553 w 706"/>
                  <a:gd name="T39" fmla="*/ 132 h 249"/>
                  <a:gd name="T40" fmla="*/ 530 w 706"/>
                  <a:gd name="T41" fmla="*/ 152 h 249"/>
                  <a:gd name="T42" fmla="*/ 523 w 706"/>
                  <a:gd name="T43" fmla="*/ 171 h 249"/>
                  <a:gd name="T44" fmla="*/ 508 w 706"/>
                  <a:gd name="T45" fmla="*/ 200 h 249"/>
                  <a:gd name="T46" fmla="*/ 465 w 706"/>
                  <a:gd name="T47" fmla="*/ 205 h 249"/>
                  <a:gd name="T48" fmla="*/ 435 w 706"/>
                  <a:gd name="T49" fmla="*/ 210 h 249"/>
                  <a:gd name="T50" fmla="*/ 420 w 706"/>
                  <a:gd name="T51" fmla="*/ 212 h 249"/>
                  <a:gd name="T52" fmla="*/ 330 w 706"/>
                  <a:gd name="T53" fmla="*/ 222 h 249"/>
                  <a:gd name="T54" fmla="*/ 311 w 706"/>
                  <a:gd name="T55" fmla="*/ 223 h 249"/>
                  <a:gd name="T56" fmla="*/ 281 w 706"/>
                  <a:gd name="T57" fmla="*/ 225 h 249"/>
                  <a:gd name="T58" fmla="*/ 250 w 706"/>
                  <a:gd name="T59" fmla="*/ 228 h 249"/>
                  <a:gd name="T60" fmla="*/ 210 w 706"/>
                  <a:gd name="T61" fmla="*/ 232 h 249"/>
                  <a:gd name="T62" fmla="*/ 174 w 706"/>
                  <a:gd name="T63" fmla="*/ 237 h 249"/>
                  <a:gd name="T64" fmla="*/ 99 w 706"/>
                  <a:gd name="T65" fmla="*/ 242 h 249"/>
                  <a:gd name="T66" fmla="*/ 40 w 706"/>
                  <a:gd name="T67" fmla="*/ 247 h 249"/>
                  <a:gd name="T68" fmla="*/ 11 w 706"/>
                  <a:gd name="T69" fmla="*/ 237 h 249"/>
                  <a:gd name="T70" fmla="*/ 18 w 706"/>
                  <a:gd name="T71" fmla="*/ 225 h 249"/>
                  <a:gd name="T72" fmla="*/ 11 w 706"/>
                  <a:gd name="T73" fmla="*/ 218 h 249"/>
                  <a:gd name="T74" fmla="*/ 10 w 706"/>
                  <a:gd name="T75" fmla="*/ 210 h 249"/>
                  <a:gd name="T76" fmla="*/ 18 w 706"/>
                  <a:gd name="T77" fmla="*/ 200 h 249"/>
                  <a:gd name="T78" fmla="*/ 28 w 706"/>
                  <a:gd name="T79" fmla="*/ 191 h 249"/>
                  <a:gd name="T80" fmla="*/ 25 w 706"/>
                  <a:gd name="T81" fmla="*/ 173 h 249"/>
                  <a:gd name="T82" fmla="*/ 45 w 706"/>
                  <a:gd name="T83" fmla="*/ 159 h 249"/>
                  <a:gd name="T84" fmla="*/ 44 w 706"/>
                  <a:gd name="T85" fmla="*/ 152 h 249"/>
                  <a:gd name="T86" fmla="*/ 45 w 706"/>
                  <a:gd name="T87" fmla="*/ 139 h 249"/>
                  <a:gd name="T88" fmla="*/ 52 w 706"/>
                  <a:gd name="T89" fmla="*/ 123 h 249"/>
                  <a:gd name="T90" fmla="*/ 55 w 706"/>
                  <a:gd name="T91" fmla="*/ 115 h 249"/>
                  <a:gd name="T92" fmla="*/ 49 w 706"/>
                  <a:gd name="T93" fmla="*/ 107 h 249"/>
                  <a:gd name="T94" fmla="*/ 55 w 706"/>
                  <a:gd name="T95" fmla="*/ 93 h 249"/>
                  <a:gd name="T96" fmla="*/ 61 w 706"/>
                  <a:gd name="T97" fmla="*/ 95 h 249"/>
                  <a:gd name="T98" fmla="*/ 69 w 706"/>
                  <a:gd name="T99" fmla="*/ 88 h 249"/>
                  <a:gd name="T100" fmla="*/ 93 w 706"/>
                  <a:gd name="T101" fmla="*/ 86 h 249"/>
                  <a:gd name="T102" fmla="*/ 113 w 706"/>
                  <a:gd name="T103" fmla="*/ 84 h 249"/>
                  <a:gd name="T104" fmla="*/ 137 w 706"/>
                  <a:gd name="T105" fmla="*/ 83 h 249"/>
                  <a:gd name="T106" fmla="*/ 177 w 706"/>
                  <a:gd name="T107" fmla="*/ 79 h 249"/>
                  <a:gd name="T108" fmla="*/ 174 w 706"/>
                  <a:gd name="T109" fmla="*/ 6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6" h="249">
                    <a:moveTo>
                      <a:pt x="193" y="61"/>
                    </a:moveTo>
                    <a:lnTo>
                      <a:pt x="193" y="64"/>
                    </a:lnTo>
                    <a:lnTo>
                      <a:pt x="206" y="62"/>
                    </a:lnTo>
                    <a:lnTo>
                      <a:pt x="211" y="62"/>
                    </a:lnTo>
                    <a:lnTo>
                      <a:pt x="216" y="61"/>
                    </a:lnTo>
                    <a:lnTo>
                      <a:pt x="218" y="61"/>
                    </a:lnTo>
                    <a:lnTo>
                      <a:pt x="228" y="61"/>
                    </a:lnTo>
                    <a:lnTo>
                      <a:pt x="230" y="61"/>
                    </a:lnTo>
                    <a:lnTo>
                      <a:pt x="235" y="59"/>
                    </a:lnTo>
                    <a:lnTo>
                      <a:pt x="237" y="59"/>
                    </a:lnTo>
                    <a:lnTo>
                      <a:pt x="240" y="59"/>
                    </a:lnTo>
                    <a:lnTo>
                      <a:pt x="243" y="59"/>
                    </a:lnTo>
                    <a:lnTo>
                      <a:pt x="245" y="59"/>
                    </a:lnTo>
                    <a:lnTo>
                      <a:pt x="254" y="57"/>
                    </a:lnTo>
                    <a:lnTo>
                      <a:pt x="259" y="57"/>
                    </a:lnTo>
                    <a:lnTo>
                      <a:pt x="272" y="56"/>
                    </a:lnTo>
                    <a:lnTo>
                      <a:pt x="276" y="54"/>
                    </a:lnTo>
                    <a:lnTo>
                      <a:pt x="277" y="54"/>
                    </a:lnTo>
                    <a:lnTo>
                      <a:pt x="279" y="54"/>
                    </a:lnTo>
                    <a:lnTo>
                      <a:pt x="284" y="54"/>
                    </a:lnTo>
                    <a:lnTo>
                      <a:pt x="296" y="52"/>
                    </a:lnTo>
                    <a:lnTo>
                      <a:pt x="299" y="54"/>
                    </a:lnTo>
                    <a:lnTo>
                      <a:pt x="308" y="51"/>
                    </a:lnTo>
                    <a:lnTo>
                      <a:pt x="313" y="51"/>
                    </a:lnTo>
                    <a:lnTo>
                      <a:pt x="320" y="51"/>
                    </a:lnTo>
                    <a:lnTo>
                      <a:pt x="328" y="49"/>
                    </a:lnTo>
                    <a:lnTo>
                      <a:pt x="330" y="49"/>
                    </a:lnTo>
                    <a:lnTo>
                      <a:pt x="340" y="49"/>
                    </a:lnTo>
                    <a:lnTo>
                      <a:pt x="343" y="49"/>
                    </a:lnTo>
                    <a:lnTo>
                      <a:pt x="348" y="49"/>
                    </a:lnTo>
                    <a:lnTo>
                      <a:pt x="364" y="47"/>
                    </a:lnTo>
                    <a:lnTo>
                      <a:pt x="384" y="46"/>
                    </a:lnTo>
                    <a:lnTo>
                      <a:pt x="387" y="46"/>
                    </a:lnTo>
                    <a:lnTo>
                      <a:pt x="391" y="46"/>
                    </a:lnTo>
                    <a:lnTo>
                      <a:pt x="394" y="44"/>
                    </a:lnTo>
                    <a:lnTo>
                      <a:pt x="404" y="42"/>
                    </a:lnTo>
                    <a:lnTo>
                      <a:pt x="406" y="42"/>
                    </a:lnTo>
                    <a:lnTo>
                      <a:pt x="421" y="40"/>
                    </a:lnTo>
                    <a:lnTo>
                      <a:pt x="423" y="40"/>
                    </a:lnTo>
                    <a:lnTo>
                      <a:pt x="432" y="40"/>
                    </a:lnTo>
                    <a:lnTo>
                      <a:pt x="442" y="39"/>
                    </a:lnTo>
                    <a:lnTo>
                      <a:pt x="448" y="39"/>
                    </a:lnTo>
                    <a:lnTo>
                      <a:pt x="491" y="35"/>
                    </a:lnTo>
                    <a:lnTo>
                      <a:pt x="494" y="34"/>
                    </a:lnTo>
                    <a:lnTo>
                      <a:pt x="515" y="32"/>
                    </a:lnTo>
                    <a:lnTo>
                      <a:pt x="518" y="32"/>
                    </a:lnTo>
                    <a:lnTo>
                      <a:pt x="538" y="29"/>
                    </a:lnTo>
                    <a:lnTo>
                      <a:pt x="540" y="27"/>
                    </a:lnTo>
                    <a:lnTo>
                      <a:pt x="557" y="25"/>
                    </a:lnTo>
                    <a:lnTo>
                      <a:pt x="572" y="22"/>
                    </a:lnTo>
                    <a:lnTo>
                      <a:pt x="574" y="22"/>
                    </a:lnTo>
                    <a:lnTo>
                      <a:pt x="592" y="20"/>
                    </a:lnTo>
                    <a:lnTo>
                      <a:pt x="596" y="20"/>
                    </a:lnTo>
                    <a:lnTo>
                      <a:pt x="609" y="17"/>
                    </a:lnTo>
                    <a:lnTo>
                      <a:pt x="620" y="15"/>
                    </a:lnTo>
                    <a:lnTo>
                      <a:pt x="621" y="15"/>
                    </a:lnTo>
                    <a:lnTo>
                      <a:pt x="628" y="15"/>
                    </a:lnTo>
                    <a:lnTo>
                      <a:pt x="631" y="13"/>
                    </a:lnTo>
                    <a:lnTo>
                      <a:pt x="653" y="10"/>
                    </a:lnTo>
                    <a:lnTo>
                      <a:pt x="657" y="10"/>
                    </a:lnTo>
                    <a:lnTo>
                      <a:pt x="658" y="10"/>
                    </a:lnTo>
                    <a:lnTo>
                      <a:pt x="660" y="10"/>
                    </a:lnTo>
                    <a:lnTo>
                      <a:pt x="662" y="8"/>
                    </a:lnTo>
                    <a:lnTo>
                      <a:pt x="664" y="8"/>
                    </a:lnTo>
                    <a:lnTo>
                      <a:pt x="665" y="8"/>
                    </a:lnTo>
                    <a:lnTo>
                      <a:pt x="682" y="5"/>
                    </a:lnTo>
                    <a:lnTo>
                      <a:pt x="684" y="3"/>
                    </a:lnTo>
                    <a:lnTo>
                      <a:pt x="691" y="1"/>
                    </a:lnTo>
                    <a:lnTo>
                      <a:pt x="706" y="0"/>
                    </a:lnTo>
                    <a:lnTo>
                      <a:pt x="704" y="3"/>
                    </a:lnTo>
                    <a:lnTo>
                      <a:pt x="703" y="8"/>
                    </a:lnTo>
                    <a:lnTo>
                      <a:pt x="704" y="10"/>
                    </a:lnTo>
                    <a:lnTo>
                      <a:pt x="704" y="12"/>
                    </a:lnTo>
                    <a:lnTo>
                      <a:pt x="704" y="13"/>
                    </a:lnTo>
                    <a:lnTo>
                      <a:pt x="703" y="17"/>
                    </a:lnTo>
                    <a:lnTo>
                      <a:pt x="704" y="23"/>
                    </a:lnTo>
                    <a:lnTo>
                      <a:pt x="704" y="29"/>
                    </a:lnTo>
                    <a:lnTo>
                      <a:pt x="703" y="29"/>
                    </a:lnTo>
                    <a:lnTo>
                      <a:pt x="701" y="30"/>
                    </a:lnTo>
                    <a:lnTo>
                      <a:pt x="699" y="29"/>
                    </a:lnTo>
                    <a:lnTo>
                      <a:pt x="699" y="27"/>
                    </a:lnTo>
                    <a:lnTo>
                      <a:pt x="697" y="29"/>
                    </a:lnTo>
                    <a:lnTo>
                      <a:pt x="694" y="30"/>
                    </a:lnTo>
                    <a:lnTo>
                      <a:pt x="691" y="35"/>
                    </a:lnTo>
                    <a:lnTo>
                      <a:pt x="689" y="37"/>
                    </a:lnTo>
                    <a:lnTo>
                      <a:pt x="689" y="39"/>
                    </a:lnTo>
                    <a:lnTo>
                      <a:pt x="687" y="44"/>
                    </a:lnTo>
                    <a:lnTo>
                      <a:pt x="682" y="54"/>
                    </a:lnTo>
                    <a:lnTo>
                      <a:pt x="679" y="57"/>
                    </a:lnTo>
                    <a:lnTo>
                      <a:pt x="675" y="59"/>
                    </a:lnTo>
                    <a:lnTo>
                      <a:pt x="675" y="57"/>
                    </a:lnTo>
                    <a:lnTo>
                      <a:pt x="674" y="57"/>
                    </a:lnTo>
                    <a:lnTo>
                      <a:pt x="674" y="56"/>
                    </a:lnTo>
                    <a:lnTo>
                      <a:pt x="672" y="54"/>
                    </a:lnTo>
                    <a:lnTo>
                      <a:pt x="667" y="54"/>
                    </a:lnTo>
                    <a:lnTo>
                      <a:pt x="665" y="56"/>
                    </a:lnTo>
                    <a:lnTo>
                      <a:pt x="658" y="59"/>
                    </a:lnTo>
                    <a:lnTo>
                      <a:pt x="657" y="61"/>
                    </a:lnTo>
                    <a:lnTo>
                      <a:pt x="655" y="61"/>
                    </a:lnTo>
                    <a:lnTo>
                      <a:pt x="652" y="64"/>
                    </a:lnTo>
                    <a:lnTo>
                      <a:pt x="652" y="66"/>
                    </a:lnTo>
                    <a:lnTo>
                      <a:pt x="648" y="73"/>
                    </a:lnTo>
                    <a:lnTo>
                      <a:pt x="647" y="74"/>
                    </a:lnTo>
                    <a:lnTo>
                      <a:pt x="645" y="76"/>
                    </a:lnTo>
                    <a:lnTo>
                      <a:pt x="642" y="79"/>
                    </a:lnTo>
                    <a:lnTo>
                      <a:pt x="638" y="79"/>
                    </a:lnTo>
                    <a:lnTo>
                      <a:pt x="636" y="78"/>
                    </a:lnTo>
                    <a:lnTo>
                      <a:pt x="636" y="76"/>
                    </a:lnTo>
                    <a:lnTo>
                      <a:pt x="636" y="71"/>
                    </a:lnTo>
                    <a:lnTo>
                      <a:pt x="635" y="69"/>
                    </a:lnTo>
                    <a:lnTo>
                      <a:pt x="633" y="69"/>
                    </a:lnTo>
                    <a:lnTo>
                      <a:pt x="630" y="71"/>
                    </a:lnTo>
                    <a:lnTo>
                      <a:pt x="628" y="74"/>
                    </a:lnTo>
                    <a:lnTo>
                      <a:pt x="625" y="76"/>
                    </a:lnTo>
                    <a:lnTo>
                      <a:pt x="623" y="79"/>
                    </a:lnTo>
                    <a:lnTo>
                      <a:pt x="620" y="84"/>
                    </a:lnTo>
                    <a:lnTo>
                      <a:pt x="618" y="83"/>
                    </a:lnTo>
                    <a:lnTo>
                      <a:pt x="616" y="83"/>
                    </a:lnTo>
                    <a:lnTo>
                      <a:pt x="613" y="84"/>
                    </a:lnTo>
                    <a:lnTo>
                      <a:pt x="613" y="86"/>
                    </a:lnTo>
                    <a:lnTo>
                      <a:pt x="614" y="91"/>
                    </a:lnTo>
                    <a:lnTo>
                      <a:pt x="613" y="95"/>
                    </a:lnTo>
                    <a:lnTo>
                      <a:pt x="611" y="101"/>
                    </a:lnTo>
                    <a:lnTo>
                      <a:pt x="609" y="103"/>
                    </a:lnTo>
                    <a:lnTo>
                      <a:pt x="608" y="103"/>
                    </a:lnTo>
                    <a:lnTo>
                      <a:pt x="599" y="105"/>
                    </a:lnTo>
                    <a:lnTo>
                      <a:pt x="594" y="107"/>
                    </a:lnTo>
                    <a:lnTo>
                      <a:pt x="589" y="112"/>
                    </a:lnTo>
                    <a:lnTo>
                      <a:pt x="587" y="112"/>
                    </a:lnTo>
                    <a:lnTo>
                      <a:pt x="587" y="113"/>
                    </a:lnTo>
                    <a:lnTo>
                      <a:pt x="587" y="115"/>
                    </a:lnTo>
                    <a:lnTo>
                      <a:pt x="584" y="118"/>
                    </a:lnTo>
                    <a:lnTo>
                      <a:pt x="579" y="122"/>
                    </a:lnTo>
                    <a:lnTo>
                      <a:pt x="572" y="125"/>
                    </a:lnTo>
                    <a:lnTo>
                      <a:pt x="570" y="129"/>
                    </a:lnTo>
                    <a:lnTo>
                      <a:pt x="570" y="130"/>
                    </a:lnTo>
                    <a:lnTo>
                      <a:pt x="569" y="130"/>
                    </a:lnTo>
                    <a:lnTo>
                      <a:pt x="557" y="132"/>
                    </a:lnTo>
                    <a:lnTo>
                      <a:pt x="555" y="132"/>
                    </a:lnTo>
                    <a:lnTo>
                      <a:pt x="553" y="132"/>
                    </a:lnTo>
                    <a:lnTo>
                      <a:pt x="548" y="134"/>
                    </a:lnTo>
                    <a:lnTo>
                      <a:pt x="538" y="140"/>
                    </a:lnTo>
                    <a:lnTo>
                      <a:pt x="535" y="145"/>
                    </a:lnTo>
                    <a:lnTo>
                      <a:pt x="533" y="147"/>
                    </a:lnTo>
                    <a:lnTo>
                      <a:pt x="531" y="147"/>
                    </a:lnTo>
                    <a:lnTo>
                      <a:pt x="530" y="151"/>
                    </a:lnTo>
                    <a:lnTo>
                      <a:pt x="530" y="152"/>
                    </a:lnTo>
                    <a:lnTo>
                      <a:pt x="528" y="159"/>
                    </a:lnTo>
                    <a:lnTo>
                      <a:pt x="526" y="159"/>
                    </a:lnTo>
                    <a:lnTo>
                      <a:pt x="528" y="162"/>
                    </a:lnTo>
                    <a:lnTo>
                      <a:pt x="530" y="164"/>
                    </a:lnTo>
                    <a:lnTo>
                      <a:pt x="528" y="166"/>
                    </a:lnTo>
                    <a:lnTo>
                      <a:pt x="526" y="167"/>
                    </a:lnTo>
                    <a:lnTo>
                      <a:pt x="523" y="171"/>
                    </a:lnTo>
                    <a:lnTo>
                      <a:pt x="521" y="171"/>
                    </a:lnTo>
                    <a:lnTo>
                      <a:pt x="515" y="171"/>
                    </a:lnTo>
                    <a:lnTo>
                      <a:pt x="513" y="169"/>
                    </a:lnTo>
                    <a:lnTo>
                      <a:pt x="508" y="174"/>
                    </a:lnTo>
                    <a:lnTo>
                      <a:pt x="508" y="178"/>
                    </a:lnTo>
                    <a:lnTo>
                      <a:pt x="508" y="190"/>
                    </a:lnTo>
                    <a:lnTo>
                      <a:pt x="508" y="200"/>
                    </a:lnTo>
                    <a:lnTo>
                      <a:pt x="503" y="200"/>
                    </a:lnTo>
                    <a:lnTo>
                      <a:pt x="492" y="201"/>
                    </a:lnTo>
                    <a:lnTo>
                      <a:pt x="482" y="203"/>
                    </a:lnTo>
                    <a:lnTo>
                      <a:pt x="474" y="205"/>
                    </a:lnTo>
                    <a:lnTo>
                      <a:pt x="470" y="205"/>
                    </a:lnTo>
                    <a:lnTo>
                      <a:pt x="467" y="205"/>
                    </a:lnTo>
                    <a:lnTo>
                      <a:pt x="465" y="205"/>
                    </a:lnTo>
                    <a:lnTo>
                      <a:pt x="464" y="206"/>
                    </a:lnTo>
                    <a:lnTo>
                      <a:pt x="462" y="206"/>
                    </a:lnTo>
                    <a:lnTo>
                      <a:pt x="455" y="206"/>
                    </a:lnTo>
                    <a:lnTo>
                      <a:pt x="454" y="206"/>
                    </a:lnTo>
                    <a:lnTo>
                      <a:pt x="452" y="206"/>
                    </a:lnTo>
                    <a:lnTo>
                      <a:pt x="447" y="208"/>
                    </a:lnTo>
                    <a:lnTo>
                      <a:pt x="435" y="210"/>
                    </a:lnTo>
                    <a:lnTo>
                      <a:pt x="433" y="210"/>
                    </a:lnTo>
                    <a:lnTo>
                      <a:pt x="432" y="210"/>
                    </a:lnTo>
                    <a:lnTo>
                      <a:pt x="430" y="210"/>
                    </a:lnTo>
                    <a:lnTo>
                      <a:pt x="428" y="210"/>
                    </a:lnTo>
                    <a:lnTo>
                      <a:pt x="426" y="210"/>
                    </a:lnTo>
                    <a:lnTo>
                      <a:pt x="425" y="212"/>
                    </a:lnTo>
                    <a:lnTo>
                      <a:pt x="420" y="212"/>
                    </a:lnTo>
                    <a:lnTo>
                      <a:pt x="411" y="213"/>
                    </a:lnTo>
                    <a:lnTo>
                      <a:pt x="399" y="213"/>
                    </a:lnTo>
                    <a:lnTo>
                      <a:pt x="381" y="215"/>
                    </a:lnTo>
                    <a:lnTo>
                      <a:pt x="377" y="217"/>
                    </a:lnTo>
                    <a:lnTo>
                      <a:pt x="340" y="220"/>
                    </a:lnTo>
                    <a:lnTo>
                      <a:pt x="333" y="220"/>
                    </a:lnTo>
                    <a:lnTo>
                      <a:pt x="330" y="222"/>
                    </a:lnTo>
                    <a:lnTo>
                      <a:pt x="326" y="222"/>
                    </a:lnTo>
                    <a:lnTo>
                      <a:pt x="321" y="222"/>
                    </a:lnTo>
                    <a:lnTo>
                      <a:pt x="320" y="222"/>
                    </a:lnTo>
                    <a:lnTo>
                      <a:pt x="318" y="222"/>
                    </a:lnTo>
                    <a:lnTo>
                      <a:pt x="316" y="223"/>
                    </a:lnTo>
                    <a:lnTo>
                      <a:pt x="315" y="223"/>
                    </a:lnTo>
                    <a:lnTo>
                      <a:pt x="311" y="223"/>
                    </a:lnTo>
                    <a:lnTo>
                      <a:pt x="310" y="223"/>
                    </a:lnTo>
                    <a:lnTo>
                      <a:pt x="299" y="225"/>
                    </a:lnTo>
                    <a:lnTo>
                      <a:pt x="296" y="225"/>
                    </a:lnTo>
                    <a:lnTo>
                      <a:pt x="294" y="225"/>
                    </a:lnTo>
                    <a:lnTo>
                      <a:pt x="293" y="225"/>
                    </a:lnTo>
                    <a:lnTo>
                      <a:pt x="284" y="225"/>
                    </a:lnTo>
                    <a:lnTo>
                      <a:pt x="281" y="225"/>
                    </a:lnTo>
                    <a:lnTo>
                      <a:pt x="281" y="227"/>
                    </a:lnTo>
                    <a:lnTo>
                      <a:pt x="264" y="227"/>
                    </a:lnTo>
                    <a:lnTo>
                      <a:pt x="262" y="227"/>
                    </a:lnTo>
                    <a:lnTo>
                      <a:pt x="259" y="228"/>
                    </a:lnTo>
                    <a:lnTo>
                      <a:pt x="255" y="228"/>
                    </a:lnTo>
                    <a:lnTo>
                      <a:pt x="252" y="228"/>
                    </a:lnTo>
                    <a:lnTo>
                      <a:pt x="250" y="228"/>
                    </a:lnTo>
                    <a:lnTo>
                      <a:pt x="249" y="228"/>
                    </a:lnTo>
                    <a:lnTo>
                      <a:pt x="245" y="228"/>
                    </a:lnTo>
                    <a:lnTo>
                      <a:pt x="230" y="230"/>
                    </a:lnTo>
                    <a:lnTo>
                      <a:pt x="225" y="230"/>
                    </a:lnTo>
                    <a:lnTo>
                      <a:pt x="221" y="230"/>
                    </a:lnTo>
                    <a:lnTo>
                      <a:pt x="216" y="232"/>
                    </a:lnTo>
                    <a:lnTo>
                      <a:pt x="210" y="232"/>
                    </a:lnTo>
                    <a:lnTo>
                      <a:pt x="208" y="232"/>
                    </a:lnTo>
                    <a:lnTo>
                      <a:pt x="206" y="232"/>
                    </a:lnTo>
                    <a:lnTo>
                      <a:pt x="198" y="234"/>
                    </a:lnTo>
                    <a:lnTo>
                      <a:pt x="181" y="234"/>
                    </a:lnTo>
                    <a:lnTo>
                      <a:pt x="179" y="235"/>
                    </a:lnTo>
                    <a:lnTo>
                      <a:pt x="176" y="237"/>
                    </a:lnTo>
                    <a:lnTo>
                      <a:pt x="174" y="237"/>
                    </a:lnTo>
                    <a:lnTo>
                      <a:pt x="166" y="237"/>
                    </a:lnTo>
                    <a:lnTo>
                      <a:pt x="164" y="237"/>
                    </a:lnTo>
                    <a:lnTo>
                      <a:pt x="157" y="237"/>
                    </a:lnTo>
                    <a:lnTo>
                      <a:pt x="130" y="240"/>
                    </a:lnTo>
                    <a:lnTo>
                      <a:pt x="127" y="240"/>
                    </a:lnTo>
                    <a:lnTo>
                      <a:pt x="110" y="242"/>
                    </a:lnTo>
                    <a:lnTo>
                      <a:pt x="99" y="242"/>
                    </a:lnTo>
                    <a:lnTo>
                      <a:pt x="94" y="244"/>
                    </a:lnTo>
                    <a:lnTo>
                      <a:pt x="83" y="244"/>
                    </a:lnTo>
                    <a:lnTo>
                      <a:pt x="69" y="245"/>
                    </a:lnTo>
                    <a:lnTo>
                      <a:pt x="57" y="245"/>
                    </a:lnTo>
                    <a:lnTo>
                      <a:pt x="50" y="247"/>
                    </a:lnTo>
                    <a:lnTo>
                      <a:pt x="44" y="247"/>
                    </a:lnTo>
                    <a:lnTo>
                      <a:pt x="40" y="247"/>
                    </a:lnTo>
                    <a:lnTo>
                      <a:pt x="37" y="247"/>
                    </a:lnTo>
                    <a:lnTo>
                      <a:pt x="35" y="247"/>
                    </a:lnTo>
                    <a:lnTo>
                      <a:pt x="1" y="249"/>
                    </a:lnTo>
                    <a:lnTo>
                      <a:pt x="0" y="249"/>
                    </a:lnTo>
                    <a:lnTo>
                      <a:pt x="1" y="245"/>
                    </a:lnTo>
                    <a:lnTo>
                      <a:pt x="10" y="242"/>
                    </a:lnTo>
                    <a:lnTo>
                      <a:pt x="11" y="237"/>
                    </a:lnTo>
                    <a:lnTo>
                      <a:pt x="11" y="235"/>
                    </a:lnTo>
                    <a:lnTo>
                      <a:pt x="13" y="234"/>
                    </a:lnTo>
                    <a:lnTo>
                      <a:pt x="16" y="235"/>
                    </a:lnTo>
                    <a:lnTo>
                      <a:pt x="18" y="235"/>
                    </a:lnTo>
                    <a:lnTo>
                      <a:pt x="20" y="234"/>
                    </a:lnTo>
                    <a:lnTo>
                      <a:pt x="18" y="227"/>
                    </a:lnTo>
                    <a:lnTo>
                      <a:pt x="18" y="225"/>
                    </a:lnTo>
                    <a:lnTo>
                      <a:pt x="16" y="222"/>
                    </a:lnTo>
                    <a:lnTo>
                      <a:pt x="15" y="222"/>
                    </a:lnTo>
                    <a:lnTo>
                      <a:pt x="13" y="222"/>
                    </a:lnTo>
                    <a:lnTo>
                      <a:pt x="11" y="222"/>
                    </a:lnTo>
                    <a:lnTo>
                      <a:pt x="11" y="220"/>
                    </a:lnTo>
                    <a:lnTo>
                      <a:pt x="10" y="220"/>
                    </a:lnTo>
                    <a:lnTo>
                      <a:pt x="11" y="218"/>
                    </a:lnTo>
                    <a:lnTo>
                      <a:pt x="11" y="217"/>
                    </a:lnTo>
                    <a:lnTo>
                      <a:pt x="15" y="217"/>
                    </a:lnTo>
                    <a:lnTo>
                      <a:pt x="16" y="210"/>
                    </a:lnTo>
                    <a:lnTo>
                      <a:pt x="16" y="208"/>
                    </a:lnTo>
                    <a:lnTo>
                      <a:pt x="13" y="210"/>
                    </a:lnTo>
                    <a:lnTo>
                      <a:pt x="11" y="210"/>
                    </a:lnTo>
                    <a:lnTo>
                      <a:pt x="10" y="210"/>
                    </a:lnTo>
                    <a:lnTo>
                      <a:pt x="10" y="208"/>
                    </a:lnTo>
                    <a:lnTo>
                      <a:pt x="8" y="208"/>
                    </a:lnTo>
                    <a:lnTo>
                      <a:pt x="10" y="205"/>
                    </a:lnTo>
                    <a:lnTo>
                      <a:pt x="11" y="203"/>
                    </a:lnTo>
                    <a:lnTo>
                      <a:pt x="15" y="198"/>
                    </a:lnTo>
                    <a:lnTo>
                      <a:pt x="16" y="200"/>
                    </a:lnTo>
                    <a:lnTo>
                      <a:pt x="18" y="200"/>
                    </a:lnTo>
                    <a:lnTo>
                      <a:pt x="20" y="200"/>
                    </a:lnTo>
                    <a:lnTo>
                      <a:pt x="20" y="198"/>
                    </a:lnTo>
                    <a:lnTo>
                      <a:pt x="20" y="191"/>
                    </a:lnTo>
                    <a:lnTo>
                      <a:pt x="20" y="190"/>
                    </a:lnTo>
                    <a:lnTo>
                      <a:pt x="22" y="190"/>
                    </a:lnTo>
                    <a:lnTo>
                      <a:pt x="27" y="193"/>
                    </a:lnTo>
                    <a:lnTo>
                      <a:pt x="28" y="191"/>
                    </a:lnTo>
                    <a:lnTo>
                      <a:pt x="30" y="191"/>
                    </a:lnTo>
                    <a:lnTo>
                      <a:pt x="32" y="179"/>
                    </a:lnTo>
                    <a:lnTo>
                      <a:pt x="30" y="179"/>
                    </a:lnTo>
                    <a:lnTo>
                      <a:pt x="28" y="179"/>
                    </a:lnTo>
                    <a:lnTo>
                      <a:pt x="27" y="178"/>
                    </a:lnTo>
                    <a:lnTo>
                      <a:pt x="25" y="176"/>
                    </a:lnTo>
                    <a:lnTo>
                      <a:pt x="25" y="173"/>
                    </a:lnTo>
                    <a:lnTo>
                      <a:pt x="25" y="171"/>
                    </a:lnTo>
                    <a:lnTo>
                      <a:pt x="28" y="169"/>
                    </a:lnTo>
                    <a:lnTo>
                      <a:pt x="30" y="169"/>
                    </a:lnTo>
                    <a:lnTo>
                      <a:pt x="33" y="169"/>
                    </a:lnTo>
                    <a:lnTo>
                      <a:pt x="37" y="167"/>
                    </a:lnTo>
                    <a:lnTo>
                      <a:pt x="45" y="161"/>
                    </a:lnTo>
                    <a:lnTo>
                      <a:pt x="45" y="159"/>
                    </a:lnTo>
                    <a:lnTo>
                      <a:pt x="44" y="159"/>
                    </a:lnTo>
                    <a:lnTo>
                      <a:pt x="42" y="157"/>
                    </a:lnTo>
                    <a:lnTo>
                      <a:pt x="40" y="157"/>
                    </a:lnTo>
                    <a:lnTo>
                      <a:pt x="40" y="156"/>
                    </a:lnTo>
                    <a:lnTo>
                      <a:pt x="40" y="154"/>
                    </a:lnTo>
                    <a:lnTo>
                      <a:pt x="42" y="152"/>
                    </a:lnTo>
                    <a:lnTo>
                      <a:pt x="44" y="152"/>
                    </a:lnTo>
                    <a:lnTo>
                      <a:pt x="47" y="152"/>
                    </a:lnTo>
                    <a:lnTo>
                      <a:pt x="47" y="147"/>
                    </a:lnTo>
                    <a:lnTo>
                      <a:pt x="44" y="145"/>
                    </a:lnTo>
                    <a:lnTo>
                      <a:pt x="42" y="142"/>
                    </a:lnTo>
                    <a:lnTo>
                      <a:pt x="44" y="142"/>
                    </a:lnTo>
                    <a:lnTo>
                      <a:pt x="45" y="140"/>
                    </a:lnTo>
                    <a:lnTo>
                      <a:pt x="45" y="139"/>
                    </a:lnTo>
                    <a:lnTo>
                      <a:pt x="45" y="137"/>
                    </a:lnTo>
                    <a:lnTo>
                      <a:pt x="50" y="130"/>
                    </a:lnTo>
                    <a:lnTo>
                      <a:pt x="52" y="130"/>
                    </a:lnTo>
                    <a:lnTo>
                      <a:pt x="52" y="129"/>
                    </a:lnTo>
                    <a:lnTo>
                      <a:pt x="52" y="127"/>
                    </a:lnTo>
                    <a:lnTo>
                      <a:pt x="52" y="125"/>
                    </a:lnTo>
                    <a:lnTo>
                      <a:pt x="52" y="123"/>
                    </a:lnTo>
                    <a:lnTo>
                      <a:pt x="50" y="123"/>
                    </a:lnTo>
                    <a:lnTo>
                      <a:pt x="49" y="123"/>
                    </a:lnTo>
                    <a:lnTo>
                      <a:pt x="44" y="117"/>
                    </a:lnTo>
                    <a:lnTo>
                      <a:pt x="45" y="117"/>
                    </a:lnTo>
                    <a:lnTo>
                      <a:pt x="50" y="117"/>
                    </a:lnTo>
                    <a:lnTo>
                      <a:pt x="52" y="117"/>
                    </a:lnTo>
                    <a:lnTo>
                      <a:pt x="55" y="115"/>
                    </a:lnTo>
                    <a:lnTo>
                      <a:pt x="57" y="115"/>
                    </a:lnTo>
                    <a:lnTo>
                      <a:pt x="57" y="113"/>
                    </a:lnTo>
                    <a:lnTo>
                      <a:pt x="55" y="113"/>
                    </a:lnTo>
                    <a:lnTo>
                      <a:pt x="52" y="112"/>
                    </a:lnTo>
                    <a:lnTo>
                      <a:pt x="50" y="110"/>
                    </a:lnTo>
                    <a:lnTo>
                      <a:pt x="49" y="108"/>
                    </a:lnTo>
                    <a:lnTo>
                      <a:pt x="49" y="107"/>
                    </a:lnTo>
                    <a:lnTo>
                      <a:pt x="50" y="107"/>
                    </a:lnTo>
                    <a:lnTo>
                      <a:pt x="52" y="107"/>
                    </a:lnTo>
                    <a:lnTo>
                      <a:pt x="54" y="107"/>
                    </a:lnTo>
                    <a:lnTo>
                      <a:pt x="55" y="107"/>
                    </a:lnTo>
                    <a:lnTo>
                      <a:pt x="57" y="105"/>
                    </a:lnTo>
                    <a:lnTo>
                      <a:pt x="57" y="103"/>
                    </a:lnTo>
                    <a:lnTo>
                      <a:pt x="55" y="93"/>
                    </a:lnTo>
                    <a:lnTo>
                      <a:pt x="55" y="91"/>
                    </a:lnTo>
                    <a:lnTo>
                      <a:pt x="54" y="90"/>
                    </a:lnTo>
                    <a:lnTo>
                      <a:pt x="57" y="90"/>
                    </a:lnTo>
                    <a:lnTo>
                      <a:pt x="59" y="90"/>
                    </a:lnTo>
                    <a:lnTo>
                      <a:pt x="59" y="91"/>
                    </a:lnTo>
                    <a:lnTo>
                      <a:pt x="59" y="93"/>
                    </a:lnTo>
                    <a:lnTo>
                      <a:pt x="61" y="95"/>
                    </a:lnTo>
                    <a:lnTo>
                      <a:pt x="61" y="93"/>
                    </a:lnTo>
                    <a:lnTo>
                      <a:pt x="62" y="93"/>
                    </a:lnTo>
                    <a:lnTo>
                      <a:pt x="64" y="91"/>
                    </a:lnTo>
                    <a:lnTo>
                      <a:pt x="64" y="90"/>
                    </a:lnTo>
                    <a:lnTo>
                      <a:pt x="66" y="90"/>
                    </a:lnTo>
                    <a:lnTo>
                      <a:pt x="67" y="90"/>
                    </a:lnTo>
                    <a:lnTo>
                      <a:pt x="69" y="88"/>
                    </a:lnTo>
                    <a:lnTo>
                      <a:pt x="71" y="88"/>
                    </a:lnTo>
                    <a:lnTo>
                      <a:pt x="76" y="88"/>
                    </a:lnTo>
                    <a:lnTo>
                      <a:pt x="81" y="88"/>
                    </a:lnTo>
                    <a:lnTo>
                      <a:pt x="86" y="86"/>
                    </a:lnTo>
                    <a:lnTo>
                      <a:pt x="89" y="86"/>
                    </a:lnTo>
                    <a:lnTo>
                      <a:pt x="91" y="86"/>
                    </a:lnTo>
                    <a:lnTo>
                      <a:pt x="93" y="86"/>
                    </a:lnTo>
                    <a:lnTo>
                      <a:pt x="94" y="86"/>
                    </a:lnTo>
                    <a:lnTo>
                      <a:pt x="96" y="86"/>
                    </a:lnTo>
                    <a:lnTo>
                      <a:pt x="98" y="86"/>
                    </a:lnTo>
                    <a:lnTo>
                      <a:pt x="99" y="86"/>
                    </a:lnTo>
                    <a:lnTo>
                      <a:pt x="103" y="86"/>
                    </a:lnTo>
                    <a:lnTo>
                      <a:pt x="110" y="84"/>
                    </a:lnTo>
                    <a:lnTo>
                      <a:pt x="113" y="84"/>
                    </a:lnTo>
                    <a:lnTo>
                      <a:pt x="115" y="84"/>
                    </a:lnTo>
                    <a:lnTo>
                      <a:pt x="116" y="84"/>
                    </a:lnTo>
                    <a:lnTo>
                      <a:pt x="120" y="84"/>
                    </a:lnTo>
                    <a:lnTo>
                      <a:pt x="123" y="84"/>
                    </a:lnTo>
                    <a:lnTo>
                      <a:pt x="127" y="84"/>
                    </a:lnTo>
                    <a:lnTo>
                      <a:pt x="135" y="83"/>
                    </a:lnTo>
                    <a:lnTo>
                      <a:pt x="137" y="83"/>
                    </a:lnTo>
                    <a:lnTo>
                      <a:pt x="140" y="83"/>
                    </a:lnTo>
                    <a:lnTo>
                      <a:pt x="142" y="83"/>
                    </a:lnTo>
                    <a:lnTo>
                      <a:pt x="144" y="83"/>
                    </a:lnTo>
                    <a:lnTo>
                      <a:pt x="145" y="83"/>
                    </a:lnTo>
                    <a:lnTo>
                      <a:pt x="147" y="83"/>
                    </a:lnTo>
                    <a:lnTo>
                      <a:pt x="155" y="81"/>
                    </a:lnTo>
                    <a:lnTo>
                      <a:pt x="177" y="79"/>
                    </a:lnTo>
                    <a:lnTo>
                      <a:pt x="179" y="78"/>
                    </a:lnTo>
                    <a:lnTo>
                      <a:pt x="179" y="76"/>
                    </a:lnTo>
                    <a:lnTo>
                      <a:pt x="179" y="73"/>
                    </a:lnTo>
                    <a:lnTo>
                      <a:pt x="177" y="69"/>
                    </a:lnTo>
                    <a:lnTo>
                      <a:pt x="176" y="66"/>
                    </a:lnTo>
                    <a:lnTo>
                      <a:pt x="176" y="62"/>
                    </a:lnTo>
                    <a:lnTo>
                      <a:pt x="174" y="61"/>
                    </a:lnTo>
                    <a:lnTo>
                      <a:pt x="179" y="61"/>
                    </a:lnTo>
                    <a:lnTo>
                      <a:pt x="193" y="61"/>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5" name="Freeform 78"/>
              <p:cNvSpPr>
                <a:spLocks noEditPoints="1"/>
              </p:cNvSpPr>
              <p:nvPr/>
            </p:nvSpPr>
            <p:spPr bwMode="auto">
              <a:xfrm>
                <a:off x="4389397" y="3796080"/>
                <a:ext cx="2232080" cy="2172737"/>
              </a:xfrm>
              <a:custGeom>
                <a:avLst/>
                <a:gdLst>
                  <a:gd name="T0" fmla="*/ 812 w 1166"/>
                  <a:gd name="T1" fmla="*/ 1003 h 1135"/>
                  <a:gd name="T2" fmla="*/ 830 w 1166"/>
                  <a:gd name="T3" fmla="*/ 1101 h 1135"/>
                  <a:gd name="T4" fmla="*/ 812 w 1166"/>
                  <a:gd name="T5" fmla="*/ 1044 h 1135"/>
                  <a:gd name="T6" fmla="*/ 815 w 1166"/>
                  <a:gd name="T7" fmla="*/ 983 h 1135"/>
                  <a:gd name="T8" fmla="*/ 830 w 1166"/>
                  <a:gd name="T9" fmla="*/ 944 h 1135"/>
                  <a:gd name="T10" fmla="*/ 854 w 1166"/>
                  <a:gd name="T11" fmla="*/ 907 h 1135"/>
                  <a:gd name="T12" fmla="*/ 878 w 1166"/>
                  <a:gd name="T13" fmla="*/ 888 h 1135"/>
                  <a:gd name="T14" fmla="*/ 891 w 1166"/>
                  <a:gd name="T15" fmla="*/ 881 h 1135"/>
                  <a:gd name="T16" fmla="*/ 542 w 1166"/>
                  <a:gd name="T17" fmla="*/ 12 h 1135"/>
                  <a:gd name="T18" fmla="*/ 603 w 1166"/>
                  <a:gd name="T19" fmla="*/ 127 h 1135"/>
                  <a:gd name="T20" fmla="*/ 644 w 1166"/>
                  <a:gd name="T21" fmla="*/ 236 h 1135"/>
                  <a:gd name="T22" fmla="*/ 713 w 1166"/>
                  <a:gd name="T23" fmla="*/ 263 h 1135"/>
                  <a:gd name="T24" fmla="*/ 771 w 1166"/>
                  <a:gd name="T25" fmla="*/ 280 h 1135"/>
                  <a:gd name="T26" fmla="*/ 813 w 1166"/>
                  <a:gd name="T27" fmla="*/ 290 h 1135"/>
                  <a:gd name="T28" fmla="*/ 842 w 1166"/>
                  <a:gd name="T29" fmla="*/ 310 h 1135"/>
                  <a:gd name="T30" fmla="*/ 883 w 1166"/>
                  <a:gd name="T31" fmla="*/ 295 h 1135"/>
                  <a:gd name="T32" fmla="*/ 929 w 1166"/>
                  <a:gd name="T33" fmla="*/ 302 h 1135"/>
                  <a:gd name="T34" fmla="*/ 1008 w 1166"/>
                  <a:gd name="T35" fmla="*/ 293 h 1135"/>
                  <a:gd name="T36" fmla="*/ 1076 w 1166"/>
                  <a:gd name="T37" fmla="*/ 324 h 1135"/>
                  <a:gd name="T38" fmla="*/ 1113 w 1166"/>
                  <a:gd name="T39" fmla="*/ 364 h 1135"/>
                  <a:gd name="T40" fmla="*/ 1115 w 1166"/>
                  <a:gd name="T41" fmla="*/ 436 h 1135"/>
                  <a:gd name="T42" fmla="*/ 1130 w 1166"/>
                  <a:gd name="T43" fmla="*/ 503 h 1135"/>
                  <a:gd name="T44" fmla="*/ 1159 w 1166"/>
                  <a:gd name="T45" fmla="*/ 575 h 1135"/>
                  <a:gd name="T46" fmla="*/ 1150 w 1166"/>
                  <a:gd name="T47" fmla="*/ 671 h 1135"/>
                  <a:gd name="T48" fmla="*/ 1081 w 1166"/>
                  <a:gd name="T49" fmla="*/ 751 h 1135"/>
                  <a:gd name="T50" fmla="*/ 1072 w 1166"/>
                  <a:gd name="T51" fmla="*/ 752 h 1135"/>
                  <a:gd name="T52" fmla="*/ 1056 w 1166"/>
                  <a:gd name="T53" fmla="*/ 749 h 1135"/>
                  <a:gd name="T54" fmla="*/ 1040 w 1166"/>
                  <a:gd name="T55" fmla="*/ 732 h 1135"/>
                  <a:gd name="T56" fmla="*/ 1042 w 1166"/>
                  <a:gd name="T57" fmla="*/ 757 h 1135"/>
                  <a:gd name="T58" fmla="*/ 1054 w 1166"/>
                  <a:gd name="T59" fmla="*/ 773 h 1135"/>
                  <a:gd name="T60" fmla="*/ 942 w 1166"/>
                  <a:gd name="T61" fmla="*/ 847 h 1135"/>
                  <a:gd name="T62" fmla="*/ 942 w 1166"/>
                  <a:gd name="T63" fmla="*/ 847 h 1135"/>
                  <a:gd name="T64" fmla="*/ 925 w 1166"/>
                  <a:gd name="T65" fmla="*/ 837 h 1135"/>
                  <a:gd name="T66" fmla="*/ 891 w 1166"/>
                  <a:gd name="T67" fmla="*/ 842 h 1135"/>
                  <a:gd name="T68" fmla="*/ 895 w 1166"/>
                  <a:gd name="T69" fmla="*/ 854 h 1135"/>
                  <a:gd name="T70" fmla="*/ 876 w 1166"/>
                  <a:gd name="T71" fmla="*/ 866 h 1135"/>
                  <a:gd name="T72" fmla="*/ 849 w 1166"/>
                  <a:gd name="T73" fmla="*/ 895 h 1135"/>
                  <a:gd name="T74" fmla="*/ 827 w 1166"/>
                  <a:gd name="T75" fmla="*/ 925 h 1135"/>
                  <a:gd name="T76" fmla="*/ 818 w 1166"/>
                  <a:gd name="T77" fmla="*/ 954 h 1135"/>
                  <a:gd name="T78" fmla="*/ 798 w 1166"/>
                  <a:gd name="T79" fmla="*/ 983 h 1135"/>
                  <a:gd name="T80" fmla="*/ 800 w 1166"/>
                  <a:gd name="T81" fmla="*/ 990 h 1135"/>
                  <a:gd name="T82" fmla="*/ 803 w 1166"/>
                  <a:gd name="T83" fmla="*/ 1012 h 1135"/>
                  <a:gd name="T84" fmla="*/ 805 w 1166"/>
                  <a:gd name="T85" fmla="*/ 1054 h 1135"/>
                  <a:gd name="T86" fmla="*/ 810 w 1166"/>
                  <a:gd name="T87" fmla="*/ 1084 h 1135"/>
                  <a:gd name="T88" fmla="*/ 820 w 1166"/>
                  <a:gd name="T89" fmla="*/ 1108 h 1135"/>
                  <a:gd name="T90" fmla="*/ 832 w 1166"/>
                  <a:gd name="T91" fmla="*/ 1123 h 1135"/>
                  <a:gd name="T92" fmla="*/ 713 w 1166"/>
                  <a:gd name="T93" fmla="*/ 1101 h 1135"/>
                  <a:gd name="T94" fmla="*/ 615 w 1166"/>
                  <a:gd name="T95" fmla="*/ 1003 h 1135"/>
                  <a:gd name="T96" fmla="*/ 580 w 1166"/>
                  <a:gd name="T97" fmla="*/ 922 h 1135"/>
                  <a:gd name="T98" fmla="*/ 530 w 1166"/>
                  <a:gd name="T99" fmla="*/ 835 h 1135"/>
                  <a:gd name="T100" fmla="*/ 476 w 1166"/>
                  <a:gd name="T101" fmla="*/ 742 h 1135"/>
                  <a:gd name="T102" fmla="*/ 366 w 1166"/>
                  <a:gd name="T103" fmla="*/ 691 h 1135"/>
                  <a:gd name="T104" fmla="*/ 310 w 1166"/>
                  <a:gd name="T105" fmla="*/ 757 h 1135"/>
                  <a:gd name="T106" fmla="*/ 205 w 1166"/>
                  <a:gd name="T107" fmla="*/ 737 h 1135"/>
                  <a:gd name="T108" fmla="*/ 148 w 1166"/>
                  <a:gd name="T109" fmla="*/ 629 h 1135"/>
                  <a:gd name="T110" fmla="*/ 70 w 1166"/>
                  <a:gd name="T111" fmla="*/ 529 h 1135"/>
                  <a:gd name="T112" fmla="*/ 4 w 1166"/>
                  <a:gd name="T113" fmla="*/ 453 h 1135"/>
                  <a:gd name="T114" fmla="*/ 131 w 1166"/>
                  <a:gd name="T115" fmla="*/ 447 h 1135"/>
                  <a:gd name="T116" fmla="*/ 320 w 1166"/>
                  <a:gd name="T117" fmla="*/ 412 h 1135"/>
                  <a:gd name="T118" fmla="*/ 329 w 1166"/>
                  <a:gd name="T119" fmla="*/ 322 h 1135"/>
                  <a:gd name="T120" fmla="*/ 337 w 1166"/>
                  <a:gd name="T121" fmla="*/ 227 h 1135"/>
                  <a:gd name="T122" fmla="*/ 356 w 1166"/>
                  <a:gd name="T123" fmla="*/ 2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6" h="1135">
                    <a:moveTo>
                      <a:pt x="873" y="895"/>
                    </a:moveTo>
                    <a:lnTo>
                      <a:pt x="862" y="903"/>
                    </a:lnTo>
                    <a:lnTo>
                      <a:pt x="856" y="910"/>
                    </a:lnTo>
                    <a:lnTo>
                      <a:pt x="852" y="915"/>
                    </a:lnTo>
                    <a:lnTo>
                      <a:pt x="849" y="918"/>
                    </a:lnTo>
                    <a:lnTo>
                      <a:pt x="845" y="924"/>
                    </a:lnTo>
                    <a:lnTo>
                      <a:pt x="845" y="925"/>
                    </a:lnTo>
                    <a:lnTo>
                      <a:pt x="844" y="927"/>
                    </a:lnTo>
                    <a:lnTo>
                      <a:pt x="840" y="930"/>
                    </a:lnTo>
                    <a:lnTo>
                      <a:pt x="837" y="935"/>
                    </a:lnTo>
                    <a:lnTo>
                      <a:pt x="834" y="944"/>
                    </a:lnTo>
                    <a:lnTo>
                      <a:pt x="830" y="949"/>
                    </a:lnTo>
                    <a:lnTo>
                      <a:pt x="827" y="954"/>
                    </a:lnTo>
                    <a:lnTo>
                      <a:pt x="822" y="964"/>
                    </a:lnTo>
                    <a:lnTo>
                      <a:pt x="820" y="971"/>
                    </a:lnTo>
                    <a:lnTo>
                      <a:pt x="817" y="978"/>
                    </a:lnTo>
                    <a:lnTo>
                      <a:pt x="815" y="985"/>
                    </a:lnTo>
                    <a:lnTo>
                      <a:pt x="815" y="986"/>
                    </a:lnTo>
                    <a:lnTo>
                      <a:pt x="813" y="993"/>
                    </a:lnTo>
                    <a:lnTo>
                      <a:pt x="813" y="998"/>
                    </a:lnTo>
                    <a:lnTo>
                      <a:pt x="812" y="1003"/>
                    </a:lnTo>
                    <a:lnTo>
                      <a:pt x="812" y="1010"/>
                    </a:lnTo>
                    <a:lnTo>
                      <a:pt x="812" y="1015"/>
                    </a:lnTo>
                    <a:lnTo>
                      <a:pt x="813" y="1023"/>
                    </a:lnTo>
                    <a:lnTo>
                      <a:pt x="813" y="1029"/>
                    </a:lnTo>
                    <a:lnTo>
                      <a:pt x="815" y="1035"/>
                    </a:lnTo>
                    <a:lnTo>
                      <a:pt x="817" y="1042"/>
                    </a:lnTo>
                    <a:lnTo>
                      <a:pt x="818" y="1054"/>
                    </a:lnTo>
                    <a:lnTo>
                      <a:pt x="820" y="1057"/>
                    </a:lnTo>
                    <a:lnTo>
                      <a:pt x="822" y="1061"/>
                    </a:lnTo>
                    <a:lnTo>
                      <a:pt x="822" y="1062"/>
                    </a:lnTo>
                    <a:lnTo>
                      <a:pt x="825" y="1074"/>
                    </a:lnTo>
                    <a:lnTo>
                      <a:pt x="825" y="1078"/>
                    </a:lnTo>
                    <a:lnTo>
                      <a:pt x="829" y="1088"/>
                    </a:lnTo>
                    <a:lnTo>
                      <a:pt x="829" y="1093"/>
                    </a:lnTo>
                    <a:lnTo>
                      <a:pt x="830" y="1100"/>
                    </a:lnTo>
                    <a:lnTo>
                      <a:pt x="832" y="1112"/>
                    </a:lnTo>
                    <a:lnTo>
                      <a:pt x="832" y="1113"/>
                    </a:lnTo>
                    <a:lnTo>
                      <a:pt x="830" y="1113"/>
                    </a:lnTo>
                    <a:lnTo>
                      <a:pt x="830" y="1110"/>
                    </a:lnTo>
                    <a:lnTo>
                      <a:pt x="830" y="1105"/>
                    </a:lnTo>
                    <a:lnTo>
                      <a:pt x="830" y="1101"/>
                    </a:lnTo>
                    <a:lnTo>
                      <a:pt x="829" y="1098"/>
                    </a:lnTo>
                    <a:lnTo>
                      <a:pt x="829" y="1091"/>
                    </a:lnTo>
                    <a:lnTo>
                      <a:pt x="827" y="1083"/>
                    </a:lnTo>
                    <a:lnTo>
                      <a:pt x="825" y="1079"/>
                    </a:lnTo>
                    <a:lnTo>
                      <a:pt x="823" y="1078"/>
                    </a:lnTo>
                    <a:lnTo>
                      <a:pt x="823" y="1074"/>
                    </a:lnTo>
                    <a:lnTo>
                      <a:pt x="823" y="1073"/>
                    </a:lnTo>
                    <a:lnTo>
                      <a:pt x="823" y="1071"/>
                    </a:lnTo>
                    <a:lnTo>
                      <a:pt x="822" y="1069"/>
                    </a:lnTo>
                    <a:lnTo>
                      <a:pt x="820" y="1066"/>
                    </a:lnTo>
                    <a:lnTo>
                      <a:pt x="820" y="1064"/>
                    </a:lnTo>
                    <a:lnTo>
                      <a:pt x="818" y="1062"/>
                    </a:lnTo>
                    <a:lnTo>
                      <a:pt x="818" y="1061"/>
                    </a:lnTo>
                    <a:lnTo>
                      <a:pt x="818" y="1059"/>
                    </a:lnTo>
                    <a:lnTo>
                      <a:pt x="817" y="1057"/>
                    </a:lnTo>
                    <a:lnTo>
                      <a:pt x="817" y="1056"/>
                    </a:lnTo>
                    <a:lnTo>
                      <a:pt x="815" y="1052"/>
                    </a:lnTo>
                    <a:lnTo>
                      <a:pt x="815" y="1051"/>
                    </a:lnTo>
                    <a:lnTo>
                      <a:pt x="815" y="1045"/>
                    </a:lnTo>
                    <a:lnTo>
                      <a:pt x="813" y="1045"/>
                    </a:lnTo>
                    <a:lnTo>
                      <a:pt x="812" y="1044"/>
                    </a:lnTo>
                    <a:lnTo>
                      <a:pt x="812" y="1042"/>
                    </a:lnTo>
                    <a:lnTo>
                      <a:pt x="813" y="1042"/>
                    </a:lnTo>
                    <a:lnTo>
                      <a:pt x="813" y="1040"/>
                    </a:lnTo>
                    <a:lnTo>
                      <a:pt x="813" y="1039"/>
                    </a:lnTo>
                    <a:lnTo>
                      <a:pt x="812" y="1037"/>
                    </a:lnTo>
                    <a:lnTo>
                      <a:pt x="813" y="1037"/>
                    </a:lnTo>
                    <a:lnTo>
                      <a:pt x="812" y="1035"/>
                    </a:lnTo>
                    <a:lnTo>
                      <a:pt x="812" y="1034"/>
                    </a:lnTo>
                    <a:lnTo>
                      <a:pt x="812" y="1027"/>
                    </a:lnTo>
                    <a:lnTo>
                      <a:pt x="810" y="1025"/>
                    </a:lnTo>
                    <a:lnTo>
                      <a:pt x="812" y="1020"/>
                    </a:lnTo>
                    <a:lnTo>
                      <a:pt x="812" y="1008"/>
                    </a:lnTo>
                    <a:lnTo>
                      <a:pt x="812" y="1007"/>
                    </a:lnTo>
                    <a:lnTo>
                      <a:pt x="812" y="1005"/>
                    </a:lnTo>
                    <a:lnTo>
                      <a:pt x="812" y="998"/>
                    </a:lnTo>
                    <a:lnTo>
                      <a:pt x="812" y="993"/>
                    </a:lnTo>
                    <a:lnTo>
                      <a:pt x="812" y="990"/>
                    </a:lnTo>
                    <a:lnTo>
                      <a:pt x="813" y="988"/>
                    </a:lnTo>
                    <a:lnTo>
                      <a:pt x="813" y="985"/>
                    </a:lnTo>
                    <a:lnTo>
                      <a:pt x="813" y="983"/>
                    </a:lnTo>
                    <a:lnTo>
                      <a:pt x="815" y="983"/>
                    </a:lnTo>
                    <a:lnTo>
                      <a:pt x="813" y="979"/>
                    </a:lnTo>
                    <a:lnTo>
                      <a:pt x="815" y="976"/>
                    </a:lnTo>
                    <a:lnTo>
                      <a:pt x="815" y="973"/>
                    </a:lnTo>
                    <a:lnTo>
                      <a:pt x="817" y="973"/>
                    </a:lnTo>
                    <a:lnTo>
                      <a:pt x="817" y="971"/>
                    </a:lnTo>
                    <a:lnTo>
                      <a:pt x="817" y="969"/>
                    </a:lnTo>
                    <a:lnTo>
                      <a:pt x="818" y="966"/>
                    </a:lnTo>
                    <a:lnTo>
                      <a:pt x="820" y="962"/>
                    </a:lnTo>
                    <a:lnTo>
                      <a:pt x="822" y="959"/>
                    </a:lnTo>
                    <a:lnTo>
                      <a:pt x="823" y="957"/>
                    </a:lnTo>
                    <a:lnTo>
                      <a:pt x="823" y="956"/>
                    </a:lnTo>
                    <a:lnTo>
                      <a:pt x="823" y="954"/>
                    </a:lnTo>
                    <a:lnTo>
                      <a:pt x="825" y="954"/>
                    </a:lnTo>
                    <a:lnTo>
                      <a:pt x="827" y="952"/>
                    </a:lnTo>
                    <a:lnTo>
                      <a:pt x="825" y="951"/>
                    </a:lnTo>
                    <a:lnTo>
                      <a:pt x="827" y="947"/>
                    </a:lnTo>
                    <a:lnTo>
                      <a:pt x="829" y="947"/>
                    </a:lnTo>
                    <a:lnTo>
                      <a:pt x="829" y="949"/>
                    </a:lnTo>
                    <a:lnTo>
                      <a:pt x="829" y="947"/>
                    </a:lnTo>
                    <a:lnTo>
                      <a:pt x="830" y="946"/>
                    </a:lnTo>
                    <a:lnTo>
                      <a:pt x="830" y="944"/>
                    </a:lnTo>
                    <a:lnTo>
                      <a:pt x="830" y="942"/>
                    </a:lnTo>
                    <a:lnTo>
                      <a:pt x="832" y="939"/>
                    </a:lnTo>
                    <a:lnTo>
                      <a:pt x="834" y="937"/>
                    </a:lnTo>
                    <a:lnTo>
                      <a:pt x="835" y="937"/>
                    </a:lnTo>
                    <a:lnTo>
                      <a:pt x="837" y="935"/>
                    </a:lnTo>
                    <a:lnTo>
                      <a:pt x="839" y="932"/>
                    </a:lnTo>
                    <a:lnTo>
                      <a:pt x="839" y="930"/>
                    </a:lnTo>
                    <a:lnTo>
                      <a:pt x="840" y="930"/>
                    </a:lnTo>
                    <a:lnTo>
                      <a:pt x="840" y="929"/>
                    </a:lnTo>
                    <a:lnTo>
                      <a:pt x="837" y="929"/>
                    </a:lnTo>
                    <a:lnTo>
                      <a:pt x="837" y="927"/>
                    </a:lnTo>
                    <a:lnTo>
                      <a:pt x="844" y="925"/>
                    </a:lnTo>
                    <a:lnTo>
                      <a:pt x="845" y="924"/>
                    </a:lnTo>
                    <a:lnTo>
                      <a:pt x="847" y="918"/>
                    </a:lnTo>
                    <a:lnTo>
                      <a:pt x="851" y="915"/>
                    </a:lnTo>
                    <a:lnTo>
                      <a:pt x="851" y="912"/>
                    </a:lnTo>
                    <a:lnTo>
                      <a:pt x="851" y="910"/>
                    </a:lnTo>
                    <a:lnTo>
                      <a:pt x="852" y="907"/>
                    </a:lnTo>
                    <a:lnTo>
                      <a:pt x="852" y="908"/>
                    </a:lnTo>
                    <a:lnTo>
                      <a:pt x="854" y="908"/>
                    </a:lnTo>
                    <a:lnTo>
                      <a:pt x="854" y="907"/>
                    </a:lnTo>
                    <a:lnTo>
                      <a:pt x="856" y="905"/>
                    </a:lnTo>
                    <a:lnTo>
                      <a:pt x="856" y="903"/>
                    </a:lnTo>
                    <a:lnTo>
                      <a:pt x="857" y="901"/>
                    </a:lnTo>
                    <a:lnTo>
                      <a:pt x="859" y="901"/>
                    </a:lnTo>
                    <a:lnTo>
                      <a:pt x="859" y="900"/>
                    </a:lnTo>
                    <a:lnTo>
                      <a:pt x="859" y="896"/>
                    </a:lnTo>
                    <a:lnTo>
                      <a:pt x="861" y="896"/>
                    </a:lnTo>
                    <a:lnTo>
                      <a:pt x="861" y="895"/>
                    </a:lnTo>
                    <a:lnTo>
                      <a:pt x="861" y="896"/>
                    </a:lnTo>
                    <a:lnTo>
                      <a:pt x="862" y="896"/>
                    </a:lnTo>
                    <a:lnTo>
                      <a:pt x="862" y="898"/>
                    </a:lnTo>
                    <a:lnTo>
                      <a:pt x="864" y="898"/>
                    </a:lnTo>
                    <a:lnTo>
                      <a:pt x="866" y="898"/>
                    </a:lnTo>
                    <a:lnTo>
                      <a:pt x="866" y="896"/>
                    </a:lnTo>
                    <a:lnTo>
                      <a:pt x="868" y="896"/>
                    </a:lnTo>
                    <a:lnTo>
                      <a:pt x="868" y="895"/>
                    </a:lnTo>
                    <a:lnTo>
                      <a:pt x="866" y="893"/>
                    </a:lnTo>
                    <a:lnTo>
                      <a:pt x="866" y="891"/>
                    </a:lnTo>
                    <a:lnTo>
                      <a:pt x="869" y="890"/>
                    </a:lnTo>
                    <a:lnTo>
                      <a:pt x="874" y="890"/>
                    </a:lnTo>
                    <a:lnTo>
                      <a:pt x="878" y="888"/>
                    </a:lnTo>
                    <a:lnTo>
                      <a:pt x="878" y="886"/>
                    </a:lnTo>
                    <a:lnTo>
                      <a:pt x="879" y="886"/>
                    </a:lnTo>
                    <a:lnTo>
                      <a:pt x="881" y="886"/>
                    </a:lnTo>
                    <a:lnTo>
                      <a:pt x="881" y="885"/>
                    </a:lnTo>
                    <a:lnTo>
                      <a:pt x="881" y="883"/>
                    </a:lnTo>
                    <a:lnTo>
                      <a:pt x="886" y="881"/>
                    </a:lnTo>
                    <a:lnTo>
                      <a:pt x="886" y="879"/>
                    </a:lnTo>
                    <a:lnTo>
                      <a:pt x="888" y="878"/>
                    </a:lnTo>
                    <a:lnTo>
                      <a:pt x="891" y="878"/>
                    </a:lnTo>
                    <a:lnTo>
                      <a:pt x="893" y="876"/>
                    </a:lnTo>
                    <a:lnTo>
                      <a:pt x="898" y="874"/>
                    </a:lnTo>
                    <a:lnTo>
                      <a:pt x="901" y="874"/>
                    </a:lnTo>
                    <a:lnTo>
                      <a:pt x="901" y="873"/>
                    </a:lnTo>
                    <a:lnTo>
                      <a:pt x="903" y="873"/>
                    </a:lnTo>
                    <a:lnTo>
                      <a:pt x="905" y="871"/>
                    </a:lnTo>
                    <a:lnTo>
                      <a:pt x="903" y="871"/>
                    </a:lnTo>
                    <a:lnTo>
                      <a:pt x="905" y="871"/>
                    </a:lnTo>
                    <a:lnTo>
                      <a:pt x="905" y="874"/>
                    </a:lnTo>
                    <a:lnTo>
                      <a:pt x="905" y="876"/>
                    </a:lnTo>
                    <a:lnTo>
                      <a:pt x="901" y="876"/>
                    </a:lnTo>
                    <a:lnTo>
                      <a:pt x="891" y="881"/>
                    </a:lnTo>
                    <a:lnTo>
                      <a:pt x="884" y="886"/>
                    </a:lnTo>
                    <a:lnTo>
                      <a:pt x="878" y="890"/>
                    </a:lnTo>
                    <a:lnTo>
                      <a:pt x="873" y="895"/>
                    </a:lnTo>
                    <a:close/>
                    <a:moveTo>
                      <a:pt x="458" y="7"/>
                    </a:moveTo>
                    <a:lnTo>
                      <a:pt x="459" y="7"/>
                    </a:lnTo>
                    <a:lnTo>
                      <a:pt x="461" y="9"/>
                    </a:lnTo>
                    <a:lnTo>
                      <a:pt x="466" y="9"/>
                    </a:lnTo>
                    <a:lnTo>
                      <a:pt x="468" y="9"/>
                    </a:lnTo>
                    <a:lnTo>
                      <a:pt x="471" y="9"/>
                    </a:lnTo>
                    <a:lnTo>
                      <a:pt x="475" y="9"/>
                    </a:lnTo>
                    <a:lnTo>
                      <a:pt x="519" y="12"/>
                    </a:lnTo>
                    <a:lnTo>
                      <a:pt x="522" y="12"/>
                    </a:lnTo>
                    <a:lnTo>
                      <a:pt x="527" y="12"/>
                    </a:lnTo>
                    <a:lnTo>
                      <a:pt x="529" y="12"/>
                    </a:lnTo>
                    <a:lnTo>
                      <a:pt x="530" y="12"/>
                    </a:lnTo>
                    <a:lnTo>
                      <a:pt x="532" y="12"/>
                    </a:lnTo>
                    <a:lnTo>
                      <a:pt x="535" y="12"/>
                    </a:lnTo>
                    <a:lnTo>
                      <a:pt x="537" y="12"/>
                    </a:lnTo>
                    <a:lnTo>
                      <a:pt x="539" y="12"/>
                    </a:lnTo>
                    <a:lnTo>
                      <a:pt x="541" y="12"/>
                    </a:lnTo>
                    <a:lnTo>
                      <a:pt x="542" y="12"/>
                    </a:lnTo>
                    <a:lnTo>
                      <a:pt x="546" y="14"/>
                    </a:lnTo>
                    <a:lnTo>
                      <a:pt x="549" y="14"/>
                    </a:lnTo>
                    <a:lnTo>
                      <a:pt x="551" y="14"/>
                    </a:lnTo>
                    <a:lnTo>
                      <a:pt x="554" y="14"/>
                    </a:lnTo>
                    <a:lnTo>
                      <a:pt x="559" y="14"/>
                    </a:lnTo>
                    <a:lnTo>
                      <a:pt x="561" y="14"/>
                    </a:lnTo>
                    <a:lnTo>
                      <a:pt x="564" y="14"/>
                    </a:lnTo>
                    <a:lnTo>
                      <a:pt x="566" y="14"/>
                    </a:lnTo>
                    <a:lnTo>
                      <a:pt x="573" y="14"/>
                    </a:lnTo>
                    <a:lnTo>
                      <a:pt x="574" y="14"/>
                    </a:lnTo>
                    <a:lnTo>
                      <a:pt x="578" y="15"/>
                    </a:lnTo>
                    <a:lnTo>
                      <a:pt x="580" y="15"/>
                    </a:lnTo>
                    <a:lnTo>
                      <a:pt x="581" y="15"/>
                    </a:lnTo>
                    <a:lnTo>
                      <a:pt x="583" y="15"/>
                    </a:lnTo>
                    <a:lnTo>
                      <a:pt x="593" y="15"/>
                    </a:lnTo>
                    <a:lnTo>
                      <a:pt x="602" y="15"/>
                    </a:lnTo>
                    <a:lnTo>
                      <a:pt x="608" y="15"/>
                    </a:lnTo>
                    <a:lnTo>
                      <a:pt x="607" y="63"/>
                    </a:lnTo>
                    <a:lnTo>
                      <a:pt x="607" y="80"/>
                    </a:lnTo>
                    <a:lnTo>
                      <a:pt x="605" y="107"/>
                    </a:lnTo>
                    <a:lnTo>
                      <a:pt x="603" y="127"/>
                    </a:lnTo>
                    <a:lnTo>
                      <a:pt x="603" y="153"/>
                    </a:lnTo>
                    <a:lnTo>
                      <a:pt x="602" y="168"/>
                    </a:lnTo>
                    <a:lnTo>
                      <a:pt x="600" y="197"/>
                    </a:lnTo>
                    <a:lnTo>
                      <a:pt x="600" y="217"/>
                    </a:lnTo>
                    <a:lnTo>
                      <a:pt x="603" y="215"/>
                    </a:lnTo>
                    <a:lnTo>
                      <a:pt x="605" y="215"/>
                    </a:lnTo>
                    <a:lnTo>
                      <a:pt x="607" y="215"/>
                    </a:lnTo>
                    <a:lnTo>
                      <a:pt x="610" y="219"/>
                    </a:lnTo>
                    <a:lnTo>
                      <a:pt x="610" y="220"/>
                    </a:lnTo>
                    <a:lnTo>
                      <a:pt x="612" y="220"/>
                    </a:lnTo>
                    <a:lnTo>
                      <a:pt x="613" y="224"/>
                    </a:lnTo>
                    <a:lnTo>
                      <a:pt x="617" y="229"/>
                    </a:lnTo>
                    <a:lnTo>
                      <a:pt x="619" y="231"/>
                    </a:lnTo>
                    <a:lnTo>
                      <a:pt x="625" y="237"/>
                    </a:lnTo>
                    <a:lnTo>
                      <a:pt x="627" y="237"/>
                    </a:lnTo>
                    <a:lnTo>
                      <a:pt x="632" y="237"/>
                    </a:lnTo>
                    <a:lnTo>
                      <a:pt x="635" y="234"/>
                    </a:lnTo>
                    <a:lnTo>
                      <a:pt x="635" y="232"/>
                    </a:lnTo>
                    <a:lnTo>
                      <a:pt x="641" y="234"/>
                    </a:lnTo>
                    <a:lnTo>
                      <a:pt x="642" y="234"/>
                    </a:lnTo>
                    <a:lnTo>
                      <a:pt x="644" y="236"/>
                    </a:lnTo>
                    <a:lnTo>
                      <a:pt x="646" y="236"/>
                    </a:lnTo>
                    <a:lnTo>
                      <a:pt x="647" y="237"/>
                    </a:lnTo>
                    <a:lnTo>
                      <a:pt x="651" y="239"/>
                    </a:lnTo>
                    <a:lnTo>
                      <a:pt x="651" y="237"/>
                    </a:lnTo>
                    <a:lnTo>
                      <a:pt x="654" y="231"/>
                    </a:lnTo>
                    <a:lnTo>
                      <a:pt x="663" y="236"/>
                    </a:lnTo>
                    <a:lnTo>
                      <a:pt x="666" y="242"/>
                    </a:lnTo>
                    <a:lnTo>
                      <a:pt x="666" y="244"/>
                    </a:lnTo>
                    <a:lnTo>
                      <a:pt x="666" y="246"/>
                    </a:lnTo>
                    <a:lnTo>
                      <a:pt x="666" y="248"/>
                    </a:lnTo>
                    <a:lnTo>
                      <a:pt x="668" y="256"/>
                    </a:lnTo>
                    <a:lnTo>
                      <a:pt x="671" y="256"/>
                    </a:lnTo>
                    <a:lnTo>
                      <a:pt x="674" y="258"/>
                    </a:lnTo>
                    <a:lnTo>
                      <a:pt x="679" y="256"/>
                    </a:lnTo>
                    <a:lnTo>
                      <a:pt x="686" y="258"/>
                    </a:lnTo>
                    <a:lnTo>
                      <a:pt x="688" y="258"/>
                    </a:lnTo>
                    <a:lnTo>
                      <a:pt x="691" y="259"/>
                    </a:lnTo>
                    <a:lnTo>
                      <a:pt x="696" y="263"/>
                    </a:lnTo>
                    <a:lnTo>
                      <a:pt x="705" y="264"/>
                    </a:lnTo>
                    <a:lnTo>
                      <a:pt x="710" y="264"/>
                    </a:lnTo>
                    <a:lnTo>
                      <a:pt x="713" y="263"/>
                    </a:lnTo>
                    <a:lnTo>
                      <a:pt x="715" y="263"/>
                    </a:lnTo>
                    <a:lnTo>
                      <a:pt x="718" y="263"/>
                    </a:lnTo>
                    <a:lnTo>
                      <a:pt x="720" y="264"/>
                    </a:lnTo>
                    <a:lnTo>
                      <a:pt x="722" y="266"/>
                    </a:lnTo>
                    <a:lnTo>
                      <a:pt x="727" y="271"/>
                    </a:lnTo>
                    <a:lnTo>
                      <a:pt x="729" y="273"/>
                    </a:lnTo>
                    <a:lnTo>
                      <a:pt x="732" y="270"/>
                    </a:lnTo>
                    <a:lnTo>
                      <a:pt x="735" y="268"/>
                    </a:lnTo>
                    <a:lnTo>
                      <a:pt x="735" y="266"/>
                    </a:lnTo>
                    <a:lnTo>
                      <a:pt x="737" y="264"/>
                    </a:lnTo>
                    <a:lnTo>
                      <a:pt x="739" y="263"/>
                    </a:lnTo>
                    <a:lnTo>
                      <a:pt x="742" y="264"/>
                    </a:lnTo>
                    <a:lnTo>
                      <a:pt x="744" y="266"/>
                    </a:lnTo>
                    <a:lnTo>
                      <a:pt x="746" y="266"/>
                    </a:lnTo>
                    <a:lnTo>
                      <a:pt x="752" y="268"/>
                    </a:lnTo>
                    <a:lnTo>
                      <a:pt x="756" y="268"/>
                    </a:lnTo>
                    <a:lnTo>
                      <a:pt x="761" y="276"/>
                    </a:lnTo>
                    <a:lnTo>
                      <a:pt x="762" y="280"/>
                    </a:lnTo>
                    <a:lnTo>
                      <a:pt x="766" y="281"/>
                    </a:lnTo>
                    <a:lnTo>
                      <a:pt x="768" y="281"/>
                    </a:lnTo>
                    <a:lnTo>
                      <a:pt x="771" y="280"/>
                    </a:lnTo>
                    <a:lnTo>
                      <a:pt x="774" y="281"/>
                    </a:lnTo>
                    <a:lnTo>
                      <a:pt x="774" y="288"/>
                    </a:lnTo>
                    <a:lnTo>
                      <a:pt x="771" y="292"/>
                    </a:lnTo>
                    <a:lnTo>
                      <a:pt x="773" y="293"/>
                    </a:lnTo>
                    <a:lnTo>
                      <a:pt x="779" y="297"/>
                    </a:lnTo>
                    <a:lnTo>
                      <a:pt x="781" y="297"/>
                    </a:lnTo>
                    <a:lnTo>
                      <a:pt x="785" y="295"/>
                    </a:lnTo>
                    <a:lnTo>
                      <a:pt x="788" y="293"/>
                    </a:lnTo>
                    <a:lnTo>
                      <a:pt x="793" y="288"/>
                    </a:lnTo>
                    <a:lnTo>
                      <a:pt x="796" y="285"/>
                    </a:lnTo>
                    <a:lnTo>
                      <a:pt x="796" y="283"/>
                    </a:lnTo>
                    <a:lnTo>
                      <a:pt x="798" y="281"/>
                    </a:lnTo>
                    <a:lnTo>
                      <a:pt x="800" y="283"/>
                    </a:lnTo>
                    <a:lnTo>
                      <a:pt x="803" y="285"/>
                    </a:lnTo>
                    <a:lnTo>
                      <a:pt x="805" y="286"/>
                    </a:lnTo>
                    <a:lnTo>
                      <a:pt x="805" y="290"/>
                    </a:lnTo>
                    <a:lnTo>
                      <a:pt x="805" y="292"/>
                    </a:lnTo>
                    <a:lnTo>
                      <a:pt x="807" y="292"/>
                    </a:lnTo>
                    <a:lnTo>
                      <a:pt x="808" y="292"/>
                    </a:lnTo>
                    <a:lnTo>
                      <a:pt x="812" y="290"/>
                    </a:lnTo>
                    <a:lnTo>
                      <a:pt x="813" y="290"/>
                    </a:lnTo>
                    <a:lnTo>
                      <a:pt x="815" y="290"/>
                    </a:lnTo>
                    <a:lnTo>
                      <a:pt x="817" y="292"/>
                    </a:lnTo>
                    <a:lnTo>
                      <a:pt x="817" y="293"/>
                    </a:lnTo>
                    <a:lnTo>
                      <a:pt x="817" y="295"/>
                    </a:lnTo>
                    <a:lnTo>
                      <a:pt x="817" y="297"/>
                    </a:lnTo>
                    <a:lnTo>
                      <a:pt x="817" y="298"/>
                    </a:lnTo>
                    <a:lnTo>
                      <a:pt x="817" y="300"/>
                    </a:lnTo>
                    <a:lnTo>
                      <a:pt x="818" y="300"/>
                    </a:lnTo>
                    <a:lnTo>
                      <a:pt x="823" y="300"/>
                    </a:lnTo>
                    <a:lnTo>
                      <a:pt x="829" y="295"/>
                    </a:lnTo>
                    <a:lnTo>
                      <a:pt x="837" y="292"/>
                    </a:lnTo>
                    <a:lnTo>
                      <a:pt x="839" y="290"/>
                    </a:lnTo>
                    <a:lnTo>
                      <a:pt x="840" y="292"/>
                    </a:lnTo>
                    <a:lnTo>
                      <a:pt x="840" y="293"/>
                    </a:lnTo>
                    <a:lnTo>
                      <a:pt x="842" y="298"/>
                    </a:lnTo>
                    <a:lnTo>
                      <a:pt x="840" y="298"/>
                    </a:lnTo>
                    <a:lnTo>
                      <a:pt x="840" y="300"/>
                    </a:lnTo>
                    <a:lnTo>
                      <a:pt x="839" y="300"/>
                    </a:lnTo>
                    <a:lnTo>
                      <a:pt x="839" y="303"/>
                    </a:lnTo>
                    <a:lnTo>
                      <a:pt x="840" y="309"/>
                    </a:lnTo>
                    <a:lnTo>
                      <a:pt x="842" y="310"/>
                    </a:lnTo>
                    <a:lnTo>
                      <a:pt x="844" y="312"/>
                    </a:lnTo>
                    <a:lnTo>
                      <a:pt x="845" y="312"/>
                    </a:lnTo>
                    <a:lnTo>
                      <a:pt x="847" y="310"/>
                    </a:lnTo>
                    <a:lnTo>
                      <a:pt x="852" y="302"/>
                    </a:lnTo>
                    <a:lnTo>
                      <a:pt x="856" y="297"/>
                    </a:lnTo>
                    <a:lnTo>
                      <a:pt x="857" y="293"/>
                    </a:lnTo>
                    <a:lnTo>
                      <a:pt x="859" y="288"/>
                    </a:lnTo>
                    <a:lnTo>
                      <a:pt x="861" y="288"/>
                    </a:lnTo>
                    <a:lnTo>
                      <a:pt x="862" y="286"/>
                    </a:lnTo>
                    <a:lnTo>
                      <a:pt x="864" y="286"/>
                    </a:lnTo>
                    <a:lnTo>
                      <a:pt x="864" y="288"/>
                    </a:lnTo>
                    <a:lnTo>
                      <a:pt x="864" y="290"/>
                    </a:lnTo>
                    <a:lnTo>
                      <a:pt x="866" y="293"/>
                    </a:lnTo>
                    <a:lnTo>
                      <a:pt x="866" y="297"/>
                    </a:lnTo>
                    <a:lnTo>
                      <a:pt x="868" y="298"/>
                    </a:lnTo>
                    <a:lnTo>
                      <a:pt x="869" y="298"/>
                    </a:lnTo>
                    <a:lnTo>
                      <a:pt x="876" y="300"/>
                    </a:lnTo>
                    <a:lnTo>
                      <a:pt x="881" y="300"/>
                    </a:lnTo>
                    <a:lnTo>
                      <a:pt x="883" y="298"/>
                    </a:lnTo>
                    <a:lnTo>
                      <a:pt x="883" y="297"/>
                    </a:lnTo>
                    <a:lnTo>
                      <a:pt x="883" y="295"/>
                    </a:lnTo>
                    <a:lnTo>
                      <a:pt x="884" y="295"/>
                    </a:lnTo>
                    <a:lnTo>
                      <a:pt x="884" y="293"/>
                    </a:lnTo>
                    <a:lnTo>
                      <a:pt x="886" y="293"/>
                    </a:lnTo>
                    <a:lnTo>
                      <a:pt x="888" y="293"/>
                    </a:lnTo>
                    <a:lnTo>
                      <a:pt x="890" y="295"/>
                    </a:lnTo>
                    <a:lnTo>
                      <a:pt x="890" y="297"/>
                    </a:lnTo>
                    <a:lnTo>
                      <a:pt x="890" y="298"/>
                    </a:lnTo>
                    <a:lnTo>
                      <a:pt x="890" y="300"/>
                    </a:lnTo>
                    <a:lnTo>
                      <a:pt x="900" y="307"/>
                    </a:lnTo>
                    <a:lnTo>
                      <a:pt x="903" y="305"/>
                    </a:lnTo>
                    <a:lnTo>
                      <a:pt x="905" y="305"/>
                    </a:lnTo>
                    <a:lnTo>
                      <a:pt x="906" y="305"/>
                    </a:lnTo>
                    <a:lnTo>
                      <a:pt x="910" y="310"/>
                    </a:lnTo>
                    <a:lnTo>
                      <a:pt x="910" y="312"/>
                    </a:lnTo>
                    <a:lnTo>
                      <a:pt x="917" y="309"/>
                    </a:lnTo>
                    <a:lnTo>
                      <a:pt x="923" y="309"/>
                    </a:lnTo>
                    <a:lnTo>
                      <a:pt x="925" y="309"/>
                    </a:lnTo>
                    <a:lnTo>
                      <a:pt x="927" y="309"/>
                    </a:lnTo>
                    <a:lnTo>
                      <a:pt x="929" y="307"/>
                    </a:lnTo>
                    <a:lnTo>
                      <a:pt x="929" y="305"/>
                    </a:lnTo>
                    <a:lnTo>
                      <a:pt x="929" y="302"/>
                    </a:lnTo>
                    <a:lnTo>
                      <a:pt x="930" y="300"/>
                    </a:lnTo>
                    <a:lnTo>
                      <a:pt x="934" y="298"/>
                    </a:lnTo>
                    <a:lnTo>
                      <a:pt x="947" y="297"/>
                    </a:lnTo>
                    <a:lnTo>
                      <a:pt x="956" y="298"/>
                    </a:lnTo>
                    <a:lnTo>
                      <a:pt x="957" y="300"/>
                    </a:lnTo>
                    <a:lnTo>
                      <a:pt x="962" y="298"/>
                    </a:lnTo>
                    <a:lnTo>
                      <a:pt x="964" y="297"/>
                    </a:lnTo>
                    <a:lnTo>
                      <a:pt x="978" y="290"/>
                    </a:lnTo>
                    <a:lnTo>
                      <a:pt x="979" y="290"/>
                    </a:lnTo>
                    <a:lnTo>
                      <a:pt x="981" y="290"/>
                    </a:lnTo>
                    <a:lnTo>
                      <a:pt x="981" y="292"/>
                    </a:lnTo>
                    <a:lnTo>
                      <a:pt x="981" y="293"/>
                    </a:lnTo>
                    <a:lnTo>
                      <a:pt x="981" y="295"/>
                    </a:lnTo>
                    <a:lnTo>
                      <a:pt x="983" y="295"/>
                    </a:lnTo>
                    <a:lnTo>
                      <a:pt x="991" y="297"/>
                    </a:lnTo>
                    <a:lnTo>
                      <a:pt x="995" y="297"/>
                    </a:lnTo>
                    <a:lnTo>
                      <a:pt x="1000" y="297"/>
                    </a:lnTo>
                    <a:lnTo>
                      <a:pt x="1003" y="295"/>
                    </a:lnTo>
                    <a:lnTo>
                      <a:pt x="1005" y="295"/>
                    </a:lnTo>
                    <a:lnTo>
                      <a:pt x="1006" y="293"/>
                    </a:lnTo>
                    <a:lnTo>
                      <a:pt x="1008" y="293"/>
                    </a:lnTo>
                    <a:lnTo>
                      <a:pt x="1008" y="292"/>
                    </a:lnTo>
                    <a:lnTo>
                      <a:pt x="1008" y="290"/>
                    </a:lnTo>
                    <a:lnTo>
                      <a:pt x="1006" y="290"/>
                    </a:lnTo>
                    <a:lnTo>
                      <a:pt x="1008" y="290"/>
                    </a:lnTo>
                    <a:lnTo>
                      <a:pt x="1010" y="286"/>
                    </a:lnTo>
                    <a:lnTo>
                      <a:pt x="1015" y="288"/>
                    </a:lnTo>
                    <a:lnTo>
                      <a:pt x="1018" y="288"/>
                    </a:lnTo>
                    <a:lnTo>
                      <a:pt x="1023" y="292"/>
                    </a:lnTo>
                    <a:lnTo>
                      <a:pt x="1025" y="297"/>
                    </a:lnTo>
                    <a:lnTo>
                      <a:pt x="1040" y="309"/>
                    </a:lnTo>
                    <a:lnTo>
                      <a:pt x="1045" y="310"/>
                    </a:lnTo>
                    <a:lnTo>
                      <a:pt x="1050" y="310"/>
                    </a:lnTo>
                    <a:lnTo>
                      <a:pt x="1052" y="312"/>
                    </a:lnTo>
                    <a:lnTo>
                      <a:pt x="1052" y="314"/>
                    </a:lnTo>
                    <a:lnTo>
                      <a:pt x="1059" y="317"/>
                    </a:lnTo>
                    <a:lnTo>
                      <a:pt x="1071" y="322"/>
                    </a:lnTo>
                    <a:lnTo>
                      <a:pt x="1074" y="320"/>
                    </a:lnTo>
                    <a:lnTo>
                      <a:pt x="1074" y="319"/>
                    </a:lnTo>
                    <a:lnTo>
                      <a:pt x="1074" y="320"/>
                    </a:lnTo>
                    <a:lnTo>
                      <a:pt x="1076" y="322"/>
                    </a:lnTo>
                    <a:lnTo>
                      <a:pt x="1076" y="324"/>
                    </a:lnTo>
                    <a:lnTo>
                      <a:pt x="1081" y="325"/>
                    </a:lnTo>
                    <a:lnTo>
                      <a:pt x="1086" y="329"/>
                    </a:lnTo>
                    <a:lnTo>
                      <a:pt x="1095" y="324"/>
                    </a:lnTo>
                    <a:lnTo>
                      <a:pt x="1101" y="324"/>
                    </a:lnTo>
                    <a:lnTo>
                      <a:pt x="1110" y="325"/>
                    </a:lnTo>
                    <a:lnTo>
                      <a:pt x="1111" y="325"/>
                    </a:lnTo>
                    <a:lnTo>
                      <a:pt x="1113" y="327"/>
                    </a:lnTo>
                    <a:lnTo>
                      <a:pt x="1113" y="329"/>
                    </a:lnTo>
                    <a:lnTo>
                      <a:pt x="1113" y="334"/>
                    </a:lnTo>
                    <a:lnTo>
                      <a:pt x="1113" y="336"/>
                    </a:lnTo>
                    <a:lnTo>
                      <a:pt x="1113" y="339"/>
                    </a:lnTo>
                    <a:lnTo>
                      <a:pt x="1113" y="341"/>
                    </a:lnTo>
                    <a:lnTo>
                      <a:pt x="1113" y="346"/>
                    </a:lnTo>
                    <a:lnTo>
                      <a:pt x="1113" y="347"/>
                    </a:lnTo>
                    <a:lnTo>
                      <a:pt x="1113" y="349"/>
                    </a:lnTo>
                    <a:lnTo>
                      <a:pt x="1113" y="351"/>
                    </a:lnTo>
                    <a:lnTo>
                      <a:pt x="1113" y="356"/>
                    </a:lnTo>
                    <a:lnTo>
                      <a:pt x="1113" y="358"/>
                    </a:lnTo>
                    <a:lnTo>
                      <a:pt x="1113" y="359"/>
                    </a:lnTo>
                    <a:lnTo>
                      <a:pt x="1113" y="363"/>
                    </a:lnTo>
                    <a:lnTo>
                      <a:pt x="1113" y="364"/>
                    </a:lnTo>
                    <a:lnTo>
                      <a:pt x="1113" y="370"/>
                    </a:lnTo>
                    <a:lnTo>
                      <a:pt x="1113" y="371"/>
                    </a:lnTo>
                    <a:lnTo>
                      <a:pt x="1113" y="375"/>
                    </a:lnTo>
                    <a:lnTo>
                      <a:pt x="1113" y="376"/>
                    </a:lnTo>
                    <a:lnTo>
                      <a:pt x="1115" y="383"/>
                    </a:lnTo>
                    <a:lnTo>
                      <a:pt x="1115" y="390"/>
                    </a:lnTo>
                    <a:lnTo>
                      <a:pt x="1115" y="392"/>
                    </a:lnTo>
                    <a:lnTo>
                      <a:pt x="1115" y="393"/>
                    </a:lnTo>
                    <a:lnTo>
                      <a:pt x="1115" y="395"/>
                    </a:lnTo>
                    <a:lnTo>
                      <a:pt x="1115" y="397"/>
                    </a:lnTo>
                    <a:lnTo>
                      <a:pt x="1115" y="398"/>
                    </a:lnTo>
                    <a:lnTo>
                      <a:pt x="1115" y="405"/>
                    </a:lnTo>
                    <a:lnTo>
                      <a:pt x="1115" y="407"/>
                    </a:lnTo>
                    <a:lnTo>
                      <a:pt x="1115" y="408"/>
                    </a:lnTo>
                    <a:lnTo>
                      <a:pt x="1115" y="417"/>
                    </a:lnTo>
                    <a:lnTo>
                      <a:pt x="1115" y="420"/>
                    </a:lnTo>
                    <a:lnTo>
                      <a:pt x="1115" y="422"/>
                    </a:lnTo>
                    <a:lnTo>
                      <a:pt x="1115" y="424"/>
                    </a:lnTo>
                    <a:lnTo>
                      <a:pt x="1115" y="425"/>
                    </a:lnTo>
                    <a:lnTo>
                      <a:pt x="1115" y="431"/>
                    </a:lnTo>
                    <a:lnTo>
                      <a:pt x="1115" y="436"/>
                    </a:lnTo>
                    <a:lnTo>
                      <a:pt x="1115" y="437"/>
                    </a:lnTo>
                    <a:lnTo>
                      <a:pt x="1115" y="439"/>
                    </a:lnTo>
                    <a:lnTo>
                      <a:pt x="1115" y="442"/>
                    </a:lnTo>
                    <a:lnTo>
                      <a:pt x="1115" y="444"/>
                    </a:lnTo>
                    <a:lnTo>
                      <a:pt x="1115" y="447"/>
                    </a:lnTo>
                    <a:lnTo>
                      <a:pt x="1115" y="449"/>
                    </a:lnTo>
                    <a:lnTo>
                      <a:pt x="1115" y="451"/>
                    </a:lnTo>
                    <a:lnTo>
                      <a:pt x="1117" y="461"/>
                    </a:lnTo>
                    <a:lnTo>
                      <a:pt x="1117" y="466"/>
                    </a:lnTo>
                    <a:lnTo>
                      <a:pt x="1117" y="468"/>
                    </a:lnTo>
                    <a:lnTo>
                      <a:pt x="1117" y="471"/>
                    </a:lnTo>
                    <a:lnTo>
                      <a:pt x="1117" y="473"/>
                    </a:lnTo>
                    <a:lnTo>
                      <a:pt x="1117" y="475"/>
                    </a:lnTo>
                    <a:lnTo>
                      <a:pt x="1117" y="476"/>
                    </a:lnTo>
                    <a:lnTo>
                      <a:pt x="1117" y="483"/>
                    </a:lnTo>
                    <a:lnTo>
                      <a:pt x="1117" y="488"/>
                    </a:lnTo>
                    <a:lnTo>
                      <a:pt x="1118" y="491"/>
                    </a:lnTo>
                    <a:lnTo>
                      <a:pt x="1123" y="497"/>
                    </a:lnTo>
                    <a:lnTo>
                      <a:pt x="1127" y="500"/>
                    </a:lnTo>
                    <a:lnTo>
                      <a:pt x="1128" y="500"/>
                    </a:lnTo>
                    <a:lnTo>
                      <a:pt x="1130" y="503"/>
                    </a:lnTo>
                    <a:lnTo>
                      <a:pt x="1132" y="505"/>
                    </a:lnTo>
                    <a:lnTo>
                      <a:pt x="1135" y="508"/>
                    </a:lnTo>
                    <a:lnTo>
                      <a:pt x="1137" y="519"/>
                    </a:lnTo>
                    <a:lnTo>
                      <a:pt x="1137" y="522"/>
                    </a:lnTo>
                    <a:lnTo>
                      <a:pt x="1137" y="529"/>
                    </a:lnTo>
                    <a:lnTo>
                      <a:pt x="1137" y="532"/>
                    </a:lnTo>
                    <a:lnTo>
                      <a:pt x="1137" y="534"/>
                    </a:lnTo>
                    <a:lnTo>
                      <a:pt x="1140" y="537"/>
                    </a:lnTo>
                    <a:lnTo>
                      <a:pt x="1145" y="541"/>
                    </a:lnTo>
                    <a:lnTo>
                      <a:pt x="1149" y="549"/>
                    </a:lnTo>
                    <a:lnTo>
                      <a:pt x="1152" y="552"/>
                    </a:lnTo>
                    <a:lnTo>
                      <a:pt x="1154" y="552"/>
                    </a:lnTo>
                    <a:lnTo>
                      <a:pt x="1152" y="561"/>
                    </a:lnTo>
                    <a:lnTo>
                      <a:pt x="1154" y="563"/>
                    </a:lnTo>
                    <a:lnTo>
                      <a:pt x="1155" y="564"/>
                    </a:lnTo>
                    <a:lnTo>
                      <a:pt x="1157" y="564"/>
                    </a:lnTo>
                    <a:lnTo>
                      <a:pt x="1157" y="568"/>
                    </a:lnTo>
                    <a:lnTo>
                      <a:pt x="1157" y="571"/>
                    </a:lnTo>
                    <a:lnTo>
                      <a:pt x="1157" y="573"/>
                    </a:lnTo>
                    <a:lnTo>
                      <a:pt x="1159" y="573"/>
                    </a:lnTo>
                    <a:lnTo>
                      <a:pt x="1159" y="575"/>
                    </a:lnTo>
                    <a:lnTo>
                      <a:pt x="1161" y="575"/>
                    </a:lnTo>
                    <a:lnTo>
                      <a:pt x="1162" y="573"/>
                    </a:lnTo>
                    <a:lnTo>
                      <a:pt x="1164" y="573"/>
                    </a:lnTo>
                    <a:lnTo>
                      <a:pt x="1166" y="585"/>
                    </a:lnTo>
                    <a:lnTo>
                      <a:pt x="1164" y="591"/>
                    </a:lnTo>
                    <a:lnTo>
                      <a:pt x="1166" y="600"/>
                    </a:lnTo>
                    <a:lnTo>
                      <a:pt x="1162" y="605"/>
                    </a:lnTo>
                    <a:lnTo>
                      <a:pt x="1162" y="610"/>
                    </a:lnTo>
                    <a:lnTo>
                      <a:pt x="1161" y="613"/>
                    </a:lnTo>
                    <a:lnTo>
                      <a:pt x="1149" y="637"/>
                    </a:lnTo>
                    <a:lnTo>
                      <a:pt x="1147" y="641"/>
                    </a:lnTo>
                    <a:lnTo>
                      <a:pt x="1150" y="644"/>
                    </a:lnTo>
                    <a:lnTo>
                      <a:pt x="1152" y="651"/>
                    </a:lnTo>
                    <a:lnTo>
                      <a:pt x="1150" y="652"/>
                    </a:lnTo>
                    <a:lnTo>
                      <a:pt x="1147" y="654"/>
                    </a:lnTo>
                    <a:lnTo>
                      <a:pt x="1147" y="656"/>
                    </a:lnTo>
                    <a:lnTo>
                      <a:pt x="1145" y="656"/>
                    </a:lnTo>
                    <a:lnTo>
                      <a:pt x="1145" y="663"/>
                    </a:lnTo>
                    <a:lnTo>
                      <a:pt x="1149" y="666"/>
                    </a:lnTo>
                    <a:lnTo>
                      <a:pt x="1150" y="666"/>
                    </a:lnTo>
                    <a:lnTo>
                      <a:pt x="1150" y="671"/>
                    </a:lnTo>
                    <a:lnTo>
                      <a:pt x="1150" y="676"/>
                    </a:lnTo>
                    <a:lnTo>
                      <a:pt x="1152" y="681"/>
                    </a:lnTo>
                    <a:lnTo>
                      <a:pt x="1152" y="683"/>
                    </a:lnTo>
                    <a:lnTo>
                      <a:pt x="1150" y="690"/>
                    </a:lnTo>
                    <a:lnTo>
                      <a:pt x="1150" y="691"/>
                    </a:lnTo>
                    <a:lnTo>
                      <a:pt x="1147" y="695"/>
                    </a:lnTo>
                    <a:lnTo>
                      <a:pt x="1144" y="698"/>
                    </a:lnTo>
                    <a:lnTo>
                      <a:pt x="1140" y="707"/>
                    </a:lnTo>
                    <a:lnTo>
                      <a:pt x="1135" y="713"/>
                    </a:lnTo>
                    <a:lnTo>
                      <a:pt x="1135" y="722"/>
                    </a:lnTo>
                    <a:lnTo>
                      <a:pt x="1140" y="730"/>
                    </a:lnTo>
                    <a:lnTo>
                      <a:pt x="1139" y="730"/>
                    </a:lnTo>
                    <a:lnTo>
                      <a:pt x="1139" y="732"/>
                    </a:lnTo>
                    <a:lnTo>
                      <a:pt x="1135" y="732"/>
                    </a:lnTo>
                    <a:lnTo>
                      <a:pt x="1132" y="730"/>
                    </a:lnTo>
                    <a:lnTo>
                      <a:pt x="1125" y="730"/>
                    </a:lnTo>
                    <a:lnTo>
                      <a:pt x="1120" y="732"/>
                    </a:lnTo>
                    <a:lnTo>
                      <a:pt x="1113" y="735"/>
                    </a:lnTo>
                    <a:lnTo>
                      <a:pt x="1093" y="744"/>
                    </a:lnTo>
                    <a:lnTo>
                      <a:pt x="1093" y="746"/>
                    </a:lnTo>
                    <a:lnTo>
                      <a:pt x="1081" y="751"/>
                    </a:lnTo>
                    <a:lnTo>
                      <a:pt x="1072" y="754"/>
                    </a:lnTo>
                    <a:lnTo>
                      <a:pt x="1069" y="756"/>
                    </a:lnTo>
                    <a:lnTo>
                      <a:pt x="1064" y="759"/>
                    </a:lnTo>
                    <a:lnTo>
                      <a:pt x="1062" y="761"/>
                    </a:lnTo>
                    <a:lnTo>
                      <a:pt x="1061" y="761"/>
                    </a:lnTo>
                    <a:lnTo>
                      <a:pt x="1061" y="764"/>
                    </a:lnTo>
                    <a:lnTo>
                      <a:pt x="1059" y="764"/>
                    </a:lnTo>
                    <a:lnTo>
                      <a:pt x="1057" y="766"/>
                    </a:lnTo>
                    <a:lnTo>
                      <a:pt x="1056" y="766"/>
                    </a:lnTo>
                    <a:lnTo>
                      <a:pt x="1054" y="766"/>
                    </a:lnTo>
                    <a:lnTo>
                      <a:pt x="1054" y="764"/>
                    </a:lnTo>
                    <a:lnTo>
                      <a:pt x="1056" y="763"/>
                    </a:lnTo>
                    <a:lnTo>
                      <a:pt x="1057" y="761"/>
                    </a:lnTo>
                    <a:lnTo>
                      <a:pt x="1061" y="759"/>
                    </a:lnTo>
                    <a:lnTo>
                      <a:pt x="1062" y="757"/>
                    </a:lnTo>
                    <a:lnTo>
                      <a:pt x="1064" y="754"/>
                    </a:lnTo>
                    <a:lnTo>
                      <a:pt x="1066" y="754"/>
                    </a:lnTo>
                    <a:lnTo>
                      <a:pt x="1067" y="754"/>
                    </a:lnTo>
                    <a:lnTo>
                      <a:pt x="1069" y="754"/>
                    </a:lnTo>
                    <a:lnTo>
                      <a:pt x="1071" y="752"/>
                    </a:lnTo>
                    <a:lnTo>
                      <a:pt x="1072" y="752"/>
                    </a:lnTo>
                    <a:lnTo>
                      <a:pt x="1071" y="751"/>
                    </a:lnTo>
                    <a:lnTo>
                      <a:pt x="1072" y="749"/>
                    </a:lnTo>
                    <a:lnTo>
                      <a:pt x="1074" y="747"/>
                    </a:lnTo>
                    <a:lnTo>
                      <a:pt x="1076" y="747"/>
                    </a:lnTo>
                    <a:lnTo>
                      <a:pt x="1076" y="749"/>
                    </a:lnTo>
                    <a:lnTo>
                      <a:pt x="1078" y="749"/>
                    </a:lnTo>
                    <a:lnTo>
                      <a:pt x="1079" y="749"/>
                    </a:lnTo>
                    <a:lnTo>
                      <a:pt x="1081" y="749"/>
                    </a:lnTo>
                    <a:lnTo>
                      <a:pt x="1079" y="746"/>
                    </a:lnTo>
                    <a:lnTo>
                      <a:pt x="1078" y="746"/>
                    </a:lnTo>
                    <a:lnTo>
                      <a:pt x="1076" y="744"/>
                    </a:lnTo>
                    <a:lnTo>
                      <a:pt x="1074" y="744"/>
                    </a:lnTo>
                    <a:lnTo>
                      <a:pt x="1072" y="744"/>
                    </a:lnTo>
                    <a:lnTo>
                      <a:pt x="1071" y="746"/>
                    </a:lnTo>
                    <a:lnTo>
                      <a:pt x="1069" y="746"/>
                    </a:lnTo>
                    <a:lnTo>
                      <a:pt x="1064" y="747"/>
                    </a:lnTo>
                    <a:lnTo>
                      <a:pt x="1062" y="747"/>
                    </a:lnTo>
                    <a:lnTo>
                      <a:pt x="1061" y="747"/>
                    </a:lnTo>
                    <a:lnTo>
                      <a:pt x="1059" y="749"/>
                    </a:lnTo>
                    <a:lnTo>
                      <a:pt x="1057" y="749"/>
                    </a:lnTo>
                    <a:lnTo>
                      <a:pt x="1056" y="749"/>
                    </a:lnTo>
                    <a:lnTo>
                      <a:pt x="1054" y="747"/>
                    </a:lnTo>
                    <a:lnTo>
                      <a:pt x="1054" y="746"/>
                    </a:lnTo>
                    <a:lnTo>
                      <a:pt x="1056" y="746"/>
                    </a:lnTo>
                    <a:lnTo>
                      <a:pt x="1057" y="744"/>
                    </a:lnTo>
                    <a:lnTo>
                      <a:pt x="1059" y="742"/>
                    </a:lnTo>
                    <a:lnTo>
                      <a:pt x="1061" y="739"/>
                    </a:lnTo>
                    <a:lnTo>
                      <a:pt x="1062" y="730"/>
                    </a:lnTo>
                    <a:lnTo>
                      <a:pt x="1062" y="727"/>
                    </a:lnTo>
                    <a:lnTo>
                      <a:pt x="1059" y="722"/>
                    </a:lnTo>
                    <a:lnTo>
                      <a:pt x="1057" y="722"/>
                    </a:lnTo>
                    <a:lnTo>
                      <a:pt x="1056" y="722"/>
                    </a:lnTo>
                    <a:lnTo>
                      <a:pt x="1054" y="724"/>
                    </a:lnTo>
                    <a:lnTo>
                      <a:pt x="1050" y="724"/>
                    </a:lnTo>
                    <a:lnTo>
                      <a:pt x="1047" y="729"/>
                    </a:lnTo>
                    <a:lnTo>
                      <a:pt x="1047" y="730"/>
                    </a:lnTo>
                    <a:lnTo>
                      <a:pt x="1047" y="732"/>
                    </a:lnTo>
                    <a:lnTo>
                      <a:pt x="1045" y="734"/>
                    </a:lnTo>
                    <a:lnTo>
                      <a:pt x="1044" y="734"/>
                    </a:lnTo>
                    <a:lnTo>
                      <a:pt x="1042" y="735"/>
                    </a:lnTo>
                    <a:lnTo>
                      <a:pt x="1040" y="734"/>
                    </a:lnTo>
                    <a:lnTo>
                      <a:pt x="1040" y="732"/>
                    </a:lnTo>
                    <a:lnTo>
                      <a:pt x="1040" y="730"/>
                    </a:lnTo>
                    <a:lnTo>
                      <a:pt x="1037" y="730"/>
                    </a:lnTo>
                    <a:lnTo>
                      <a:pt x="1037" y="732"/>
                    </a:lnTo>
                    <a:lnTo>
                      <a:pt x="1035" y="734"/>
                    </a:lnTo>
                    <a:lnTo>
                      <a:pt x="1034" y="735"/>
                    </a:lnTo>
                    <a:lnTo>
                      <a:pt x="1034" y="737"/>
                    </a:lnTo>
                    <a:lnTo>
                      <a:pt x="1034" y="739"/>
                    </a:lnTo>
                    <a:lnTo>
                      <a:pt x="1035" y="739"/>
                    </a:lnTo>
                    <a:lnTo>
                      <a:pt x="1035" y="741"/>
                    </a:lnTo>
                    <a:lnTo>
                      <a:pt x="1035" y="742"/>
                    </a:lnTo>
                    <a:lnTo>
                      <a:pt x="1034" y="744"/>
                    </a:lnTo>
                    <a:lnTo>
                      <a:pt x="1034" y="746"/>
                    </a:lnTo>
                    <a:lnTo>
                      <a:pt x="1034" y="747"/>
                    </a:lnTo>
                    <a:lnTo>
                      <a:pt x="1035" y="749"/>
                    </a:lnTo>
                    <a:lnTo>
                      <a:pt x="1037" y="751"/>
                    </a:lnTo>
                    <a:lnTo>
                      <a:pt x="1039" y="751"/>
                    </a:lnTo>
                    <a:lnTo>
                      <a:pt x="1040" y="751"/>
                    </a:lnTo>
                    <a:lnTo>
                      <a:pt x="1042" y="752"/>
                    </a:lnTo>
                    <a:lnTo>
                      <a:pt x="1042" y="754"/>
                    </a:lnTo>
                    <a:lnTo>
                      <a:pt x="1040" y="757"/>
                    </a:lnTo>
                    <a:lnTo>
                      <a:pt x="1042" y="757"/>
                    </a:lnTo>
                    <a:lnTo>
                      <a:pt x="1045" y="759"/>
                    </a:lnTo>
                    <a:lnTo>
                      <a:pt x="1045" y="761"/>
                    </a:lnTo>
                    <a:lnTo>
                      <a:pt x="1045" y="766"/>
                    </a:lnTo>
                    <a:lnTo>
                      <a:pt x="1044" y="768"/>
                    </a:lnTo>
                    <a:lnTo>
                      <a:pt x="1044" y="771"/>
                    </a:lnTo>
                    <a:lnTo>
                      <a:pt x="1045" y="773"/>
                    </a:lnTo>
                    <a:lnTo>
                      <a:pt x="1047" y="773"/>
                    </a:lnTo>
                    <a:lnTo>
                      <a:pt x="1049" y="773"/>
                    </a:lnTo>
                    <a:lnTo>
                      <a:pt x="1050" y="771"/>
                    </a:lnTo>
                    <a:lnTo>
                      <a:pt x="1050" y="769"/>
                    </a:lnTo>
                    <a:lnTo>
                      <a:pt x="1050" y="768"/>
                    </a:lnTo>
                    <a:lnTo>
                      <a:pt x="1052" y="766"/>
                    </a:lnTo>
                    <a:lnTo>
                      <a:pt x="1054" y="769"/>
                    </a:lnTo>
                    <a:lnTo>
                      <a:pt x="1056" y="769"/>
                    </a:lnTo>
                    <a:lnTo>
                      <a:pt x="1056" y="768"/>
                    </a:lnTo>
                    <a:lnTo>
                      <a:pt x="1059" y="769"/>
                    </a:lnTo>
                    <a:lnTo>
                      <a:pt x="1059" y="768"/>
                    </a:lnTo>
                    <a:lnTo>
                      <a:pt x="1061" y="769"/>
                    </a:lnTo>
                    <a:lnTo>
                      <a:pt x="1059" y="769"/>
                    </a:lnTo>
                    <a:lnTo>
                      <a:pt x="1056" y="771"/>
                    </a:lnTo>
                    <a:lnTo>
                      <a:pt x="1054" y="773"/>
                    </a:lnTo>
                    <a:lnTo>
                      <a:pt x="1052" y="774"/>
                    </a:lnTo>
                    <a:lnTo>
                      <a:pt x="1032" y="788"/>
                    </a:lnTo>
                    <a:lnTo>
                      <a:pt x="1027" y="793"/>
                    </a:lnTo>
                    <a:lnTo>
                      <a:pt x="1025" y="795"/>
                    </a:lnTo>
                    <a:lnTo>
                      <a:pt x="1023" y="796"/>
                    </a:lnTo>
                    <a:lnTo>
                      <a:pt x="1017" y="802"/>
                    </a:lnTo>
                    <a:lnTo>
                      <a:pt x="1013" y="805"/>
                    </a:lnTo>
                    <a:lnTo>
                      <a:pt x="1010" y="808"/>
                    </a:lnTo>
                    <a:lnTo>
                      <a:pt x="1008" y="812"/>
                    </a:lnTo>
                    <a:lnTo>
                      <a:pt x="1006" y="812"/>
                    </a:lnTo>
                    <a:lnTo>
                      <a:pt x="1003" y="815"/>
                    </a:lnTo>
                    <a:lnTo>
                      <a:pt x="1000" y="817"/>
                    </a:lnTo>
                    <a:lnTo>
                      <a:pt x="1000" y="818"/>
                    </a:lnTo>
                    <a:lnTo>
                      <a:pt x="996" y="818"/>
                    </a:lnTo>
                    <a:lnTo>
                      <a:pt x="995" y="818"/>
                    </a:lnTo>
                    <a:lnTo>
                      <a:pt x="989" y="822"/>
                    </a:lnTo>
                    <a:lnTo>
                      <a:pt x="988" y="824"/>
                    </a:lnTo>
                    <a:lnTo>
                      <a:pt x="983" y="827"/>
                    </a:lnTo>
                    <a:lnTo>
                      <a:pt x="961" y="840"/>
                    </a:lnTo>
                    <a:lnTo>
                      <a:pt x="954" y="844"/>
                    </a:lnTo>
                    <a:lnTo>
                      <a:pt x="942" y="847"/>
                    </a:lnTo>
                    <a:lnTo>
                      <a:pt x="935" y="851"/>
                    </a:lnTo>
                    <a:lnTo>
                      <a:pt x="925" y="857"/>
                    </a:lnTo>
                    <a:lnTo>
                      <a:pt x="922" y="857"/>
                    </a:lnTo>
                    <a:lnTo>
                      <a:pt x="920" y="859"/>
                    </a:lnTo>
                    <a:lnTo>
                      <a:pt x="918" y="861"/>
                    </a:lnTo>
                    <a:lnTo>
                      <a:pt x="915" y="863"/>
                    </a:lnTo>
                    <a:lnTo>
                      <a:pt x="913" y="864"/>
                    </a:lnTo>
                    <a:lnTo>
                      <a:pt x="912" y="866"/>
                    </a:lnTo>
                    <a:lnTo>
                      <a:pt x="908" y="868"/>
                    </a:lnTo>
                    <a:lnTo>
                      <a:pt x="908" y="869"/>
                    </a:lnTo>
                    <a:lnTo>
                      <a:pt x="906" y="868"/>
                    </a:lnTo>
                    <a:lnTo>
                      <a:pt x="908" y="868"/>
                    </a:lnTo>
                    <a:lnTo>
                      <a:pt x="912" y="864"/>
                    </a:lnTo>
                    <a:lnTo>
                      <a:pt x="918" y="859"/>
                    </a:lnTo>
                    <a:lnTo>
                      <a:pt x="922" y="857"/>
                    </a:lnTo>
                    <a:lnTo>
                      <a:pt x="923" y="856"/>
                    </a:lnTo>
                    <a:lnTo>
                      <a:pt x="929" y="852"/>
                    </a:lnTo>
                    <a:lnTo>
                      <a:pt x="934" y="851"/>
                    </a:lnTo>
                    <a:lnTo>
                      <a:pt x="939" y="847"/>
                    </a:lnTo>
                    <a:lnTo>
                      <a:pt x="940" y="847"/>
                    </a:lnTo>
                    <a:lnTo>
                      <a:pt x="942" y="847"/>
                    </a:lnTo>
                    <a:lnTo>
                      <a:pt x="944" y="846"/>
                    </a:lnTo>
                    <a:lnTo>
                      <a:pt x="944" y="844"/>
                    </a:lnTo>
                    <a:lnTo>
                      <a:pt x="944" y="842"/>
                    </a:lnTo>
                    <a:lnTo>
                      <a:pt x="945" y="842"/>
                    </a:lnTo>
                    <a:lnTo>
                      <a:pt x="944" y="840"/>
                    </a:lnTo>
                    <a:lnTo>
                      <a:pt x="942" y="840"/>
                    </a:lnTo>
                    <a:lnTo>
                      <a:pt x="942" y="842"/>
                    </a:lnTo>
                    <a:lnTo>
                      <a:pt x="940" y="840"/>
                    </a:lnTo>
                    <a:lnTo>
                      <a:pt x="939" y="842"/>
                    </a:lnTo>
                    <a:lnTo>
                      <a:pt x="935" y="842"/>
                    </a:lnTo>
                    <a:lnTo>
                      <a:pt x="934" y="844"/>
                    </a:lnTo>
                    <a:lnTo>
                      <a:pt x="929" y="846"/>
                    </a:lnTo>
                    <a:lnTo>
                      <a:pt x="925" y="847"/>
                    </a:lnTo>
                    <a:lnTo>
                      <a:pt x="922" y="849"/>
                    </a:lnTo>
                    <a:lnTo>
                      <a:pt x="922" y="847"/>
                    </a:lnTo>
                    <a:lnTo>
                      <a:pt x="922" y="846"/>
                    </a:lnTo>
                    <a:lnTo>
                      <a:pt x="923" y="846"/>
                    </a:lnTo>
                    <a:lnTo>
                      <a:pt x="923" y="844"/>
                    </a:lnTo>
                    <a:lnTo>
                      <a:pt x="922" y="842"/>
                    </a:lnTo>
                    <a:lnTo>
                      <a:pt x="923" y="840"/>
                    </a:lnTo>
                    <a:lnTo>
                      <a:pt x="925" y="837"/>
                    </a:lnTo>
                    <a:lnTo>
                      <a:pt x="925" y="835"/>
                    </a:lnTo>
                    <a:lnTo>
                      <a:pt x="923" y="835"/>
                    </a:lnTo>
                    <a:lnTo>
                      <a:pt x="922" y="837"/>
                    </a:lnTo>
                    <a:lnTo>
                      <a:pt x="918" y="837"/>
                    </a:lnTo>
                    <a:lnTo>
                      <a:pt x="917" y="837"/>
                    </a:lnTo>
                    <a:lnTo>
                      <a:pt x="915" y="839"/>
                    </a:lnTo>
                    <a:lnTo>
                      <a:pt x="915" y="840"/>
                    </a:lnTo>
                    <a:lnTo>
                      <a:pt x="915" y="842"/>
                    </a:lnTo>
                    <a:lnTo>
                      <a:pt x="913" y="842"/>
                    </a:lnTo>
                    <a:lnTo>
                      <a:pt x="912" y="842"/>
                    </a:lnTo>
                    <a:lnTo>
                      <a:pt x="908" y="844"/>
                    </a:lnTo>
                    <a:lnTo>
                      <a:pt x="906" y="846"/>
                    </a:lnTo>
                    <a:lnTo>
                      <a:pt x="898" y="849"/>
                    </a:lnTo>
                    <a:lnTo>
                      <a:pt x="898" y="847"/>
                    </a:lnTo>
                    <a:lnTo>
                      <a:pt x="898" y="846"/>
                    </a:lnTo>
                    <a:lnTo>
                      <a:pt x="896" y="846"/>
                    </a:lnTo>
                    <a:lnTo>
                      <a:pt x="895" y="846"/>
                    </a:lnTo>
                    <a:lnTo>
                      <a:pt x="895" y="844"/>
                    </a:lnTo>
                    <a:lnTo>
                      <a:pt x="896" y="844"/>
                    </a:lnTo>
                    <a:lnTo>
                      <a:pt x="896" y="842"/>
                    </a:lnTo>
                    <a:lnTo>
                      <a:pt x="891" y="842"/>
                    </a:lnTo>
                    <a:lnTo>
                      <a:pt x="890" y="839"/>
                    </a:lnTo>
                    <a:lnTo>
                      <a:pt x="891" y="837"/>
                    </a:lnTo>
                    <a:lnTo>
                      <a:pt x="890" y="835"/>
                    </a:lnTo>
                    <a:lnTo>
                      <a:pt x="890" y="834"/>
                    </a:lnTo>
                    <a:lnTo>
                      <a:pt x="888" y="834"/>
                    </a:lnTo>
                    <a:lnTo>
                      <a:pt x="886" y="834"/>
                    </a:lnTo>
                    <a:lnTo>
                      <a:pt x="884" y="834"/>
                    </a:lnTo>
                    <a:lnTo>
                      <a:pt x="883" y="835"/>
                    </a:lnTo>
                    <a:lnTo>
                      <a:pt x="881" y="835"/>
                    </a:lnTo>
                    <a:lnTo>
                      <a:pt x="881" y="837"/>
                    </a:lnTo>
                    <a:lnTo>
                      <a:pt x="884" y="839"/>
                    </a:lnTo>
                    <a:lnTo>
                      <a:pt x="884" y="840"/>
                    </a:lnTo>
                    <a:lnTo>
                      <a:pt x="886" y="842"/>
                    </a:lnTo>
                    <a:lnTo>
                      <a:pt x="884" y="844"/>
                    </a:lnTo>
                    <a:lnTo>
                      <a:pt x="886" y="847"/>
                    </a:lnTo>
                    <a:lnTo>
                      <a:pt x="886" y="849"/>
                    </a:lnTo>
                    <a:lnTo>
                      <a:pt x="890" y="849"/>
                    </a:lnTo>
                    <a:lnTo>
                      <a:pt x="891" y="849"/>
                    </a:lnTo>
                    <a:lnTo>
                      <a:pt x="893" y="851"/>
                    </a:lnTo>
                    <a:lnTo>
                      <a:pt x="895" y="851"/>
                    </a:lnTo>
                    <a:lnTo>
                      <a:pt x="895" y="854"/>
                    </a:lnTo>
                    <a:lnTo>
                      <a:pt x="896" y="854"/>
                    </a:lnTo>
                    <a:lnTo>
                      <a:pt x="901" y="857"/>
                    </a:lnTo>
                    <a:lnTo>
                      <a:pt x="903" y="861"/>
                    </a:lnTo>
                    <a:lnTo>
                      <a:pt x="905" y="861"/>
                    </a:lnTo>
                    <a:lnTo>
                      <a:pt x="905" y="863"/>
                    </a:lnTo>
                    <a:lnTo>
                      <a:pt x="900" y="866"/>
                    </a:lnTo>
                    <a:lnTo>
                      <a:pt x="898" y="868"/>
                    </a:lnTo>
                    <a:lnTo>
                      <a:pt x="896" y="868"/>
                    </a:lnTo>
                    <a:lnTo>
                      <a:pt x="895" y="868"/>
                    </a:lnTo>
                    <a:lnTo>
                      <a:pt x="893" y="869"/>
                    </a:lnTo>
                    <a:lnTo>
                      <a:pt x="891" y="869"/>
                    </a:lnTo>
                    <a:lnTo>
                      <a:pt x="890" y="871"/>
                    </a:lnTo>
                    <a:lnTo>
                      <a:pt x="888" y="873"/>
                    </a:lnTo>
                    <a:lnTo>
                      <a:pt x="886" y="873"/>
                    </a:lnTo>
                    <a:lnTo>
                      <a:pt x="883" y="873"/>
                    </a:lnTo>
                    <a:lnTo>
                      <a:pt x="879" y="874"/>
                    </a:lnTo>
                    <a:lnTo>
                      <a:pt x="879" y="873"/>
                    </a:lnTo>
                    <a:lnTo>
                      <a:pt x="878" y="873"/>
                    </a:lnTo>
                    <a:lnTo>
                      <a:pt x="878" y="871"/>
                    </a:lnTo>
                    <a:lnTo>
                      <a:pt x="878" y="868"/>
                    </a:lnTo>
                    <a:lnTo>
                      <a:pt x="876" y="866"/>
                    </a:lnTo>
                    <a:lnTo>
                      <a:pt x="873" y="866"/>
                    </a:lnTo>
                    <a:lnTo>
                      <a:pt x="871" y="866"/>
                    </a:lnTo>
                    <a:lnTo>
                      <a:pt x="871" y="868"/>
                    </a:lnTo>
                    <a:lnTo>
                      <a:pt x="869" y="868"/>
                    </a:lnTo>
                    <a:lnTo>
                      <a:pt x="869" y="869"/>
                    </a:lnTo>
                    <a:lnTo>
                      <a:pt x="869" y="871"/>
                    </a:lnTo>
                    <a:lnTo>
                      <a:pt x="869" y="873"/>
                    </a:lnTo>
                    <a:lnTo>
                      <a:pt x="869" y="874"/>
                    </a:lnTo>
                    <a:lnTo>
                      <a:pt x="869" y="876"/>
                    </a:lnTo>
                    <a:lnTo>
                      <a:pt x="868" y="878"/>
                    </a:lnTo>
                    <a:lnTo>
                      <a:pt x="868" y="879"/>
                    </a:lnTo>
                    <a:lnTo>
                      <a:pt x="868" y="881"/>
                    </a:lnTo>
                    <a:lnTo>
                      <a:pt x="869" y="883"/>
                    </a:lnTo>
                    <a:lnTo>
                      <a:pt x="868" y="886"/>
                    </a:lnTo>
                    <a:lnTo>
                      <a:pt x="864" y="890"/>
                    </a:lnTo>
                    <a:lnTo>
                      <a:pt x="861" y="891"/>
                    </a:lnTo>
                    <a:lnTo>
                      <a:pt x="859" y="893"/>
                    </a:lnTo>
                    <a:lnTo>
                      <a:pt x="857" y="895"/>
                    </a:lnTo>
                    <a:lnTo>
                      <a:pt x="856" y="896"/>
                    </a:lnTo>
                    <a:lnTo>
                      <a:pt x="852" y="896"/>
                    </a:lnTo>
                    <a:lnTo>
                      <a:pt x="849" y="895"/>
                    </a:lnTo>
                    <a:lnTo>
                      <a:pt x="847" y="896"/>
                    </a:lnTo>
                    <a:lnTo>
                      <a:pt x="847" y="898"/>
                    </a:lnTo>
                    <a:lnTo>
                      <a:pt x="845" y="900"/>
                    </a:lnTo>
                    <a:lnTo>
                      <a:pt x="845" y="901"/>
                    </a:lnTo>
                    <a:lnTo>
                      <a:pt x="845" y="903"/>
                    </a:lnTo>
                    <a:lnTo>
                      <a:pt x="847" y="905"/>
                    </a:lnTo>
                    <a:lnTo>
                      <a:pt x="845" y="907"/>
                    </a:lnTo>
                    <a:lnTo>
                      <a:pt x="844" y="907"/>
                    </a:lnTo>
                    <a:lnTo>
                      <a:pt x="844" y="910"/>
                    </a:lnTo>
                    <a:lnTo>
                      <a:pt x="842" y="910"/>
                    </a:lnTo>
                    <a:lnTo>
                      <a:pt x="837" y="917"/>
                    </a:lnTo>
                    <a:lnTo>
                      <a:pt x="837" y="918"/>
                    </a:lnTo>
                    <a:lnTo>
                      <a:pt x="837" y="920"/>
                    </a:lnTo>
                    <a:lnTo>
                      <a:pt x="835" y="920"/>
                    </a:lnTo>
                    <a:lnTo>
                      <a:pt x="834" y="922"/>
                    </a:lnTo>
                    <a:lnTo>
                      <a:pt x="832" y="927"/>
                    </a:lnTo>
                    <a:lnTo>
                      <a:pt x="830" y="929"/>
                    </a:lnTo>
                    <a:lnTo>
                      <a:pt x="829" y="929"/>
                    </a:lnTo>
                    <a:lnTo>
                      <a:pt x="829" y="927"/>
                    </a:lnTo>
                    <a:lnTo>
                      <a:pt x="827" y="927"/>
                    </a:lnTo>
                    <a:lnTo>
                      <a:pt x="827" y="925"/>
                    </a:lnTo>
                    <a:lnTo>
                      <a:pt x="827" y="924"/>
                    </a:lnTo>
                    <a:lnTo>
                      <a:pt x="825" y="922"/>
                    </a:lnTo>
                    <a:lnTo>
                      <a:pt x="823" y="922"/>
                    </a:lnTo>
                    <a:lnTo>
                      <a:pt x="822" y="922"/>
                    </a:lnTo>
                    <a:lnTo>
                      <a:pt x="820" y="922"/>
                    </a:lnTo>
                    <a:lnTo>
                      <a:pt x="818" y="922"/>
                    </a:lnTo>
                    <a:lnTo>
                      <a:pt x="818" y="924"/>
                    </a:lnTo>
                    <a:lnTo>
                      <a:pt x="815" y="925"/>
                    </a:lnTo>
                    <a:lnTo>
                      <a:pt x="813" y="925"/>
                    </a:lnTo>
                    <a:lnTo>
                      <a:pt x="812" y="929"/>
                    </a:lnTo>
                    <a:lnTo>
                      <a:pt x="812" y="932"/>
                    </a:lnTo>
                    <a:lnTo>
                      <a:pt x="813" y="934"/>
                    </a:lnTo>
                    <a:lnTo>
                      <a:pt x="815" y="935"/>
                    </a:lnTo>
                    <a:lnTo>
                      <a:pt x="817" y="937"/>
                    </a:lnTo>
                    <a:lnTo>
                      <a:pt x="818" y="939"/>
                    </a:lnTo>
                    <a:lnTo>
                      <a:pt x="825" y="940"/>
                    </a:lnTo>
                    <a:lnTo>
                      <a:pt x="823" y="942"/>
                    </a:lnTo>
                    <a:lnTo>
                      <a:pt x="820" y="949"/>
                    </a:lnTo>
                    <a:lnTo>
                      <a:pt x="820" y="951"/>
                    </a:lnTo>
                    <a:lnTo>
                      <a:pt x="820" y="952"/>
                    </a:lnTo>
                    <a:lnTo>
                      <a:pt x="818" y="954"/>
                    </a:lnTo>
                    <a:lnTo>
                      <a:pt x="818" y="956"/>
                    </a:lnTo>
                    <a:lnTo>
                      <a:pt x="817" y="959"/>
                    </a:lnTo>
                    <a:lnTo>
                      <a:pt x="815" y="961"/>
                    </a:lnTo>
                    <a:lnTo>
                      <a:pt x="815" y="964"/>
                    </a:lnTo>
                    <a:lnTo>
                      <a:pt x="815" y="966"/>
                    </a:lnTo>
                    <a:lnTo>
                      <a:pt x="813" y="968"/>
                    </a:lnTo>
                    <a:lnTo>
                      <a:pt x="813" y="969"/>
                    </a:lnTo>
                    <a:lnTo>
                      <a:pt x="813" y="971"/>
                    </a:lnTo>
                    <a:lnTo>
                      <a:pt x="813" y="973"/>
                    </a:lnTo>
                    <a:lnTo>
                      <a:pt x="810" y="978"/>
                    </a:lnTo>
                    <a:lnTo>
                      <a:pt x="810" y="979"/>
                    </a:lnTo>
                    <a:lnTo>
                      <a:pt x="810" y="981"/>
                    </a:lnTo>
                    <a:lnTo>
                      <a:pt x="808" y="981"/>
                    </a:lnTo>
                    <a:lnTo>
                      <a:pt x="807" y="981"/>
                    </a:lnTo>
                    <a:lnTo>
                      <a:pt x="803" y="983"/>
                    </a:lnTo>
                    <a:lnTo>
                      <a:pt x="800" y="985"/>
                    </a:lnTo>
                    <a:lnTo>
                      <a:pt x="798" y="985"/>
                    </a:lnTo>
                    <a:lnTo>
                      <a:pt x="796" y="985"/>
                    </a:lnTo>
                    <a:lnTo>
                      <a:pt x="796" y="983"/>
                    </a:lnTo>
                    <a:lnTo>
                      <a:pt x="798" y="985"/>
                    </a:lnTo>
                    <a:lnTo>
                      <a:pt x="798" y="983"/>
                    </a:lnTo>
                    <a:lnTo>
                      <a:pt x="800" y="983"/>
                    </a:lnTo>
                    <a:lnTo>
                      <a:pt x="801" y="981"/>
                    </a:lnTo>
                    <a:lnTo>
                      <a:pt x="801" y="979"/>
                    </a:lnTo>
                    <a:lnTo>
                      <a:pt x="803" y="978"/>
                    </a:lnTo>
                    <a:lnTo>
                      <a:pt x="803" y="976"/>
                    </a:lnTo>
                    <a:lnTo>
                      <a:pt x="801" y="976"/>
                    </a:lnTo>
                    <a:lnTo>
                      <a:pt x="800" y="976"/>
                    </a:lnTo>
                    <a:lnTo>
                      <a:pt x="800" y="978"/>
                    </a:lnTo>
                    <a:lnTo>
                      <a:pt x="798" y="979"/>
                    </a:lnTo>
                    <a:lnTo>
                      <a:pt x="795" y="981"/>
                    </a:lnTo>
                    <a:lnTo>
                      <a:pt x="793" y="981"/>
                    </a:lnTo>
                    <a:lnTo>
                      <a:pt x="791" y="985"/>
                    </a:lnTo>
                    <a:lnTo>
                      <a:pt x="790" y="985"/>
                    </a:lnTo>
                    <a:lnTo>
                      <a:pt x="788" y="985"/>
                    </a:lnTo>
                    <a:lnTo>
                      <a:pt x="788" y="986"/>
                    </a:lnTo>
                    <a:lnTo>
                      <a:pt x="788" y="988"/>
                    </a:lnTo>
                    <a:lnTo>
                      <a:pt x="791" y="988"/>
                    </a:lnTo>
                    <a:lnTo>
                      <a:pt x="793" y="990"/>
                    </a:lnTo>
                    <a:lnTo>
                      <a:pt x="795" y="990"/>
                    </a:lnTo>
                    <a:lnTo>
                      <a:pt x="796" y="990"/>
                    </a:lnTo>
                    <a:lnTo>
                      <a:pt x="800" y="990"/>
                    </a:lnTo>
                    <a:lnTo>
                      <a:pt x="801" y="990"/>
                    </a:lnTo>
                    <a:lnTo>
                      <a:pt x="801" y="988"/>
                    </a:lnTo>
                    <a:lnTo>
                      <a:pt x="803" y="988"/>
                    </a:lnTo>
                    <a:lnTo>
                      <a:pt x="805" y="988"/>
                    </a:lnTo>
                    <a:lnTo>
                      <a:pt x="805" y="986"/>
                    </a:lnTo>
                    <a:lnTo>
                      <a:pt x="808" y="986"/>
                    </a:lnTo>
                    <a:lnTo>
                      <a:pt x="808" y="988"/>
                    </a:lnTo>
                    <a:lnTo>
                      <a:pt x="807" y="993"/>
                    </a:lnTo>
                    <a:lnTo>
                      <a:pt x="807" y="1000"/>
                    </a:lnTo>
                    <a:lnTo>
                      <a:pt x="807" y="1001"/>
                    </a:lnTo>
                    <a:lnTo>
                      <a:pt x="805" y="1001"/>
                    </a:lnTo>
                    <a:lnTo>
                      <a:pt x="805" y="1003"/>
                    </a:lnTo>
                    <a:lnTo>
                      <a:pt x="805" y="1005"/>
                    </a:lnTo>
                    <a:lnTo>
                      <a:pt x="803" y="1003"/>
                    </a:lnTo>
                    <a:lnTo>
                      <a:pt x="801" y="1003"/>
                    </a:lnTo>
                    <a:lnTo>
                      <a:pt x="801" y="1005"/>
                    </a:lnTo>
                    <a:lnTo>
                      <a:pt x="801" y="1007"/>
                    </a:lnTo>
                    <a:lnTo>
                      <a:pt x="803" y="1008"/>
                    </a:lnTo>
                    <a:lnTo>
                      <a:pt x="801" y="1008"/>
                    </a:lnTo>
                    <a:lnTo>
                      <a:pt x="801" y="1010"/>
                    </a:lnTo>
                    <a:lnTo>
                      <a:pt x="803" y="1012"/>
                    </a:lnTo>
                    <a:lnTo>
                      <a:pt x="803" y="1015"/>
                    </a:lnTo>
                    <a:lnTo>
                      <a:pt x="801" y="1015"/>
                    </a:lnTo>
                    <a:lnTo>
                      <a:pt x="796" y="1015"/>
                    </a:lnTo>
                    <a:lnTo>
                      <a:pt x="795" y="1015"/>
                    </a:lnTo>
                    <a:lnTo>
                      <a:pt x="796" y="1017"/>
                    </a:lnTo>
                    <a:lnTo>
                      <a:pt x="796" y="1018"/>
                    </a:lnTo>
                    <a:lnTo>
                      <a:pt x="795" y="1020"/>
                    </a:lnTo>
                    <a:lnTo>
                      <a:pt x="796" y="1023"/>
                    </a:lnTo>
                    <a:lnTo>
                      <a:pt x="796" y="1025"/>
                    </a:lnTo>
                    <a:lnTo>
                      <a:pt x="795" y="1027"/>
                    </a:lnTo>
                    <a:lnTo>
                      <a:pt x="795" y="1029"/>
                    </a:lnTo>
                    <a:lnTo>
                      <a:pt x="795" y="1030"/>
                    </a:lnTo>
                    <a:lnTo>
                      <a:pt x="795" y="1032"/>
                    </a:lnTo>
                    <a:lnTo>
                      <a:pt x="796" y="1034"/>
                    </a:lnTo>
                    <a:lnTo>
                      <a:pt x="800" y="1035"/>
                    </a:lnTo>
                    <a:lnTo>
                      <a:pt x="801" y="1039"/>
                    </a:lnTo>
                    <a:lnTo>
                      <a:pt x="801" y="1040"/>
                    </a:lnTo>
                    <a:lnTo>
                      <a:pt x="803" y="1040"/>
                    </a:lnTo>
                    <a:lnTo>
                      <a:pt x="803" y="1042"/>
                    </a:lnTo>
                    <a:lnTo>
                      <a:pt x="803" y="1045"/>
                    </a:lnTo>
                    <a:lnTo>
                      <a:pt x="805" y="1054"/>
                    </a:lnTo>
                    <a:lnTo>
                      <a:pt x="805" y="1056"/>
                    </a:lnTo>
                    <a:lnTo>
                      <a:pt x="805" y="1057"/>
                    </a:lnTo>
                    <a:lnTo>
                      <a:pt x="807" y="1059"/>
                    </a:lnTo>
                    <a:lnTo>
                      <a:pt x="808" y="1062"/>
                    </a:lnTo>
                    <a:lnTo>
                      <a:pt x="807" y="1066"/>
                    </a:lnTo>
                    <a:lnTo>
                      <a:pt x="807" y="1068"/>
                    </a:lnTo>
                    <a:lnTo>
                      <a:pt x="807" y="1069"/>
                    </a:lnTo>
                    <a:lnTo>
                      <a:pt x="805" y="1071"/>
                    </a:lnTo>
                    <a:lnTo>
                      <a:pt x="805" y="1073"/>
                    </a:lnTo>
                    <a:lnTo>
                      <a:pt x="807" y="1073"/>
                    </a:lnTo>
                    <a:lnTo>
                      <a:pt x="808" y="1073"/>
                    </a:lnTo>
                    <a:lnTo>
                      <a:pt x="808" y="1074"/>
                    </a:lnTo>
                    <a:lnTo>
                      <a:pt x="807" y="1076"/>
                    </a:lnTo>
                    <a:lnTo>
                      <a:pt x="808" y="1078"/>
                    </a:lnTo>
                    <a:lnTo>
                      <a:pt x="810" y="1078"/>
                    </a:lnTo>
                    <a:lnTo>
                      <a:pt x="810" y="1076"/>
                    </a:lnTo>
                    <a:lnTo>
                      <a:pt x="810" y="1078"/>
                    </a:lnTo>
                    <a:lnTo>
                      <a:pt x="812" y="1078"/>
                    </a:lnTo>
                    <a:lnTo>
                      <a:pt x="812" y="1079"/>
                    </a:lnTo>
                    <a:lnTo>
                      <a:pt x="810" y="1081"/>
                    </a:lnTo>
                    <a:lnTo>
                      <a:pt x="810" y="1084"/>
                    </a:lnTo>
                    <a:lnTo>
                      <a:pt x="810" y="1086"/>
                    </a:lnTo>
                    <a:lnTo>
                      <a:pt x="812" y="1084"/>
                    </a:lnTo>
                    <a:lnTo>
                      <a:pt x="812" y="1083"/>
                    </a:lnTo>
                    <a:lnTo>
                      <a:pt x="813" y="1083"/>
                    </a:lnTo>
                    <a:lnTo>
                      <a:pt x="815" y="1083"/>
                    </a:lnTo>
                    <a:lnTo>
                      <a:pt x="815" y="1086"/>
                    </a:lnTo>
                    <a:lnTo>
                      <a:pt x="813" y="1086"/>
                    </a:lnTo>
                    <a:lnTo>
                      <a:pt x="813" y="1088"/>
                    </a:lnTo>
                    <a:lnTo>
                      <a:pt x="813" y="1090"/>
                    </a:lnTo>
                    <a:lnTo>
                      <a:pt x="813" y="1093"/>
                    </a:lnTo>
                    <a:lnTo>
                      <a:pt x="815" y="1093"/>
                    </a:lnTo>
                    <a:lnTo>
                      <a:pt x="817" y="1091"/>
                    </a:lnTo>
                    <a:lnTo>
                      <a:pt x="818" y="1095"/>
                    </a:lnTo>
                    <a:lnTo>
                      <a:pt x="817" y="1095"/>
                    </a:lnTo>
                    <a:lnTo>
                      <a:pt x="817" y="1096"/>
                    </a:lnTo>
                    <a:lnTo>
                      <a:pt x="818" y="1100"/>
                    </a:lnTo>
                    <a:lnTo>
                      <a:pt x="818" y="1101"/>
                    </a:lnTo>
                    <a:lnTo>
                      <a:pt x="817" y="1103"/>
                    </a:lnTo>
                    <a:lnTo>
                      <a:pt x="818" y="1105"/>
                    </a:lnTo>
                    <a:lnTo>
                      <a:pt x="820" y="1106"/>
                    </a:lnTo>
                    <a:lnTo>
                      <a:pt x="820" y="1108"/>
                    </a:lnTo>
                    <a:lnTo>
                      <a:pt x="818" y="1108"/>
                    </a:lnTo>
                    <a:lnTo>
                      <a:pt x="818" y="1110"/>
                    </a:lnTo>
                    <a:lnTo>
                      <a:pt x="820" y="1112"/>
                    </a:lnTo>
                    <a:lnTo>
                      <a:pt x="823" y="1112"/>
                    </a:lnTo>
                    <a:lnTo>
                      <a:pt x="827" y="1112"/>
                    </a:lnTo>
                    <a:lnTo>
                      <a:pt x="827" y="1113"/>
                    </a:lnTo>
                    <a:lnTo>
                      <a:pt x="829" y="1117"/>
                    </a:lnTo>
                    <a:lnTo>
                      <a:pt x="827" y="1118"/>
                    </a:lnTo>
                    <a:lnTo>
                      <a:pt x="825" y="1118"/>
                    </a:lnTo>
                    <a:lnTo>
                      <a:pt x="825" y="1122"/>
                    </a:lnTo>
                    <a:lnTo>
                      <a:pt x="827" y="1122"/>
                    </a:lnTo>
                    <a:lnTo>
                      <a:pt x="829" y="1122"/>
                    </a:lnTo>
                    <a:lnTo>
                      <a:pt x="830" y="1120"/>
                    </a:lnTo>
                    <a:lnTo>
                      <a:pt x="830" y="1118"/>
                    </a:lnTo>
                    <a:lnTo>
                      <a:pt x="830" y="1117"/>
                    </a:lnTo>
                    <a:lnTo>
                      <a:pt x="829" y="1115"/>
                    </a:lnTo>
                    <a:lnTo>
                      <a:pt x="830" y="1113"/>
                    </a:lnTo>
                    <a:lnTo>
                      <a:pt x="832" y="1115"/>
                    </a:lnTo>
                    <a:lnTo>
                      <a:pt x="832" y="1117"/>
                    </a:lnTo>
                    <a:lnTo>
                      <a:pt x="832" y="1118"/>
                    </a:lnTo>
                    <a:lnTo>
                      <a:pt x="832" y="1123"/>
                    </a:lnTo>
                    <a:lnTo>
                      <a:pt x="830" y="1125"/>
                    </a:lnTo>
                    <a:lnTo>
                      <a:pt x="825" y="1125"/>
                    </a:lnTo>
                    <a:lnTo>
                      <a:pt x="820" y="1125"/>
                    </a:lnTo>
                    <a:lnTo>
                      <a:pt x="813" y="1129"/>
                    </a:lnTo>
                    <a:lnTo>
                      <a:pt x="812" y="1130"/>
                    </a:lnTo>
                    <a:lnTo>
                      <a:pt x="812" y="1134"/>
                    </a:lnTo>
                    <a:lnTo>
                      <a:pt x="807" y="1135"/>
                    </a:lnTo>
                    <a:lnTo>
                      <a:pt x="798" y="1134"/>
                    </a:lnTo>
                    <a:lnTo>
                      <a:pt x="798" y="1132"/>
                    </a:lnTo>
                    <a:lnTo>
                      <a:pt x="791" y="1127"/>
                    </a:lnTo>
                    <a:lnTo>
                      <a:pt x="783" y="1118"/>
                    </a:lnTo>
                    <a:lnTo>
                      <a:pt x="783" y="1117"/>
                    </a:lnTo>
                    <a:lnTo>
                      <a:pt x="764" y="1113"/>
                    </a:lnTo>
                    <a:lnTo>
                      <a:pt x="761" y="1113"/>
                    </a:lnTo>
                    <a:lnTo>
                      <a:pt x="751" y="1113"/>
                    </a:lnTo>
                    <a:lnTo>
                      <a:pt x="749" y="1113"/>
                    </a:lnTo>
                    <a:lnTo>
                      <a:pt x="747" y="1115"/>
                    </a:lnTo>
                    <a:lnTo>
                      <a:pt x="739" y="1113"/>
                    </a:lnTo>
                    <a:lnTo>
                      <a:pt x="727" y="1112"/>
                    </a:lnTo>
                    <a:lnTo>
                      <a:pt x="725" y="1110"/>
                    </a:lnTo>
                    <a:lnTo>
                      <a:pt x="713" y="1101"/>
                    </a:lnTo>
                    <a:lnTo>
                      <a:pt x="710" y="1096"/>
                    </a:lnTo>
                    <a:lnTo>
                      <a:pt x="707" y="1095"/>
                    </a:lnTo>
                    <a:lnTo>
                      <a:pt x="695" y="1091"/>
                    </a:lnTo>
                    <a:lnTo>
                      <a:pt x="691" y="1090"/>
                    </a:lnTo>
                    <a:lnTo>
                      <a:pt x="691" y="1091"/>
                    </a:lnTo>
                    <a:lnTo>
                      <a:pt x="685" y="1088"/>
                    </a:lnTo>
                    <a:lnTo>
                      <a:pt x="679" y="1083"/>
                    </a:lnTo>
                    <a:lnTo>
                      <a:pt x="674" y="1078"/>
                    </a:lnTo>
                    <a:lnTo>
                      <a:pt x="673" y="1078"/>
                    </a:lnTo>
                    <a:lnTo>
                      <a:pt x="669" y="1078"/>
                    </a:lnTo>
                    <a:lnTo>
                      <a:pt x="652" y="1073"/>
                    </a:lnTo>
                    <a:lnTo>
                      <a:pt x="646" y="1069"/>
                    </a:lnTo>
                    <a:lnTo>
                      <a:pt x="641" y="1057"/>
                    </a:lnTo>
                    <a:lnTo>
                      <a:pt x="641" y="1056"/>
                    </a:lnTo>
                    <a:lnTo>
                      <a:pt x="637" y="1042"/>
                    </a:lnTo>
                    <a:lnTo>
                      <a:pt x="634" y="1032"/>
                    </a:lnTo>
                    <a:lnTo>
                      <a:pt x="632" y="1027"/>
                    </a:lnTo>
                    <a:lnTo>
                      <a:pt x="627" y="1020"/>
                    </a:lnTo>
                    <a:lnTo>
                      <a:pt x="622" y="1017"/>
                    </a:lnTo>
                    <a:lnTo>
                      <a:pt x="617" y="1007"/>
                    </a:lnTo>
                    <a:lnTo>
                      <a:pt x="615" y="1003"/>
                    </a:lnTo>
                    <a:lnTo>
                      <a:pt x="615" y="1001"/>
                    </a:lnTo>
                    <a:lnTo>
                      <a:pt x="617" y="1001"/>
                    </a:lnTo>
                    <a:lnTo>
                      <a:pt x="619" y="1000"/>
                    </a:lnTo>
                    <a:lnTo>
                      <a:pt x="619" y="991"/>
                    </a:lnTo>
                    <a:lnTo>
                      <a:pt x="617" y="983"/>
                    </a:lnTo>
                    <a:lnTo>
                      <a:pt x="617" y="981"/>
                    </a:lnTo>
                    <a:lnTo>
                      <a:pt x="615" y="981"/>
                    </a:lnTo>
                    <a:lnTo>
                      <a:pt x="613" y="979"/>
                    </a:lnTo>
                    <a:lnTo>
                      <a:pt x="610" y="976"/>
                    </a:lnTo>
                    <a:lnTo>
                      <a:pt x="608" y="976"/>
                    </a:lnTo>
                    <a:lnTo>
                      <a:pt x="612" y="971"/>
                    </a:lnTo>
                    <a:lnTo>
                      <a:pt x="613" y="968"/>
                    </a:lnTo>
                    <a:lnTo>
                      <a:pt x="613" y="966"/>
                    </a:lnTo>
                    <a:lnTo>
                      <a:pt x="615" y="957"/>
                    </a:lnTo>
                    <a:lnTo>
                      <a:pt x="612" y="949"/>
                    </a:lnTo>
                    <a:lnTo>
                      <a:pt x="610" y="946"/>
                    </a:lnTo>
                    <a:lnTo>
                      <a:pt x="605" y="940"/>
                    </a:lnTo>
                    <a:lnTo>
                      <a:pt x="602" y="940"/>
                    </a:lnTo>
                    <a:lnTo>
                      <a:pt x="598" y="940"/>
                    </a:lnTo>
                    <a:lnTo>
                      <a:pt x="581" y="925"/>
                    </a:lnTo>
                    <a:lnTo>
                      <a:pt x="580" y="922"/>
                    </a:lnTo>
                    <a:lnTo>
                      <a:pt x="576" y="917"/>
                    </a:lnTo>
                    <a:lnTo>
                      <a:pt x="576" y="915"/>
                    </a:lnTo>
                    <a:lnTo>
                      <a:pt x="578" y="912"/>
                    </a:lnTo>
                    <a:lnTo>
                      <a:pt x="576" y="910"/>
                    </a:lnTo>
                    <a:lnTo>
                      <a:pt x="569" y="901"/>
                    </a:lnTo>
                    <a:lnTo>
                      <a:pt x="564" y="891"/>
                    </a:lnTo>
                    <a:lnTo>
                      <a:pt x="561" y="886"/>
                    </a:lnTo>
                    <a:lnTo>
                      <a:pt x="561" y="885"/>
                    </a:lnTo>
                    <a:lnTo>
                      <a:pt x="556" y="883"/>
                    </a:lnTo>
                    <a:lnTo>
                      <a:pt x="552" y="881"/>
                    </a:lnTo>
                    <a:lnTo>
                      <a:pt x="551" y="881"/>
                    </a:lnTo>
                    <a:lnTo>
                      <a:pt x="549" y="879"/>
                    </a:lnTo>
                    <a:lnTo>
                      <a:pt x="546" y="874"/>
                    </a:lnTo>
                    <a:lnTo>
                      <a:pt x="542" y="871"/>
                    </a:lnTo>
                    <a:lnTo>
                      <a:pt x="539" y="857"/>
                    </a:lnTo>
                    <a:lnTo>
                      <a:pt x="541" y="847"/>
                    </a:lnTo>
                    <a:lnTo>
                      <a:pt x="539" y="847"/>
                    </a:lnTo>
                    <a:lnTo>
                      <a:pt x="535" y="846"/>
                    </a:lnTo>
                    <a:lnTo>
                      <a:pt x="534" y="844"/>
                    </a:lnTo>
                    <a:lnTo>
                      <a:pt x="532" y="837"/>
                    </a:lnTo>
                    <a:lnTo>
                      <a:pt x="530" y="835"/>
                    </a:lnTo>
                    <a:lnTo>
                      <a:pt x="525" y="829"/>
                    </a:lnTo>
                    <a:lnTo>
                      <a:pt x="524" y="827"/>
                    </a:lnTo>
                    <a:lnTo>
                      <a:pt x="524" y="825"/>
                    </a:lnTo>
                    <a:lnTo>
                      <a:pt x="525" y="824"/>
                    </a:lnTo>
                    <a:lnTo>
                      <a:pt x="525" y="822"/>
                    </a:lnTo>
                    <a:lnTo>
                      <a:pt x="522" y="813"/>
                    </a:lnTo>
                    <a:lnTo>
                      <a:pt x="522" y="812"/>
                    </a:lnTo>
                    <a:lnTo>
                      <a:pt x="519" y="808"/>
                    </a:lnTo>
                    <a:lnTo>
                      <a:pt x="513" y="802"/>
                    </a:lnTo>
                    <a:lnTo>
                      <a:pt x="513" y="800"/>
                    </a:lnTo>
                    <a:lnTo>
                      <a:pt x="513" y="795"/>
                    </a:lnTo>
                    <a:lnTo>
                      <a:pt x="512" y="785"/>
                    </a:lnTo>
                    <a:lnTo>
                      <a:pt x="512" y="783"/>
                    </a:lnTo>
                    <a:lnTo>
                      <a:pt x="502" y="768"/>
                    </a:lnTo>
                    <a:lnTo>
                      <a:pt x="502" y="766"/>
                    </a:lnTo>
                    <a:lnTo>
                      <a:pt x="488" y="756"/>
                    </a:lnTo>
                    <a:lnTo>
                      <a:pt x="483" y="754"/>
                    </a:lnTo>
                    <a:lnTo>
                      <a:pt x="480" y="747"/>
                    </a:lnTo>
                    <a:lnTo>
                      <a:pt x="480" y="746"/>
                    </a:lnTo>
                    <a:lnTo>
                      <a:pt x="478" y="742"/>
                    </a:lnTo>
                    <a:lnTo>
                      <a:pt x="476" y="742"/>
                    </a:lnTo>
                    <a:lnTo>
                      <a:pt x="471" y="741"/>
                    </a:lnTo>
                    <a:lnTo>
                      <a:pt x="463" y="735"/>
                    </a:lnTo>
                    <a:lnTo>
                      <a:pt x="463" y="725"/>
                    </a:lnTo>
                    <a:lnTo>
                      <a:pt x="461" y="725"/>
                    </a:lnTo>
                    <a:lnTo>
                      <a:pt x="456" y="720"/>
                    </a:lnTo>
                    <a:lnTo>
                      <a:pt x="454" y="720"/>
                    </a:lnTo>
                    <a:lnTo>
                      <a:pt x="449" y="710"/>
                    </a:lnTo>
                    <a:lnTo>
                      <a:pt x="444" y="708"/>
                    </a:lnTo>
                    <a:lnTo>
                      <a:pt x="429" y="707"/>
                    </a:lnTo>
                    <a:lnTo>
                      <a:pt x="427" y="708"/>
                    </a:lnTo>
                    <a:lnTo>
                      <a:pt x="415" y="705"/>
                    </a:lnTo>
                    <a:lnTo>
                      <a:pt x="414" y="705"/>
                    </a:lnTo>
                    <a:lnTo>
                      <a:pt x="405" y="703"/>
                    </a:lnTo>
                    <a:lnTo>
                      <a:pt x="400" y="702"/>
                    </a:lnTo>
                    <a:lnTo>
                      <a:pt x="392" y="703"/>
                    </a:lnTo>
                    <a:lnTo>
                      <a:pt x="390" y="703"/>
                    </a:lnTo>
                    <a:lnTo>
                      <a:pt x="383" y="702"/>
                    </a:lnTo>
                    <a:lnTo>
                      <a:pt x="371" y="695"/>
                    </a:lnTo>
                    <a:lnTo>
                      <a:pt x="369" y="693"/>
                    </a:lnTo>
                    <a:lnTo>
                      <a:pt x="368" y="691"/>
                    </a:lnTo>
                    <a:lnTo>
                      <a:pt x="366" y="691"/>
                    </a:lnTo>
                    <a:lnTo>
                      <a:pt x="361" y="695"/>
                    </a:lnTo>
                    <a:lnTo>
                      <a:pt x="359" y="703"/>
                    </a:lnTo>
                    <a:lnTo>
                      <a:pt x="358" y="703"/>
                    </a:lnTo>
                    <a:lnTo>
                      <a:pt x="354" y="702"/>
                    </a:lnTo>
                    <a:lnTo>
                      <a:pt x="349" y="700"/>
                    </a:lnTo>
                    <a:lnTo>
                      <a:pt x="344" y="703"/>
                    </a:lnTo>
                    <a:lnTo>
                      <a:pt x="339" y="703"/>
                    </a:lnTo>
                    <a:lnTo>
                      <a:pt x="334" y="703"/>
                    </a:lnTo>
                    <a:lnTo>
                      <a:pt x="331" y="705"/>
                    </a:lnTo>
                    <a:lnTo>
                      <a:pt x="331" y="708"/>
                    </a:lnTo>
                    <a:lnTo>
                      <a:pt x="325" y="719"/>
                    </a:lnTo>
                    <a:lnTo>
                      <a:pt x="320" y="724"/>
                    </a:lnTo>
                    <a:lnTo>
                      <a:pt x="319" y="725"/>
                    </a:lnTo>
                    <a:lnTo>
                      <a:pt x="315" y="734"/>
                    </a:lnTo>
                    <a:lnTo>
                      <a:pt x="315" y="737"/>
                    </a:lnTo>
                    <a:lnTo>
                      <a:pt x="310" y="742"/>
                    </a:lnTo>
                    <a:lnTo>
                      <a:pt x="309" y="749"/>
                    </a:lnTo>
                    <a:lnTo>
                      <a:pt x="309" y="754"/>
                    </a:lnTo>
                    <a:lnTo>
                      <a:pt x="310" y="754"/>
                    </a:lnTo>
                    <a:lnTo>
                      <a:pt x="310" y="756"/>
                    </a:lnTo>
                    <a:lnTo>
                      <a:pt x="310" y="757"/>
                    </a:lnTo>
                    <a:lnTo>
                      <a:pt x="303" y="761"/>
                    </a:lnTo>
                    <a:lnTo>
                      <a:pt x="298" y="763"/>
                    </a:lnTo>
                    <a:lnTo>
                      <a:pt x="286" y="774"/>
                    </a:lnTo>
                    <a:lnTo>
                      <a:pt x="286" y="780"/>
                    </a:lnTo>
                    <a:lnTo>
                      <a:pt x="281" y="780"/>
                    </a:lnTo>
                    <a:lnTo>
                      <a:pt x="271" y="778"/>
                    </a:lnTo>
                    <a:lnTo>
                      <a:pt x="261" y="773"/>
                    </a:lnTo>
                    <a:lnTo>
                      <a:pt x="254" y="768"/>
                    </a:lnTo>
                    <a:lnTo>
                      <a:pt x="254" y="766"/>
                    </a:lnTo>
                    <a:lnTo>
                      <a:pt x="251" y="763"/>
                    </a:lnTo>
                    <a:lnTo>
                      <a:pt x="249" y="761"/>
                    </a:lnTo>
                    <a:lnTo>
                      <a:pt x="246" y="757"/>
                    </a:lnTo>
                    <a:lnTo>
                      <a:pt x="242" y="756"/>
                    </a:lnTo>
                    <a:lnTo>
                      <a:pt x="241" y="757"/>
                    </a:lnTo>
                    <a:lnTo>
                      <a:pt x="232" y="754"/>
                    </a:lnTo>
                    <a:lnTo>
                      <a:pt x="227" y="749"/>
                    </a:lnTo>
                    <a:lnTo>
                      <a:pt x="225" y="746"/>
                    </a:lnTo>
                    <a:lnTo>
                      <a:pt x="222" y="742"/>
                    </a:lnTo>
                    <a:lnTo>
                      <a:pt x="214" y="741"/>
                    </a:lnTo>
                    <a:lnTo>
                      <a:pt x="210" y="741"/>
                    </a:lnTo>
                    <a:lnTo>
                      <a:pt x="205" y="737"/>
                    </a:lnTo>
                    <a:lnTo>
                      <a:pt x="195" y="729"/>
                    </a:lnTo>
                    <a:lnTo>
                      <a:pt x="193" y="727"/>
                    </a:lnTo>
                    <a:lnTo>
                      <a:pt x="190" y="720"/>
                    </a:lnTo>
                    <a:lnTo>
                      <a:pt x="188" y="717"/>
                    </a:lnTo>
                    <a:lnTo>
                      <a:pt x="185" y="715"/>
                    </a:lnTo>
                    <a:lnTo>
                      <a:pt x="183" y="713"/>
                    </a:lnTo>
                    <a:lnTo>
                      <a:pt x="180" y="713"/>
                    </a:lnTo>
                    <a:lnTo>
                      <a:pt x="175" y="708"/>
                    </a:lnTo>
                    <a:lnTo>
                      <a:pt x="163" y="700"/>
                    </a:lnTo>
                    <a:lnTo>
                      <a:pt x="161" y="695"/>
                    </a:lnTo>
                    <a:lnTo>
                      <a:pt x="161" y="691"/>
                    </a:lnTo>
                    <a:lnTo>
                      <a:pt x="161" y="690"/>
                    </a:lnTo>
                    <a:lnTo>
                      <a:pt x="161" y="685"/>
                    </a:lnTo>
                    <a:lnTo>
                      <a:pt x="156" y="674"/>
                    </a:lnTo>
                    <a:lnTo>
                      <a:pt x="153" y="669"/>
                    </a:lnTo>
                    <a:lnTo>
                      <a:pt x="151" y="668"/>
                    </a:lnTo>
                    <a:lnTo>
                      <a:pt x="151" y="658"/>
                    </a:lnTo>
                    <a:lnTo>
                      <a:pt x="153" y="651"/>
                    </a:lnTo>
                    <a:lnTo>
                      <a:pt x="154" y="642"/>
                    </a:lnTo>
                    <a:lnTo>
                      <a:pt x="153" y="635"/>
                    </a:lnTo>
                    <a:lnTo>
                      <a:pt x="148" y="629"/>
                    </a:lnTo>
                    <a:lnTo>
                      <a:pt x="146" y="627"/>
                    </a:lnTo>
                    <a:lnTo>
                      <a:pt x="141" y="619"/>
                    </a:lnTo>
                    <a:lnTo>
                      <a:pt x="141" y="607"/>
                    </a:lnTo>
                    <a:lnTo>
                      <a:pt x="136" y="595"/>
                    </a:lnTo>
                    <a:lnTo>
                      <a:pt x="132" y="595"/>
                    </a:lnTo>
                    <a:lnTo>
                      <a:pt x="131" y="593"/>
                    </a:lnTo>
                    <a:lnTo>
                      <a:pt x="127" y="586"/>
                    </a:lnTo>
                    <a:lnTo>
                      <a:pt x="120" y="578"/>
                    </a:lnTo>
                    <a:lnTo>
                      <a:pt x="114" y="573"/>
                    </a:lnTo>
                    <a:lnTo>
                      <a:pt x="110" y="571"/>
                    </a:lnTo>
                    <a:lnTo>
                      <a:pt x="109" y="571"/>
                    </a:lnTo>
                    <a:lnTo>
                      <a:pt x="97" y="564"/>
                    </a:lnTo>
                    <a:lnTo>
                      <a:pt x="97" y="561"/>
                    </a:lnTo>
                    <a:lnTo>
                      <a:pt x="85" y="549"/>
                    </a:lnTo>
                    <a:lnTo>
                      <a:pt x="83" y="546"/>
                    </a:lnTo>
                    <a:lnTo>
                      <a:pt x="83" y="544"/>
                    </a:lnTo>
                    <a:lnTo>
                      <a:pt x="83" y="542"/>
                    </a:lnTo>
                    <a:lnTo>
                      <a:pt x="82" y="539"/>
                    </a:lnTo>
                    <a:lnTo>
                      <a:pt x="78" y="536"/>
                    </a:lnTo>
                    <a:lnTo>
                      <a:pt x="73" y="532"/>
                    </a:lnTo>
                    <a:lnTo>
                      <a:pt x="70" y="529"/>
                    </a:lnTo>
                    <a:lnTo>
                      <a:pt x="66" y="525"/>
                    </a:lnTo>
                    <a:lnTo>
                      <a:pt x="59" y="515"/>
                    </a:lnTo>
                    <a:lnTo>
                      <a:pt x="58" y="514"/>
                    </a:lnTo>
                    <a:lnTo>
                      <a:pt x="54" y="512"/>
                    </a:lnTo>
                    <a:lnTo>
                      <a:pt x="51" y="505"/>
                    </a:lnTo>
                    <a:lnTo>
                      <a:pt x="49" y="503"/>
                    </a:lnTo>
                    <a:lnTo>
                      <a:pt x="41" y="500"/>
                    </a:lnTo>
                    <a:lnTo>
                      <a:pt x="37" y="498"/>
                    </a:lnTo>
                    <a:lnTo>
                      <a:pt x="32" y="493"/>
                    </a:lnTo>
                    <a:lnTo>
                      <a:pt x="31" y="491"/>
                    </a:lnTo>
                    <a:lnTo>
                      <a:pt x="29" y="485"/>
                    </a:lnTo>
                    <a:lnTo>
                      <a:pt x="22" y="466"/>
                    </a:lnTo>
                    <a:lnTo>
                      <a:pt x="21" y="464"/>
                    </a:lnTo>
                    <a:lnTo>
                      <a:pt x="17" y="461"/>
                    </a:lnTo>
                    <a:lnTo>
                      <a:pt x="15" y="461"/>
                    </a:lnTo>
                    <a:lnTo>
                      <a:pt x="12" y="461"/>
                    </a:lnTo>
                    <a:lnTo>
                      <a:pt x="7" y="456"/>
                    </a:lnTo>
                    <a:lnTo>
                      <a:pt x="7" y="454"/>
                    </a:lnTo>
                    <a:lnTo>
                      <a:pt x="5" y="454"/>
                    </a:lnTo>
                    <a:lnTo>
                      <a:pt x="5" y="453"/>
                    </a:lnTo>
                    <a:lnTo>
                      <a:pt x="4" y="453"/>
                    </a:lnTo>
                    <a:lnTo>
                      <a:pt x="2" y="449"/>
                    </a:lnTo>
                    <a:lnTo>
                      <a:pt x="0" y="449"/>
                    </a:lnTo>
                    <a:lnTo>
                      <a:pt x="0" y="447"/>
                    </a:lnTo>
                    <a:lnTo>
                      <a:pt x="2" y="439"/>
                    </a:lnTo>
                    <a:lnTo>
                      <a:pt x="2" y="437"/>
                    </a:lnTo>
                    <a:lnTo>
                      <a:pt x="4" y="434"/>
                    </a:lnTo>
                    <a:lnTo>
                      <a:pt x="5" y="434"/>
                    </a:lnTo>
                    <a:lnTo>
                      <a:pt x="7" y="434"/>
                    </a:lnTo>
                    <a:lnTo>
                      <a:pt x="21" y="436"/>
                    </a:lnTo>
                    <a:lnTo>
                      <a:pt x="22" y="436"/>
                    </a:lnTo>
                    <a:lnTo>
                      <a:pt x="24" y="436"/>
                    </a:lnTo>
                    <a:lnTo>
                      <a:pt x="29" y="436"/>
                    </a:lnTo>
                    <a:lnTo>
                      <a:pt x="39" y="437"/>
                    </a:lnTo>
                    <a:lnTo>
                      <a:pt x="41" y="437"/>
                    </a:lnTo>
                    <a:lnTo>
                      <a:pt x="48" y="439"/>
                    </a:lnTo>
                    <a:lnTo>
                      <a:pt x="56" y="439"/>
                    </a:lnTo>
                    <a:lnTo>
                      <a:pt x="65" y="441"/>
                    </a:lnTo>
                    <a:lnTo>
                      <a:pt x="66" y="441"/>
                    </a:lnTo>
                    <a:lnTo>
                      <a:pt x="107" y="446"/>
                    </a:lnTo>
                    <a:lnTo>
                      <a:pt x="110" y="446"/>
                    </a:lnTo>
                    <a:lnTo>
                      <a:pt x="131" y="447"/>
                    </a:lnTo>
                    <a:lnTo>
                      <a:pt x="132" y="447"/>
                    </a:lnTo>
                    <a:lnTo>
                      <a:pt x="134" y="447"/>
                    </a:lnTo>
                    <a:lnTo>
                      <a:pt x="134" y="449"/>
                    </a:lnTo>
                    <a:lnTo>
                      <a:pt x="137" y="449"/>
                    </a:lnTo>
                    <a:lnTo>
                      <a:pt x="153" y="451"/>
                    </a:lnTo>
                    <a:lnTo>
                      <a:pt x="158" y="451"/>
                    </a:lnTo>
                    <a:lnTo>
                      <a:pt x="176" y="453"/>
                    </a:lnTo>
                    <a:lnTo>
                      <a:pt x="187" y="454"/>
                    </a:lnTo>
                    <a:lnTo>
                      <a:pt x="231" y="458"/>
                    </a:lnTo>
                    <a:lnTo>
                      <a:pt x="236" y="458"/>
                    </a:lnTo>
                    <a:lnTo>
                      <a:pt x="258" y="461"/>
                    </a:lnTo>
                    <a:lnTo>
                      <a:pt x="293" y="463"/>
                    </a:lnTo>
                    <a:lnTo>
                      <a:pt x="297" y="464"/>
                    </a:lnTo>
                    <a:lnTo>
                      <a:pt x="298" y="464"/>
                    </a:lnTo>
                    <a:lnTo>
                      <a:pt x="303" y="464"/>
                    </a:lnTo>
                    <a:lnTo>
                      <a:pt x="314" y="464"/>
                    </a:lnTo>
                    <a:lnTo>
                      <a:pt x="315" y="464"/>
                    </a:lnTo>
                    <a:lnTo>
                      <a:pt x="317" y="456"/>
                    </a:lnTo>
                    <a:lnTo>
                      <a:pt x="317" y="453"/>
                    </a:lnTo>
                    <a:lnTo>
                      <a:pt x="317" y="451"/>
                    </a:lnTo>
                    <a:lnTo>
                      <a:pt x="320" y="412"/>
                    </a:lnTo>
                    <a:lnTo>
                      <a:pt x="320" y="403"/>
                    </a:lnTo>
                    <a:lnTo>
                      <a:pt x="322" y="400"/>
                    </a:lnTo>
                    <a:lnTo>
                      <a:pt x="322" y="398"/>
                    </a:lnTo>
                    <a:lnTo>
                      <a:pt x="322" y="395"/>
                    </a:lnTo>
                    <a:lnTo>
                      <a:pt x="322" y="393"/>
                    </a:lnTo>
                    <a:lnTo>
                      <a:pt x="322" y="392"/>
                    </a:lnTo>
                    <a:lnTo>
                      <a:pt x="322" y="390"/>
                    </a:lnTo>
                    <a:lnTo>
                      <a:pt x="322" y="385"/>
                    </a:lnTo>
                    <a:lnTo>
                      <a:pt x="322" y="383"/>
                    </a:lnTo>
                    <a:lnTo>
                      <a:pt x="324" y="380"/>
                    </a:lnTo>
                    <a:lnTo>
                      <a:pt x="324" y="376"/>
                    </a:lnTo>
                    <a:lnTo>
                      <a:pt x="324" y="375"/>
                    </a:lnTo>
                    <a:lnTo>
                      <a:pt x="324" y="371"/>
                    </a:lnTo>
                    <a:lnTo>
                      <a:pt x="324" y="366"/>
                    </a:lnTo>
                    <a:lnTo>
                      <a:pt x="324" y="364"/>
                    </a:lnTo>
                    <a:lnTo>
                      <a:pt x="324" y="361"/>
                    </a:lnTo>
                    <a:lnTo>
                      <a:pt x="325" y="358"/>
                    </a:lnTo>
                    <a:lnTo>
                      <a:pt x="327" y="339"/>
                    </a:lnTo>
                    <a:lnTo>
                      <a:pt x="327" y="329"/>
                    </a:lnTo>
                    <a:lnTo>
                      <a:pt x="327" y="327"/>
                    </a:lnTo>
                    <a:lnTo>
                      <a:pt x="329" y="322"/>
                    </a:lnTo>
                    <a:lnTo>
                      <a:pt x="331" y="302"/>
                    </a:lnTo>
                    <a:lnTo>
                      <a:pt x="331" y="297"/>
                    </a:lnTo>
                    <a:lnTo>
                      <a:pt x="331" y="295"/>
                    </a:lnTo>
                    <a:lnTo>
                      <a:pt x="331" y="293"/>
                    </a:lnTo>
                    <a:lnTo>
                      <a:pt x="331" y="292"/>
                    </a:lnTo>
                    <a:lnTo>
                      <a:pt x="332" y="288"/>
                    </a:lnTo>
                    <a:lnTo>
                      <a:pt x="332" y="285"/>
                    </a:lnTo>
                    <a:lnTo>
                      <a:pt x="332" y="276"/>
                    </a:lnTo>
                    <a:lnTo>
                      <a:pt x="334" y="273"/>
                    </a:lnTo>
                    <a:lnTo>
                      <a:pt x="334" y="268"/>
                    </a:lnTo>
                    <a:lnTo>
                      <a:pt x="334" y="264"/>
                    </a:lnTo>
                    <a:lnTo>
                      <a:pt x="334" y="261"/>
                    </a:lnTo>
                    <a:lnTo>
                      <a:pt x="334" y="258"/>
                    </a:lnTo>
                    <a:lnTo>
                      <a:pt x="336" y="256"/>
                    </a:lnTo>
                    <a:lnTo>
                      <a:pt x="336" y="254"/>
                    </a:lnTo>
                    <a:lnTo>
                      <a:pt x="336" y="253"/>
                    </a:lnTo>
                    <a:lnTo>
                      <a:pt x="336" y="251"/>
                    </a:lnTo>
                    <a:lnTo>
                      <a:pt x="336" y="249"/>
                    </a:lnTo>
                    <a:lnTo>
                      <a:pt x="337" y="232"/>
                    </a:lnTo>
                    <a:lnTo>
                      <a:pt x="337" y="229"/>
                    </a:lnTo>
                    <a:lnTo>
                      <a:pt x="337" y="227"/>
                    </a:lnTo>
                    <a:lnTo>
                      <a:pt x="337" y="226"/>
                    </a:lnTo>
                    <a:lnTo>
                      <a:pt x="337" y="219"/>
                    </a:lnTo>
                    <a:lnTo>
                      <a:pt x="337" y="217"/>
                    </a:lnTo>
                    <a:lnTo>
                      <a:pt x="337" y="215"/>
                    </a:lnTo>
                    <a:lnTo>
                      <a:pt x="339" y="210"/>
                    </a:lnTo>
                    <a:lnTo>
                      <a:pt x="341" y="193"/>
                    </a:lnTo>
                    <a:lnTo>
                      <a:pt x="341" y="188"/>
                    </a:lnTo>
                    <a:lnTo>
                      <a:pt x="341" y="181"/>
                    </a:lnTo>
                    <a:lnTo>
                      <a:pt x="341" y="176"/>
                    </a:lnTo>
                    <a:lnTo>
                      <a:pt x="342" y="170"/>
                    </a:lnTo>
                    <a:lnTo>
                      <a:pt x="342" y="165"/>
                    </a:lnTo>
                    <a:lnTo>
                      <a:pt x="342" y="159"/>
                    </a:lnTo>
                    <a:lnTo>
                      <a:pt x="344" y="141"/>
                    </a:lnTo>
                    <a:lnTo>
                      <a:pt x="344" y="139"/>
                    </a:lnTo>
                    <a:lnTo>
                      <a:pt x="344" y="136"/>
                    </a:lnTo>
                    <a:lnTo>
                      <a:pt x="344" y="132"/>
                    </a:lnTo>
                    <a:lnTo>
                      <a:pt x="349" y="90"/>
                    </a:lnTo>
                    <a:lnTo>
                      <a:pt x="349" y="78"/>
                    </a:lnTo>
                    <a:lnTo>
                      <a:pt x="353" y="46"/>
                    </a:lnTo>
                    <a:lnTo>
                      <a:pt x="354" y="19"/>
                    </a:lnTo>
                    <a:lnTo>
                      <a:pt x="356" y="2"/>
                    </a:lnTo>
                    <a:lnTo>
                      <a:pt x="359" y="0"/>
                    </a:lnTo>
                    <a:lnTo>
                      <a:pt x="429" y="5"/>
                    </a:lnTo>
                    <a:lnTo>
                      <a:pt x="439" y="7"/>
                    </a:lnTo>
                    <a:lnTo>
                      <a:pt x="458" y="7"/>
                    </a:lnTo>
                    <a:close/>
                  </a:path>
                </a:pathLst>
              </a:custGeom>
              <a:solidFill>
                <a:srgbClr val="8DFBD4"/>
              </a:solidFill>
              <a:ln w="4826">
                <a:solidFill>
                  <a:schemeClr val="tx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Freeform 79"/>
              <p:cNvSpPr>
                <a:spLocks/>
              </p:cNvSpPr>
              <p:nvPr/>
            </p:nvSpPr>
            <p:spPr bwMode="auto">
              <a:xfrm>
                <a:off x="5939984" y="5465821"/>
                <a:ext cx="181860" cy="463262"/>
              </a:xfrm>
              <a:custGeom>
                <a:avLst/>
                <a:gdLst>
                  <a:gd name="T0" fmla="*/ 46 w 95"/>
                  <a:gd name="T1" fmla="*/ 39 h 242"/>
                  <a:gd name="T2" fmla="*/ 35 w 95"/>
                  <a:gd name="T3" fmla="*/ 53 h 242"/>
                  <a:gd name="T4" fmla="*/ 30 w 95"/>
                  <a:gd name="T5" fmla="*/ 59 h 242"/>
                  <a:gd name="T6" fmla="*/ 20 w 95"/>
                  <a:gd name="T7" fmla="*/ 78 h 242"/>
                  <a:gd name="T8" fmla="*/ 10 w 95"/>
                  <a:gd name="T9" fmla="*/ 100 h 242"/>
                  <a:gd name="T10" fmla="*/ 5 w 95"/>
                  <a:gd name="T11" fmla="*/ 115 h 242"/>
                  <a:gd name="T12" fmla="*/ 2 w 95"/>
                  <a:gd name="T13" fmla="*/ 132 h 242"/>
                  <a:gd name="T14" fmla="*/ 3 w 95"/>
                  <a:gd name="T15" fmla="*/ 152 h 242"/>
                  <a:gd name="T16" fmla="*/ 7 w 95"/>
                  <a:gd name="T17" fmla="*/ 171 h 242"/>
                  <a:gd name="T18" fmla="*/ 12 w 95"/>
                  <a:gd name="T19" fmla="*/ 190 h 242"/>
                  <a:gd name="T20" fmla="*/ 15 w 95"/>
                  <a:gd name="T21" fmla="*/ 207 h 242"/>
                  <a:gd name="T22" fmla="*/ 20 w 95"/>
                  <a:gd name="T23" fmla="*/ 229 h 242"/>
                  <a:gd name="T24" fmla="*/ 20 w 95"/>
                  <a:gd name="T25" fmla="*/ 242 h 242"/>
                  <a:gd name="T26" fmla="*/ 20 w 95"/>
                  <a:gd name="T27" fmla="*/ 230 h 242"/>
                  <a:gd name="T28" fmla="*/ 17 w 95"/>
                  <a:gd name="T29" fmla="*/ 212 h 242"/>
                  <a:gd name="T30" fmla="*/ 13 w 95"/>
                  <a:gd name="T31" fmla="*/ 203 h 242"/>
                  <a:gd name="T32" fmla="*/ 12 w 95"/>
                  <a:gd name="T33" fmla="*/ 198 h 242"/>
                  <a:gd name="T34" fmla="*/ 8 w 95"/>
                  <a:gd name="T35" fmla="*/ 191 h 242"/>
                  <a:gd name="T36" fmla="*/ 7 w 95"/>
                  <a:gd name="T37" fmla="*/ 186 h 242"/>
                  <a:gd name="T38" fmla="*/ 5 w 95"/>
                  <a:gd name="T39" fmla="*/ 180 h 242"/>
                  <a:gd name="T40" fmla="*/ 2 w 95"/>
                  <a:gd name="T41" fmla="*/ 173 h 242"/>
                  <a:gd name="T42" fmla="*/ 3 w 95"/>
                  <a:gd name="T43" fmla="*/ 169 h 242"/>
                  <a:gd name="T44" fmla="*/ 3 w 95"/>
                  <a:gd name="T45" fmla="*/ 166 h 242"/>
                  <a:gd name="T46" fmla="*/ 2 w 95"/>
                  <a:gd name="T47" fmla="*/ 156 h 242"/>
                  <a:gd name="T48" fmla="*/ 2 w 95"/>
                  <a:gd name="T49" fmla="*/ 137 h 242"/>
                  <a:gd name="T50" fmla="*/ 2 w 95"/>
                  <a:gd name="T51" fmla="*/ 127 h 242"/>
                  <a:gd name="T52" fmla="*/ 3 w 95"/>
                  <a:gd name="T53" fmla="*/ 117 h 242"/>
                  <a:gd name="T54" fmla="*/ 5 w 95"/>
                  <a:gd name="T55" fmla="*/ 112 h 242"/>
                  <a:gd name="T56" fmla="*/ 5 w 95"/>
                  <a:gd name="T57" fmla="*/ 102 h 242"/>
                  <a:gd name="T58" fmla="*/ 7 w 95"/>
                  <a:gd name="T59" fmla="*/ 98 h 242"/>
                  <a:gd name="T60" fmla="*/ 12 w 95"/>
                  <a:gd name="T61" fmla="*/ 88 h 242"/>
                  <a:gd name="T62" fmla="*/ 13 w 95"/>
                  <a:gd name="T63" fmla="*/ 83 h 242"/>
                  <a:gd name="T64" fmla="*/ 15 w 95"/>
                  <a:gd name="T65" fmla="*/ 80 h 242"/>
                  <a:gd name="T66" fmla="*/ 19 w 95"/>
                  <a:gd name="T67" fmla="*/ 78 h 242"/>
                  <a:gd name="T68" fmla="*/ 20 w 95"/>
                  <a:gd name="T69" fmla="*/ 73 h 242"/>
                  <a:gd name="T70" fmla="*/ 24 w 95"/>
                  <a:gd name="T71" fmla="*/ 66 h 242"/>
                  <a:gd name="T72" fmla="*/ 29 w 95"/>
                  <a:gd name="T73" fmla="*/ 61 h 242"/>
                  <a:gd name="T74" fmla="*/ 30 w 95"/>
                  <a:gd name="T75" fmla="*/ 58 h 242"/>
                  <a:gd name="T76" fmla="*/ 34 w 95"/>
                  <a:gd name="T77" fmla="*/ 54 h 242"/>
                  <a:gd name="T78" fmla="*/ 41 w 95"/>
                  <a:gd name="T79" fmla="*/ 44 h 242"/>
                  <a:gd name="T80" fmla="*/ 42 w 95"/>
                  <a:gd name="T81" fmla="*/ 36 h 242"/>
                  <a:gd name="T82" fmla="*/ 44 w 95"/>
                  <a:gd name="T83" fmla="*/ 36 h 242"/>
                  <a:gd name="T84" fmla="*/ 47 w 95"/>
                  <a:gd name="T85" fmla="*/ 30 h 242"/>
                  <a:gd name="T86" fmla="*/ 49 w 95"/>
                  <a:gd name="T87" fmla="*/ 25 h 242"/>
                  <a:gd name="T88" fmla="*/ 51 w 95"/>
                  <a:gd name="T89" fmla="*/ 25 h 242"/>
                  <a:gd name="T90" fmla="*/ 54 w 95"/>
                  <a:gd name="T91" fmla="*/ 27 h 242"/>
                  <a:gd name="T92" fmla="*/ 58 w 95"/>
                  <a:gd name="T93" fmla="*/ 25 h 242"/>
                  <a:gd name="T94" fmla="*/ 56 w 95"/>
                  <a:gd name="T95" fmla="*/ 20 h 242"/>
                  <a:gd name="T96" fmla="*/ 68 w 95"/>
                  <a:gd name="T97" fmla="*/ 17 h 242"/>
                  <a:gd name="T98" fmla="*/ 71 w 95"/>
                  <a:gd name="T99" fmla="*/ 15 h 242"/>
                  <a:gd name="T100" fmla="*/ 76 w 95"/>
                  <a:gd name="T101" fmla="*/ 10 h 242"/>
                  <a:gd name="T102" fmla="*/ 81 w 95"/>
                  <a:gd name="T103" fmla="*/ 7 h 242"/>
                  <a:gd name="T104" fmla="*/ 91 w 95"/>
                  <a:gd name="T105" fmla="*/ 3 h 242"/>
                  <a:gd name="T106" fmla="*/ 95 w 95"/>
                  <a:gd name="T107" fmla="*/ 0 h 242"/>
                  <a:gd name="T108" fmla="*/ 95 w 95"/>
                  <a:gd name="T109" fmla="*/ 3 h 242"/>
                  <a:gd name="T110" fmla="*/ 81 w 95"/>
                  <a:gd name="T111" fmla="*/ 10 h 242"/>
                  <a:gd name="T112" fmla="*/ 63 w 95"/>
                  <a:gd name="T113" fmla="*/ 2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 h="242">
                    <a:moveTo>
                      <a:pt x="63" y="24"/>
                    </a:moveTo>
                    <a:lnTo>
                      <a:pt x="52" y="32"/>
                    </a:lnTo>
                    <a:lnTo>
                      <a:pt x="46" y="39"/>
                    </a:lnTo>
                    <a:lnTo>
                      <a:pt x="42" y="44"/>
                    </a:lnTo>
                    <a:lnTo>
                      <a:pt x="39" y="47"/>
                    </a:lnTo>
                    <a:lnTo>
                      <a:pt x="35" y="53"/>
                    </a:lnTo>
                    <a:lnTo>
                      <a:pt x="35" y="54"/>
                    </a:lnTo>
                    <a:lnTo>
                      <a:pt x="34" y="56"/>
                    </a:lnTo>
                    <a:lnTo>
                      <a:pt x="30" y="59"/>
                    </a:lnTo>
                    <a:lnTo>
                      <a:pt x="27" y="64"/>
                    </a:lnTo>
                    <a:lnTo>
                      <a:pt x="24" y="73"/>
                    </a:lnTo>
                    <a:lnTo>
                      <a:pt x="20" y="78"/>
                    </a:lnTo>
                    <a:lnTo>
                      <a:pt x="17" y="83"/>
                    </a:lnTo>
                    <a:lnTo>
                      <a:pt x="12" y="93"/>
                    </a:lnTo>
                    <a:lnTo>
                      <a:pt x="10" y="100"/>
                    </a:lnTo>
                    <a:lnTo>
                      <a:pt x="7" y="107"/>
                    </a:lnTo>
                    <a:lnTo>
                      <a:pt x="5" y="114"/>
                    </a:lnTo>
                    <a:lnTo>
                      <a:pt x="5" y="115"/>
                    </a:lnTo>
                    <a:lnTo>
                      <a:pt x="3" y="122"/>
                    </a:lnTo>
                    <a:lnTo>
                      <a:pt x="3" y="127"/>
                    </a:lnTo>
                    <a:lnTo>
                      <a:pt x="2" y="132"/>
                    </a:lnTo>
                    <a:lnTo>
                      <a:pt x="2" y="139"/>
                    </a:lnTo>
                    <a:lnTo>
                      <a:pt x="2" y="144"/>
                    </a:lnTo>
                    <a:lnTo>
                      <a:pt x="3" y="152"/>
                    </a:lnTo>
                    <a:lnTo>
                      <a:pt x="3" y="158"/>
                    </a:lnTo>
                    <a:lnTo>
                      <a:pt x="5" y="164"/>
                    </a:lnTo>
                    <a:lnTo>
                      <a:pt x="7" y="171"/>
                    </a:lnTo>
                    <a:lnTo>
                      <a:pt x="8" y="183"/>
                    </a:lnTo>
                    <a:lnTo>
                      <a:pt x="10" y="186"/>
                    </a:lnTo>
                    <a:lnTo>
                      <a:pt x="12" y="190"/>
                    </a:lnTo>
                    <a:lnTo>
                      <a:pt x="12" y="191"/>
                    </a:lnTo>
                    <a:lnTo>
                      <a:pt x="15" y="203"/>
                    </a:lnTo>
                    <a:lnTo>
                      <a:pt x="15" y="207"/>
                    </a:lnTo>
                    <a:lnTo>
                      <a:pt x="19" y="217"/>
                    </a:lnTo>
                    <a:lnTo>
                      <a:pt x="19" y="222"/>
                    </a:lnTo>
                    <a:lnTo>
                      <a:pt x="20" y="229"/>
                    </a:lnTo>
                    <a:lnTo>
                      <a:pt x="22" y="241"/>
                    </a:lnTo>
                    <a:lnTo>
                      <a:pt x="22" y="242"/>
                    </a:lnTo>
                    <a:lnTo>
                      <a:pt x="20" y="242"/>
                    </a:lnTo>
                    <a:lnTo>
                      <a:pt x="20" y="239"/>
                    </a:lnTo>
                    <a:lnTo>
                      <a:pt x="20" y="234"/>
                    </a:lnTo>
                    <a:lnTo>
                      <a:pt x="20" y="230"/>
                    </a:lnTo>
                    <a:lnTo>
                      <a:pt x="19" y="227"/>
                    </a:lnTo>
                    <a:lnTo>
                      <a:pt x="19" y="220"/>
                    </a:lnTo>
                    <a:lnTo>
                      <a:pt x="17" y="212"/>
                    </a:lnTo>
                    <a:lnTo>
                      <a:pt x="15" y="208"/>
                    </a:lnTo>
                    <a:lnTo>
                      <a:pt x="13" y="207"/>
                    </a:lnTo>
                    <a:lnTo>
                      <a:pt x="13" y="203"/>
                    </a:lnTo>
                    <a:lnTo>
                      <a:pt x="13" y="202"/>
                    </a:lnTo>
                    <a:lnTo>
                      <a:pt x="13" y="200"/>
                    </a:lnTo>
                    <a:lnTo>
                      <a:pt x="12" y="198"/>
                    </a:lnTo>
                    <a:lnTo>
                      <a:pt x="10" y="195"/>
                    </a:lnTo>
                    <a:lnTo>
                      <a:pt x="10" y="193"/>
                    </a:lnTo>
                    <a:lnTo>
                      <a:pt x="8" y="191"/>
                    </a:lnTo>
                    <a:lnTo>
                      <a:pt x="8" y="190"/>
                    </a:lnTo>
                    <a:lnTo>
                      <a:pt x="8" y="188"/>
                    </a:lnTo>
                    <a:lnTo>
                      <a:pt x="7" y="186"/>
                    </a:lnTo>
                    <a:lnTo>
                      <a:pt x="7" y="185"/>
                    </a:lnTo>
                    <a:lnTo>
                      <a:pt x="5" y="181"/>
                    </a:lnTo>
                    <a:lnTo>
                      <a:pt x="5" y="180"/>
                    </a:lnTo>
                    <a:lnTo>
                      <a:pt x="5" y="174"/>
                    </a:lnTo>
                    <a:lnTo>
                      <a:pt x="3" y="174"/>
                    </a:lnTo>
                    <a:lnTo>
                      <a:pt x="2" y="173"/>
                    </a:lnTo>
                    <a:lnTo>
                      <a:pt x="2" y="171"/>
                    </a:lnTo>
                    <a:lnTo>
                      <a:pt x="3" y="171"/>
                    </a:lnTo>
                    <a:lnTo>
                      <a:pt x="3" y="169"/>
                    </a:lnTo>
                    <a:lnTo>
                      <a:pt x="3" y="168"/>
                    </a:lnTo>
                    <a:lnTo>
                      <a:pt x="2" y="166"/>
                    </a:lnTo>
                    <a:lnTo>
                      <a:pt x="3" y="166"/>
                    </a:lnTo>
                    <a:lnTo>
                      <a:pt x="2" y="164"/>
                    </a:lnTo>
                    <a:lnTo>
                      <a:pt x="2" y="163"/>
                    </a:lnTo>
                    <a:lnTo>
                      <a:pt x="2" y="156"/>
                    </a:lnTo>
                    <a:lnTo>
                      <a:pt x="0" y="154"/>
                    </a:lnTo>
                    <a:lnTo>
                      <a:pt x="2" y="149"/>
                    </a:lnTo>
                    <a:lnTo>
                      <a:pt x="2" y="137"/>
                    </a:lnTo>
                    <a:lnTo>
                      <a:pt x="2" y="136"/>
                    </a:lnTo>
                    <a:lnTo>
                      <a:pt x="2" y="134"/>
                    </a:lnTo>
                    <a:lnTo>
                      <a:pt x="2" y="127"/>
                    </a:lnTo>
                    <a:lnTo>
                      <a:pt x="2" y="122"/>
                    </a:lnTo>
                    <a:lnTo>
                      <a:pt x="2" y="119"/>
                    </a:lnTo>
                    <a:lnTo>
                      <a:pt x="3" y="117"/>
                    </a:lnTo>
                    <a:lnTo>
                      <a:pt x="3" y="114"/>
                    </a:lnTo>
                    <a:lnTo>
                      <a:pt x="3" y="112"/>
                    </a:lnTo>
                    <a:lnTo>
                      <a:pt x="5" y="112"/>
                    </a:lnTo>
                    <a:lnTo>
                      <a:pt x="3" y="108"/>
                    </a:lnTo>
                    <a:lnTo>
                      <a:pt x="5" y="105"/>
                    </a:lnTo>
                    <a:lnTo>
                      <a:pt x="5" y="102"/>
                    </a:lnTo>
                    <a:lnTo>
                      <a:pt x="7" y="102"/>
                    </a:lnTo>
                    <a:lnTo>
                      <a:pt x="7" y="100"/>
                    </a:lnTo>
                    <a:lnTo>
                      <a:pt x="7" y="98"/>
                    </a:lnTo>
                    <a:lnTo>
                      <a:pt x="8" y="95"/>
                    </a:lnTo>
                    <a:lnTo>
                      <a:pt x="10" y="91"/>
                    </a:lnTo>
                    <a:lnTo>
                      <a:pt x="12" y="88"/>
                    </a:lnTo>
                    <a:lnTo>
                      <a:pt x="13" y="86"/>
                    </a:lnTo>
                    <a:lnTo>
                      <a:pt x="13" y="85"/>
                    </a:lnTo>
                    <a:lnTo>
                      <a:pt x="13" y="83"/>
                    </a:lnTo>
                    <a:lnTo>
                      <a:pt x="15" y="83"/>
                    </a:lnTo>
                    <a:lnTo>
                      <a:pt x="17" y="81"/>
                    </a:lnTo>
                    <a:lnTo>
                      <a:pt x="15" y="80"/>
                    </a:lnTo>
                    <a:lnTo>
                      <a:pt x="17" y="76"/>
                    </a:lnTo>
                    <a:lnTo>
                      <a:pt x="19" y="76"/>
                    </a:lnTo>
                    <a:lnTo>
                      <a:pt x="19" y="78"/>
                    </a:lnTo>
                    <a:lnTo>
                      <a:pt x="19" y="76"/>
                    </a:lnTo>
                    <a:lnTo>
                      <a:pt x="20" y="75"/>
                    </a:lnTo>
                    <a:lnTo>
                      <a:pt x="20" y="73"/>
                    </a:lnTo>
                    <a:lnTo>
                      <a:pt x="20" y="71"/>
                    </a:lnTo>
                    <a:lnTo>
                      <a:pt x="22" y="68"/>
                    </a:lnTo>
                    <a:lnTo>
                      <a:pt x="24" y="66"/>
                    </a:lnTo>
                    <a:lnTo>
                      <a:pt x="25" y="66"/>
                    </a:lnTo>
                    <a:lnTo>
                      <a:pt x="27" y="64"/>
                    </a:lnTo>
                    <a:lnTo>
                      <a:pt x="29" y="61"/>
                    </a:lnTo>
                    <a:lnTo>
                      <a:pt x="29" y="59"/>
                    </a:lnTo>
                    <a:lnTo>
                      <a:pt x="30" y="59"/>
                    </a:lnTo>
                    <a:lnTo>
                      <a:pt x="30" y="58"/>
                    </a:lnTo>
                    <a:lnTo>
                      <a:pt x="27" y="58"/>
                    </a:lnTo>
                    <a:lnTo>
                      <a:pt x="27" y="56"/>
                    </a:lnTo>
                    <a:lnTo>
                      <a:pt x="34" y="54"/>
                    </a:lnTo>
                    <a:lnTo>
                      <a:pt x="35" y="53"/>
                    </a:lnTo>
                    <a:lnTo>
                      <a:pt x="37" y="47"/>
                    </a:lnTo>
                    <a:lnTo>
                      <a:pt x="41" y="44"/>
                    </a:lnTo>
                    <a:lnTo>
                      <a:pt x="41" y="41"/>
                    </a:lnTo>
                    <a:lnTo>
                      <a:pt x="41" y="39"/>
                    </a:lnTo>
                    <a:lnTo>
                      <a:pt x="42" y="36"/>
                    </a:lnTo>
                    <a:lnTo>
                      <a:pt x="42" y="37"/>
                    </a:lnTo>
                    <a:lnTo>
                      <a:pt x="44" y="37"/>
                    </a:lnTo>
                    <a:lnTo>
                      <a:pt x="44" y="36"/>
                    </a:lnTo>
                    <a:lnTo>
                      <a:pt x="46" y="34"/>
                    </a:lnTo>
                    <a:lnTo>
                      <a:pt x="46" y="32"/>
                    </a:lnTo>
                    <a:lnTo>
                      <a:pt x="47" y="30"/>
                    </a:lnTo>
                    <a:lnTo>
                      <a:pt x="49" y="30"/>
                    </a:lnTo>
                    <a:lnTo>
                      <a:pt x="49" y="29"/>
                    </a:lnTo>
                    <a:lnTo>
                      <a:pt x="49" y="25"/>
                    </a:lnTo>
                    <a:lnTo>
                      <a:pt x="51" y="25"/>
                    </a:lnTo>
                    <a:lnTo>
                      <a:pt x="51" y="24"/>
                    </a:lnTo>
                    <a:lnTo>
                      <a:pt x="51" y="25"/>
                    </a:lnTo>
                    <a:lnTo>
                      <a:pt x="52" y="25"/>
                    </a:lnTo>
                    <a:lnTo>
                      <a:pt x="52" y="27"/>
                    </a:lnTo>
                    <a:lnTo>
                      <a:pt x="54" y="27"/>
                    </a:lnTo>
                    <a:lnTo>
                      <a:pt x="56" y="27"/>
                    </a:lnTo>
                    <a:lnTo>
                      <a:pt x="56" y="25"/>
                    </a:lnTo>
                    <a:lnTo>
                      <a:pt x="58" y="25"/>
                    </a:lnTo>
                    <a:lnTo>
                      <a:pt x="58" y="24"/>
                    </a:lnTo>
                    <a:lnTo>
                      <a:pt x="56" y="22"/>
                    </a:lnTo>
                    <a:lnTo>
                      <a:pt x="56" y="20"/>
                    </a:lnTo>
                    <a:lnTo>
                      <a:pt x="59" y="19"/>
                    </a:lnTo>
                    <a:lnTo>
                      <a:pt x="64" y="19"/>
                    </a:lnTo>
                    <a:lnTo>
                      <a:pt x="68" y="17"/>
                    </a:lnTo>
                    <a:lnTo>
                      <a:pt x="68" y="15"/>
                    </a:lnTo>
                    <a:lnTo>
                      <a:pt x="69" y="15"/>
                    </a:lnTo>
                    <a:lnTo>
                      <a:pt x="71" y="15"/>
                    </a:lnTo>
                    <a:lnTo>
                      <a:pt x="71" y="14"/>
                    </a:lnTo>
                    <a:lnTo>
                      <a:pt x="71" y="12"/>
                    </a:lnTo>
                    <a:lnTo>
                      <a:pt x="76" y="10"/>
                    </a:lnTo>
                    <a:lnTo>
                      <a:pt x="76" y="8"/>
                    </a:lnTo>
                    <a:lnTo>
                      <a:pt x="78" y="7"/>
                    </a:lnTo>
                    <a:lnTo>
                      <a:pt x="81" y="7"/>
                    </a:lnTo>
                    <a:lnTo>
                      <a:pt x="83" y="5"/>
                    </a:lnTo>
                    <a:lnTo>
                      <a:pt x="88" y="3"/>
                    </a:lnTo>
                    <a:lnTo>
                      <a:pt x="91" y="3"/>
                    </a:lnTo>
                    <a:lnTo>
                      <a:pt x="91" y="2"/>
                    </a:lnTo>
                    <a:lnTo>
                      <a:pt x="93" y="2"/>
                    </a:lnTo>
                    <a:lnTo>
                      <a:pt x="95" y="0"/>
                    </a:lnTo>
                    <a:lnTo>
                      <a:pt x="93" y="0"/>
                    </a:lnTo>
                    <a:lnTo>
                      <a:pt x="95" y="0"/>
                    </a:lnTo>
                    <a:lnTo>
                      <a:pt x="95" y="3"/>
                    </a:lnTo>
                    <a:lnTo>
                      <a:pt x="95" y="5"/>
                    </a:lnTo>
                    <a:lnTo>
                      <a:pt x="91" y="5"/>
                    </a:lnTo>
                    <a:lnTo>
                      <a:pt x="81" y="10"/>
                    </a:lnTo>
                    <a:lnTo>
                      <a:pt x="74" y="15"/>
                    </a:lnTo>
                    <a:lnTo>
                      <a:pt x="68" y="19"/>
                    </a:lnTo>
                    <a:lnTo>
                      <a:pt x="63" y="2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7" name="Freeform 80"/>
              <p:cNvSpPr>
                <a:spLocks/>
              </p:cNvSpPr>
              <p:nvPr/>
            </p:nvSpPr>
            <p:spPr bwMode="auto">
              <a:xfrm>
                <a:off x="4398967" y="3811861"/>
                <a:ext cx="2222509" cy="2159336"/>
              </a:xfrm>
              <a:custGeom>
                <a:avLst/>
                <a:gdLst>
                  <a:gd name="T0" fmla="*/ 536 w 1161"/>
                  <a:gd name="T1" fmla="*/ 5 h 1128"/>
                  <a:gd name="T2" fmla="*/ 597 w 1161"/>
                  <a:gd name="T3" fmla="*/ 8 h 1128"/>
                  <a:gd name="T4" fmla="*/ 612 w 1161"/>
                  <a:gd name="T5" fmla="*/ 222 h 1128"/>
                  <a:gd name="T6" fmla="*/ 661 w 1161"/>
                  <a:gd name="T7" fmla="*/ 237 h 1128"/>
                  <a:gd name="T8" fmla="*/ 717 w 1161"/>
                  <a:gd name="T9" fmla="*/ 259 h 1128"/>
                  <a:gd name="T10" fmla="*/ 766 w 1161"/>
                  <a:gd name="T11" fmla="*/ 273 h 1128"/>
                  <a:gd name="T12" fmla="*/ 800 w 1161"/>
                  <a:gd name="T13" fmla="*/ 285 h 1128"/>
                  <a:gd name="T14" fmla="*/ 835 w 1161"/>
                  <a:gd name="T15" fmla="*/ 285 h 1128"/>
                  <a:gd name="T16" fmla="*/ 857 w 1161"/>
                  <a:gd name="T17" fmla="*/ 279 h 1128"/>
                  <a:gd name="T18" fmla="*/ 885 w 1161"/>
                  <a:gd name="T19" fmla="*/ 288 h 1128"/>
                  <a:gd name="T20" fmla="*/ 925 w 1161"/>
                  <a:gd name="T21" fmla="*/ 293 h 1128"/>
                  <a:gd name="T22" fmla="*/ 998 w 1161"/>
                  <a:gd name="T23" fmla="*/ 288 h 1128"/>
                  <a:gd name="T24" fmla="*/ 1047 w 1161"/>
                  <a:gd name="T25" fmla="*/ 307 h 1128"/>
                  <a:gd name="T26" fmla="*/ 1108 w 1161"/>
                  <a:gd name="T27" fmla="*/ 329 h 1128"/>
                  <a:gd name="T28" fmla="*/ 1110 w 1161"/>
                  <a:gd name="T29" fmla="*/ 383 h 1128"/>
                  <a:gd name="T30" fmla="*/ 1110 w 1161"/>
                  <a:gd name="T31" fmla="*/ 432 h 1128"/>
                  <a:gd name="T32" fmla="*/ 1122 w 1161"/>
                  <a:gd name="T33" fmla="*/ 493 h 1128"/>
                  <a:gd name="T34" fmla="*/ 1150 w 1161"/>
                  <a:gd name="T35" fmla="*/ 557 h 1128"/>
                  <a:gd name="T36" fmla="*/ 1142 w 1161"/>
                  <a:gd name="T37" fmla="*/ 634 h 1128"/>
                  <a:gd name="T38" fmla="*/ 1139 w 1161"/>
                  <a:gd name="T39" fmla="*/ 691 h 1128"/>
                  <a:gd name="T40" fmla="*/ 1059 w 1161"/>
                  <a:gd name="T41" fmla="*/ 752 h 1128"/>
                  <a:gd name="T42" fmla="*/ 1066 w 1161"/>
                  <a:gd name="T43" fmla="*/ 745 h 1128"/>
                  <a:gd name="T44" fmla="*/ 1059 w 1161"/>
                  <a:gd name="T45" fmla="*/ 740 h 1128"/>
                  <a:gd name="T46" fmla="*/ 1049 w 1161"/>
                  <a:gd name="T47" fmla="*/ 717 h 1128"/>
                  <a:gd name="T48" fmla="*/ 1030 w 1161"/>
                  <a:gd name="T49" fmla="*/ 732 h 1128"/>
                  <a:gd name="T50" fmla="*/ 1039 w 1161"/>
                  <a:gd name="T51" fmla="*/ 761 h 1128"/>
                  <a:gd name="T52" fmla="*/ 1049 w 1161"/>
                  <a:gd name="T53" fmla="*/ 766 h 1128"/>
                  <a:gd name="T54" fmla="*/ 983 w 1161"/>
                  <a:gd name="T55" fmla="*/ 817 h 1128"/>
                  <a:gd name="T56" fmla="*/ 907 w 1161"/>
                  <a:gd name="T57" fmla="*/ 857 h 1128"/>
                  <a:gd name="T58" fmla="*/ 934 w 1161"/>
                  <a:gd name="T59" fmla="*/ 835 h 1128"/>
                  <a:gd name="T60" fmla="*/ 912 w 1161"/>
                  <a:gd name="T61" fmla="*/ 830 h 1128"/>
                  <a:gd name="T62" fmla="*/ 885 w 1161"/>
                  <a:gd name="T63" fmla="*/ 832 h 1128"/>
                  <a:gd name="T64" fmla="*/ 886 w 1161"/>
                  <a:gd name="T65" fmla="*/ 842 h 1128"/>
                  <a:gd name="T66" fmla="*/ 881 w 1161"/>
                  <a:gd name="T67" fmla="*/ 866 h 1128"/>
                  <a:gd name="T68" fmla="*/ 863 w 1161"/>
                  <a:gd name="T69" fmla="*/ 871 h 1128"/>
                  <a:gd name="T70" fmla="*/ 842 w 1161"/>
                  <a:gd name="T71" fmla="*/ 898 h 1128"/>
                  <a:gd name="T72" fmla="*/ 820 w 1161"/>
                  <a:gd name="T73" fmla="*/ 915 h 1128"/>
                  <a:gd name="T74" fmla="*/ 815 w 1161"/>
                  <a:gd name="T75" fmla="*/ 944 h 1128"/>
                  <a:gd name="T76" fmla="*/ 798 w 1161"/>
                  <a:gd name="T77" fmla="*/ 976 h 1128"/>
                  <a:gd name="T78" fmla="*/ 788 w 1161"/>
                  <a:gd name="T79" fmla="*/ 974 h 1128"/>
                  <a:gd name="T80" fmla="*/ 803 w 1161"/>
                  <a:gd name="T81" fmla="*/ 981 h 1128"/>
                  <a:gd name="T82" fmla="*/ 791 w 1161"/>
                  <a:gd name="T83" fmla="*/ 1008 h 1128"/>
                  <a:gd name="T84" fmla="*/ 798 w 1161"/>
                  <a:gd name="T85" fmla="*/ 1038 h 1128"/>
                  <a:gd name="T86" fmla="*/ 805 w 1161"/>
                  <a:gd name="T87" fmla="*/ 1069 h 1128"/>
                  <a:gd name="T88" fmla="*/ 812 w 1161"/>
                  <a:gd name="T89" fmla="*/ 1084 h 1128"/>
                  <a:gd name="T90" fmla="*/ 822 w 1161"/>
                  <a:gd name="T91" fmla="*/ 1111 h 1128"/>
                  <a:gd name="T92" fmla="*/ 808 w 1161"/>
                  <a:gd name="T93" fmla="*/ 1122 h 1128"/>
                  <a:gd name="T94" fmla="*/ 708 w 1161"/>
                  <a:gd name="T95" fmla="*/ 1094 h 1128"/>
                  <a:gd name="T96" fmla="*/ 627 w 1161"/>
                  <a:gd name="T97" fmla="*/ 1020 h 1128"/>
                  <a:gd name="T98" fmla="*/ 608 w 1161"/>
                  <a:gd name="T99" fmla="*/ 959 h 1128"/>
                  <a:gd name="T100" fmla="*/ 551 w 1161"/>
                  <a:gd name="T101" fmla="*/ 876 h 1128"/>
                  <a:gd name="T102" fmla="*/ 520 w 1161"/>
                  <a:gd name="T103" fmla="*/ 815 h 1128"/>
                  <a:gd name="T104" fmla="*/ 466 w 1161"/>
                  <a:gd name="T105" fmla="*/ 734 h 1128"/>
                  <a:gd name="T106" fmla="*/ 366 w 1161"/>
                  <a:gd name="T107" fmla="*/ 688 h 1128"/>
                  <a:gd name="T108" fmla="*/ 310 w 1161"/>
                  <a:gd name="T109" fmla="*/ 727 h 1128"/>
                  <a:gd name="T110" fmla="*/ 246 w 1161"/>
                  <a:gd name="T111" fmla="*/ 756 h 1128"/>
                  <a:gd name="T112" fmla="*/ 178 w 1161"/>
                  <a:gd name="T113" fmla="*/ 706 h 1128"/>
                  <a:gd name="T114" fmla="*/ 136 w 1161"/>
                  <a:gd name="T115" fmla="*/ 612 h 1128"/>
                  <a:gd name="T116" fmla="*/ 73 w 1161"/>
                  <a:gd name="T117" fmla="*/ 529 h 1128"/>
                  <a:gd name="T118" fmla="*/ 10 w 1161"/>
                  <a:gd name="T119" fmla="*/ 45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1" h="1128">
                    <a:moveTo>
                      <a:pt x="453" y="0"/>
                    </a:moveTo>
                    <a:lnTo>
                      <a:pt x="454" y="0"/>
                    </a:lnTo>
                    <a:lnTo>
                      <a:pt x="456" y="2"/>
                    </a:lnTo>
                    <a:lnTo>
                      <a:pt x="461" y="2"/>
                    </a:lnTo>
                    <a:lnTo>
                      <a:pt x="463" y="2"/>
                    </a:lnTo>
                    <a:lnTo>
                      <a:pt x="466" y="2"/>
                    </a:lnTo>
                    <a:lnTo>
                      <a:pt x="470" y="2"/>
                    </a:lnTo>
                    <a:lnTo>
                      <a:pt x="514" y="5"/>
                    </a:lnTo>
                    <a:lnTo>
                      <a:pt x="517" y="5"/>
                    </a:lnTo>
                    <a:lnTo>
                      <a:pt x="522" y="5"/>
                    </a:lnTo>
                    <a:lnTo>
                      <a:pt x="524" y="5"/>
                    </a:lnTo>
                    <a:lnTo>
                      <a:pt x="525" y="5"/>
                    </a:lnTo>
                    <a:lnTo>
                      <a:pt x="527" y="5"/>
                    </a:lnTo>
                    <a:lnTo>
                      <a:pt x="530" y="5"/>
                    </a:lnTo>
                    <a:lnTo>
                      <a:pt x="532" y="5"/>
                    </a:lnTo>
                    <a:lnTo>
                      <a:pt x="534" y="5"/>
                    </a:lnTo>
                    <a:lnTo>
                      <a:pt x="536" y="5"/>
                    </a:lnTo>
                    <a:lnTo>
                      <a:pt x="537" y="5"/>
                    </a:lnTo>
                    <a:lnTo>
                      <a:pt x="541" y="7"/>
                    </a:lnTo>
                    <a:lnTo>
                      <a:pt x="544" y="7"/>
                    </a:lnTo>
                    <a:lnTo>
                      <a:pt x="546" y="7"/>
                    </a:lnTo>
                    <a:lnTo>
                      <a:pt x="549" y="7"/>
                    </a:lnTo>
                    <a:lnTo>
                      <a:pt x="554" y="7"/>
                    </a:lnTo>
                    <a:lnTo>
                      <a:pt x="556" y="7"/>
                    </a:lnTo>
                    <a:lnTo>
                      <a:pt x="559" y="7"/>
                    </a:lnTo>
                    <a:lnTo>
                      <a:pt x="561" y="7"/>
                    </a:lnTo>
                    <a:lnTo>
                      <a:pt x="568" y="7"/>
                    </a:lnTo>
                    <a:lnTo>
                      <a:pt x="569" y="7"/>
                    </a:lnTo>
                    <a:lnTo>
                      <a:pt x="573" y="8"/>
                    </a:lnTo>
                    <a:lnTo>
                      <a:pt x="575" y="8"/>
                    </a:lnTo>
                    <a:lnTo>
                      <a:pt x="576" y="8"/>
                    </a:lnTo>
                    <a:lnTo>
                      <a:pt x="578" y="8"/>
                    </a:lnTo>
                    <a:lnTo>
                      <a:pt x="588" y="8"/>
                    </a:lnTo>
                    <a:lnTo>
                      <a:pt x="597" y="8"/>
                    </a:lnTo>
                    <a:lnTo>
                      <a:pt x="603" y="8"/>
                    </a:lnTo>
                    <a:lnTo>
                      <a:pt x="602" y="56"/>
                    </a:lnTo>
                    <a:lnTo>
                      <a:pt x="602" y="73"/>
                    </a:lnTo>
                    <a:lnTo>
                      <a:pt x="600" y="100"/>
                    </a:lnTo>
                    <a:lnTo>
                      <a:pt x="598" y="120"/>
                    </a:lnTo>
                    <a:lnTo>
                      <a:pt x="598" y="146"/>
                    </a:lnTo>
                    <a:lnTo>
                      <a:pt x="597" y="161"/>
                    </a:lnTo>
                    <a:lnTo>
                      <a:pt x="595" y="190"/>
                    </a:lnTo>
                    <a:lnTo>
                      <a:pt x="595" y="210"/>
                    </a:lnTo>
                    <a:lnTo>
                      <a:pt x="598" y="208"/>
                    </a:lnTo>
                    <a:lnTo>
                      <a:pt x="600" y="208"/>
                    </a:lnTo>
                    <a:lnTo>
                      <a:pt x="602" y="208"/>
                    </a:lnTo>
                    <a:lnTo>
                      <a:pt x="605" y="212"/>
                    </a:lnTo>
                    <a:lnTo>
                      <a:pt x="605" y="213"/>
                    </a:lnTo>
                    <a:lnTo>
                      <a:pt x="607" y="213"/>
                    </a:lnTo>
                    <a:lnTo>
                      <a:pt x="608" y="217"/>
                    </a:lnTo>
                    <a:lnTo>
                      <a:pt x="612" y="222"/>
                    </a:lnTo>
                    <a:lnTo>
                      <a:pt x="614" y="224"/>
                    </a:lnTo>
                    <a:lnTo>
                      <a:pt x="620" y="230"/>
                    </a:lnTo>
                    <a:lnTo>
                      <a:pt x="622" y="230"/>
                    </a:lnTo>
                    <a:lnTo>
                      <a:pt x="627" y="230"/>
                    </a:lnTo>
                    <a:lnTo>
                      <a:pt x="630" y="227"/>
                    </a:lnTo>
                    <a:lnTo>
                      <a:pt x="630" y="225"/>
                    </a:lnTo>
                    <a:lnTo>
                      <a:pt x="636" y="227"/>
                    </a:lnTo>
                    <a:lnTo>
                      <a:pt x="637" y="227"/>
                    </a:lnTo>
                    <a:lnTo>
                      <a:pt x="639" y="229"/>
                    </a:lnTo>
                    <a:lnTo>
                      <a:pt x="641" y="229"/>
                    </a:lnTo>
                    <a:lnTo>
                      <a:pt x="642" y="230"/>
                    </a:lnTo>
                    <a:lnTo>
                      <a:pt x="646" y="232"/>
                    </a:lnTo>
                    <a:lnTo>
                      <a:pt x="646" y="230"/>
                    </a:lnTo>
                    <a:lnTo>
                      <a:pt x="649" y="224"/>
                    </a:lnTo>
                    <a:lnTo>
                      <a:pt x="658" y="229"/>
                    </a:lnTo>
                    <a:lnTo>
                      <a:pt x="661" y="235"/>
                    </a:lnTo>
                    <a:lnTo>
                      <a:pt x="661" y="237"/>
                    </a:lnTo>
                    <a:lnTo>
                      <a:pt x="661" y="239"/>
                    </a:lnTo>
                    <a:lnTo>
                      <a:pt x="661" y="241"/>
                    </a:lnTo>
                    <a:lnTo>
                      <a:pt x="663" y="249"/>
                    </a:lnTo>
                    <a:lnTo>
                      <a:pt x="666" y="249"/>
                    </a:lnTo>
                    <a:lnTo>
                      <a:pt x="669" y="251"/>
                    </a:lnTo>
                    <a:lnTo>
                      <a:pt x="674" y="249"/>
                    </a:lnTo>
                    <a:lnTo>
                      <a:pt x="681" y="251"/>
                    </a:lnTo>
                    <a:lnTo>
                      <a:pt x="683" y="251"/>
                    </a:lnTo>
                    <a:lnTo>
                      <a:pt x="686" y="252"/>
                    </a:lnTo>
                    <a:lnTo>
                      <a:pt x="691" y="256"/>
                    </a:lnTo>
                    <a:lnTo>
                      <a:pt x="700" y="257"/>
                    </a:lnTo>
                    <a:lnTo>
                      <a:pt x="705" y="257"/>
                    </a:lnTo>
                    <a:lnTo>
                      <a:pt x="708" y="256"/>
                    </a:lnTo>
                    <a:lnTo>
                      <a:pt x="710" y="256"/>
                    </a:lnTo>
                    <a:lnTo>
                      <a:pt x="713" y="256"/>
                    </a:lnTo>
                    <a:lnTo>
                      <a:pt x="715" y="257"/>
                    </a:lnTo>
                    <a:lnTo>
                      <a:pt x="717" y="259"/>
                    </a:lnTo>
                    <a:lnTo>
                      <a:pt x="722" y="264"/>
                    </a:lnTo>
                    <a:lnTo>
                      <a:pt x="724" y="266"/>
                    </a:lnTo>
                    <a:lnTo>
                      <a:pt x="727" y="263"/>
                    </a:lnTo>
                    <a:lnTo>
                      <a:pt x="730" y="261"/>
                    </a:lnTo>
                    <a:lnTo>
                      <a:pt x="730" y="259"/>
                    </a:lnTo>
                    <a:lnTo>
                      <a:pt x="732" y="257"/>
                    </a:lnTo>
                    <a:lnTo>
                      <a:pt x="734" y="256"/>
                    </a:lnTo>
                    <a:lnTo>
                      <a:pt x="737" y="257"/>
                    </a:lnTo>
                    <a:lnTo>
                      <a:pt x="739" y="259"/>
                    </a:lnTo>
                    <a:lnTo>
                      <a:pt x="741" y="259"/>
                    </a:lnTo>
                    <a:lnTo>
                      <a:pt x="747" y="261"/>
                    </a:lnTo>
                    <a:lnTo>
                      <a:pt x="751" y="261"/>
                    </a:lnTo>
                    <a:lnTo>
                      <a:pt x="756" y="269"/>
                    </a:lnTo>
                    <a:lnTo>
                      <a:pt x="757" y="273"/>
                    </a:lnTo>
                    <a:lnTo>
                      <a:pt x="761" y="274"/>
                    </a:lnTo>
                    <a:lnTo>
                      <a:pt x="763" y="274"/>
                    </a:lnTo>
                    <a:lnTo>
                      <a:pt x="766" y="273"/>
                    </a:lnTo>
                    <a:lnTo>
                      <a:pt x="769" y="274"/>
                    </a:lnTo>
                    <a:lnTo>
                      <a:pt x="769" y="281"/>
                    </a:lnTo>
                    <a:lnTo>
                      <a:pt x="766" y="285"/>
                    </a:lnTo>
                    <a:lnTo>
                      <a:pt x="768" y="286"/>
                    </a:lnTo>
                    <a:lnTo>
                      <a:pt x="774" y="290"/>
                    </a:lnTo>
                    <a:lnTo>
                      <a:pt x="776" y="290"/>
                    </a:lnTo>
                    <a:lnTo>
                      <a:pt x="780" y="288"/>
                    </a:lnTo>
                    <a:lnTo>
                      <a:pt x="783" y="286"/>
                    </a:lnTo>
                    <a:lnTo>
                      <a:pt x="788" y="281"/>
                    </a:lnTo>
                    <a:lnTo>
                      <a:pt x="791" y="278"/>
                    </a:lnTo>
                    <a:lnTo>
                      <a:pt x="791" y="276"/>
                    </a:lnTo>
                    <a:lnTo>
                      <a:pt x="793" y="274"/>
                    </a:lnTo>
                    <a:lnTo>
                      <a:pt x="795" y="276"/>
                    </a:lnTo>
                    <a:lnTo>
                      <a:pt x="798" y="278"/>
                    </a:lnTo>
                    <a:lnTo>
                      <a:pt x="800" y="279"/>
                    </a:lnTo>
                    <a:lnTo>
                      <a:pt x="800" y="283"/>
                    </a:lnTo>
                    <a:lnTo>
                      <a:pt x="800" y="285"/>
                    </a:lnTo>
                    <a:lnTo>
                      <a:pt x="802" y="285"/>
                    </a:lnTo>
                    <a:lnTo>
                      <a:pt x="803" y="285"/>
                    </a:lnTo>
                    <a:lnTo>
                      <a:pt x="807" y="283"/>
                    </a:lnTo>
                    <a:lnTo>
                      <a:pt x="808" y="283"/>
                    </a:lnTo>
                    <a:lnTo>
                      <a:pt x="810" y="283"/>
                    </a:lnTo>
                    <a:lnTo>
                      <a:pt x="812" y="285"/>
                    </a:lnTo>
                    <a:lnTo>
                      <a:pt x="812" y="286"/>
                    </a:lnTo>
                    <a:lnTo>
                      <a:pt x="812" y="288"/>
                    </a:lnTo>
                    <a:lnTo>
                      <a:pt x="812" y="290"/>
                    </a:lnTo>
                    <a:lnTo>
                      <a:pt x="812" y="291"/>
                    </a:lnTo>
                    <a:lnTo>
                      <a:pt x="812" y="293"/>
                    </a:lnTo>
                    <a:lnTo>
                      <a:pt x="813" y="293"/>
                    </a:lnTo>
                    <a:lnTo>
                      <a:pt x="818" y="293"/>
                    </a:lnTo>
                    <a:lnTo>
                      <a:pt x="824" y="288"/>
                    </a:lnTo>
                    <a:lnTo>
                      <a:pt x="832" y="285"/>
                    </a:lnTo>
                    <a:lnTo>
                      <a:pt x="834" y="283"/>
                    </a:lnTo>
                    <a:lnTo>
                      <a:pt x="835" y="285"/>
                    </a:lnTo>
                    <a:lnTo>
                      <a:pt x="835" y="286"/>
                    </a:lnTo>
                    <a:lnTo>
                      <a:pt x="837" y="291"/>
                    </a:lnTo>
                    <a:lnTo>
                      <a:pt x="835" y="291"/>
                    </a:lnTo>
                    <a:lnTo>
                      <a:pt x="835" y="293"/>
                    </a:lnTo>
                    <a:lnTo>
                      <a:pt x="834" y="293"/>
                    </a:lnTo>
                    <a:lnTo>
                      <a:pt x="834" y="296"/>
                    </a:lnTo>
                    <a:lnTo>
                      <a:pt x="835" y="302"/>
                    </a:lnTo>
                    <a:lnTo>
                      <a:pt x="837" y="303"/>
                    </a:lnTo>
                    <a:lnTo>
                      <a:pt x="839" y="305"/>
                    </a:lnTo>
                    <a:lnTo>
                      <a:pt x="840" y="305"/>
                    </a:lnTo>
                    <a:lnTo>
                      <a:pt x="842" y="303"/>
                    </a:lnTo>
                    <a:lnTo>
                      <a:pt x="847" y="295"/>
                    </a:lnTo>
                    <a:lnTo>
                      <a:pt x="851" y="290"/>
                    </a:lnTo>
                    <a:lnTo>
                      <a:pt x="852" y="286"/>
                    </a:lnTo>
                    <a:lnTo>
                      <a:pt x="854" y="281"/>
                    </a:lnTo>
                    <a:lnTo>
                      <a:pt x="856" y="281"/>
                    </a:lnTo>
                    <a:lnTo>
                      <a:pt x="857" y="279"/>
                    </a:lnTo>
                    <a:lnTo>
                      <a:pt x="859" y="279"/>
                    </a:lnTo>
                    <a:lnTo>
                      <a:pt x="859" y="281"/>
                    </a:lnTo>
                    <a:lnTo>
                      <a:pt x="859" y="283"/>
                    </a:lnTo>
                    <a:lnTo>
                      <a:pt x="861" y="286"/>
                    </a:lnTo>
                    <a:lnTo>
                      <a:pt x="861" y="290"/>
                    </a:lnTo>
                    <a:lnTo>
                      <a:pt x="863" y="291"/>
                    </a:lnTo>
                    <a:lnTo>
                      <a:pt x="864" y="291"/>
                    </a:lnTo>
                    <a:lnTo>
                      <a:pt x="871" y="293"/>
                    </a:lnTo>
                    <a:lnTo>
                      <a:pt x="876" y="293"/>
                    </a:lnTo>
                    <a:lnTo>
                      <a:pt x="878" y="291"/>
                    </a:lnTo>
                    <a:lnTo>
                      <a:pt x="878" y="290"/>
                    </a:lnTo>
                    <a:lnTo>
                      <a:pt x="878" y="288"/>
                    </a:lnTo>
                    <a:lnTo>
                      <a:pt x="879" y="288"/>
                    </a:lnTo>
                    <a:lnTo>
                      <a:pt x="879" y="286"/>
                    </a:lnTo>
                    <a:lnTo>
                      <a:pt x="881" y="286"/>
                    </a:lnTo>
                    <a:lnTo>
                      <a:pt x="883" y="286"/>
                    </a:lnTo>
                    <a:lnTo>
                      <a:pt x="885" y="288"/>
                    </a:lnTo>
                    <a:lnTo>
                      <a:pt x="885" y="290"/>
                    </a:lnTo>
                    <a:lnTo>
                      <a:pt x="885" y="291"/>
                    </a:lnTo>
                    <a:lnTo>
                      <a:pt x="885" y="293"/>
                    </a:lnTo>
                    <a:lnTo>
                      <a:pt x="895" y="300"/>
                    </a:lnTo>
                    <a:lnTo>
                      <a:pt x="898" y="298"/>
                    </a:lnTo>
                    <a:lnTo>
                      <a:pt x="900" y="298"/>
                    </a:lnTo>
                    <a:lnTo>
                      <a:pt x="901" y="298"/>
                    </a:lnTo>
                    <a:lnTo>
                      <a:pt x="905" y="303"/>
                    </a:lnTo>
                    <a:lnTo>
                      <a:pt x="905" y="305"/>
                    </a:lnTo>
                    <a:lnTo>
                      <a:pt x="912" y="302"/>
                    </a:lnTo>
                    <a:lnTo>
                      <a:pt x="918" y="302"/>
                    </a:lnTo>
                    <a:lnTo>
                      <a:pt x="920" y="302"/>
                    </a:lnTo>
                    <a:lnTo>
                      <a:pt x="922" y="302"/>
                    </a:lnTo>
                    <a:lnTo>
                      <a:pt x="924" y="300"/>
                    </a:lnTo>
                    <a:lnTo>
                      <a:pt x="924" y="298"/>
                    </a:lnTo>
                    <a:lnTo>
                      <a:pt x="924" y="295"/>
                    </a:lnTo>
                    <a:lnTo>
                      <a:pt x="925" y="293"/>
                    </a:lnTo>
                    <a:lnTo>
                      <a:pt x="929" y="291"/>
                    </a:lnTo>
                    <a:lnTo>
                      <a:pt x="942" y="290"/>
                    </a:lnTo>
                    <a:lnTo>
                      <a:pt x="951" y="291"/>
                    </a:lnTo>
                    <a:lnTo>
                      <a:pt x="952" y="293"/>
                    </a:lnTo>
                    <a:lnTo>
                      <a:pt x="957" y="291"/>
                    </a:lnTo>
                    <a:lnTo>
                      <a:pt x="959" y="290"/>
                    </a:lnTo>
                    <a:lnTo>
                      <a:pt x="973" y="283"/>
                    </a:lnTo>
                    <a:lnTo>
                      <a:pt x="974" y="283"/>
                    </a:lnTo>
                    <a:lnTo>
                      <a:pt x="976" y="283"/>
                    </a:lnTo>
                    <a:lnTo>
                      <a:pt x="976" y="285"/>
                    </a:lnTo>
                    <a:lnTo>
                      <a:pt x="976" y="286"/>
                    </a:lnTo>
                    <a:lnTo>
                      <a:pt x="976" y="288"/>
                    </a:lnTo>
                    <a:lnTo>
                      <a:pt x="978" y="288"/>
                    </a:lnTo>
                    <a:lnTo>
                      <a:pt x="986" y="290"/>
                    </a:lnTo>
                    <a:lnTo>
                      <a:pt x="990" y="290"/>
                    </a:lnTo>
                    <a:lnTo>
                      <a:pt x="995" y="290"/>
                    </a:lnTo>
                    <a:lnTo>
                      <a:pt x="998" y="288"/>
                    </a:lnTo>
                    <a:lnTo>
                      <a:pt x="1000" y="288"/>
                    </a:lnTo>
                    <a:lnTo>
                      <a:pt x="1001" y="286"/>
                    </a:lnTo>
                    <a:lnTo>
                      <a:pt x="1003" y="286"/>
                    </a:lnTo>
                    <a:lnTo>
                      <a:pt x="1003" y="285"/>
                    </a:lnTo>
                    <a:lnTo>
                      <a:pt x="1003" y="283"/>
                    </a:lnTo>
                    <a:lnTo>
                      <a:pt x="1001" y="283"/>
                    </a:lnTo>
                    <a:lnTo>
                      <a:pt x="1003" y="283"/>
                    </a:lnTo>
                    <a:lnTo>
                      <a:pt x="1005" y="279"/>
                    </a:lnTo>
                    <a:lnTo>
                      <a:pt x="1010" y="281"/>
                    </a:lnTo>
                    <a:lnTo>
                      <a:pt x="1013" y="281"/>
                    </a:lnTo>
                    <a:lnTo>
                      <a:pt x="1018" y="285"/>
                    </a:lnTo>
                    <a:lnTo>
                      <a:pt x="1020" y="290"/>
                    </a:lnTo>
                    <a:lnTo>
                      <a:pt x="1035" y="302"/>
                    </a:lnTo>
                    <a:lnTo>
                      <a:pt x="1040" y="303"/>
                    </a:lnTo>
                    <a:lnTo>
                      <a:pt x="1045" y="303"/>
                    </a:lnTo>
                    <a:lnTo>
                      <a:pt x="1047" y="305"/>
                    </a:lnTo>
                    <a:lnTo>
                      <a:pt x="1047" y="307"/>
                    </a:lnTo>
                    <a:lnTo>
                      <a:pt x="1054" y="310"/>
                    </a:lnTo>
                    <a:lnTo>
                      <a:pt x="1066" y="315"/>
                    </a:lnTo>
                    <a:lnTo>
                      <a:pt x="1069" y="313"/>
                    </a:lnTo>
                    <a:lnTo>
                      <a:pt x="1069" y="312"/>
                    </a:lnTo>
                    <a:lnTo>
                      <a:pt x="1069" y="313"/>
                    </a:lnTo>
                    <a:lnTo>
                      <a:pt x="1071" y="315"/>
                    </a:lnTo>
                    <a:lnTo>
                      <a:pt x="1071" y="317"/>
                    </a:lnTo>
                    <a:lnTo>
                      <a:pt x="1076" y="318"/>
                    </a:lnTo>
                    <a:lnTo>
                      <a:pt x="1081" y="322"/>
                    </a:lnTo>
                    <a:lnTo>
                      <a:pt x="1090" y="317"/>
                    </a:lnTo>
                    <a:lnTo>
                      <a:pt x="1096" y="317"/>
                    </a:lnTo>
                    <a:lnTo>
                      <a:pt x="1105" y="318"/>
                    </a:lnTo>
                    <a:lnTo>
                      <a:pt x="1106" y="318"/>
                    </a:lnTo>
                    <a:lnTo>
                      <a:pt x="1108" y="320"/>
                    </a:lnTo>
                    <a:lnTo>
                      <a:pt x="1108" y="322"/>
                    </a:lnTo>
                    <a:lnTo>
                      <a:pt x="1108" y="327"/>
                    </a:lnTo>
                    <a:lnTo>
                      <a:pt x="1108" y="329"/>
                    </a:lnTo>
                    <a:lnTo>
                      <a:pt x="1108" y="332"/>
                    </a:lnTo>
                    <a:lnTo>
                      <a:pt x="1108" y="334"/>
                    </a:lnTo>
                    <a:lnTo>
                      <a:pt x="1108" y="339"/>
                    </a:lnTo>
                    <a:lnTo>
                      <a:pt x="1108" y="340"/>
                    </a:lnTo>
                    <a:lnTo>
                      <a:pt x="1108" y="342"/>
                    </a:lnTo>
                    <a:lnTo>
                      <a:pt x="1108" y="344"/>
                    </a:lnTo>
                    <a:lnTo>
                      <a:pt x="1108" y="349"/>
                    </a:lnTo>
                    <a:lnTo>
                      <a:pt x="1108" y="351"/>
                    </a:lnTo>
                    <a:lnTo>
                      <a:pt x="1108" y="352"/>
                    </a:lnTo>
                    <a:lnTo>
                      <a:pt x="1108" y="356"/>
                    </a:lnTo>
                    <a:lnTo>
                      <a:pt x="1108" y="357"/>
                    </a:lnTo>
                    <a:lnTo>
                      <a:pt x="1108" y="363"/>
                    </a:lnTo>
                    <a:lnTo>
                      <a:pt x="1108" y="364"/>
                    </a:lnTo>
                    <a:lnTo>
                      <a:pt x="1108" y="368"/>
                    </a:lnTo>
                    <a:lnTo>
                      <a:pt x="1108" y="369"/>
                    </a:lnTo>
                    <a:lnTo>
                      <a:pt x="1110" y="376"/>
                    </a:lnTo>
                    <a:lnTo>
                      <a:pt x="1110" y="383"/>
                    </a:lnTo>
                    <a:lnTo>
                      <a:pt x="1110" y="385"/>
                    </a:lnTo>
                    <a:lnTo>
                      <a:pt x="1110" y="386"/>
                    </a:lnTo>
                    <a:lnTo>
                      <a:pt x="1110" y="388"/>
                    </a:lnTo>
                    <a:lnTo>
                      <a:pt x="1110" y="390"/>
                    </a:lnTo>
                    <a:lnTo>
                      <a:pt x="1110" y="391"/>
                    </a:lnTo>
                    <a:lnTo>
                      <a:pt x="1110" y="398"/>
                    </a:lnTo>
                    <a:lnTo>
                      <a:pt x="1110" y="400"/>
                    </a:lnTo>
                    <a:lnTo>
                      <a:pt x="1110" y="401"/>
                    </a:lnTo>
                    <a:lnTo>
                      <a:pt x="1110" y="410"/>
                    </a:lnTo>
                    <a:lnTo>
                      <a:pt x="1110" y="413"/>
                    </a:lnTo>
                    <a:lnTo>
                      <a:pt x="1110" y="415"/>
                    </a:lnTo>
                    <a:lnTo>
                      <a:pt x="1110" y="417"/>
                    </a:lnTo>
                    <a:lnTo>
                      <a:pt x="1110" y="418"/>
                    </a:lnTo>
                    <a:lnTo>
                      <a:pt x="1110" y="424"/>
                    </a:lnTo>
                    <a:lnTo>
                      <a:pt x="1110" y="429"/>
                    </a:lnTo>
                    <a:lnTo>
                      <a:pt x="1110" y="430"/>
                    </a:lnTo>
                    <a:lnTo>
                      <a:pt x="1110" y="432"/>
                    </a:lnTo>
                    <a:lnTo>
                      <a:pt x="1110" y="435"/>
                    </a:lnTo>
                    <a:lnTo>
                      <a:pt x="1110" y="437"/>
                    </a:lnTo>
                    <a:lnTo>
                      <a:pt x="1110" y="440"/>
                    </a:lnTo>
                    <a:lnTo>
                      <a:pt x="1110" y="442"/>
                    </a:lnTo>
                    <a:lnTo>
                      <a:pt x="1110" y="444"/>
                    </a:lnTo>
                    <a:lnTo>
                      <a:pt x="1112" y="454"/>
                    </a:lnTo>
                    <a:lnTo>
                      <a:pt x="1112" y="459"/>
                    </a:lnTo>
                    <a:lnTo>
                      <a:pt x="1112" y="461"/>
                    </a:lnTo>
                    <a:lnTo>
                      <a:pt x="1112" y="464"/>
                    </a:lnTo>
                    <a:lnTo>
                      <a:pt x="1112" y="466"/>
                    </a:lnTo>
                    <a:lnTo>
                      <a:pt x="1112" y="468"/>
                    </a:lnTo>
                    <a:lnTo>
                      <a:pt x="1112" y="469"/>
                    </a:lnTo>
                    <a:lnTo>
                      <a:pt x="1112" y="476"/>
                    </a:lnTo>
                    <a:lnTo>
                      <a:pt x="1112" y="481"/>
                    </a:lnTo>
                    <a:lnTo>
                      <a:pt x="1113" y="484"/>
                    </a:lnTo>
                    <a:lnTo>
                      <a:pt x="1118" y="490"/>
                    </a:lnTo>
                    <a:lnTo>
                      <a:pt x="1122" y="493"/>
                    </a:lnTo>
                    <a:lnTo>
                      <a:pt x="1123" y="493"/>
                    </a:lnTo>
                    <a:lnTo>
                      <a:pt x="1125" y="496"/>
                    </a:lnTo>
                    <a:lnTo>
                      <a:pt x="1127" y="498"/>
                    </a:lnTo>
                    <a:lnTo>
                      <a:pt x="1130" y="501"/>
                    </a:lnTo>
                    <a:lnTo>
                      <a:pt x="1132" y="512"/>
                    </a:lnTo>
                    <a:lnTo>
                      <a:pt x="1132" y="515"/>
                    </a:lnTo>
                    <a:lnTo>
                      <a:pt x="1132" y="522"/>
                    </a:lnTo>
                    <a:lnTo>
                      <a:pt x="1132" y="525"/>
                    </a:lnTo>
                    <a:lnTo>
                      <a:pt x="1132" y="527"/>
                    </a:lnTo>
                    <a:lnTo>
                      <a:pt x="1135" y="530"/>
                    </a:lnTo>
                    <a:lnTo>
                      <a:pt x="1140" y="534"/>
                    </a:lnTo>
                    <a:lnTo>
                      <a:pt x="1144" y="542"/>
                    </a:lnTo>
                    <a:lnTo>
                      <a:pt x="1147" y="545"/>
                    </a:lnTo>
                    <a:lnTo>
                      <a:pt x="1149" y="545"/>
                    </a:lnTo>
                    <a:lnTo>
                      <a:pt x="1147" y="554"/>
                    </a:lnTo>
                    <a:lnTo>
                      <a:pt x="1149" y="556"/>
                    </a:lnTo>
                    <a:lnTo>
                      <a:pt x="1150" y="557"/>
                    </a:lnTo>
                    <a:lnTo>
                      <a:pt x="1152" y="557"/>
                    </a:lnTo>
                    <a:lnTo>
                      <a:pt x="1152" y="561"/>
                    </a:lnTo>
                    <a:lnTo>
                      <a:pt x="1152" y="564"/>
                    </a:lnTo>
                    <a:lnTo>
                      <a:pt x="1152" y="566"/>
                    </a:lnTo>
                    <a:lnTo>
                      <a:pt x="1154" y="566"/>
                    </a:lnTo>
                    <a:lnTo>
                      <a:pt x="1154" y="568"/>
                    </a:lnTo>
                    <a:lnTo>
                      <a:pt x="1156" y="568"/>
                    </a:lnTo>
                    <a:lnTo>
                      <a:pt x="1157" y="566"/>
                    </a:lnTo>
                    <a:lnTo>
                      <a:pt x="1159" y="566"/>
                    </a:lnTo>
                    <a:lnTo>
                      <a:pt x="1161" y="578"/>
                    </a:lnTo>
                    <a:lnTo>
                      <a:pt x="1159" y="584"/>
                    </a:lnTo>
                    <a:lnTo>
                      <a:pt x="1161" y="593"/>
                    </a:lnTo>
                    <a:lnTo>
                      <a:pt x="1157" y="598"/>
                    </a:lnTo>
                    <a:lnTo>
                      <a:pt x="1157" y="603"/>
                    </a:lnTo>
                    <a:lnTo>
                      <a:pt x="1156" y="606"/>
                    </a:lnTo>
                    <a:lnTo>
                      <a:pt x="1144" y="630"/>
                    </a:lnTo>
                    <a:lnTo>
                      <a:pt x="1142" y="634"/>
                    </a:lnTo>
                    <a:lnTo>
                      <a:pt x="1145" y="637"/>
                    </a:lnTo>
                    <a:lnTo>
                      <a:pt x="1147" y="644"/>
                    </a:lnTo>
                    <a:lnTo>
                      <a:pt x="1145" y="645"/>
                    </a:lnTo>
                    <a:lnTo>
                      <a:pt x="1142" y="647"/>
                    </a:lnTo>
                    <a:lnTo>
                      <a:pt x="1142" y="649"/>
                    </a:lnTo>
                    <a:lnTo>
                      <a:pt x="1140" y="649"/>
                    </a:lnTo>
                    <a:lnTo>
                      <a:pt x="1140" y="656"/>
                    </a:lnTo>
                    <a:lnTo>
                      <a:pt x="1144" y="659"/>
                    </a:lnTo>
                    <a:lnTo>
                      <a:pt x="1145" y="659"/>
                    </a:lnTo>
                    <a:lnTo>
                      <a:pt x="1145" y="664"/>
                    </a:lnTo>
                    <a:lnTo>
                      <a:pt x="1145" y="669"/>
                    </a:lnTo>
                    <a:lnTo>
                      <a:pt x="1147" y="674"/>
                    </a:lnTo>
                    <a:lnTo>
                      <a:pt x="1147" y="676"/>
                    </a:lnTo>
                    <a:lnTo>
                      <a:pt x="1145" y="683"/>
                    </a:lnTo>
                    <a:lnTo>
                      <a:pt x="1145" y="684"/>
                    </a:lnTo>
                    <a:lnTo>
                      <a:pt x="1142" y="688"/>
                    </a:lnTo>
                    <a:lnTo>
                      <a:pt x="1139" y="691"/>
                    </a:lnTo>
                    <a:lnTo>
                      <a:pt x="1135" y="700"/>
                    </a:lnTo>
                    <a:lnTo>
                      <a:pt x="1130" y="706"/>
                    </a:lnTo>
                    <a:lnTo>
                      <a:pt x="1130" y="715"/>
                    </a:lnTo>
                    <a:lnTo>
                      <a:pt x="1135" y="723"/>
                    </a:lnTo>
                    <a:lnTo>
                      <a:pt x="1134" y="723"/>
                    </a:lnTo>
                    <a:lnTo>
                      <a:pt x="1134" y="725"/>
                    </a:lnTo>
                    <a:lnTo>
                      <a:pt x="1130" y="725"/>
                    </a:lnTo>
                    <a:lnTo>
                      <a:pt x="1127" y="723"/>
                    </a:lnTo>
                    <a:lnTo>
                      <a:pt x="1120" y="723"/>
                    </a:lnTo>
                    <a:lnTo>
                      <a:pt x="1115" y="725"/>
                    </a:lnTo>
                    <a:lnTo>
                      <a:pt x="1108" y="728"/>
                    </a:lnTo>
                    <a:lnTo>
                      <a:pt x="1088" y="737"/>
                    </a:lnTo>
                    <a:lnTo>
                      <a:pt x="1088" y="739"/>
                    </a:lnTo>
                    <a:lnTo>
                      <a:pt x="1076" y="744"/>
                    </a:lnTo>
                    <a:lnTo>
                      <a:pt x="1067" y="747"/>
                    </a:lnTo>
                    <a:lnTo>
                      <a:pt x="1064" y="749"/>
                    </a:lnTo>
                    <a:lnTo>
                      <a:pt x="1059" y="752"/>
                    </a:lnTo>
                    <a:lnTo>
                      <a:pt x="1057" y="754"/>
                    </a:lnTo>
                    <a:lnTo>
                      <a:pt x="1056" y="754"/>
                    </a:lnTo>
                    <a:lnTo>
                      <a:pt x="1056" y="757"/>
                    </a:lnTo>
                    <a:lnTo>
                      <a:pt x="1054" y="757"/>
                    </a:lnTo>
                    <a:lnTo>
                      <a:pt x="1052" y="759"/>
                    </a:lnTo>
                    <a:lnTo>
                      <a:pt x="1051" y="759"/>
                    </a:lnTo>
                    <a:lnTo>
                      <a:pt x="1049" y="759"/>
                    </a:lnTo>
                    <a:lnTo>
                      <a:pt x="1049" y="757"/>
                    </a:lnTo>
                    <a:lnTo>
                      <a:pt x="1051" y="756"/>
                    </a:lnTo>
                    <a:lnTo>
                      <a:pt x="1052" y="754"/>
                    </a:lnTo>
                    <a:lnTo>
                      <a:pt x="1056" y="752"/>
                    </a:lnTo>
                    <a:lnTo>
                      <a:pt x="1057" y="750"/>
                    </a:lnTo>
                    <a:lnTo>
                      <a:pt x="1059" y="747"/>
                    </a:lnTo>
                    <a:lnTo>
                      <a:pt x="1061" y="747"/>
                    </a:lnTo>
                    <a:lnTo>
                      <a:pt x="1062" y="747"/>
                    </a:lnTo>
                    <a:lnTo>
                      <a:pt x="1064" y="747"/>
                    </a:lnTo>
                    <a:lnTo>
                      <a:pt x="1066" y="745"/>
                    </a:lnTo>
                    <a:lnTo>
                      <a:pt x="1067" y="745"/>
                    </a:lnTo>
                    <a:lnTo>
                      <a:pt x="1066" y="744"/>
                    </a:lnTo>
                    <a:lnTo>
                      <a:pt x="1067" y="742"/>
                    </a:lnTo>
                    <a:lnTo>
                      <a:pt x="1069" y="740"/>
                    </a:lnTo>
                    <a:lnTo>
                      <a:pt x="1071" y="740"/>
                    </a:lnTo>
                    <a:lnTo>
                      <a:pt x="1071" y="742"/>
                    </a:lnTo>
                    <a:lnTo>
                      <a:pt x="1073" y="742"/>
                    </a:lnTo>
                    <a:lnTo>
                      <a:pt x="1074" y="742"/>
                    </a:lnTo>
                    <a:lnTo>
                      <a:pt x="1076" y="742"/>
                    </a:lnTo>
                    <a:lnTo>
                      <a:pt x="1074" y="739"/>
                    </a:lnTo>
                    <a:lnTo>
                      <a:pt x="1073" y="739"/>
                    </a:lnTo>
                    <a:lnTo>
                      <a:pt x="1071" y="737"/>
                    </a:lnTo>
                    <a:lnTo>
                      <a:pt x="1069" y="737"/>
                    </a:lnTo>
                    <a:lnTo>
                      <a:pt x="1067" y="737"/>
                    </a:lnTo>
                    <a:lnTo>
                      <a:pt x="1066" y="739"/>
                    </a:lnTo>
                    <a:lnTo>
                      <a:pt x="1064" y="739"/>
                    </a:lnTo>
                    <a:lnTo>
                      <a:pt x="1059" y="740"/>
                    </a:lnTo>
                    <a:lnTo>
                      <a:pt x="1057" y="740"/>
                    </a:lnTo>
                    <a:lnTo>
                      <a:pt x="1056" y="740"/>
                    </a:lnTo>
                    <a:lnTo>
                      <a:pt x="1054" y="742"/>
                    </a:lnTo>
                    <a:lnTo>
                      <a:pt x="1052" y="742"/>
                    </a:lnTo>
                    <a:lnTo>
                      <a:pt x="1051" y="742"/>
                    </a:lnTo>
                    <a:lnTo>
                      <a:pt x="1049" y="740"/>
                    </a:lnTo>
                    <a:lnTo>
                      <a:pt x="1049" y="739"/>
                    </a:lnTo>
                    <a:lnTo>
                      <a:pt x="1051" y="739"/>
                    </a:lnTo>
                    <a:lnTo>
                      <a:pt x="1052" y="737"/>
                    </a:lnTo>
                    <a:lnTo>
                      <a:pt x="1054" y="735"/>
                    </a:lnTo>
                    <a:lnTo>
                      <a:pt x="1056" y="732"/>
                    </a:lnTo>
                    <a:lnTo>
                      <a:pt x="1057" y="723"/>
                    </a:lnTo>
                    <a:lnTo>
                      <a:pt x="1057" y="720"/>
                    </a:lnTo>
                    <a:lnTo>
                      <a:pt x="1054" y="715"/>
                    </a:lnTo>
                    <a:lnTo>
                      <a:pt x="1052" y="715"/>
                    </a:lnTo>
                    <a:lnTo>
                      <a:pt x="1051" y="715"/>
                    </a:lnTo>
                    <a:lnTo>
                      <a:pt x="1049" y="717"/>
                    </a:lnTo>
                    <a:lnTo>
                      <a:pt x="1045" y="717"/>
                    </a:lnTo>
                    <a:lnTo>
                      <a:pt x="1042" y="722"/>
                    </a:lnTo>
                    <a:lnTo>
                      <a:pt x="1042" y="723"/>
                    </a:lnTo>
                    <a:lnTo>
                      <a:pt x="1042" y="725"/>
                    </a:lnTo>
                    <a:lnTo>
                      <a:pt x="1040" y="727"/>
                    </a:lnTo>
                    <a:lnTo>
                      <a:pt x="1039" y="727"/>
                    </a:lnTo>
                    <a:lnTo>
                      <a:pt x="1037" y="728"/>
                    </a:lnTo>
                    <a:lnTo>
                      <a:pt x="1035" y="727"/>
                    </a:lnTo>
                    <a:lnTo>
                      <a:pt x="1035" y="725"/>
                    </a:lnTo>
                    <a:lnTo>
                      <a:pt x="1035" y="723"/>
                    </a:lnTo>
                    <a:lnTo>
                      <a:pt x="1032" y="723"/>
                    </a:lnTo>
                    <a:lnTo>
                      <a:pt x="1032" y="725"/>
                    </a:lnTo>
                    <a:lnTo>
                      <a:pt x="1030" y="727"/>
                    </a:lnTo>
                    <a:lnTo>
                      <a:pt x="1029" y="728"/>
                    </a:lnTo>
                    <a:lnTo>
                      <a:pt x="1029" y="730"/>
                    </a:lnTo>
                    <a:lnTo>
                      <a:pt x="1029" y="732"/>
                    </a:lnTo>
                    <a:lnTo>
                      <a:pt x="1030" y="732"/>
                    </a:lnTo>
                    <a:lnTo>
                      <a:pt x="1030" y="734"/>
                    </a:lnTo>
                    <a:lnTo>
                      <a:pt x="1030" y="735"/>
                    </a:lnTo>
                    <a:lnTo>
                      <a:pt x="1029" y="737"/>
                    </a:lnTo>
                    <a:lnTo>
                      <a:pt x="1029" y="739"/>
                    </a:lnTo>
                    <a:lnTo>
                      <a:pt x="1029" y="740"/>
                    </a:lnTo>
                    <a:lnTo>
                      <a:pt x="1030" y="742"/>
                    </a:lnTo>
                    <a:lnTo>
                      <a:pt x="1032" y="744"/>
                    </a:lnTo>
                    <a:lnTo>
                      <a:pt x="1034" y="744"/>
                    </a:lnTo>
                    <a:lnTo>
                      <a:pt x="1035" y="744"/>
                    </a:lnTo>
                    <a:lnTo>
                      <a:pt x="1037" y="745"/>
                    </a:lnTo>
                    <a:lnTo>
                      <a:pt x="1037" y="747"/>
                    </a:lnTo>
                    <a:lnTo>
                      <a:pt x="1035" y="750"/>
                    </a:lnTo>
                    <a:lnTo>
                      <a:pt x="1037" y="750"/>
                    </a:lnTo>
                    <a:lnTo>
                      <a:pt x="1040" y="752"/>
                    </a:lnTo>
                    <a:lnTo>
                      <a:pt x="1040" y="754"/>
                    </a:lnTo>
                    <a:lnTo>
                      <a:pt x="1040" y="759"/>
                    </a:lnTo>
                    <a:lnTo>
                      <a:pt x="1039" y="761"/>
                    </a:lnTo>
                    <a:lnTo>
                      <a:pt x="1039" y="764"/>
                    </a:lnTo>
                    <a:lnTo>
                      <a:pt x="1040" y="766"/>
                    </a:lnTo>
                    <a:lnTo>
                      <a:pt x="1042" y="766"/>
                    </a:lnTo>
                    <a:lnTo>
                      <a:pt x="1044" y="766"/>
                    </a:lnTo>
                    <a:lnTo>
                      <a:pt x="1045" y="764"/>
                    </a:lnTo>
                    <a:lnTo>
                      <a:pt x="1045" y="762"/>
                    </a:lnTo>
                    <a:lnTo>
                      <a:pt x="1045" y="761"/>
                    </a:lnTo>
                    <a:lnTo>
                      <a:pt x="1047" y="759"/>
                    </a:lnTo>
                    <a:lnTo>
                      <a:pt x="1049" y="762"/>
                    </a:lnTo>
                    <a:lnTo>
                      <a:pt x="1051" y="762"/>
                    </a:lnTo>
                    <a:lnTo>
                      <a:pt x="1051" y="761"/>
                    </a:lnTo>
                    <a:lnTo>
                      <a:pt x="1054" y="762"/>
                    </a:lnTo>
                    <a:lnTo>
                      <a:pt x="1054" y="761"/>
                    </a:lnTo>
                    <a:lnTo>
                      <a:pt x="1056" y="762"/>
                    </a:lnTo>
                    <a:lnTo>
                      <a:pt x="1054" y="762"/>
                    </a:lnTo>
                    <a:lnTo>
                      <a:pt x="1051" y="764"/>
                    </a:lnTo>
                    <a:lnTo>
                      <a:pt x="1049" y="766"/>
                    </a:lnTo>
                    <a:lnTo>
                      <a:pt x="1047" y="767"/>
                    </a:lnTo>
                    <a:lnTo>
                      <a:pt x="1027" y="781"/>
                    </a:lnTo>
                    <a:lnTo>
                      <a:pt x="1022" y="786"/>
                    </a:lnTo>
                    <a:lnTo>
                      <a:pt x="1020" y="788"/>
                    </a:lnTo>
                    <a:lnTo>
                      <a:pt x="1018" y="789"/>
                    </a:lnTo>
                    <a:lnTo>
                      <a:pt x="1012" y="795"/>
                    </a:lnTo>
                    <a:lnTo>
                      <a:pt x="1008" y="798"/>
                    </a:lnTo>
                    <a:lnTo>
                      <a:pt x="1005" y="801"/>
                    </a:lnTo>
                    <a:lnTo>
                      <a:pt x="1003" y="805"/>
                    </a:lnTo>
                    <a:lnTo>
                      <a:pt x="1001" y="805"/>
                    </a:lnTo>
                    <a:lnTo>
                      <a:pt x="998" y="808"/>
                    </a:lnTo>
                    <a:lnTo>
                      <a:pt x="995" y="810"/>
                    </a:lnTo>
                    <a:lnTo>
                      <a:pt x="995" y="811"/>
                    </a:lnTo>
                    <a:lnTo>
                      <a:pt x="991" y="811"/>
                    </a:lnTo>
                    <a:lnTo>
                      <a:pt x="990" y="811"/>
                    </a:lnTo>
                    <a:lnTo>
                      <a:pt x="984" y="815"/>
                    </a:lnTo>
                    <a:lnTo>
                      <a:pt x="983" y="817"/>
                    </a:lnTo>
                    <a:lnTo>
                      <a:pt x="978" y="820"/>
                    </a:lnTo>
                    <a:lnTo>
                      <a:pt x="956" y="833"/>
                    </a:lnTo>
                    <a:lnTo>
                      <a:pt x="949" y="837"/>
                    </a:lnTo>
                    <a:lnTo>
                      <a:pt x="937" y="840"/>
                    </a:lnTo>
                    <a:lnTo>
                      <a:pt x="930" y="844"/>
                    </a:lnTo>
                    <a:lnTo>
                      <a:pt x="920" y="850"/>
                    </a:lnTo>
                    <a:lnTo>
                      <a:pt x="917" y="850"/>
                    </a:lnTo>
                    <a:lnTo>
                      <a:pt x="915" y="852"/>
                    </a:lnTo>
                    <a:lnTo>
                      <a:pt x="913" y="854"/>
                    </a:lnTo>
                    <a:lnTo>
                      <a:pt x="910" y="856"/>
                    </a:lnTo>
                    <a:lnTo>
                      <a:pt x="908" y="857"/>
                    </a:lnTo>
                    <a:lnTo>
                      <a:pt x="907" y="859"/>
                    </a:lnTo>
                    <a:lnTo>
                      <a:pt x="903" y="861"/>
                    </a:lnTo>
                    <a:lnTo>
                      <a:pt x="903" y="862"/>
                    </a:lnTo>
                    <a:lnTo>
                      <a:pt x="901" y="861"/>
                    </a:lnTo>
                    <a:lnTo>
                      <a:pt x="903" y="861"/>
                    </a:lnTo>
                    <a:lnTo>
                      <a:pt x="907" y="857"/>
                    </a:lnTo>
                    <a:lnTo>
                      <a:pt x="913" y="852"/>
                    </a:lnTo>
                    <a:lnTo>
                      <a:pt x="917" y="850"/>
                    </a:lnTo>
                    <a:lnTo>
                      <a:pt x="918" y="849"/>
                    </a:lnTo>
                    <a:lnTo>
                      <a:pt x="924" y="845"/>
                    </a:lnTo>
                    <a:lnTo>
                      <a:pt x="929" y="844"/>
                    </a:lnTo>
                    <a:lnTo>
                      <a:pt x="934" y="840"/>
                    </a:lnTo>
                    <a:lnTo>
                      <a:pt x="935" y="840"/>
                    </a:lnTo>
                    <a:lnTo>
                      <a:pt x="937" y="840"/>
                    </a:lnTo>
                    <a:lnTo>
                      <a:pt x="939" y="839"/>
                    </a:lnTo>
                    <a:lnTo>
                      <a:pt x="939" y="837"/>
                    </a:lnTo>
                    <a:lnTo>
                      <a:pt x="939" y="835"/>
                    </a:lnTo>
                    <a:lnTo>
                      <a:pt x="940" y="835"/>
                    </a:lnTo>
                    <a:lnTo>
                      <a:pt x="939" y="833"/>
                    </a:lnTo>
                    <a:lnTo>
                      <a:pt x="937" y="833"/>
                    </a:lnTo>
                    <a:lnTo>
                      <a:pt x="937" y="835"/>
                    </a:lnTo>
                    <a:lnTo>
                      <a:pt x="935" y="833"/>
                    </a:lnTo>
                    <a:lnTo>
                      <a:pt x="934" y="835"/>
                    </a:lnTo>
                    <a:lnTo>
                      <a:pt x="930" y="835"/>
                    </a:lnTo>
                    <a:lnTo>
                      <a:pt x="929" y="837"/>
                    </a:lnTo>
                    <a:lnTo>
                      <a:pt x="924" y="839"/>
                    </a:lnTo>
                    <a:lnTo>
                      <a:pt x="920" y="840"/>
                    </a:lnTo>
                    <a:lnTo>
                      <a:pt x="917" y="842"/>
                    </a:lnTo>
                    <a:lnTo>
                      <a:pt x="917" y="840"/>
                    </a:lnTo>
                    <a:lnTo>
                      <a:pt x="917" y="839"/>
                    </a:lnTo>
                    <a:lnTo>
                      <a:pt x="918" y="839"/>
                    </a:lnTo>
                    <a:lnTo>
                      <a:pt x="918" y="837"/>
                    </a:lnTo>
                    <a:lnTo>
                      <a:pt x="917" y="835"/>
                    </a:lnTo>
                    <a:lnTo>
                      <a:pt x="918" y="833"/>
                    </a:lnTo>
                    <a:lnTo>
                      <a:pt x="920" y="830"/>
                    </a:lnTo>
                    <a:lnTo>
                      <a:pt x="920" y="828"/>
                    </a:lnTo>
                    <a:lnTo>
                      <a:pt x="918" y="828"/>
                    </a:lnTo>
                    <a:lnTo>
                      <a:pt x="917" y="830"/>
                    </a:lnTo>
                    <a:lnTo>
                      <a:pt x="913" y="830"/>
                    </a:lnTo>
                    <a:lnTo>
                      <a:pt x="912" y="830"/>
                    </a:lnTo>
                    <a:lnTo>
                      <a:pt x="910" y="832"/>
                    </a:lnTo>
                    <a:lnTo>
                      <a:pt x="910" y="833"/>
                    </a:lnTo>
                    <a:lnTo>
                      <a:pt x="910" y="835"/>
                    </a:lnTo>
                    <a:lnTo>
                      <a:pt x="908" y="835"/>
                    </a:lnTo>
                    <a:lnTo>
                      <a:pt x="907" y="835"/>
                    </a:lnTo>
                    <a:lnTo>
                      <a:pt x="903" y="837"/>
                    </a:lnTo>
                    <a:lnTo>
                      <a:pt x="901" y="839"/>
                    </a:lnTo>
                    <a:lnTo>
                      <a:pt x="893" y="842"/>
                    </a:lnTo>
                    <a:lnTo>
                      <a:pt x="893" y="840"/>
                    </a:lnTo>
                    <a:lnTo>
                      <a:pt x="893" y="839"/>
                    </a:lnTo>
                    <a:lnTo>
                      <a:pt x="891" y="839"/>
                    </a:lnTo>
                    <a:lnTo>
                      <a:pt x="890" y="839"/>
                    </a:lnTo>
                    <a:lnTo>
                      <a:pt x="890" y="837"/>
                    </a:lnTo>
                    <a:lnTo>
                      <a:pt x="891" y="837"/>
                    </a:lnTo>
                    <a:lnTo>
                      <a:pt x="891" y="835"/>
                    </a:lnTo>
                    <a:lnTo>
                      <a:pt x="886" y="835"/>
                    </a:lnTo>
                    <a:lnTo>
                      <a:pt x="885" y="832"/>
                    </a:lnTo>
                    <a:lnTo>
                      <a:pt x="886" y="830"/>
                    </a:lnTo>
                    <a:lnTo>
                      <a:pt x="885" y="828"/>
                    </a:lnTo>
                    <a:lnTo>
                      <a:pt x="885" y="827"/>
                    </a:lnTo>
                    <a:lnTo>
                      <a:pt x="883" y="827"/>
                    </a:lnTo>
                    <a:lnTo>
                      <a:pt x="881" y="827"/>
                    </a:lnTo>
                    <a:lnTo>
                      <a:pt x="879" y="827"/>
                    </a:lnTo>
                    <a:lnTo>
                      <a:pt x="878" y="828"/>
                    </a:lnTo>
                    <a:lnTo>
                      <a:pt x="876" y="828"/>
                    </a:lnTo>
                    <a:lnTo>
                      <a:pt x="876" y="830"/>
                    </a:lnTo>
                    <a:lnTo>
                      <a:pt x="879" y="832"/>
                    </a:lnTo>
                    <a:lnTo>
                      <a:pt x="879" y="833"/>
                    </a:lnTo>
                    <a:lnTo>
                      <a:pt x="881" y="835"/>
                    </a:lnTo>
                    <a:lnTo>
                      <a:pt x="879" y="837"/>
                    </a:lnTo>
                    <a:lnTo>
                      <a:pt x="881" y="840"/>
                    </a:lnTo>
                    <a:lnTo>
                      <a:pt x="881" y="842"/>
                    </a:lnTo>
                    <a:lnTo>
                      <a:pt x="885" y="842"/>
                    </a:lnTo>
                    <a:lnTo>
                      <a:pt x="886" y="842"/>
                    </a:lnTo>
                    <a:lnTo>
                      <a:pt x="888" y="844"/>
                    </a:lnTo>
                    <a:lnTo>
                      <a:pt x="890" y="844"/>
                    </a:lnTo>
                    <a:lnTo>
                      <a:pt x="890" y="847"/>
                    </a:lnTo>
                    <a:lnTo>
                      <a:pt x="891" y="847"/>
                    </a:lnTo>
                    <a:lnTo>
                      <a:pt x="896" y="850"/>
                    </a:lnTo>
                    <a:lnTo>
                      <a:pt x="898" y="854"/>
                    </a:lnTo>
                    <a:lnTo>
                      <a:pt x="900" y="854"/>
                    </a:lnTo>
                    <a:lnTo>
                      <a:pt x="900" y="856"/>
                    </a:lnTo>
                    <a:lnTo>
                      <a:pt x="895" y="859"/>
                    </a:lnTo>
                    <a:lnTo>
                      <a:pt x="893" y="861"/>
                    </a:lnTo>
                    <a:lnTo>
                      <a:pt x="891" y="861"/>
                    </a:lnTo>
                    <a:lnTo>
                      <a:pt x="890" y="861"/>
                    </a:lnTo>
                    <a:lnTo>
                      <a:pt x="888" y="862"/>
                    </a:lnTo>
                    <a:lnTo>
                      <a:pt x="886" y="862"/>
                    </a:lnTo>
                    <a:lnTo>
                      <a:pt x="885" y="864"/>
                    </a:lnTo>
                    <a:lnTo>
                      <a:pt x="883" y="866"/>
                    </a:lnTo>
                    <a:lnTo>
                      <a:pt x="881" y="866"/>
                    </a:lnTo>
                    <a:lnTo>
                      <a:pt x="878" y="866"/>
                    </a:lnTo>
                    <a:lnTo>
                      <a:pt x="874" y="867"/>
                    </a:lnTo>
                    <a:lnTo>
                      <a:pt x="874" y="866"/>
                    </a:lnTo>
                    <a:lnTo>
                      <a:pt x="873" y="866"/>
                    </a:lnTo>
                    <a:lnTo>
                      <a:pt x="873" y="864"/>
                    </a:lnTo>
                    <a:lnTo>
                      <a:pt x="873" y="861"/>
                    </a:lnTo>
                    <a:lnTo>
                      <a:pt x="871" y="859"/>
                    </a:lnTo>
                    <a:lnTo>
                      <a:pt x="868" y="859"/>
                    </a:lnTo>
                    <a:lnTo>
                      <a:pt x="866" y="859"/>
                    </a:lnTo>
                    <a:lnTo>
                      <a:pt x="866" y="861"/>
                    </a:lnTo>
                    <a:lnTo>
                      <a:pt x="864" y="861"/>
                    </a:lnTo>
                    <a:lnTo>
                      <a:pt x="864" y="862"/>
                    </a:lnTo>
                    <a:lnTo>
                      <a:pt x="864" y="864"/>
                    </a:lnTo>
                    <a:lnTo>
                      <a:pt x="864" y="866"/>
                    </a:lnTo>
                    <a:lnTo>
                      <a:pt x="864" y="867"/>
                    </a:lnTo>
                    <a:lnTo>
                      <a:pt x="864" y="869"/>
                    </a:lnTo>
                    <a:lnTo>
                      <a:pt x="863" y="871"/>
                    </a:lnTo>
                    <a:lnTo>
                      <a:pt x="863" y="872"/>
                    </a:lnTo>
                    <a:lnTo>
                      <a:pt x="863" y="874"/>
                    </a:lnTo>
                    <a:lnTo>
                      <a:pt x="864" y="876"/>
                    </a:lnTo>
                    <a:lnTo>
                      <a:pt x="863" y="879"/>
                    </a:lnTo>
                    <a:lnTo>
                      <a:pt x="859" y="883"/>
                    </a:lnTo>
                    <a:lnTo>
                      <a:pt x="856" y="884"/>
                    </a:lnTo>
                    <a:lnTo>
                      <a:pt x="854" y="886"/>
                    </a:lnTo>
                    <a:lnTo>
                      <a:pt x="852" y="888"/>
                    </a:lnTo>
                    <a:lnTo>
                      <a:pt x="851" y="889"/>
                    </a:lnTo>
                    <a:lnTo>
                      <a:pt x="847" y="889"/>
                    </a:lnTo>
                    <a:lnTo>
                      <a:pt x="844" y="888"/>
                    </a:lnTo>
                    <a:lnTo>
                      <a:pt x="842" y="889"/>
                    </a:lnTo>
                    <a:lnTo>
                      <a:pt x="842" y="891"/>
                    </a:lnTo>
                    <a:lnTo>
                      <a:pt x="840" y="893"/>
                    </a:lnTo>
                    <a:lnTo>
                      <a:pt x="840" y="894"/>
                    </a:lnTo>
                    <a:lnTo>
                      <a:pt x="840" y="896"/>
                    </a:lnTo>
                    <a:lnTo>
                      <a:pt x="842" y="898"/>
                    </a:lnTo>
                    <a:lnTo>
                      <a:pt x="840" y="900"/>
                    </a:lnTo>
                    <a:lnTo>
                      <a:pt x="839" y="900"/>
                    </a:lnTo>
                    <a:lnTo>
                      <a:pt x="839" y="903"/>
                    </a:lnTo>
                    <a:lnTo>
                      <a:pt x="837" y="903"/>
                    </a:lnTo>
                    <a:lnTo>
                      <a:pt x="832" y="910"/>
                    </a:lnTo>
                    <a:lnTo>
                      <a:pt x="832" y="911"/>
                    </a:lnTo>
                    <a:lnTo>
                      <a:pt x="832" y="913"/>
                    </a:lnTo>
                    <a:lnTo>
                      <a:pt x="830" y="913"/>
                    </a:lnTo>
                    <a:lnTo>
                      <a:pt x="829" y="915"/>
                    </a:lnTo>
                    <a:lnTo>
                      <a:pt x="827" y="920"/>
                    </a:lnTo>
                    <a:lnTo>
                      <a:pt x="825" y="922"/>
                    </a:lnTo>
                    <a:lnTo>
                      <a:pt x="824" y="922"/>
                    </a:lnTo>
                    <a:lnTo>
                      <a:pt x="824" y="920"/>
                    </a:lnTo>
                    <a:lnTo>
                      <a:pt x="822" y="920"/>
                    </a:lnTo>
                    <a:lnTo>
                      <a:pt x="822" y="918"/>
                    </a:lnTo>
                    <a:lnTo>
                      <a:pt x="822" y="917"/>
                    </a:lnTo>
                    <a:lnTo>
                      <a:pt x="820" y="915"/>
                    </a:lnTo>
                    <a:lnTo>
                      <a:pt x="818" y="915"/>
                    </a:lnTo>
                    <a:lnTo>
                      <a:pt x="817" y="915"/>
                    </a:lnTo>
                    <a:lnTo>
                      <a:pt x="815" y="915"/>
                    </a:lnTo>
                    <a:lnTo>
                      <a:pt x="813" y="915"/>
                    </a:lnTo>
                    <a:lnTo>
                      <a:pt x="813" y="917"/>
                    </a:lnTo>
                    <a:lnTo>
                      <a:pt x="810" y="918"/>
                    </a:lnTo>
                    <a:lnTo>
                      <a:pt x="808" y="918"/>
                    </a:lnTo>
                    <a:lnTo>
                      <a:pt x="807" y="922"/>
                    </a:lnTo>
                    <a:lnTo>
                      <a:pt x="807" y="925"/>
                    </a:lnTo>
                    <a:lnTo>
                      <a:pt x="808" y="927"/>
                    </a:lnTo>
                    <a:lnTo>
                      <a:pt x="810" y="928"/>
                    </a:lnTo>
                    <a:lnTo>
                      <a:pt x="812" y="930"/>
                    </a:lnTo>
                    <a:lnTo>
                      <a:pt x="813" y="932"/>
                    </a:lnTo>
                    <a:lnTo>
                      <a:pt x="820" y="933"/>
                    </a:lnTo>
                    <a:lnTo>
                      <a:pt x="818" y="935"/>
                    </a:lnTo>
                    <a:lnTo>
                      <a:pt x="815" y="942"/>
                    </a:lnTo>
                    <a:lnTo>
                      <a:pt x="815" y="944"/>
                    </a:lnTo>
                    <a:lnTo>
                      <a:pt x="815" y="945"/>
                    </a:lnTo>
                    <a:lnTo>
                      <a:pt x="813" y="947"/>
                    </a:lnTo>
                    <a:lnTo>
                      <a:pt x="813" y="949"/>
                    </a:lnTo>
                    <a:lnTo>
                      <a:pt x="812" y="952"/>
                    </a:lnTo>
                    <a:lnTo>
                      <a:pt x="810" y="954"/>
                    </a:lnTo>
                    <a:lnTo>
                      <a:pt x="810" y="957"/>
                    </a:lnTo>
                    <a:lnTo>
                      <a:pt x="810" y="959"/>
                    </a:lnTo>
                    <a:lnTo>
                      <a:pt x="808" y="961"/>
                    </a:lnTo>
                    <a:lnTo>
                      <a:pt x="808" y="962"/>
                    </a:lnTo>
                    <a:lnTo>
                      <a:pt x="808" y="964"/>
                    </a:lnTo>
                    <a:lnTo>
                      <a:pt x="808" y="966"/>
                    </a:lnTo>
                    <a:lnTo>
                      <a:pt x="805" y="971"/>
                    </a:lnTo>
                    <a:lnTo>
                      <a:pt x="805" y="972"/>
                    </a:lnTo>
                    <a:lnTo>
                      <a:pt x="805" y="974"/>
                    </a:lnTo>
                    <a:lnTo>
                      <a:pt x="803" y="974"/>
                    </a:lnTo>
                    <a:lnTo>
                      <a:pt x="802" y="974"/>
                    </a:lnTo>
                    <a:lnTo>
                      <a:pt x="798" y="976"/>
                    </a:lnTo>
                    <a:lnTo>
                      <a:pt x="795" y="978"/>
                    </a:lnTo>
                    <a:lnTo>
                      <a:pt x="793" y="978"/>
                    </a:lnTo>
                    <a:lnTo>
                      <a:pt x="791" y="978"/>
                    </a:lnTo>
                    <a:lnTo>
                      <a:pt x="791" y="976"/>
                    </a:lnTo>
                    <a:lnTo>
                      <a:pt x="793" y="978"/>
                    </a:lnTo>
                    <a:lnTo>
                      <a:pt x="793" y="976"/>
                    </a:lnTo>
                    <a:lnTo>
                      <a:pt x="795" y="976"/>
                    </a:lnTo>
                    <a:lnTo>
                      <a:pt x="796" y="974"/>
                    </a:lnTo>
                    <a:lnTo>
                      <a:pt x="796" y="972"/>
                    </a:lnTo>
                    <a:lnTo>
                      <a:pt x="798" y="971"/>
                    </a:lnTo>
                    <a:lnTo>
                      <a:pt x="798" y="969"/>
                    </a:lnTo>
                    <a:lnTo>
                      <a:pt x="796" y="969"/>
                    </a:lnTo>
                    <a:lnTo>
                      <a:pt x="795" y="969"/>
                    </a:lnTo>
                    <a:lnTo>
                      <a:pt x="795" y="971"/>
                    </a:lnTo>
                    <a:lnTo>
                      <a:pt x="793" y="972"/>
                    </a:lnTo>
                    <a:lnTo>
                      <a:pt x="790" y="974"/>
                    </a:lnTo>
                    <a:lnTo>
                      <a:pt x="788" y="974"/>
                    </a:lnTo>
                    <a:lnTo>
                      <a:pt x="786" y="978"/>
                    </a:lnTo>
                    <a:lnTo>
                      <a:pt x="785" y="978"/>
                    </a:lnTo>
                    <a:lnTo>
                      <a:pt x="783" y="978"/>
                    </a:lnTo>
                    <a:lnTo>
                      <a:pt x="783" y="979"/>
                    </a:lnTo>
                    <a:lnTo>
                      <a:pt x="783" y="981"/>
                    </a:lnTo>
                    <a:lnTo>
                      <a:pt x="786" y="981"/>
                    </a:lnTo>
                    <a:lnTo>
                      <a:pt x="788" y="983"/>
                    </a:lnTo>
                    <a:lnTo>
                      <a:pt x="790" y="983"/>
                    </a:lnTo>
                    <a:lnTo>
                      <a:pt x="791" y="983"/>
                    </a:lnTo>
                    <a:lnTo>
                      <a:pt x="795" y="983"/>
                    </a:lnTo>
                    <a:lnTo>
                      <a:pt x="796" y="983"/>
                    </a:lnTo>
                    <a:lnTo>
                      <a:pt x="796" y="981"/>
                    </a:lnTo>
                    <a:lnTo>
                      <a:pt x="798" y="981"/>
                    </a:lnTo>
                    <a:lnTo>
                      <a:pt x="800" y="981"/>
                    </a:lnTo>
                    <a:lnTo>
                      <a:pt x="800" y="979"/>
                    </a:lnTo>
                    <a:lnTo>
                      <a:pt x="803" y="979"/>
                    </a:lnTo>
                    <a:lnTo>
                      <a:pt x="803" y="981"/>
                    </a:lnTo>
                    <a:lnTo>
                      <a:pt x="802" y="986"/>
                    </a:lnTo>
                    <a:lnTo>
                      <a:pt x="802" y="993"/>
                    </a:lnTo>
                    <a:lnTo>
                      <a:pt x="802" y="994"/>
                    </a:lnTo>
                    <a:lnTo>
                      <a:pt x="800" y="994"/>
                    </a:lnTo>
                    <a:lnTo>
                      <a:pt x="800" y="996"/>
                    </a:lnTo>
                    <a:lnTo>
                      <a:pt x="800" y="998"/>
                    </a:lnTo>
                    <a:lnTo>
                      <a:pt x="798" y="996"/>
                    </a:lnTo>
                    <a:lnTo>
                      <a:pt x="796" y="996"/>
                    </a:lnTo>
                    <a:lnTo>
                      <a:pt x="796" y="998"/>
                    </a:lnTo>
                    <a:lnTo>
                      <a:pt x="796" y="1000"/>
                    </a:lnTo>
                    <a:lnTo>
                      <a:pt x="798" y="1001"/>
                    </a:lnTo>
                    <a:lnTo>
                      <a:pt x="796" y="1001"/>
                    </a:lnTo>
                    <a:lnTo>
                      <a:pt x="796" y="1003"/>
                    </a:lnTo>
                    <a:lnTo>
                      <a:pt x="798" y="1005"/>
                    </a:lnTo>
                    <a:lnTo>
                      <a:pt x="798" y="1008"/>
                    </a:lnTo>
                    <a:lnTo>
                      <a:pt x="796" y="1008"/>
                    </a:lnTo>
                    <a:lnTo>
                      <a:pt x="791" y="1008"/>
                    </a:lnTo>
                    <a:lnTo>
                      <a:pt x="790" y="1008"/>
                    </a:lnTo>
                    <a:lnTo>
                      <a:pt x="791" y="1010"/>
                    </a:lnTo>
                    <a:lnTo>
                      <a:pt x="791" y="1011"/>
                    </a:lnTo>
                    <a:lnTo>
                      <a:pt x="790" y="1013"/>
                    </a:lnTo>
                    <a:lnTo>
                      <a:pt x="791" y="1016"/>
                    </a:lnTo>
                    <a:lnTo>
                      <a:pt x="791" y="1018"/>
                    </a:lnTo>
                    <a:lnTo>
                      <a:pt x="790" y="1020"/>
                    </a:lnTo>
                    <a:lnTo>
                      <a:pt x="790" y="1022"/>
                    </a:lnTo>
                    <a:lnTo>
                      <a:pt x="790" y="1023"/>
                    </a:lnTo>
                    <a:lnTo>
                      <a:pt x="790" y="1025"/>
                    </a:lnTo>
                    <a:lnTo>
                      <a:pt x="791" y="1027"/>
                    </a:lnTo>
                    <a:lnTo>
                      <a:pt x="795" y="1028"/>
                    </a:lnTo>
                    <a:lnTo>
                      <a:pt x="796" y="1032"/>
                    </a:lnTo>
                    <a:lnTo>
                      <a:pt x="796" y="1033"/>
                    </a:lnTo>
                    <a:lnTo>
                      <a:pt x="798" y="1033"/>
                    </a:lnTo>
                    <a:lnTo>
                      <a:pt x="798" y="1035"/>
                    </a:lnTo>
                    <a:lnTo>
                      <a:pt x="798" y="1038"/>
                    </a:lnTo>
                    <a:lnTo>
                      <a:pt x="800" y="1047"/>
                    </a:lnTo>
                    <a:lnTo>
                      <a:pt x="800" y="1049"/>
                    </a:lnTo>
                    <a:lnTo>
                      <a:pt x="800" y="1050"/>
                    </a:lnTo>
                    <a:lnTo>
                      <a:pt x="802" y="1052"/>
                    </a:lnTo>
                    <a:lnTo>
                      <a:pt x="803" y="1055"/>
                    </a:lnTo>
                    <a:lnTo>
                      <a:pt x="802" y="1059"/>
                    </a:lnTo>
                    <a:lnTo>
                      <a:pt x="802" y="1061"/>
                    </a:lnTo>
                    <a:lnTo>
                      <a:pt x="802" y="1062"/>
                    </a:lnTo>
                    <a:lnTo>
                      <a:pt x="800" y="1064"/>
                    </a:lnTo>
                    <a:lnTo>
                      <a:pt x="800" y="1066"/>
                    </a:lnTo>
                    <a:lnTo>
                      <a:pt x="802" y="1066"/>
                    </a:lnTo>
                    <a:lnTo>
                      <a:pt x="803" y="1066"/>
                    </a:lnTo>
                    <a:lnTo>
                      <a:pt x="803" y="1067"/>
                    </a:lnTo>
                    <a:lnTo>
                      <a:pt x="802" y="1069"/>
                    </a:lnTo>
                    <a:lnTo>
                      <a:pt x="803" y="1071"/>
                    </a:lnTo>
                    <a:lnTo>
                      <a:pt x="805" y="1071"/>
                    </a:lnTo>
                    <a:lnTo>
                      <a:pt x="805" y="1069"/>
                    </a:lnTo>
                    <a:lnTo>
                      <a:pt x="805" y="1071"/>
                    </a:lnTo>
                    <a:lnTo>
                      <a:pt x="807" y="1071"/>
                    </a:lnTo>
                    <a:lnTo>
                      <a:pt x="807" y="1072"/>
                    </a:lnTo>
                    <a:lnTo>
                      <a:pt x="805" y="1074"/>
                    </a:lnTo>
                    <a:lnTo>
                      <a:pt x="805" y="1077"/>
                    </a:lnTo>
                    <a:lnTo>
                      <a:pt x="805" y="1079"/>
                    </a:lnTo>
                    <a:lnTo>
                      <a:pt x="807" y="1077"/>
                    </a:lnTo>
                    <a:lnTo>
                      <a:pt x="807" y="1076"/>
                    </a:lnTo>
                    <a:lnTo>
                      <a:pt x="808" y="1076"/>
                    </a:lnTo>
                    <a:lnTo>
                      <a:pt x="810" y="1076"/>
                    </a:lnTo>
                    <a:lnTo>
                      <a:pt x="810" y="1079"/>
                    </a:lnTo>
                    <a:lnTo>
                      <a:pt x="808" y="1079"/>
                    </a:lnTo>
                    <a:lnTo>
                      <a:pt x="808" y="1081"/>
                    </a:lnTo>
                    <a:lnTo>
                      <a:pt x="808" y="1083"/>
                    </a:lnTo>
                    <a:lnTo>
                      <a:pt x="808" y="1086"/>
                    </a:lnTo>
                    <a:lnTo>
                      <a:pt x="810" y="1086"/>
                    </a:lnTo>
                    <a:lnTo>
                      <a:pt x="812" y="1084"/>
                    </a:lnTo>
                    <a:lnTo>
                      <a:pt x="813" y="1088"/>
                    </a:lnTo>
                    <a:lnTo>
                      <a:pt x="812" y="1088"/>
                    </a:lnTo>
                    <a:lnTo>
                      <a:pt x="812" y="1089"/>
                    </a:lnTo>
                    <a:lnTo>
                      <a:pt x="813" y="1093"/>
                    </a:lnTo>
                    <a:lnTo>
                      <a:pt x="813" y="1094"/>
                    </a:lnTo>
                    <a:lnTo>
                      <a:pt x="812" y="1096"/>
                    </a:lnTo>
                    <a:lnTo>
                      <a:pt x="813" y="1098"/>
                    </a:lnTo>
                    <a:lnTo>
                      <a:pt x="815" y="1099"/>
                    </a:lnTo>
                    <a:lnTo>
                      <a:pt x="815" y="1101"/>
                    </a:lnTo>
                    <a:lnTo>
                      <a:pt x="813" y="1101"/>
                    </a:lnTo>
                    <a:lnTo>
                      <a:pt x="813" y="1103"/>
                    </a:lnTo>
                    <a:lnTo>
                      <a:pt x="815" y="1105"/>
                    </a:lnTo>
                    <a:lnTo>
                      <a:pt x="818" y="1105"/>
                    </a:lnTo>
                    <a:lnTo>
                      <a:pt x="822" y="1105"/>
                    </a:lnTo>
                    <a:lnTo>
                      <a:pt x="822" y="1106"/>
                    </a:lnTo>
                    <a:lnTo>
                      <a:pt x="824" y="1110"/>
                    </a:lnTo>
                    <a:lnTo>
                      <a:pt x="822" y="1111"/>
                    </a:lnTo>
                    <a:lnTo>
                      <a:pt x="820" y="1111"/>
                    </a:lnTo>
                    <a:lnTo>
                      <a:pt x="820" y="1115"/>
                    </a:lnTo>
                    <a:lnTo>
                      <a:pt x="822" y="1115"/>
                    </a:lnTo>
                    <a:lnTo>
                      <a:pt x="824" y="1115"/>
                    </a:lnTo>
                    <a:lnTo>
                      <a:pt x="825" y="1113"/>
                    </a:lnTo>
                    <a:lnTo>
                      <a:pt x="825" y="1111"/>
                    </a:lnTo>
                    <a:lnTo>
                      <a:pt x="825" y="1110"/>
                    </a:lnTo>
                    <a:lnTo>
                      <a:pt x="824" y="1108"/>
                    </a:lnTo>
                    <a:lnTo>
                      <a:pt x="825" y="1106"/>
                    </a:lnTo>
                    <a:lnTo>
                      <a:pt x="827" y="1108"/>
                    </a:lnTo>
                    <a:lnTo>
                      <a:pt x="827" y="1110"/>
                    </a:lnTo>
                    <a:lnTo>
                      <a:pt x="827" y="1111"/>
                    </a:lnTo>
                    <a:lnTo>
                      <a:pt x="827" y="1116"/>
                    </a:lnTo>
                    <a:lnTo>
                      <a:pt x="825" y="1118"/>
                    </a:lnTo>
                    <a:lnTo>
                      <a:pt x="820" y="1118"/>
                    </a:lnTo>
                    <a:lnTo>
                      <a:pt x="815" y="1118"/>
                    </a:lnTo>
                    <a:lnTo>
                      <a:pt x="808" y="1122"/>
                    </a:lnTo>
                    <a:lnTo>
                      <a:pt x="807" y="1123"/>
                    </a:lnTo>
                    <a:lnTo>
                      <a:pt x="807" y="1127"/>
                    </a:lnTo>
                    <a:lnTo>
                      <a:pt x="802" y="1128"/>
                    </a:lnTo>
                    <a:lnTo>
                      <a:pt x="793" y="1127"/>
                    </a:lnTo>
                    <a:lnTo>
                      <a:pt x="793" y="1125"/>
                    </a:lnTo>
                    <a:lnTo>
                      <a:pt x="786" y="1120"/>
                    </a:lnTo>
                    <a:lnTo>
                      <a:pt x="778" y="1111"/>
                    </a:lnTo>
                    <a:lnTo>
                      <a:pt x="778" y="1110"/>
                    </a:lnTo>
                    <a:lnTo>
                      <a:pt x="759" y="1106"/>
                    </a:lnTo>
                    <a:lnTo>
                      <a:pt x="756" y="1106"/>
                    </a:lnTo>
                    <a:lnTo>
                      <a:pt x="746" y="1106"/>
                    </a:lnTo>
                    <a:lnTo>
                      <a:pt x="744" y="1106"/>
                    </a:lnTo>
                    <a:lnTo>
                      <a:pt x="742" y="1108"/>
                    </a:lnTo>
                    <a:lnTo>
                      <a:pt x="734" y="1106"/>
                    </a:lnTo>
                    <a:lnTo>
                      <a:pt x="722" y="1105"/>
                    </a:lnTo>
                    <a:lnTo>
                      <a:pt x="720" y="1103"/>
                    </a:lnTo>
                    <a:lnTo>
                      <a:pt x="708" y="1094"/>
                    </a:lnTo>
                    <a:lnTo>
                      <a:pt x="705" y="1089"/>
                    </a:lnTo>
                    <a:lnTo>
                      <a:pt x="702" y="1088"/>
                    </a:lnTo>
                    <a:lnTo>
                      <a:pt x="690" y="1084"/>
                    </a:lnTo>
                    <a:lnTo>
                      <a:pt x="686" y="1083"/>
                    </a:lnTo>
                    <a:lnTo>
                      <a:pt x="686" y="1084"/>
                    </a:lnTo>
                    <a:lnTo>
                      <a:pt x="680" y="1081"/>
                    </a:lnTo>
                    <a:lnTo>
                      <a:pt x="674" y="1076"/>
                    </a:lnTo>
                    <a:lnTo>
                      <a:pt x="669" y="1071"/>
                    </a:lnTo>
                    <a:lnTo>
                      <a:pt x="668" y="1071"/>
                    </a:lnTo>
                    <a:lnTo>
                      <a:pt x="664" y="1071"/>
                    </a:lnTo>
                    <a:lnTo>
                      <a:pt x="647" y="1066"/>
                    </a:lnTo>
                    <a:lnTo>
                      <a:pt x="641" y="1062"/>
                    </a:lnTo>
                    <a:lnTo>
                      <a:pt x="636" y="1050"/>
                    </a:lnTo>
                    <a:lnTo>
                      <a:pt x="636" y="1049"/>
                    </a:lnTo>
                    <a:lnTo>
                      <a:pt x="632" y="1035"/>
                    </a:lnTo>
                    <a:lnTo>
                      <a:pt x="629" y="1025"/>
                    </a:lnTo>
                    <a:lnTo>
                      <a:pt x="627" y="1020"/>
                    </a:lnTo>
                    <a:lnTo>
                      <a:pt x="622" y="1013"/>
                    </a:lnTo>
                    <a:lnTo>
                      <a:pt x="617" y="1010"/>
                    </a:lnTo>
                    <a:lnTo>
                      <a:pt x="612" y="1000"/>
                    </a:lnTo>
                    <a:lnTo>
                      <a:pt x="610" y="996"/>
                    </a:lnTo>
                    <a:lnTo>
                      <a:pt x="610" y="994"/>
                    </a:lnTo>
                    <a:lnTo>
                      <a:pt x="612" y="994"/>
                    </a:lnTo>
                    <a:lnTo>
                      <a:pt x="614" y="993"/>
                    </a:lnTo>
                    <a:lnTo>
                      <a:pt x="614" y="984"/>
                    </a:lnTo>
                    <a:lnTo>
                      <a:pt x="612" y="976"/>
                    </a:lnTo>
                    <a:lnTo>
                      <a:pt x="612" y="974"/>
                    </a:lnTo>
                    <a:lnTo>
                      <a:pt x="610" y="974"/>
                    </a:lnTo>
                    <a:lnTo>
                      <a:pt x="608" y="972"/>
                    </a:lnTo>
                    <a:lnTo>
                      <a:pt x="605" y="969"/>
                    </a:lnTo>
                    <a:lnTo>
                      <a:pt x="603" y="969"/>
                    </a:lnTo>
                    <a:lnTo>
                      <a:pt x="607" y="964"/>
                    </a:lnTo>
                    <a:lnTo>
                      <a:pt x="608" y="961"/>
                    </a:lnTo>
                    <a:lnTo>
                      <a:pt x="608" y="959"/>
                    </a:lnTo>
                    <a:lnTo>
                      <a:pt x="610" y="950"/>
                    </a:lnTo>
                    <a:lnTo>
                      <a:pt x="607" y="942"/>
                    </a:lnTo>
                    <a:lnTo>
                      <a:pt x="605" y="939"/>
                    </a:lnTo>
                    <a:lnTo>
                      <a:pt x="600" y="933"/>
                    </a:lnTo>
                    <a:lnTo>
                      <a:pt x="597" y="933"/>
                    </a:lnTo>
                    <a:lnTo>
                      <a:pt x="593" y="933"/>
                    </a:lnTo>
                    <a:lnTo>
                      <a:pt x="576" y="918"/>
                    </a:lnTo>
                    <a:lnTo>
                      <a:pt x="575" y="915"/>
                    </a:lnTo>
                    <a:lnTo>
                      <a:pt x="571" y="910"/>
                    </a:lnTo>
                    <a:lnTo>
                      <a:pt x="571" y="908"/>
                    </a:lnTo>
                    <a:lnTo>
                      <a:pt x="573" y="905"/>
                    </a:lnTo>
                    <a:lnTo>
                      <a:pt x="571" y="903"/>
                    </a:lnTo>
                    <a:lnTo>
                      <a:pt x="564" y="894"/>
                    </a:lnTo>
                    <a:lnTo>
                      <a:pt x="559" y="884"/>
                    </a:lnTo>
                    <a:lnTo>
                      <a:pt x="556" y="879"/>
                    </a:lnTo>
                    <a:lnTo>
                      <a:pt x="556" y="878"/>
                    </a:lnTo>
                    <a:lnTo>
                      <a:pt x="551" y="876"/>
                    </a:lnTo>
                    <a:lnTo>
                      <a:pt x="547" y="874"/>
                    </a:lnTo>
                    <a:lnTo>
                      <a:pt x="546" y="874"/>
                    </a:lnTo>
                    <a:lnTo>
                      <a:pt x="544" y="872"/>
                    </a:lnTo>
                    <a:lnTo>
                      <a:pt x="541" y="867"/>
                    </a:lnTo>
                    <a:lnTo>
                      <a:pt x="537" y="864"/>
                    </a:lnTo>
                    <a:lnTo>
                      <a:pt x="534" y="850"/>
                    </a:lnTo>
                    <a:lnTo>
                      <a:pt x="536" y="840"/>
                    </a:lnTo>
                    <a:lnTo>
                      <a:pt x="534" y="840"/>
                    </a:lnTo>
                    <a:lnTo>
                      <a:pt x="530" y="839"/>
                    </a:lnTo>
                    <a:lnTo>
                      <a:pt x="529" y="837"/>
                    </a:lnTo>
                    <a:lnTo>
                      <a:pt x="527" y="830"/>
                    </a:lnTo>
                    <a:lnTo>
                      <a:pt x="525" y="828"/>
                    </a:lnTo>
                    <a:lnTo>
                      <a:pt x="520" y="822"/>
                    </a:lnTo>
                    <a:lnTo>
                      <a:pt x="519" y="820"/>
                    </a:lnTo>
                    <a:lnTo>
                      <a:pt x="519" y="818"/>
                    </a:lnTo>
                    <a:lnTo>
                      <a:pt x="520" y="817"/>
                    </a:lnTo>
                    <a:lnTo>
                      <a:pt x="520" y="815"/>
                    </a:lnTo>
                    <a:lnTo>
                      <a:pt x="517" y="806"/>
                    </a:lnTo>
                    <a:lnTo>
                      <a:pt x="517" y="805"/>
                    </a:lnTo>
                    <a:lnTo>
                      <a:pt x="514" y="801"/>
                    </a:lnTo>
                    <a:lnTo>
                      <a:pt x="508" y="795"/>
                    </a:lnTo>
                    <a:lnTo>
                      <a:pt x="508" y="793"/>
                    </a:lnTo>
                    <a:lnTo>
                      <a:pt x="508" y="788"/>
                    </a:lnTo>
                    <a:lnTo>
                      <a:pt x="507" y="778"/>
                    </a:lnTo>
                    <a:lnTo>
                      <a:pt x="507" y="776"/>
                    </a:lnTo>
                    <a:lnTo>
                      <a:pt x="497" y="761"/>
                    </a:lnTo>
                    <a:lnTo>
                      <a:pt x="497" y="759"/>
                    </a:lnTo>
                    <a:lnTo>
                      <a:pt x="483" y="749"/>
                    </a:lnTo>
                    <a:lnTo>
                      <a:pt x="478" y="747"/>
                    </a:lnTo>
                    <a:lnTo>
                      <a:pt x="475" y="740"/>
                    </a:lnTo>
                    <a:lnTo>
                      <a:pt x="475" y="739"/>
                    </a:lnTo>
                    <a:lnTo>
                      <a:pt x="473" y="735"/>
                    </a:lnTo>
                    <a:lnTo>
                      <a:pt x="471" y="735"/>
                    </a:lnTo>
                    <a:lnTo>
                      <a:pt x="466" y="734"/>
                    </a:lnTo>
                    <a:lnTo>
                      <a:pt x="458" y="728"/>
                    </a:lnTo>
                    <a:lnTo>
                      <a:pt x="458" y="718"/>
                    </a:lnTo>
                    <a:lnTo>
                      <a:pt x="456" y="718"/>
                    </a:lnTo>
                    <a:lnTo>
                      <a:pt x="451" y="713"/>
                    </a:lnTo>
                    <a:lnTo>
                      <a:pt x="449" y="713"/>
                    </a:lnTo>
                    <a:lnTo>
                      <a:pt x="444" y="703"/>
                    </a:lnTo>
                    <a:lnTo>
                      <a:pt x="439" y="701"/>
                    </a:lnTo>
                    <a:lnTo>
                      <a:pt x="424" y="700"/>
                    </a:lnTo>
                    <a:lnTo>
                      <a:pt x="422" y="701"/>
                    </a:lnTo>
                    <a:lnTo>
                      <a:pt x="410" y="698"/>
                    </a:lnTo>
                    <a:lnTo>
                      <a:pt x="409" y="698"/>
                    </a:lnTo>
                    <a:lnTo>
                      <a:pt x="400" y="696"/>
                    </a:lnTo>
                    <a:lnTo>
                      <a:pt x="395" y="695"/>
                    </a:lnTo>
                    <a:lnTo>
                      <a:pt x="387" y="696"/>
                    </a:lnTo>
                    <a:lnTo>
                      <a:pt x="385" y="696"/>
                    </a:lnTo>
                    <a:lnTo>
                      <a:pt x="378" y="695"/>
                    </a:lnTo>
                    <a:lnTo>
                      <a:pt x="366" y="688"/>
                    </a:lnTo>
                    <a:lnTo>
                      <a:pt x="364" y="686"/>
                    </a:lnTo>
                    <a:lnTo>
                      <a:pt x="363" y="684"/>
                    </a:lnTo>
                    <a:lnTo>
                      <a:pt x="361" y="684"/>
                    </a:lnTo>
                    <a:lnTo>
                      <a:pt x="356" y="688"/>
                    </a:lnTo>
                    <a:lnTo>
                      <a:pt x="354" y="696"/>
                    </a:lnTo>
                    <a:lnTo>
                      <a:pt x="353" y="696"/>
                    </a:lnTo>
                    <a:lnTo>
                      <a:pt x="349" y="695"/>
                    </a:lnTo>
                    <a:lnTo>
                      <a:pt x="344" y="693"/>
                    </a:lnTo>
                    <a:lnTo>
                      <a:pt x="339" y="696"/>
                    </a:lnTo>
                    <a:lnTo>
                      <a:pt x="334" y="696"/>
                    </a:lnTo>
                    <a:lnTo>
                      <a:pt x="329" y="696"/>
                    </a:lnTo>
                    <a:lnTo>
                      <a:pt x="326" y="698"/>
                    </a:lnTo>
                    <a:lnTo>
                      <a:pt x="326" y="701"/>
                    </a:lnTo>
                    <a:lnTo>
                      <a:pt x="320" y="712"/>
                    </a:lnTo>
                    <a:lnTo>
                      <a:pt x="315" y="717"/>
                    </a:lnTo>
                    <a:lnTo>
                      <a:pt x="314" y="718"/>
                    </a:lnTo>
                    <a:lnTo>
                      <a:pt x="310" y="727"/>
                    </a:lnTo>
                    <a:lnTo>
                      <a:pt x="310" y="730"/>
                    </a:lnTo>
                    <a:lnTo>
                      <a:pt x="305" y="735"/>
                    </a:lnTo>
                    <a:lnTo>
                      <a:pt x="304" y="742"/>
                    </a:lnTo>
                    <a:lnTo>
                      <a:pt x="304" y="747"/>
                    </a:lnTo>
                    <a:lnTo>
                      <a:pt x="305" y="747"/>
                    </a:lnTo>
                    <a:lnTo>
                      <a:pt x="305" y="749"/>
                    </a:lnTo>
                    <a:lnTo>
                      <a:pt x="305" y="750"/>
                    </a:lnTo>
                    <a:lnTo>
                      <a:pt x="298" y="754"/>
                    </a:lnTo>
                    <a:lnTo>
                      <a:pt x="293" y="756"/>
                    </a:lnTo>
                    <a:lnTo>
                      <a:pt x="281" y="767"/>
                    </a:lnTo>
                    <a:lnTo>
                      <a:pt x="281" y="773"/>
                    </a:lnTo>
                    <a:lnTo>
                      <a:pt x="276" y="773"/>
                    </a:lnTo>
                    <a:lnTo>
                      <a:pt x="266" y="771"/>
                    </a:lnTo>
                    <a:lnTo>
                      <a:pt x="256" y="766"/>
                    </a:lnTo>
                    <a:lnTo>
                      <a:pt x="249" y="761"/>
                    </a:lnTo>
                    <a:lnTo>
                      <a:pt x="249" y="759"/>
                    </a:lnTo>
                    <a:lnTo>
                      <a:pt x="246" y="756"/>
                    </a:lnTo>
                    <a:lnTo>
                      <a:pt x="244" y="754"/>
                    </a:lnTo>
                    <a:lnTo>
                      <a:pt x="241" y="750"/>
                    </a:lnTo>
                    <a:lnTo>
                      <a:pt x="237" y="749"/>
                    </a:lnTo>
                    <a:lnTo>
                      <a:pt x="236" y="750"/>
                    </a:lnTo>
                    <a:lnTo>
                      <a:pt x="227" y="747"/>
                    </a:lnTo>
                    <a:lnTo>
                      <a:pt x="222" y="742"/>
                    </a:lnTo>
                    <a:lnTo>
                      <a:pt x="220" y="739"/>
                    </a:lnTo>
                    <a:lnTo>
                      <a:pt x="217" y="735"/>
                    </a:lnTo>
                    <a:lnTo>
                      <a:pt x="209" y="734"/>
                    </a:lnTo>
                    <a:lnTo>
                      <a:pt x="205" y="734"/>
                    </a:lnTo>
                    <a:lnTo>
                      <a:pt x="200" y="730"/>
                    </a:lnTo>
                    <a:lnTo>
                      <a:pt x="190" y="722"/>
                    </a:lnTo>
                    <a:lnTo>
                      <a:pt x="188" y="720"/>
                    </a:lnTo>
                    <a:lnTo>
                      <a:pt x="185" y="713"/>
                    </a:lnTo>
                    <a:lnTo>
                      <a:pt x="183" y="710"/>
                    </a:lnTo>
                    <a:lnTo>
                      <a:pt x="180" y="708"/>
                    </a:lnTo>
                    <a:lnTo>
                      <a:pt x="178" y="706"/>
                    </a:lnTo>
                    <a:lnTo>
                      <a:pt x="175" y="706"/>
                    </a:lnTo>
                    <a:lnTo>
                      <a:pt x="170" y="701"/>
                    </a:lnTo>
                    <a:lnTo>
                      <a:pt x="158" y="693"/>
                    </a:lnTo>
                    <a:lnTo>
                      <a:pt x="156" y="688"/>
                    </a:lnTo>
                    <a:lnTo>
                      <a:pt x="156" y="684"/>
                    </a:lnTo>
                    <a:lnTo>
                      <a:pt x="156" y="683"/>
                    </a:lnTo>
                    <a:lnTo>
                      <a:pt x="156" y="678"/>
                    </a:lnTo>
                    <a:lnTo>
                      <a:pt x="151" y="667"/>
                    </a:lnTo>
                    <a:lnTo>
                      <a:pt x="148" y="662"/>
                    </a:lnTo>
                    <a:lnTo>
                      <a:pt x="146" y="661"/>
                    </a:lnTo>
                    <a:lnTo>
                      <a:pt x="146" y="651"/>
                    </a:lnTo>
                    <a:lnTo>
                      <a:pt x="148" y="644"/>
                    </a:lnTo>
                    <a:lnTo>
                      <a:pt x="149" y="635"/>
                    </a:lnTo>
                    <a:lnTo>
                      <a:pt x="148" y="628"/>
                    </a:lnTo>
                    <a:lnTo>
                      <a:pt x="143" y="622"/>
                    </a:lnTo>
                    <a:lnTo>
                      <a:pt x="141" y="620"/>
                    </a:lnTo>
                    <a:lnTo>
                      <a:pt x="136" y="612"/>
                    </a:lnTo>
                    <a:lnTo>
                      <a:pt x="136" y="600"/>
                    </a:lnTo>
                    <a:lnTo>
                      <a:pt x="131" y="588"/>
                    </a:lnTo>
                    <a:lnTo>
                      <a:pt x="127" y="588"/>
                    </a:lnTo>
                    <a:lnTo>
                      <a:pt x="126" y="586"/>
                    </a:lnTo>
                    <a:lnTo>
                      <a:pt x="122" y="579"/>
                    </a:lnTo>
                    <a:lnTo>
                      <a:pt x="115" y="571"/>
                    </a:lnTo>
                    <a:lnTo>
                      <a:pt x="109" y="566"/>
                    </a:lnTo>
                    <a:lnTo>
                      <a:pt x="105" y="564"/>
                    </a:lnTo>
                    <a:lnTo>
                      <a:pt x="104" y="564"/>
                    </a:lnTo>
                    <a:lnTo>
                      <a:pt x="92" y="557"/>
                    </a:lnTo>
                    <a:lnTo>
                      <a:pt x="92" y="554"/>
                    </a:lnTo>
                    <a:lnTo>
                      <a:pt x="80" y="542"/>
                    </a:lnTo>
                    <a:lnTo>
                      <a:pt x="78" y="539"/>
                    </a:lnTo>
                    <a:lnTo>
                      <a:pt x="78" y="537"/>
                    </a:lnTo>
                    <a:lnTo>
                      <a:pt x="78" y="535"/>
                    </a:lnTo>
                    <a:lnTo>
                      <a:pt x="77" y="532"/>
                    </a:lnTo>
                    <a:lnTo>
                      <a:pt x="73" y="529"/>
                    </a:lnTo>
                    <a:lnTo>
                      <a:pt x="68" y="525"/>
                    </a:lnTo>
                    <a:lnTo>
                      <a:pt x="65" y="522"/>
                    </a:lnTo>
                    <a:lnTo>
                      <a:pt x="61" y="518"/>
                    </a:lnTo>
                    <a:lnTo>
                      <a:pt x="54" y="508"/>
                    </a:lnTo>
                    <a:lnTo>
                      <a:pt x="53" y="507"/>
                    </a:lnTo>
                    <a:lnTo>
                      <a:pt x="49" y="505"/>
                    </a:lnTo>
                    <a:lnTo>
                      <a:pt x="46" y="498"/>
                    </a:lnTo>
                    <a:lnTo>
                      <a:pt x="44" y="496"/>
                    </a:lnTo>
                    <a:lnTo>
                      <a:pt x="36" y="493"/>
                    </a:lnTo>
                    <a:lnTo>
                      <a:pt x="32" y="491"/>
                    </a:lnTo>
                    <a:lnTo>
                      <a:pt x="27" y="486"/>
                    </a:lnTo>
                    <a:lnTo>
                      <a:pt x="26" y="484"/>
                    </a:lnTo>
                    <a:lnTo>
                      <a:pt x="24" y="478"/>
                    </a:lnTo>
                    <a:lnTo>
                      <a:pt x="17" y="459"/>
                    </a:lnTo>
                    <a:lnTo>
                      <a:pt x="16" y="457"/>
                    </a:lnTo>
                    <a:lnTo>
                      <a:pt x="12" y="454"/>
                    </a:lnTo>
                    <a:lnTo>
                      <a:pt x="10" y="454"/>
                    </a:lnTo>
                    <a:lnTo>
                      <a:pt x="7" y="454"/>
                    </a:lnTo>
                    <a:lnTo>
                      <a:pt x="2" y="449"/>
                    </a:lnTo>
                    <a:lnTo>
                      <a:pt x="2" y="447"/>
                    </a:lnTo>
                    <a:lnTo>
                      <a:pt x="0" y="44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Freeform 81"/>
              <p:cNvSpPr>
                <a:spLocks/>
              </p:cNvSpPr>
              <p:nvPr/>
            </p:nvSpPr>
            <p:spPr bwMode="auto">
              <a:xfrm>
                <a:off x="4389396" y="3798461"/>
                <a:ext cx="876752" cy="888238"/>
              </a:xfrm>
              <a:custGeom>
                <a:avLst/>
                <a:gdLst>
                  <a:gd name="T0" fmla="*/ 5 w 458"/>
                  <a:gd name="T1" fmla="*/ 453 h 464"/>
                  <a:gd name="T2" fmla="*/ 2 w 458"/>
                  <a:gd name="T3" fmla="*/ 449 h 464"/>
                  <a:gd name="T4" fmla="*/ 0 w 458"/>
                  <a:gd name="T5" fmla="*/ 447 h 464"/>
                  <a:gd name="T6" fmla="*/ 2 w 458"/>
                  <a:gd name="T7" fmla="*/ 437 h 464"/>
                  <a:gd name="T8" fmla="*/ 5 w 458"/>
                  <a:gd name="T9" fmla="*/ 434 h 464"/>
                  <a:gd name="T10" fmla="*/ 21 w 458"/>
                  <a:gd name="T11" fmla="*/ 436 h 464"/>
                  <a:gd name="T12" fmla="*/ 24 w 458"/>
                  <a:gd name="T13" fmla="*/ 436 h 464"/>
                  <a:gd name="T14" fmla="*/ 39 w 458"/>
                  <a:gd name="T15" fmla="*/ 437 h 464"/>
                  <a:gd name="T16" fmla="*/ 48 w 458"/>
                  <a:gd name="T17" fmla="*/ 439 h 464"/>
                  <a:gd name="T18" fmla="*/ 65 w 458"/>
                  <a:gd name="T19" fmla="*/ 441 h 464"/>
                  <a:gd name="T20" fmla="*/ 107 w 458"/>
                  <a:gd name="T21" fmla="*/ 446 h 464"/>
                  <a:gd name="T22" fmla="*/ 131 w 458"/>
                  <a:gd name="T23" fmla="*/ 447 h 464"/>
                  <a:gd name="T24" fmla="*/ 134 w 458"/>
                  <a:gd name="T25" fmla="*/ 447 h 464"/>
                  <a:gd name="T26" fmla="*/ 137 w 458"/>
                  <a:gd name="T27" fmla="*/ 449 h 464"/>
                  <a:gd name="T28" fmla="*/ 158 w 458"/>
                  <a:gd name="T29" fmla="*/ 451 h 464"/>
                  <a:gd name="T30" fmla="*/ 187 w 458"/>
                  <a:gd name="T31" fmla="*/ 454 h 464"/>
                  <a:gd name="T32" fmla="*/ 236 w 458"/>
                  <a:gd name="T33" fmla="*/ 458 h 464"/>
                  <a:gd name="T34" fmla="*/ 293 w 458"/>
                  <a:gd name="T35" fmla="*/ 463 h 464"/>
                  <a:gd name="T36" fmla="*/ 298 w 458"/>
                  <a:gd name="T37" fmla="*/ 464 h 464"/>
                  <a:gd name="T38" fmla="*/ 314 w 458"/>
                  <a:gd name="T39" fmla="*/ 464 h 464"/>
                  <a:gd name="T40" fmla="*/ 317 w 458"/>
                  <a:gd name="T41" fmla="*/ 456 h 464"/>
                  <a:gd name="T42" fmla="*/ 317 w 458"/>
                  <a:gd name="T43" fmla="*/ 451 h 464"/>
                  <a:gd name="T44" fmla="*/ 320 w 458"/>
                  <a:gd name="T45" fmla="*/ 403 h 464"/>
                  <a:gd name="T46" fmla="*/ 322 w 458"/>
                  <a:gd name="T47" fmla="*/ 398 h 464"/>
                  <a:gd name="T48" fmla="*/ 322 w 458"/>
                  <a:gd name="T49" fmla="*/ 393 h 464"/>
                  <a:gd name="T50" fmla="*/ 322 w 458"/>
                  <a:gd name="T51" fmla="*/ 390 h 464"/>
                  <a:gd name="T52" fmla="*/ 322 w 458"/>
                  <a:gd name="T53" fmla="*/ 383 h 464"/>
                  <a:gd name="T54" fmla="*/ 324 w 458"/>
                  <a:gd name="T55" fmla="*/ 376 h 464"/>
                  <a:gd name="T56" fmla="*/ 324 w 458"/>
                  <a:gd name="T57" fmla="*/ 371 h 464"/>
                  <a:gd name="T58" fmla="*/ 324 w 458"/>
                  <a:gd name="T59" fmla="*/ 364 h 464"/>
                  <a:gd name="T60" fmla="*/ 325 w 458"/>
                  <a:gd name="T61" fmla="*/ 358 h 464"/>
                  <a:gd name="T62" fmla="*/ 327 w 458"/>
                  <a:gd name="T63" fmla="*/ 329 h 464"/>
                  <a:gd name="T64" fmla="*/ 329 w 458"/>
                  <a:gd name="T65" fmla="*/ 322 h 464"/>
                  <a:gd name="T66" fmla="*/ 331 w 458"/>
                  <a:gd name="T67" fmla="*/ 297 h 464"/>
                  <a:gd name="T68" fmla="*/ 331 w 458"/>
                  <a:gd name="T69" fmla="*/ 293 h 464"/>
                  <a:gd name="T70" fmla="*/ 332 w 458"/>
                  <a:gd name="T71" fmla="*/ 288 h 464"/>
                  <a:gd name="T72" fmla="*/ 332 w 458"/>
                  <a:gd name="T73" fmla="*/ 276 h 464"/>
                  <a:gd name="T74" fmla="*/ 334 w 458"/>
                  <a:gd name="T75" fmla="*/ 268 h 464"/>
                  <a:gd name="T76" fmla="*/ 334 w 458"/>
                  <a:gd name="T77" fmla="*/ 261 h 464"/>
                  <a:gd name="T78" fmla="*/ 336 w 458"/>
                  <a:gd name="T79" fmla="*/ 256 h 464"/>
                  <a:gd name="T80" fmla="*/ 336 w 458"/>
                  <a:gd name="T81" fmla="*/ 253 h 464"/>
                  <a:gd name="T82" fmla="*/ 336 w 458"/>
                  <a:gd name="T83" fmla="*/ 249 h 464"/>
                  <a:gd name="T84" fmla="*/ 337 w 458"/>
                  <a:gd name="T85" fmla="*/ 229 h 464"/>
                  <a:gd name="T86" fmla="*/ 337 w 458"/>
                  <a:gd name="T87" fmla="*/ 226 h 464"/>
                  <a:gd name="T88" fmla="*/ 337 w 458"/>
                  <a:gd name="T89" fmla="*/ 217 h 464"/>
                  <a:gd name="T90" fmla="*/ 339 w 458"/>
                  <a:gd name="T91" fmla="*/ 210 h 464"/>
                  <a:gd name="T92" fmla="*/ 341 w 458"/>
                  <a:gd name="T93" fmla="*/ 188 h 464"/>
                  <a:gd name="T94" fmla="*/ 341 w 458"/>
                  <a:gd name="T95" fmla="*/ 176 h 464"/>
                  <a:gd name="T96" fmla="*/ 342 w 458"/>
                  <a:gd name="T97" fmla="*/ 165 h 464"/>
                  <a:gd name="T98" fmla="*/ 344 w 458"/>
                  <a:gd name="T99" fmla="*/ 141 h 464"/>
                  <a:gd name="T100" fmla="*/ 344 w 458"/>
                  <a:gd name="T101" fmla="*/ 136 h 464"/>
                  <a:gd name="T102" fmla="*/ 349 w 458"/>
                  <a:gd name="T103" fmla="*/ 90 h 464"/>
                  <a:gd name="T104" fmla="*/ 353 w 458"/>
                  <a:gd name="T105" fmla="*/ 46 h 464"/>
                  <a:gd name="T106" fmla="*/ 356 w 458"/>
                  <a:gd name="T107" fmla="*/ 2 h 464"/>
                  <a:gd name="T108" fmla="*/ 429 w 458"/>
                  <a:gd name="T109" fmla="*/ 5 h 464"/>
                  <a:gd name="T110" fmla="*/ 458 w 458"/>
                  <a:gd name="T111" fmla="*/ 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64">
                    <a:moveTo>
                      <a:pt x="5" y="454"/>
                    </a:moveTo>
                    <a:lnTo>
                      <a:pt x="5" y="453"/>
                    </a:lnTo>
                    <a:lnTo>
                      <a:pt x="4" y="453"/>
                    </a:lnTo>
                    <a:lnTo>
                      <a:pt x="2" y="449"/>
                    </a:lnTo>
                    <a:lnTo>
                      <a:pt x="0" y="449"/>
                    </a:lnTo>
                    <a:lnTo>
                      <a:pt x="0" y="447"/>
                    </a:lnTo>
                    <a:lnTo>
                      <a:pt x="2" y="439"/>
                    </a:lnTo>
                    <a:lnTo>
                      <a:pt x="2" y="437"/>
                    </a:lnTo>
                    <a:lnTo>
                      <a:pt x="4" y="434"/>
                    </a:lnTo>
                    <a:lnTo>
                      <a:pt x="5" y="434"/>
                    </a:lnTo>
                    <a:lnTo>
                      <a:pt x="7" y="434"/>
                    </a:lnTo>
                    <a:lnTo>
                      <a:pt x="21" y="436"/>
                    </a:lnTo>
                    <a:lnTo>
                      <a:pt x="22" y="436"/>
                    </a:lnTo>
                    <a:lnTo>
                      <a:pt x="24" y="436"/>
                    </a:lnTo>
                    <a:lnTo>
                      <a:pt x="29" y="436"/>
                    </a:lnTo>
                    <a:lnTo>
                      <a:pt x="39" y="437"/>
                    </a:lnTo>
                    <a:lnTo>
                      <a:pt x="41" y="437"/>
                    </a:lnTo>
                    <a:lnTo>
                      <a:pt x="48" y="439"/>
                    </a:lnTo>
                    <a:lnTo>
                      <a:pt x="56" y="439"/>
                    </a:lnTo>
                    <a:lnTo>
                      <a:pt x="65" y="441"/>
                    </a:lnTo>
                    <a:lnTo>
                      <a:pt x="66" y="441"/>
                    </a:lnTo>
                    <a:lnTo>
                      <a:pt x="107" y="446"/>
                    </a:lnTo>
                    <a:lnTo>
                      <a:pt x="110" y="446"/>
                    </a:lnTo>
                    <a:lnTo>
                      <a:pt x="131" y="447"/>
                    </a:lnTo>
                    <a:lnTo>
                      <a:pt x="132" y="447"/>
                    </a:lnTo>
                    <a:lnTo>
                      <a:pt x="134" y="447"/>
                    </a:lnTo>
                    <a:lnTo>
                      <a:pt x="134" y="449"/>
                    </a:lnTo>
                    <a:lnTo>
                      <a:pt x="137" y="449"/>
                    </a:lnTo>
                    <a:lnTo>
                      <a:pt x="153" y="451"/>
                    </a:lnTo>
                    <a:lnTo>
                      <a:pt x="158" y="451"/>
                    </a:lnTo>
                    <a:lnTo>
                      <a:pt x="176" y="453"/>
                    </a:lnTo>
                    <a:lnTo>
                      <a:pt x="187" y="454"/>
                    </a:lnTo>
                    <a:lnTo>
                      <a:pt x="231" y="458"/>
                    </a:lnTo>
                    <a:lnTo>
                      <a:pt x="236" y="458"/>
                    </a:lnTo>
                    <a:lnTo>
                      <a:pt x="258" y="461"/>
                    </a:lnTo>
                    <a:lnTo>
                      <a:pt x="293" y="463"/>
                    </a:lnTo>
                    <a:lnTo>
                      <a:pt x="297" y="464"/>
                    </a:lnTo>
                    <a:lnTo>
                      <a:pt x="298" y="464"/>
                    </a:lnTo>
                    <a:lnTo>
                      <a:pt x="303" y="464"/>
                    </a:lnTo>
                    <a:lnTo>
                      <a:pt x="314" y="464"/>
                    </a:lnTo>
                    <a:lnTo>
                      <a:pt x="315" y="464"/>
                    </a:lnTo>
                    <a:lnTo>
                      <a:pt x="317" y="456"/>
                    </a:lnTo>
                    <a:lnTo>
                      <a:pt x="317" y="453"/>
                    </a:lnTo>
                    <a:lnTo>
                      <a:pt x="317" y="451"/>
                    </a:lnTo>
                    <a:lnTo>
                      <a:pt x="320" y="412"/>
                    </a:lnTo>
                    <a:lnTo>
                      <a:pt x="320" y="403"/>
                    </a:lnTo>
                    <a:lnTo>
                      <a:pt x="322" y="400"/>
                    </a:lnTo>
                    <a:lnTo>
                      <a:pt x="322" y="398"/>
                    </a:lnTo>
                    <a:lnTo>
                      <a:pt x="322" y="395"/>
                    </a:lnTo>
                    <a:lnTo>
                      <a:pt x="322" y="393"/>
                    </a:lnTo>
                    <a:lnTo>
                      <a:pt x="322" y="392"/>
                    </a:lnTo>
                    <a:lnTo>
                      <a:pt x="322" y="390"/>
                    </a:lnTo>
                    <a:lnTo>
                      <a:pt x="322" y="385"/>
                    </a:lnTo>
                    <a:lnTo>
                      <a:pt x="322" y="383"/>
                    </a:lnTo>
                    <a:lnTo>
                      <a:pt x="324" y="380"/>
                    </a:lnTo>
                    <a:lnTo>
                      <a:pt x="324" y="376"/>
                    </a:lnTo>
                    <a:lnTo>
                      <a:pt x="324" y="375"/>
                    </a:lnTo>
                    <a:lnTo>
                      <a:pt x="324" y="371"/>
                    </a:lnTo>
                    <a:lnTo>
                      <a:pt x="324" y="366"/>
                    </a:lnTo>
                    <a:lnTo>
                      <a:pt x="324" y="364"/>
                    </a:lnTo>
                    <a:lnTo>
                      <a:pt x="324" y="361"/>
                    </a:lnTo>
                    <a:lnTo>
                      <a:pt x="325" y="358"/>
                    </a:lnTo>
                    <a:lnTo>
                      <a:pt x="327" y="339"/>
                    </a:lnTo>
                    <a:lnTo>
                      <a:pt x="327" y="329"/>
                    </a:lnTo>
                    <a:lnTo>
                      <a:pt x="327" y="327"/>
                    </a:lnTo>
                    <a:lnTo>
                      <a:pt x="329" y="322"/>
                    </a:lnTo>
                    <a:lnTo>
                      <a:pt x="331" y="302"/>
                    </a:lnTo>
                    <a:lnTo>
                      <a:pt x="331" y="297"/>
                    </a:lnTo>
                    <a:lnTo>
                      <a:pt x="331" y="295"/>
                    </a:lnTo>
                    <a:lnTo>
                      <a:pt x="331" y="293"/>
                    </a:lnTo>
                    <a:lnTo>
                      <a:pt x="331" y="292"/>
                    </a:lnTo>
                    <a:lnTo>
                      <a:pt x="332" y="288"/>
                    </a:lnTo>
                    <a:lnTo>
                      <a:pt x="332" y="285"/>
                    </a:lnTo>
                    <a:lnTo>
                      <a:pt x="332" y="276"/>
                    </a:lnTo>
                    <a:lnTo>
                      <a:pt x="334" y="273"/>
                    </a:lnTo>
                    <a:lnTo>
                      <a:pt x="334" y="268"/>
                    </a:lnTo>
                    <a:lnTo>
                      <a:pt x="334" y="264"/>
                    </a:lnTo>
                    <a:lnTo>
                      <a:pt x="334" y="261"/>
                    </a:lnTo>
                    <a:lnTo>
                      <a:pt x="334" y="258"/>
                    </a:lnTo>
                    <a:lnTo>
                      <a:pt x="336" y="256"/>
                    </a:lnTo>
                    <a:lnTo>
                      <a:pt x="336" y="254"/>
                    </a:lnTo>
                    <a:lnTo>
                      <a:pt x="336" y="253"/>
                    </a:lnTo>
                    <a:lnTo>
                      <a:pt x="336" y="251"/>
                    </a:lnTo>
                    <a:lnTo>
                      <a:pt x="336" y="249"/>
                    </a:lnTo>
                    <a:lnTo>
                      <a:pt x="337" y="232"/>
                    </a:lnTo>
                    <a:lnTo>
                      <a:pt x="337" y="229"/>
                    </a:lnTo>
                    <a:lnTo>
                      <a:pt x="337" y="227"/>
                    </a:lnTo>
                    <a:lnTo>
                      <a:pt x="337" y="226"/>
                    </a:lnTo>
                    <a:lnTo>
                      <a:pt x="337" y="219"/>
                    </a:lnTo>
                    <a:lnTo>
                      <a:pt x="337" y="217"/>
                    </a:lnTo>
                    <a:lnTo>
                      <a:pt x="337" y="215"/>
                    </a:lnTo>
                    <a:lnTo>
                      <a:pt x="339" y="210"/>
                    </a:lnTo>
                    <a:lnTo>
                      <a:pt x="341" y="193"/>
                    </a:lnTo>
                    <a:lnTo>
                      <a:pt x="341" y="188"/>
                    </a:lnTo>
                    <a:lnTo>
                      <a:pt x="341" y="181"/>
                    </a:lnTo>
                    <a:lnTo>
                      <a:pt x="341" y="176"/>
                    </a:lnTo>
                    <a:lnTo>
                      <a:pt x="342" y="170"/>
                    </a:lnTo>
                    <a:lnTo>
                      <a:pt x="342" y="165"/>
                    </a:lnTo>
                    <a:lnTo>
                      <a:pt x="342" y="159"/>
                    </a:lnTo>
                    <a:lnTo>
                      <a:pt x="344" y="141"/>
                    </a:lnTo>
                    <a:lnTo>
                      <a:pt x="344" y="139"/>
                    </a:lnTo>
                    <a:lnTo>
                      <a:pt x="344" y="136"/>
                    </a:lnTo>
                    <a:lnTo>
                      <a:pt x="344" y="132"/>
                    </a:lnTo>
                    <a:lnTo>
                      <a:pt x="349" y="90"/>
                    </a:lnTo>
                    <a:lnTo>
                      <a:pt x="349" y="78"/>
                    </a:lnTo>
                    <a:lnTo>
                      <a:pt x="353" y="46"/>
                    </a:lnTo>
                    <a:lnTo>
                      <a:pt x="354" y="19"/>
                    </a:lnTo>
                    <a:lnTo>
                      <a:pt x="356" y="2"/>
                    </a:lnTo>
                    <a:lnTo>
                      <a:pt x="359" y="0"/>
                    </a:lnTo>
                    <a:lnTo>
                      <a:pt x="429" y="5"/>
                    </a:lnTo>
                    <a:lnTo>
                      <a:pt x="439" y="7"/>
                    </a:lnTo>
                    <a:lnTo>
                      <a:pt x="458" y="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9" name="Freeform 82"/>
              <p:cNvSpPr>
                <a:spLocks/>
              </p:cNvSpPr>
              <p:nvPr/>
            </p:nvSpPr>
            <p:spPr bwMode="auto">
              <a:xfrm>
                <a:off x="3351843" y="2485248"/>
                <a:ext cx="897810" cy="1106468"/>
              </a:xfrm>
              <a:custGeom>
                <a:avLst/>
                <a:gdLst>
                  <a:gd name="T0" fmla="*/ 322 w 469"/>
                  <a:gd name="T1" fmla="*/ 105 h 578"/>
                  <a:gd name="T2" fmla="*/ 315 w 469"/>
                  <a:gd name="T3" fmla="*/ 144 h 578"/>
                  <a:gd name="T4" fmla="*/ 395 w 469"/>
                  <a:gd name="T5" fmla="*/ 158 h 578"/>
                  <a:gd name="T6" fmla="*/ 407 w 469"/>
                  <a:gd name="T7" fmla="*/ 159 h 578"/>
                  <a:gd name="T8" fmla="*/ 420 w 469"/>
                  <a:gd name="T9" fmla="*/ 163 h 578"/>
                  <a:gd name="T10" fmla="*/ 464 w 469"/>
                  <a:gd name="T11" fmla="*/ 203 h 578"/>
                  <a:gd name="T12" fmla="*/ 463 w 469"/>
                  <a:gd name="T13" fmla="*/ 217 h 578"/>
                  <a:gd name="T14" fmla="*/ 456 w 469"/>
                  <a:gd name="T15" fmla="*/ 252 h 578"/>
                  <a:gd name="T16" fmla="*/ 449 w 469"/>
                  <a:gd name="T17" fmla="*/ 305 h 578"/>
                  <a:gd name="T18" fmla="*/ 441 w 469"/>
                  <a:gd name="T19" fmla="*/ 361 h 578"/>
                  <a:gd name="T20" fmla="*/ 437 w 469"/>
                  <a:gd name="T21" fmla="*/ 383 h 578"/>
                  <a:gd name="T22" fmla="*/ 430 w 469"/>
                  <a:gd name="T23" fmla="*/ 424 h 578"/>
                  <a:gd name="T24" fmla="*/ 425 w 469"/>
                  <a:gd name="T25" fmla="*/ 459 h 578"/>
                  <a:gd name="T26" fmla="*/ 424 w 469"/>
                  <a:gd name="T27" fmla="*/ 478 h 578"/>
                  <a:gd name="T28" fmla="*/ 420 w 469"/>
                  <a:gd name="T29" fmla="*/ 491 h 578"/>
                  <a:gd name="T30" fmla="*/ 417 w 469"/>
                  <a:gd name="T31" fmla="*/ 513 h 578"/>
                  <a:gd name="T32" fmla="*/ 417 w 469"/>
                  <a:gd name="T33" fmla="*/ 524 h 578"/>
                  <a:gd name="T34" fmla="*/ 413 w 469"/>
                  <a:gd name="T35" fmla="*/ 539 h 578"/>
                  <a:gd name="T36" fmla="*/ 410 w 469"/>
                  <a:gd name="T37" fmla="*/ 566 h 578"/>
                  <a:gd name="T38" fmla="*/ 408 w 469"/>
                  <a:gd name="T39" fmla="*/ 569 h 578"/>
                  <a:gd name="T40" fmla="*/ 397 w 469"/>
                  <a:gd name="T41" fmla="*/ 576 h 578"/>
                  <a:gd name="T42" fmla="*/ 390 w 469"/>
                  <a:gd name="T43" fmla="*/ 574 h 578"/>
                  <a:gd name="T44" fmla="*/ 381 w 469"/>
                  <a:gd name="T45" fmla="*/ 573 h 578"/>
                  <a:gd name="T46" fmla="*/ 303 w 469"/>
                  <a:gd name="T47" fmla="*/ 561 h 578"/>
                  <a:gd name="T48" fmla="*/ 232 w 469"/>
                  <a:gd name="T49" fmla="*/ 549 h 578"/>
                  <a:gd name="T50" fmla="*/ 214 w 469"/>
                  <a:gd name="T51" fmla="*/ 546 h 578"/>
                  <a:gd name="T52" fmla="*/ 122 w 469"/>
                  <a:gd name="T53" fmla="*/ 529 h 578"/>
                  <a:gd name="T54" fmla="*/ 122 w 469"/>
                  <a:gd name="T55" fmla="*/ 529 h 578"/>
                  <a:gd name="T56" fmla="*/ 93 w 469"/>
                  <a:gd name="T57" fmla="*/ 524 h 578"/>
                  <a:gd name="T58" fmla="*/ 7 w 469"/>
                  <a:gd name="T59" fmla="*/ 505 h 578"/>
                  <a:gd name="T60" fmla="*/ 2 w 469"/>
                  <a:gd name="T61" fmla="*/ 495 h 578"/>
                  <a:gd name="T62" fmla="*/ 5 w 469"/>
                  <a:gd name="T63" fmla="*/ 474 h 578"/>
                  <a:gd name="T64" fmla="*/ 7 w 469"/>
                  <a:gd name="T65" fmla="*/ 466 h 578"/>
                  <a:gd name="T66" fmla="*/ 10 w 469"/>
                  <a:gd name="T67" fmla="*/ 451 h 578"/>
                  <a:gd name="T68" fmla="*/ 15 w 469"/>
                  <a:gd name="T69" fmla="*/ 429 h 578"/>
                  <a:gd name="T70" fmla="*/ 15 w 469"/>
                  <a:gd name="T71" fmla="*/ 427 h 578"/>
                  <a:gd name="T72" fmla="*/ 24 w 469"/>
                  <a:gd name="T73" fmla="*/ 388 h 578"/>
                  <a:gd name="T74" fmla="*/ 32 w 469"/>
                  <a:gd name="T75" fmla="*/ 347 h 578"/>
                  <a:gd name="T76" fmla="*/ 36 w 469"/>
                  <a:gd name="T77" fmla="*/ 334 h 578"/>
                  <a:gd name="T78" fmla="*/ 66 w 469"/>
                  <a:gd name="T79" fmla="*/ 190 h 578"/>
                  <a:gd name="T80" fmla="*/ 75 w 469"/>
                  <a:gd name="T81" fmla="*/ 149 h 578"/>
                  <a:gd name="T82" fmla="*/ 80 w 469"/>
                  <a:gd name="T83" fmla="*/ 124 h 578"/>
                  <a:gd name="T84" fmla="*/ 103 w 469"/>
                  <a:gd name="T85" fmla="*/ 14 h 578"/>
                  <a:gd name="T86" fmla="*/ 117 w 469"/>
                  <a:gd name="T87" fmla="*/ 3 h 578"/>
                  <a:gd name="T88" fmla="*/ 153 w 469"/>
                  <a:gd name="T89" fmla="*/ 8 h 578"/>
                  <a:gd name="T90" fmla="*/ 185 w 469"/>
                  <a:gd name="T91" fmla="*/ 15 h 578"/>
                  <a:gd name="T92" fmla="*/ 192 w 469"/>
                  <a:gd name="T93" fmla="*/ 17 h 578"/>
                  <a:gd name="T94" fmla="*/ 198 w 469"/>
                  <a:gd name="T95" fmla="*/ 17 h 578"/>
                  <a:gd name="T96" fmla="*/ 207 w 469"/>
                  <a:gd name="T97" fmla="*/ 19 h 578"/>
                  <a:gd name="T98" fmla="*/ 227 w 469"/>
                  <a:gd name="T99" fmla="*/ 24 h 578"/>
                  <a:gd name="T100" fmla="*/ 242 w 469"/>
                  <a:gd name="T101" fmla="*/ 25 h 578"/>
                  <a:gd name="T102" fmla="*/ 266 w 469"/>
                  <a:gd name="T103" fmla="*/ 31 h 578"/>
                  <a:gd name="T104" fmla="*/ 298 w 469"/>
                  <a:gd name="T105" fmla="*/ 36 h 578"/>
                  <a:gd name="T106" fmla="*/ 305 w 469"/>
                  <a:gd name="T107" fmla="*/ 3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9" h="578">
                    <a:moveTo>
                      <a:pt x="332" y="42"/>
                    </a:moveTo>
                    <a:lnTo>
                      <a:pt x="325" y="85"/>
                    </a:lnTo>
                    <a:lnTo>
                      <a:pt x="322" y="105"/>
                    </a:lnTo>
                    <a:lnTo>
                      <a:pt x="322" y="107"/>
                    </a:lnTo>
                    <a:lnTo>
                      <a:pt x="320" y="119"/>
                    </a:lnTo>
                    <a:lnTo>
                      <a:pt x="315" y="144"/>
                    </a:lnTo>
                    <a:lnTo>
                      <a:pt x="358" y="152"/>
                    </a:lnTo>
                    <a:lnTo>
                      <a:pt x="391" y="158"/>
                    </a:lnTo>
                    <a:lnTo>
                      <a:pt x="395" y="158"/>
                    </a:lnTo>
                    <a:lnTo>
                      <a:pt x="395" y="158"/>
                    </a:lnTo>
                    <a:lnTo>
                      <a:pt x="407" y="159"/>
                    </a:lnTo>
                    <a:lnTo>
                      <a:pt x="407" y="159"/>
                    </a:lnTo>
                    <a:lnTo>
                      <a:pt x="417" y="161"/>
                    </a:lnTo>
                    <a:lnTo>
                      <a:pt x="417" y="161"/>
                    </a:lnTo>
                    <a:lnTo>
                      <a:pt x="420" y="163"/>
                    </a:lnTo>
                    <a:lnTo>
                      <a:pt x="458" y="168"/>
                    </a:lnTo>
                    <a:lnTo>
                      <a:pt x="469" y="169"/>
                    </a:lnTo>
                    <a:lnTo>
                      <a:pt x="464" y="203"/>
                    </a:lnTo>
                    <a:lnTo>
                      <a:pt x="464" y="205"/>
                    </a:lnTo>
                    <a:lnTo>
                      <a:pt x="463" y="217"/>
                    </a:lnTo>
                    <a:lnTo>
                      <a:pt x="463" y="217"/>
                    </a:lnTo>
                    <a:lnTo>
                      <a:pt x="458" y="249"/>
                    </a:lnTo>
                    <a:lnTo>
                      <a:pt x="456" y="252"/>
                    </a:lnTo>
                    <a:lnTo>
                      <a:pt x="456" y="252"/>
                    </a:lnTo>
                    <a:lnTo>
                      <a:pt x="454" y="264"/>
                    </a:lnTo>
                    <a:lnTo>
                      <a:pt x="454" y="266"/>
                    </a:lnTo>
                    <a:lnTo>
                      <a:pt x="449" y="305"/>
                    </a:lnTo>
                    <a:lnTo>
                      <a:pt x="446" y="322"/>
                    </a:lnTo>
                    <a:lnTo>
                      <a:pt x="444" y="335"/>
                    </a:lnTo>
                    <a:lnTo>
                      <a:pt x="441" y="361"/>
                    </a:lnTo>
                    <a:lnTo>
                      <a:pt x="437" y="380"/>
                    </a:lnTo>
                    <a:lnTo>
                      <a:pt x="437" y="380"/>
                    </a:lnTo>
                    <a:lnTo>
                      <a:pt x="437" y="383"/>
                    </a:lnTo>
                    <a:lnTo>
                      <a:pt x="437" y="383"/>
                    </a:lnTo>
                    <a:lnTo>
                      <a:pt x="434" y="402"/>
                    </a:lnTo>
                    <a:lnTo>
                      <a:pt x="430" y="424"/>
                    </a:lnTo>
                    <a:lnTo>
                      <a:pt x="427" y="447"/>
                    </a:lnTo>
                    <a:lnTo>
                      <a:pt x="425" y="459"/>
                    </a:lnTo>
                    <a:lnTo>
                      <a:pt x="425" y="459"/>
                    </a:lnTo>
                    <a:lnTo>
                      <a:pt x="424" y="476"/>
                    </a:lnTo>
                    <a:lnTo>
                      <a:pt x="424" y="476"/>
                    </a:lnTo>
                    <a:lnTo>
                      <a:pt x="424" y="478"/>
                    </a:lnTo>
                    <a:lnTo>
                      <a:pt x="422" y="488"/>
                    </a:lnTo>
                    <a:lnTo>
                      <a:pt x="420" y="491"/>
                    </a:lnTo>
                    <a:lnTo>
                      <a:pt x="420" y="491"/>
                    </a:lnTo>
                    <a:lnTo>
                      <a:pt x="419" y="505"/>
                    </a:lnTo>
                    <a:lnTo>
                      <a:pt x="419" y="505"/>
                    </a:lnTo>
                    <a:lnTo>
                      <a:pt x="417" y="513"/>
                    </a:lnTo>
                    <a:lnTo>
                      <a:pt x="417" y="515"/>
                    </a:lnTo>
                    <a:lnTo>
                      <a:pt x="417" y="515"/>
                    </a:lnTo>
                    <a:lnTo>
                      <a:pt x="417" y="524"/>
                    </a:lnTo>
                    <a:lnTo>
                      <a:pt x="417" y="524"/>
                    </a:lnTo>
                    <a:lnTo>
                      <a:pt x="415" y="529"/>
                    </a:lnTo>
                    <a:lnTo>
                      <a:pt x="413" y="539"/>
                    </a:lnTo>
                    <a:lnTo>
                      <a:pt x="410" y="566"/>
                    </a:lnTo>
                    <a:lnTo>
                      <a:pt x="410" y="566"/>
                    </a:lnTo>
                    <a:lnTo>
                      <a:pt x="410" y="566"/>
                    </a:lnTo>
                    <a:lnTo>
                      <a:pt x="410" y="568"/>
                    </a:lnTo>
                    <a:lnTo>
                      <a:pt x="408" y="569"/>
                    </a:lnTo>
                    <a:lnTo>
                      <a:pt x="408" y="569"/>
                    </a:lnTo>
                    <a:lnTo>
                      <a:pt x="408" y="569"/>
                    </a:lnTo>
                    <a:lnTo>
                      <a:pt x="408" y="578"/>
                    </a:lnTo>
                    <a:lnTo>
                      <a:pt x="397" y="576"/>
                    </a:lnTo>
                    <a:lnTo>
                      <a:pt x="393" y="574"/>
                    </a:lnTo>
                    <a:lnTo>
                      <a:pt x="391" y="574"/>
                    </a:lnTo>
                    <a:lnTo>
                      <a:pt x="390" y="574"/>
                    </a:lnTo>
                    <a:lnTo>
                      <a:pt x="390" y="574"/>
                    </a:lnTo>
                    <a:lnTo>
                      <a:pt x="390" y="574"/>
                    </a:lnTo>
                    <a:lnTo>
                      <a:pt x="381" y="573"/>
                    </a:lnTo>
                    <a:lnTo>
                      <a:pt x="380" y="573"/>
                    </a:lnTo>
                    <a:lnTo>
                      <a:pt x="329" y="566"/>
                    </a:lnTo>
                    <a:lnTo>
                      <a:pt x="303" y="561"/>
                    </a:lnTo>
                    <a:lnTo>
                      <a:pt x="290" y="557"/>
                    </a:lnTo>
                    <a:lnTo>
                      <a:pt x="268" y="554"/>
                    </a:lnTo>
                    <a:lnTo>
                      <a:pt x="232" y="549"/>
                    </a:lnTo>
                    <a:lnTo>
                      <a:pt x="215" y="546"/>
                    </a:lnTo>
                    <a:lnTo>
                      <a:pt x="215" y="546"/>
                    </a:lnTo>
                    <a:lnTo>
                      <a:pt x="214" y="546"/>
                    </a:lnTo>
                    <a:lnTo>
                      <a:pt x="137" y="532"/>
                    </a:lnTo>
                    <a:lnTo>
                      <a:pt x="136" y="530"/>
                    </a:lnTo>
                    <a:lnTo>
                      <a:pt x="122" y="529"/>
                    </a:lnTo>
                    <a:lnTo>
                      <a:pt x="122" y="529"/>
                    </a:lnTo>
                    <a:lnTo>
                      <a:pt x="122" y="529"/>
                    </a:lnTo>
                    <a:lnTo>
                      <a:pt x="122" y="529"/>
                    </a:lnTo>
                    <a:lnTo>
                      <a:pt x="120" y="529"/>
                    </a:lnTo>
                    <a:lnTo>
                      <a:pt x="117" y="527"/>
                    </a:lnTo>
                    <a:lnTo>
                      <a:pt x="93" y="524"/>
                    </a:lnTo>
                    <a:lnTo>
                      <a:pt x="88" y="522"/>
                    </a:lnTo>
                    <a:lnTo>
                      <a:pt x="7" y="505"/>
                    </a:lnTo>
                    <a:lnTo>
                      <a:pt x="7" y="505"/>
                    </a:lnTo>
                    <a:lnTo>
                      <a:pt x="0" y="503"/>
                    </a:lnTo>
                    <a:lnTo>
                      <a:pt x="2" y="495"/>
                    </a:lnTo>
                    <a:lnTo>
                      <a:pt x="2" y="495"/>
                    </a:lnTo>
                    <a:lnTo>
                      <a:pt x="5" y="474"/>
                    </a:lnTo>
                    <a:lnTo>
                      <a:pt x="5" y="474"/>
                    </a:lnTo>
                    <a:lnTo>
                      <a:pt x="5" y="474"/>
                    </a:lnTo>
                    <a:lnTo>
                      <a:pt x="5" y="474"/>
                    </a:lnTo>
                    <a:lnTo>
                      <a:pt x="7" y="466"/>
                    </a:lnTo>
                    <a:lnTo>
                      <a:pt x="7" y="466"/>
                    </a:lnTo>
                    <a:lnTo>
                      <a:pt x="10" y="454"/>
                    </a:lnTo>
                    <a:lnTo>
                      <a:pt x="10" y="452"/>
                    </a:lnTo>
                    <a:lnTo>
                      <a:pt x="10" y="451"/>
                    </a:lnTo>
                    <a:lnTo>
                      <a:pt x="10" y="451"/>
                    </a:lnTo>
                    <a:lnTo>
                      <a:pt x="12" y="442"/>
                    </a:lnTo>
                    <a:lnTo>
                      <a:pt x="15" y="429"/>
                    </a:lnTo>
                    <a:lnTo>
                      <a:pt x="15" y="429"/>
                    </a:lnTo>
                    <a:lnTo>
                      <a:pt x="15" y="429"/>
                    </a:lnTo>
                    <a:lnTo>
                      <a:pt x="15" y="427"/>
                    </a:lnTo>
                    <a:lnTo>
                      <a:pt x="17" y="422"/>
                    </a:lnTo>
                    <a:lnTo>
                      <a:pt x="20" y="403"/>
                    </a:lnTo>
                    <a:lnTo>
                      <a:pt x="24" y="388"/>
                    </a:lnTo>
                    <a:lnTo>
                      <a:pt x="29" y="363"/>
                    </a:lnTo>
                    <a:lnTo>
                      <a:pt x="29" y="363"/>
                    </a:lnTo>
                    <a:lnTo>
                      <a:pt x="32" y="347"/>
                    </a:lnTo>
                    <a:lnTo>
                      <a:pt x="32" y="347"/>
                    </a:lnTo>
                    <a:lnTo>
                      <a:pt x="32" y="346"/>
                    </a:lnTo>
                    <a:lnTo>
                      <a:pt x="36" y="334"/>
                    </a:lnTo>
                    <a:lnTo>
                      <a:pt x="54" y="247"/>
                    </a:lnTo>
                    <a:lnTo>
                      <a:pt x="61" y="210"/>
                    </a:lnTo>
                    <a:lnTo>
                      <a:pt x="66" y="190"/>
                    </a:lnTo>
                    <a:lnTo>
                      <a:pt x="75" y="151"/>
                    </a:lnTo>
                    <a:lnTo>
                      <a:pt x="75" y="151"/>
                    </a:lnTo>
                    <a:lnTo>
                      <a:pt x="75" y="149"/>
                    </a:lnTo>
                    <a:lnTo>
                      <a:pt x="80" y="127"/>
                    </a:lnTo>
                    <a:lnTo>
                      <a:pt x="80" y="124"/>
                    </a:lnTo>
                    <a:lnTo>
                      <a:pt x="80" y="124"/>
                    </a:lnTo>
                    <a:lnTo>
                      <a:pt x="85" y="100"/>
                    </a:lnTo>
                    <a:lnTo>
                      <a:pt x="102" y="25"/>
                    </a:lnTo>
                    <a:lnTo>
                      <a:pt x="103" y="14"/>
                    </a:lnTo>
                    <a:lnTo>
                      <a:pt x="103" y="14"/>
                    </a:lnTo>
                    <a:lnTo>
                      <a:pt x="107" y="0"/>
                    </a:lnTo>
                    <a:lnTo>
                      <a:pt x="117" y="3"/>
                    </a:lnTo>
                    <a:lnTo>
                      <a:pt x="125" y="3"/>
                    </a:lnTo>
                    <a:lnTo>
                      <a:pt x="127" y="5"/>
                    </a:lnTo>
                    <a:lnTo>
                      <a:pt x="153" y="8"/>
                    </a:lnTo>
                    <a:lnTo>
                      <a:pt x="154" y="10"/>
                    </a:lnTo>
                    <a:lnTo>
                      <a:pt x="154" y="10"/>
                    </a:lnTo>
                    <a:lnTo>
                      <a:pt x="185" y="15"/>
                    </a:lnTo>
                    <a:lnTo>
                      <a:pt x="185" y="15"/>
                    </a:lnTo>
                    <a:lnTo>
                      <a:pt x="186" y="15"/>
                    </a:lnTo>
                    <a:lnTo>
                      <a:pt x="192" y="17"/>
                    </a:lnTo>
                    <a:lnTo>
                      <a:pt x="193" y="17"/>
                    </a:lnTo>
                    <a:lnTo>
                      <a:pt x="193" y="17"/>
                    </a:lnTo>
                    <a:lnTo>
                      <a:pt x="198" y="17"/>
                    </a:lnTo>
                    <a:lnTo>
                      <a:pt x="198" y="17"/>
                    </a:lnTo>
                    <a:lnTo>
                      <a:pt x="202" y="19"/>
                    </a:lnTo>
                    <a:lnTo>
                      <a:pt x="207" y="19"/>
                    </a:lnTo>
                    <a:lnTo>
                      <a:pt x="212" y="20"/>
                    </a:lnTo>
                    <a:lnTo>
                      <a:pt x="227" y="24"/>
                    </a:lnTo>
                    <a:lnTo>
                      <a:pt x="227" y="24"/>
                    </a:lnTo>
                    <a:lnTo>
                      <a:pt x="231" y="24"/>
                    </a:lnTo>
                    <a:lnTo>
                      <a:pt x="241" y="25"/>
                    </a:lnTo>
                    <a:lnTo>
                      <a:pt x="242" y="25"/>
                    </a:lnTo>
                    <a:lnTo>
                      <a:pt x="247" y="27"/>
                    </a:lnTo>
                    <a:lnTo>
                      <a:pt x="253" y="29"/>
                    </a:lnTo>
                    <a:lnTo>
                      <a:pt x="266" y="31"/>
                    </a:lnTo>
                    <a:lnTo>
                      <a:pt x="266" y="31"/>
                    </a:lnTo>
                    <a:lnTo>
                      <a:pt x="269" y="32"/>
                    </a:lnTo>
                    <a:lnTo>
                      <a:pt x="298" y="36"/>
                    </a:lnTo>
                    <a:lnTo>
                      <a:pt x="303" y="37"/>
                    </a:lnTo>
                    <a:lnTo>
                      <a:pt x="305" y="37"/>
                    </a:lnTo>
                    <a:lnTo>
                      <a:pt x="305" y="37"/>
                    </a:lnTo>
                    <a:lnTo>
                      <a:pt x="332" y="42"/>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Freeform 83"/>
              <p:cNvSpPr>
                <a:spLocks/>
              </p:cNvSpPr>
              <p:nvPr/>
            </p:nvSpPr>
            <p:spPr bwMode="auto">
              <a:xfrm>
                <a:off x="9341704" y="1681240"/>
                <a:ext cx="266089" cy="499634"/>
              </a:xfrm>
              <a:custGeom>
                <a:avLst/>
                <a:gdLst>
                  <a:gd name="T0" fmla="*/ 71 w 139"/>
                  <a:gd name="T1" fmla="*/ 18 h 261"/>
                  <a:gd name="T2" fmla="*/ 112 w 139"/>
                  <a:gd name="T3" fmla="*/ 5 h 261"/>
                  <a:gd name="T4" fmla="*/ 132 w 139"/>
                  <a:gd name="T5" fmla="*/ 0 h 261"/>
                  <a:gd name="T6" fmla="*/ 129 w 139"/>
                  <a:gd name="T7" fmla="*/ 2 h 261"/>
                  <a:gd name="T8" fmla="*/ 129 w 139"/>
                  <a:gd name="T9" fmla="*/ 3 h 261"/>
                  <a:gd name="T10" fmla="*/ 134 w 139"/>
                  <a:gd name="T11" fmla="*/ 10 h 261"/>
                  <a:gd name="T12" fmla="*/ 129 w 139"/>
                  <a:gd name="T13" fmla="*/ 29 h 261"/>
                  <a:gd name="T14" fmla="*/ 137 w 139"/>
                  <a:gd name="T15" fmla="*/ 39 h 261"/>
                  <a:gd name="T16" fmla="*/ 137 w 139"/>
                  <a:gd name="T17" fmla="*/ 54 h 261"/>
                  <a:gd name="T18" fmla="*/ 130 w 139"/>
                  <a:gd name="T19" fmla="*/ 66 h 261"/>
                  <a:gd name="T20" fmla="*/ 129 w 139"/>
                  <a:gd name="T21" fmla="*/ 66 h 261"/>
                  <a:gd name="T22" fmla="*/ 125 w 139"/>
                  <a:gd name="T23" fmla="*/ 71 h 261"/>
                  <a:gd name="T24" fmla="*/ 113 w 139"/>
                  <a:gd name="T25" fmla="*/ 79 h 261"/>
                  <a:gd name="T26" fmla="*/ 110 w 139"/>
                  <a:gd name="T27" fmla="*/ 85 h 261"/>
                  <a:gd name="T28" fmla="*/ 115 w 139"/>
                  <a:gd name="T29" fmla="*/ 96 h 261"/>
                  <a:gd name="T30" fmla="*/ 115 w 139"/>
                  <a:gd name="T31" fmla="*/ 102 h 261"/>
                  <a:gd name="T32" fmla="*/ 115 w 139"/>
                  <a:gd name="T33" fmla="*/ 117 h 261"/>
                  <a:gd name="T34" fmla="*/ 117 w 139"/>
                  <a:gd name="T35" fmla="*/ 118 h 261"/>
                  <a:gd name="T36" fmla="*/ 115 w 139"/>
                  <a:gd name="T37" fmla="*/ 132 h 261"/>
                  <a:gd name="T38" fmla="*/ 115 w 139"/>
                  <a:gd name="T39" fmla="*/ 137 h 261"/>
                  <a:gd name="T40" fmla="*/ 112 w 139"/>
                  <a:gd name="T41" fmla="*/ 142 h 261"/>
                  <a:gd name="T42" fmla="*/ 110 w 139"/>
                  <a:gd name="T43" fmla="*/ 156 h 261"/>
                  <a:gd name="T44" fmla="*/ 108 w 139"/>
                  <a:gd name="T45" fmla="*/ 166 h 261"/>
                  <a:gd name="T46" fmla="*/ 110 w 139"/>
                  <a:gd name="T47" fmla="*/ 176 h 261"/>
                  <a:gd name="T48" fmla="*/ 112 w 139"/>
                  <a:gd name="T49" fmla="*/ 183 h 261"/>
                  <a:gd name="T50" fmla="*/ 113 w 139"/>
                  <a:gd name="T51" fmla="*/ 196 h 261"/>
                  <a:gd name="T52" fmla="*/ 115 w 139"/>
                  <a:gd name="T53" fmla="*/ 207 h 261"/>
                  <a:gd name="T54" fmla="*/ 118 w 139"/>
                  <a:gd name="T55" fmla="*/ 218 h 261"/>
                  <a:gd name="T56" fmla="*/ 115 w 139"/>
                  <a:gd name="T57" fmla="*/ 235 h 261"/>
                  <a:gd name="T58" fmla="*/ 120 w 139"/>
                  <a:gd name="T59" fmla="*/ 242 h 261"/>
                  <a:gd name="T60" fmla="*/ 125 w 139"/>
                  <a:gd name="T61" fmla="*/ 247 h 261"/>
                  <a:gd name="T62" fmla="*/ 90 w 139"/>
                  <a:gd name="T63" fmla="*/ 256 h 261"/>
                  <a:gd name="T64" fmla="*/ 83 w 139"/>
                  <a:gd name="T65" fmla="*/ 257 h 261"/>
                  <a:gd name="T66" fmla="*/ 64 w 139"/>
                  <a:gd name="T67" fmla="*/ 261 h 261"/>
                  <a:gd name="T68" fmla="*/ 63 w 139"/>
                  <a:gd name="T69" fmla="*/ 252 h 261"/>
                  <a:gd name="T70" fmla="*/ 59 w 139"/>
                  <a:gd name="T71" fmla="*/ 242 h 261"/>
                  <a:gd name="T72" fmla="*/ 51 w 139"/>
                  <a:gd name="T73" fmla="*/ 205 h 261"/>
                  <a:gd name="T74" fmla="*/ 49 w 139"/>
                  <a:gd name="T75" fmla="*/ 198 h 261"/>
                  <a:gd name="T76" fmla="*/ 46 w 139"/>
                  <a:gd name="T77" fmla="*/ 181 h 261"/>
                  <a:gd name="T78" fmla="*/ 39 w 139"/>
                  <a:gd name="T79" fmla="*/ 174 h 261"/>
                  <a:gd name="T80" fmla="*/ 34 w 139"/>
                  <a:gd name="T81" fmla="*/ 181 h 261"/>
                  <a:gd name="T82" fmla="*/ 30 w 139"/>
                  <a:gd name="T83" fmla="*/ 174 h 261"/>
                  <a:gd name="T84" fmla="*/ 32 w 139"/>
                  <a:gd name="T85" fmla="*/ 164 h 261"/>
                  <a:gd name="T86" fmla="*/ 30 w 139"/>
                  <a:gd name="T87" fmla="*/ 159 h 261"/>
                  <a:gd name="T88" fmla="*/ 27 w 139"/>
                  <a:gd name="T89" fmla="*/ 156 h 261"/>
                  <a:gd name="T90" fmla="*/ 24 w 139"/>
                  <a:gd name="T91" fmla="*/ 144 h 261"/>
                  <a:gd name="T92" fmla="*/ 19 w 139"/>
                  <a:gd name="T93" fmla="*/ 135 h 261"/>
                  <a:gd name="T94" fmla="*/ 19 w 139"/>
                  <a:gd name="T95" fmla="*/ 124 h 261"/>
                  <a:gd name="T96" fmla="*/ 22 w 139"/>
                  <a:gd name="T97" fmla="*/ 113 h 261"/>
                  <a:gd name="T98" fmla="*/ 19 w 139"/>
                  <a:gd name="T99" fmla="*/ 93 h 261"/>
                  <a:gd name="T100" fmla="*/ 15 w 139"/>
                  <a:gd name="T101" fmla="*/ 86 h 261"/>
                  <a:gd name="T102" fmla="*/ 10 w 139"/>
                  <a:gd name="T103" fmla="*/ 81 h 261"/>
                  <a:gd name="T104" fmla="*/ 7 w 139"/>
                  <a:gd name="T105" fmla="*/ 76 h 261"/>
                  <a:gd name="T106" fmla="*/ 3 w 139"/>
                  <a:gd name="T107" fmla="*/ 56 h 261"/>
                  <a:gd name="T108" fmla="*/ 0 w 139"/>
                  <a:gd name="T109" fmla="*/ 37 h 261"/>
                  <a:gd name="T110" fmla="*/ 22 w 139"/>
                  <a:gd name="T111" fmla="*/ 30 h 261"/>
                  <a:gd name="T112" fmla="*/ 47 w 139"/>
                  <a:gd name="T113" fmla="*/ 2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9" h="261">
                    <a:moveTo>
                      <a:pt x="47" y="24"/>
                    </a:moveTo>
                    <a:lnTo>
                      <a:pt x="56" y="22"/>
                    </a:lnTo>
                    <a:lnTo>
                      <a:pt x="71" y="18"/>
                    </a:lnTo>
                    <a:lnTo>
                      <a:pt x="88" y="13"/>
                    </a:lnTo>
                    <a:lnTo>
                      <a:pt x="102" y="8"/>
                    </a:lnTo>
                    <a:lnTo>
                      <a:pt x="112" y="5"/>
                    </a:lnTo>
                    <a:lnTo>
                      <a:pt x="130" y="0"/>
                    </a:lnTo>
                    <a:lnTo>
                      <a:pt x="132" y="0"/>
                    </a:lnTo>
                    <a:lnTo>
                      <a:pt x="132" y="0"/>
                    </a:lnTo>
                    <a:lnTo>
                      <a:pt x="130" y="0"/>
                    </a:lnTo>
                    <a:lnTo>
                      <a:pt x="130" y="0"/>
                    </a:lnTo>
                    <a:lnTo>
                      <a:pt x="129" y="2"/>
                    </a:lnTo>
                    <a:lnTo>
                      <a:pt x="127" y="3"/>
                    </a:lnTo>
                    <a:lnTo>
                      <a:pt x="127" y="3"/>
                    </a:lnTo>
                    <a:lnTo>
                      <a:pt x="129" y="3"/>
                    </a:lnTo>
                    <a:lnTo>
                      <a:pt x="130" y="7"/>
                    </a:lnTo>
                    <a:lnTo>
                      <a:pt x="134" y="10"/>
                    </a:lnTo>
                    <a:lnTo>
                      <a:pt x="134" y="10"/>
                    </a:lnTo>
                    <a:lnTo>
                      <a:pt x="130" y="22"/>
                    </a:lnTo>
                    <a:lnTo>
                      <a:pt x="129" y="29"/>
                    </a:lnTo>
                    <a:lnTo>
                      <a:pt x="129" y="29"/>
                    </a:lnTo>
                    <a:lnTo>
                      <a:pt x="129" y="30"/>
                    </a:lnTo>
                    <a:lnTo>
                      <a:pt x="132" y="34"/>
                    </a:lnTo>
                    <a:lnTo>
                      <a:pt x="137" y="39"/>
                    </a:lnTo>
                    <a:lnTo>
                      <a:pt x="139" y="44"/>
                    </a:lnTo>
                    <a:lnTo>
                      <a:pt x="139" y="52"/>
                    </a:lnTo>
                    <a:lnTo>
                      <a:pt x="137" y="54"/>
                    </a:lnTo>
                    <a:lnTo>
                      <a:pt x="134" y="63"/>
                    </a:lnTo>
                    <a:lnTo>
                      <a:pt x="132" y="64"/>
                    </a:lnTo>
                    <a:lnTo>
                      <a:pt x="130" y="66"/>
                    </a:lnTo>
                    <a:lnTo>
                      <a:pt x="129" y="66"/>
                    </a:lnTo>
                    <a:lnTo>
                      <a:pt x="129" y="66"/>
                    </a:lnTo>
                    <a:lnTo>
                      <a:pt x="129" y="66"/>
                    </a:lnTo>
                    <a:lnTo>
                      <a:pt x="127" y="68"/>
                    </a:lnTo>
                    <a:lnTo>
                      <a:pt x="125" y="69"/>
                    </a:lnTo>
                    <a:lnTo>
                      <a:pt x="125" y="71"/>
                    </a:lnTo>
                    <a:lnTo>
                      <a:pt x="124" y="73"/>
                    </a:lnTo>
                    <a:lnTo>
                      <a:pt x="113" y="79"/>
                    </a:lnTo>
                    <a:lnTo>
                      <a:pt x="113" y="79"/>
                    </a:lnTo>
                    <a:lnTo>
                      <a:pt x="110" y="83"/>
                    </a:lnTo>
                    <a:lnTo>
                      <a:pt x="110" y="85"/>
                    </a:lnTo>
                    <a:lnTo>
                      <a:pt x="110" y="85"/>
                    </a:lnTo>
                    <a:lnTo>
                      <a:pt x="113" y="93"/>
                    </a:lnTo>
                    <a:lnTo>
                      <a:pt x="115" y="95"/>
                    </a:lnTo>
                    <a:lnTo>
                      <a:pt x="115" y="96"/>
                    </a:lnTo>
                    <a:lnTo>
                      <a:pt x="115" y="96"/>
                    </a:lnTo>
                    <a:lnTo>
                      <a:pt x="115" y="96"/>
                    </a:lnTo>
                    <a:lnTo>
                      <a:pt x="115" y="102"/>
                    </a:lnTo>
                    <a:lnTo>
                      <a:pt x="115" y="110"/>
                    </a:lnTo>
                    <a:lnTo>
                      <a:pt x="115" y="115"/>
                    </a:lnTo>
                    <a:lnTo>
                      <a:pt x="115" y="117"/>
                    </a:lnTo>
                    <a:lnTo>
                      <a:pt x="117" y="117"/>
                    </a:lnTo>
                    <a:lnTo>
                      <a:pt x="117" y="117"/>
                    </a:lnTo>
                    <a:lnTo>
                      <a:pt x="117" y="118"/>
                    </a:lnTo>
                    <a:lnTo>
                      <a:pt x="117" y="122"/>
                    </a:lnTo>
                    <a:lnTo>
                      <a:pt x="113" y="125"/>
                    </a:lnTo>
                    <a:lnTo>
                      <a:pt x="115" y="132"/>
                    </a:lnTo>
                    <a:lnTo>
                      <a:pt x="115" y="134"/>
                    </a:lnTo>
                    <a:lnTo>
                      <a:pt x="115" y="137"/>
                    </a:lnTo>
                    <a:lnTo>
                      <a:pt x="115" y="137"/>
                    </a:lnTo>
                    <a:lnTo>
                      <a:pt x="113" y="140"/>
                    </a:lnTo>
                    <a:lnTo>
                      <a:pt x="112" y="142"/>
                    </a:lnTo>
                    <a:lnTo>
                      <a:pt x="112" y="142"/>
                    </a:lnTo>
                    <a:lnTo>
                      <a:pt x="110" y="147"/>
                    </a:lnTo>
                    <a:lnTo>
                      <a:pt x="110" y="154"/>
                    </a:lnTo>
                    <a:lnTo>
                      <a:pt x="110" y="156"/>
                    </a:lnTo>
                    <a:lnTo>
                      <a:pt x="110" y="156"/>
                    </a:lnTo>
                    <a:lnTo>
                      <a:pt x="110" y="157"/>
                    </a:lnTo>
                    <a:lnTo>
                      <a:pt x="108" y="166"/>
                    </a:lnTo>
                    <a:lnTo>
                      <a:pt x="108" y="168"/>
                    </a:lnTo>
                    <a:lnTo>
                      <a:pt x="110" y="171"/>
                    </a:lnTo>
                    <a:lnTo>
                      <a:pt x="110" y="176"/>
                    </a:lnTo>
                    <a:lnTo>
                      <a:pt x="110" y="176"/>
                    </a:lnTo>
                    <a:lnTo>
                      <a:pt x="110" y="179"/>
                    </a:lnTo>
                    <a:lnTo>
                      <a:pt x="112" y="183"/>
                    </a:lnTo>
                    <a:lnTo>
                      <a:pt x="112" y="185"/>
                    </a:lnTo>
                    <a:lnTo>
                      <a:pt x="113" y="186"/>
                    </a:lnTo>
                    <a:lnTo>
                      <a:pt x="113" y="196"/>
                    </a:lnTo>
                    <a:lnTo>
                      <a:pt x="113" y="198"/>
                    </a:lnTo>
                    <a:lnTo>
                      <a:pt x="113" y="203"/>
                    </a:lnTo>
                    <a:lnTo>
                      <a:pt x="115" y="207"/>
                    </a:lnTo>
                    <a:lnTo>
                      <a:pt x="117" y="207"/>
                    </a:lnTo>
                    <a:lnTo>
                      <a:pt x="117" y="208"/>
                    </a:lnTo>
                    <a:lnTo>
                      <a:pt x="118" y="218"/>
                    </a:lnTo>
                    <a:lnTo>
                      <a:pt x="113" y="235"/>
                    </a:lnTo>
                    <a:lnTo>
                      <a:pt x="113" y="235"/>
                    </a:lnTo>
                    <a:lnTo>
                      <a:pt x="115" y="235"/>
                    </a:lnTo>
                    <a:lnTo>
                      <a:pt x="115" y="235"/>
                    </a:lnTo>
                    <a:lnTo>
                      <a:pt x="117" y="240"/>
                    </a:lnTo>
                    <a:lnTo>
                      <a:pt x="120" y="242"/>
                    </a:lnTo>
                    <a:lnTo>
                      <a:pt x="122" y="244"/>
                    </a:lnTo>
                    <a:lnTo>
                      <a:pt x="122" y="244"/>
                    </a:lnTo>
                    <a:lnTo>
                      <a:pt x="125" y="247"/>
                    </a:lnTo>
                    <a:lnTo>
                      <a:pt x="125" y="247"/>
                    </a:lnTo>
                    <a:lnTo>
                      <a:pt x="95" y="254"/>
                    </a:lnTo>
                    <a:lnTo>
                      <a:pt x="90" y="256"/>
                    </a:lnTo>
                    <a:lnTo>
                      <a:pt x="90" y="256"/>
                    </a:lnTo>
                    <a:lnTo>
                      <a:pt x="83" y="257"/>
                    </a:lnTo>
                    <a:lnTo>
                      <a:pt x="83" y="257"/>
                    </a:lnTo>
                    <a:lnTo>
                      <a:pt x="74" y="259"/>
                    </a:lnTo>
                    <a:lnTo>
                      <a:pt x="66" y="261"/>
                    </a:lnTo>
                    <a:lnTo>
                      <a:pt x="64" y="261"/>
                    </a:lnTo>
                    <a:lnTo>
                      <a:pt x="63" y="256"/>
                    </a:lnTo>
                    <a:lnTo>
                      <a:pt x="61" y="252"/>
                    </a:lnTo>
                    <a:lnTo>
                      <a:pt x="63" y="252"/>
                    </a:lnTo>
                    <a:lnTo>
                      <a:pt x="59" y="242"/>
                    </a:lnTo>
                    <a:lnTo>
                      <a:pt x="59" y="242"/>
                    </a:lnTo>
                    <a:lnTo>
                      <a:pt x="59" y="242"/>
                    </a:lnTo>
                    <a:lnTo>
                      <a:pt x="58" y="232"/>
                    </a:lnTo>
                    <a:lnTo>
                      <a:pt x="54" y="213"/>
                    </a:lnTo>
                    <a:lnTo>
                      <a:pt x="51" y="205"/>
                    </a:lnTo>
                    <a:lnTo>
                      <a:pt x="51" y="200"/>
                    </a:lnTo>
                    <a:lnTo>
                      <a:pt x="49" y="200"/>
                    </a:lnTo>
                    <a:lnTo>
                      <a:pt x="49" y="198"/>
                    </a:lnTo>
                    <a:lnTo>
                      <a:pt x="49" y="198"/>
                    </a:lnTo>
                    <a:lnTo>
                      <a:pt x="46" y="185"/>
                    </a:lnTo>
                    <a:lnTo>
                      <a:pt x="46" y="181"/>
                    </a:lnTo>
                    <a:lnTo>
                      <a:pt x="46" y="181"/>
                    </a:lnTo>
                    <a:lnTo>
                      <a:pt x="39" y="174"/>
                    </a:lnTo>
                    <a:lnTo>
                      <a:pt x="39" y="174"/>
                    </a:lnTo>
                    <a:lnTo>
                      <a:pt x="35" y="176"/>
                    </a:lnTo>
                    <a:lnTo>
                      <a:pt x="34" y="176"/>
                    </a:lnTo>
                    <a:lnTo>
                      <a:pt x="34" y="181"/>
                    </a:lnTo>
                    <a:lnTo>
                      <a:pt x="30" y="181"/>
                    </a:lnTo>
                    <a:lnTo>
                      <a:pt x="30" y="179"/>
                    </a:lnTo>
                    <a:lnTo>
                      <a:pt x="30" y="174"/>
                    </a:lnTo>
                    <a:lnTo>
                      <a:pt x="30" y="171"/>
                    </a:lnTo>
                    <a:lnTo>
                      <a:pt x="30" y="169"/>
                    </a:lnTo>
                    <a:lnTo>
                      <a:pt x="32" y="164"/>
                    </a:lnTo>
                    <a:lnTo>
                      <a:pt x="32" y="163"/>
                    </a:lnTo>
                    <a:lnTo>
                      <a:pt x="32" y="161"/>
                    </a:lnTo>
                    <a:lnTo>
                      <a:pt x="30" y="159"/>
                    </a:lnTo>
                    <a:lnTo>
                      <a:pt x="29" y="157"/>
                    </a:lnTo>
                    <a:lnTo>
                      <a:pt x="29" y="157"/>
                    </a:lnTo>
                    <a:lnTo>
                      <a:pt x="27" y="156"/>
                    </a:lnTo>
                    <a:lnTo>
                      <a:pt x="25" y="147"/>
                    </a:lnTo>
                    <a:lnTo>
                      <a:pt x="24" y="146"/>
                    </a:lnTo>
                    <a:lnTo>
                      <a:pt x="24" y="144"/>
                    </a:lnTo>
                    <a:lnTo>
                      <a:pt x="22" y="137"/>
                    </a:lnTo>
                    <a:lnTo>
                      <a:pt x="20" y="135"/>
                    </a:lnTo>
                    <a:lnTo>
                      <a:pt x="19" y="135"/>
                    </a:lnTo>
                    <a:lnTo>
                      <a:pt x="19" y="135"/>
                    </a:lnTo>
                    <a:lnTo>
                      <a:pt x="19" y="132"/>
                    </a:lnTo>
                    <a:lnTo>
                      <a:pt x="19" y="124"/>
                    </a:lnTo>
                    <a:lnTo>
                      <a:pt x="19" y="118"/>
                    </a:lnTo>
                    <a:lnTo>
                      <a:pt x="20" y="115"/>
                    </a:lnTo>
                    <a:lnTo>
                      <a:pt x="22" y="113"/>
                    </a:lnTo>
                    <a:lnTo>
                      <a:pt x="20" y="110"/>
                    </a:lnTo>
                    <a:lnTo>
                      <a:pt x="19" y="98"/>
                    </a:lnTo>
                    <a:lnTo>
                      <a:pt x="19" y="93"/>
                    </a:lnTo>
                    <a:lnTo>
                      <a:pt x="19" y="93"/>
                    </a:lnTo>
                    <a:lnTo>
                      <a:pt x="17" y="90"/>
                    </a:lnTo>
                    <a:lnTo>
                      <a:pt x="15" y="86"/>
                    </a:lnTo>
                    <a:lnTo>
                      <a:pt x="12" y="83"/>
                    </a:lnTo>
                    <a:lnTo>
                      <a:pt x="12" y="83"/>
                    </a:lnTo>
                    <a:lnTo>
                      <a:pt x="10" y="81"/>
                    </a:lnTo>
                    <a:lnTo>
                      <a:pt x="10" y="81"/>
                    </a:lnTo>
                    <a:lnTo>
                      <a:pt x="8" y="81"/>
                    </a:lnTo>
                    <a:lnTo>
                      <a:pt x="7" y="76"/>
                    </a:lnTo>
                    <a:lnTo>
                      <a:pt x="7" y="68"/>
                    </a:lnTo>
                    <a:lnTo>
                      <a:pt x="7" y="59"/>
                    </a:lnTo>
                    <a:lnTo>
                      <a:pt x="3" y="56"/>
                    </a:lnTo>
                    <a:lnTo>
                      <a:pt x="2" y="46"/>
                    </a:lnTo>
                    <a:lnTo>
                      <a:pt x="0" y="39"/>
                    </a:lnTo>
                    <a:lnTo>
                      <a:pt x="0" y="37"/>
                    </a:lnTo>
                    <a:lnTo>
                      <a:pt x="10" y="34"/>
                    </a:lnTo>
                    <a:lnTo>
                      <a:pt x="17" y="30"/>
                    </a:lnTo>
                    <a:lnTo>
                      <a:pt x="22" y="30"/>
                    </a:lnTo>
                    <a:lnTo>
                      <a:pt x="22" y="30"/>
                    </a:lnTo>
                    <a:lnTo>
                      <a:pt x="34" y="27"/>
                    </a:lnTo>
                    <a:lnTo>
                      <a:pt x="47" y="24"/>
                    </a:lnTo>
                    <a:close/>
                  </a:path>
                </a:pathLst>
              </a:custGeom>
              <a:solidFill>
                <a:srgbClr val="FFFFFF"/>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1" name="Freeform 84"/>
              <p:cNvSpPr>
                <a:spLocks noEditPoints="1"/>
              </p:cNvSpPr>
              <p:nvPr/>
            </p:nvSpPr>
            <p:spPr bwMode="auto">
              <a:xfrm>
                <a:off x="8154835" y="2984881"/>
                <a:ext cx="1251956" cy="700636"/>
              </a:xfrm>
              <a:custGeom>
                <a:avLst/>
                <a:gdLst>
                  <a:gd name="T0" fmla="*/ 596 w 654"/>
                  <a:gd name="T1" fmla="*/ 113 h 366"/>
                  <a:gd name="T2" fmla="*/ 644 w 654"/>
                  <a:gd name="T3" fmla="*/ 108 h 366"/>
                  <a:gd name="T4" fmla="*/ 637 w 654"/>
                  <a:gd name="T5" fmla="*/ 144 h 366"/>
                  <a:gd name="T6" fmla="*/ 628 w 654"/>
                  <a:gd name="T7" fmla="*/ 173 h 366"/>
                  <a:gd name="T8" fmla="*/ 618 w 654"/>
                  <a:gd name="T9" fmla="*/ 195 h 366"/>
                  <a:gd name="T10" fmla="*/ 610 w 654"/>
                  <a:gd name="T11" fmla="*/ 166 h 366"/>
                  <a:gd name="T12" fmla="*/ 613 w 654"/>
                  <a:gd name="T13" fmla="*/ 135 h 366"/>
                  <a:gd name="T14" fmla="*/ 620 w 654"/>
                  <a:gd name="T15" fmla="*/ 120 h 366"/>
                  <a:gd name="T16" fmla="*/ 622 w 654"/>
                  <a:gd name="T17" fmla="*/ 107 h 366"/>
                  <a:gd name="T18" fmla="*/ 425 w 654"/>
                  <a:gd name="T19" fmla="*/ 25 h 366"/>
                  <a:gd name="T20" fmla="*/ 449 w 654"/>
                  <a:gd name="T21" fmla="*/ 8 h 366"/>
                  <a:gd name="T22" fmla="*/ 469 w 654"/>
                  <a:gd name="T23" fmla="*/ 25 h 366"/>
                  <a:gd name="T24" fmla="*/ 493 w 654"/>
                  <a:gd name="T25" fmla="*/ 39 h 366"/>
                  <a:gd name="T26" fmla="*/ 486 w 654"/>
                  <a:gd name="T27" fmla="*/ 66 h 366"/>
                  <a:gd name="T28" fmla="*/ 481 w 654"/>
                  <a:gd name="T29" fmla="*/ 80 h 366"/>
                  <a:gd name="T30" fmla="*/ 493 w 654"/>
                  <a:gd name="T31" fmla="*/ 95 h 366"/>
                  <a:gd name="T32" fmla="*/ 510 w 654"/>
                  <a:gd name="T33" fmla="*/ 98 h 366"/>
                  <a:gd name="T34" fmla="*/ 532 w 654"/>
                  <a:gd name="T35" fmla="*/ 105 h 366"/>
                  <a:gd name="T36" fmla="*/ 554 w 654"/>
                  <a:gd name="T37" fmla="*/ 113 h 366"/>
                  <a:gd name="T38" fmla="*/ 578 w 654"/>
                  <a:gd name="T39" fmla="*/ 130 h 366"/>
                  <a:gd name="T40" fmla="*/ 576 w 654"/>
                  <a:gd name="T41" fmla="*/ 149 h 366"/>
                  <a:gd name="T42" fmla="*/ 559 w 654"/>
                  <a:gd name="T43" fmla="*/ 151 h 366"/>
                  <a:gd name="T44" fmla="*/ 540 w 654"/>
                  <a:gd name="T45" fmla="*/ 137 h 366"/>
                  <a:gd name="T46" fmla="*/ 549 w 654"/>
                  <a:gd name="T47" fmla="*/ 144 h 366"/>
                  <a:gd name="T48" fmla="*/ 576 w 654"/>
                  <a:gd name="T49" fmla="*/ 157 h 366"/>
                  <a:gd name="T50" fmla="*/ 588 w 654"/>
                  <a:gd name="T51" fmla="*/ 168 h 366"/>
                  <a:gd name="T52" fmla="*/ 578 w 654"/>
                  <a:gd name="T53" fmla="*/ 176 h 366"/>
                  <a:gd name="T54" fmla="*/ 583 w 654"/>
                  <a:gd name="T55" fmla="*/ 188 h 366"/>
                  <a:gd name="T56" fmla="*/ 583 w 654"/>
                  <a:gd name="T57" fmla="*/ 200 h 366"/>
                  <a:gd name="T58" fmla="*/ 595 w 654"/>
                  <a:gd name="T59" fmla="*/ 210 h 366"/>
                  <a:gd name="T60" fmla="*/ 583 w 654"/>
                  <a:gd name="T61" fmla="*/ 215 h 366"/>
                  <a:gd name="T62" fmla="*/ 566 w 654"/>
                  <a:gd name="T63" fmla="*/ 203 h 366"/>
                  <a:gd name="T64" fmla="*/ 549 w 654"/>
                  <a:gd name="T65" fmla="*/ 203 h 366"/>
                  <a:gd name="T66" fmla="*/ 561 w 654"/>
                  <a:gd name="T67" fmla="*/ 207 h 366"/>
                  <a:gd name="T68" fmla="*/ 572 w 654"/>
                  <a:gd name="T69" fmla="*/ 218 h 366"/>
                  <a:gd name="T70" fmla="*/ 584 w 654"/>
                  <a:gd name="T71" fmla="*/ 225 h 366"/>
                  <a:gd name="T72" fmla="*/ 598 w 654"/>
                  <a:gd name="T73" fmla="*/ 217 h 366"/>
                  <a:gd name="T74" fmla="*/ 625 w 654"/>
                  <a:gd name="T75" fmla="*/ 225 h 366"/>
                  <a:gd name="T76" fmla="*/ 603 w 654"/>
                  <a:gd name="T77" fmla="*/ 259 h 366"/>
                  <a:gd name="T78" fmla="*/ 462 w 654"/>
                  <a:gd name="T79" fmla="*/ 291 h 366"/>
                  <a:gd name="T80" fmla="*/ 390 w 654"/>
                  <a:gd name="T81" fmla="*/ 305 h 366"/>
                  <a:gd name="T82" fmla="*/ 305 w 654"/>
                  <a:gd name="T83" fmla="*/ 322 h 366"/>
                  <a:gd name="T84" fmla="*/ 215 w 654"/>
                  <a:gd name="T85" fmla="*/ 335 h 366"/>
                  <a:gd name="T86" fmla="*/ 120 w 654"/>
                  <a:gd name="T87" fmla="*/ 349 h 366"/>
                  <a:gd name="T88" fmla="*/ 17 w 654"/>
                  <a:gd name="T89" fmla="*/ 364 h 366"/>
                  <a:gd name="T90" fmla="*/ 41 w 654"/>
                  <a:gd name="T91" fmla="*/ 340 h 366"/>
                  <a:gd name="T92" fmla="*/ 63 w 654"/>
                  <a:gd name="T93" fmla="*/ 317 h 366"/>
                  <a:gd name="T94" fmla="*/ 100 w 654"/>
                  <a:gd name="T95" fmla="*/ 278 h 366"/>
                  <a:gd name="T96" fmla="*/ 130 w 654"/>
                  <a:gd name="T97" fmla="*/ 266 h 366"/>
                  <a:gd name="T98" fmla="*/ 147 w 654"/>
                  <a:gd name="T99" fmla="*/ 276 h 366"/>
                  <a:gd name="T100" fmla="*/ 178 w 654"/>
                  <a:gd name="T101" fmla="*/ 261 h 366"/>
                  <a:gd name="T102" fmla="*/ 218 w 654"/>
                  <a:gd name="T103" fmla="*/ 252 h 366"/>
                  <a:gd name="T104" fmla="*/ 251 w 654"/>
                  <a:gd name="T105" fmla="*/ 237 h 366"/>
                  <a:gd name="T106" fmla="*/ 259 w 654"/>
                  <a:gd name="T107" fmla="*/ 205 h 366"/>
                  <a:gd name="T108" fmla="*/ 278 w 654"/>
                  <a:gd name="T109" fmla="*/ 157 h 366"/>
                  <a:gd name="T110" fmla="*/ 301 w 654"/>
                  <a:gd name="T111" fmla="*/ 112 h 366"/>
                  <a:gd name="T112" fmla="*/ 332 w 654"/>
                  <a:gd name="T113" fmla="*/ 98 h 366"/>
                  <a:gd name="T114" fmla="*/ 359 w 654"/>
                  <a:gd name="T115" fmla="*/ 63 h 366"/>
                  <a:gd name="T116" fmla="*/ 376 w 654"/>
                  <a:gd name="T117" fmla="*/ 2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4" h="366">
                    <a:moveTo>
                      <a:pt x="601" y="127"/>
                    </a:moveTo>
                    <a:lnTo>
                      <a:pt x="600" y="125"/>
                    </a:lnTo>
                    <a:lnTo>
                      <a:pt x="598" y="124"/>
                    </a:lnTo>
                    <a:lnTo>
                      <a:pt x="598" y="122"/>
                    </a:lnTo>
                    <a:lnTo>
                      <a:pt x="600" y="122"/>
                    </a:lnTo>
                    <a:lnTo>
                      <a:pt x="600" y="124"/>
                    </a:lnTo>
                    <a:lnTo>
                      <a:pt x="601" y="124"/>
                    </a:lnTo>
                    <a:lnTo>
                      <a:pt x="601" y="127"/>
                    </a:lnTo>
                    <a:close/>
                    <a:moveTo>
                      <a:pt x="593" y="113"/>
                    </a:moveTo>
                    <a:lnTo>
                      <a:pt x="593" y="112"/>
                    </a:lnTo>
                    <a:lnTo>
                      <a:pt x="595" y="112"/>
                    </a:lnTo>
                    <a:lnTo>
                      <a:pt x="596" y="112"/>
                    </a:lnTo>
                    <a:lnTo>
                      <a:pt x="596" y="113"/>
                    </a:lnTo>
                    <a:lnTo>
                      <a:pt x="595" y="113"/>
                    </a:lnTo>
                    <a:lnTo>
                      <a:pt x="595" y="117"/>
                    </a:lnTo>
                    <a:lnTo>
                      <a:pt x="595" y="115"/>
                    </a:lnTo>
                    <a:lnTo>
                      <a:pt x="593" y="113"/>
                    </a:lnTo>
                    <a:close/>
                    <a:moveTo>
                      <a:pt x="652" y="98"/>
                    </a:moveTo>
                    <a:lnTo>
                      <a:pt x="650" y="102"/>
                    </a:lnTo>
                    <a:lnTo>
                      <a:pt x="650" y="105"/>
                    </a:lnTo>
                    <a:lnTo>
                      <a:pt x="650" y="108"/>
                    </a:lnTo>
                    <a:lnTo>
                      <a:pt x="649" y="108"/>
                    </a:lnTo>
                    <a:lnTo>
                      <a:pt x="649" y="110"/>
                    </a:lnTo>
                    <a:lnTo>
                      <a:pt x="647" y="108"/>
                    </a:lnTo>
                    <a:lnTo>
                      <a:pt x="645" y="108"/>
                    </a:lnTo>
                    <a:lnTo>
                      <a:pt x="644" y="108"/>
                    </a:lnTo>
                    <a:lnTo>
                      <a:pt x="642" y="110"/>
                    </a:lnTo>
                    <a:lnTo>
                      <a:pt x="640" y="112"/>
                    </a:lnTo>
                    <a:lnTo>
                      <a:pt x="640" y="115"/>
                    </a:lnTo>
                    <a:lnTo>
                      <a:pt x="639" y="119"/>
                    </a:lnTo>
                    <a:lnTo>
                      <a:pt x="637" y="125"/>
                    </a:lnTo>
                    <a:lnTo>
                      <a:pt x="637" y="127"/>
                    </a:lnTo>
                    <a:lnTo>
                      <a:pt x="637" y="129"/>
                    </a:lnTo>
                    <a:lnTo>
                      <a:pt x="635" y="132"/>
                    </a:lnTo>
                    <a:lnTo>
                      <a:pt x="635" y="134"/>
                    </a:lnTo>
                    <a:lnTo>
                      <a:pt x="635" y="139"/>
                    </a:lnTo>
                    <a:lnTo>
                      <a:pt x="635" y="142"/>
                    </a:lnTo>
                    <a:lnTo>
                      <a:pt x="637" y="142"/>
                    </a:lnTo>
                    <a:lnTo>
                      <a:pt x="637" y="144"/>
                    </a:lnTo>
                    <a:lnTo>
                      <a:pt x="635" y="149"/>
                    </a:lnTo>
                    <a:lnTo>
                      <a:pt x="633" y="154"/>
                    </a:lnTo>
                    <a:lnTo>
                      <a:pt x="635" y="156"/>
                    </a:lnTo>
                    <a:lnTo>
                      <a:pt x="635" y="157"/>
                    </a:lnTo>
                    <a:lnTo>
                      <a:pt x="635" y="159"/>
                    </a:lnTo>
                    <a:lnTo>
                      <a:pt x="633" y="161"/>
                    </a:lnTo>
                    <a:lnTo>
                      <a:pt x="632" y="164"/>
                    </a:lnTo>
                    <a:lnTo>
                      <a:pt x="632" y="166"/>
                    </a:lnTo>
                    <a:lnTo>
                      <a:pt x="632" y="168"/>
                    </a:lnTo>
                    <a:lnTo>
                      <a:pt x="632" y="169"/>
                    </a:lnTo>
                    <a:lnTo>
                      <a:pt x="630" y="173"/>
                    </a:lnTo>
                    <a:lnTo>
                      <a:pt x="628" y="174"/>
                    </a:lnTo>
                    <a:lnTo>
                      <a:pt x="628" y="173"/>
                    </a:lnTo>
                    <a:lnTo>
                      <a:pt x="628" y="174"/>
                    </a:lnTo>
                    <a:lnTo>
                      <a:pt x="628" y="176"/>
                    </a:lnTo>
                    <a:lnTo>
                      <a:pt x="628" y="180"/>
                    </a:lnTo>
                    <a:lnTo>
                      <a:pt x="630" y="181"/>
                    </a:lnTo>
                    <a:lnTo>
                      <a:pt x="628" y="183"/>
                    </a:lnTo>
                    <a:lnTo>
                      <a:pt x="630" y="185"/>
                    </a:lnTo>
                    <a:lnTo>
                      <a:pt x="628" y="188"/>
                    </a:lnTo>
                    <a:lnTo>
                      <a:pt x="625" y="191"/>
                    </a:lnTo>
                    <a:lnTo>
                      <a:pt x="625" y="193"/>
                    </a:lnTo>
                    <a:lnTo>
                      <a:pt x="623" y="195"/>
                    </a:lnTo>
                    <a:lnTo>
                      <a:pt x="622" y="193"/>
                    </a:lnTo>
                    <a:lnTo>
                      <a:pt x="620" y="195"/>
                    </a:lnTo>
                    <a:lnTo>
                      <a:pt x="618" y="195"/>
                    </a:lnTo>
                    <a:lnTo>
                      <a:pt x="617" y="191"/>
                    </a:lnTo>
                    <a:lnTo>
                      <a:pt x="615" y="190"/>
                    </a:lnTo>
                    <a:lnTo>
                      <a:pt x="613" y="188"/>
                    </a:lnTo>
                    <a:lnTo>
                      <a:pt x="611" y="186"/>
                    </a:lnTo>
                    <a:lnTo>
                      <a:pt x="611" y="185"/>
                    </a:lnTo>
                    <a:lnTo>
                      <a:pt x="610" y="183"/>
                    </a:lnTo>
                    <a:lnTo>
                      <a:pt x="610" y="181"/>
                    </a:lnTo>
                    <a:lnTo>
                      <a:pt x="610" y="180"/>
                    </a:lnTo>
                    <a:lnTo>
                      <a:pt x="610" y="176"/>
                    </a:lnTo>
                    <a:lnTo>
                      <a:pt x="610" y="174"/>
                    </a:lnTo>
                    <a:lnTo>
                      <a:pt x="610" y="173"/>
                    </a:lnTo>
                    <a:lnTo>
                      <a:pt x="611" y="171"/>
                    </a:lnTo>
                    <a:lnTo>
                      <a:pt x="610" y="166"/>
                    </a:lnTo>
                    <a:lnTo>
                      <a:pt x="610" y="164"/>
                    </a:lnTo>
                    <a:lnTo>
                      <a:pt x="610" y="163"/>
                    </a:lnTo>
                    <a:lnTo>
                      <a:pt x="610" y="161"/>
                    </a:lnTo>
                    <a:lnTo>
                      <a:pt x="610" y="159"/>
                    </a:lnTo>
                    <a:lnTo>
                      <a:pt x="610" y="157"/>
                    </a:lnTo>
                    <a:lnTo>
                      <a:pt x="610" y="154"/>
                    </a:lnTo>
                    <a:lnTo>
                      <a:pt x="610" y="152"/>
                    </a:lnTo>
                    <a:lnTo>
                      <a:pt x="610" y="151"/>
                    </a:lnTo>
                    <a:lnTo>
                      <a:pt x="610" y="146"/>
                    </a:lnTo>
                    <a:lnTo>
                      <a:pt x="611" y="144"/>
                    </a:lnTo>
                    <a:lnTo>
                      <a:pt x="613" y="139"/>
                    </a:lnTo>
                    <a:lnTo>
                      <a:pt x="613" y="137"/>
                    </a:lnTo>
                    <a:lnTo>
                      <a:pt x="613" y="135"/>
                    </a:lnTo>
                    <a:lnTo>
                      <a:pt x="613" y="134"/>
                    </a:lnTo>
                    <a:lnTo>
                      <a:pt x="615" y="134"/>
                    </a:lnTo>
                    <a:lnTo>
                      <a:pt x="615" y="132"/>
                    </a:lnTo>
                    <a:lnTo>
                      <a:pt x="615" y="130"/>
                    </a:lnTo>
                    <a:lnTo>
                      <a:pt x="617" y="129"/>
                    </a:lnTo>
                    <a:lnTo>
                      <a:pt x="617" y="127"/>
                    </a:lnTo>
                    <a:lnTo>
                      <a:pt x="615" y="127"/>
                    </a:lnTo>
                    <a:lnTo>
                      <a:pt x="615" y="125"/>
                    </a:lnTo>
                    <a:lnTo>
                      <a:pt x="617" y="124"/>
                    </a:lnTo>
                    <a:lnTo>
                      <a:pt x="617" y="122"/>
                    </a:lnTo>
                    <a:lnTo>
                      <a:pt x="618" y="122"/>
                    </a:lnTo>
                    <a:lnTo>
                      <a:pt x="620" y="122"/>
                    </a:lnTo>
                    <a:lnTo>
                      <a:pt x="620" y="120"/>
                    </a:lnTo>
                    <a:lnTo>
                      <a:pt x="622" y="120"/>
                    </a:lnTo>
                    <a:lnTo>
                      <a:pt x="622" y="119"/>
                    </a:lnTo>
                    <a:lnTo>
                      <a:pt x="622" y="117"/>
                    </a:lnTo>
                    <a:lnTo>
                      <a:pt x="623" y="115"/>
                    </a:lnTo>
                    <a:lnTo>
                      <a:pt x="623" y="113"/>
                    </a:lnTo>
                    <a:lnTo>
                      <a:pt x="622" y="113"/>
                    </a:lnTo>
                    <a:lnTo>
                      <a:pt x="620" y="112"/>
                    </a:lnTo>
                    <a:lnTo>
                      <a:pt x="618" y="112"/>
                    </a:lnTo>
                    <a:lnTo>
                      <a:pt x="617" y="113"/>
                    </a:lnTo>
                    <a:lnTo>
                      <a:pt x="617" y="112"/>
                    </a:lnTo>
                    <a:lnTo>
                      <a:pt x="620" y="108"/>
                    </a:lnTo>
                    <a:lnTo>
                      <a:pt x="622" y="108"/>
                    </a:lnTo>
                    <a:lnTo>
                      <a:pt x="622" y="107"/>
                    </a:lnTo>
                    <a:lnTo>
                      <a:pt x="623" y="105"/>
                    </a:lnTo>
                    <a:lnTo>
                      <a:pt x="623" y="103"/>
                    </a:lnTo>
                    <a:lnTo>
                      <a:pt x="625" y="102"/>
                    </a:lnTo>
                    <a:lnTo>
                      <a:pt x="640" y="96"/>
                    </a:lnTo>
                    <a:lnTo>
                      <a:pt x="640" y="95"/>
                    </a:lnTo>
                    <a:lnTo>
                      <a:pt x="642" y="95"/>
                    </a:lnTo>
                    <a:lnTo>
                      <a:pt x="644" y="95"/>
                    </a:lnTo>
                    <a:lnTo>
                      <a:pt x="652" y="91"/>
                    </a:lnTo>
                    <a:lnTo>
                      <a:pt x="654" y="91"/>
                    </a:lnTo>
                    <a:lnTo>
                      <a:pt x="654" y="90"/>
                    </a:lnTo>
                    <a:lnTo>
                      <a:pt x="652" y="98"/>
                    </a:lnTo>
                    <a:close/>
                    <a:moveTo>
                      <a:pt x="406" y="15"/>
                    </a:moveTo>
                    <a:lnTo>
                      <a:pt x="425" y="25"/>
                    </a:lnTo>
                    <a:lnTo>
                      <a:pt x="427" y="13"/>
                    </a:lnTo>
                    <a:lnTo>
                      <a:pt x="427" y="12"/>
                    </a:lnTo>
                    <a:lnTo>
                      <a:pt x="427" y="10"/>
                    </a:lnTo>
                    <a:lnTo>
                      <a:pt x="428" y="10"/>
                    </a:lnTo>
                    <a:lnTo>
                      <a:pt x="428" y="8"/>
                    </a:lnTo>
                    <a:lnTo>
                      <a:pt x="430" y="5"/>
                    </a:lnTo>
                    <a:lnTo>
                      <a:pt x="434" y="3"/>
                    </a:lnTo>
                    <a:lnTo>
                      <a:pt x="440" y="5"/>
                    </a:lnTo>
                    <a:lnTo>
                      <a:pt x="442" y="5"/>
                    </a:lnTo>
                    <a:lnTo>
                      <a:pt x="444" y="7"/>
                    </a:lnTo>
                    <a:lnTo>
                      <a:pt x="445" y="7"/>
                    </a:lnTo>
                    <a:lnTo>
                      <a:pt x="447" y="8"/>
                    </a:lnTo>
                    <a:lnTo>
                      <a:pt x="449" y="8"/>
                    </a:lnTo>
                    <a:lnTo>
                      <a:pt x="452" y="10"/>
                    </a:lnTo>
                    <a:lnTo>
                      <a:pt x="451" y="13"/>
                    </a:lnTo>
                    <a:lnTo>
                      <a:pt x="449" y="15"/>
                    </a:lnTo>
                    <a:lnTo>
                      <a:pt x="449" y="17"/>
                    </a:lnTo>
                    <a:lnTo>
                      <a:pt x="449" y="19"/>
                    </a:lnTo>
                    <a:lnTo>
                      <a:pt x="449" y="20"/>
                    </a:lnTo>
                    <a:lnTo>
                      <a:pt x="449" y="22"/>
                    </a:lnTo>
                    <a:lnTo>
                      <a:pt x="456" y="25"/>
                    </a:lnTo>
                    <a:lnTo>
                      <a:pt x="459" y="25"/>
                    </a:lnTo>
                    <a:lnTo>
                      <a:pt x="462" y="25"/>
                    </a:lnTo>
                    <a:lnTo>
                      <a:pt x="464" y="24"/>
                    </a:lnTo>
                    <a:lnTo>
                      <a:pt x="466" y="24"/>
                    </a:lnTo>
                    <a:lnTo>
                      <a:pt x="469" y="25"/>
                    </a:lnTo>
                    <a:lnTo>
                      <a:pt x="473" y="25"/>
                    </a:lnTo>
                    <a:lnTo>
                      <a:pt x="473" y="27"/>
                    </a:lnTo>
                    <a:lnTo>
                      <a:pt x="473" y="29"/>
                    </a:lnTo>
                    <a:lnTo>
                      <a:pt x="474" y="30"/>
                    </a:lnTo>
                    <a:lnTo>
                      <a:pt x="476" y="32"/>
                    </a:lnTo>
                    <a:lnTo>
                      <a:pt x="478" y="32"/>
                    </a:lnTo>
                    <a:lnTo>
                      <a:pt x="481" y="30"/>
                    </a:lnTo>
                    <a:lnTo>
                      <a:pt x="483" y="30"/>
                    </a:lnTo>
                    <a:lnTo>
                      <a:pt x="483" y="32"/>
                    </a:lnTo>
                    <a:lnTo>
                      <a:pt x="484" y="34"/>
                    </a:lnTo>
                    <a:lnTo>
                      <a:pt x="488" y="36"/>
                    </a:lnTo>
                    <a:lnTo>
                      <a:pt x="489" y="36"/>
                    </a:lnTo>
                    <a:lnTo>
                      <a:pt x="493" y="39"/>
                    </a:lnTo>
                    <a:lnTo>
                      <a:pt x="495" y="41"/>
                    </a:lnTo>
                    <a:lnTo>
                      <a:pt x="495" y="46"/>
                    </a:lnTo>
                    <a:lnTo>
                      <a:pt x="495" y="47"/>
                    </a:lnTo>
                    <a:lnTo>
                      <a:pt x="495" y="49"/>
                    </a:lnTo>
                    <a:lnTo>
                      <a:pt x="495" y="52"/>
                    </a:lnTo>
                    <a:lnTo>
                      <a:pt x="493" y="56"/>
                    </a:lnTo>
                    <a:lnTo>
                      <a:pt x="491" y="58"/>
                    </a:lnTo>
                    <a:lnTo>
                      <a:pt x="489" y="59"/>
                    </a:lnTo>
                    <a:lnTo>
                      <a:pt x="489" y="63"/>
                    </a:lnTo>
                    <a:lnTo>
                      <a:pt x="491" y="64"/>
                    </a:lnTo>
                    <a:lnTo>
                      <a:pt x="488" y="64"/>
                    </a:lnTo>
                    <a:lnTo>
                      <a:pt x="488" y="66"/>
                    </a:lnTo>
                    <a:lnTo>
                      <a:pt x="486" y="66"/>
                    </a:lnTo>
                    <a:lnTo>
                      <a:pt x="484" y="66"/>
                    </a:lnTo>
                    <a:lnTo>
                      <a:pt x="484" y="64"/>
                    </a:lnTo>
                    <a:lnTo>
                      <a:pt x="483" y="64"/>
                    </a:lnTo>
                    <a:lnTo>
                      <a:pt x="483" y="66"/>
                    </a:lnTo>
                    <a:lnTo>
                      <a:pt x="481" y="66"/>
                    </a:lnTo>
                    <a:lnTo>
                      <a:pt x="483" y="68"/>
                    </a:lnTo>
                    <a:lnTo>
                      <a:pt x="483" y="69"/>
                    </a:lnTo>
                    <a:lnTo>
                      <a:pt x="481" y="71"/>
                    </a:lnTo>
                    <a:lnTo>
                      <a:pt x="483" y="73"/>
                    </a:lnTo>
                    <a:lnTo>
                      <a:pt x="481" y="74"/>
                    </a:lnTo>
                    <a:lnTo>
                      <a:pt x="481" y="76"/>
                    </a:lnTo>
                    <a:lnTo>
                      <a:pt x="481" y="78"/>
                    </a:lnTo>
                    <a:lnTo>
                      <a:pt x="481" y="80"/>
                    </a:lnTo>
                    <a:lnTo>
                      <a:pt x="479" y="80"/>
                    </a:lnTo>
                    <a:lnTo>
                      <a:pt x="479" y="81"/>
                    </a:lnTo>
                    <a:lnTo>
                      <a:pt x="479" y="85"/>
                    </a:lnTo>
                    <a:lnTo>
                      <a:pt x="479" y="86"/>
                    </a:lnTo>
                    <a:lnTo>
                      <a:pt x="481" y="90"/>
                    </a:lnTo>
                    <a:lnTo>
                      <a:pt x="481" y="91"/>
                    </a:lnTo>
                    <a:lnTo>
                      <a:pt x="481" y="93"/>
                    </a:lnTo>
                    <a:lnTo>
                      <a:pt x="483" y="93"/>
                    </a:lnTo>
                    <a:lnTo>
                      <a:pt x="484" y="95"/>
                    </a:lnTo>
                    <a:lnTo>
                      <a:pt x="486" y="96"/>
                    </a:lnTo>
                    <a:lnTo>
                      <a:pt x="489" y="96"/>
                    </a:lnTo>
                    <a:lnTo>
                      <a:pt x="491" y="95"/>
                    </a:lnTo>
                    <a:lnTo>
                      <a:pt x="493" y="95"/>
                    </a:lnTo>
                    <a:lnTo>
                      <a:pt x="495" y="93"/>
                    </a:lnTo>
                    <a:lnTo>
                      <a:pt x="496" y="91"/>
                    </a:lnTo>
                    <a:lnTo>
                      <a:pt x="498" y="90"/>
                    </a:lnTo>
                    <a:lnTo>
                      <a:pt x="500" y="90"/>
                    </a:lnTo>
                    <a:lnTo>
                      <a:pt x="501" y="88"/>
                    </a:lnTo>
                    <a:lnTo>
                      <a:pt x="501" y="86"/>
                    </a:lnTo>
                    <a:lnTo>
                      <a:pt x="503" y="86"/>
                    </a:lnTo>
                    <a:lnTo>
                      <a:pt x="505" y="86"/>
                    </a:lnTo>
                    <a:lnTo>
                      <a:pt x="506" y="88"/>
                    </a:lnTo>
                    <a:lnTo>
                      <a:pt x="506" y="91"/>
                    </a:lnTo>
                    <a:lnTo>
                      <a:pt x="506" y="93"/>
                    </a:lnTo>
                    <a:lnTo>
                      <a:pt x="506" y="95"/>
                    </a:lnTo>
                    <a:lnTo>
                      <a:pt x="510" y="98"/>
                    </a:lnTo>
                    <a:lnTo>
                      <a:pt x="513" y="98"/>
                    </a:lnTo>
                    <a:lnTo>
                      <a:pt x="513" y="100"/>
                    </a:lnTo>
                    <a:lnTo>
                      <a:pt x="513" y="102"/>
                    </a:lnTo>
                    <a:lnTo>
                      <a:pt x="513" y="103"/>
                    </a:lnTo>
                    <a:lnTo>
                      <a:pt x="515" y="103"/>
                    </a:lnTo>
                    <a:lnTo>
                      <a:pt x="517" y="103"/>
                    </a:lnTo>
                    <a:lnTo>
                      <a:pt x="518" y="103"/>
                    </a:lnTo>
                    <a:lnTo>
                      <a:pt x="522" y="107"/>
                    </a:lnTo>
                    <a:lnTo>
                      <a:pt x="525" y="107"/>
                    </a:lnTo>
                    <a:lnTo>
                      <a:pt x="527" y="105"/>
                    </a:lnTo>
                    <a:lnTo>
                      <a:pt x="528" y="105"/>
                    </a:lnTo>
                    <a:lnTo>
                      <a:pt x="530" y="105"/>
                    </a:lnTo>
                    <a:lnTo>
                      <a:pt x="532" y="105"/>
                    </a:lnTo>
                    <a:lnTo>
                      <a:pt x="534" y="107"/>
                    </a:lnTo>
                    <a:lnTo>
                      <a:pt x="535" y="105"/>
                    </a:lnTo>
                    <a:lnTo>
                      <a:pt x="537" y="103"/>
                    </a:lnTo>
                    <a:lnTo>
                      <a:pt x="539" y="105"/>
                    </a:lnTo>
                    <a:lnTo>
                      <a:pt x="540" y="105"/>
                    </a:lnTo>
                    <a:lnTo>
                      <a:pt x="540" y="103"/>
                    </a:lnTo>
                    <a:lnTo>
                      <a:pt x="542" y="103"/>
                    </a:lnTo>
                    <a:lnTo>
                      <a:pt x="544" y="105"/>
                    </a:lnTo>
                    <a:lnTo>
                      <a:pt x="545" y="107"/>
                    </a:lnTo>
                    <a:lnTo>
                      <a:pt x="547" y="108"/>
                    </a:lnTo>
                    <a:lnTo>
                      <a:pt x="550" y="110"/>
                    </a:lnTo>
                    <a:lnTo>
                      <a:pt x="552" y="113"/>
                    </a:lnTo>
                    <a:lnTo>
                      <a:pt x="554" y="113"/>
                    </a:lnTo>
                    <a:lnTo>
                      <a:pt x="556" y="115"/>
                    </a:lnTo>
                    <a:lnTo>
                      <a:pt x="557" y="115"/>
                    </a:lnTo>
                    <a:lnTo>
                      <a:pt x="559" y="115"/>
                    </a:lnTo>
                    <a:lnTo>
                      <a:pt x="561" y="117"/>
                    </a:lnTo>
                    <a:lnTo>
                      <a:pt x="562" y="119"/>
                    </a:lnTo>
                    <a:lnTo>
                      <a:pt x="564" y="119"/>
                    </a:lnTo>
                    <a:lnTo>
                      <a:pt x="567" y="119"/>
                    </a:lnTo>
                    <a:lnTo>
                      <a:pt x="569" y="119"/>
                    </a:lnTo>
                    <a:lnTo>
                      <a:pt x="576" y="122"/>
                    </a:lnTo>
                    <a:lnTo>
                      <a:pt x="579" y="124"/>
                    </a:lnTo>
                    <a:lnTo>
                      <a:pt x="579" y="125"/>
                    </a:lnTo>
                    <a:lnTo>
                      <a:pt x="579" y="129"/>
                    </a:lnTo>
                    <a:lnTo>
                      <a:pt x="578" y="130"/>
                    </a:lnTo>
                    <a:lnTo>
                      <a:pt x="578" y="132"/>
                    </a:lnTo>
                    <a:lnTo>
                      <a:pt x="576" y="130"/>
                    </a:lnTo>
                    <a:lnTo>
                      <a:pt x="574" y="132"/>
                    </a:lnTo>
                    <a:lnTo>
                      <a:pt x="574" y="134"/>
                    </a:lnTo>
                    <a:lnTo>
                      <a:pt x="576" y="134"/>
                    </a:lnTo>
                    <a:lnTo>
                      <a:pt x="576" y="139"/>
                    </a:lnTo>
                    <a:lnTo>
                      <a:pt x="578" y="141"/>
                    </a:lnTo>
                    <a:lnTo>
                      <a:pt x="576" y="141"/>
                    </a:lnTo>
                    <a:lnTo>
                      <a:pt x="578" y="142"/>
                    </a:lnTo>
                    <a:lnTo>
                      <a:pt x="578" y="144"/>
                    </a:lnTo>
                    <a:lnTo>
                      <a:pt x="578" y="146"/>
                    </a:lnTo>
                    <a:lnTo>
                      <a:pt x="576" y="146"/>
                    </a:lnTo>
                    <a:lnTo>
                      <a:pt x="576" y="149"/>
                    </a:lnTo>
                    <a:lnTo>
                      <a:pt x="579" y="149"/>
                    </a:lnTo>
                    <a:lnTo>
                      <a:pt x="581" y="149"/>
                    </a:lnTo>
                    <a:lnTo>
                      <a:pt x="581" y="151"/>
                    </a:lnTo>
                    <a:lnTo>
                      <a:pt x="579" y="151"/>
                    </a:lnTo>
                    <a:lnTo>
                      <a:pt x="576" y="152"/>
                    </a:lnTo>
                    <a:lnTo>
                      <a:pt x="572" y="152"/>
                    </a:lnTo>
                    <a:lnTo>
                      <a:pt x="567" y="151"/>
                    </a:lnTo>
                    <a:lnTo>
                      <a:pt x="566" y="149"/>
                    </a:lnTo>
                    <a:lnTo>
                      <a:pt x="564" y="151"/>
                    </a:lnTo>
                    <a:lnTo>
                      <a:pt x="564" y="152"/>
                    </a:lnTo>
                    <a:lnTo>
                      <a:pt x="562" y="152"/>
                    </a:lnTo>
                    <a:lnTo>
                      <a:pt x="561" y="151"/>
                    </a:lnTo>
                    <a:lnTo>
                      <a:pt x="559" y="151"/>
                    </a:lnTo>
                    <a:lnTo>
                      <a:pt x="559" y="149"/>
                    </a:lnTo>
                    <a:lnTo>
                      <a:pt x="559" y="147"/>
                    </a:lnTo>
                    <a:lnTo>
                      <a:pt x="557" y="146"/>
                    </a:lnTo>
                    <a:lnTo>
                      <a:pt x="554" y="142"/>
                    </a:lnTo>
                    <a:lnTo>
                      <a:pt x="554" y="141"/>
                    </a:lnTo>
                    <a:lnTo>
                      <a:pt x="552" y="141"/>
                    </a:lnTo>
                    <a:lnTo>
                      <a:pt x="550" y="141"/>
                    </a:lnTo>
                    <a:lnTo>
                      <a:pt x="549" y="141"/>
                    </a:lnTo>
                    <a:lnTo>
                      <a:pt x="547" y="141"/>
                    </a:lnTo>
                    <a:lnTo>
                      <a:pt x="547" y="139"/>
                    </a:lnTo>
                    <a:lnTo>
                      <a:pt x="545" y="137"/>
                    </a:lnTo>
                    <a:lnTo>
                      <a:pt x="544" y="137"/>
                    </a:lnTo>
                    <a:lnTo>
                      <a:pt x="540" y="137"/>
                    </a:lnTo>
                    <a:lnTo>
                      <a:pt x="540" y="135"/>
                    </a:lnTo>
                    <a:lnTo>
                      <a:pt x="539" y="134"/>
                    </a:lnTo>
                    <a:lnTo>
                      <a:pt x="537" y="134"/>
                    </a:lnTo>
                    <a:lnTo>
                      <a:pt x="535" y="134"/>
                    </a:lnTo>
                    <a:lnTo>
                      <a:pt x="535" y="135"/>
                    </a:lnTo>
                    <a:lnTo>
                      <a:pt x="537" y="137"/>
                    </a:lnTo>
                    <a:lnTo>
                      <a:pt x="539" y="139"/>
                    </a:lnTo>
                    <a:lnTo>
                      <a:pt x="540" y="141"/>
                    </a:lnTo>
                    <a:lnTo>
                      <a:pt x="542" y="142"/>
                    </a:lnTo>
                    <a:lnTo>
                      <a:pt x="545" y="142"/>
                    </a:lnTo>
                    <a:lnTo>
                      <a:pt x="545" y="144"/>
                    </a:lnTo>
                    <a:lnTo>
                      <a:pt x="547" y="144"/>
                    </a:lnTo>
                    <a:lnTo>
                      <a:pt x="549" y="144"/>
                    </a:lnTo>
                    <a:lnTo>
                      <a:pt x="552" y="144"/>
                    </a:lnTo>
                    <a:lnTo>
                      <a:pt x="552" y="146"/>
                    </a:lnTo>
                    <a:lnTo>
                      <a:pt x="554" y="147"/>
                    </a:lnTo>
                    <a:lnTo>
                      <a:pt x="556" y="151"/>
                    </a:lnTo>
                    <a:lnTo>
                      <a:pt x="556" y="152"/>
                    </a:lnTo>
                    <a:lnTo>
                      <a:pt x="557" y="154"/>
                    </a:lnTo>
                    <a:lnTo>
                      <a:pt x="561" y="156"/>
                    </a:lnTo>
                    <a:lnTo>
                      <a:pt x="562" y="156"/>
                    </a:lnTo>
                    <a:lnTo>
                      <a:pt x="569" y="154"/>
                    </a:lnTo>
                    <a:lnTo>
                      <a:pt x="571" y="156"/>
                    </a:lnTo>
                    <a:lnTo>
                      <a:pt x="572" y="157"/>
                    </a:lnTo>
                    <a:lnTo>
                      <a:pt x="574" y="157"/>
                    </a:lnTo>
                    <a:lnTo>
                      <a:pt x="576" y="157"/>
                    </a:lnTo>
                    <a:lnTo>
                      <a:pt x="578" y="157"/>
                    </a:lnTo>
                    <a:lnTo>
                      <a:pt x="581" y="157"/>
                    </a:lnTo>
                    <a:lnTo>
                      <a:pt x="579" y="161"/>
                    </a:lnTo>
                    <a:lnTo>
                      <a:pt x="578" y="161"/>
                    </a:lnTo>
                    <a:lnTo>
                      <a:pt x="578" y="163"/>
                    </a:lnTo>
                    <a:lnTo>
                      <a:pt x="578" y="164"/>
                    </a:lnTo>
                    <a:lnTo>
                      <a:pt x="581" y="164"/>
                    </a:lnTo>
                    <a:lnTo>
                      <a:pt x="583" y="164"/>
                    </a:lnTo>
                    <a:lnTo>
                      <a:pt x="583" y="163"/>
                    </a:lnTo>
                    <a:lnTo>
                      <a:pt x="583" y="161"/>
                    </a:lnTo>
                    <a:lnTo>
                      <a:pt x="584" y="163"/>
                    </a:lnTo>
                    <a:lnTo>
                      <a:pt x="586" y="164"/>
                    </a:lnTo>
                    <a:lnTo>
                      <a:pt x="588" y="168"/>
                    </a:lnTo>
                    <a:lnTo>
                      <a:pt x="588" y="169"/>
                    </a:lnTo>
                    <a:lnTo>
                      <a:pt x="589" y="171"/>
                    </a:lnTo>
                    <a:lnTo>
                      <a:pt x="589" y="173"/>
                    </a:lnTo>
                    <a:lnTo>
                      <a:pt x="589" y="174"/>
                    </a:lnTo>
                    <a:lnTo>
                      <a:pt x="589" y="176"/>
                    </a:lnTo>
                    <a:lnTo>
                      <a:pt x="588" y="180"/>
                    </a:lnTo>
                    <a:lnTo>
                      <a:pt x="589" y="181"/>
                    </a:lnTo>
                    <a:lnTo>
                      <a:pt x="588" y="181"/>
                    </a:lnTo>
                    <a:lnTo>
                      <a:pt x="586" y="181"/>
                    </a:lnTo>
                    <a:lnTo>
                      <a:pt x="586" y="180"/>
                    </a:lnTo>
                    <a:lnTo>
                      <a:pt x="583" y="178"/>
                    </a:lnTo>
                    <a:lnTo>
                      <a:pt x="581" y="178"/>
                    </a:lnTo>
                    <a:lnTo>
                      <a:pt x="578" y="176"/>
                    </a:lnTo>
                    <a:lnTo>
                      <a:pt x="578" y="174"/>
                    </a:lnTo>
                    <a:lnTo>
                      <a:pt x="576" y="174"/>
                    </a:lnTo>
                    <a:lnTo>
                      <a:pt x="576" y="176"/>
                    </a:lnTo>
                    <a:lnTo>
                      <a:pt x="576" y="178"/>
                    </a:lnTo>
                    <a:lnTo>
                      <a:pt x="574" y="178"/>
                    </a:lnTo>
                    <a:lnTo>
                      <a:pt x="574" y="180"/>
                    </a:lnTo>
                    <a:lnTo>
                      <a:pt x="576" y="180"/>
                    </a:lnTo>
                    <a:lnTo>
                      <a:pt x="578" y="181"/>
                    </a:lnTo>
                    <a:lnTo>
                      <a:pt x="579" y="185"/>
                    </a:lnTo>
                    <a:lnTo>
                      <a:pt x="581" y="186"/>
                    </a:lnTo>
                    <a:lnTo>
                      <a:pt x="583" y="186"/>
                    </a:lnTo>
                    <a:lnTo>
                      <a:pt x="584" y="186"/>
                    </a:lnTo>
                    <a:lnTo>
                      <a:pt x="583" y="188"/>
                    </a:lnTo>
                    <a:lnTo>
                      <a:pt x="581" y="188"/>
                    </a:lnTo>
                    <a:lnTo>
                      <a:pt x="579" y="190"/>
                    </a:lnTo>
                    <a:lnTo>
                      <a:pt x="578" y="190"/>
                    </a:lnTo>
                    <a:lnTo>
                      <a:pt x="574" y="191"/>
                    </a:lnTo>
                    <a:lnTo>
                      <a:pt x="572" y="191"/>
                    </a:lnTo>
                    <a:lnTo>
                      <a:pt x="572" y="193"/>
                    </a:lnTo>
                    <a:lnTo>
                      <a:pt x="572" y="195"/>
                    </a:lnTo>
                    <a:lnTo>
                      <a:pt x="576" y="195"/>
                    </a:lnTo>
                    <a:lnTo>
                      <a:pt x="581" y="193"/>
                    </a:lnTo>
                    <a:lnTo>
                      <a:pt x="581" y="195"/>
                    </a:lnTo>
                    <a:lnTo>
                      <a:pt x="583" y="196"/>
                    </a:lnTo>
                    <a:lnTo>
                      <a:pt x="583" y="198"/>
                    </a:lnTo>
                    <a:lnTo>
                      <a:pt x="583" y="200"/>
                    </a:lnTo>
                    <a:lnTo>
                      <a:pt x="584" y="200"/>
                    </a:lnTo>
                    <a:lnTo>
                      <a:pt x="584" y="198"/>
                    </a:lnTo>
                    <a:lnTo>
                      <a:pt x="586" y="198"/>
                    </a:lnTo>
                    <a:lnTo>
                      <a:pt x="586" y="196"/>
                    </a:lnTo>
                    <a:lnTo>
                      <a:pt x="586" y="198"/>
                    </a:lnTo>
                    <a:lnTo>
                      <a:pt x="588" y="198"/>
                    </a:lnTo>
                    <a:lnTo>
                      <a:pt x="588" y="200"/>
                    </a:lnTo>
                    <a:lnTo>
                      <a:pt x="589" y="200"/>
                    </a:lnTo>
                    <a:lnTo>
                      <a:pt x="591" y="200"/>
                    </a:lnTo>
                    <a:lnTo>
                      <a:pt x="593" y="202"/>
                    </a:lnTo>
                    <a:lnTo>
                      <a:pt x="595" y="203"/>
                    </a:lnTo>
                    <a:lnTo>
                      <a:pt x="595" y="205"/>
                    </a:lnTo>
                    <a:lnTo>
                      <a:pt x="595" y="210"/>
                    </a:lnTo>
                    <a:lnTo>
                      <a:pt x="595" y="213"/>
                    </a:lnTo>
                    <a:lnTo>
                      <a:pt x="593" y="213"/>
                    </a:lnTo>
                    <a:lnTo>
                      <a:pt x="593" y="212"/>
                    </a:lnTo>
                    <a:lnTo>
                      <a:pt x="591" y="213"/>
                    </a:lnTo>
                    <a:lnTo>
                      <a:pt x="589" y="213"/>
                    </a:lnTo>
                    <a:lnTo>
                      <a:pt x="588" y="215"/>
                    </a:lnTo>
                    <a:lnTo>
                      <a:pt x="588" y="217"/>
                    </a:lnTo>
                    <a:lnTo>
                      <a:pt x="586" y="217"/>
                    </a:lnTo>
                    <a:lnTo>
                      <a:pt x="586" y="218"/>
                    </a:lnTo>
                    <a:lnTo>
                      <a:pt x="584" y="218"/>
                    </a:lnTo>
                    <a:lnTo>
                      <a:pt x="583" y="217"/>
                    </a:lnTo>
                    <a:lnTo>
                      <a:pt x="581" y="215"/>
                    </a:lnTo>
                    <a:lnTo>
                      <a:pt x="583" y="215"/>
                    </a:lnTo>
                    <a:lnTo>
                      <a:pt x="581" y="213"/>
                    </a:lnTo>
                    <a:lnTo>
                      <a:pt x="579" y="213"/>
                    </a:lnTo>
                    <a:lnTo>
                      <a:pt x="576" y="212"/>
                    </a:lnTo>
                    <a:lnTo>
                      <a:pt x="574" y="212"/>
                    </a:lnTo>
                    <a:lnTo>
                      <a:pt x="574" y="210"/>
                    </a:lnTo>
                    <a:lnTo>
                      <a:pt x="572" y="210"/>
                    </a:lnTo>
                    <a:lnTo>
                      <a:pt x="571" y="210"/>
                    </a:lnTo>
                    <a:lnTo>
                      <a:pt x="569" y="208"/>
                    </a:lnTo>
                    <a:lnTo>
                      <a:pt x="566" y="207"/>
                    </a:lnTo>
                    <a:lnTo>
                      <a:pt x="566" y="205"/>
                    </a:lnTo>
                    <a:lnTo>
                      <a:pt x="566" y="203"/>
                    </a:lnTo>
                    <a:lnTo>
                      <a:pt x="566" y="202"/>
                    </a:lnTo>
                    <a:lnTo>
                      <a:pt x="566" y="203"/>
                    </a:lnTo>
                    <a:lnTo>
                      <a:pt x="566" y="202"/>
                    </a:lnTo>
                    <a:lnTo>
                      <a:pt x="564" y="202"/>
                    </a:lnTo>
                    <a:lnTo>
                      <a:pt x="564" y="200"/>
                    </a:lnTo>
                    <a:lnTo>
                      <a:pt x="562" y="198"/>
                    </a:lnTo>
                    <a:lnTo>
                      <a:pt x="561" y="198"/>
                    </a:lnTo>
                    <a:lnTo>
                      <a:pt x="557" y="198"/>
                    </a:lnTo>
                    <a:lnTo>
                      <a:pt x="554" y="200"/>
                    </a:lnTo>
                    <a:lnTo>
                      <a:pt x="554" y="202"/>
                    </a:lnTo>
                    <a:lnTo>
                      <a:pt x="554" y="203"/>
                    </a:lnTo>
                    <a:lnTo>
                      <a:pt x="552" y="203"/>
                    </a:lnTo>
                    <a:lnTo>
                      <a:pt x="550" y="202"/>
                    </a:lnTo>
                    <a:lnTo>
                      <a:pt x="549" y="202"/>
                    </a:lnTo>
                    <a:lnTo>
                      <a:pt x="549" y="203"/>
                    </a:lnTo>
                    <a:lnTo>
                      <a:pt x="550" y="203"/>
                    </a:lnTo>
                    <a:lnTo>
                      <a:pt x="554" y="205"/>
                    </a:lnTo>
                    <a:lnTo>
                      <a:pt x="554" y="207"/>
                    </a:lnTo>
                    <a:lnTo>
                      <a:pt x="556" y="207"/>
                    </a:lnTo>
                    <a:lnTo>
                      <a:pt x="557" y="207"/>
                    </a:lnTo>
                    <a:lnTo>
                      <a:pt x="559" y="203"/>
                    </a:lnTo>
                    <a:lnTo>
                      <a:pt x="559" y="202"/>
                    </a:lnTo>
                    <a:lnTo>
                      <a:pt x="557" y="202"/>
                    </a:lnTo>
                    <a:lnTo>
                      <a:pt x="559" y="200"/>
                    </a:lnTo>
                    <a:lnTo>
                      <a:pt x="561" y="202"/>
                    </a:lnTo>
                    <a:lnTo>
                      <a:pt x="561" y="203"/>
                    </a:lnTo>
                    <a:lnTo>
                      <a:pt x="561" y="205"/>
                    </a:lnTo>
                    <a:lnTo>
                      <a:pt x="561" y="207"/>
                    </a:lnTo>
                    <a:lnTo>
                      <a:pt x="562" y="207"/>
                    </a:lnTo>
                    <a:lnTo>
                      <a:pt x="562" y="208"/>
                    </a:lnTo>
                    <a:lnTo>
                      <a:pt x="562" y="210"/>
                    </a:lnTo>
                    <a:lnTo>
                      <a:pt x="562" y="212"/>
                    </a:lnTo>
                    <a:lnTo>
                      <a:pt x="562" y="213"/>
                    </a:lnTo>
                    <a:lnTo>
                      <a:pt x="562" y="215"/>
                    </a:lnTo>
                    <a:lnTo>
                      <a:pt x="564" y="215"/>
                    </a:lnTo>
                    <a:lnTo>
                      <a:pt x="564" y="217"/>
                    </a:lnTo>
                    <a:lnTo>
                      <a:pt x="566" y="217"/>
                    </a:lnTo>
                    <a:lnTo>
                      <a:pt x="567" y="215"/>
                    </a:lnTo>
                    <a:lnTo>
                      <a:pt x="571" y="215"/>
                    </a:lnTo>
                    <a:lnTo>
                      <a:pt x="571" y="217"/>
                    </a:lnTo>
                    <a:lnTo>
                      <a:pt x="572" y="218"/>
                    </a:lnTo>
                    <a:lnTo>
                      <a:pt x="574" y="218"/>
                    </a:lnTo>
                    <a:lnTo>
                      <a:pt x="576" y="218"/>
                    </a:lnTo>
                    <a:lnTo>
                      <a:pt x="576" y="220"/>
                    </a:lnTo>
                    <a:lnTo>
                      <a:pt x="578" y="220"/>
                    </a:lnTo>
                    <a:lnTo>
                      <a:pt x="579" y="220"/>
                    </a:lnTo>
                    <a:lnTo>
                      <a:pt x="579" y="222"/>
                    </a:lnTo>
                    <a:lnTo>
                      <a:pt x="581" y="224"/>
                    </a:lnTo>
                    <a:lnTo>
                      <a:pt x="581" y="225"/>
                    </a:lnTo>
                    <a:lnTo>
                      <a:pt x="581" y="227"/>
                    </a:lnTo>
                    <a:lnTo>
                      <a:pt x="583" y="229"/>
                    </a:lnTo>
                    <a:lnTo>
                      <a:pt x="584" y="229"/>
                    </a:lnTo>
                    <a:lnTo>
                      <a:pt x="584" y="227"/>
                    </a:lnTo>
                    <a:lnTo>
                      <a:pt x="584" y="225"/>
                    </a:lnTo>
                    <a:lnTo>
                      <a:pt x="586" y="225"/>
                    </a:lnTo>
                    <a:lnTo>
                      <a:pt x="588" y="225"/>
                    </a:lnTo>
                    <a:lnTo>
                      <a:pt x="589" y="225"/>
                    </a:lnTo>
                    <a:lnTo>
                      <a:pt x="589" y="224"/>
                    </a:lnTo>
                    <a:lnTo>
                      <a:pt x="591" y="222"/>
                    </a:lnTo>
                    <a:lnTo>
                      <a:pt x="593" y="222"/>
                    </a:lnTo>
                    <a:lnTo>
                      <a:pt x="595" y="222"/>
                    </a:lnTo>
                    <a:lnTo>
                      <a:pt x="593" y="220"/>
                    </a:lnTo>
                    <a:lnTo>
                      <a:pt x="593" y="218"/>
                    </a:lnTo>
                    <a:lnTo>
                      <a:pt x="595" y="218"/>
                    </a:lnTo>
                    <a:lnTo>
                      <a:pt x="595" y="217"/>
                    </a:lnTo>
                    <a:lnTo>
                      <a:pt x="596" y="217"/>
                    </a:lnTo>
                    <a:lnTo>
                      <a:pt x="598" y="217"/>
                    </a:lnTo>
                    <a:lnTo>
                      <a:pt x="601" y="218"/>
                    </a:lnTo>
                    <a:lnTo>
                      <a:pt x="605" y="218"/>
                    </a:lnTo>
                    <a:lnTo>
                      <a:pt x="606" y="218"/>
                    </a:lnTo>
                    <a:lnTo>
                      <a:pt x="608" y="218"/>
                    </a:lnTo>
                    <a:lnTo>
                      <a:pt x="613" y="218"/>
                    </a:lnTo>
                    <a:lnTo>
                      <a:pt x="615" y="217"/>
                    </a:lnTo>
                    <a:lnTo>
                      <a:pt x="617" y="217"/>
                    </a:lnTo>
                    <a:lnTo>
                      <a:pt x="617" y="215"/>
                    </a:lnTo>
                    <a:lnTo>
                      <a:pt x="618" y="215"/>
                    </a:lnTo>
                    <a:lnTo>
                      <a:pt x="620" y="215"/>
                    </a:lnTo>
                    <a:lnTo>
                      <a:pt x="622" y="217"/>
                    </a:lnTo>
                    <a:lnTo>
                      <a:pt x="625" y="224"/>
                    </a:lnTo>
                    <a:lnTo>
                      <a:pt x="625" y="225"/>
                    </a:lnTo>
                    <a:lnTo>
                      <a:pt x="628" y="230"/>
                    </a:lnTo>
                    <a:lnTo>
                      <a:pt x="632" y="237"/>
                    </a:lnTo>
                    <a:lnTo>
                      <a:pt x="635" y="242"/>
                    </a:lnTo>
                    <a:lnTo>
                      <a:pt x="639" y="247"/>
                    </a:lnTo>
                    <a:lnTo>
                      <a:pt x="640" y="251"/>
                    </a:lnTo>
                    <a:lnTo>
                      <a:pt x="639" y="251"/>
                    </a:lnTo>
                    <a:lnTo>
                      <a:pt x="637" y="251"/>
                    </a:lnTo>
                    <a:lnTo>
                      <a:pt x="635" y="252"/>
                    </a:lnTo>
                    <a:lnTo>
                      <a:pt x="633" y="252"/>
                    </a:lnTo>
                    <a:lnTo>
                      <a:pt x="632" y="252"/>
                    </a:lnTo>
                    <a:lnTo>
                      <a:pt x="627" y="254"/>
                    </a:lnTo>
                    <a:lnTo>
                      <a:pt x="618" y="256"/>
                    </a:lnTo>
                    <a:lnTo>
                      <a:pt x="603" y="259"/>
                    </a:lnTo>
                    <a:lnTo>
                      <a:pt x="589" y="263"/>
                    </a:lnTo>
                    <a:lnTo>
                      <a:pt x="584" y="263"/>
                    </a:lnTo>
                    <a:lnTo>
                      <a:pt x="566" y="268"/>
                    </a:lnTo>
                    <a:lnTo>
                      <a:pt x="564" y="268"/>
                    </a:lnTo>
                    <a:lnTo>
                      <a:pt x="554" y="271"/>
                    </a:lnTo>
                    <a:lnTo>
                      <a:pt x="534" y="274"/>
                    </a:lnTo>
                    <a:lnTo>
                      <a:pt x="527" y="276"/>
                    </a:lnTo>
                    <a:lnTo>
                      <a:pt x="523" y="278"/>
                    </a:lnTo>
                    <a:lnTo>
                      <a:pt x="484" y="286"/>
                    </a:lnTo>
                    <a:lnTo>
                      <a:pt x="476" y="288"/>
                    </a:lnTo>
                    <a:lnTo>
                      <a:pt x="474" y="288"/>
                    </a:lnTo>
                    <a:lnTo>
                      <a:pt x="462" y="290"/>
                    </a:lnTo>
                    <a:lnTo>
                      <a:pt x="462" y="291"/>
                    </a:lnTo>
                    <a:lnTo>
                      <a:pt x="456" y="291"/>
                    </a:lnTo>
                    <a:lnTo>
                      <a:pt x="445" y="295"/>
                    </a:lnTo>
                    <a:lnTo>
                      <a:pt x="440" y="295"/>
                    </a:lnTo>
                    <a:lnTo>
                      <a:pt x="430" y="298"/>
                    </a:lnTo>
                    <a:lnTo>
                      <a:pt x="428" y="298"/>
                    </a:lnTo>
                    <a:lnTo>
                      <a:pt x="423" y="300"/>
                    </a:lnTo>
                    <a:lnTo>
                      <a:pt x="412" y="301"/>
                    </a:lnTo>
                    <a:lnTo>
                      <a:pt x="406" y="301"/>
                    </a:lnTo>
                    <a:lnTo>
                      <a:pt x="405" y="303"/>
                    </a:lnTo>
                    <a:lnTo>
                      <a:pt x="403" y="303"/>
                    </a:lnTo>
                    <a:lnTo>
                      <a:pt x="401" y="303"/>
                    </a:lnTo>
                    <a:lnTo>
                      <a:pt x="391" y="305"/>
                    </a:lnTo>
                    <a:lnTo>
                      <a:pt x="390" y="305"/>
                    </a:lnTo>
                    <a:lnTo>
                      <a:pt x="386" y="307"/>
                    </a:lnTo>
                    <a:lnTo>
                      <a:pt x="374" y="308"/>
                    </a:lnTo>
                    <a:lnTo>
                      <a:pt x="373" y="308"/>
                    </a:lnTo>
                    <a:lnTo>
                      <a:pt x="368" y="310"/>
                    </a:lnTo>
                    <a:lnTo>
                      <a:pt x="366" y="310"/>
                    </a:lnTo>
                    <a:lnTo>
                      <a:pt x="356" y="312"/>
                    </a:lnTo>
                    <a:lnTo>
                      <a:pt x="349" y="313"/>
                    </a:lnTo>
                    <a:lnTo>
                      <a:pt x="345" y="315"/>
                    </a:lnTo>
                    <a:lnTo>
                      <a:pt x="342" y="315"/>
                    </a:lnTo>
                    <a:lnTo>
                      <a:pt x="330" y="317"/>
                    </a:lnTo>
                    <a:lnTo>
                      <a:pt x="325" y="318"/>
                    </a:lnTo>
                    <a:lnTo>
                      <a:pt x="310" y="322"/>
                    </a:lnTo>
                    <a:lnTo>
                      <a:pt x="305" y="322"/>
                    </a:lnTo>
                    <a:lnTo>
                      <a:pt x="300" y="324"/>
                    </a:lnTo>
                    <a:lnTo>
                      <a:pt x="298" y="324"/>
                    </a:lnTo>
                    <a:lnTo>
                      <a:pt x="288" y="325"/>
                    </a:lnTo>
                    <a:lnTo>
                      <a:pt x="285" y="325"/>
                    </a:lnTo>
                    <a:lnTo>
                      <a:pt x="268" y="329"/>
                    </a:lnTo>
                    <a:lnTo>
                      <a:pt x="266" y="329"/>
                    </a:lnTo>
                    <a:lnTo>
                      <a:pt x="252" y="330"/>
                    </a:lnTo>
                    <a:lnTo>
                      <a:pt x="246" y="330"/>
                    </a:lnTo>
                    <a:lnTo>
                      <a:pt x="240" y="332"/>
                    </a:lnTo>
                    <a:lnTo>
                      <a:pt x="234" y="334"/>
                    </a:lnTo>
                    <a:lnTo>
                      <a:pt x="229" y="334"/>
                    </a:lnTo>
                    <a:lnTo>
                      <a:pt x="225" y="334"/>
                    </a:lnTo>
                    <a:lnTo>
                      <a:pt x="215" y="335"/>
                    </a:lnTo>
                    <a:lnTo>
                      <a:pt x="195" y="339"/>
                    </a:lnTo>
                    <a:lnTo>
                      <a:pt x="191" y="339"/>
                    </a:lnTo>
                    <a:lnTo>
                      <a:pt x="178" y="340"/>
                    </a:lnTo>
                    <a:lnTo>
                      <a:pt x="169" y="340"/>
                    </a:lnTo>
                    <a:lnTo>
                      <a:pt x="164" y="342"/>
                    </a:lnTo>
                    <a:lnTo>
                      <a:pt x="166" y="339"/>
                    </a:lnTo>
                    <a:lnTo>
                      <a:pt x="151" y="340"/>
                    </a:lnTo>
                    <a:lnTo>
                      <a:pt x="144" y="342"/>
                    </a:lnTo>
                    <a:lnTo>
                      <a:pt x="142" y="344"/>
                    </a:lnTo>
                    <a:lnTo>
                      <a:pt x="125" y="347"/>
                    </a:lnTo>
                    <a:lnTo>
                      <a:pt x="124" y="347"/>
                    </a:lnTo>
                    <a:lnTo>
                      <a:pt x="122" y="347"/>
                    </a:lnTo>
                    <a:lnTo>
                      <a:pt x="120" y="349"/>
                    </a:lnTo>
                    <a:lnTo>
                      <a:pt x="118" y="349"/>
                    </a:lnTo>
                    <a:lnTo>
                      <a:pt x="117" y="349"/>
                    </a:lnTo>
                    <a:lnTo>
                      <a:pt x="113" y="349"/>
                    </a:lnTo>
                    <a:lnTo>
                      <a:pt x="91" y="352"/>
                    </a:lnTo>
                    <a:lnTo>
                      <a:pt x="88" y="354"/>
                    </a:lnTo>
                    <a:lnTo>
                      <a:pt x="81" y="354"/>
                    </a:lnTo>
                    <a:lnTo>
                      <a:pt x="80" y="354"/>
                    </a:lnTo>
                    <a:lnTo>
                      <a:pt x="69" y="356"/>
                    </a:lnTo>
                    <a:lnTo>
                      <a:pt x="56" y="359"/>
                    </a:lnTo>
                    <a:lnTo>
                      <a:pt x="52" y="359"/>
                    </a:lnTo>
                    <a:lnTo>
                      <a:pt x="34" y="361"/>
                    </a:lnTo>
                    <a:lnTo>
                      <a:pt x="32" y="361"/>
                    </a:lnTo>
                    <a:lnTo>
                      <a:pt x="17" y="364"/>
                    </a:lnTo>
                    <a:lnTo>
                      <a:pt x="0" y="366"/>
                    </a:lnTo>
                    <a:lnTo>
                      <a:pt x="2" y="364"/>
                    </a:lnTo>
                    <a:lnTo>
                      <a:pt x="10" y="357"/>
                    </a:lnTo>
                    <a:lnTo>
                      <a:pt x="13" y="357"/>
                    </a:lnTo>
                    <a:lnTo>
                      <a:pt x="17" y="357"/>
                    </a:lnTo>
                    <a:lnTo>
                      <a:pt x="24" y="352"/>
                    </a:lnTo>
                    <a:lnTo>
                      <a:pt x="25" y="352"/>
                    </a:lnTo>
                    <a:lnTo>
                      <a:pt x="37" y="346"/>
                    </a:lnTo>
                    <a:lnTo>
                      <a:pt x="39" y="346"/>
                    </a:lnTo>
                    <a:lnTo>
                      <a:pt x="42" y="346"/>
                    </a:lnTo>
                    <a:lnTo>
                      <a:pt x="42" y="344"/>
                    </a:lnTo>
                    <a:lnTo>
                      <a:pt x="42" y="342"/>
                    </a:lnTo>
                    <a:lnTo>
                      <a:pt x="41" y="340"/>
                    </a:lnTo>
                    <a:lnTo>
                      <a:pt x="44" y="335"/>
                    </a:lnTo>
                    <a:lnTo>
                      <a:pt x="46" y="332"/>
                    </a:lnTo>
                    <a:lnTo>
                      <a:pt x="52" y="330"/>
                    </a:lnTo>
                    <a:lnTo>
                      <a:pt x="58" y="329"/>
                    </a:lnTo>
                    <a:lnTo>
                      <a:pt x="59" y="325"/>
                    </a:lnTo>
                    <a:lnTo>
                      <a:pt x="61" y="324"/>
                    </a:lnTo>
                    <a:lnTo>
                      <a:pt x="61" y="322"/>
                    </a:lnTo>
                    <a:lnTo>
                      <a:pt x="61" y="320"/>
                    </a:lnTo>
                    <a:lnTo>
                      <a:pt x="61" y="318"/>
                    </a:lnTo>
                    <a:lnTo>
                      <a:pt x="59" y="318"/>
                    </a:lnTo>
                    <a:lnTo>
                      <a:pt x="61" y="318"/>
                    </a:lnTo>
                    <a:lnTo>
                      <a:pt x="61" y="317"/>
                    </a:lnTo>
                    <a:lnTo>
                      <a:pt x="63" y="317"/>
                    </a:lnTo>
                    <a:lnTo>
                      <a:pt x="63" y="315"/>
                    </a:lnTo>
                    <a:lnTo>
                      <a:pt x="64" y="313"/>
                    </a:lnTo>
                    <a:lnTo>
                      <a:pt x="66" y="313"/>
                    </a:lnTo>
                    <a:lnTo>
                      <a:pt x="68" y="313"/>
                    </a:lnTo>
                    <a:lnTo>
                      <a:pt x="71" y="308"/>
                    </a:lnTo>
                    <a:lnTo>
                      <a:pt x="71" y="305"/>
                    </a:lnTo>
                    <a:lnTo>
                      <a:pt x="69" y="303"/>
                    </a:lnTo>
                    <a:lnTo>
                      <a:pt x="78" y="296"/>
                    </a:lnTo>
                    <a:lnTo>
                      <a:pt x="81" y="291"/>
                    </a:lnTo>
                    <a:lnTo>
                      <a:pt x="83" y="291"/>
                    </a:lnTo>
                    <a:lnTo>
                      <a:pt x="85" y="288"/>
                    </a:lnTo>
                    <a:lnTo>
                      <a:pt x="98" y="281"/>
                    </a:lnTo>
                    <a:lnTo>
                      <a:pt x="100" y="278"/>
                    </a:lnTo>
                    <a:lnTo>
                      <a:pt x="102" y="278"/>
                    </a:lnTo>
                    <a:lnTo>
                      <a:pt x="102" y="276"/>
                    </a:lnTo>
                    <a:lnTo>
                      <a:pt x="124" y="249"/>
                    </a:lnTo>
                    <a:lnTo>
                      <a:pt x="129" y="251"/>
                    </a:lnTo>
                    <a:lnTo>
                      <a:pt x="127" y="252"/>
                    </a:lnTo>
                    <a:lnTo>
                      <a:pt x="124" y="254"/>
                    </a:lnTo>
                    <a:lnTo>
                      <a:pt x="124" y="256"/>
                    </a:lnTo>
                    <a:lnTo>
                      <a:pt x="124" y="257"/>
                    </a:lnTo>
                    <a:lnTo>
                      <a:pt x="125" y="257"/>
                    </a:lnTo>
                    <a:lnTo>
                      <a:pt x="127" y="257"/>
                    </a:lnTo>
                    <a:lnTo>
                      <a:pt x="129" y="259"/>
                    </a:lnTo>
                    <a:lnTo>
                      <a:pt x="130" y="261"/>
                    </a:lnTo>
                    <a:lnTo>
                      <a:pt x="130" y="266"/>
                    </a:lnTo>
                    <a:lnTo>
                      <a:pt x="132" y="268"/>
                    </a:lnTo>
                    <a:lnTo>
                      <a:pt x="134" y="268"/>
                    </a:lnTo>
                    <a:lnTo>
                      <a:pt x="134" y="269"/>
                    </a:lnTo>
                    <a:lnTo>
                      <a:pt x="135" y="269"/>
                    </a:lnTo>
                    <a:lnTo>
                      <a:pt x="137" y="271"/>
                    </a:lnTo>
                    <a:lnTo>
                      <a:pt x="137" y="273"/>
                    </a:lnTo>
                    <a:lnTo>
                      <a:pt x="139" y="273"/>
                    </a:lnTo>
                    <a:lnTo>
                      <a:pt x="142" y="273"/>
                    </a:lnTo>
                    <a:lnTo>
                      <a:pt x="144" y="273"/>
                    </a:lnTo>
                    <a:lnTo>
                      <a:pt x="146" y="273"/>
                    </a:lnTo>
                    <a:lnTo>
                      <a:pt x="146" y="274"/>
                    </a:lnTo>
                    <a:lnTo>
                      <a:pt x="147" y="274"/>
                    </a:lnTo>
                    <a:lnTo>
                      <a:pt x="147" y="276"/>
                    </a:lnTo>
                    <a:lnTo>
                      <a:pt x="149" y="276"/>
                    </a:lnTo>
                    <a:lnTo>
                      <a:pt x="152" y="278"/>
                    </a:lnTo>
                    <a:lnTo>
                      <a:pt x="154" y="279"/>
                    </a:lnTo>
                    <a:lnTo>
                      <a:pt x="163" y="278"/>
                    </a:lnTo>
                    <a:lnTo>
                      <a:pt x="168" y="274"/>
                    </a:lnTo>
                    <a:lnTo>
                      <a:pt x="168" y="273"/>
                    </a:lnTo>
                    <a:lnTo>
                      <a:pt x="174" y="268"/>
                    </a:lnTo>
                    <a:lnTo>
                      <a:pt x="174" y="263"/>
                    </a:lnTo>
                    <a:lnTo>
                      <a:pt x="176" y="263"/>
                    </a:lnTo>
                    <a:lnTo>
                      <a:pt x="176" y="264"/>
                    </a:lnTo>
                    <a:lnTo>
                      <a:pt x="176" y="263"/>
                    </a:lnTo>
                    <a:lnTo>
                      <a:pt x="176" y="261"/>
                    </a:lnTo>
                    <a:lnTo>
                      <a:pt x="178" y="261"/>
                    </a:lnTo>
                    <a:lnTo>
                      <a:pt x="181" y="264"/>
                    </a:lnTo>
                    <a:lnTo>
                      <a:pt x="190" y="269"/>
                    </a:lnTo>
                    <a:lnTo>
                      <a:pt x="191" y="269"/>
                    </a:lnTo>
                    <a:lnTo>
                      <a:pt x="195" y="266"/>
                    </a:lnTo>
                    <a:lnTo>
                      <a:pt x="198" y="264"/>
                    </a:lnTo>
                    <a:lnTo>
                      <a:pt x="200" y="263"/>
                    </a:lnTo>
                    <a:lnTo>
                      <a:pt x="205" y="261"/>
                    </a:lnTo>
                    <a:lnTo>
                      <a:pt x="208" y="261"/>
                    </a:lnTo>
                    <a:lnTo>
                      <a:pt x="210" y="261"/>
                    </a:lnTo>
                    <a:lnTo>
                      <a:pt x="212" y="259"/>
                    </a:lnTo>
                    <a:lnTo>
                      <a:pt x="213" y="257"/>
                    </a:lnTo>
                    <a:lnTo>
                      <a:pt x="215" y="257"/>
                    </a:lnTo>
                    <a:lnTo>
                      <a:pt x="218" y="252"/>
                    </a:lnTo>
                    <a:lnTo>
                      <a:pt x="217" y="251"/>
                    </a:lnTo>
                    <a:lnTo>
                      <a:pt x="217" y="247"/>
                    </a:lnTo>
                    <a:lnTo>
                      <a:pt x="217" y="246"/>
                    </a:lnTo>
                    <a:lnTo>
                      <a:pt x="220" y="246"/>
                    </a:lnTo>
                    <a:lnTo>
                      <a:pt x="222" y="247"/>
                    </a:lnTo>
                    <a:lnTo>
                      <a:pt x="224" y="249"/>
                    </a:lnTo>
                    <a:lnTo>
                      <a:pt x="225" y="249"/>
                    </a:lnTo>
                    <a:lnTo>
                      <a:pt x="235" y="241"/>
                    </a:lnTo>
                    <a:lnTo>
                      <a:pt x="244" y="234"/>
                    </a:lnTo>
                    <a:lnTo>
                      <a:pt x="246" y="239"/>
                    </a:lnTo>
                    <a:lnTo>
                      <a:pt x="247" y="241"/>
                    </a:lnTo>
                    <a:lnTo>
                      <a:pt x="249" y="239"/>
                    </a:lnTo>
                    <a:lnTo>
                      <a:pt x="251" y="237"/>
                    </a:lnTo>
                    <a:lnTo>
                      <a:pt x="259" y="230"/>
                    </a:lnTo>
                    <a:lnTo>
                      <a:pt x="257" y="227"/>
                    </a:lnTo>
                    <a:lnTo>
                      <a:pt x="259" y="225"/>
                    </a:lnTo>
                    <a:lnTo>
                      <a:pt x="259" y="220"/>
                    </a:lnTo>
                    <a:lnTo>
                      <a:pt x="262" y="218"/>
                    </a:lnTo>
                    <a:lnTo>
                      <a:pt x="264" y="215"/>
                    </a:lnTo>
                    <a:lnTo>
                      <a:pt x="262" y="215"/>
                    </a:lnTo>
                    <a:lnTo>
                      <a:pt x="261" y="215"/>
                    </a:lnTo>
                    <a:lnTo>
                      <a:pt x="261" y="213"/>
                    </a:lnTo>
                    <a:lnTo>
                      <a:pt x="259" y="213"/>
                    </a:lnTo>
                    <a:lnTo>
                      <a:pt x="257" y="210"/>
                    </a:lnTo>
                    <a:lnTo>
                      <a:pt x="259" y="207"/>
                    </a:lnTo>
                    <a:lnTo>
                      <a:pt x="259" y="205"/>
                    </a:lnTo>
                    <a:lnTo>
                      <a:pt x="259" y="203"/>
                    </a:lnTo>
                    <a:lnTo>
                      <a:pt x="261" y="198"/>
                    </a:lnTo>
                    <a:lnTo>
                      <a:pt x="264" y="190"/>
                    </a:lnTo>
                    <a:lnTo>
                      <a:pt x="266" y="188"/>
                    </a:lnTo>
                    <a:lnTo>
                      <a:pt x="266" y="186"/>
                    </a:lnTo>
                    <a:lnTo>
                      <a:pt x="271" y="180"/>
                    </a:lnTo>
                    <a:lnTo>
                      <a:pt x="274" y="174"/>
                    </a:lnTo>
                    <a:lnTo>
                      <a:pt x="276" y="171"/>
                    </a:lnTo>
                    <a:lnTo>
                      <a:pt x="278" y="168"/>
                    </a:lnTo>
                    <a:lnTo>
                      <a:pt x="279" y="163"/>
                    </a:lnTo>
                    <a:lnTo>
                      <a:pt x="278" y="161"/>
                    </a:lnTo>
                    <a:lnTo>
                      <a:pt x="278" y="159"/>
                    </a:lnTo>
                    <a:lnTo>
                      <a:pt x="278" y="157"/>
                    </a:lnTo>
                    <a:lnTo>
                      <a:pt x="278" y="154"/>
                    </a:lnTo>
                    <a:lnTo>
                      <a:pt x="279" y="152"/>
                    </a:lnTo>
                    <a:lnTo>
                      <a:pt x="286" y="144"/>
                    </a:lnTo>
                    <a:lnTo>
                      <a:pt x="285" y="141"/>
                    </a:lnTo>
                    <a:lnTo>
                      <a:pt x="290" y="132"/>
                    </a:lnTo>
                    <a:lnTo>
                      <a:pt x="291" y="125"/>
                    </a:lnTo>
                    <a:lnTo>
                      <a:pt x="291" y="124"/>
                    </a:lnTo>
                    <a:lnTo>
                      <a:pt x="290" y="122"/>
                    </a:lnTo>
                    <a:lnTo>
                      <a:pt x="291" y="117"/>
                    </a:lnTo>
                    <a:lnTo>
                      <a:pt x="291" y="108"/>
                    </a:lnTo>
                    <a:lnTo>
                      <a:pt x="296" y="110"/>
                    </a:lnTo>
                    <a:lnTo>
                      <a:pt x="300" y="110"/>
                    </a:lnTo>
                    <a:lnTo>
                      <a:pt x="301" y="112"/>
                    </a:lnTo>
                    <a:lnTo>
                      <a:pt x="303" y="113"/>
                    </a:lnTo>
                    <a:lnTo>
                      <a:pt x="308" y="120"/>
                    </a:lnTo>
                    <a:lnTo>
                      <a:pt x="322" y="122"/>
                    </a:lnTo>
                    <a:lnTo>
                      <a:pt x="323" y="122"/>
                    </a:lnTo>
                    <a:lnTo>
                      <a:pt x="323" y="120"/>
                    </a:lnTo>
                    <a:lnTo>
                      <a:pt x="325" y="120"/>
                    </a:lnTo>
                    <a:lnTo>
                      <a:pt x="323" y="120"/>
                    </a:lnTo>
                    <a:lnTo>
                      <a:pt x="325" y="119"/>
                    </a:lnTo>
                    <a:lnTo>
                      <a:pt x="327" y="115"/>
                    </a:lnTo>
                    <a:lnTo>
                      <a:pt x="329" y="113"/>
                    </a:lnTo>
                    <a:lnTo>
                      <a:pt x="329" y="112"/>
                    </a:lnTo>
                    <a:lnTo>
                      <a:pt x="330" y="105"/>
                    </a:lnTo>
                    <a:lnTo>
                      <a:pt x="332" y="98"/>
                    </a:lnTo>
                    <a:lnTo>
                      <a:pt x="332" y="96"/>
                    </a:lnTo>
                    <a:lnTo>
                      <a:pt x="334" y="90"/>
                    </a:lnTo>
                    <a:lnTo>
                      <a:pt x="335" y="83"/>
                    </a:lnTo>
                    <a:lnTo>
                      <a:pt x="335" y="81"/>
                    </a:lnTo>
                    <a:lnTo>
                      <a:pt x="339" y="73"/>
                    </a:lnTo>
                    <a:lnTo>
                      <a:pt x="351" y="80"/>
                    </a:lnTo>
                    <a:lnTo>
                      <a:pt x="352" y="74"/>
                    </a:lnTo>
                    <a:lnTo>
                      <a:pt x="354" y="69"/>
                    </a:lnTo>
                    <a:lnTo>
                      <a:pt x="354" y="66"/>
                    </a:lnTo>
                    <a:lnTo>
                      <a:pt x="356" y="64"/>
                    </a:lnTo>
                    <a:lnTo>
                      <a:pt x="357" y="64"/>
                    </a:lnTo>
                    <a:lnTo>
                      <a:pt x="359" y="61"/>
                    </a:lnTo>
                    <a:lnTo>
                      <a:pt x="359" y="63"/>
                    </a:lnTo>
                    <a:lnTo>
                      <a:pt x="361" y="63"/>
                    </a:lnTo>
                    <a:lnTo>
                      <a:pt x="368" y="54"/>
                    </a:lnTo>
                    <a:lnTo>
                      <a:pt x="369" y="49"/>
                    </a:lnTo>
                    <a:lnTo>
                      <a:pt x="371" y="49"/>
                    </a:lnTo>
                    <a:lnTo>
                      <a:pt x="369" y="47"/>
                    </a:lnTo>
                    <a:lnTo>
                      <a:pt x="371" y="44"/>
                    </a:lnTo>
                    <a:lnTo>
                      <a:pt x="373" y="41"/>
                    </a:lnTo>
                    <a:lnTo>
                      <a:pt x="376" y="37"/>
                    </a:lnTo>
                    <a:lnTo>
                      <a:pt x="378" y="36"/>
                    </a:lnTo>
                    <a:lnTo>
                      <a:pt x="378" y="32"/>
                    </a:lnTo>
                    <a:lnTo>
                      <a:pt x="378" y="30"/>
                    </a:lnTo>
                    <a:lnTo>
                      <a:pt x="376" y="29"/>
                    </a:lnTo>
                    <a:lnTo>
                      <a:pt x="376" y="27"/>
                    </a:lnTo>
                    <a:lnTo>
                      <a:pt x="378" y="24"/>
                    </a:lnTo>
                    <a:lnTo>
                      <a:pt x="379" y="15"/>
                    </a:lnTo>
                    <a:lnTo>
                      <a:pt x="379" y="12"/>
                    </a:lnTo>
                    <a:lnTo>
                      <a:pt x="378" y="12"/>
                    </a:lnTo>
                    <a:lnTo>
                      <a:pt x="378" y="0"/>
                    </a:lnTo>
                    <a:lnTo>
                      <a:pt x="388" y="5"/>
                    </a:lnTo>
                    <a:lnTo>
                      <a:pt x="406" y="15"/>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Freeform 85"/>
              <p:cNvSpPr>
                <a:spLocks noEditPoints="1"/>
              </p:cNvSpPr>
              <p:nvPr/>
            </p:nvSpPr>
            <p:spPr bwMode="auto">
              <a:xfrm>
                <a:off x="2394690" y="821716"/>
                <a:ext cx="1064354" cy="800180"/>
              </a:xfrm>
              <a:custGeom>
                <a:avLst/>
                <a:gdLst>
                  <a:gd name="T0" fmla="*/ 163 w 556"/>
                  <a:gd name="T1" fmla="*/ 80 h 418"/>
                  <a:gd name="T2" fmla="*/ 165 w 556"/>
                  <a:gd name="T3" fmla="*/ 103 h 418"/>
                  <a:gd name="T4" fmla="*/ 166 w 556"/>
                  <a:gd name="T5" fmla="*/ 122 h 418"/>
                  <a:gd name="T6" fmla="*/ 158 w 556"/>
                  <a:gd name="T7" fmla="*/ 100 h 418"/>
                  <a:gd name="T8" fmla="*/ 163 w 556"/>
                  <a:gd name="T9" fmla="*/ 73 h 418"/>
                  <a:gd name="T10" fmla="*/ 171 w 556"/>
                  <a:gd name="T11" fmla="*/ 51 h 418"/>
                  <a:gd name="T12" fmla="*/ 170 w 556"/>
                  <a:gd name="T13" fmla="*/ 51 h 418"/>
                  <a:gd name="T14" fmla="*/ 136 w 556"/>
                  <a:gd name="T15" fmla="*/ 30 h 418"/>
                  <a:gd name="T16" fmla="*/ 156 w 556"/>
                  <a:gd name="T17" fmla="*/ 63 h 418"/>
                  <a:gd name="T18" fmla="*/ 136 w 556"/>
                  <a:gd name="T19" fmla="*/ 46 h 418"/>
                  <a:gd name="T20" fmla="*/ 146 w 556"/>
                  <a:gd name="T21" fmla="*/ 44 h 418"/>
                  <a:gd name="T22" fmla="*/ 160 w 556"/>
                  <a:gd name="T23" fmla="*/ 32 h 418"/>
                  <a:gd name="T24" fmla="*/ 173 w 556"/>
                  <a:gd name="T25" fmla="*/ 34 h 418"/>
                  <a:gd name="T26" fmla="*/ 156 w 556"/>
                  <a:gd name="T27" fmla="*/ 3 h 418"/>
                  <a:gd name="T28" fmla="*/ 529 w 556"/>
                  <a:gd name="T29" fmla="*/ 107 h 418"/>
                  <a:gd name="T30" fmla="*/ 522 w 556"/>
                  <a:gd name="T31" fmla="*/ 246 h 418"/>
                  <a:gd name="T32" fmla="*/ 509 w 556"/>
                  <a:gd name="T33" fmla="*/ 301 h 418"/>
                  <a:gd name="T34" fmla="*/ 449 w 556"/>
                  <a:gd name="T35" fmla="*/ 408 h 418"/>
                  <a:gd name="T36" fmla="*/ 344 w 556"/>
                  <a:gd name="T37" fmla="*/ 381 h 418"/>
                  <a:gd name="T38" fmla="*/ 297 w 556"/>
                  <a:gd name="T39" fmla="*/ 378 h 418"/>
                  <a:gd name="T40" fmla="*/ 221 w 556"/>
                  <a:gd name="T41" fmla="*/ 374 h 418"/>
                  <a:gd name="T42" fmla="*/ 168 w 556"/>
                  <a:gd name="T43" fmla="*/ 362 h 418"/>
                  <a:gd name="T44" fmla="*/ 114 w 556"/>
                  <a:gd name="T45" fmla="*/ 359 h 418"/>
                  <a:gd name="T46" fmla="*/ 73 w 556"/>
                  <a:gd name="T47" fmla="*/ 334 h 418"/>
                  <a:gd name="T48" fmla="*/ 43 w 556"/>
                  <a:gd name="T49" fmla="*/ 271 h 418"/>
                  <a:gd name="T50" fmla="*/ 26 w 556"/>
                  <a:gd name="T51" fmla="*/ 254 h 418"/>
                  <a:gd name="T52" fmla="*/ 2 w 556"/>
                  <a:gd name="T53" fmla="*/ 246 h 418"/>
                  <a:gd name="T54" fmla="*/ 12 w 556"/>
                  <a:gd name="T55" fmla="*/ 227 h 418"/>
                  <a:gd name="T56" fmla="*/ 22 w 556"/>
                  <a:gd name="T57" fmla="*/ 222 h 418"/>
                  <a:gd name="T58" fmla="*/ 28 w 556"/>
                  <a:gd name="T59" fmla="*/ 205 h 418"/>
                  <a:gd name="T60" fmla="*/ 17 w 556"/>
                  <a:gd name="T61" fmla="*/ 191 h 418"/>
                  <a:gd name="T62" fmla="*/ 36 w 556"/>
                  <a:gd name="T63" fmla="*/ 186 h 418"/>
                  <a:gd name="T64" fmla="*/ 21 w 556"/>
                  <a:gd name="T65" fmla="*/ 171 h 418"/>
                  <a:gd name="T66" fmla="*/ 24 w 556"/>
                  <a:gd name="T67" fmla="*/ 151 h 418"/>
                  <a:gd name="T68" fmla="*/ 26 w 556"/>
                  <a:gd name="T69" fmla="*/ 100 h 418"/>
                  <a:gd name="T70" fmla="*/ 19 w 556"/>
                  <a:gd name="T71" fmla="*/ 71 h 418"/>
                  <a:gd name="T72" fmla="*/ 24 w 556"/>
                  <a:gd name="T73" fmla="*/ 41 h 418"/>
                  <a:gd name="T74" fmla="*/ 36 w 556"/>
                  <a:gd name="T75" fmla="*/ 29 h 418"/>
                  <a:gd name="T76" fmla="*/ 58 w 556"/>
                  <a:gd name="T77" fmla="*/ 51 h 418"/>
                  <a:gd name="T78" fmla="*/ 88 w 556"/>
                  <a:gd name="T79" fmla="*/ 69 h 418"/>
                  <a:gd name="T80" fmla="*/ 111 w 556"/>
                  <a:gd name="T81" fmla="*/ 83 h 418"/>
                  <a:gd name="T82" fmla="*/ 133 w 556"/>
                  <a:gd name="T83" fmla="*/ 91 h 418"/>
                  <a:gd name="T84" fmla="*/ 146 w 556"/>
                  <a:gd name="T85" fmla="*/ 95 h 418"/>
                  <a:gd name="T86" fmla="*/ 148 w 556"/>
                  <a:gd name="T87" fmla="*/ 105 h 418"/>
                  <a:gd name="T88" fmla="*/ 146 w 556"/>
                  <a:gd name="T89" fmla="*/ 120 h 418"/>
                  <a:gd name="T90" fmla="*/ 151 w 556"/>
                  <a:gd name="T91" fmla="*/ 124 h 418"/>
                  <a:gd name="T92" fmla="*/ 156 w 556"/>
                  <a:gd name="T93" fmla="*/ 132 h 418"/>
                  <a:gd name="T94" fmla="*/ 151 w 556"/>
                  <a:gd name="T95" fmla="*/ 151 h 418"/>
                  <a:gd name="T96" fmla="*/ 148 w 556"/>
                  <a:gd name="T97" fmla="*/ 171 h 418"/>
                  <a:gd name="T98" fmla="*/ 138 w 556"/>
                  <a:gd name="T99" fmla="*/ 176 h 418"/>
                  <a:gd name="T100" fmla="*/ 156 w 556"/>
                  <a:gd name="T101" fmla="*/ 173 h 418"/>
                  <a:gd name="T102" fmla="*/ 161 w 556"/>
                  <a:gd name="T103" fmla="*/ 156 h 418"/>
                  <a:gd name="T104" fmla="*/ 165 w 556"/>
                  <a:gd name="T105" fmla="*/ 132 h 418"/>
                  <a:gd name="T106" fmla="*/ 178 w 556"/>
                  <a:gd name="T107" fmla="*/ 108 h 418"/>
                  <a:gd name="T108" fmla="*/ 170 w 556"/>
                  <a:gd name="T109" fmla="*/ 95 h 418"/>
                  <a:gd name="T110" fmla="*/ 166 w 556"/>
                  <a:gd name="T111" fmla="*/ 90 h 418"/>
                  <a:gd name="T112" fmla="*/ 173 w 556"/>
                  <a:gd name="T113" fmla="*/ 74 h 418"/>
                  <a:gd name="T114" fmla="*/ 166 w 556"/>
                  <a:gd name="T115" fmla="*/ 61 h 418"/>
                  <a:gd name="T116" fmla="*/ 180 w 556"/>
                  <a:gd name="T117" fmla="*/ 63 h 418"/>
                  <a:gd name="T118" fmla="*/ 183 w 556"/>
                  <a:gd name="T119" fmla="*/ 44 h 418"/>
                  <a:gd name="T120" fmla="*/ 175 w 556"/>
                  <a:gd name="T121" fmla="*/ 37 h 418"/>
                  <a:gd name="T122" fmla="*/ 175 w 556"/>
                  <a:gd name="T123" fmla="*/ 1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418">
                    <a:moveTo>
                      <a:pt x="177" y="115"/>
                    </a:moveTo>
                    <a:lnTo>
                      <a:pt x="175" y="113"/>
                    </a:lnTo>
                    <a:lnTo>
                      <a:pt x="177" y="115"/>
                    </a:lnTo>
                    <a:close/>
                    <a:moveTo>
                      <a:pt x="170" y="69"/>
                    </a:moveTo>
                    <a:lnTo>
                      <a:pt x="168" y="73"/>
                    </a:lnTo>
                    <a:lnTo>
                      <a:pt x="168" y="74"/>
                    </a:lnTo>
                    <a:lnTo>
                      <a:pt x="170" y="74"/>
                    </a:lnTo>
                    <a:lnTo>
                      <a:pt x="170" y="76"/>
                    </a:lnTo>
                    <a:lnTo>
                      <a:pt x="171" y="80"/>
                    </a:lnTo>
                    <a:lnTo>
                      <a:pt x="171" y="81"/>
                    </a:lnTo>
                    <a:lnTo>
                      <a:pt x="170" y="83"/>
                    </a:lnTo>
                    <a:lnTo>
                      <a:pt x="168" y="83"/>
                    </a:lnTo>
                    <a:lnTo>
                      <a:pt x="168" y="81"/>
                    </a:lnTo>
                    <a:lnTo>
                      <a:pt x="166" y="80"/>
                    </a:lnTo>
                    <a:lnTo>
                      <a:pt x="165" y="80"/>
                    </a:lnTo>
                    <a:lnTo>
                      <a:pt x="163" y="80"/>
                    </a:lnTo>
                    <a:lnTo>
                      <a:pt x="163" y="81"/>
                    </a:lnTo>
                    <a:lnTo>
                      <a:pt x="161" y="81"/>
                    </a:lnTo>
                    <a:lnTo>
                      <a:pt x="161" y="83"/>
                    </a:lnTo>
                    <a:lnTo>
                      <a:pt x="160" y="83"/>
                    </a:lnTo>
                    <a:lnTo>
                      <a:pt x="158" y="85"/>
                    </a:lnTo>
                    <a:lnTo>
                      <a:pt x="161" y="86"/>
                    </a:lnTo>
                    <a:lnTo>
                      <a:pt x="163" y="88"/>
                    </a:lnTo>
                    <a:lnTo>
                      <a:pt x="163" y="91"/>
                    </a:lnTo>
                    <a:lnTo>
                      <a:pt x="163" y="93"/>
                    </a:lnTo>
                    <a:lnTo>
                      <a:pt x="163" y="95"/>
                    </a:lnTo>
                    <a:lnTo>
                      <a:pt x="163" y="98"/>
                    </a:lnTo>
                    <a:lnTo>
                      <a:pt x="161" y="100"/>
                    </a:lnTo>
                    <a:lnTo>
                      <a:pt x="161" y="102"/>
                    </a:lnTo>
                    <a:lnTo>
                      <a:pt x="161" y="105"/>
                    </a:lnTo>
                    <a:lnTo>
                      <a:pt x="163" y="105"/>
                    </a:lnTo>
                    <a:lnTo>
                      <a:pt x="165" y="103"/>
                    </a:lnTo>
                    <a:lnTo>
                      <a:pt x="165" y="102"/>
                    </a:lnTo>
                    <a:lnTo>
                      <a:pt x="166" y="102"/>
                    </a:lnTo>
                    <a:lnTo>
                      <a:pt x="168" y="105"/>
                    </a:lnTo>
                    <a:lnTo>
                      <a:pt x="168" y="107"/>
                    </a:lnTo>
                    <a:lnTo>
                      <a:pt x="168" y="108"/>
                    </a:lnTo>
                    <a:lnTo>
                      <a:pt x="170" y="110"/>
                    </a:lnTo>
                    <a:lnTo>
                      <a:pt x="171" y="110"/>
                    </a:lnTo>
                    <a:lnTo>
                      <a:pt x="171" y="113"/>
                    </a:lnTo>
                    <a:lnTo>
                      <a:pt x="171" y="115"/>
                    </a:lnTo>
                    <a:lnTo>
                      <a:pt x="171" y="117"/>
                    </a:lnTo>
                    <a:lnTo>
                      <a:pt x="171" y="118"/>
                    </a:lnTo>
                    <a:lnTo>
                      <a:pt x="170" y="120"/>
                    </a:lnTo>
                    <a:lnTo>
                      <a:pt x="168" y="122"/>
                    </a:lnTo>
                    <a:lnTo>
                      <a:pt x="168" y="124"/>
                    </a:lnTo>
                    <a:lnTo>
                      <a:pt x="166" y="124"/>
                    </a:lnTo>
                    <a:lnTo>
                      <a:pt x="166" y="122"/>
                    </a:lnTo>
                    <a:lnTo>
                      <a:pt x="165" y="122"/>
                    </a:lnTo>
                    <a:lnTo>
                      <a:pt x="165" y="118"/>
                    </a:lnTo>
                    <a:lnTo>
                      <a:pt x="165" y="117"/>
                    </a:lnTo>
                    <a:lnTo>
                      <a:pt x="165" y="113"/>
                    </a:lnTo>
                    <a:lnTo>
                      <a:pt x="163" y="112"/>
                    </a:lnTo>
                    <a:lnTo>
                      <a:pt x="161" y="113"/>
                    </a:lnTo>
                    <a:lnTo>
                      <a:pt x="158" y="113"/>
                    </a:lnTo>
                    <a:lnTo>
                      <a:pt x="158" y="112"/>
                    </a:lnTo>
                    <a:lnTo>
                      <a:pt x="160" y="112"/>
                    </a:lnTo>
                    <a:lnTo>
                      <a:pt x="160" y="110"/>
                    </a:lnTo>
                    <a:lnTo>
                      <a:pt x="158" y="108"/>
                    </a:lnTo>
                    <a:lnTo>
                      <a:pt x="156" y="107"/>
                    </a:lnTo>
                    <a:lnTo>
                      <a:pt x="158" y="105"/>
                    </a:lnTo>
                    <a:lnTo>
                      <a:pt x="158" y="103"/>
                    </a:lnTo>
                    <a:lnTo>
                      <a:pt x="158" y="102"/>
                    </a:lnTo>
                    <a:lnTo>
                      <a:pt x="158" y="100"/>
                    </a:lnTo>
                    <a:lnTo>
                      <a:pt x="160" y="98"/>
                    </a:lnTo>
                    <a:lnTo>
                      <a:pt x="160" y="95"/>
                    </a:lnTo>
                    <a:lnTo>
                      <a:pt x="160" y="93"/>
                    </a:lnTo>
                    <a:lnTo>
                      <a:pt x="160" y="91"/>
                    </a:lnTo>
                    <a:lnTo>
                      <a:pt x="158" y="91"/>
                    </a:lnTo>
                    <a:lnTo>
                      <a:pt x="156" y="91"/>
                    </a:lnTo>
                    <a:lnTo>
                      <a:pt x="156" y="90"/>
                    </a:lnTo>
                    <a:lnTo>
                      <a:pt x="155" y="88"/>
                    </a:lnTo>
                    <a:lnTo>
                      <a:pt x="153" y="86"/>
                    </a:lnTo>
                    <a:lnTo>
                      <a:pt x="153" y="85"/>
                    </a:lnTo>
                    <a:lnTo>
                      <a:pt x="151" y="83"/>
                    </a:lnTo>
                    <a:lnTo>
                      <a:pt x="155" y="80"/>
                    </a:lnTo>
                    <a:lnTo>
                      <a:pt x="156" y="78"/>
                    </a:lnTo>
                    <a:lnTo>
                      <a:pt x="158" y="76"/>
                    </a:lnTo>
                    <a:lnTo>
                      <a:pt x="160" y="76"/>
                    </a:lnTo>
                    <a:lnTo>
                      <a:pt x="163" y="73"/>
                    </a:lnTo>
                    <a:lnTo>
                      <a:pt x="163" y="71"/>
                    </a:lnTo>
                    <a:lnTo>
                      <a:pt x="165" y="68"/>
                    </a:lnTo>
                    <a:lnTo>
                      <a:pt x="166" y="68"/>
                    </a:lnTo>
                    <a:lnTo>
                      <a:pt x="166" y="69"/>
                    </a:lnTo>
                    <a:lnTo>
                      <a:pt x="168" y="68"/>
                    </a:lnTo>
                    <a:lnTo>
                      <a:pt x="170" y="69"/>
                    </a:lnTo>
                    <a:lnTo>
                      <a:pt x="168" y="69"/>
                    </a:lnTo>
                    <a:lnTo>
                      <a:pt x="170" y="69"/>
                    </a:lnTo>
                    <a:close/>
                    <a:moveTo>
                      <a:pt x="175" y="56"/>
                    </a:moveTo>
                    <a:lnTo>
                      <a:pt x="175" y="57"/>
                    </a:lnTo>
                    <a:lnTo>
                      <a:pt x="173" y="56"/>
                    </a:lnTo>
                    <a:lnTo>
                      <a:pt x="171" y="56"/>
                    </a:lnTo>
                    <a:lnTo>
                      <a:pt x="170" y="56"/>
                    </a:lnTo>
                    <a:lnTo>
                      <a:pt x="170" y="54"/>
                    </a:lnTo>
                    <a:lnTo>
                      <a:pt x="170" y="52"/>
                    </a:lnTo>
                    <a:lnTo>
                      <a:pt x="171" y="51"/>
                    </a:lnTo>
                    <a:lnTo>
                      <a:pt x="171" y="49"/>
                    </a:lnTo>
                    <a:lnTo>
                      <a:pt x="171" y="52"/>
                    </a:lnTo>
                    <a:lnTo>
                      <a:pt x="173" y="52"/>
                    </a:lnTo>
                    <a:lnTo>
                      <a:pt x="173" y="54"/>
                    </a:lnTo>
                    <a:lnTo>
                      <a:pt x="175" y="54"/>
                    </a:lnTo>
                    <a:lnTo>
                      <a:pt x="175" y="56"/>
                    </a:lnTo>
                    <a:close/>
                    <a:moveTo>
                      <a:pt x="166" y="52"/>
                    </a:moveTo>
                    <a:lnTo>
                      <a:pt x="165" y="52"/>
                    </a:lnTo>
                    <a:lnTo>
                      <a:pt x="165" y="51"/>
                    </a:lnTo>
                    <a:lnTo>
                      <a:pt x="165" y="49"/>
                    </a:lnTo>
                    <a:lnTo>
                      <a:pt x="165" y="47"/>
                    </a:lnTo>
                    <a:lnTo>
                      <a:pt x="166" y="47"/>
                    </a:lnTo>
                    <a:lnTo>
                      <a:pt x="168" y="46"/>
                    </a:lnTo>
                    <a:lnTo>
                      <a:pt x="168" y="47"/>
                    </a:lnTo>
                    <a:lnTo>
                      <a:pt x="168" y="49"/>
                    </a:lnTo>
                    <a:lnTo>
                      <a:pt x="170" y="51"/>
                    </a:lnTo>
                    <a:lnTo>
                      <a:pt x="166" y="52"/>
                    </a:lnTo>
                    <a:close/>
                    <a:moveTo>
                      <a:pt x="171" y="47"/>
                    </a:moveTo>
                    <a:lnTo>
                      <a:pt x="170" y="47"/>
                    </a:lnTo>
                    <a:lnTo>
                      <a:pt x="170" y="46"/>
                    </a:lnTo>
                    <a:lnTo>
                      <a:pt x="171" y="46"/>
                    </a:lnTo>
                    <a:lnTo>
                      <a:pt x="171" y="47"/>
                    </a:lnTo>
                    <a:close/>
                    <a:moveTo>
                      <a:pt x="138" y="27"/>
                    </a:moveTo>
                    <a:lnTo>
                      <a:pt x="138" y="29"/>
                    </a:lnTo>
                    <a:lnTo>
                      <a:pt x="139" y="29"/>
                    </a:lnTo>
                    <a:lnTo>
                      <a:pt x="139" y="30"/>
                    </a:lnTo>
                    <a:lnTo>
                      <a:pt x="141" y="32"/>
                    </a:lnTo>
                    <a:lnTo>
                      <a:pt x="143" y="34"/>
                    </a:lnTo>
                    <a:lnTo>
                      <a:pt x="143" y="35"/>
                    </a:lnTo>
                    <a:lnTo>
                      <a:pt x="141" y="35"/>
                    </a:lnTo>
                    <a:lnTo>
                      <a:pt x="141" y="34"/>
                    </a:lnTo>
                    <a:lnTo>
                      <a:pt x="136" y="30"/>
                    </a:lnTo>
                    <a:lnTo>
                      <a:pt x="136" y="27"/>
                    </a:lnTo>
                    <a:lnTo>
                      <a:pt x="138" y="27"/>
                    </a:lnTo>
                    <a:close/>
                    <a:moveTo>
                      <a:pt x="161" y="44"/>
                    </a:moveTo>
                    <a:lnTo>
                      <a:pt x="161" y="46"/>
                    </a:lnTo>
                    <a:lnTo>
                      <a:pt x="161" y="47"/>
                    </a:lnTo>
                    <a:lnTo>
                      <a:pt x="163" y="49"/>
                    </a:lnTo>
                    <a:lnTo>
                      <a:pt x="163" y="51"/>
                    </a:lnTo>
                    <a:lnTo>
                      <a:pt x="161" y="51"/>
                    </a:lnTo>
                    <a:lnTo>
                      <a:pt x="160" y="52"/>
                    </a:lnTo>
                    <a:lnTo>
                      <a:pt x="161" y="54"/>
                    </a:lnTo>
                    <a:lnTo>
                      <a:pt x="160" y="54"/>
                    </a:lnTo>
                    <a:lnTo>
                      <a:pt x="158" y="56"/>
                    </a:lnTo>
                    <a:lnTo>
                      <a:pt x="156" y="56"/>
                    </a:lnTo>
                    <a:lnTo>
                      <a:pt x="156" y="59"/>
                    </a:lnTo>
                    <a:lnTo>
                      <a:pt x="156" y="61"/>
                    </a:lnTo>
                    <a:lnTo>
                      <a:pt x="156" y="63"/>
                    </a:lnTo>
                    <a:lnTo>
                      <a:pt x="155" y="63"/>
                    </a:lnTo>
                    <a:lnTo>
                      <a:pt x="151" y="63"/>
                    </a:lnTo>
                    <a:lnTo>
                      <a:pt x="151" y="61"/>
                    </a:lnTo>
                    <a:lnTo>
                      <a:pt x="149" y="61"/>
                    </a:lnTo>
                    <a:lnTo>
                      <a:pt x="151" y="59"/>
                    </a:lnTo>
                    <a:lnTo>
                      <a:pt x="149" y="59"/>
                    </a:lnTo>
                    <a:lnTo>
                      <a:pt x="148" y="59"/>
                    </a:lnTo>
                    <a:lnTo>
                      <a:pt x="149" y="57"/>
                    </a:lnTo>
                    <a:lnTo>
                      <a:pt x="149" y="56"/>
                    </a:lnTo>
                    <a:lnTo>
                      <a:pt x="148" y="57"/>
                    </a:lnTo>
                    <a:lnTo>
                      <a:pt x="146" y="57"/>
                    </a:lnTo>
                    <a:lnTo>
                      <a:pt x="141" y="54"/>
                    </a:lnTo>
                    <a:lnTo>
                      <a:pt x="141" y="52"/>
                    </a:lnTo>
                    <a:lnTo>
                      <a:pt x="138" y="49"/>
                    </a:lnTo>
                    <a:lnTo>
                      <a:pt x="136" y="47"/>
                    </a:lnTo>
                    <a:lnTo>
                      <a:pt x="136" y="46"/>
                    </a:lnTo>
                    <a:lnTo>
                      <a:pt x="136" y="44"/>
                    </a:lnTo>
                    <a:lnTo>
                      <a:pt x="136" y="42"/>
                    </a:lnTo>
                    <a:lnTo>
                      <a:pt x="136" y="41"/>
                    </a:lnTo>
                    <a:lnTo>
                      <a:pt x="136" y="39"/>
                    </a:lnTo>
                    <a:lnTo>
                      <a:pt x="134" y="37"/>
                    </a:lnTo>
                    <a:lnTo>
                      <a:pt x="136" y="35"/>
                    </a:lnTo>
                    <a:lnTo>
                      <a:pt x="138" y="35"/>
                    </a:lnTo>
                    <a:lnTo>
                      <a:pt x="139" y="35"/>
                    </a:lnTo>
                    <a:lnTo>
                      <a:pt x="141" y="35"/>
                    </a:lnTo>
                    <a:lnTo>
                      <a:pt x="143" y="37"/>
                    </a:lnTo>
                    <a:lnTo>
                      <a:pt x="143" y="39"/>
                    </a:lnTo>
                    <a:lnTo>
                      <a:pt x="141" y="39"/>
                    </a:lnTo>
                    <a:lnTo>
                      <a:pt x="143" y="41"/>
                    </a:lnTo>
                    <a:lnTo>
                      <a:pt x="144" y="42"/>
                    </a:lnTo>
                    <a:lnTo>
                      <a:pt x="144" y="44"/>
                    </a:lnTo>
                    <a:lnTo>
                      <a:pt x="146" y="44"/>
                    </a:lnTo>
                    <a:lnTo>
                      <a:pt x="148" y="46"/>
                    </a:lnTo>
                    <a:lnTo>
                      <a:pt x="148" y="44"/>
                    </a:lnTo>
                    <a:lnTo>
                      <a:pt x="148" y="42"/>
                    </a:lnTo>
                    <a:lnTo>
                      <a:pt x="146" y="42"/>
                    </a:lnTo>
                    <a:lnTo>
                      <a:pt x="146" y="41"/>
                    </a:lnTo>
                    <a:lnTo>
                      <a:pt x="148" y="41"/>
                    </a:lnTo>
                    <a:lnTo>
                      <a:pt x="146" y="39"/>
                    </a:lnTo>
                    <a:lnTo>
                      <a:pt x="148" y="37"/>
                    </a:lnTo>
                    <a:lnTo>
                      <a:pt x="149" y="37"/>
                    </a:lnTo>
                    <a:lnTo>
                      <a:pt x="149" y="35"/>
                    </a:lnTo>
                    <a:lnTo>
                      <a:pt x="151" y="35"/>
                    </a:lnTo>
                    <a:lnTo>
                      <a:pt x="151" y="34"/>
                    </a:lnTo>
                    <a:lnTo>
                      <a:pt x="155" y="32"/>
                    </a:lnTo>
                    <a:lnTo>
                      <a:pt x="156" y="32"/>
                    </a:lnTo>
                    <a:lnTo>
                      <a:pt x="158" y="32"/>
                    </a:lnTo>
                    <a:lnTo>
                      <a:pt x="160" y="32"/>
                    </a:lnTo>
                    <a:lnTo>
                      <a:pt x="163" y="35"/>
                    </a:lnTo>
                    <a:lnTo>
                      <a:pt x="165" y="37"/>
                    </a:lnTo>
                    <a:lnTo>
                      <a:pt x="168" y="41"/>
                    </a:lnTo>
                    <a:lnTo>
                      <a:pt x="166" y="41"/>
                    </a:lnTo>
                    <a:lnTo>
                      <a:pt x="165" y="42"/>
                    </a:lnTo>
                    <a:lnTo>
                      <a:pt x="163" y="42"/>
                    </a:lnTo>
                    <a:lnTo>
                      <a:pt x="161" y="44"/>
                    </a:lnTo>
                    <a:close/>
                    <a:moveTo>
                      <a:pt x="149" y="32"/>
                    </a:moveTo>
                    <a:lnTo>
                      <a:pt x="148" y="32"/>
                    </a:lnTo>
                    <a:lnTo>
                      <a:pt x="149" y="32"/>
                    </a:lnTo>
                    <a:lnTo>
                      <a:pt x="148" y="30"/>
                    </a:lnTo>
                    <a:lnTo>
                      <a:pt x="149" y="29"/>
                    </a:lnTo>
                    <a:lnTo>
                      <a:pt x="151" y="29"/>
                    </a:lnTo>
                    <a:lnTo>
                      <a:pt x="151" y="32"/>
                    </a:lnTo>
                    <a:lnTo>
                      <a:pt x="149" y="32"/>
                    </a:lnTo>
                    <a:close/>
                    <a:moveTo>
                      <a:pt x="173" y="34"/>
                    </a:moveTo>
                    <a:lnTo>
                      <a:pt x="173" y="37"/>
                    </a:lnTo>
                    <a:lnTo>
                      <a:pt x="173" y="39"/>
                    </a:lnTo>
                    <a:lnTo>
                      <a:pt x="175" y="39"/>
                    </a:lnTo>
                    <a:lnTo>
                      <a:pt x="177" y="42"/>
                    </a:lnTo>
                    <a:lnTo>
                      <a:pt x="175" y="46"/>
                    </a:lnTo>
                    <a:lnTo>
                      <a:pt x="175" y="44"/>
                    </a:lnTo>
                    <a:lnTo>
                      <a:pt x="173" y="41"/>
                    </a:lnTo>
                    <a:lnTo>
                      <a:pt x="171" y="37"/>
                    </a:lnTo>
                    <a:lnTo>
                      <a:pt x="171" y="35"/>
                    </a:lnTo>
                    <a:lnTo>
                      <a:pt x="171" y="34"/>
                    </a:lnTo>
                    <a:lnTo>
                      <a:pt x="171" y="32"/>
                    </a:lnTo>
                    <a:lnTo>
                      <a:pt x="173" y="34"/>
                    </a:lnTo>
                    <a:close/>
                    <a:moveTo>
                      <a:pt x="160" y="0"/>
                    </a:moveTo>
                    <a:lnTo>
                      <a:pt x="160" y="3"/>
                    </a:lnTo>
                    <a:lnTo>
                      <a:pt x="158" y="3"/>
                    </a:lnTo>
                    <a:lnTo>
                      <a:pt x="156" y="3"/>
                    </a:lnTo>
                    <a:lnTo>
                      <a:pt x="155" y="2"/>
                    </a:lnTo>
                    <a:lnTo>
                      <a:pt x="155" y="0"/>
                    </a:lnTo>
                    <a:lnTo>
                      <a:pt x="160" y="0"/>
                    </a:lnTo>
                    <a:close/>
                    <a:moveTo>
                      <a:pt x="177" y="7"/>
                    </a:moveTo>
                    <a:lnTo>
                      <a:pt x="200" y="13"/>
                    </a:lnTo>
                    <a:lnTo>
                      <a:pt x="221" y="20"/>
                    </a:lnTo>
                    <a:lnTo>
                      <a:pt x="243" y="27"/>
                    </a:lnTo>
                    <a:lnTo>
                      <a:pt x="285" y="39"/>
                    </a:lnTo>
                    <a:lnTo>
                      <a:pt x="302" y="44"/>
                    </a:lnTo>
                    <a:lnTo>
                      <a:pt x="378" y="66"/>
                    </a:lnTo>
                    <a:lnTo>
                      <a:pt x="393" y="71"/>
                    </a:lnTo>
                    <a:lnTo>
                      <a:pt x="397" y="71"/>
                    </a:lnTo>
                    <a:lnTo>
                      <a:pt x="415" y="76"/>
                    </a:lnTo>
                    <a:lnTo>
                      <a:pt x="436" y="81"/>
                    </a:lnTo>
                    <a:lnTo>
                      <a:pt x="478" y="93"/>
                    </a:lnTo>
                    <a:lnTo>
                      <a:pt x="529" y="107"/>
                    </a:lnTo>
                    <a:lnTo>
                      <a:pt x="539" y="108"/>
                    </a:lnTo>
                    <a:lnTo>
                      <a:pt x="556" y="113"/>
                    </a:lnTo>
                    <a:lnTo>
                      <a:pt x="551" y="129"/>
                    </a:lnTo>
                    <a:lnTo>
                      <a:pt x="546" y="151"/>
                    </a:lnTo>
                    <a:lnTo>
                      <a:pt x="541" y="171"/>
                    </a:lnTo>
                    <a:lnTo>
                      <a:pt x="539" y="176"/>
                    </a:lnTo>
                    <a:lnTo>
                      <a:pt x="534" y="195"/>
                    </a:lnTo>
                    <a:lnTo>
                      <a:pt x="534" y="196"/>
                    </a:lnTo>
                    <a:lnTo>
                      <a:pt x="532" y="205"/>
                    </a:lnTo>
                    <a:lnTo>
                      <a:pt x="531" y="210"/>
                    </a:lnTo>
                    <a:lnTo>
                      <a:pt x="529" y="217"/>
                    </a:lnTo>
                    <a:lnTo>
                      <a:pt x="524" y="237"/>
                    </a:lnTo>
                    <a:lnTo>
                      <a:pt x="524" y="239"/>
                    </a:lnTo>
                    <a:lnTo>
                      <a:pt x="522" y="242"/>
                    </a:lnTo>
                    <a:lnTo>
                      <a:pt x="522" y="244"/>
                    </a:lnTo>
                    <a:lnTo>
                      <a:pt x="522" y="246"/>
                    </a:lnTo>
                    <a:lnTo>
                      <a:pt x="519" y="259"/>
                    </a:lnTo>
                    <a:lnTo>
                      <a:pt x="519" y="261"/>
                    </a:lnTo>
                    <a:lnTo>
                      <a:pt x="519" y="262"/>
                    </a:lnTo>
                    <a:lnTo>
                      <a:pt x="517" y="266"/>
                    </a:lnTo>
                    <a:lnTo>
                      <a:pt x="517" y="268"/>
                    </a:lnTo>
                    <a:lnTo>
                      <a:pt x="515" y="271"/>
                    </a:lnTo>
                    <a:lnTo>
                      <a:pt x="515" y="273"/>
                    </a:lnTo>
                    <a:lnTo>
                      <a:pt x="515" y="274"/>
                    </a:lnTo>
                    <a:lnTo>
                      <a:pt x="514" y="278"/>
                    </a:lnTo>
                    <a:lnTo>
                      <a:pt x="514" y="279"/>
                    </a:lnTo>
                    <a:lnTo>
                      <a:pt x="512" y="288"/>
                    </a:lnTo>
                    <a:lnTo>
                      <a:pt x="510" y="291"/>
                    </a:lnTo>
                    <a:lnTo>
                      <a:pt x="510" y="295"/>
                    </a:lnTo>
                    <a:lnTo>
                      <a:pt x="510" y="296"/>
                    </a:lnTo>
                    <a:lnTo>
                      <a:pt x="509" y="300"/>
                    </a:lnTo>
                    <a:lnTo>
                      <a:pt x="509" y="301"/>
                    </a:lnTo>
                    <a:lnTo>
                      <a:pt x="500" y="332"/>
                    </a:lnTo>
                    <a:lnTo>
                      <a:pt x="500" y="334"/>
                    </a:lnTo>
                    <a:lnTo>
                      <a:pt x="493" y="361"/>
                    </a:lnTo>
                    <a:lnTo>
                      <a:pt x="492" y="368"/>
                    </a:lnTo>
                    <a:lnTo>
                      <a:pt x="492" y="369"/>
                    </a:lnTo>
                    <a:lnTo>
                      <a:pt x="490" y="373"/>
                    </a:lnTo>
                    <a:lnTo>
                      <a:pt x="490" y="378"/>
                    </a:lnTo>
                    <a:lnTo>
                      <a:pt x="488" y="378"/>
                    </a:lnTo>
                    <a:lnTo>
                      <a:pt x="488" y="381"/>
                    </a:lnTo>
                    <a:lnTo>
                      <a:pt x="492" y="386"/>
                    </a:lnTo>
                    <a:lnTo>
                      <a:pt x="492" y="393"/>
                    </a:lnTo>
                    <a:lnTo>
                      <a:pt x="492" y="401"/>
                    </a:lnTo>
                    <a:lnTo>
                      <a:pt x="488" y="412"/>
                    </a:lnTo>
                    <a:lnTo>
                      <a:pt x="488" y="418"/>
                    </a:lnTo>
                    <a:lnTo>
                      <a:pt x="468" y="413"/>
                    </a:lnTo>
                    <a:lnTo>
                      <a:pt x="449" y="408"/>
                    </a:lnTo>
                    <a:lnTo>
                      <a:pt x="448" y="408"/>
                    </a:lnTo>
                    <a:lnTo>
                      <a:pt x="441" y="407"/>
                    </a:lnTo>
                    <a:lnTo>
                      <a:pt x="415" y="398"/>
                    </a:lnTo>
                    <a:lnTo>
                      <a:pt x="414" y="398"/>
                    </a:lnTo>
                    <a:lnTo>
                      <a:pt x="404" y="396"/>
                    </a:lnTo>
                    <a:lnTo>
                      <a:pt x="397" y="395"/>
                    </a:lnTo>
                    <a:lnTo>
                      <a:pt x="395" y="395"/>
                    </a:lnTo>
                    <a:lnTo>
                      <a:pt x="392" y="393"/>
                    </a:lnTo>
                    <a:lnTo>
                      <a:pt x="387" y="391"/>
                    </a:lnTo>
                    <a:lnTo>
                      <a:pt x="380" y="390"/>
                    </a:lnTo>
                    <a:lnTo>
                      <a:pt x="378" y="390"/>
                    </a:lnTo>
                    <a:lnTo>
                      <a:pt x="375" y="388"/>
                    </a:lnTo>
                    <a:lnTo>
                      <a:pt x="373" y="388"/>
                    </a:lnTo>
                    <a:lnTo>
                      <a:pt x="368" y="386"/>
                    </a:lnTo>
                    <a:lnTo>
                      <a:pt x="366" y="386"/>
                    </a:lnTo>
                    <a:lnTo>
                      <a:pt x="344" y="381"/>
                    </a:lnTo>
                    <a:lnTo>
                      <a:pt x="343" y="383"/>
                    </a:lnTo>
                    <a:lnTo>
                      <a:pt x="341" y="383"/>
                    </a:lnTo>
                    <a:lnTo>
                      <a:pt x="336" y="384"/>
                    </a:lnTo>
                    <a:lnTo>
                      <a:pt x="332" y="384"/>
                    </a:lnTo>
                    <a:lnTo>
                      <a:pt x="329" y="384"/>
                    </a:lnTo>
                    <a:lnTo>
                      <a:pt x="327" y="383"/>
                    </a:lnTo>
                    <a:lnTo>
                      <a:pt x="326" y="383"/>
                    </a:lnTo>
                    <a:lnTo>
                      <a:pt x="324" y="381"/>
                    </a:lnTo>
                    <a:lnTo>
                      <a:pt x="319" y="381"/>
                    </a:lnTo>
                    <a:lnTo>
                      <a:pt x="315" y="381"/>
                    </a:lnTo>
                    <a:lnTo>
                      <a:pt x="310" y="381"/>
                    </a:lnTo>
                    <a:lnTo>
                      <a:pt x="307" y="379"/>
                    </a:lnTo>
                    <a:lnTo>
                      <a:pt x="304" y="379"/>
                    </a:lnTo>
                    <a:lnTo>
                      <a:pt x="302" y="376"/>
                    </a:lnTo>
                    <a:lnTo>
                      <a:pt x="299" y="376"/>
                    </a:lnTo>
                    <a:lnTo>
                      <a:pt x="297" y="378"/>
                    </a:lnTo>
                    <a:lnTo>
                      <a:pt x="293" y="381"/>
                    </a:lnTo>
                    <a:lnTo>
                      <a:pt x="285" y="381"/>
                    </a:lnTo>
                    <a:lnTo>
                      <a:pt x="283" y="379"/>
                    </a:lnTo>
                    <a:lnTo>
                      <a:pt x="278" y="379"/>
                    </a:lnTo>
                    <a:lnTo>
                      <a:pt x="268" y="379"/>
                    </a:lnTo>
                    <a:lnTo>
                      <a:pt x="258" y="381"/>
                    </a:lnTo>
                    <a:lnTo>
                      <a:pt x="254" y="381"/>
                    </a:lnTo>
                    <a:lnTo>
                      <a:pt x="251" y="384"/>
                    </a:lnTo>
                    <a:lnTo>
                      <a:pt x="238" y="383"/>
                    </a:lnTo>
                    <a:lnTo>
                      <a:pt x="231" y="381"/>
                    </a:lnTo>
                    <a:lnTo>
                      <a:pt x="229" y="381"/>
                    </a:lnTo>
                    <a:lnTo>
                      <a:pt x="229" y="379"/>
                    </a:lnTo>
                    <a:lnTo>
                      <a:pt x="227" y="376"/>
                    </a:lnTo>
                    <a:lnTo>
                      <a:pt x="226" y="374"/>
                    </a:lnTo>
                    <a:lnTo>
                      <a:pt x="222" y="374"/>
                    </a:lnTo>
                    <a:lnTo>
                      <a:pt x="221" y="374"/>
                    </a:lnTo>
                    <a:lnTo>
                      <a:pt x="219" y="374"/>
                    </a:lnTo>
                    <a:lnTo>
                      <a:pt x="217" y="376"/>
                    </a:lnTo>
                    <a:lnTo>
                      <a:pt x="210" y="376"/>
                    </a:lnTo>
                    <a:lnTo>
                      <a:pt x="205" y="376"/>
                    </a:lnTo>
                    <a:lnTo>
                      <a:pt x="204" y="378"/>
                    </a:lnTo>
                    <a:lnTo>
                      <a:pt x="200" y="378"/>
                    </a:lnTo>
                    <a:lnTo>
                      <a:pt x="199" y="376"/>
                    </a:lnTo>
                    <a:lnTo>
                      <a:pt x="190" y="374"/>
                    </a:lnTo>
                    <a:lnTo>
                      <a:pt x="188" y="374"/>
                    </a:lnTo>
                    <a:lnTo>
                      <a:pt x="180" y="374"/>
                    </a:lnTo>
                    <a:lnTo>
                      <a:pt x="180" y="371"/>
                    </a:lnTo>
                    <a:lnTo>
                      <a:pt x="180" y="369"/>
                    </a:lnTo>
                    <a:lnTo>
                      <a:pt x="173" y="364"/>
                    </a:lnTo>
                    <a:lnTo>
                      <a:pt x="171" y="362"/>
                    </a:lnTo>
                    <a:lnTo>
                      <a:pt x="170" y="362"/>
                    </a:lnTo>
                    <a:lnTo>
                      <a:pt x="168" y="362"/>
                    </a:lnTo>
                    <a:lnTo>
                      <a:pt x="166" y="362"/>
                    </a:lnTo>
                    <a:lnTo>
                      <a:pt x="165" y="362"/>
                    </a:lnTo>
                    <a:lnTo>
                      <a:pt x="163" y="361"/>
                    </a:lnTo>
                    <a:lnTo>
                      <a:pt x="160" y="357"/>
                    </a:lnTo>
                    <a:lnTo>
                      <a:pt x="153" y="357"/>
                    </a:lnTo>
                    <a:lnTo>
                      <a:pt x="146" y="356"/>
                    </a:lnTo>
                    <a:lnTo>
                      <a:pt x="144" y="356"/>
                    </a:lnTo>
                    <a:lnTo>
                      <a:pt x="139" y="352"/>
                    </a:lnTo>
                    <a:lnTo>
                      <a:pt x="134" y="354"/>
                    </a:lnTo>
                    <a:lnTo>
                      <a:pt x="133" y="354"/>
                    </a:lnTo>
                    <a:lnTo>
                      <a:pt x="133" y="356"/>
                    </a:lnTo>
                    <a:lnTo>
                      <a:pt x="131" y="356"/>
                    </a:lnTo>
                    <a:lnTo>
                      <a:pt x="129" y="356"/>
                    </a:lnTo>
                    <a:lnTo>
                      <a:pt x="124" y="357"/>
                    </a:lnTo>
                    <a:lnTo>
                      <a:pt x="116" y="359"/>
                    </a:lnTo>
                    <a:lnTo>
                      <a:pt x="114" y="359"/>
                    </a:lnTo>
                    <a:lnTo>
                      <a:pt x="112" y="357"/>
                    </a:lnTo>
                    <a:lnTo>
                      <a:pt x="109" y="357"/>
                    </a:lnTo>
                    <a:lnTo>
                      <a:pt x="107" y="359"/>
                    </a:lnTo>
                    <a:lnTo>
                      <a:pt x="104" y="359"/>
                    </a:lnTo>
                    <a:lnTo>
                      <a:pt x="102" y="359"/>
                    </a:lnTo>
                    <a:lnTo>
                      <a:pt x="100" y="359"/>
                    </a:lnTo>
                    <a:lnTo>
                      <a:pt x="99" y="357"/>
                    </a:lnTo>
                    <a:lnTo>
                      <a:pt x="97" y="356"/>
                    </a:lnTo>
                    <a:lnTo>
                      <a:pt x="95" y="354"/>
                    </a:lnTo>
                    <a:lnTo>
                      <a:pt x="88" y="351"/>
                    </a:lnTo>
                    <a:lnTo>
                      <a:pt x="78" y="346"/>
                    </a:lnTo>
                    <a:lnTo>
                      <a:pt x="77" y="344"/>
                    </a:lnTo>
                    <a:lnTo>
                      <a:pt x="73" y="339"/>
                    </a:lnTo>
                    <a:lnTo>
                      <a:pt x="72" y="337"/>
                    </a:lnTo>
                    <a:lnTo>
                      <a:pt x="72" y="335"/>
                    </a:lnTo>
                    <a:lnTo>
                      <a:pt x="73" y="334"/>
                    </a:lnTo>
                    <a:lnTo>
                      <a:pt x="75" y="330"/>
                    </a:lnTo>
                    <a:lnTo>
                      <a:pt x="75" y="327"/>
                    </a:lnTo>
                    <a:lnTo>
                      <a:pt x="75" y="325"/>
                    </a:lnTo>
                    <a:lnTo>
                      <a:pt x="75" y="322"/>
                    </a:lnTo>
                    <a:lnTo>
                      <a:pt x="75" y="320"/>
                    </a:lnTo>
                    <a:lnTo>
                      <a:pt x="77" y="318"/>
                    </a:lnTo>
                    <a:lnTo>
                      <a:pt x="77" y="317"/>
                    </a:lnTo>
                    <a:lnTo>
                      <a:pt x="78" y="307"/>
                    </a:lnTo>
                    <a:lnTo>
                      <a:pt x="77" y="295"/>
                    </a:lnTo>
                    <a:lnTo>
                      <a:pt x="75" y="293"/>
                    </a:lnTo>
                    <a:lnTo>
                      <a:pt x="65" y="278"/>
                    </a:lnTo>
                    <a:lnTo>
                      <a:pt x="61" y="276"/>
                    </a:lnTo>
                    <a:lnTo>
                      <a:pt x="56" y="276"/>
                    </a:lnTo>
                    <a:lnTo>
                      <a:pt x="51" y="278"/>
                    </a:lnTo>
                    <a:lnTo>
                      <a:pt x="46" y="276"/>
                    </a:lnTo>
                    <a:lnTo>
                      <a:pt x="43" y="271"/>
                    </a:lnTo>
                    <a:lnTo>
                      <a:pt x="44" y="266"/>
                    </a:lnTo>
                    <a:lnTo>
                      <a:pt x="43" y="264"/>
                    </a:lnTo>
                    <a:lnTo>
                      <a:pt x="43" y="262"/>
                    </a:lnTo>
                    <a:lnTo>
                      <a:pt x="43" y="261"/>
                    </a:lnTo>
                    <a:lnTo>
                      <a:pt x="41" y="261"/>
                    </a:lnTo>
                    <a:lnTo>
                      <a:pt x="38" y="261"/>
                    </a:lnTo>
                    <a:lnTo>
                      <a:pt x="36" y="259"/>
                    </a:lnTo>
                    <a:lnTo>
                      <a:pt x="36" y="261"/>
                    </a:lnTo>
                    <a:lnTo>
                      <a:pt x="34" y="259"/>
                    </a:lnTo>
                    <a:lnTo>
                      <a:pt x="33" y="259"/>
                    </a:lnTo>
                    <a:lnTo>
                      <a:pt x="29" y="257"/>
                    </a:lnTo>
                    <a:lnTo>
                      <a:pt x="29" y="256"/>
                    </a:lnTo>
                    <a:lnTo>
                      <a:pt x="29" y="254"/>
                    </a:lnTo>
                    <a:lnTo>
                      <a:pt x="28" y="252"/>
                    </a:lnTo>
                    <a:lnTo>
                      <a:pt x="26" y="252"/>
                    </a:lnTo>
                    <a:lnTo>
                      <a:pt x="26" y="254"/>
                    </a:lnTo>
                    <a:lnTo>
                      <a:pt x="24" y="254"/>
                    </a:lnTo>
                    <a:lnTo>
                      <a:pt x="22" y="254"/>
                    </a:lnTo>
                    <a:lnTo>
                      <a:pt x="21" y="252"/>
                    </a:lnTo>
                    <a:lnTo>
                      <a:pt x="14" y="256"/>
                    </a:lnTo>
                    <a:lnTo>
                      <a:pt x="12" y="254"/>
                    </a:lnTo>
                    <a:lnTo>
                      <a:pt x="11" y="252"/>
                    </a:lnTo>
                    <a:lnTo>
                      <a:pt x="11" y="251"/>
                    </a:lnTo>
                    <a:lnTo>
                      <a:pt x="9" y="247"/>
                    </a:lnTo>
                    <a:lnTo>
                      <a:pt x="9" y="246"/>
                    </a:lnTo>
                    <a:lnTo>
                      <a:pt x="7" y="246"/>
                    </a:lnTo>
                    <a:lnTo>
                      <a:pt x="7" y="244"/>
                    </a:lnTo>
                    <a:lnTo>
                      <a:pt x="5" y="246"/>
                    </a:lnTo>
                    <a:lnTo>
                      <a:pt x="4" y="247"/>
                    </a:lnTo>
                    <a:lnTo>
                      <a:pt x="2" y="247"/>
                    </a:lnTo>
                    <a:lnTo>
                      <a:pt x="0" y="247"/>
                    </a:lnTo>
                    <a:lnTo>
                      <a:pt x="2" y="246"/>
                    </a:lnTo>
                    <a:lnTo>
                      <a:pt x="2" y="244"/>
                    </a:lnTo>
                    <a:lnTo>
                      <a:pt x="4" y="242"/>
                    </a:lnTo>
                    <a:lnTo>
                      <a:pt x="5" y="237"/>
                    </a:lnTo>
                    <a:lnTo>
                      <a:pt x="7" y="234"/>
                    </a:lnTo>
                    <a:lnTo>
                      <a:pt x="11" y="227"/>
                    </a:lnTo>
                    <a:lnTo>
                      <a:pt x="12" y="220"/>
                    </a:lnTo>
                    <a:lnTo>
                      <a:pt x="12" y="215"/>
                    </a:lnTo>
                    <a:lnTo>
                      <a:pt x="14" y="212"/>
                    </a:lnTo>
                    <a:lnTo>
                      <a:pt x="16" y="212"/>
                    </a:lnTo>
                    <a:lnTo>
                      <a:pt x="16" y="213"/>
                    </a:lnTo>
                    <a:lnTo>
                      <a:pt x="14" y="213"/>
                    </a:lnTo>
                    <a:lnTo>
                      <a:pt x="16" y="217"/>
                    </a:lnTo>
                    <a:lnTo>
                      <a:pt x="16" y="218"/>
                    </a:lnTo>
                    <a:lnTo>
                      <a:pt x="14" y="220"/>
                    </a:lnTo>
                    <a:lnTo>
                      <a:pt x="14" y="224"/>
                    </a:lnTo>
                    <a:lnTo>
                      <a:pt x="12" y="227"/>
                    </a:lnTo>
                    <a:lnTo>
                      <a:pt x="11" y="230"/>
                    </a:lnTo>
                    <a:lnTo>
                      <a:pt x="12" y="230"/>
                    </a:lnTo>
                    <a:lnTo>
                      <a:pt x="14" y="230"/>
                    </a:lnTo>
                    <a:lnTo>
                      <a:pt x="14" y="229"/>
                    </a:lnTo>
                    <a:lnTo>
                      <a:pt x="14" y="227"/>
                    </a:lnTo>
                    <a:lnTo>
                      <a:pt x="16" y="227"/>
                    </a:lnTo>
                    <a:lnTo>
                      <a:pt x="16" y="229"/>
                    </a:lnTo>
                    <a:lnTo>
                      <a:pt x="16" y="230"/>
                    </a:lnTo>
                    <a:lnTo>
                      <a:pt x="17" y="230"/>
                    </a:lnTo>
                    <a:lnTo>
                      <a:pt x="19" y="229"/>
                    </a:lnTo>
                    <a:lnTo>
                      <a:pt x="22" y="227"/>
                    </a:lnTo>
                    <a:lnTo>
                      <a:pt x="22" y="225"/>
                    </a:lnTo>
                    <a:lnTo>
                      <a:pt x="22" y="224"/>
                    </a:lnTo>
                    <a:lnTo>
                      <a:pt x="22" y="222"/>
                    </a:lnTo>
                    <a:lnTo>
                      <a:pt x="21" y="222"/>
                    </a:lnTo>
                    <a:lnTo>
                      <a:pt x="22" y="222"/>
                    </a:lnTo>
                    <a:lnTo>
                      <a:pt x="22" y="220"/>
                    </a:lnTo>
                    <a:lnTo>
                      <a:pt x="21" y="218"/>
                    </a:lnTo>
                    <a:lnTo>
                      <a:pt x="21" y="217"/>
                    </a:lnTo>
                    <a:lnTo>
                      <a:pt x="21" y="215"/>
                    </a:lnTo>
                    <a:lnTo>
                      <a:pt x="22" y="215"/>
                    </a:lnTo>
                    <a:lnTo>
                      <a:pt x="24" y="213"/>
                    </a:lnTo>
                    <a:lnTo>
                      <a:pt x="24" y="212"/>
                    </a:lnTo>
                    <a:lnTo>
                      <a:pt x="26" y="212"/>
                    </a:lnTo>
                    <a:lnTo>
                      <a:pt x="28" y="212"/>
                    </a:lnTo>
                    <a:lnTo>
                      <a:pt x="29" y="210"/>
                    </a:lnTo>
                    <a:lnTo>
                      <a:pt x="31" y="210"/>
                    </a:lnTo>
                    <a:lnTo>
                      <a:pt x="31" y="208"/>
                    </a:lnTo>
                    <a:lnTo>
                      <a:pt x="31" y="207"/>
                    </a:lnTo>
                    <a:lnTo>
                      <a:pt x="29" y="207"/>
                    </a:lnTo>
                    <a:lnTo>
                      <a:pt x="29" y="205"/>
                    </a:lnTo>
                    <a:lnTo>
                      <a:pt x="28" y="205"/>
                    </a:lnTo>
                    <a:lnTo>
                      <a:pt x="28" y="207"/>
                    </a:lnTo>
                    <a:lnTo>
                      <a:pt x="26" y="207"/>
                    </a:lnTo>
                    <a:lnTo>
                      <a:pt x="24" y="207"/>
                    </a:lnTo>
                    <a:lnTo>
                      <a:pt x="24" y="205"/>
                    </a:lnTo>
                    <a:lnTo>
                      <a:pt x="22" y="205"/>
                    </a:lnTo>
                    <a:lnTo>
                      <a:pt x="22" y="207"/>
                    </a:lnTo>
                    <a:lnTo>
                      <a:pt x="21" y="207"/>
                    </a:lnTo>
                    <a:lnTo>
                      <a:pt x="19" y="207"/>
                    </a:lnTo>
                    <a:lnTo>
                      <a:pt x="19" y="205"/>
                    </a:lnTo>
                    <a:lnTo>
                      <a:pt x="19" y="203"/>
                    </a:lnTo>
                    <a:lnTo>
                      <a:pt x="17" y="203"/>
                    </a:lnTo>
                    <a:lnTo>
                      <a:pt x="16" y="202"/>
                    </a:lnTo>
                    <a:lnTo>
                      <a:pt x="16" y="200"/>
                    </a:lnTo>
                    <a:lnTo>
                      <a:pt x="17" y="196"/>
                    </a:lnTo>
                    <a:lnTo>
                      <a:pt x="17" y="195"/>
                    </a:lnTo>
                    <a:lnTo>
                      <a:pt x="17" y="191"/>
                    </a:lnTo>
                    <a:lnTo>
                      <a:pt x="17" y="186"/>
                    </a:lnTo>
                    <a:lnTo>
                      <a:pt x="17" y="185"/>
                    </a:lnTo>
                    <a:lnTo>
                      <a:pt x="19" y="183"/>
                    </a:lnTo>
                    <a:lnTo>
                      <a:pt x="21" y="185"/>
                    </a:lnTo>
                    <a:lnTo>
                      <a:pt x="21" y="186"/>
                    </a:lnTo>
                    <a:lnTo>
                      <a:pt x="21" y="188"/>
                    </a:lnTo>
                    <a:lnTo>
                      <a:pt x="21" y="190"/>
                    </a:lnTo>
                    <a:lnTo>
                      <a:pt x="22" y="190"/>
                    </a:lnTo>
                    <a:lnTo>
                      <a:pt x="24" y="188"/>
                    </a:lnTo>
                    <a:lnTo>
                      <a:pt x="24" y="186"/>
                    </a:lnTo>
                    <a:lnTo>
                      <a:pt x="26" y="186"/>
                    </a:lnTo>
                    <a:lnTo>
                      <a:pt x="28" y="186"/>
                    </a:lnTo>
                    <a:lnTo>
                      <a:pt x="29" y="186"/>
                    </a:lnTo>
                    <a:lnTo>
                      <a:pt x="31" y="186"/>
                    </a:lnTo>
                    <a:lnTo>
                      <a:pt x="34" y="186"/>
                    </a:lnTo>
                    <a:lnTo>
                      <a:pt x="36" y="186"/>
                    </a:lnTo>
                    <a:lnTo>
                      <a:pt x="38" y="186"/>
                    </a:lnTo>
                    <a:lnTo>
                      <a:pt x="38" y="185"/>
                    </a:lnTo>
                    <a:lnTo>
                      <a:pt x="36" y="183"/>
                    </a:lnTo>
                    <a:lnTo>
                      <a:pt x="34" y="183"/>
                    </a:lnTo>
                    <a:lnTo>
                      <a:pt x="33" y="181"/>
                    </a:lnTo>
                    <a:lnTo>
                      <a:pt x="33" y="179"/>
                    </a:lnTo>
                    <a:lnTo>
                      <a:pt x="31" y="179"/>
                    </a:lnTo>
                    <a:lnTo>
                      <a:pt x="29" y="179"/>
                    </a:lnTo>
                    <a:lnTo>
                      <a:pt x="29" y="178"/>
                    </a:lnTo>
                    <a:lnTo>
                      <a:pt x="31" y="178"/>
                    </a:lnTo>
                    <a:lnTo>
                      <a:pt x="29" y="176"/>
                    </a:lnTo>
                    <a:lnTo>
                      <a:pt x="29" y="174"/>
                    </a:lnTo>
                    <a:lnTo>
                      <a:pt x="28" y="173"/>
                    </a:lnTo>
                    <a:lnTo>
                      <a:pt x="24" y="171"/>
                    </a:lnTo>
                    <a:lnTo>
                      <a:pt x="22" y="171"/>
                    </a:lnTo>
                    <a:lnTo>
                      <a:pt x="21" y="171"/>
                    </a:lnTo>
                    <a:lnTo>
                      <a:pt x="21" y="173"/>
                    </a:lnTo>
                    <a:lnTo>
                      <a:pt x="21" y="176"/>
                    </a:lnTo>
                    <a:lnTo>
                      <a:pt x="21" y="178"/>
                    </a:lnTo>
                    <a:lnTo>
                      <a:pt x="21" y="179"/>
                    </a:lnTo>
                    <a:lnTo>
                      <a:pt x="19" y="179"/>
                    </a:lnTo>
                    <a:lnTo>
                      <a:pt x="17" y="181"/>
                    </a:lnTo>
                    <a:lnTo>
                      <a:pt x="16" y="181"/>
                    </a:lnTo>
                    <a:lnTo>
                      <a:pt x="17" y="179"/>
                    </a:lnTo>
                    <a:lnTo>
                      <a:pt x="17" y="178"/>
                    </a:lnTo>
                    <a:lnTo>
                      <a:pt x="19" y="174"/>
                    </a:lnTo>
                    <a:lnTo>
                      <a:pt x="21" y="168"/>
                    </a:lnTo>
                    <a:lnTo>
                      <a:pt x="21" y="164"/>
                    </a:lnTo>
                    <a:lnTo>
                      <a:pt x="22" y="161"/>
                    </a:lnTo>
                    <a:lnTo>
                      <a:pt x="22" y="159"/>
                    </a:lnTo>
                    <a:lnTo>
                      <a:pt x="22" y="156"/>
                    </a:lnTo>
                    <a:lnTo>
                      <a:pt x="24" y="151"/>
                    </a:lnTo>
                    <a:lnTo>
                      <a:pt x="24" y="144"/>
                    </a:lnTo>
                    <a:lnTo>
                      <a:pt x="22" y="142"/>
                    </a:lnTo>
                    <a:lnTo>
                      <a:pt x="22" y="139"/>
                    </a:lnTo>
                    <a:lnTo>
                      <a:pt x="22" y="137"/>
                    </a:lnTo>
                    <a:lnTo>
                      <a:pt x="21" y="135"/>
                    </a:lnTo>
                    <a:lnTo>
                      <a:pt x="21" y="134"/>
                    </a:lnTo>
                    <a:lnTo>
                      <a:pt x="21" y="132"/>
                    </a:lnTo>
                    <a:lnTo>
                      <a:pt x="21" y="129"/>
                    </a:lnTo>
                    <a:lnTo>
                      <a:pt x="24" y="122"/>
                    </a:lnTo>
                    <a:lnTo>
                      <a:pt x="24" y="117"/>
                    </a:lnTo>
                    <a:lnTo>
                      <a:pt x="24" y="115"/>
                    </a:lnTo>
                    <a:lnTo>
                      <a:pt x="26" y="112"/>
                    </a:lnTo>
                    <a:lnTo>
                      <a:pt x="26" y="110"/>
                    </a:lnTo>
                    <a:lnTo>
                      <a:pt x="26" y="107"/>
                    </a:lnTo>
                    <a:lnTo>
                      <a:pt x="26" y="103"/>
                    </a:lnTo>
                    <a:lnTo>
                      <a:pt x="26" y="100"/>
                    </a:lnTo>
                    <a:lnTo>
                      <a:pt x="26" y="96"/>
                    </a:lnTo>
                    <a:lnTo>
                      <a:pt x="26" y="95"/>
                    </a:lnTo>
                    <a:lnTo>
                      <a:pt x="26" y="91"/>
                    </a:lnTo>
                    <a:lnTo>
                      <a:pt x="24" y="91"/>
                    </a:lnTo>
                    <a:lnTo>
                      <a:pt x="24" y="88"/>
                    </a:lnTo>
                    <a:lnTo>
                      <a:pt x="24" y="86"/>
                    </a:lnTo>
                    <a:lnTo>
                      <a:pt x="24" y="85"/>
                    </a:lnTo>
                    <a:lnTo>
                      <a:pt x="22" y="85"/>
                    </a:lnTo>
                    <a:lnTo>
                      <a:pt x="22" y="83"/>
                    </a:lnTo>
                    <a:lnTo>
                      <a:pt x="21" y="81"/>
                    </a:lnTo>
                    <a:lnTo>
                      <a:pt x="21" y="80"/>
                    </a:lnTo>
                    <a:lnTo>
                      <a:pt x="21" y="78"/>
                    </a:lnTo>
                    <a:lnTo>
                      <a:pt x="19" y="78"/>
                    </a:lnTo>
                    <a:lnTo>
                      <a:pt x="17" y="76"/>
                    </a:lnTo>
                    <a:lnTo>
                      <a:pt x="17" y="74"/>
                    </a:lnTo>
                    <a:lnTo>
                      <a:pt x="19" y="71"/>
                    </a:lnTo>
                    <a:lnTo>
                      <a:pt x="17" y="69"/>
                    </a:lnTo>
                    <a:lnTo>
                      <a:pt x="17" y="68"/>
                    </a:lnTo>
                    <a:lnTo>
                      <a:pt x="17" y="66"/>
                    </a:lnTo>
                    <a:lnTo>
                      <a:pt x="19" y="63"/>
                    </a:lnTo>
                    <a:lnTo>
                      <a:pt x="19" y="61"/>
                    </a:lnTo>
                    <a:lnTo>
                      <a:pt x="19" y="59"/>
                    </a:lnTo>
                    <a:lnTo>
                      <a:pt x="19" y="57"/>
                    </a:lnTo>
                    <a:lnTo>
                      <a:pt x="19" y="56"/>
                    </a:lnTo>
                    <a:lnTo>
                      <a:pt x="21" y="54"/>
                    </a:lnTo>
                    <a:lnTo>
                      <a:pt x="21" y="52"/>
                    </a:lnTo>
                    <a:lnTo>
                      <a:pt x="21" y="47"/>
                    </a:lnTo>
                    <a:lnTo>
                      <a:pt x="21" y="46"/>
                    </a:lnTo>
                    <a:lnTo>
                      <a:pt x="22" y="46"/>
                    </a:lnTo>
                    <a:lnTo>
                      <a:pt x="24" y="44"/>
                    </a:lnTo>
                    <a:lnTo>
                      <a:pt x="24" y="42"/>
                    </a:lnTo>
                    <a:lnTo>
                      <a:pt x="24" y="41"/>
                    </a:lnTo>
                    <a:lnTo>
                      <a:pt x="24" y="39"/>
                    </a:lnTo>
                    <a:lnTo>
                      <a:pt x="26" y="39"/>
                    </a:lnTo>
                    <a:lnTo>
                      <a:pt x="28" y="37"/>
                    </a:lnTo>
                    <a:lnTo>
                      <a:pt x="28" y="35"/>
                    </a:lnTo>
                    <a:lnTo>
                      <a:pt x="29" y="35"/>
                    </a:lnTo>
                    <a:lnTo>
                      <a:pt x="29" y="34"/>
                    </a:lnTo>
                    <a:lnTo>
                      <a:pt x="31" y="32"/>
                    </a:lnTo>
                    <a:lnTo>
                      <a:pt x="31" y="30"/>
                    </a:lnTo>
                    <a:lnTo>
                      <a:pt x="29" y="29"/>
                    </a:lnTo>
                    <a:lnTo>
                      <a:pt x="28" y="27"/>
                    </a:lnTo>
                    <a:lnTo>
                      <a:pt x="28" y="25"/>
                    </a:lnTo>
                    <a:lnTo>
                      <a:pt x="29" y="25"/>
                    </a:lnTo>
                    <a:lnTo>
                      <a:pt x="31" y="25"/>
                    </a:lnTo>
                    <a:lnTo>
                      <a:pt x="33" y="25"/>
                    </a:lnTo>
                    <a:lnTo>
                      <a:pt x="34" y="27"/>
                    </a:lnTo>
                    <a:lnTo>
                      <a:pt x="36" y="29"/>
                    </a:lnTo>
                    <a:lnTo>
                      <a:pt x="38" y="30"/>
                    </a:lnTo>
                    <a:lnTo>
                      <a:pt x="39" y="32"/>
                    </a:lnTo>
                    <a:lnTo>
                      <a:pt x="41" y="34"/>
                    </a:lnTo>
                    <a:lnTo>
                      <a:pt x="46" y="41"/>
                    </a:lnTo>
                    <a:lnTo>
                      <a:pt x="46" y="42"/>
                    </a:lnTo>
                    <a:lnTo>
                      <a:pt x="48" y="42"/>
                    </a:lnTo>
                    <a:lnTo>
                      <a:pt x="50" y="42"/>
                    </a:lnTo>
                    <a:lnTo>
                      <a:pt x="50" y="44"/>
                    </a:lnTo>
                    <a:lnTo>
                      <a:pt x="53" y="46"/>
                    </a:lnTo>
                    <a:lnTo>
                      <a:pt x="53" y="47"/>
                    </a:lnTo>
                    <a:lnTo>
                      <a:pt x="51" y="47"/>
                    </a:lnTo>
                    <a:lnTo>
                      <a:pt x="53" y="47"/>
                    </a:lnTo>
                    <a:lnTo>
                      <a:pt x="55" y="47"/>
                    </a:lnTo>
                    <a:lnTo>
                      <a:pt x="56" y="47"/>
                    </a:lnTo>
                    <a:lnTo>
                      <a:pt x="56" y="49"/>
                    </a:lnTo>
                    <a:lnTo>
                      <a:pt x="58" y="51"/>
                    </a:lnTo>
                    <a:lnTo>
                      <a:pt x="61" y="54"/>
                    </a:lnTo>
                    <a:lnTo>
                      <a:pt x="63" y="54"/>
                    </a:lnTo>
                    <a:lnTo>
                      <a:pt x="63" y="56"/>
                    </a:lnTo>
                    <a:lnTo>
                      <a:pt x="63" y="57"/>
                    </a:lnTo>
                    <a:lnTo>
                      <a:pt x="65" y="59"/>
                    </a:lnTo>
                    <a:lnTo>
                      <a:pt x="65" y="61"/>
                    </a:lnTo>
                    <a:lnTo>
                      <a:pt x="70" y="63"/>
                    </a:lnTo>
                    <a:lnTo>
                      <a:pt x="72" y="64"/>
                    </a:lnTo>
                    <a:lnTo>
                      <a:pt x="73" y="64"/>
                    </a:lnTo>
                    <a:lnTo>
                      <a:pt x="77" y="66"/>
                    </a:lnTo>
                    <a:lnTo>
                      <a:pt x="78" y="68"/>
                    </a:lnTo>
                    <a:lnTo>
                      <a:pt x="80" y="68"/>
                    </a:lnTo>
                    <a:lnTo>
                      <a:pt x="83" y="68"/>
                    </a:lnTo>
                    <a:lnTo>
                      <a:pt x="85" y="68"/>
                    </a:lnTo>
                    <a:lnTo>
                      <a:pt x="87" y="69"/>
                    </a:lnTo>
                    <a:lnTo>
                      <a:pt x="88" y="69"/>
                    </a:lnTo>
                    <a:lnTo>
                      <a:pt x="90" y="69"/>
                    </a:lnTo>
                    <a:lnTo>
                      <a:pt x="92" y="71"/>
                    </a:lnTo>
                    <a:lnTo>
                      <a:pt x="92" y="73"/>
                    </a:lnTo>
                    <a:lnTo>
                      <a:pt x="95" y="74"/>
                    </a:lnTo>
                    <a:lnTo>
                      <a:pt x="97" y="74"/>
                    </a:lnTo>
                    <a:lnTo>
                      <a:pt x="99" y="74"/>
                    </a:lnTo>
                    <a:lnTo>
                      <a:pt x="99" y="76"/>
                    </a:lnTo>
                    <a:lnTo>
                      <a:pt x="100" y="76"/>
                    </a:lnTo>
                    <a:lnTo>
                      <a:pt x="102" y="78"/>
                    </a:lnTo>
                    <a:lnTo>
                      <a:pt x="104" y="78"/>
                    </a:lnTo>
                    <a:lnTo>
                      <a:pt x="105" y="78"/>
                    </a:lnTo>
                    <a:lnTo>
                      <a:pt x="104" y="80"/>
                    </a:lnTo>
                    <a:lnTo>
                      <a:pt x="105" y="80"/>
                    </a:lnTo>
                    <a:lnTo>
                      <a:pt x="107" y="81"/>
                    </a:lnTo>
                    <a:lnTo>
                      <a:pt x="109" y="81"/>
                    </a:lnTo>
                    <a:lnTo>
                      <a:pt x="111" y="83"/>
                    </a:lnTo>
                    <a:lnTo>
                      <a:pt x="112" y="83"/>
                    </a:lnTo>
                    <a:lnTo>
                      <a:pt x="114" y="83"/>
                    </a:lnTo>
                    <a:lnTo>
                      <a:pt x="116" y="83"/>
                    </a:lnTo>
                    <a:lnTo>
                      <a:pt x="117" y="85"/>
                    </a:lnTo>
                    <a:lnTo>
                      <a:pt x="119" y="83"/>
                    </a:lnTo>
                    <a:lnTo>
                      <a:pt x="121" y="83"/>
                    </a:lnTo>
                    <a:lnTo>
                      <a:pt x="124" y="81"/>
                    </a:lnTo>
                    <a:lnTo>
                      <a:pt x="126" y="80"/>
                    </a:lnTo>
                    <a:lnTo>
                      <a:pt x="126" y="81"/>
                    </a:lnTo>
                    <a:lnTo>
                      <a:pt x="126" y="83"/>
                    </a:lnTo>
                    <a:lnTo>
                      <a:pt x="127" y="86"/>
                    </a:lnTo>
                    <a:lnTo>
                      <a:pt x="129" y="88"/>
                    </a:lnTo>
                    <a:lnTo>
                      <a:pt x="129" y="90"/>
                    </a:lnTo>
                    <a:lnTo>
                      <a:pt x="129" y="91"/>
                    </a:lnTo>
                    <a:lnTo>
                      <a:pt x="131" y="91"/>
                    </a:lnTo>
                    <a:lnTo>
                      <a:pt x="133" y="91"/>
                    </a:lnTo>
                    <a:lnTo>
                      <a:pt x="134" y="91"/>
                    </a:lnTo>
                    <a:lnTo>
                      <a:pt x="136" y="91"/>
                    </a:lnTo>
                    <a:lnTo>
                      <a:pt x="138" y="93"/>
                    </a:lnTo>
                    <a:lnTo>
                      <a:pt x="136" y="95"/>
                    </a:lnTo>
                    <a:lnTo>
                      <a:pt x="136" y="96"/>
                    </a:lnTo>
                    <a:lnTo>
                      <a:pt x="139" y="98"/>
                    </a:lnTo>
                    <a:lnTo>
                      <a:pt x="141" y="98"/>
                    </a:lnTo>
                    <a:lnTo>
                      <a:pt x="141" y="96"/>
                    </a:lnTo>
                    <a:lnTo>
                      <a:pt x="139" y="96"/>
                    </a:lnTo>
                    <a:lnTo>
                      <a:pt x="141" y="93"/>
                    </a:lnTo>
                    <a:lnTo>
                      <a:pt x="144" y="91"/>
                    </a:lnTo>
                    <a:lnTo>
                      <a:pt x="148" y="91"/>
                    </a:lnTo>
                    <a:lnTo>
                      <a:pt x="149" y="91"/>
                    </a:lnTo>
                    <a:lnTo>
                      <a:pt x="149" y="95"/>
                    </a:lnTo>
                    <a:lnTo>
                      <a:pt x="148" y="95"/>
                    </a:lnTo>
                    <a:lnTo>
                      <a:pt x="146" y="95"/>
                    </a:lnTo>
                    <a:lnTo>
                      <a:pt x="146" y="96"/>
                    </a:lnTo>
                    <a:lnTo>
                      <a:pt x="146" y="100"/>
                    </a:lnTo>
                    <a:lnTo>
                      <a:pt x="146" y="102"/>
                    </a:lnTo>
                    <a:lnTo>
                      <a:pt x="148" y="102"/>
                    </a:lnTo>
                    <a:lnTo>
                      <a:pt x="149" y="100"/>
                    </a:lnTo>
                    <a:lnTo>
                      <a:pt x="148" y="98"/>
                    </a:lnTo>
                    <a:lnTo>
                      <a:pt x="149" y="96"/>
                    </a:lnTo>
                    <a:lnTo>
                      <a:pt x="151" y="96"/>
                    </a:lnTo>
                    <a:lnTo>
                      <a:pt x="153" y="96"/>
                    </a:lnTo>
                    <a:lnTo>
                      <a:pt x="153" y="98"/>
                    </a:lnTo>
                    <a:lnTo>
                      <a:pt x="151" y="103"/>
                    </a:lnTo>
                    <a:lnTo>
                      <a:pt x="153" y="103"/>
                    </a:lnTo>
                    <a:lnTo>
                      <a:pt x="153" y="105"/>
                    </a:lnTo>
                    <a:lnTo>
                      <a:pt x="151" y="107"/>
                    </a:lnTo>
                    <a:lnTo>
                      <a:pt x="149" y="105"/>
                    </a:lnTo>
                    <a:lnTo>
                      <a:pt x="148" y="105"/>
                    </a:lnTo>
                    <a:lnTo>
                      <a:pt x="148" y="108"/>
                    </a:lnTo>
                    <a:lnTo>
                      <a:pt x="148" y="110"/>
                    </a:lnTo>
                    <a:lnTo>
                      <a:pt x="149" y="110"/>
                    </a:lnTo>
                    <a:lnTo>
                      <a:pt x="149" y="112"/>
                    </a:lnTo>
                    <a:lnTo>
                      <a:pt x="149" y="113"/>
                    </a:lnTo>
                    <a:lnTo>
                      <a:pt x="148" y="113"/>
                    </a:lnTo>
                    <a:lnTo>
                      <a:pt x="149" y="113"/>
                    </a:lnTo>
                    <a:lnTo>
                      <a:pt x="149" y="115"/>
                    </a:lnTo>
                    <a:lnTo>
                      <a:pt x="149" y="117"/>
                    </a:lnTo>
                    <a:lnTo>
                      <a:pt x="149" y="118"/>
                    </a:lnTo>
                    <a:lnTo>
                      <a:pt x="151" y="120"/>
                    </a:lnTo>
                    <a:lnTo>
                      <a:pt x="149" y="120"/>
                    </a:lnTo>
                    <a:lnTo>
                      <a:pt x="149" y="122"/>
                    </a:lnTo>
                    <a:lnTo>
                      <a:pt x="148" y="122"/>
                    </a:lnTo>
                    <a:lnTo>
                      <a:pt x="148" y="120"/>
                    </a:lnTo>
                    <a:lnTo>
                      <a:pt x="146" y="120"/>
                    </a:lnTo>
                    <a:lnTo>
                      <a:pt x="146" y="122"/>
                    </a:lnTo>
                    <a:lnTo>
                      <a:pt x="146" y="124"/>
                    </a:lnTo>
                    <a:lnTo>
                      <a:pt x="144" y="124"/>
                    </a:lnTo>
                    <a:lnTo>
                      <a:pt x="143" y="125"/>
                    </a:lnTo>
                    <a:lnTo>
                      <a:pt x="141" y="125"/>
                    </a:lnTo>
                    <a:lnTo>
                      <a:pt x="139" y="125"/>
                    </a:lnTo>
                    <a:lnTo>
                      <a:pt x="139" y="129"/>
                    </a:lnTo>
                    <a:lnTo>
                      <a:pt x="138" y="130"/>
                    </a:lnTo>
                    <a:lnTo>
                      <a:pt x="138" y="132"/>
                    </a:lnTo>
                    <a:lnTo>
                      <a:pt x="139" y="132"/>
                    </a:lnTo>
                    <a:lnTo>
                      <a:pt x="141" y="130"/>
                    </a:lnTo>
                    <a:lnTo>
                      <a:pt x="143" y="129"/>
                    </a:lnTo>
                    <a:lnTo>
                      <a:pt x="144" y="127"/>
                    </a:lnTo>
                    <a:lnTo>
                      <a:pt x="148" y="125"/>
                    </a:lnTo>
                    <a:lnTo>
                      <a:pt x="149" y="125"/>
                    </a:lnTo>
                    <a:lnTo>
                      <a:pt x="151" y="124"/>
                    </a:lnTo>
                    <a:lnTo>
                      <a:pt x="153" y="124"/>
                    </a:lnTo>
                    <a:lnTo>
                      <a:pt x="155" y="122"/>
                    </a:lnTo>
                    <a:lnTo>
                      <a:pt x="155" y="118"/>
                    </a:lnTo>
                    <a:lnTo>
                      <a:pt x="155" y="117"/>
                    </a:lnTo>
                    <a:lnTo>
                      <a:pt x="153" y="117"/>
                    </a:lnTo>
                    <a:lnTo>
                      <a:pt x="153" y="115"/>
                    </a:lnTo>
                    <a:lnTo>
                      <a:pt x="155" y="115"/>
                    </a:lnTo>
                    <a:lnTo>
                      <a:pt x="155" y="117"/>
                    </a:lnTo>
                    <a:lnTo>
                      <a:pt x="156" y="118"/>
                    </a:lnTo>
                    <a:lnTo>
                      <a:pt x="158" y="120"/>
                    </a:lnTo>
                    <a:lnTo>
                      <a:pt x="158" y="122"/>
                    </a:lnTo>
                    <a:lnTo>
                      <a:pt x="158" y="125"/>
                    </a:lnTo>
                    <a:lnTo>
                      <a:pt x="158" y="127"/>
                    </a:lnTo>
                    <a:lnTo>
                      <a:pt x="158" y="129"/>
                    </a:lnTo>
                    <a:lnTo>
                      <a:pt x="158" y="130"/>
                    </a:lnTo>
                    <a:lnTo>
                      <a:pt x="156" y="132"/>
                    </a:lnTo>
                    <a:lnTo>
                      <a:pt x="158" y="135"/>
                    </a:lnTo>
                    <a:lnTo>
                      <a:pt x="156" y="137"/>
                    </a:lnTo>
                    <a:lnTo>
                      <a:pt x="155" y="137"/>
                    </a:lnTo>
                    <a:lnTo>
                      <a:pt x="155" y="135"/>
                    </a:lnTo>
                    <a:lnTo>
                      <a:pt x="153" y="135"/>
                    </a:lnTo>
                    <a:lnTo>
                      <a:pt x="151" y="135"/>
                    </a:lnTo>
                    <a:lnTo>
                      <a:pt x="151" y="139"/>
                    </a:lnTo>
                    <a:lnTo>
                      <a:pt x="151" y="141"/>
                    </a:lnTo>
                    <a:lnTo>
                      <a:pt x="153" y="139"/>
                    </a:lnTo>
                    <a:lnTo>
                      <a:pt x="153" y="141"/>
                    </a:lnTo>
                    <a:lnTo>
                      <a:pt x="153" y="142"/>
                    </a:lnTo>
                    <a:lnTo>
                      <a:pt x="151" y="144"/>
                    </a:lnTo>
                    <a:lnTo>
                      <a:pt x="151" y="146"/>
                    </a:lnTo>
                    <a:lnTo>
                      <a:pt x="151" y="147"/>
                    </a:lnTo>
                    <a:lnTo>
                      <a:pt x="151" y="149"/>
                    </a:lnTo>
                    <a:lnTo>
                      <a:pt x="151" y="151"/>
                    </a:lnTo>
                    <a:lnTo>
                      <a:pt x="151" y="152"/>
                    </a:lnTo>
                    <a:lnTo>
                      <a:pt x="149" y="154"/>
                    </a:lnTo>
                    <a:lnTo>
                      <a:pt x="148" y="152"/>
                    </a:lnTo>
                    <a:lnTo>
                      <a:pt x="148" y="154"/>
                    </a:lnTo>
                    <a:lnTo>
                      <a:pt x="146" y="154"/>
                    </a:lnTo>
                    <a:lnTo>
                      <a:pt x="146" y="156"/>
                    </a:lnTo>
                    <a:lnTo>
                      <a:pt x="144" y="157"/>
                    </a:lnTo>
                    <a:lnTo>
                      <a:pt x="146" y="157"/>
                    </a:lnTo>
                    <a:lnTo>
                      <a:pt x="148" y="159"/>
                    </a:lnTo>
                    <a:lnTo>
                      <a:pt x="149" y="161"/>
                    </a:lnTo>
                    <a:lnTo>
                      <a:pt x="151" y="161"/>
                    </a:lnTo>
                    <a:lnTo>
                      <a:pt x="149" y="163"/>
                    </a:lnTo>
                    <a:lnTo>
                      <a:pt x="151" y="166"/>
                    </a:lnTo>
                    <a:lnTo>
                      <a:pt x="149" y="166"/>
                    </a:lnTo>
                    <a:lnTo>
                      <a:pt x="149" y="171"/>
                    </a:lnTo>
                    <a:lnTo>
                      <a:pt x="148" y="171"/>
                    </a:lnTo>
                    <a:lnTo>
                      <a:pt x="149" y="173"/>
                    </a:lnTo>
                    <a:lnTo>
                      <a:pt x="151" y="173"/>
                    </a:lnTo>
                    <a:lnTo>
                      <a:pt x="153" y="174"/>
                    </a:lnTo>
                    <a:lnTo>
                      <a:pt x="151" y="174"/>
                    </a:lnTo>
                    <a:lnTo>
                      <a:pt x="149" y="174"/>
                    </a:lnTo>
                    <a:lnTo>
                      <a:pt x="148" y="176"/>
                    </a:lnTo>
                    <a:lnTo>
                      <a:pt x="146" y="176"/>
                    </a:lnTo>
                    <a:lnTo>
                      <a:pt x="146" y="178"/>
                    </a:lnTo>
                    <a:lnTo>
                      <a:pt x="144" y="178"/>
                    </a:lnTo>
                    <a:lnTo>
                      <a:pt x="144" y="176"/>
                    </a:lnTo>
                    <a:lnTo>
                      <a:pt x="143" y="178"/>
                    </a:lnTo>
                    <a:lnTo>
                      <a:pt x="141" y="178"/>
                    </a:lnTo>
                    <a:lnTo>
                      <a:pt x="141" y="176"/>
                    </a:lnTo>
                    <a:lnTo>
                      <a:pt x="141" y="174"/>
                    </a:lnTo>
                    <a:lnTo>
                      <a:pt x="139" y="174"/>
                    </a:lnTo>
                    <a:lnTo>
                      <a:pt x="138" y="176"/>
                    </a:lnTo>
                    <a:lnTo>
                      <a:pt x="136" y="176"/>
                    </a:lnTo>
                    <a:lnTo>
                      <a:pt x="136" y="178"/>
                    </a:lnTo>
                    <a:lnTo>
                      <a:pt x="138" y="178"/>
                    </a:lnTo>
                    <a:lnTo>
                      <a:pt x="139" y="178"/>
                    </a:lnTo>
                    <a:lnTo>
                      <a:pt x="143" y="183"/>
                    </a:lnTo>
                    <a:lnTo>
                      <a:pt x="144" y="185"/>
                    </a:lnTo>
                    <a:lnTo>
                      <a:pt x="146" y="185"/>
                    </a:lnTo>
                    <a:lnTo>
                      <a:pt x="146" y="183"/>
                    </a:lnTo>
                    <a:lnTo>
                      <a:pt x="144" y="181"/>
                    </a:lnTo>
                    <a:lnTo>
                      <a:pt x="146" y="181"/>
                    </a:lnTo>
                    <a:lnTo>
                      <a:pt x="148" y="179"/>
                    </a:lnTo>
                    <a:lnTo>
                      <a:pt x="151" y="179"/>
                    </a:lnTo>
                    <a:lnTo>
                      <a:pt x="153" y="179"/>
                    </a:lnTo>
                    <a:lnTo>
                      <a:pt x="155" y="179"/>
                    </a:lnTo>
                    <a:lnTo>
                      <a:pt x="156" y="174"/>
                    </a:lnTo>
                    <a:lnTo>
                      <a:pt x="156" y="173"/>
                    </a:lnTo>
                    <a:lnTo>
                      <a:pt x="155" y="173"/>
                    </a:lnTo>
                    <a:lnTo>
                      <a:pt x="155" y="169"/>
                    </a:lnTo>
                    <a:lnTo>
                      <a:pt x="153" y="168"/>
                    </a:lnTo>
                    <a:lnTo>
                      <a:pt x="155" y="168"/>
                    </a:lnTo>
                    <a:lnTo>
                      <a:pt x="156" y="166"/>
                    </a:lnTo>
                    <a:lnTo>
                      <a:pt x="156" y="164"/>
                    </a:lnTo>
                    <a:lnTo>
                      <a:pt x="155" y="163"/>
                    </a:lnTo>
                    <a:lnTo>
                      <a:pt x="155" y="161"/>
                    </a:lnTo>
                    <a:lnTo>
                      <a:pt x="156" y="157"/>
                    </a:lnTo>
                    <a:lnTo>
                      <a:pt x="156" y="156"/>
                    </a:lnTo>
                    <a:lnTo>
                      <a:pt x="155" y="154"/>
                    </a:lnTo>
                    <a:lnTo>
                      <a:pt x="156" y="154"/>
                    </a:lnTo>
                    <a:lnTo>
                      <a:pt x="158" y="154"/>
                    </a:lnTo>
                    <a:lnTo>
                      <a:pt x="158" y="156"/>
                    </a:lnTo>
                    <a:lnTo>
                      <a:pt x="160" y="156"/>
                    </a:lnTo>
                    <a:lnTo>
                      <a:pt x="161" y="156"/>
                    </a:lnTo>
                    <a:lnTo>
                      <a:pt x="161" y="154"/>
                    </a:lnTo>
                    <a:lnTo>
                      <a:pt x="161" y="152"/>
                    </a:lnTo>
                    <a:lnTo>
                      <a:pt x="160" y="151"/>
                    </a:lnTo>
                    <a:lnTo>
                      <a:pt x="158" y="151"/>
                    </a:lnTo>
                    <a:lnTo>
                      <a:pt x="158" y="149"/>
                    </a:lnTo>
                    <a:lnTo>
                      <a:pt x="156" y="147"/>
                    </a:lnTo>
                    <a:lnTo>
                      <a:pt x="160" y="146"/>
                    </a:lnTo>
                    <a:lnTo>
                      <a:pt x="160" y="144"/>
                    </a:lnTo>
                    <a:lnTo>
                      <a:pt x="161" y="142"/>
                    </a:lnTo>
                    <a:lnTo>
                      <a:pt x="163" y="142"/>
                    </a:lnTo>
                    <a:lnTo>
                      <a:pt x="163" y="141"/>
                    </a:lnTo>
                    <a:lnTo>
                      <a:pt x="163" y="139"/>
                    </a:lnTo>
                    <a:lnTo>
                      <a:pt x="163" y="137"/>
                    </a:lnTo>
                    <a:lnTo>
                      <a:pt x="163" y="135"/>
                    </a:lnTo>
                    <a:lnTo>
                      <a:pt x="163" y="134"/>
                    </a:lnTo>
                    <a:lnTo>
                      <a:pt x="165" y="132"/>
                    </a:lnTo>
                    <a:lnTo>
                      <a:pt x="168" y="130"/>
                    </a:lnTo>
                    <a:lnTo>
                      <a:pt x="170" y="129"/>
                    </a:lnTo>
                    <a:lnTo>
                      <a:pt x="170" y="127"/>
                    </a:lnTo>
                    <a:lnTo>
                      <a:pt x="171" y="125"/>
                    </a:lnTo>
                    <a:lnTo>
                      <a:pt x="171" y="124"/>
                    </a:lnTo>
                    <a:lnTo>
                      <a:pt x="173" y="122"/>
                    </a:lnTo>
                    <a:lnTo>
                      <a:pt x="175" y="120"/>
                    </a:lnTo>
                    <a:lnTo>
                      <a:pt x="177" y="120"/>
                    </a:lnTo>
                    <a:lnTo>
                      <a:pt x="178" y="120"/>
                    </a:lnTo>
                    <a:lnTo>
                      <a:pt x="180" y="120"/>
                    </a:lnTo>
                    <a:lnTo>
                      <a:pt x="180" y="118"/>
                    </a:lnTo>
                    <a:lnTo>
                      <a:pt x="182" y="117"/>
                    </a:lnTo>
                    <a:lnTo>
                      <a:pt x="182" y="115"/>
                    </a:lnTo>
                    <a:lnTo>
                      <a:pt x="182" y="113"/>
                    </a:lnTo>
                    <a:lnTo>
                      <a:pt x="178" y="110"/>
                    </a:lnTo>
                    <a:lnTo>
                      <a:pt x="178" y="108"/>
                    </a:lnTo>
                    <a:lnTo>
                      <a:pt x="177" y="107"/>
                    </a:lnTo>
                    <a:lnTo>
                      <a:pt x="177" y="105"/>
                    </a:lnTo>
                    <a:lnTo>
                      <a:pt x="175" y="102"/>
                    </a:lnTo>
                    <a:lnTo>
                      <a:pt x="177" y="100"/>
                    </a:lnTo>
                    <a:lnTo>
                      <a:pt x="177" y="98"/>
                    </a:lnTo>
                    <a:lnTo>
                      <a:pt x="177" y="96"/>
                    </a:lnTo>
                    <a:lnTo>
                      <a:pt x="178" y="95"/>
                    </a:lnTo>
                    <a:lnTo>
                      <a:pt x="177" y="95"/>
                    </a:lnTo>
                    <a:lnTo>
                      <a:pt x="177" y="93"/>
                    </a:lnTo>
                    <a:lnTo>
                      <a:pt x="177" y="91"/>
                    </a:lnTo>
                    <a:lnTo>
                      <a:pt x="175" y="90"/>
                    </a:lnTo>
                    <a:lnTo>
                      <a:pt x="173" y="90"/>
                    </a:lnTo>
                    <a:lnTo>
                      <a:pt x="173" y="91"/>
                    </a:lnTo>
                    <a:lnTo>
                      <a:pt x="171" y="93"/>
                    </a:lnTo>
                    <a:lnTo>
                      <a:pt x="170" y="93"/>
                    </a:lnTo>
                    <a:lnTo>
                      <a:pt x="170" y="95"/>
                    </a:lnTo>
                    <a:lnTo>
                      <a:pt x="171" y="100"/>
                    </a:lnTo>
                    <a:lnTo>
                      <a:pt x="171" y="102"/>
                    </a:lnTo>
                    <a:lnTo>
                      <a:pt x="173" y="105"/>
                    </a:lnTo>
                    <a:lnTo>
                      <a:pt x="173" y="108"/>
                    </a:lnTo>
                    <a:lnTo>
                      <a:pt x="171" y="107"/>
                    </a:lnTo>
                    <a:lnTo>
                      <a:pt x="171" y="105"/>
                    </a:lnTo>
                    <a:lnTo>
                      <a:pt x="171" y="103"/>
                    </a:lnTo>
                    <a:lnTo>
                      <a:pt x="170" y="102"/>
                    </a:lnTo>
                    <a:lnTo>
                      <a:pt x="170" y="98"/>
                    </a:lnTo>
                    <a:lnTo>
                      <a:pt x="168" y="98"/>
                    </a:lnTo>
                    <a:lnTo>
                      <a:pt x="168" y="100"/>
                    </a:lnTo>
                    <a:lnTo>
                      <a:pt x="166" y="100"/>
                    </a:lnTo>
                    <a:lnTo>
                      <a:pt x="166" y="98"/>
                    </a:lnTo>
                    <a:lnTo>
                      <a:pt x="166" y="95"/>
                    </a:lnTo>
                    <a:lnTo>
                      <a:pt x="166" y="91"/>
                    </a:lnTo>
                    <a:lnTo>
                      <a:pt x="166" y="90"/>
                    </a:lnTo>
                    <a:lnTo>
                      <a:pt x="168" y="88"/>
                    </a:lnTo>
                    <a:lnTo>
                      <a:pt x="168" y="86"/>
                    </a:lnTo>
                    <a:lnTo>
                      <a:pt x="170" y="86"/>
                    </a:lnTo>
                    <a:lnTo>
                      <a:pt x="171" y="86"/>
                    </a:lnTo>
                    <a:lnTo>
                      <a:pt x="173" y="86"/>
                    </a:lnTo>
                    <a:lnTo>
                      <a:pt x="173" y="85"/>
                    </a:lnTo>
                    <a:lnTo>
                      <a:pt x="177" y="88"/>
                    </a:lnTo>
                    <a:lnTo>
                      <a:pt x="178" y="88"/>
                    </a:lnTo>
                    <a:lnTo>
                      <a:pt x="178" y="86"/>
                    </a:lnTo>
                    <a:lnTo>
                      <a:pt x="180" y="85"/>
                    </a:lnTo>
                    <a:lnTo>
                      <a:pt x="180" y="83"/>
                    </a:lnTo>
                    <a:lnTo>
                      <a:pt x="178" y="81"/>
                    </a:lnTo>
                    <a:lnTo>
                      <a:pt x="178" y="80"/>
                    </a:lnTo>
                    <a:lnTo>
                      <a:pt x="177" y="80"/>
                    </a:lnTo>
                    <a:lnTo>
                      <a:pt x="175" y="76"/>
                    </a:lnTo>
                    <a:lnTo>
                      <a:pt x="173" y="74"/>
                    </a:lnTo>
                    <a:lnTo>
                      <a:pt x="173" y="73"/>
                    </a:lnTo>
                    <a:lnTo>
                      <a:pt x="173" y="71"/>
                    </a:lnTo>
                    <a:lnTo>
                      <a:pt x="171" y="71"/>
                    </a:lnTo>
                    <a:lnTo>
                      <a:pt x="171" y="69"/>
                    </a:lnTo>
                    <a:lnTo>
                      <a:pt x="171" y="68"/>
                    </a:lnTo>
                    <a:lnTo>
                      <a:pt x="173" y="66"/>
                    </a:lnTo>
                    <a:lnTo>
                      <a:pt x="171" y="66"/>
                    </a:lnTo>
                    <a:lnTo>
                      <a:pt x="171" y="68"/>
                    </a:lnTo>
                    <a:lnTo>
                      <a:pt x="168" y="68"/>
                    </a:lnTo>
                    <a:lnTo>
                      <a:pt x="166" y="68"/>
                    </a:lnTo>
                    <a:lnTo>
                      <a:pt x="165" y="66"/>
                    </a:lnTo>
                    <a:lnTo>
                      <a:pt x="165" y="64"/>
                    </a:lnTo>
                    <a:lnTo>
                      <a:pt x="165" y="63"/>
                    </a:lnTo>
                    <a:lnTo>
                      <a:pt x="165" y="64"/>
                    </a:lnTo>
                    <a:lnTo>
                      <a:pt x="166" y="63"/>
                    </a:lnTo>
                    <a:lnTo>
                      <a:pt x="166" y="61"/>
                    </a:lnTo>
                    <a:lnTo>
                      <a:pt x="165" y="59"/>
                    </a:lnTo>
                    <a:lnTo>
                      <a:pt x="165" y="61"/>
                    </a:lnTo>
                    <a:lnTo>
                      <a:pt x="163" y="61"/>
                    </a:lnTo>
                    <a:lnTo>
                      <a:pt x="163" y="59"/>
                    </a:lnTo>
                    <a:lnTo>
                      <a:pt x="165" y="57"/>
                    </a:lnTo>
                    <a:lnTo>
                      <a:pt x="166" y="57"/>
                    </a:lnTo>
                    <a:lnTo>
                      <a:pt x="171" y="57"/>
                    </a:lnTo>
                    <a:lnTo>
                      <a:pt x="173" y="57"/>
                    </a:lnTo>
                    <a:lnTo>
                      <a:pt x="171" y="57"/>
                    </a:lnTo>
                    <a:lnTo>
                      <a:pt x="175" y="59"/>
                    </a:lnTo>
                    <a:lnTo>
                      <a:pt x="175" y="61"/>
                    </a:lnTo>
                    <a:lnTo>
                      <a:pt x="175" y="64"/>
                    </a:lnTo>
                    <a:lnTo>
                      <a:pt x="177" y="64"/>
                    </a:lnTo>
                    <a:lnTo>
                      <a:pt x="177" y="66"/>
                    </a:lnTo>
                    <a:lnTo>
                      <a:pt x="180" y="64"/>
                    </a:lnTo>
                    <a:lnTo>
                      <a:pt x="180" y="63"/>
                    </a:lnTo>
                    <a:lnTo>
                      <a:pt x="180" y="61"/>
                    </a:lnTo>
                    <a:lnTo>
                      <a:pt x="180" y="59"/>
                    </a:lnTo>
                    <a:lnTo>
                      <a:pt x="180" y="56"/>
                    </a:lnTo>
                    <a:lnTo>
                      <a:pt x="178" y="54"/>
                    </a:lnTo>
                    <a:lnTo>
                      <a:pt x="178" y="52"/>
                    </a:lnTo>
                    <a:lnTo>
                      <a:pt x="180" y="54"/>
                    </a:lnTo>
                    <a:lnTo>
                      <a:pt x="182" y="54"/>
                    </a:lnTo>
                    <a:lnTo>
                      <a:pt x="182" y="56"/>
                    </a:lnTo>
                    <a:lnTo>
                      <a:pt x="183" y="56"/>
                    </a:lnTo>
                    <a:lnTo>
                      <a:pt x="185" y="54"/>
                    </a:lnTo>
                    <a:lnTo>
                      <a:pt x="187" y="52"/>
                    </a:lnTo>
                    <a:lnTo>
                      <a:pt x="185" y="51"/>
                    </a:lnTo>
                    <a:lnTo>
                      <a:pt x="185" y="49"/>
                    </a:lnTo>
                    <a:lnTo>
                      <a:pt x="183" y="47"/>
                    </a:lnTo>
                    <a:lnTo>
                      <a:pt x="183" y="46"/>
                    </a:lnTo>
                    <a:lnTo>
                      <a:pt x="183" y="44"/>
                    </a:lnTo>
                    <a:lnTo>
                      <a:pt x="183" y="41"/>
                    </a:lnTo>
                    <a:lnTo>
                      <a:pt x="185" y="39"/>
                    </a:lnTo>
                    <a:lnTo>
                      <a:pt x="187" y="37"/>
                    </a:lnTo>
                    <a:lnTo>
                      <a:pt x="185" y="35"/>
                    </a:lnTo>
                    <a:lnTo>
                      <a:pt x="185" y="34"/>
                    </a:lnTo>
                    <a:lnTo>
                      <a:pt x="183" y="32"/>
                    </a:lnTo>
                    <a:lnTo>
                      <a:pt x="180" y="32"/>
                    </a:lnTo>
                    <a:lnTo>
                      <a:pt x="180" y="34"/>
                    </a:lnTo>
                    <a:lnTo>
                      <a:pt x="178" y="34"/>
                    </a:lnTo>
                    <a:lnTo>
                      <a:pt x="177" y="35"/>
                    </a:lnTo>
                    <a:lnTo>
                      <a:pt x="177" y="37"/>
                    </a:lnTo>
                    <a:lnTo>
                      <a:pt x="178" y="37"/>
                    </a:lnTo>
                    <a:lnTo>
                      <a:pt x="178" y="39"/>
                    </a:lnTo>
                    <a:lnTo>
                      <a:pt x="177" y="41"/>
                    </a:lnTo>
                    <a:lnTo>
                      <a:pt x="177" y="39"/>
                    </a:lnTo>
                    <a:lnTo>
                      <a:pt x="175" y="37"/>
                    </a:lnTo>
                    <a:lnTo>
                      <a:pt x="175" y="35"/>
                    </a:lnTo>
                    <a:lnTo>
                      <a:pt x="175" y="34"/>
                    </a:lnTo>
                    <a:lnTo>
                      <a:pt x="175" y="32"/>
                    </a:lnTo>
                    <a:lnTo>
                      <a:pt x="177" y="30"/>
                    </a:lnTo>
                    <a:lnTo>
                      <a:pt x="178" y="30"/>
                    </a:lnTo>
                    <a:lnTo>
                      <a:pt x="177" y="30"/>
                    </a:lnTo>
                    <a:lnTo>
                      <a:pt x="177" y="27"/>
                    </a:lnTo>
                    <a:lnTo>
                      <a:pt x="175" y="27"/>
                    </a:lnTo>
                    <a:lnTo>
                      <a:pt x="175" y="29"/>
                    </a:lnTo>
                    <a:lnTo>
                      <a:pt x="173" y="29"/>
                    </a:lnTo>
                    <a:lnTo>
                      <a:pt x="175" y="25"/>
                    </a:lnTo>
                    <a:lnTo>
                      <a:pt x="175" y="24"/>
                    </a:lnTo>
                    <a:lnTo>
                      <a:pt x="175" y="22"/>
                    </a:lnTo>
                    <a:lnTo>
                      <a:pt x="171" y="17"/>
                    </a:lnTo>
                    <a:lnTo>
                      <a:pt x="175" y="15"/>
                    </a:lnTo>
                    <a:lnTo>
                      <a:pt x="175" y="13"/>
                    </a:lnTo>
                    <a:lnTo>
                      <a:pt x="175" y="12"/>
                    </a:lnTo>
                    <a:lnTo>
                      <a:pt x="173" y="13"/>
                    </a:lnTo>
                    <a:lnTo>
                      <a:pt x="171" y="12"/>
                    </a:lnTo>
                    <a:lnTo>
                      <a:pt x="171" y="10"/>
                    </a:lnTo>
                    <a:lnTo>
                      <a:pt x="173" y="8"/>
                    </a:lnTo>
                    <a:lnTo>
                      <a:pt x="175" y="7"/>
                    </a:lnTo>
                    <a:lnTo>
                      <a:pt x="177" y="7"/>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3" name="Freeform 86"/>
              <p:cNvSpPr>
                <a:spLocks/>
              </p:cNvSpPr>
              <p:nvPr/>
            </p:nvSpPr>
            <p:spPr bwMode="auto">
              <a:xfrm>
                <a:off x="8267779" y="2820251"/>
                <a:ext cx="710208" cy="698722"/>
              </a:xfrm>
              <a:custGeom>
                <a:avLst/>
                <a:gdLst>
                  <a:gd name="T0" fmla="*/ 131 w 371"/>
                  <a:gd name="T1" fmla="*/ 25 h 365"/>
                  <a:gd name="T2" fmla="*/ 139 w 371"/>
                  <a:gd name="T3" fmla="*/ 71 h 365"/>
                  <a:gd name="T4" fmla="*/ 202 w 371"/>
                  <a:gd name="T5" fmla="*/ 83 h 365"/>
                  <a:gd name="T6" fmla="*/ 234 w 371"/>
                  <a:gd name="T7" fmla="*/ 130 h 365"/>
                  <a:gd name="T8" fmla="*/ 253 w 371"/>
                  <a:gd name="T9" fmla="*/ 108 h 365"/>
                  <a:gd name="T10" fmla="*/ 276 w 371"/>
                  <a:gd name="T11" fmla="*/ 89 h 365"/>
                  <a:gd name="T12" fmla="*/ 290 w 371"/>
                  <a:gd name="T13" fmla="*/ 84 h 365"/>
                  <a:gd name="T14" fmla="*/ 310 w 371"/>
                  <a:gd name="T15" fmla="*/ 77 h 365"/>
                  <a:gd name="T16" fmla="*/ 315 w 371"/>
                  <a:gd name="T17" fmla="*/ 69 h 365"/>
                  <a:gd name="T18" fmla="*/ 329 w 371"/>
                  <a:gd name="T19" fmla="*/ 61 h 365"/>
                  <a:gd name="T20" fmla="*/ 347 w 371"/>
                  <a:gd name="T21" fmla="*/ 67 h 365"/>
                  <a:gd name="T22" fmla="*/ 364 w 371"/>
                  <a:gd name="T23" fmla="*/ 81 h 365"/>
                  <a:gd name="T24" fmla="*/ 369 w 371"/>
                  <a:gd name="T25" fmla="*/ 94 h 365"/>
                  <a:gd name="T26" fmla="*/ 347 w 371"/>
                  <a:gd name="T27" fmla="*/ 101 h 365"/>
                  <a:gd name="T28" fmla="*/ 319 w 371"/>
                  <a:gd name="T29" fmla="*/ 110 h 365"/>
                  <a:gd name="T30" fmla="*/ 317 w 371"/>
                  <a:gd name="T31" fmla="*/ 123 h 365"/>
                  <a:gd name="T32" fmla="*/ 309 w 371"/>
                  <a:gd name="T33" fmla="*/ 140 h 365"/>
                  <a:gd name="T34" fmla="*/ 295 w 371"/>
                  <a:gd name="T35" fmla="*/ 152 h 365"/>
                  <a:gd name="T36" fmla="*/ 276 w 371"/>
                  <a:gd name="T37" fmla="*/ 169 h 365"/>
                  <a:gd name="T38" fmla="*/ 270 w 371"/>
                  <a:gd name="T39" fmla="*/ 199 h 365"/>
                  <a:gd name="T40" fmla="*/ 264 w 371"/>
                  <a:gd name="T41" fmla="*/ 208 h 365"/>
                  <a:gd name="T42" fmla="*/ 237 w 371"/>
                  <a:gd name="T43" fmla="*/ 196 h 365"/>
                  <a:gd name="T44" fmla="*/ 231 w 371"/>
                  <a:gd name="T45" fmla="*/ 218 h 365"/>
                  <a:gd name="T46" fmla="*/ 219 w 371"/>
                  <a:gd name="T47" fmla="*/ 245 h 365"/>
                  <a:gd name="T48" fmla="*/ 212 w 371"/>
                  <a:gd name="T49" fmla="*/ 266 h 365"/>
                  <a:gd name="T50" fmla="*/ 200 w 371"/>
                  <a:gd name="T51" fmla="*/ 291 h 365"/>
                  <a:gd name="T52" fmla="*/ 203 w 371"/>
                  <a:gd name="T53" fmla="*/ 301 h 365"/>
                  <a:gd name="T54" fmla="*/ 200 w 371"/>
                  <a:gd name="T55" fmla="*/ 316 h 365"/>
                  <a:gd name="T56" fmla="*/ 176 w 371"/>
                  <a:gd name="T57" fmla="*/ 327 h 365"/>
                  <a:gd name="T58" fmla="*/ 158 w 371"/>
                  <a:gd name="T59" fmla="*/ 333 h 365"/>
                  <a:gd name="T60" fmla="*/ 151 w 371"/>
                  <a:gd name="T61" fmla="*/ 347 h 365"/>
                  <a:gd name="T62" fmla="*/ 132 w 371"/>
                  <a:gd name="T63" fmla="*/ 355 h 365"/>
                  <a:gd name="T64" fmla="*/ 117 w 371"/>
                  <a:gd name="T65" fmla="*/ 350 h 365"/>
                  <a:gd name="T66" fmla="*/ 104 w 371"/>
                  <a:gd name="T67" fmla="*/ 364 h 365"/>
                  <a:gd name="T68" fmla="*/ 87 w 371"/>
                  <a:gd name="T69" fmla="*/ 360 h 365"/>
                  <a:gd name="T70" fmla="*/ 78 w 371"/>
                  <a:gd name="T71" fmla="*/ 357 h 365"/>
                  <a:gd name="T72" fmla="*/ 71 w 371"/>
                  <a:gd name="T73" fmla="*/ 347 h 365"/>
                  <a:gd name="T74" fmla="*/ 65 w 371"/>
                  <a:gd name="T75" fmla="*/ 340 h 365"/>
                  <a:gd name="T76" fmla="*/ 59 w 371"/>
                  <a:gd name="T77" fmla="*/ 337 h 365"/>
                  <a:gd name="T78" fmla="*/ 36 w 371"/>
                  <a:gd name="T79" fmla="*/ 323 h 365"/>
                  <a:gd name="T80" fmla="*/ 26 w 371"/>
                  <a:gd name="T81" fmla="*/ 308 h 365"/>
                  <a:gd name="T82" fmla="*/ 17 w 371"/>
                  <a:gd name="T83" fmla="*/ 296 h 365"/>
                  <a:gd name="T84" fmla="*/ 4 w 371"/>
                  <a:gd name="T85" fmla="*/ 284 h 365"/>
                  <a:gd name="T86" fmla="*/ 4 w 371"/>
                  <a:gd name="T87" fmla="*/ 264 h 365"/>
                  <a:gd name="T88" fmla="*/ 9 w 371"/>
                  <a:gd name="T89" fmla="*/ 254 h 365"/>
                  <a:gd name="T90" fmla="*/ 22 w 371"/>
                  <a:gd name="T91" fmla="*/ 233 h 365"/>
                  <a:gd name="T92" fmla="*/ 31 w 371"/>
                  <a:gd name="T93" fmla="*/ 228 h 365"/>
                  <a:gd name="T94" fmla="*/ 24 w 371"/>
                  <a:gd name="T95" fmla="*/ 211 h 365"/>
                  <a:gd name="T96" fmla="*/ 34 w 371"/>
                  <a:gd name="T97" fmla="*/ 188 h 365"/>
                  <a:gd name="T98" fmla="*/ 48 w 371"/>
                  <a:gd name="T99" fmla="*/ 191 h 365"/>
                  <a:gd name="T100" fmla="*/ 59 w 371"/>
                  <a:gd name="T101" fmla="*/ 189 h 365"/>
                  <a:gd name="T102" fmla="*/ 53 w 371"/>
                  <a:gd name="T103" fmla="*/ 176 h 365"/>
                  <a:gd name="T104" fmla="*/ 65 w 371"/>
                  <a:gd name="T105" fmla="*/ 154 h 365"/>
                  <a:gd name="T106" fmla="*/ 82 w 371"/>
                  <a:gd name="T107" fmla="*/ 142 h 365"/>
                  <a:gd name="T108" fmla="*/ 92 w 371"/>
                  <a:gd name="T109" fmla="*/ 137 h 365"/>
                  <a:gd name="T110" fmla="*/ 107 w 371"/>
                  <a:gd name="T111" fmla="*/ 116 h 365"/>
                  <a:gd name="T112" fmla="*/ 117 w 371"/>
                  <a:gd name="T113" fmla="*/ 84 h 365"/>
                  <a:gd name="T114" fmla="*/ 120 w 371"/>
                  <a:gd name="T115" fmla="*/ 62 h 365"/>
                  <a:gd name="T116" fmla="*/ 126 w 371"/>
                  <a:gd name="T117" fmla="*/ 38 h 365"/>
                  <a:gd name="T118" fmla="*/ 122 w 371"/>
                  <a:gd name="T119" fmla="*/ 16 h 365"/>
                  <a:gd name="T120" fmla="*/ 126 w 371"/>
                  <a:gd name="T12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365">
                    <a:moveTo>
                      <a:pt x="126" y="0"/>
                    </a:moveTo>
                    <a:lnTo>
                      <a:pt x="127" y="3"/>
                    </a:lnTo>
                    <a:lnTo>
                      <a:pt x="127" y="5"/>
                    </a:lnTo>
                    <a:lnTo>
                      <a:pt x="129" y="11"/>
                    </a:lnTo>
                    <a:lnTo>
                      <a:pt x="129" y="16"/>
                    </a:lnTo>
                    <a:lnTo>
                      <a:pt x="131" y="25"/>
                    </a:lnTo>
                    <a:lnTo>
                      <a:pt x="134" y="47"/>
                    </a:lnTo>
                    <a:lnTo>
                      <a:pt x="136" y="49"/>
                    </a:lnTo>
                    <a:lnTo>
                      <a:pt x="137" y="57"/>
                    </a:lnTo>
                    <a:lnTo>
                      <a:pt x="137" y="64"/>
                    </a:lnTo>
                    <a:lnTo>
                      <a:pt x="139" y="69"/>
                    </a:lnTo>
                    <a:lnTo>
                      <a:pt x="139" y="71"/>
                    </a:lnTo>
                    <a:lnTo>
                      <a:pt x="143" y="93"/>
                    </a:lnTo>
                    <a:lnTo>
                      <a:pt x="151" y="91"/>
                    </a:lnTo>
                    <a:lnTo>
                      <a:pt x="159" y="89"/>
                    </a:lnTo>
                    <a:lnTo>
                      <a:pt x="190" y="84"/>
                    </a:lnTo>
                    <a:lnTo>
                      <a:pt x="195" y="84"/>
                    </a:lnTo>
                    <a:lnTo>
                      <a:pt x="202" y="83"/>
                    </a:lnTo>
                    <a:lnTo>
                      <a:pt x="214" y="79"/>
                    </a:lnTo>
                    <a:lnTo>
                      <a:pt x="226" y="77"/>
                    </a:lnTo>
                    <a:lnTo>
                      <a:pt x="229" y="98"/>
                    </a:lnTo>
                    <a:lnTo>
                      <a:pt x="232" y="123"/>
                    </a:lnTo>
                    <a:lnTo>
                      <a:pt x="232" y="125"/>
                    </a:lnTo>
                    <a:lnTo>
                      <a:pt x="234" y="130"/>
                    </a:lnTo>
                    <a:lnTo>
                      <a:pt x="239" y="125"/>
                    </a:lnTo>
                    <a:lnTo>
                      <a:pt x="241" y="122"/>
                    </a:lnTo>
                    <a:lnTo>
                      <a:pt x="248" y="113"/>
                    </a:lnTo>
                    <a:lnTo>
                      <a:pt x="249" y="111"/>
                    </a:lnTo>
                    <a:lnTo>
                      <a:pt x="253" y="110"/>
                    </a:lnTo>
                    <a:lnTo>
                      <a:pt x="253" y="108"/>
                    </a:lnTo>
                    <a:lnTo>
                      <a:pt x="261" y="98"/>
                    </a:lnTo>
                    <a:lnTo>
                      <a:pt x="261" y="96"/>
                    </a:lnTo>
                    <a:lnTo>
                      <a:pt x="263" y="96"/>
                    </a:lnTo>
                    <a:lnTo>
                      <a:pt x="264" y="98"/>
                    </a:lnTo>
                    <a:lnTo>
                      <a:pt x="270" y="98"/>
                    </a:lnTo>
                    <a:lnTo>
                      <a:pt x="276" y="89"/>
                    </a:lnTo>
                    <a:lnTo>
                      <a:pt x="278" y="81"/>
                    </a:lnTo>
                    <a:lnTo>
                      <a:pt x="280" y="77"/>
                    </a:lnTo>
                    <a:lnTo>
                      <a:pt x="283" y="77"/>
                    </a:lnTo>
                    <a:lnTo>
                      <a:pt x="283" y="79"/>
                    </a:lnTo>
                    <a:lnTo>
                      <a:pt x="283" y="81"/>
                    </a:lnTo>
                    <a:lnTo>
                      <a:pt x="290" y="84"/>
                    </a:lnTo>
                    <a:lnTo>
                      <a:pt x="292" y="84"/>
                    </a:lnTo>
                    <a:lnTo>
                      <a:pt x="293" y="84"/>
                    </a:lnTo>
                    <a:lnTo>
                      <a:pt x="300" y="84"/>
                    </a:lnTo>
                    <a:lnTo>
                      <a:pt x="309" y="83"/>
                    </a:lnTo>
                    <a:lnTo>
                      <a:pt x="310" y="81"/>
                    </a:lnTo>
                    <a:lnTo>
                      <a:pt x="310" y="77"/>
                    </a:lnTo>
                    <a:lnTo>
                      <a:pt x="309" y="77"/>
                    </a:lnTo>
                    <a:lnTo>
                      <a:pt x="307" y="77"/>
                    </a:lnTo>
                    <a:lnTo>
                      <a:pt x="307" y="76"/>
                    </a:lnTo>
                    <a:lnTo>
                      <a:pt x="309" y="72"/>
                    </a:lnTo>
                    <a:lnTo>
                      <a:pt x="314" y="69"/>
                    </a:lnTo>
                    <a:lnTo>
                      <a:pt x="315" y="69"/>
                    </a:lnTo>
                    <a:lnTo>
                      <a:pt x="317" y="69"/>
                    </a:lnTo>
                    <a:lnTo>
                      <a:pt x="320" y="69"/>
                    </a:lnTo>
                    <a:lnTo>
                      <a:pt x="324" y="64"/>
                    </a:lnTo>
                    <a:lnTo>
                      <a:pt x="325" y="61"/>
                    </a:lnTo>
                    <a:lnTo>
                      <a:pt x="327" y="61"/>
                    </a:lnTo>
                    <a:lnTo>
                      <a:pt x="329" y="61"/>
                    </a:lnTo>
                    <a:lnTo>
                      <a:pt x="332" y="61"/>
                    </a:lnTo>
                    <a:lnTo>
                      <a:pt x="336" y="62"/>
                    </a:lnTo>
                    <a:lnTo>
                      <a:pt x="339" y="64"/>
                    </a:lnTo>
                    <a:lnTo>
                      <a:pt x="341" y="66"/>
                    </a:lnTo>
                    <a:lnTo>
                      <a:pt x="342" y="67"/>
                    </a:lnTo>
                    <a:lnTo>
                      <a:pt x="347" y="67"/>
                    </a:lnTo>
                    <a:lnTo>
                      <a:pt x="351" y="67"/>
                    </a:lnTo>
                    <a:lnTo>
                      <a:pt x="353" y="69"/>
                    </a:lnTo>
                    <a:lnTo>
                      <a:pt x="354" y="74"/>
                    </a:lnTo>
                    <a:lnTo>
                      <a:pt x="358" y="74"/>
                    </a:lnTo>
                    <a:lnTo>
                      <a:pt x="359" y="76"/>
                    </a:lnTo>
                    <a:lnTo>
                      <a:pt x="364" y="81"/>
                    </a:lnTo>
                    <a:lnTo>
                      <a:pt x="368" y="84"/>
                    </a:lnTo>
                    <a:lnTo>
                      <a:pt x="366" y="89"/>
                    </a:lnTo>
                    <a:lnTo>
                      <a:pt x="368" y="89"/>
                    </a:lnTo>
                    <a:lnTo>
                      <a:pt x="369" y="91"/>
                    </a:lnTo>
                    <a:lnTo>
                      <a:pt x="371" y="91"/>
                    </a:lnTo>
                    <a:lnTo>
                      <a:pt x="369" y="94"/>
                    </a:lnTo>
                    <a:lnTo>
                      <a:pt x="369" y="96"/>
                    </a:lnTo>
                    <a:lnTo>
                      <a:pt x="368" y="96"/>
                    </a:lnTo>
                    <a:lnTo>
                      <a:pt x="368" y="98"/>
                    </a:lnTo>
                    <a:lnTo>
                      <a:pt x="368" y="99"/>
                    </a:lnTo>
                    <a:lnTo>
                      <a:pt x="366" y="111"/>
                    </a:lnTo>
                    <a:lnTo>
                      <a:pt x="347" y="101"/>
                    </a:lnTo>
                    <a:lnTo>
                      <a:pt x="329" y="91"/>
                    </a:lnTo>
                    <a:lnTo>
                      <a:pt x="319" y="86"/>
                    </a:lnTo>
                    <a:lnTo>
                      <a:pt x="319" y="98"/>
                    </a:lnTo>
                    <a:lnTo>
                      <a:pt x="320" y="98"/>
                    </a:lnTo>
                    <a:lnTo>
                      <a:pt x="320" y="101"/>
                    </a:lnTo>
                    <a:lnTo>
                      <a:pt x="319" y="110"/>
                    </a:lnTo>
                    <a:lnTo>
                      <a:pt x="317" y="113"/>
                    </a:lnTo>
                    <a:lnTo>
                      <a:pt x="317" y="115"/>
                    </a:lnTo>
                    <a:lnTo>
                      <a:pt x="319" y="116"/>
                    </a:lnTo>
                    <a:lnTo>
                      <a:pt x="319" y="118"/>
                    </a:lnTo>
                    <a:lnTo>
                      <a:pt x="319" y="122"/>
                    </a:lnTo>
                    <a:lnTo>
                      <a:pt x="317" y="123"/>
                    </a:lnTo>
                    <a:lnTo>
                      <a:pt x="314" y="127"/>
                    </a:lnTo>
                    <a:lnTo>
                      <a:pt x="312" y="130"/>
                    </a:lnTo>
                    <a:lnTo>
                      <a:pt x="310" y="133"/>
                    </a:lnTo>
                    <a:lnTo>
                      <a:pt x="312" y="135"/>
                    </a:lnTo>
                    <a:lnTo>
                      <a:pt x="310" y="135"/>
                    </a:lnTo>
                    <a:lnTo>
                      <a:pt x="309" y="140"/>
                    </a:lnTo>
                    <a:lnTo>
                      <a:pt x="302" y="149"/>
                    </a:lnTo>
                    <a:lnTo>
                      <a:pt x="300" y="149"/>
                    </a:lnTo>
                    <a:lnTo>
                      <a:pt x="300" y="147"/>
                    </a:lnTo>
                    <a:lnTo>
                      <a:pt x="298" y="150"/>
                    </a:lnTo>
                    <a:lnTo>
                      <a:pt x="297" y="150"/>
                    </a:lnTo>
                    <a:lnTo>
                      <a:pt x="295" y="152"/>
                    </a:lnTo>
                    <a:lnTo>
                      <a:pt x="295" y="155"/>
                    </a:lnTo>
                    <a:lnTo>
                      <a:pt x="293" y="160"/>
                    </a:lnTo>
                    <a:lnTo>
                      <a:pt x="292" y="166"/>
                    </a:lnTo>
                    <a:lnTo>
                      <a:pt x="280" y="159"/>
                    </a:lnTo>
                    <a:lnTo>
                      <a:pt x="276" y="167"/>
                    </a:lnTo>
                    <a:lnTo>
                      <a:pt x="276" y="169"/>
                    </a:lnTo>
                    <a:lnTo>
                      <a:pt x="275" y="176"/>
                    </a:lnTo>
                    <a:lnTo>
                      <a:pt x="273" y="182"/>
                    </a:lnTo>
                    <a:lnTo>
                      <a:pt x="273" y="184"/>
                    </a:lnTo>
                    <a:lnTo>
                      <a:pt x="271" y="191"/>
                    </a:lnTo>
                    <a:lnTo>
                      <a:pt x="270" y="198"/>
                    </a:lnTo>
                    <a:lnTo>
                      <a:pt x="270" y="199"/>
                    </a:lnTo>
                    <a:lnTo>
                      <a:pt x="268" y="201"/>
                    </a:lnTo>
                    <a:lnTo>
                      <a:pt x="266" y="205"/>
                    </a:lnTo>
                    <a:lnTo>
                      <a:pt x="264" y="206"/>
                    </a:lnTo>
                    <a:lnTo>
                      <a:pt x="266" y="206"/>
                    </a:lnTo>
                    <a:lnTo>
                      <a:pt x="264" y="206"/>
                    </a:lnTo>
                    <a:lnTo>
                      <a:pt x="264" y="208"/>
                    </a:lnTo>
                    <a:lnTo>
                      <a:pt x="263" y="208"/>
                    </a:lnTo>
                    <a:lnTo>
                      <a:pt x="249" y="206"/>
                    </a:lnTo>
                    <a:lnTo>
                      <a:pt x="244" y="199"/>
                    </a:lnTo>
                    <a:lnTo>
                      <a:pt x="242" y="198"/>
                    </a:lnTo>
                    <a:lnTo>
                      <a:pt x="241" y="196"/>
                    </a:lnTo>
                    <a:lnTo>
                      <a:pt x="237" y="196"/>
                    </a:lnTo>
                    <a:lnTo>
                      <a:pt x="232" y="194"/>
                    </a:lnTo>
                    <a:lnTo>
                      <a:pt x="232" y="203"/>
                    </a:lnTo>
                    <a:lnTo>
                      <a:pt x="231" y="208"/>
                    </a:lnTo>
                    <a:lnTo>
                      <a:pt x="232" y="210"/>
                    </a:lnTo>
                    <a:lnTo>
                      <a:pt x="232" y="211"/>
                    </a:lnTo>
                    <a:lnTo>
                      <a:pt x="231" y="218"/>
                    </a:lnTo>
                    <a:lnTo>
                      <a:pt x="226" y="227"/>
                    </a:lnTo>
                    <a:lnTo>
                      <a:pt x="227" y="230"/>
                    </a:lnTo>
                    <a:lnTo>
                      <a:pt x="220" y="238"/>
                    </a:lnTo>
                    <a:lnTo>
                      <a:pt x="219" y="240"/>
                    </a:lnTo>
                    <a:lnTo>
                      <a:pt x="219" y="243"/>
                    </a:lnTo>
                    <a:lnTo>
                      <a:pt x="219" y="245"/>
                    </a:lnTo>
                    <a:lnTo>
                      <a:pt x="219" y="247"/>
                    </a:lnTo>
                    <a:lnTo>
                      <a:pt x="220" y="249"/>
                    </a:lnTo>
                    <a:lnTo>
                      <a:pt x="219" y="254"/>
                    </a:lnTo>
                    <a:lnTo>
                      <a:pt x="217" y="257"/>
                    </a:lnTo>
                    <a:lnTo>
                      <a:pt x="215" y="260"/>
                    </a:lnTo>
                    <a:lnTo>
                      <a:pt x="212" y="266"/>
                    </a:lnTo>
                    <a:lnTo>
                      <a:pt x="207" y="272"/>
                    </a:lnTo>
                    <a:lnTo>
                      <a:pt x="207" y="274"/>
                    </a:lnTo>
                    <a:lnTo>
                      <a:pt x="205" y="276"/>
                    </a:lnTo>
                    <a:lnTo>
                      <a:pt x="202" y="284"/>
                    </a:lnTo>
                    <a:lnTo>
                      <a:pt x="200" y="289"/>
                    </a:lnTo>
                    <a:lnTo>
                      <a:pt x="200" y="291"/>
                    </a:lnTo>
                    <a:lnTo>
                      <a:pt x="200" y="293"/>
                    </a:lnTo>
                    <a:lnTo>
                      <a:pt x="198" y="296"/>
                    </a:lnTo>
                    <a:lnTo>
                      <a:pt x="200" y="299"/>
                    </a:lnTo>
                    <a:lnTo>
                      <a:pt x="202" y="299"/>
                    </a:lnTo>
                    <a:lnTo>
                      <a:pt x="202" y="301"/>
                    </a:lnTo>
                    <a:lnTo>
                      <a:pt x="203" y="301"/>
                    </a:lnTo>
                    <a:lnTo>
                      <a:pt x="205" y="301"/>
                    </a:lnTo>
                    <a:lnTo>
                      <a:pt x="203" y="304"/>
                    </a:lnTo>
                    <a:lnTo>
                      <a:pt x="200" y="306"/>
                    </a:lnTo>
                    <a:lnTo>
                      <a:pt x="200" y="311"/>
                    </a:lnTo>
                    <a:lnTo>
                      <a:pt x="198" y="313"/>
                    </a:lnTo>
                    <a:lnTo>
                      <a:pt x="200" y="316"/>
                    </a:lnTo>
                    <a:lnTo>
                      <a:pt x="192" y="323"/>
                    </a:lnTo>
                    <a:lnTo>
                      <a:pt x="190" y="325"/>
                    </a:lnTo>
                    <a:lnTo>
                      <a:pt x="188" y="327"/>
                    </a:lnTo>
                    <a:lnTo>
                      <a:pt x="187" y="325"/>
                    </a:lnTo>
                    <a:lnTo>
                      <a:pt x="185" y="320"/>
                    </a:lnTo>
                    <a:lnTo>
                      <a:pt x="176" y="327"/>
                    </a:lnTo>
                    <a:lnTo>
                      <a:pt x="166" y="335"/>
                    </a:lnTo>
                    <a:lnTo>
                      <a:pt x="165" y="335"/>
                    </a:lnTo>
                    <a:lnTo>
                      <a:pt x="163" y="333"/>
                    </a:lnTo>
                    <a:lnTo>
                      <a:pt x="161" y="332"/>
                    </a:lnTo>
                    <a:lnTo>
                      <a:pt x="158" y="332"/>
                    </a:lnTo>
                    <a:lnTo>
                      <a:pt x="158" y="333"/>
                    </a:lnTo>
                    <a:lnTo>
                      <a:pt x="158" y="337"/>
                    </a:lnTo>
                    <a:lnTo>
                      <a:pt x="159" y="338"/>
                    </a:lnTo>
                    <a:lnTo>
                      <a:pt x="156" y="343"/>
                    </a:lnTo>
                    <a:lnTo>
                      <a:pt x="154" y="343"/>
                    </a:lnTo>
                    <a:lnTo>
                      <a:pt x="153" y="345"/>
                    </a:lnTo>
                    <a:lnTo>
                      <a:pt x="151" y="347"/>
                    </a:lnTo>
                    <a:lnTo>
                      <a:pt x="149" y="347"/>
                    </a:lnTo>
                    <a:lnTo>
                      <a:pt x="146" y="347"/>
                    </a:lnTo>
                    <a:lnTo>
                      <a:pt x="141" y="349"/>
                    </a:lnTo>
                    <a:lnTo>
                      <a:pt x="139" y="350"/>
                    </a:lnTo>
                    <a:lnTo>
                      <a:pt x="136" y="352"/>
                    </a:lnTo>
                    <a:lnTo>
                      <a:pt x="132" y="355"/>
                    </a:lnTo>
                    <a:lnTo>
                      <a:pt x="131" y="355"/>
                    </a:lnTo>
                    <a:lnTo>
                      <a:pt x="122" y="350"/>
                    </a:lnTo>
                    <a:lnTo>
                      <a:pt x="119" y="347"/>
                    </a:lnTo>
                    <a:lnTo>
                      <a:pt x="117" y="347"/>
                    </a:lnTo>
                    <a:lnTo>
                      <a:pt x="117" y="349"/>
                    </a:lnTo>
                    <a:lnTo>
                      <a:pt x="117" y="350"/>
                    </a:lnTo>
                    <a:lnTo>
                      <a:pt x="117" y="349"/>
                    </a:lnTo>
                    <a:lnTo>
                      <a:pt x="115" y="349"/>
                    </a:lnTo>
                    <a:lnTo>
                      <a:pt x="115" y="354"/>
                    </a:lnTo>
                    <a:lnTo>
                      <a:pt x="109" y="359"/>
                    </a:lnTo>
                    <a:lnTo>
                      <a:pt x="109" y="360"/>
                    </a:lnTo>
                    <a:lnTo>
                      <a:pt x="104" y="364"/>
                    </a:lnTo>
                    <a:lnTo>
                      <a:pt x="95" y="365"/>
                    </a:lnTo>
                    <a:lnTo>
                      <a:pt x="93" y="364"/>
                    </a:lnTo>
                    <a:lnTo>
                      <a:pt x="90" y="362"/>
                    </a:lnTo>
                    <a:lnTo>
                      <a:pt x="88" y="362"/>
                    </a:lnTo>
                    <a:lnTo>
                      <a:pt x="88" y="360"/>
                    </a:lnTo>
                    <a:lnTo>
                      <a:pt x="87" y="360"/>
                    </a:lnTo>
                    <a:lnTo>
                      <a:pt x="87" y="359"/>
                    </a:lnTo>
                    <a:lnTo>
                      <a:pt x="85" y="359"/>
                    </a:lnTo>
                    <a:lnTo>
                      <a:pt x="83" y="359"/>
                    </a:lnTo>
                    <a:lnTo>
                      <a:pt x="80" y="359"/>
                    </a:lnTo>
                    <a:lnTo>
                      <a:pt x="78" y="359"/>
                    </a:lnTo>
                    <a:lnTo>
                      <a:pt x="78" y="357"/>
                    </a:lnTo>
                    <a:lnTo>
                      <a:pt x="76" y="355"/>
                    </a:lnTo>
                    <a:lnTo>
                      <a:pt x="75" y="355"/>
                    </a:lnTo>
                    <a:lnTo>
                      <a:pt x="75" y="354"/>
                    </a:lnTo>
                    <a:lnTo>
                      <a:pt x="73" y="354"/>
                    </a:lnTo>
                    <a:lnTo>
                      <a:pt x="71" y="352"/>
                    </a:lnTo>
                    <a:lnTo>
                      <a:pt x="71" y="347"/>
                    </a:lnTo>
                    <a:lnTo>
                      <a:pt x="70" y="345"/>
                    </a:lnTo>
                    <a:lnTo>
                      <a:pt x="68" y="343"/>
                    </a:lnTo>
                    <a:lnTo>
                      <a:pt x="66" y="343"/>
                    </a:lnTo>
                    <a:lnTo>
                      <a:pt x="65" y="343"/>
                    </a:lnTo>
                    <a:lnTo>
                      <a:pt x="65" y="342"/>
                    </a:lnTo>
                    <a:lnTo>
                      <a:pt x="65" y="340"/>
                    </a:lnTo>
                    <a:lnTo>
                      <a:pt x="68" y="338"/>
                    </a:lnTo>
                    <a:lnTo>
                      <a:pt x="70" y="337"/>
                    </a:lnTo>
                    <a:lnTo>
                      <a:pt x="65" y="335"/>
                    </a:lnTo>
                    <a:lnTo>
                      <a:pt x="63" y="335"/>
                    </a:lnTo>
                    <a:lnTo>
                      <a:pt x="63" y="337"/>
                    </a:lnTo>
                    <a:lnTo>
                      <a:pt x="59" y="337"/>
                    </a:lnTo>
                    <a:lnTo>
                      <a:pt x="53" y="335"/>
                    </a:lnTo>
                    <a:lnTo>
                      <a:pt x="53" y="333"/>
                    </a:lnTo>
                    <a:lnTo>
                      <a:pt x="51" y="332"/>
                    </a:lnTo>
                    <a:lnTo>
                      <a:pt x="43" y="328"/>
                    </a:lnTo>
                    <a:lnTo>
                      <a:pt x="41" y="327"/>
                    </a:lnTo>
                    <a:lnTo>
                      <a:pt x="36" y="323"/>
                    </a:lnTo>
                    <a:lnTo>
                      <a:pt x="36" y="321"/>
                    </a:lnTo>
                    <a:lnTo>
                      <a:pt x="32" y="320"/>
                    </a:lnTo>
                    <a:lnTo>
                      <a:pt x="32" y="318"/>
                    </a:lnTo>
                    <a:lnTo>
                      <a:pt x="34" y="316"/>
                    </a:lnTo>
                    <a:lnTo>
                      <a:pt x="32" y="315"/>
                    </a:lnTo>
                    <a:lnTo>
                      <a:pt x="26" y="308"/>
                    </a:lnTo>
                    <a:lnTo>
                      <a:pt x="24" y="306"/>
                    </a:lnTo>
                    <a:lnTo>
                      <a:pt x="19" y="303"/>
                    </a:lnTo>
                    <a:lnTo>
                      <a:pt x="15" y="301"/>
                    </a:lnTo>
                    <a:lnTo>
                      <a:pt x="15" y="299"/>
                    </a:lnTo>
                    <a:lnTo>
                      <a:pt x="19" y="296"/>
                    </a:lnTo>
                    <a:lnTo>
                      <a:pt x="17" y="296"/>
                    </a:lnTo>
                    <a:lnTo>
                      <a:pt x="15" y="294"/>
                    </a:lnTo>
                    <a:lnTo>
                      <a:pt x="14" y="294"/>
                    </a:lnTo>
                    <a:lnTo>
                      <a:pt x="10" y="291"/>
                    </a:lnTo>
                    <a:lnTo>
                      <a:pt x="10" y="289"/>
                    </a:lnTo>
                    <a:lnTo>
                      <a:pt x="5" y="284"/>
                    </a:lnTo>
                    <a:lnTo>
                      <a:pt x="4" y="284"/>
                    </a:lnTo>
                    <a:lnTo>
                      <a:pt x="2" y="282"/>
                    </a:lnTo>
                    <a:lnTo>
                      <a:pt x="0" y="279"/>
                    </a:lnTo>
                    <a:lnTo>
                      <a:pt x="2" y="271"/>
                    </a:lnTo>
                    <a:lnTo>
                      <a:pt x="4" y="271"/>
                    </a:lnTo>
                    <a:lnTo>
                      <a:pt x="5" y="269"/>
                    </a:lnTo>
                    <a:lnTo>
                      <a:pt x="4" y="264"/>
                    </a:lnTo>
                    <a:lnTo>
                      <a:pt x="2" y="257"/>
                    </a:lnTo>
                    <a:lnTo>
                      <a:pt x="0" y="254"/>
                    </a:lnTo>
                    <a:lnTo>
                      <a:pt x="0" y="252"/>
                    </a:lnTo>
                    <a:lnTo>
                      <a:pt x="4" y="254"/>
                    </a:lnTo>
                    <a:lnTo>
                      <a:pt x="7" y="254"/>
                    </a:lnTo>
                    <a:lnTo>
                      <a:pt x="9" y="254"/>
                    </a:lnTo>
                    <a:lnTo>
                      <a:pt x="21" y="247"/>
                    </a:lnTo>
                    <a:lnTo>
                      <a:pt x="22" y="247"/>
                    </a:lnTo>
                    <a:lnTo>
                      <a:pt x="22" y="245"/>
                    </a:lnTo>
                    <a:lnTo>
                      <a:pt x="22" y="237"/>
                    </a:lnTo>
                    <a:lnTo>
                      <a:pt x="22" y="235"/>
                    </a:lnTo>
                    <a:lnTo>
                      <a:pt x="22" y="233"/>
                    </a:lnTo>
                    <a:lnTo>
                      <a:pt x="24" y="232"/>
                    </a:lnTo>
                    <a:lnTo>
                      <a:pt x="24" y="230"/>
                    </a:lnTo>
                    <a:lnTo>
                      <a:pt x="26" y="230"/>
                    </a:lnTo>
                    <a:lnTo>
                      <a:pt x="27" y="230"/>
                    </a:lnTo>
                    <a:lnTo>
                      <a:pt x="31" y="230"/>
                    </a:lnTo>
                    <a:lnTo>
                      <a:pt x="31" y="228"/>
                    </a:lnTo>
                    <a:lnTo>
                      <a:pt x="31" y="227"/>
                    </a:lnTo>
                    <a:lnTo>
                      <a:pt x="29" y="218"/>
                    </a:lnTo>
                    <a:lnTo>
                      <a:pt x="27" y="216"/>
                    </a:lnTo>
                    <a:lnTo>
                      <a:pt x="27" y="213"/>
                    </a:lnTo>
                    <a:lnTo>
                      <a:pt x="26" y="213"/>
                    </a:lnTo>
                    <a:lnTo>
                      <a:pt x="24" y="211"/>
                    </a:lnTo>
                    <a:lnTo>
                      <a:pt x="26" y="210"/>
                    </a:lnTo>
                    <a:lnTo>
                      <a:pt x="27" y="208"/>
                    </a:lnTo>
                    <a:lnTo>
                      <a:pt x="29" y="201"/>
                    </a:lnTo>
                    <a:lnTo>
                      <a:pt x="32" y="193"/>
                    </a:lnTo>
                    <a:lnTo>
                      <a:pt x="32" y="191"/>
                    </a:lnTo>
                    <a:lnTo>
                      <a:pt x="34" y="188"/>
                    </a:lnTo>
                    <a:lnTo>
                      <a:pt x="36" y="186"/>
                    </a:lnTo>
                    <a:lnTo>
                      <a:pt x="36" y="184"/>
                    </a:lnTo>
                    <a:lnTo>
                      <a:pt x="37" y="184"/>
                    </a:lnTo>
                    <a:lnTo>
                      <a:pt x="44" y="186"/>
                    </a:lnTo>
                    <a:lnTo>
                      <a:pt x="46" y="189"/>
                    </a:lnTo>
                    <a:lnTo>
                      <a:pt x="48" y="191"/>
                    </a:lnTo>
                    <a:lnTo>
                      <a:pt x="48" y="193"/>
                    </a:lnTo>
                    <a:lnTo>
                      <a:pt x="46" y="196"/>
                    </a:lnTo>
                    <a:lnTo>
                      <a:pt x="48" y="198"/>
                    </a:lnTo>
                    <a:lnTo>
                      <a:pt x="51" y="196"/>
                    </a:lnTo>
                    <a:lnTo>
                      <a:pt x="59" y="191"/>
                    </a:lnTo>
                    <a:lnTo>
                      <a:pt x="59" y="189"/>
                    </a:lnTo>
                    <a:lnTo>
                      <a:pt x="58" y="182"/>
                    </a:lnTo>
                    <a:lnTo>
                      <a:pt x="56" y="181"/>
                    </a:lnTo>
                    <a:lnTo>
                      <a:pt x="54" y="179"/>
                    </a:lnTo>
                    <a:lnTo>
                      <a:pt x="53" y="179"/>
                    </a:lnTo>
                    <a:lnTo>
                      <a:pt x="53" y="177"/>
                    </a:lnTo>
                    <a:lnTo>
                      <a:pt x="53" y="176"/>
                    </a:lnTo>
                    <a:lnTo>
                      <a:pt x="58" y="174"/>
                    </a:lnTo>
                    <a:lnTo>
                      <a:pt x="56" y="166"/>
                    </a:lnTo>
                    <a:lnTo>
                      <a:pt x="56" y="164"/>
                    </a:lnTo>
                    <a:lnTo>
                      <a:pt x="58" y="160"/>
                    </a:lnTo>
                    <a:lnTo>
                      <a:pt x="59" y="157"/>
                    </a:lnTo>
                    <a:lnTo>
                      <a:pt x="65" y="154"/>
                    </a:lnTo>
                    <a:lnTo>
                      <a:pt x="70" y="145"/>
                    </a:lnTo>
                    <a:lnTo>
                      <a:pt x="75" y="138"/>
                    </a:lnTo>
                    <a:lnTo>
                      <a:pt x="76" y="137"/>
                    </a:lnTo>
                    <a:lnTo>
                      <a:pt x="78" y="138"/>
                    </a:lnTo>
                    <a:lnTo>
                      <a:pt x="80" y="138"/>
                    </a:lnTo>
                    <a:lnTo>
                      <a:pt x="82" y="142"/>
                    </a:lnTo>
                    <a:lnTo>
                      <a:pt x="82" y="144"/>
                    </a:lnTo>
                    <a:lnTo>
                      <a:pt x="83" y="144"/>
                    </a:lnTo>
                    <a:lnTo>
                      <a:pt x="85" y="142"/>
                    </a:lnTo>
                    <a:lnTo>
                      <a:pt x="88" y="138"/>
                    </a:lnTo>
                    <a:lnTo>
                      <a:pt x="90" y="137"/>
                    </a:lnTo>
                    <a:lnTo>
                      <a:pt x="92" y="137"/>
                    </a:lnTo>
                    <a:lnTo>
                      <a:pt x="93" y="137"/>
                    </a:lnTo>
                    <a:lnTo>
                      <a:pt x="95" y="137"/>
                    </a:lnTo>
                    <a:lnTo>
                      <a:pt x="100" y="128"/>
                    </a:lnTo>
                    <a:lnTo>
                      <a:pt x="104" y="122"/>
                    </a:lnTo>
                    <a:lnTo>
                      <a:pt x="105" y="118"/>
                    </a:lnTo>
                    <a:lnTo>
                      <a:pt x="107" y="116"/>
                    </a:lnTo>
                    <a:lnTo>
                      <a:pt x="112" y="111"/>
                    </a:lnTo>
                    <a:lnTo>
                      <a:pt x="115" y="110"/>
                    </a:lnTo>
                    <a:lnTo>
                      <a:pt x="117" y="108"/>
                    </a:lnTo>
                    <a:lnTo>
                      <a:pt x="119" y="99"/>
                    </a:lnTo>
                    <a:lnTo>
                      <a:pt x="119" y="98"/>
                    </a:lnTo>
                    <a:lnTo>
                      <a:pt x="117" y="84"/>
                    </a:lnTo>
                    <a:lnTo>
                      <a:pt x="117" y="79"/>
                    </a:lnTo>
                    <a:lnTo>
                      <a:pt x="117" y="77"/>
                    </a:lnTo>
                    <a:lnTo>
                      <a:pt x="120" y="72"/>
                    </a:lnTo>
                    <a:lnTo>
                      <a:pt x="120" y="71"/>
                    </a:lnTo>
                    <a:lnTo>
                      <a:pt x="120" y="64"/>
                    </a:lnTo>
                    <a:lnTo>
                      <a:pt x="120" y="62"/>
                    </a:lnTo>
                    <a:lnTo>
                      <a:pt x="120" y="59"/>
                    </a:lnTo>
                    <a:lnTo>
                      <a:pt x="120" y="52"/>
                    </a:lnTo>
                    <a:lnTo>
                      <a:pt x="122" y="49"/>
                    </a:lnTo>
                    <a:lnTo>
                      <a:pt x="124" y="42"/>
                    </a:lnTo>
                    <a:lnTo>
                      <a:pt x="124" y="40"/>
                    </a:lnTo>
                    <a:lnTo>
                      <a:pt x="126" y="38"/>
                    </a:lnTo>
                    <a:lnTo>
                      <a:pt x="126" y="35"/>
                    </a:lnTo>
                    <a:lnTo>
                      <a:pt x="126" y="33"/>
                    </a:lnTo>
                    <a:lnTo>
                      <a:pt x="124" y="30"/>
                    </a:lnTo>
                    <a:lnTo>
                      <a:pt x="124" y="27"/>
                    </a:lnTo>
                    <a:lnTo>
                      <a:pt x="122" y="22"/>
                    </a:lnTo>
                    <a:lnTo>
                      <a:pt x="122" y="16"/>
                    </a:lnTo>
                    <a:lnTo>
                      <a:pt x="115" y="8"/>
                    </a:lnTo>
                    <a:lnTo>
                      <a:pt x="117" y="5"/>
                    </a:lnTo>
                    <a:lnTo>
                      <a:pt x="119" y="3"/>
                    </a:lnTo>
                    <a:lnTo>
                      <a:pt x="120" y="3"/>
                    </a:lnTo>
                    <a:lnTo>
                      <a:pt x="124" y="1"/>
                    </a:lnTo>
                    <a:lnTo>
                      <a:pt x="126" y="0"/>
                    </a:lnTo>
                    <a:close/>
                  </a:path>
                </a:pathLst>
              </a:custGeom>
              <a:solidFill>
                <a:srgbClr val="8DFBD4"/>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Freeform 87"/>
              <p:cNvSpPr>
                <a:spLocks noEditPoints="1"/>
              </p:cNvSpPr>
              <p:nvPr/>
            </p:nvSpPr>
            <p:spPr bwMode="auto">
              <a:xfrm>
                <a:off x="6627219" y="1727183"/>
                <a:ext cx="846123" cy="907381"/>
              </a:xfrm>
              <a:custGeom>
                <a:avLst/>
                <a:gdLst>
                  <a:gd name="T0" fmla="*/ 437 w 442"/>
                  <a:gd name="T1" fmla="*/ 161 h 474"/>
                  <a:gd name="T2" fmla="*/ 432 w 442"/>
                  <a:gd name="T3" fmla="*/ 150 h 474"/>
                  <a:gd name="T4" fmla="*/ 151 w 442"/>
                  <a:gd name="T5" fmla="*/ 32 h 474"/>
                  <a:gd name="T6" fmla="*/ 153 w 442"/>
                  <a:gd name="T7" fmla="*/ 27 h 474"/>
                  <a:gd name="T8" fmla="*/ 154 w 442"/>
                  <a:gd name="T9" fmla="*/ 32 h 474"/>
                  <a:gd name="T10" fmla="*/ 141 w 442"/>
                  <a:gd name="T11" fmla="*/ 32 h 474"/>
                  <a:gd name="T12" fmla="*/ 136 w 442"/>
                  <a:gd name="T13" fmla="*/ 49 h 474"/>
                  <a:gd name="T14" fmla="*/ 149 w 442"/>
                  <a:gd name="T15" fmla="*/ 44 h 474"/>
                  <a:gd name="T16" fmla="*/ 169 w 442"/>
                  <a:gd name="T17" fmla="*/ 52 h 474"/>
                  <a:gd name="T18" fmla="*/ 210 w 442"/>
                  <a:gd name="T19" fmla="*/ 79 h 474"/>
                  <a:gd name="T20" fmla="*/ 295 w 442"/>
                  <a:gd name="T21" fmla="*/ 101 h 474"/>
                  <a:gd name="T22" fmla="*/ 330 w 442"/>
                  <a:gd name="T23" fmla="*/ 105 h 474"/>
                  <a:gd name="T24" fmla="*/ 346 w 442"/>
                  <a:gd name="T25" fmla="*/ 122 h 474"/>
                  <a:gd name="T26" fmla="*/ 369 w 442"/>
                  <a:gd name="T27" fmla="*/ 150 h 474"/>
                  <a:gd name="T28" fmla="*/ 383 w 442"/>
                  <a:gd name="T29" fmla="*/ 162 h 474"/>
                  <a:gd name="T30" fmla="*/ 388 w 442"/>
                  <a:gd name="T31" fmla="*/ 198 h 474"/>
                  <a:gd name="T32" fmla="*/ 373 w 442"/>
                  <a:gd name="T33" fmla="*/ 215 h 474"/>
                  <a:gd name="T34" fmla="*/ 363 w 442"/>
                  <a:gd name="T35" fmla="*/ 238 h 474"/>
                  <a:gd name="T36" fmla="*/ 371 w 442"/>
                  <a:gd name="T37" fmla="*/ 247 h 474"/>
                  <a:gd name="T38" fmla="*/ 383 w 442"/>
                  <a:gd name="T39" fmla="*/ 233 h 474"/>
                  <a:gd name="T40" fmla="*/ 393 w 442"/>
                  <a:gd name="T41" fmla="*/ 213 h 474"/>
                  <a:gd name="T42" fmla="*/ 405 w 442"/>
                  <a:gd name="T43" fmla="*/ 208 h 474"/>
                  <a:gd name="T44" fmla="*/ 413 w 442"/>
                  <a:gd name="T45" fmla="*/ 183 h 474"/>
                  <a:gd name="T46" fmla="*/ 424 w 442"/>
                  <a:gd name="T47" fmla="*/ 169 h 474"/>
                  <a:gd name="T48" fmla="*/ 430 w 442"/>
                  <a:gd name="T49" fmla="*/ 172 h 474"/>
                  <a:gd name="T50" fmla="*/ 424 w 442"/>
                  <a:gd name="T51" fmla="*/ 191 h 474"/>
                  <a:gd name="T52" fmla="*/ 418 w 442"/>
                  <a:gd name="T53" fmla="*/ 210 h 474"/>
                  <a:gd name="T54" fmla="*/ 408 w 442"/>
                  <a:gd name="T55" fmla="*/ 230 h 474"/>
                  <a:gd name="T56" fmla="*/ 402 w 442"/>
                  <a:gd name="T57" fmla="*/ 252 h 474"/>
                  <a:gd name="T58" fmla="*/ 403 w 442"/>
                  <a:gd name="T59" fmla="*/ 276 h 474"/>
                  <a:gd name="T60" fmla="*/ 395 w 442"/>
                  <a:gd name="T61" fmla="*/ 296 h 474"/>
                  <a:gd name="T62" fmla="*/ 391 w 442"/>
                  <a:gd name="T63" fmla="*/ 318 h 474"/>
                  <a:gd name="T64" fmla="*/ 390 w 442"/>
                  <a:gd name="T65" fmla="*/ 349 h 474"/>
                  <a:gd name="T66" fmla="*/ 383 w 442"/>
                  <a:gd name="T67" fmla="*/ 377 h 474"/>
                  <a:gd name="T68" fmla="*/ 388 w 442"/>
                  <a:gd name="T69" fmla="*/ 396 h 474"/>
                  <a:gd name="T70" fmla="*/ 391 w 442"/>
                  <a:gd name="T71" fmla="*/ 418 h 474"/>
                  <a:gd name="T72" fmla="*/ 398 w 442"/>
                  <a:gd name="T73" fmla="*/ 438 h 474"/>
                  <a:gd name="T74" fmla="*/ 386 w 442"/>
                  <a:gd name="T75" fmla="*/ 459 h 474"/>
                  <a:gd name="T76" fmla="*/ 308 w 442"/>
                  <a:gd name="T77" fmla="*/ 465 h 474"/>
                  <a:gd name="T78" fmla="*/ 271 w 442"/>
                  <a:gd name="T79" fmla="*/ 467 h 474"/>
                  <a:gd name="T80" fmla="*/ 244 w 442"/>
                  <a:gd name="T81" fmla="*/ 469 h 474"/>
                  <a:gd name="T82" fmla="*/ 200 w 442"/>
                  <a:gd name="T83" fmla="*/ 472 h 474"/>
                  <a:gd name="T84" fmla="*/ 171 w 442"/>
                  <a:gd name="T85" fmla="*/ 459 h 474"/>
                  <a:gd name="T86" fmla="*/ 139 w 442"/>
                  <a:gd name="T87" fmla="*/ 418 h 474"/>
                  <a:gd name="T88" fmla="*/ 127 w 442"/>
                  <a:gd name="T89" fmla="*/ 357 h 474"/>
                  <a:gd name="T90" fmla="*/ 97 w 442"/>
                  <a:gd name="T91" fmla="*/ 315 h 474"/>
                  <a:gd name="T92" fmla="*/ 61 w 442"/>
                  <a:gd name="T93" fmla="*/ 283 h 474"/>
                  <a:gd name="T94" fmla="*/ 24 w 442"/>
                  <a:gd name="T95" fmla="*/ 262 h 474"/>
                  <a:gd name="T96" fmla="*/ 10 w 442"/>
                  <a:gd name="T97" fmla="*/ 203 h 474"/>
                  <a:gd name="T98" fmla="*/ 0 w 442"/>
                  <a:gd name="T99" fmla="*/ 150 h 474"/>
                  <a:gd name="T100" fmla="*/ 41 w 442"/>
                  <a:gd name="T101" fmla="*/ 108 h 474"/>
                  <a:gd name="T102" fmla="*/ 39 w 442"/>
                  <a:gd name="T103" fmla="*/ 54 h 474"/>
                  <a:gd name="T104" fmla="*/ 56 w 442"/>
                  <a:gd name="T105" fmla="*/ 45 h 474"/>
                  <a:gd name="T106" fmla="*/ 78 w 442"/>
                  <a:gd name="T107" fmla="*/ 44 h 474"/>
                  <a:gd name="T108" fmla="*/ 103 w 442"/>
                  <a:gd name="T109" fmla="*/ 33 h 474"/>
                  <a:gd name="T110" fmla="*/ 119 w 442"/>
                  <a:gd name="T111" fmla="*/ 27 h 474"/>
                  <a:gd name="T112" fmla="*/ 130 w 442"/>
                  <a:gd name="T113" fmla="*/ 17 h 474"/>
                  <a:gd name="T114" fmla="*/ 154 w 442"/>
                  <a:gd name="T115" fmla="*/ 20 h 474"/>
                  <a:gd name="T116" fmla="*/ 166 w 442"/>
                  <a:gd name="T117" fmla="*/ 8 h 474"/>
                  <a:gd name="T118" fmla="*/ 169 w 442"/>
                  <a:gd name="T119" fmla="*/ 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2" h="474">
                    <a:moveTo>
                      <a:pt x="396" y="193"/>
                    </a:moveTo>
                    <a:lnTo>
                      <a:pt x="395" y="193"/>
                    </a:lnTo>
                    <a:lnTo>
                      <a:pt x="395" y="191"/>
                    </a:lnTo>
                    <a:lnTo>
                      <a:pt x="396" y="191"/>
                    </a:lnTo>
                    <a:lnTo>
                      <a:pt x="396" y="193"/>
                    </a:lnTo>
                    <a:close/>
                    <a:moveTo>
                      <a:pt x="442" y="150"/>
                    </a:moveTo>
                    <a:lnTo>
                      <a:pt x="440" y="152"/>
                    </a:lnTo>
                    <a:lnTo>
                      <a:pt x="440" y="154"/>
                    </a:lnTo>
                    <a:lnTo>
                      <a:pt x="440" y="155"/>
                    </a:lnTo>
                    <a:lnTo>
                      <a:pt x="439" y="155"/>
                    </a:lnTo>
                    <a:lnTo>
                      <a:pt x="439" y="157"/>
                    </a:lnTo>
                    <a:lnTo>
                      <a:pt x="439" y="159"/>
                    </a:lnTo>
                    <a:lnTo>
                      <a:pt x="437" y="159"/>
                    </a:lnTo>
                    <a:lnTo>
                      <a:pt x="437" y="161"/>
                    </a:lnTo>
                    <a:lnTo>
                      <a:pt x="437" y="162"/>
                    </a:lnTo>
                    <a:lnTo>
                      <a:pt x="437" y="164"/>
                    </a:lnTo>
                    <a:lnTo>
                      <a:pt x="437" y="162"/>
                    </a:lnTo>
                    <a:lnTo>
                      <a:pt x="435" y="162"/>
                    </a:lnTo>
                    <a:lnTo>
                      <a:pt x="435" y="161"/>
                    </a:lnTo>
                    <a:lnTo>
                      <a:pt x="434" y="159"/>
                    </a:lnTo>
                    <a:lnTo>
                      <a:pt x="432" y="159"/>
                    </a:lnTo>
                    <a:lnTo>
                      <a:pt x="432" y="157"/>
                    </a:lnTo>
                    <a:lnTo>
                      <a:pt x="434" y="157"/>
                    </a:lnTo>
                    <a:lnTo>
                      <a:pt x="434" y="155"/>
                    </a:lnTo>
                    <a:lnTo>
                      <a:pt x="432" y="155"/>
                    </a:lnTo>
                    <a:lnTo>
                      <a:pt x="432" y="154"/>
                    </a:lnTo>
                    <a:lnTo>
                      <a:pt x="432" y="152"/>
                    </a:lnTo>
                    <a:lnTo>
                      <a:pt x="432" y="150"/>
                    </a:lnTo>
                    <a:lnTo>
                      <a:pt x="434" y="150"/>
                    </a:lnTo>
                    <a:lnTo>
                      <a:pt x="434" y="152"/>
                    </a:lnTo>
                    <a:lnTo>
                      <a:pt x="435" y="152"/>
                    </a:lnTo>
                    <a:lnTo>
                      <a:pt x="437" y="152"/>
                    </a:lnTo>
                    <a:lnTo>
                      <a:pt x="437" y="150"/>
                    </a:lnTo>
                    <a:lnTo>
                      <a:pt x="439" y="150"/>
                    </a:lnTo>
                    <a:lnTo>
                      <a:pt x="439" y="152"/>
                    </a:lnTo>
                    <a:lnTo>
                      <a:pt x="440" y="150"/>
                    </a:lnTo>
                    <a:lnTo>
                      <a:pt x="440" y="149"/>
                    </a:lnTo>
                    <a:lnTo>
                      <a:pt x="442" y="149"/>
                    </a:lnTo>
                    <a:lnTo>
                      <a:pt x="442" y="150"/>
                    </a:lnTo>
                    <a:close/>
                    <a:moveTo>
                      <a:pt x="154" y="32"/>
                    </a:moveTo>
                    <a:lnTo>
                      <a:pt x="153" y="32"/>
                    </a:lnTo>
                    <a:lnTo>
                      <a:pt x="151" y="32"/>
                    </a:lnTo>
                    <a:lnTo>
                      <a:pt x="149" y="32"/>
                    </a:lnTo>
                    <a:lnTo>
                      <a:pt x="149" y="33"/>
                    </a:lnTo>
                    <a:lnTo>
                      <a:pt x="147" y="35"/>
                    </a:lnTo>
                    <a:lnTo>
                      <a:pt x="146" y="35"/>
                    </a:lnTo>
                    <a:lnTo>
                      <a:pt x="146" y="33"/>
                    </a:lnTo>
                    <a:lnTo>
                      <a:pt x="144" y="33"/>
                    </a:lnTo>
                    <a:lnTo>
                      <a:pt x="144" y="32"/>
                    </a:lnTo>
                    <a:lnTo>
                      <a:pt x="146" y="32"/>
                    </a:lnTo>
                    <a:lnTo>
                      <a:pt x="147" y="32"/>
                    </a:lnTo>
                    <a:lnTo>
                      <a:pt x="147" y="30"/>
                    </a:lnTo>
                    <a:lnTo>
                      <a:pt x="149" y="30"/>
                    </a:lnTo>
                    <a:lnTo>
                      <a:pt x="149" y="28"/>
                    </a:lnTo>
                    <a:lnTo>
                      <a:pt x="151" y="28"/>
                    </a:lnTo>
                    <a:lnTo>
                      <a:pt x="153" y="27"/>
                    </a:lnTo>
                    <a:lnTo>
                      <a:pt x="154" y="25"/>
                    </a:lnTo>
                    <a:lnTo>
                      <a:pt x="156" y="23"/>
                    </a:lnTo>
                    <a:lnTo>
                      <a:pt x="156" y="22"/>
                    </a:lnTo>
                    <a:lnTo>
                      <a:pt x="158" y="22"/>
                    </a:lnTo>
                    <a:lnTo>
                      <a:pt x="158" y="23"/>
                    </a:lnTo>
                    <a:lnTo>
                      <a:pt x="159" y="23"/>
                    </a:lnTo>
                    <a:lnTo>
                      <a:pt x="159" y="25"/>
                    </a:lnTo>
                    <a:lnTo>
                      <a:pt x="158" y="27"/>
                    </a:lnTo>
                    <a:lnTo>
                      <a:pt x="156" y="27"/>
                    </a:lnTo>
                    <a:lnTo>
                      <a:pt x="154" y="28"/>
                    </a:lnTo>
                    <a:lnTo>
                      <a:pt x="153" y="28"/>
                    </a:lnTo>
                    <a:lnTo>
                      <a:pt x="153" y="30"/>
                    </a:lnTo>
                    <a:lnTo>
                      <a:pt x="154" y="30"/>
                    </a:lnTo>
                    <a:lnTo>
                      <a:pt x="154" y="32"/>
                    </a:lnTo>
                    <a:close/>
                    <a:moveTo>
                      <a:pt x="142" y="17"/>
                    </a:moveTo>
                    <a:lnTo>
                      <a:pt x="144" y="18"/>
                    </a:lnTo>
                    <a:lnTo>
                      <a:pt x="146" y="20"/>
                    </a:lnTo>
                    <a:lnTo>
                      <a:pt x="147" y="20"/>
                    </a:lnTo>
                    <a:lnTo>
                      <a:pt x="147" y="22"/>
                    </a:lnTo>
                    <a:lnTo>
                      <a:pt x="146" y="22"/>
                    </a:lnTo>
                    <a:lnTo>
                      <a:pt x="146" y="23"/>
                    </a:lnTo>
                    <a:lnTo>
                      <a:pt x="146" y="25"/>
                    </a:lnTo>
                    <a:lnTo>
                      <a:pt x="144" y="27"/>
                    </a:lnTo>
                    <a:lnTo>
                      <a:pt x="144" y="28"/>
                    </a:lnTo>
                    <a:lnTo>
                      <a:pt x="144" y="30"/>
                    </a:lnTo>
                    <a:lnTo>
                      <a:pt x="142" y="30"/>
                    </a:lnTo>
                    <a:lnTo>
                      <a:pt x="142" y="32"/>
                    </a:lnTo>
                    <a:lnTo>
                      <a:pt x="141" y="32"/>
                    </a:lnTo>
                    <a:lnTo>
                      <a:pt x="141" y="33"/>
                    </a:lnTo>
                    <a:lnTo>
                      <a:pt x="139" y="33"/>
                    </a:lnTo>
                    <a:lnTo>
                      <a:pt x="141" y="33"/>
                    </a:lnTo>
                    <a:lnTo>
                      <a:pt x="139" y="35"/>
                    </a:lnTo>
                    <a:lnTo>
                      <a:pt x="139" y="37"/>
                    </a:lnTo>
                    <a:lnTo>
                      <a:pt x="139" y="39"/>
                    </a:lnTo>
                    <a:lnTo>
                      <a:pt x="139" y="40"/>
                    </a:lnTo>
                    <a:lnTo>
                      <a:pt x="141" y="40"/>
                    </a:lnTo>
                    <a:lnTo>
                      <a:pt x="141" y="42"/>
                    </a:lnTo>
                    <a:lnTo>
                      <a:pt x="141" y="44"/>
                    </a:lnTo>
                    <a:lnTo>
                      <a:pt x="139" y="44"/>
                    </a:lnTo>
                    <a:lnTo>
                      <a:pt x="139" y="45"/>
                    </a:lnTo>
                    <a:lnTo>
                      <a:pt x="137" y="45"/>
                    </a:lnTo>
                    <a:lnTo>
                      <a:pt x="136" y="49"/>
                    </a:lnTo>
                    <a:lnTo>
                      <a:pt x="136" y="50"/>
                    </a:lnTo>
                    <a:lnTo>
                      <a:pt x="136" y="52"/>
                    </a:lnTo>
                    <a:lnTo>
                      <a:pt x="134" y="52"/>
                    </a:lnTo>
                    <a:lnTo>
                      <a:pt x="136" y="52"/>
                    </a:lnTo>
                    <a:lnTo>
                      <a:pt x="136" y="54"/>
                    </a:lnTo>
                    <a:lnTo>
                      <a:pt x="137" y="54"/>
                    </a:lnTo>
                    <a:lnTo>
                      <a:pt x="139" y="52"/>
                    </a:lnTo>
                    <a:lnTo>
                      <a:pt x="141" y="52"/>
                    </a:lnTo>
                    <a:lnTo>
                      <a:pt x="141" y="50"/>
                    </a:lnTo>
                    <a:lnTo>
                      <a:pt x="142" y="50"/>
                    </a:lnTo>
                    <a:lnTo>
                      <a:pt x="146" y="49"/>
                    </a:lnTo>
                    <a:lnTo>
                      <a:pt x="147" y="47"/>
                    </a:lnTo>
                    <a:lnTo>
                      <a:pt x="147" y="45"/>
                    </a:lnTo>
                    <a:lnTo>
                      <a:pt x="149" y="44"/>
                    </a:lnTo>
                    <a:lnTo>
                      <a:pt x="149" y="42"/>
                    </a:lnTo>
                    <a:lnTo>
                      <a:pt x="151" y="42"/>
                    </a:lnTo>
                    <a:lnTo>
                      <a:pt x="151" y="44"/>
                    </a:lnTo>
                    <a:lnTo>
                      <a:pt x="153" y="44"/>
                    </a:lnTo>
                    <a:lnTo>
                      <a:pt x="156" y="47"/>
                    </a:lnTo>
                    <a:lnTo>
                      <a:pt x="158" y="49"/>
                    </a:lnTo>
                    <a:lnTo>
                      <a:pt x="159" y="49"/>
                    </a:lnTo>
                    <a:lnTo>
                      <a:pt x="159" y="50"/>
                    </a:lnTo>
                    <a:lnTo>
                      <a:pt x="161" y="50"/>
                    </a:lnTo>
                    <a:lnTo>
                      <a:pt x="163" y="52"/>
                    </a:lnTo>
                    <a:lnTo>
                      <a:pt x="164" y="52"/>
                    </a:lnTo>
                    <a:lnTo>
                      <a:pt x="166" y="52"/>
                    </a:lnTo>
                    <a:lnTo>
                      <a:pt x="168" y="52"/>
                    </a:lnTo>
                    <a:lnTo>
                      <a:pt x="169" y="52"/>
                    </a:lnTo>
                    <a:lnTo>
                      <a:pt x="171" y="54"/>
                    </a:lnTo>
                    <a:lnTo>
                      <a:pt x="173" y="54"/>
                    </a:lnTo>
                    <a:lnTo>
                      <a:pt x="175" y="55"/>
                    </a:lnTo>
                    <a:lnTo>
                      <a:pt x="176" y="55"/>
                    </a:lnTo>
                    <a:lnTo>
                      <a:pt x="178" y="55"/>
                    </a:lnTo>
                    <a:lnTo>
                      <a:pt x="181" y="59"/>
                    </a:lnTo>
                    <a:lnTo>
                      <a:pt x="181" y="57"/>
                    </a:lnTo>
                    <a:lnTo>
                      <a:pt x="183" y="57"/>
                    </a:lnTo>
                    <a:lnTo>
                      <a:pt x="188" y="61"/>
                    </a:lnTo>
                    <a:lnTo>
                      <a:pt x="191" y="66"/>
                    </a:lnTo>
                    <a:lnTo>
                      <a:pt x="195" y="72"/>
                    </a:lnTo>
                    <a:lnTo>
                      <a:pt x="195" y="74"/>
                    </a:lnTo>
                    <a:lnTo>
                      <a:pt x="195" y="76"/>
                    </a:lnTo>
                    <a:lnTo>
                      <a:pt x="210" y="79"/>
                    </a:lnTo>
                    <a:lnTo>
                      <a:pt x="212" y="79"/>
                    </a:lnTo>
                    <a:lnTo>
                      <a:pt x="258" y="88"/>
                    </a:lnTo>
                    <a:lnTo>
                      <a:pt x="261" y="89"/>
                    </a:lnTo>
                    <a:lnTo>
                      <a:pt x="263" y="89"/>
                    </a:lnTo>
                    <a:lnTo>
                      <a:pt x="266" y="89"/>
                    </a:lnTo>
                    <a:lnTo>
                      <a:pt x="268" y="91"/>
                    </a:lnTo>
                    <a:lnTo>
                      <a:pt x="273" y="93"/>
                    </a:lnTo>
                    <a:lnTo>
                      <a:pt x="278" y="94"/>
                    </a:lnTo>
                    <a:lnTo>
                      <a:pt x="281" y="96"/>
                    </a:lnTo>
                    <a:lnTo>
                      <a:pt x="283" y="96"/>
                    </a:lnTo>
                    <a:lnTo>
                      <a:pt x="290" y="100"/>
                    </a:lnTo>
                    <a:lnTo>
                      <a:pt x="290" y="101"/>
                    </a:lnTo>
                    <a:lnTo>
                      <a:pt x="291" y="101"/>
                    </a:lnTo>
                    <a:lnTo>
                      <a:pt x="295" y="101"/>
                    </a:lnTo>
                    <a:lnTo>
                      <a:pt x="296" y="100"/>
                    </a:lnTo>
                    <a:lnTo>
                      <a:pt x="298" y="100"/>
                    </a:lnTo>
                    <a:lnTo>
                      <a:pt x="302" y="101"/>
                    </a:lnTo>
                    <a:lnTo>
                      <a:pt x="302" y="103"/>
                    </a:lnTo>
                    <a:lnTo>
                      <a:pt x="303" y="105"/>
                    </a:lnTo>
                    <a:lnTo>
                      <a:pt x="305" y="105"/>
                    </a:lnTo>
                    <a:lnTo>
                      <a:pt x="307" y="103"/>
                    </a:lnTo>
                    <a:lnTo>
                      <a:pt x="312" y="100"/>
                    </a:lnTo>
                    <a:lnTo>
                      <a:pt x="313" y="100"/>
                    </a:lnTo>
                    <a:lnTo>
                      <a:pt x="315" y="101"/>
                    </a:lnTo>
                    <a:lnTo>
                      <a:pt x="315" y="103"/>
                    </a:lnTo>
                    <a:lnTo>
                      <a:pt x="320" y="103"/>
                    </a:lnTo>
                    <a:lnTo>
                      <a:pt x="324" y="101"/>
                    </a:lnTo>
                    <a:lnTo>
                      <a:pt x="330" y="105"/>
                    </a:lnTo>
                    <a:lnTo>
                      <a:pt x="332" y="105"/>
                    </a:lnTo>
                    <a:lnTo>
                      <a:pt x="334" y="105"/>
                    </a:lnTo>
                    <a:lnTo>
                      <a:pt x="335" y="105"/>
                    </a:lnTo>
                    <a:lnTo>
                      <a:pt x="337" y="105"/>
                    </a:lnTo>
                    <a:lnTo>
                      <a:pt x="339" y="105"/>
                    </a:lnTo>
                    <a:lnTo>
                      <a:pt x="341" y="106"/>
                    </a:lnTo>
                    <a:lnTo>
                      <a:pt x="342" y="108"/>
                    </a:lnTo>
                    <a:lnTo>
                      <a:pt x="344" y="108"/>
                    </a:lnTo>
                    <a:lnTo>
                      <a:pt x="346" y="111"/>
                    </a:lnTo>
                    <a:lnTo>
                      <a:pt x="346" y="113"/>
                    </a:lnTo>
                    <a:lnTo>
                      <a:pt x="344" y="115"/>
                    </a:lnTo>
                    <a:lnTo>
                      <a:pt x="344" y="116"/>
                    </a:lnTo>
                    <a:lnTo>
                      <a:pt x="342" y="118"/>
                    </a:lnTo>
                    <a:lnTo>
                      <a:pt x="346" y="122"/>
                    </a:lnTo>
                    <a:lnTo>
                      <a:pt x="347" y="122"/>
                    </a:lnTo>
                    <a:lnTo>
                      <a:pt x="349" y="122"/>
                    </a:lnTo>
                    <a:lnTo>
                      <a:pt x="349" y="120"/>
                    </a:lnTo>
                    <a:lnTo>
                      <a:pt x="352" y="120"/>
                    </a:lnTo>
                    <a:lnTo>
                      <a:pt x="363" y="123"/>
                    </a:lnTo>
                    <a:lnTo>
                      <a:pt x="366" y="127"/>
                    </a:lnTo>
                    <a:lnTo>
                      <a:pt x="368" y="127"/>
                    </a:lnTo>
                    <a:lnTo>
                      <a:pt x="369" y="130"/>
                    </a:lnTo>
                    <a:lnTo>
                      <a:pt x="366" y="132"/>
                    </a:lnTo>
                    <a:lnTo>
                      <a:pt x="366" y="133"/>
                    </a:lnTo>
                    <a:lnTo>
                      <a:pt x="369" y="137"/>
                    </a:lnTo>
                    <a:lnTo>
                      <a:pt x="369" y="142"/>
                    </a:lnTo>
                    <a:lnTo>
                      <a:pt x="371" y="149"/>
                    </a:lnTo>
                    <a:lnTo>
                      <a:pt x="369" y="150"/>
                    </a:lnTo>
                    <a:lnTo>
                      <a:pt x="369" y="152"/>
                    </a:lnTo>
                    <a:lnTo>
                      <a:pt x="366" y="157"/>
                    </a:lnTo>
                    <a:lnTo>
                      <a:pt x="364" y="164"/>
                    </a:lnTo>
                    <a:lnTo>
                      <a:pt x="368" y="166"/>
                    </a:lnTo>
                    <a:lnTo>
                      <a:pt x="369" y="164"/>
                    </a:lnTo>
                    <a:lnTo>
                      <a:pt x="371" y="164"/>
                    </a:lnTo>
                    <a:lnTo>
                      <a:pt x="373" y="164"/>
                    </a:lnTo>
                    <a:lnTo>
                      <a:pt x="374" y="164"/>
                    </a:lnTo>
                    <a:lnTo>
                      <a:pt x="376" y="161"/>
                    </a:lnTo>
                    <a:lnTo>
                      <a:pt x="378" y="159"/>
                    </a:lnTo>
                    <a:lnTo>
                      <a:pt x="380" y="159"/>
                    </a:lnTo>
                    <a:lnTo>
                      <a:pt x="380" y="161"/>
                    </a:lnTo>
                    <a:lnTo>
                      <a:pt x="381" y="161"/>
                    </a:lnTo>
                    <a:lnTo>
                      <a:pt x="383" y="162"/>
                    </a:lnTo>
                    <a:lnTo>
                      <a:pt x="383" y="164"/>
                    </a:lnTo>
                    <a:lnTo>
                      <a:pt x="380" y="172"/>
                    </a:lnTo>
                    <a:lnTo>
                      <a:pt x="380" y="174"/>
                    </a:lnTo>
                    <a:lnTo>
                      <a:pt x="378" y="177"/>
                    </a:lnTo>
                    <a:lnTo>
                      <a:pt x="378" y="179"/>
                    </a:lnTo>
                    <a:lnTo>
                      <a:pt x="376" y="179"/>
                    </a:lnTo>
                    <a:lnTo>
                      <a:pt x="378" y="181"/>
                    </a:lnTo>
                    <a:lnTo>
                      <a:pt x="378" y="183"/>
                    </a:lnTo>
                    <a:lnTo>
                      <a:pt x="385" y="188"/>
                    </a:lnTo>
                    <a:lnTo>
                      <a:pt x="390" y="189"/>
                    </a:lnTo>
                    <a:lnTo>
                      <a:pt x="388" y="189"/>
                    </a:lnTo>
                    <a:lnTo>
                      <a:pt x="388" y="191"/>
                    </a:lnTo>
                    <a:lnTo>
                      <a:pt x="386" y="194"/>
                    </a:lnTo>
                    <a:lnTo>
                      <a:pt x="388" y="198"/>
                    </a:lnTo>
                    <a:lnTo>
                      <a:pt x="388" y="201"/>
                    </a:lnTo>
                    <a:lnTo>
                      <a:pt x="385" y="201"/>
                    </a:lnTo>
                    <a:lnTo>
                      <a:pt x="383" y="201"/>
                    </a:lnTo>
                    <a:lnTo>
                      <a:pt x="378" y="203"/>
                    </a:lnTo>
                    <a:lnTo>
                      <a:pt x="376" y="205"/>
                    </a:lnTo>
                    <a:lnTo>
                      <a:pt x="374" y="205"/>
                    </a:lnTo>
                    <a:lnTo>
                      <a:pt x="373" y="205"/>
                    </a:lnTo>
                    <a:lnTo>
                      <a:pt x="373" y="206"/>
                    </a:lnTo>
                    <a:lnTo>
                      <a:pt x="373" y="208"/>
                    </a:lnTo>
                    <a:lnTo>
                      <a:pt x="373" y="210"/>
                    </a:lnTo>
                    <a:lnTo>
                      <a:pt x="373" y="211"/>
                    </a:lnTo>
                    <a:lnTo>
                      <a:pt x="374" y="211"/>
                    </a:lnTo>
                    <a:lnTo>
                      <a:pt x="373" y="213"/>
                    </a:lnTo>
                    <a:lnTo>
                      <a:pt x="373" y="215"/>
                    </a:lnTo>
                    <a:lnTo>
                      <a:pt x="371" y="215"/>
                    </a:lnTo>
                    <a:lnTo>
                      <a:pt x="371" y="216"/>
                    </a:lnTo>
                    <a:lnTo>
                      <a:pt x="369" y="218"/>
                    </a:lnTo>
                    <a:lnTo>
                      <a:pt x="369" y="220"/>
                    </a:lnTo>
                    <a:lnTo>
                      <a:pt x="368" y="222"/>
                    </a:lnTo>
                    <a:lnTo>
                      <a:pt x="368" y="223"/>
                    </a:lnTo>
                    <a:lnTo>
                      <a:pt x="366" y="227"/>
                    </a:lnTo>
                    <a:lnTo>
                      <a:pt x="364" y="228"/>
                    </a:lnTo>
                    <a:lnTo>
                      <a:pt x="364" y="230"/>
                    </a:lnTo>
                    <a:lnTo>
                      <a:pt x="364" y="232"/>
                    </a:lnTo>
                    <a:lnTo>
                      <a:pt x="364" y="233"/>
                    </a:lnTo>
                    <a:lnTo>
                      <a:pt x="364" y="235"/>
                    </a:lnTo>
                    <a:lnTo>
                      <a:pt x="363" y="237"/>
                    </a:lnTo>
                    <a:lnTo>
                      <a:pt x="363" y="238"/>
                    </a:lnTo>
                    <a:lnTo>
                      <a:pt x="363" y="240"/>
                    </a:lnTo>
                    <a:lnTo>
                      <a:pt x="364" y="242"/>
                    </a:lnTo>
                    <a:lnTo>
                      <a:pt x="363" y="242"/>
                    </a:lnTo>
                    <a:lnTo>
                      <a:pt x="363" y="244"/>
                    </a:lnTo>
                    <a:lnTo>
                      <a:pt x="363" y="245"/>
                    </a:lnTo>
                    <a:lnTo>
                      <a:pt x="361" y="245"/>
                    </a:lnTo>
                    <a:lnTo>
                      <a:pt x="361" y="247"/>
                    </a:lnTo>
                    <a:lnTo>
                      <a:pt x="363" y="249"/>
                    </a:lnTo>
                    <a:lnTo>
                      <a:pt x="364" y="249"/>
                    </a:lnTo>
                    <a:lnTo>
                      <a:pt x="366" y="249"/>
                    </a:lnTo>
                    <a:lnTo>
                      <a:pt x="366" y="250"/>
                    </a:lnTo>
                    <a:lnTo>
                      <a:pt x="369" y="250"/>
                    </a:lnTo>
                    <a:lnTo>
                      <a:pt x="369" y="249"/>
                    </a:lnTo>
                    <a:lnTo>
                      <a:pt x="371" y="247"/>
                    </a:lnTo>
                    <a:lnTo>
                      <a:pt x="371" y="245"/>
                    </a:lnTo>
                    <a:lnTo>
                      <a:pt x="371" y="244"/>
                    </a:lnTo>
                    <a:lnTo>
                      <a:pt x="373" y="244"/>
                    </a:lnTo>
                    <a:lnTo>
                      <a:pt x="373" y="242"/>
                    </a:lnTo>
                    <a:lnTo>
                      <a:pt x="373" y="240"/>
                    </a:lnTo>
                    <a:lnTo>
                      <a:pt x="374" y="240"/>
                    </a:lnTo>
                    <a:lnTo>
                      <a:pt x="376" y="240"/>
                    </a:lnTo>
                    <a:lnTo>
                      <a:pt x="376" y="238"/>
                    </a:lnTo>
                    <a:lnTo>
                      <a:pt x="378" y="237"/>
                    </a:lnTo>
                    <a:lnTo>
                      <a:pt x="380" y="237"/>
                    </a:lnTo>
                    <a:lnTo>
                      <a:pt x="381" y="237"/>
                    </a:lnTo>
                    <a:lnTo>
                      <a:pt x="381" y="235"/>
                    </a:lnTo>
                    <a:lnTo>
                      <a:pt x="381" y="233"/>
                    </a:lnTo>
                    <a:lnTo>
                      <a:pt x="383" y="233"/>
                    </a:lnTo>
                    <a:lnTo>
                      <a:pt x="383" y="232"/>
                    </a:lnTo>
                    <a:lnTo>
                      <a:pt x="383" y="230"/>
                    </a:lnTo>
                    <a:lnTo>
                      <a:pt x="383" y="228"/>
                    </a:lnTo>
                    <a:lnTo>
                      <a:pt x="383" y="227"/>
                    </a:lnTo>
                    <a:lnTo>
                      <a:pt x="385" y="227"/>
                    </a:lnTo>
                    <a:lnTo>
                      <a:pt x="385" y="225"/>
                    </a:lnTo>
                    <a:lnTo>
                      <a:pt x="386" y="223"/>
                    </a:lnTo>
                    <a:lnTo>
                      <a:pt x="386" y="222"/>
                    </a:lnTo>
                    <a:lnTo>
                      <a:pt x="388" y="220"/>
                    </a:lnTo>
                    <a:lnTo>
                      <a:pt x="388" y="218"/>
                    </a:lnTo>
                    <a:lnTo>
                      <a:pt x="390" y="216"/>
                    </a:lnTo>
                    <a:lnTo>
                      <a:pt x="390" y="215"/>
                    </a:lnTo>
                    <a:lnTo>
                      <a:pt x="391" y="213"/>
                    </a:lnTo>
                    <a:lnTo>
                      <a:pt x="393" y="213"/>
                    </a:lnTo>
                    <a:lnTo>
                      <a:pt x="395" y="213"/>
                    </a:lnTo>
                    <a:lnTo>
                      <a:pt x="396" y="213"/>
                    </a:lnTo>
                    <a:lnTo>
                      <a:pt x="396" y="211"/>
                    </a:lnTo>
                    <a:lnTo>
                      <a:pt x="398" y="211"/>
                    </a:lnTo>
                    <a:lnTo>
                      <a:pt x="400" y="211"/>
                    </a:lnTo>
                    <a:lnTo>
                      <a:pt x="402" y="210"/>
                    </a:lnTo>
                    <a:lnTo>
                      <a:pt x="402" y="208"/>
                    </a:lnTo>
                    <a:lnTo>
                      <a:pt x="403" y="208"/>
                    </a:lnTo>
                    <a:lnTo>
                      <a:pt x="403" y="210"/>
                    </a:lnTo>
                    <a:lnTo>
                      <a:pt x="405" y="211"/>
                    </a:lnTo>
                    <a:lnTo>
                      <a:pt x="407" y="211"/>
                    </a:lnTo>
                    <a:lnTo>
                      <a:pt x="407" y="210"/>
                    </a:lnTo>
                    <a:lnTo>
                      <a:pt x="407" y="208"/>
                    </a:lnTo>
                    <a:lnTo>
                      <a:pt x="405" y="208"/>
                    </a:lnTo>
                    <a:lnTo>
                      <a:pt x="405" y="206"/>
                    </a:lnTo>
                    <a:lnTo>
                      <a:pt x="405" y="205"/>
                    </a:lnTo>
                    <a:lnTo>
                      <a:pt x="405" y="203"/>
                    </a:lnTo>
                    <a:lnTo>
                      <a:pt x="407" y="201"/>
                    </a:lnTo>
                    <a:lnTo>
                      <a:pt x="407" y="199"/>
                    </a:lnTo>
                    <a:lnTo>
                      <a:pt x="407" y="198"/>
                    </a:lnTo>
                    <a:lnTo>
                      <a:pt x="408" y="196"/>
                    </a:lnTo>
                    <a:lnTo>
                      <a:pt x="410" y="193"/>
                    </a:lnTo>
                    <a:lnTo>
                      <a:pt x="410" y="191"/>
                    </a:lnTo>
                    <a:lnTo>
                      <a:pt x="412" y="189"/>
                    </a:lnTo>
                    <a:lnTo>
                      <a:pt x="413" y="188"/>
                    </a:lnTo>
                    <a:lnTo>
                      <a:pt x="413" y="186"/>
                    </a:lnTo>
                    <a:lnTo>
                      <a:pt x="413" y="184"/>
                    </a:lnTo>
                    <a:lnTo>
                      <a:pt x="413" y="183"/>
                    </a:lnTo>
                    <a:lnTo>
                      <a:pt x="413" y="181"/>
                    </a:lnTo>
                    <a:lnTo>
                      <a:pt x="413" y="179"/>
                    </a:lnTo>
                    <a:lnTo>
                      <a:pt x="415" y="177"/>
                    </a:lnTo>
                    <a:lnTo>
                      <a:pt x="415" y="179"/>
                    </a:lnTo>
                    <a:lnTo>
                      <a:pt x="417" y="179"/>
                    </a:lnTo>
                    <a:lnTo>
                      <a:pt x="418" y="177"/>
                    </a:lnTo>
                    <a:lnTo>
                      <a:pt x="418" y="176"/>
                    </a:lnTo>
                    <a:lnTo>
                      <a:pt x="420" y="176"/>
                    </a:lnTo>
                    <a:lnTo>
                      <a:pt x="422" y="176"/>
                    </a:lnTo>
                    <a:lnTo>
                      <a:pt x="422" y="174"/>
                    </a:lnTo>
                    <a:lnTo>
                      <a:pt x="422" y="172"/>
                    </a:lnTo>
                    <a:lnTo>
                      <a:pt x="422" y="171"/>
                    </a:lnTo>
                    <a:lnTo>
                      <a:pt x="422" y="169"/>
                    </a:lnTo>
                    <a:lnTo>
                      <a:pt x="424" y="169"/>
                    </a:lnTo>
                    <a:lnTo>
                      <a:pt x="425" y="167"/>
                    </a:lnTo>
                    <a:lnTo>
                      <a:pt x="425" y="166"/>
                    </a:lnTo>
                    <a:lnTo>
                      <a:pt x="425" y="164"/>
                    </a:lnTo>
                    <a:lnTo>
                      <a:pt x="425" y="166"/>
                    </a:lnTo>
                    <a:lnTo>
                      <a:pt x="427" y="166"/>
                    </a:lnTo>
                    <a:lnTo>
                      <a:pt x="429" y="164"/>
                    </a:lnTo>
                    <a:lnTo>
                      <a:pt x="430" y="164"/>
                    </a:lnTo>
                    <a:lnTo>
                      <a:pt x="432" y="164"/>
                    </a:lnTo>
                    <a:lnTo>
                      <a:pt x="432" y="166"/>
                    </a:lnTo>
                    <a:lnTo>
                      <a:pt x="432" y="167"/>
                    </a:lnTo>
                    <a:lnTo>
                      <a:pt x="432" y="169"/>
                    </a:lnTo>
                    <a:lnTo>
                      <a:pt x="432" y="171"/>
                    </a:lnTo>
                    <a:lnTo>
                      <a:pt x="432" y="172"/>
                    </a:lnTo>
                    <a:lnTo>
                      <a:pt x="430" y="172"/>
                    </a:lnTo>
                    <a:lnTo>
                      <a:pt x="430" y="171"/>
                    </a:lnTo>
                    <a:lnTo>
                      <a:pt x="429" y="172"/>
                    </a:lnTo>
                    <a:lnTo>
                      <a:pt x="429" y="177"/>
                    </a:lnTo>
                    <a:lnTo>
                      <a:pt x="429" y="179"/>
                    </a:lnTo>
                    <a:lnTo>
                      <a:pt x="429" y="181"/>
                    </a:lnTo>
                    <a:lnTo>
                      <a:pt x="429" y="183"/>
                    </a:lnTo>
                    <a:lnTo>
                      <a:pt x="429" y="184"/>
                    </a:lnTo>
                    <a:lnTo>
                      <a:pt x="429" y="186"/>
                    </a:lnTo>
                    <a:lnTo>
                      <a:pt x="427" y="186"/>
                    </a:lnTo>
                    <a:lnTo>
                      <a:pt x="427" y="188"/>
                    </a:lnTo>
                    <a:lnTo>
                      <a:pt x="427" y="189"/>
                    </a:lnTo>
                    <a:lnTo>
                      <a:pt x="425" y="189"/>
                    </a:lnTo>
                    <a:lnTo>
                      <a:pt x="424" y="189"/>
                    </a:lnTo>
                    <a:lnTo>
                      <a:pt x="424" y="191"/>
                    </a:lnTo>
                    <a:lnTo>
                      <a:pt x="424" y="193"/>
                    </a:lnTo>
                    <a:lnTo>
                      <a:pt x="424" y="194"/>
                    </a:lnTo>
                    <a:lnTo>
                      <a:pt x="422" y="194"/>
                    </a:lnTo>
                    <a:lnTo>
                      <a:pt x="420" y="196"/>
                    </a:lnTo>
                    <a:lnTo>
                      <a:pt x="420" y="198"/>
                    </a:lnTo>
                    <a:lnTo>
                      <a:pt x="420" y="199"/>
                    </a:lnTo>
                    <a:lnTo>
                      <a:pt x="420" y="201"/>
                    </a:lnTo>
                    <a:lnTo>
                      <a:pt x="422" y="203"/>
                    </a:lnTo>
                    <a:lnTo>
                      <a:pt x="420" y="203"/>
                    </a:lnTo>
                    <a:lnTo>
                      <a:pt x="418" y="205"/>
                    </a:lnTo>
                    <a:lnTo>
                      <a:pt x="418" y="206"/>
                    </a:lnTo>
                    <a:lnTo>
                      <a:pt x="418" y="208"/>
                    </a:lnTo>
                    <a:lnTo>
                      <a:pt x="420" y="208"/>
                    </a:lnTo>
                    <a:lnTo>
                      <a:pt x="418" y="210"/>
                    </a:lnTo>
                    <a:lnTo>
                      <a:pt x="417" y="211"/>
                    </a:lnTo>
                    <a:lnTo>
                      <a:pt x="415" y="211"/>
                    </a:lnTo>
                    <a:lnTo>
                      <a:pt x="415" y="213"/>
                    </a:lnTo>
                    <a:lnTo>
                      <a:pt x="415" y="215"/>
                    </a:lnTo>
                    <a:lnTo>
                      <a:pt x="413" y="216"/>
                    </a:lnTo>
                    <a:lnTo>
                      <a:pt x="412" y="218"/>
                    </a:lnTo>
                    <a:lnTo>
                      <a:pt x="412" y="220"/>
                    </a:lnTo>
                    <a:lnTo>
                      <a:pt x="412" y="223"/>
                    </a:lnTo>
                    <a:lnTo>
                      <a:pt x="412" y="225"/>
                    </a:lnTo>
                    <a:lnTo>
                      <a:pt x="410" y="225"/>
                    </a:lnTo>
                    <a:lnTo>
                      <a:pt x="410" y="227"/>
                    </a:lnTo>
                    <a:lnTo>
                      <a:pt x="410" y="228"/>
                    </a:lnTo>
                    <a:lnTo>
                      <a:pt x="410" y="230"/>
                    </a:lnTo>
                    <a:lnTo>
                      <a:pt x="408" y="230"/>
                    </a:lnTo>
                    <a:lnTo>
                      <a:pt x="408" y="232"/>
                    </a:lnTo>
                    <a:lnTo>
                      <a:pt x="408" y="233"/>
                    </a:lnTo>
                    <a:lnTo>
                      <a:pt x="408" y="235"/>
                    </a:lnTo>
                    <a:lnTo>
                      <a:pt x="407" y="235"/>
                    </a:lnTo>
                    <a:lnTo>
                      <a:pt x="407" y="237"/>
                    </a:lnTo>
                    <a:lnTo>
                      <a:pt x="405" y="238"/>
                    </a:lnTo>
                    <a:lnTo>
                      <a:pt x="405" y="240"/>
                    </a:lnTo>
                    <a:lnTo>
                      <a:pt x="403" y="244"/>
                    </a:lnTo>
                    <a:lnTo>
                      <a:pt x="403" y="245"/>
                    </a:lnTo>
                    <a:lnTo>
                      <a:pt x="403" y="247"/>
                    </a:lnTo>
                    <a:lnTo>
                      <a:pt x="403" y="249"/>
                    </a:lnTo>
                    <a:lnTo>
                      <a:pt x="403" y="250"/>
                    </a:lnTo>
                    <a:lnTo>
                      <a:pt x="403" y="252"/>
                    </a:lnTo>
                    <a:lnTo>
                      <a:pt x="402" y="252"/>
                    </a:lnTo>
                    <a:lnTo>
                      <a:pt x="402" y="254"/>
                    </a:lnTo>
                    <a:lnTo>
                      <a:pt x="402" y="255"/>
                    </a:lnTo>
                    <a:lnTo>
                      <a:pt x="402" y="257"/>
                    </a:lnTo>
                    <a:lnTo>
                      <a:pt x="402" y="259"/>
                    </a:lnTo>
                    <a:lnTo>
                      <a:pt x="402" y="260"/>
                    </a:lnTo>
                    <a:lnTo>
                      <a:pt x="402" y="262"/>
                    </a:lnTo>
                    <a:lnTo>
                      <a:pt x="402" y="264"/>
                    </a:lnTo>
                    <a:lnTo>
                      <a:pt x="400" y="266"/>
                    </a:lnTo>
                    <a:lnTo>
                      <a:pt x="400" y="267"/>
                    </a:lnTo>
                    <a:lnTo>
                      <a:pt x="400" y="269"/>
                    </a:lnTo>
                    <a:lnTo>
                      <a:pt x="400" y="271"/>
                    </a:lnTo>
                    <a:lnTo>
                      <a:pt x="402" y="274"/>
                    </a:lnTo>
                    <a:lnTo>
                      <a:pt x="403" y="274"/>
                    </a:lnTo>
                    <a:lnTo>
                      <a:pt x="403" y="276"/>
                    </a:lnTo>
                    <a:lnTo>
                      <a:pt x="403" y="277"/>
                    </a:lnTo>
                    <a:lnTo>
                      <a:pt x="403" y="279"/>
                    </a:lnTo>
                    <a:lnTo>
                      <a:pt x="403" y="281"/>
                    </a:lnTo>
                    <a:lnTo>
                      <a:pt x="403" y="283"/>
                    </a:lnTo>
                    <a:lnTo>
                      <a:pt x="402" y="284"/>
                    </a:lnTo>
                    <a:lnTo>
                      <a:pt x="402" y="286"/>
                    </a:lnTo>
                    <a:lnTo>
                      <a:pt x="400" y="286"/>
                    </a:lnTo>
                    <a:lnTo>
                      <a:pt x="400" y="288"/>
                    </a:lnTo>
                    <a:lnTo>
                      <a:pt x="398" y="288"/>
                    </a:lnTo>
                    <a:lnTo>
                      <a:pt x="396" y="289"/>
                    </a:lnTo>
                    <a:lnTo>
                      <a:pt x="395" y="291"/>
                    </a:lnTo>
                    <a:lnTo>
                      <a:pt x="395" y="293"/>
                    </a:lnTo>
                    <a:lnTo>
                      <a:pt x="395" y="294"/>
                    </a:lnTo>
                    <a:lnTo>
                      <a:pt x="395" y="296"/>
                    </a:lnTo>
                    <a:lnTo>
                      <a:pt x="393" y="298"/>
                    </a:lnTo>
                    <a:lnTo>
                      <a:pt x="393" y="299"/>
                    </a:lnTo>
                    <a:lnTo>
                      <a:pt x="393" y="301"/>
                    </a:lnTo>
                    <a:lnTo>
                      <a:pt x="393" y="303"/>
                    </a:lnTo>
                    <a:lnTo>
                      <a:pt x="391" y="303"/>
                    </a:lnTo>
                    <a:lnTo>
                      <a:pt x="391" y="306"/>
                    </a:lnTo>
                    <a:lnTo>
                      <a:pt x="391" y="308"/>
                    </a:lnTo>
                    <a:lnTo>
                      <a:pt x="391" y="310"/>
                    </a:lnTo>
                    <a:lnTo>
                      <a:pt x="391" y="311"/>
                    </a:lnTo>
                    <a:lnTo>
                      <a:pt x="391" y="313"/>
                    </a:lnTo>
                    <a:lnTo>
                      <a:pt x="390" y="313"/>
                    </a:lnTo>
                    <a:lnTo>
                      <a:pt x="390" y="315"/>
                    </a:lnTo>
                    <a:lnTo>
                      <a:pt x="390" y="316"/>
                    </a:lnTo>
                    <a:lnTo>
                      <a:pt x="391" y="318"/>
                    </a:lnTo>
                    <a:lnTo>
                      <a:pt x="391" y="320"/>
                    </a:lnTo>
                    <a:lnTo>
                      <a:pt x="391" y="321"/>
                    </a:lnTo>
                    <a:lnTo>
                      <a:pt x="395" y="327"/>
                    </a:lnTo>
                    <a:lnTo>
                      <a:pt x="395" y="328"/>
                    </a:lnTo>
                    <a:lnTo>
                      <a:pt x="393" y="328"/>
                    </a:lnTo>
                    <a:lnTo>
                      <a:pt x="393" y="330"/>
                    </a:lnTo>
                    <a:lnTo>
                      <a:pt x="393" y="332"/>
                    </a:lnTo>
                    <a:lnTo>
                      <a:pt x="395" y="332"/>
                    </a:lnTo>
                    <a:lnTo>
                      <a:pt x="395" y="333"/>
                    </a:lnTo>
                    <a:lnTo>
                      <a:pt x="395" y="335"/>
                    </a:lnTo>
                    <a:lnTo>
                      <a:pt x="393" y="338"/>
                    </a:lnTo>
                    <a:lnTo>
                      <a:pt x="393" y="340"/>
                    </a:lnTo>
                    <a:lnTo>
                      <a:pt x="390" y="347"/>
                    </a:lnTo>
                    <a:lnTo>
                      <a:pt x="390" y="349"/>
                    </a:lnTo>
                    <a:lnTo>
                      <a:pt x="390" y="350"/>
                    </a:lnTo>
                    <a:lnTo>
                      <a:pt x="390" y="352"/>
                    </a:lnTo>
                    <a:lnTo>
                      <a:pt x="390" y="354"/>
                    </a:lnTo>
                    <a:lnTo>
                      <a:pt x="390" y="355"/>
                    </a:lnTo>
                    <a:lnTo>
                      <a:pt x="390" y="359"/>
                    </a:lnTo>
                    <a:lnTo>
                      <a:pt x="388" y="362"/>
                    </a:lnTo>
                    <a:lnTo>
                      <a:pt x="386" y="364"/>
                    </a:lnTo>
                    <a:lnTo>
                      <a:pt x="385" y="366"/>
                    </a:lnTo>
                    <a:lnTo>
                      <a:pt x="385" y="367"/>
                    </a:lnTo>
                    <a:lnTo>
                      <a:pt x="385" y="369"/>
                    </a:lnTo>
                    <a:lnTo>
                      <a:pt x="385" y="371"/>
                    </a:lnTo>
                    <a:lnTo>
                      <a:pt x="385" y="374"/>
                    </a:lnTo>
                    <a:lnTo>
                      <a:pt x="385" y="377"/>
                    </a:lnTo>
                    <a:lnTo>
                      <a:pt x="383" y="377"/>
                    </a:lnTo>
                    <a:lnTo>
                      <a:pt x="383" y="379"/>
                    </a:lnTo>
                    <a:lnTo>
                      <a:pt x="383" y="381"/>
                    </a:lnTo>
                    <a:lnTo>
                      <a:pt x="383" y="382"/>
                    </a:lnTo>
                    <a:lnTo>
                      <a:pt x="385" y="386"/>
                    </a:lnTo>
                    <a:lnTo>
                      <a:pt x="385" y="388"/>
                    </a:lnTo>
                    <a:lnTo>
                      <a:pt x="386" y="388"/>
                    </a:lnTo>
                    <a:lnTo>
                      <a:pt x="386" y="389"/>
                    </a:lnTo>
                    <a:lnTo>
                      <a:pt x="386" y="391"/>
                    </a:lnTo>
                    <a:lnTo>
                      <a:pt x="385" y="391"/>
                    </a:lnTo>
                    <a:lnTo>
                      <a:pt x="385" y="393"/>
                    </a:lnTo>
                    <a:lnTo>
                      <a:pt x="385" y="394"/>
                    </a:lnTo>
                    <a:lnTo>
                      <a:pt x="386" y="394"/>
                    </a:lnTo>
                    <a:lnTo>
                      <a:pt x="386" y="396"/>
                    </a:lnTo>
                    <a:lnTo>
                      <a:pt x="388" y="396"/>
                    </a:lnTo>
                    <a:lnTo>
                      <a:pt x="388" y="398"/>
                    </a:lnTo>
                    <a:lnTo>
                      <a:pt x="388" y="399"/>
                    </a:lnTo>
                    <a:lnTo>
                      <a:pt x="388" y="401"/>
                    </a:lnTo>
                    <a:lnTo>
                      <a:pt x="386" y="401"/>
                    </a:lnTo>
                    <a:lnTo>
                      <a:pt x="386" y="403"/>
                    </a:lnTo>
                    <a:lnTo>
                      <a:pt x="386" y="404"/>
                    </a:lnTo>
                    <a:lnTo>
                      <a:pt x="388" y="406"/>
                    </a:lnTo>
                    <a:lnTo>
                      <a:pt x="388" y="408"/>
                    </a:lnTo>
                    <a:lnTo>
                      <a:pt x="390" y="408"/>
                    </a:lnTo>
                    <a:lnTo>
                      <a:pt x="391" y="410"/>
                    </a:lnTo>
                    <a:lnTo>
                      <a:pt x="391" y="411"/>
                    </a:lnTo>
                    <a:lnTo>
                      <a:pt x="391" y="415"/>
                    </a:lnTo>
                    <a:lnTo>
                      <a:pt x="391" y="416"/>
                    </a:lnTo>
                    <a:lnTo>
                      <a:pt x="391" y="418"/>
                    </a:lnTo>
                    <a:lnTo>
                      <a:pt x="393" y="421"/>
                    </a:lnTo>
                    <a:lnTo>
                      <a:pt x="393" y="423"/>
                    </a:lnTo>
                    <a:lnTo>
                      <a:pt x="395" y="423"/>
                    </a:lnTo>
                    <a:lnTo>
                      <a:pt x="395" y="425"/>
                    </a:lnTo>
                    <a:lnTo>
                      <a:pt x="396" y="425"/>
                    </a:lnTo>
                    <a:lnTo>
                      <a:pt x="396" y="427"/>
                    </a:lnTo>
                    <a:lnTo>
                      <a:pt x="398" y="427"/>
                    </a:lnTo>
                    <a:lnTo>
                      <a:pt x="398" y="428"/>
                    </a:lnTo>
                    <a:lnTo>
                      <a:pt x="398" y="430"/>
                    </a:lnTo>
                    <a:lnTo>
                      <a:pt x="398" y="432"/>
                    </a:lnTo>
                    <a:lnTo>
                      <a:pt x="398" y="433"/>
                    </a:lnTo>
                    <a:lnTo>
                      <a:pt x="398" y="435"/>
                    </a:lnTo>
                    <a:lnTo>
                      <a:pt x="398" y="437"/>
                    </a:lnTo>
                    <a:lnTo>
                      <a:pt x="398" y="438"/>
                    </a:lnTo>
                    <a:lnTo>
                      <a:pt x="396" y="438"/>
                    </a:lnTo>
                    <a:lnTo>
                      <a:pt x="396" y="440"/>
                    </a:lnTo>
                    <a:lnTo>
                      <a:pt x="396" y="442"/>
                    </a:lnTo>
                    <a:lnTo>
                      <a:pt x="396" y="445"/>
                    </a:lnTo>
                    <a:lnTo>
                      <a:pt x="396" y="447"/>
                    </a:lnTo>
                    <a:lnTo>
                      <a:pt x="396" y="449"/>
                    </a:lnTo>
                    <a:lnTo>
                      <a:pt x="396" y="450"/>
                    </a:lnTo>
                    <a:lnTo>
                      <a:pt x="398" y="452"/>
                    </a:lnTo>
                    <a:lnTo>
                      <a:pt x="398" y="454"/>
                    </a:lnTo>
                    <a:lnTo>
                      <a:pt x="398" y="455"/>
                    </a:lnTo>
                    <a:lnTo>
                      <a:pt x="398" y="459"/>
                    </a:lnTo>
                    <a:lnTo>
                      <a:pt x="396" y="459"/>
                    </a:lnTo>
                    <a:lnTo>
                      <a:pt x="391" y="459"/>
                    </a:lnTo>
                    <a:lnTo>
                      <a:pt x="386" y="459"/>
                    </a:lnTo>
                    <a:lnTo>
                      <a:pt x="385" y="459"/>
                    </a:lnTo>
                    <a:lnTo>
                      <a:pt x="380" y="459"/>
                    </a:lnTo>
                    <a:lnTo>
                      <a:pt x="369" y="460"/>
                    </a:lnTo>
                    <a:lnTo>
                      <a:pt x="368" y="460"/>
                    </a:lnTo>
                    <a:lnTo>
                      <a:pt x="363" y="460"/>
                    </a:lnTo>
                    <a:lnTo>
                      <a:pt x="361" y="462"/>
                    </a:lnTo>
                    <a:lnTo>
                      <a:pt x="352" y="462"/>
                    </a:lnTo>
                    <a:lnTo>
                      <a:pt x="349" y="462"/>
                    </a:lnTo>
                    <a:lnTo>
                      <a:pt x="347" y="462"/>
                    </a:lnTo>
                    <a:lnTo>
                      <a:pt x="346" y="462"/>
                    </a:lnTo>
                    <a:lnTo>
                      <a:pt x="330" y="464"/>
                    </a:lnTo>
                    <a:lnTo>
                      <a:pt x="325" y="464"/>
                    </a:lnTo>
                    <a:lnTo>
                      <a:pt x="312" y="465"/>
                    </a:lnTo>
                    <a:lnTo>
                      <a:pt x="308" y="465"/>
                    </a:lnTo>
                    <a:lnTo>
                      <a:pt x="307" y="465"/>
                    </a:lnTo>
                    <a:lnTo>
                      <a:pt x="305" y="465"/>
                    </a:lnTo>
                    <a:lnTo>
                      <a:pt x="302" y="465"/>
                    </a:lnTo>
                    <a:lnTo>
                      <a:pt x="300" y="465"/>
                    </a:lnTo>
                    <a:lnTo>
                      <a:pt x="298" y="465"/>
                    </a:lnTo>
                    <a:lnTo>
                      <a:pt x="295" y="467"/>
                    </a:lnTo>
                    <a:lnTo>
                      <a:pt x="290" y="467"/>
                    </a:lnTo>
                    <a:lnTo>
                      <a:pt x="288" y="467"/>
                    </a:lnTo>
                    <a:lnTo>
                      <a:pt x="285" y="467"/>
                    </a:lnTo>
                    <a:lnTo>
                      <a:pt x="280" y="467"/>
                    </a:lnTo>
                    <a:lnTo>
                      <a:pt x="278" y="467"/>
                    </a:lnTo>
                    <a:lnTo>
                      <a:pt x="276" y="467"/>
                    </a:lnTo>
                    <a:lnTo>
                      <a:pt x="274" y="467"/>
                    </a:lnTo>
                    <a:lnTo>
                      <a:pt x="271" y="467"/>
                    </a:lnTo>
                    <a:lnTo>
                      <a:pt x="269" y="467"/>
                    </a:lnTo>
                    <a:lnTo>
                      <a:pt x="268" y="469"/>
                    </a:lnTo>
                    <a:lnTo>
                      <a:pt x="264" y="469"/>
                    </a:lnTo>
                    <a:lnTo>
                      <a:pt x="263" y="469"/>
                    </a:lnTo>
                    <a:lnTo>
                      <a:pt x="261" y="469"/>
                    </a:lnTo>
                    <a:lnTo>
                      <a:pt x="259" y="469"/>
                    </a:lnTo>
                    <a:lnTo>
                      <a:pt x="258" y="469"/>
                    </a:lnTo>
                    <a:lnTo>
                      <a:pt x="256" y="469"/>
                    </a:lnTo>
                    <a:lnTo>
                      <a:pt x="254" y="469"/>
                    </a:lnTo>
                    <a:lnTo>
                      <a:pt x="251" y="469"/>
                    </a:lnTo>
                    <a:lnTo>
                      <a:pt x="249" y="469"/>
                    </a:lnTo>
                    <a:lnTo>
                      <a:pt x="247" y="469"/>
                    </a:lnTo>
                    <a:lnTo>
                      <a:pt x="246" y="469"/>
                    </a:lnTo>
                    <a:lnTo>
                      <a:pt x="244" y="469"/>
                    </a:lnTo>
                    <a:lnTo>
                      <a:pt x="237" y="471"/>
                    </a:lnTo>
                    <a:lnTo>
                      <a:pt x="232" y="471"/>
                    </a:lnTo>
                    <a:lnTo>
                      <a:pt x="230" y="471"/>
                    </a:lnTo>
                    <a:lnTo>
                      <a:pt x="224" y="471"/>
                    </a:lnTo>
                    <a:lnTo>
                      <a:pt x="220" y="471"/>
                    </a:lnTo>
                    <a:lnTo>
                      <a:pt x="219" y="471"/>
                    </a:lnTo>
                    <a:lnTo>
                      <a:pt x="217" y="471"/>
                    </a:lnTo>
                    <a:lnTo>
                      <a:pt x="215" y="471"/>
                    </a:lnTo>
                    <a:lnTo>
                      <a:pt x="212" y="471"/>
                    </a:lnTo>
                    <a:lnTo>
                      <a:pt x="212" y="472"/>
                    </a:lnTo>
                    <a:lnTo>
                      <a:pt x="210" y="472"/>
                    </a:lnTo>
                    <a:lnTo>
                      <a:pt x="208" y="472"/>
                    </a:lnTo>
                    <a:lnTo>
                      <a:pt x="203" y="472"/>
                    </a:lnTo>
                    <a:lnTo>
                      <a:pt x="200" y="472"/>
                    </a:lnTo>
                    <a:lnTo>
                      <a:pt x="198" y="472"/>
                    </a:lnTo>
                    <a:lnTo>
                      <a:pt x="195" y="472"/>
                    </a:lnTo>
                    <a:lnTo>
                      <a:pt x="193" y="472"/>
                    </a:lnTo>
                    <a:lnTo>
                      <a:pt x="191" y="472"/>
                    </a:lnTo>
                    <a:lnTo>
                      <a:pt x="190" y="472"/>
                    </a:lnTo>
                    <a:lnTo>
                      <a:pt x="188" y="472"/>
                    </a:lnTo>
                    <a:lnTo>
                      <a:pt x="185" y="472"/>
                    </a:lnTo>
                    <a:lnTo>
                      <a:pt x="185" y="474"/>
                    </a:lnTo>
                    <a:lnTo>
                      <a:pt x="183" y="474"/>
                    </a:lnTo>
                    <a:lnTo>
                      <a:pt x="183" y="472"/>
                    </a:lnTo>
                    <a:lnTo>
                      <a:pt x="181" y="469"/>
                    </a:lnTo>
                    <a:lnTo>
                      <a:pt x="178" y="460"/>
                    </a:lnTo>
                    <a:lnTo>
                      <a:pt x="176" y="460"/>
                    </a:lnTo>
                    <a:lnTo>
                      <a:pt x="171" y="459"/>
                    </a:lnTo>
                    <a:lnTo>
                      <a:pt x="166" y="459"/>
                    </a:lnTo>
                    <a:lnTo>
                      <a:pt x="163" y="457"/>
                    </a:lnTo>
                    <a:lnTo>
                      <a:pt x="158" y="457"/>
                    </a:lnTo>
                    <a:lnTo>
                      <a:pt x="156" y="455"/>
                    </a:lnTo>
                    <a:lnTo>
                      <a:pt x="149" y="452"/>
                    </a:lnTo>
                    <a:lnTo>
                      <a:pt x="149" y="450"/>
                    </a:lnTo>
                    <a:lnTo>
                      <a:pt x="149" y="449"/>
                    </a:lnTo>
                    <a:lnTo>
                      <a:pt x="147" y="445"/>
                    </a:lnTo>
                    <a:lnTo>
                      <a:pt x="146" y="437"/>
                    </a:lnTo>
                    <a:lnTo>
                      <a:pt x="144" y="435"/>
                    </a:lnTo>
                    <a:lnTo>
                      <a:pt x="142" y="435"/>
                    </a:lnTo>
                    <a:lnTo>
                      <a:pt x="141" y="427"/>
                    </a:lnTo>
                    <a:lnTo>
                      <a:pt x="139" y="421"/>
                    </a:lnTo>
                    <a:lnTo>
                      <a:pt x="139" y="418"/>
                    </a:lnTo>
                    <a:lnTo>
                      <a:pt x="139" y="416"/>
                    </a:lnTo>
                    <a:lnTo>
                      <a:pt x="137" y="411"/>
                    </a:lnTo>
                    <a:lnTo>
                      <a:pt x="139" y="411"/>
                    </a:lnTo>
                    <a:lnTo>
                      <a:pt x="139" y="410"/>
                    </a:lnTo>
                    <a:lnTo>
                      <a:pt x="141" y="410"/>
                    </a:lnTo>
                    <a:lnTo>
                      <a:pt x="146" y="399"/>
                    </a:lnTo>
                    <a:lnTo>
                      <a:pt x="146" y="398"/>
                    </a:lnTo>
                    <a:lnTo>
                      <a:pt x="144" y="394"/>
                    </a:lnTo>
                    <a:lnTo>
                      <a:pt x="142" y="393"/>
                    </a:lnTo>
                    <a:lnTo>
                      <a:pt x="134" y="388"/>
                    </a:lnTo>
                    <a:lnTo>
                      <a:pt x="134" y="381"/>
                    </a:lnTo>
                    <a:lnTo>
                      <a:pt x="132" y="374"/>
                    </a:lnTo>
                    <a:lnTo>
                      <a:pt x="129" y="362"/>
                    </a:lnTo>
                    <a:lnTo>
                      <a:pt x="127" y="357"/>
                    </a:lnTo>
                    <a:lnTo>
                      <a:pt x="127" y="350"/>
                    </a:lnTo>
                    <a:lnTo>
                      <a:pt x="129" y="344"/>
                    </a:lnTo>
                    <a:lnTo>
                      <a:pt x="125" y="338"/>
                    </a:lnTo>
                    <a:lnTo>
                      <a:pt x="125" y="337"/>
                    </a:lnTo>
                    <a:lnTo>
                      <a:pt x="124" y="337"/>
                    </a:lnTo>
                    <a:lnTo>
                      <a:pt x="120" y="330"/>
                    </a:lnTo>
                    <a:lnTo>
                      <a:pt x="115" y="325"/>
                    </a:lnTo>
                    <a:lnTo>
                      <a:pt x="114" y="323"/>
                    </a:lnTo>
                    <a:lnTo>
                      <a:pt x="112" y="321"/>
                    </a:lnTo>
                    <a:lnTo>
                      <a:pt x="108" y="321"/>
                    </a:lnTo>
                    <a:lnTo>
                      <a:pt x="105" y="321"/>
                    </a:lnTo>
                    <a:lnTo>
                      <a:pt x="103" y="320"/>
                    </a:lnTo>
                    <a:lnTo>
                      <a:pt x="102" y="320"/>
                    </a:lnTo>
                    <a:lnTo>
                      <a:pt x="97" y="315"/>
                    </a:lnTo>
                    <a:lnTo>
                      <a:pt x="92" y="311"/>
                    </a:lnTo>
                    <a:lnTo>
                      <a:pt x="90" y="310"/>
                    </a:lnTo>
                    <a:lnTo>
                      <a:pt x="85" y="308"/>
                    </a:lnTo>
                    <a:lnTo>
                      <a:pt x="81" y="305"/>
                    </a:lnTo>
                    <a:lnTo>
                      <a:pt x="80" y="305"/>
                    </a:lnTo>
                    <a:lnTo>
                      <a:pt x="78" y="301"/>
                    </a:lnTo>
                    <a:lnTo>
                      <a:pt x="78" y="299"/>
                    </a:lnTo>
                    <a:lnTo>
                      <a:pt x="80" y="299"/>
                    </a:lnTo>
                    <a:lnTo>
                      <a:pt x="80" y="298"/>
                    </a:lnTo>
                    <a:lnTo>
                      <a:pt x="76" y="291"/>
                    </a:lnTo>
                    <a:lnTo>
                      <a:pt x="73" y="288"/>
                    </a:lnTo>
                    <a:lnTo>
                      <a:pt x="66" y="284"/>
                    </a:lnTo>
                    <a:lnTo>
                      <a:pt x="64" y="283"/>
                    </a:lnTo>
                    <a:lnTo>
                      <a:pt x="61" y="283"/>
                    </a:lnTo>
                    <a:lnTo>
                      <a:pt x="54" y="281"/>
                    </a:lnTo>
                    <a:lnTo>
                      <a:pt x="53" y="279"/>
                    </a:lnTo>
                    <a:lnTo>
                      <a:pt x="49" y="277"/>
                    </a:lnTo>
                    <a:lnTo>
                      <a:pt x="47" y="276"/>
                    </a:lnTo>
                    <a:lnTo>
                      <a:pt x="47" y="274"/>
                    </a:lnTo>
                    <a:lnTo>
                      <a:pt x="47" y="272"/>
                    </a:lnTo>
                    <a:lnTo>
                      <a:pt x="46" y="271"/>
                    </a:lnTo>
                    <a:lnTo>
                      <a:pt x="46" y="269"/>
                    </a:lnTo>
                    <a:lnTo>
                      <a:pt x="44" y="269"/>
                    </a:lnTo>
                    <a:lnTo>
                      <a:pt x="42" y="269"/>
                    </a:lnTo>
                    <a:lnTo>
                      <a:pt x="32" y="267"/>
                    </a:lnTo>
                    <a:lnTo>
                      <a:pt x="31" y="267"/>
                    </a:lnTo>
                    <a:lnTo>
                      <a:pt x="29" y="267"/>
                    </a:lnTo>
                    <a:lnTo>
                      <a:pt x="24" y="262"/>
                    </a:lnTo>
                    <a:lnTo>
                      <a:pt x="24" y="260"/>
                    </a:lnTo>
                    <a:lnTo>
                      <a:pt x="22" y="260"/>
                    </a:lnTo>
                    <a:lnTo>
                      <a:pt x="15" y="254"/>
                    </a:lnTo>
                    <a:lnTo>
                      <a:pt x="14" y="254"/>
                    </a:lnTo>
                    <a:lnTo>
                      <a:pt x="9" y="250"/>
                    </a:lnTo>
                    <a:lnTo>
                      <a:pt x="10" y="245"/>
                    </a:lnTo>
                    <a:lnTo>
                      <a:pt x="12" y="240"/>
                    </a:lnTo>
                    <a:lnTo>
                      <a:pt x="12" y="238"/>
                    </a:lnTo>
                    <a:lnTo>
                      <a:pt x="12" y="230"/>
                    </a:lnTo>
                    <a:lnTo>
                      <a:pt x="10" y="223"/>
                    </a:lnTo>
                    <a:lnTo>
                      <a:pt x="9" y="220"/>
                    </a:lnTo>
                    <a:lnTo>
                      <a:pt x="9" y="216"/>
                    </a:lnTo>
                    <a:lnTo>
                      <a:pt x="10" y="205"/>
                    </a:lnTo>
                    <a:lnTo>
                      <a:pt x="10" y="203"/>
                    </a:lnTo>
                    <a:lnTo>
                      <a:pt x="10" y="194"/>
                    </a:lnTo>
                    <a:lnTo>
                      <a:pt x="12" y="193"/>
                    </a:lnTo>
                    <a:lnTo>
                      <a:pt x="14" y="189"/>
                    </a:lnTo>
                    <a:lnTo>
                      <a:pt x="17" y="183"/>
                    </a:lnTo>
                    <a:lnTo>
                      <a:pt x="15" y="176"/>
                    </a:lnTo>
                    <a:lnTo>
                      <a:pt x="12" y="169"/>
                    </a:lnTo>
                    <a:lnTo>
                      <a:pt x="7" y="166"/>
                    </a:lnTo>
                    <a:lnTo>
                      <a:pt x="5" y="166"/>
                    </a:lnTo>
                    <a:lnTo>
                      <a:pt x="2" y="166"/>
                    </a:lnTo>
                    <a:lnTo>
                      <a:pt x="0" y="164"/>
                    </a:lnTo>
                    <a:lnTo>
                      <a:pt x="0" y="162"/>
                    </a:lnTo>
                    <a:lnTo>
                      <a:pt x="0" y="159"/>
                    </a:lnTo>
                    <a:lnTo>
                      <a:pt x="0" y="157"/>
                    </a:lnTo>
                    <a:lnTo>
                      <a:pt x="0" y="150"/>
                    </a:lnTo>
                    <a:lnTo>
                      <a:pt x="2" y="150"/>
                    </a:lnTo>
                    <a:lnTo>
                      <a:pt x="3" y="149"/>
                    </a:lnTo>
                    <a:lnTo>
                      <a:pt x="5" y="147"/>
                    </a:lnTo>
                    <a:lnTo>
                      <a:pt x="7" y="145"/>
                    </a:lnTo>
                    <a:lnTo>
                      <a:pt x="9" y="142"/>
                    </a:lnTo>
                    <a:lnTo>
                      <a:pt x="9" y="139"/>
                    </a:lnTo>
                    <a:lnTo>
                      <a:pt x="10" y="133"/>
                    </a:lnTo>
                    <a:lnTo>
                      <a:pt x="10" y="132"/>
                    </a:lnTo>
                    <a:lnTo>
                      <a:pt x="12" y="132"/>
                    </a:lnTo>
                    <a:lnTo>
                      <a:pt x="15" y="128"/>
                    </a:lnTo>
                    <a:lnTo>
                      <a:pt x="31" y="118"/>
                    </a:lnTo>
                    <a:lnTo>
                      <a:pt x="39" y="113"/>
                    </a:lnTo>
                    <a:lnTo>
                      <a:pt x="41" y="111"/>
                    </a:lnTo>
                    <a:lnTo>
                      <a:pt x="41" y="108"/>
                    </a:lnTo>
                    <a:lnTo>
                      <a:pt x="41" y="103"/>
                    </a:lnTo>
                    <a:lnTo>
                      <a:pt x="41" y="101"/>
                    </a:lnTo>
                    <a:lnTo>
                      <a:pt x="41" y="96"/>
                    </a:lnTo>
                    <a:lnTo>
                      <a:pt x="41" y="94"/>
                    </a:lnTo>
                    <a:lnTo>
                      <a:pt x="41" y="89"/>
                    </a:lnTo>
                    <a:lnTo>
                      <a:pt x="41" y="88"/>
                    </a:lnTo>
                    <a:lnTo>
                      <a:pt x="41" y="86"/>
                    </a:lnTo>
                    <a:lnTo>
                      <a:pt x="39" y="86"/>
                    </a:lnTo>
                    <a:lnTo>
                      <a:pt x="39" y="76"/>
                    </a:lnTo>
                    <a:lnTo>
                      <a:pt x="39" y="74"/>
                    </a:lnTo>
                    <a:lnTo>
                      <a:pt x="39" y="69"/>
                    </a:lnTo>
                    <a:lnTo>
                      <a:pt x="39" y="67"/>
                    </a:lnTo>
                    <a:lnTo>
                      <a:pt x="39" y="57"/>
                    </a:lnTo>
                    <a:lnTo>
                      <a:pt x="39" y="54"/>
                    </a:lnTo>
                    <a:lnTo>
                      <a:pt x="39" y="50"/>
                    </a:lnTo>
                    <a:lnTo>
                      <a:pt x="39" y="52"/>
                    </a:lnTo>
                    <a:lnTo>
                      <a:pt x="41" y="52"/>
                    </a:lnTo>
                    <a:lnTo>
                      <a:pt x="42" y="52"/>
                    </a:lnTo>
                    <a:lnTo>
                      <a:pt x="44" y="52"/>
                    </a:lnTo>
                    <a:lnTo>
                      <a:pt x="44" y="50"/>
                    </a:lnTo>
                    <a:lnTo>
                      <a:pt x="46" y="50"/>
                    </a:lnTo>
                    <a:lnTo>
                      <a:pt x="46" y="49"/>
                    </a:lnTo>
                    <a:lnTo>
                      <a:pt x="46" y="47"/>
                    </a:lnTo>
                    <a:lnTo>
                      <a:pt x="46" y="45"/>
                    </a:lnTo>
                    <a:lnTo>
                      <a:pt x="47" y="44"/>
                    </a:lnTo>
                    <a:lnTo>
                      <a:pt x="51" y="40"/>
                    </a:lnTo>
                    <a:lnTo>
                      <a:pt x="53" y="40"/>
                    </a:lnTo>
                    <a:lnTo>
                      <a:pt x="56" y="45"/>
                    </a:lnTo>
                    <a:lnTo>
                      <a:pt x="58" y="45"/>
                    </a:lnTo>
                    <a:lnTo>
                      <a:pt x="59" y="47"/>
                    </a:lnTo>
                    <a:lnTo>
                      <a:pt x="61" y="47"/>
                    </a:lnTo>
                    <a:lnTo>
                      <a:pt x="63" y="47"/>
                    </a:lnTo>
                    <a:lnTo>
                      <a:pt x="64" y="47"/>
                    </a:lnTo>
                    <a:lnTo>
                      <a:pt x="68" y="47"/>
                    </a:lnTo>
                    <a:lnTo>
                      <a:pt x="68" y="45"/>
                    </a:lnTo>
                    <a:lnTo>
                      <a:pt x="70" y="45"/>
                    </a:lnTo>
                    <a:lnTo>
                      <a:pt x="71" y="47"/>
                    </a:lnTo>
                    <a:lnTo>
                      <a:pt x="71" y="45"/>
                    </a:lnTo>
                    <a:lnTo>
                      <a:pt x="73" y="45"/>
                    </a:lnTo>
                    <a:lnTo>
                      <a:pt x="75" y="45"/>
                    </a:lnTo>
                    <a:lnTo>
                      <a:pt x="76" y="44"/>
                    </a:lnTo>
                    <a:lnTo>
                      <a:pt x="78" y="44"/>
                    </a:lnTo>
                    <a:lnTo>
                      <a:pt x="81" y="42"/>
                    </a:lnTo>
                    <a:lnTo>
                      <a:pt x="83" y="42"/>
                    </a:lnTo>
                    <a:lnTo>
                      <a:pt x="85" y="40"/>
                    </a:lnTo>
                    <a:lnTo>
                      <a:pt x="88" y="39"/>
                    </a:lnTo>
                    <a:lnTo>
                      <a:pt x="90" y="39"/>
                    </a:lnTo>
                    <a:lnTo>
                      <a:pt x="92" y="39"/>
                    </a:lnTo>
                    <a:lnTo>
                      <a:pt x="93" y="39"/>
                    </a:lnTo>
                    <a:lnTo>
                      <a:pt x="95" y="37"/>
                    </a:lnTo>
                    <a:lnTo>
                      <a:pt x="97" y="37"/>
                    </a:lnTo>
                    <a:lnTo>
                      <a:pt x="98" y="37"/>
                    </a:lnTo>
                    <a:lnTo>
                      <a:pt x="98" y="35"/>
                    </a:lnTo>
                    <a:lnTo>
                      <a:pt x="100" y="35"/>
                    </a:lnTo>
                    <a:lnTo>
                      <a:pt x="102" y="33"/>
                    </a:lnTo>
                    <a:lnTo>
                      <a:pt x="103" y="33"/>
                    </a:lnTo>
                    <a:lnTo>
                      <a:pt x="105" y="33"/>
                    </a:lnTo>
                    <a:lnTo>
                      <a:pt x="105" y="32"/>
                    </a:lnTo>
                    <a:lnTo>
                      <a:pt x="107" y="30"/>
                    </a:lnTo>
                    <a:lnTo>
                      <a:pt x="108" y="30"/>
                    </a:lnTo>
                    <a:lnTo>
                      <a:pt x="110" y="30"/>
                    </a:lnTo>
                    <a:lnTo>
                      <a:pt x="110" y="28"/>
                    </a:lnTo>
                    <a:lnTo>
                      <a:pt x="112" y="28"/>
                    </a:lnTo>
                    <a:lnTo>
                      <a:pt x="112" y="27"/>
                    </a:lnTo>
                    <a:lnTo>
                      <a:pt x="114" y="27"/>
                    </a:lnTo>
                    <a:lnTo>
                      <a:pt x="114" y="25"/>
                    </a:lnTo>
                    <a:lnTo>
                      <a:pt x="115" y="25"/>
                    </a:lnTo>
                    <a:lnTo>
                      <a:pt x="115" y="27"/>
                    </a:lnTo>
                    <a:lnTo>
                      <a:pt x="117" y="28"/>
                    </a:lnTo>
                    <a:lnTo>
                      <a:pt x="119" y="27"/>
                    </a:lnTo>
                    <a:lnTo>
                      <a:pt x="119" y="25"/>
                    </a:lnTo>
                    <a:lnTo>
                      <a:pt x="120" y="25"/>
                    </a:lnTo>
                    <a:lnTo>
                      <a:pt x="120" y="27"/>
                    </a:lnTo>
                    <a:lnTo>
                      <a:pt x="122" y="27"/>
                    </a:lnTo>
                    <a:lnTo>
                      <a:pt x="122" y="25"/>
                    </a:lnTo>
                    <a:lnTo>
                      <a:pt x="122" y="23"/>
                    </a:lnTo>
                    <a:lnTo>
                      <a:pt x="124" y="23"/>
                    </a:lnTo>
                    <a:lnTo>
                      <a:pt x="125" y="23"/>
                    </a:lnTo>
                    <a:lnTo>
                      <a:pt x="127" y="23"/>
                    </a:lnTo>
                    <a:lnTo>
                      <a:pt x="127" y="22"/>
                    </a:lnTo>
                    <a:lnTo>
                      <a:pt x="127" y="20"/>
                    </a:lnTo>
                    <a:lnTo>
                      <a:pt x="129" y="20"/>
                    </a:lnTo>
                    <a:lnTo>
                      <a:pt x="130" y="18"/>
                    </a:lnTo>
                    <a:lnTo>
                      <a:pt x="130" y="17"/>
                    </a:lnTo>
                    <a:lnTo>
                      <a:pt x="132" y="17"/>
                    </a:lnTo>
                    <a:lnTo>
                      <a:pt x="134" y="18"/>
                    </a:lnTo>
                    <a:lnTo>
                      <a:pt x="136" y="18"/>
                    </a:lnTo>
                    <a:lnTo>
                      <a:pt x="136" y="17"/>
                    </a:lnTo>
                    <a:lnTo>
                      <a:pt x="137" y="15"/>
                    </a:lnTo>
                    <a:lnTo>
                      <a:pt x="139" y="15"/>
                    </a:lnTo>
                    <a:lnTo>
                      <a:pt x="141" y="15"/>
                    </a:lnTo>
                    <a:lnTo>
                      <a:pt x="142" y="17"/>
                    </a:lnTo>
                    <a:close/>
                    <a:moveTo>
                      <a:pt x="161" y="17"/>
                    </a:moveTo>
                    <a:lnTo>
                      <a:pt x="161" y="18"/>
                    </a:lnTo>
                    <a:lnTo>
                      <a:pt x="159" y="18"/>
                    </a:lnTo>
                    <a:lnTo>
                      <a:pt x="158" y="18"/>
                    </a:lnTo>
                    <a:lnTo>
                      <a:pt x="156" y="18"/>
                    </a:lnTo>
                    <a:lnTo>
                      <a:pt x="154" y="20"/>
                    </a:lnTo>
                    <a:lnTo>
                      <a:pt x="154" y="18"/>
                    </a:lnTo>
                    <a:lnTo>
                      <a:pt x="154" y="17"/>
                    </a:lnTo>
                    <a:lnTo>
                      <a:pt x="154" y="15"/>
                    </a:lnTo>
                    <a:lnTo>
                      <a:pt x="158" y="15"/>
                    </a:lnTo>
                    <a:lnTo>
                      <a:pt x="159" y="13"/>
                    </a:lnTo>
                    <a:lnTo>
                      <a:pt x="163" y="11"/>
                    </a:lnTo>
                    <a:lnTo>
                      <a:pt x="163" y="13"/>
                    </a:lnTo>
                    <a:lnTo>
                      <a:pt x="164" y="13"/>
                    </a:lnTo>
                    <a:lnTo>
                      <a:pt x="163" y="15"/>
                    </a:lnTo>
                    <a:lnTo>
                      <a:pt x="163" y="17"/>
                    </a:lnTo>
                    <a:lnTo>
                      <a:pt x="161" y="17"/>
                    </a:lnTo>
                    <a:close/>
                    <a:moveTo>
                      <a:pt x="168" y="10"/>
                    </a:moveTo>
                    <a:lnTo>
                      <a:pt x="166" y="10"/>
                    </a:lnTo>
                    <a:lnTo>
                      <a:pt x="166" y="8"/>
                    </a:lnTo>
                    <a:lnTo>
                      <a:pt x="168" y="8"/>
                    </a:lnTo>
                    <a:lnTo>
                      <a:pt x="168" y="6"/>
                    </a:lnTo>
                    <a:lnTo>
                      <a:pt x="168" y="5"/>
                    </a:lnTo>
                    <a:lnTo>
                      <a:pt x="166" y="5"/>
                    </a:lnTo>
                    <a:lnTo>
                      <a:pt x="166" y="3"/>
                    </a:lnTo>
                    <a:lnTo>
                      <a:pt x="168" y="1"/>
                    </a:lnTo>
                    <a:lnTo>
                      <a:pt x="169" y="1"/>
                    </a:lnTo>
                    <a:lnTo>
                      <a:pt x="169" y="0"/>
                    </a:lnTo>
                    <a:lnTo>
                      <a:pt x="171" y="0"/>
                    </a:lnTo>
                    <a:lnTo>
                      <a:pt x="171" y="1"/>
                    </a:lnTo>
                    <a:lnTo>
                      <a:pt x="171" y="3"/>
                    </a:lnTo>
                    <a:lnTo>
                      <a:pt x="171" y="6"/>
                    </a:lnTo>
                    <a:lnTo>
                      <a:pt x="169" y="6"/>
                    </a:lnTo>
                    <a:lnTo>
                      <a:pt x="169" y="8"/>
                    </a:lnTo>
                    <a:lnTo>
                      <a:pt x="168" y="8"/>
                    </a:lnTo>
                    <a:lnTo>
                      <a:pt x="168" y="10"/>
                    </a:lnTo>
                    <a:close/>
                  </a:path>
                </a:pathLst>
              </a:custGeom>
              <a:solidFill>
                <a:srgbClr val="07A56D"/>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5" name="Freeform 88"/>
              <p:cNvSpPr>
                <a:spLocks/>
              </p:cNvSpPr>
              <p:nvPr/>
            </p:nvSpPr>
            <p:spPr bwMode="auto">
              <a:xfrm>
                <a:off x="3954848" y="1981785"/>
                <a:ext cx="1110297" cy="918867"/>
              </a:xfrm>
              <a:custGeom>
                <a:avLst/>
                <a:gdLst>
                  <a:gd name="T0" fmla="*/ 246 w 580"/>
                  <a:gd name="T1" fmla="*/ 29 h 480"/>
                  <a:gd name="T2" fmla="*/ 283 w 580"/>
                  <a:gd name="T3" fmla="*/ 34 h 480"/>
                  <a:gd name="T4" fmla="*/ 354 w 580"/>
                  <a:gd name="T5" fmla="*/ 43 h 480"/>
                  <a:gd name="T6" fmla="*/ 419 w 580"/>
                  <a:gd name="T7" fmla="*/ 51 h 480"/>
                  <a:gd name="T8" fmla="*/ 449 w 580"/>
                  <a:gd name="T9" fmla="*/ 55 h 480"/>
                  <a:gd name="T10" fmla="*/ 508 w 580"/>
                  <a:gd name="T11" fmla="*/ 61 h 480"/>
                  <a:gd name="T12" fmla="*/ 536 w 580"/>
                  <a:gd name="T13" fmla="*/ 63 h 480"/>
                  <a:gd name="T14" fmla="*/ 580 w 580"/>
                  <a:gd name="T15" fmla="*/ 68 h 480"/>
                  <a:gd name="T16" fmla="*/ 576 w 580"/>
                  <a:gd name="T17" fmla="*/ 97 h 480"/>
                  <a:gd name="T18" fmla="*/ 574 w 580"/>
                  <a:gd name="T19" fmla="*/ 112 h 480"/>
                  <a:gd name="T20" fmla="*/ 571 w 580"/>
                  <a:gd name="T21" fmla="*/ 156 h 480"/>
                  <a:gd name="T22" fmla="*/ 568 w 580"/>
                  <a:gd name="T23" fmla="*/ 197 h 480"/>
                  <a:gd name="T24" fmla="*/ 566 w 580"/>
                  <a:gd name="T25" fmla="*/ 214 h 480"/>
                  <a:gd name="T26" fmla="*/ 564 w 580"/>
                  <a:gd name="T27" fmla="*/ 224 h 480"/>
                  <a:gd name="T28" fmla="*/ 563 w 580"/>
                  <a:gd name="T29" fmla="*/ 243 h 480"/>
                  <a:gd name="T30" fmla="*/ 558 w 580"/>
                  <a:gd name="T31" fmla="*/ 299 h 480"/>
                  <a:gd name="T32" fmla="*/ 558 w 580"/>
                  <a:gd name="T33" fmla="*/ 312 h 480"/>
                  <a:gd name="T34" fmla="*/ 554 w 580"/>
                  <a:gd name="T35" fmla="*/ 349 h 480"/>
                  <a:gd name="T36" fmla="*/ 552 w 580"/>
                  <a:gd name="T37" fmla="*/ 363 h 480"/>
                  <a:gd name="T38" fmla="*/ 552 w 580"/>
                  <a:gd name="T39" fmla="*/ 370 h 480"/>
                  <a:gd name="T40" fmla="*/ 551 w 580"/>
                  <a:gd name="T41" fmla="*/ 377 h 480"/>
                  <a:gd name="T42" fmla="*/ 551 w 580"/>
                  <a:gd name="T43" fmla="*/ 380 h 480"/>
                  <a:gd name="T44" fmla="*/ 549 w 580"/>
                  <a:gd name="T45" fmla="*/ 404 h 480"/>
                  <a:gd name="T46" fmla="*/ 547 w 580"/>
                  <a:gd name="T47" fmla="*/ 415 h 480"/>
                  <a:gd name="T48" fmla="*/ 547 w 580"/>
                  <a:gd name="T49" fmla="*/ 422 h 480"/>
                  <a:gd name="T50" fmla="*/ 546 w 580"/>
                  <a:gd name="T51" fmla="*/ 426 h 480"/>
                  <a:gd name="T52" fmla="*/ 546 w 580"/>
                  <a:gd name="T53" fmla="*/ 439 h 480"/>
                  <a:gd name="T54" fmla="*/ 544 w 580"/>
                  <a:gd name="T55" fmla="*/ 448 h 480"/>
                  <a:gd name="T56" fmla="*/ 542 w 580"/>
                  <a:gd name="T57" fmla="*/ 468 h 480"/>
                  <a:gd name="T58" fmla="*/ 542 w 580"/>
                  <a:gd name="T59" fmla="*/ 478 h 480"/>
                  <a:gd name="T60" fmla="*/ 539 w 580"/>
                  <a:gd name="T61" fmla="*/ 478 h 480"/>
                  <a:gd name="T62" fmla="*/ 529 w 580"/>
                  <a:gd name="T63" fmla="*/ 478 h 480"/>
                  <a:gd name="T64" fmla="*/ 476 w 580"/>
                  <a:gd name="T65" fmla="*/ 473 h 480"/>
                  <a:gd name="T66" fmla="*/ 446 w 580"/>
                  <a:gd name="T67" fmla="*/ 470 h 480"/>
                  <a:gd name="T68" fmla="*/ 385 w 580"/>
                  <a:gd name="T69" fmla="*/ 463 h 480"/>
                  <a:gd name="T70" fmla="*/ 359 w 580"/>
                  <a:gd name="T71" fmla="*/ 460 h 480"/>
                  <a:gd name="T72" fmla="*/ 354 w 580"/>
                  <a:gd name="T73" fmla="*/ 460 h 480"/>
                  <a:gd name="T74" fmla="*/ 241 w 580"/>
                  <a:gd name="T75" fmla="*/ 444 h 480"/>
                  <a:gd name="T76" fmla="*/ 105 w 580"/>
                  <a:gd name="T77" fmla="*/ 426 h 480"/>
                  <a:gd name="T78" fmla="*/ 92 w 580"/>
                  <a:gd name="T79" fmla="*/ 422 h 480"/>
                  <a:gd name="T80" fmla="*/ 43 w 580"/>
                  <a:gd name="T81" fmla="*/ 415 h 480"/>
                  <a:gd name="T82" fmla="*/ 7 w 580"/>
                  <a:gd name="T83" fmla="*/ 368 h 480"/>
                  <a:gd name="T84" fmla="*/ 21 w 580"/>
                  <a:gd name="T85" fmla="*/ 290 h 480"/>
                  <a:gd name="T86" fmla="*/ 24 w 580"/>
                  <a:gd name="T87" fmla="*/ 270 h 480"/>
                  <a:gd name="T88" fmla="*/ 36 w 580"/>
                  <a:gd name="T89" fmla="*/ 207 h 480"/>
                  <a:gd name="T90" fmla="*/ 36 w 580"/>
                  <a:gd name="T91" fmla="*/ 202 h 480"/>
                  <a:gd name="T92" fmla="*/ 36 w 580"/>
                  <a:gd name="T93" fmla="*/ 200 h 480"/>
                  <a:gd name="T94" fmla="*/ 37 w 580"/>
                  <a:gd name="T95" fmla="*/ 199 h 480"/>
                  <a:gd name="T96" fmla="*/ 39 w 580"/>
                  <a:gd name="T97" fmla="*/ 185 h 480"/>
                  <a:gd name="T98" fmla="*/ 39 w 580"/>
                  <a:gd name="T99" fmla="*/ 183 h 480"/>
                  <a:gd name="T100" fmla="*/ 48 w 580"/>
                  <a:gd name="T101" fmla="*/ 134 h 480"/>
                  <a:gd name="T102" fmla="*/ 48 w 580"/>
                  <a:gd name="T103" fmla="*/ 131 h 480"/>
                  <a:gd name="T104" fmla="*/ 53 w 580"/>
                  <a:gd name="T105" fmla="*/ 104 h 480"/>
                  <a:gd name="T106" fmla="*/ 61 w 580"/>
                  <a:gd name="T107" fmla="*/ 58 h 480"/>
                  <a:gd name="T108" fmla="*/ 65 w 580"/>
                  <a:gd name="T109" fmla="*/ 34 h 480"/>
                  <a:gd name="T110" fmla="*/ 71 w 580"/>
                  <a:gd name="T111" fmla="*/ 0 h 480"/>
                  <a:gd name="T112" fmla="*/ 107 w 580"/>
                  <a:gd name="T113" fmla="*/ 7 h 480"/>
                  <a:gd name="T114" fmla="*/ 144 w 580"/>
                  <a:gd name="T115" fmla="*/ 12 h 480"/>
                  <a:gd name="T116" fmla="*/ 200 w 580"/>
                  <a:gd name="T117" fmla="*/ 2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0" h="480">
                    <a:moveTo>
                      <a:pt x="212" y="22"/>
                    </a:moveTo>
                    <a:lnTo>
                      <a:pt x="214" y="24"/>
                    </a:lnTo>
                    <a:lnTo>
                      <a:pt x="215" y="24"/>
                    </a:lnTo>
                    <a:lnTo>
                      <a:pt x="246" y="29"/>
                    </a:lnTo>
                    <a:lnTo>
                      <a:pt x="249" y="29"/>
                    </a:lnTo>
                    <a:lnTo>
                      <a:pt x="251" y="29"/>
                    </a:lnTo>
                    <a:lnTo>
                      <a:pt x="273" y="33"/>
                    </a:lnTo>
                    <a:lnTo>
                      <a:pt x="283" y="34"/>
                    </a:lnTo>
                    <a:lnTo>
                      <a:pt x="298" y="36"/>
                    </a:lnTo>
                    <a:lnTo>
                      <a:pt x="320" y="39"/>
                    </a:lnTo>
                    <a:lnTo>
                      <a:pt x="320" y="39"/>
                    </a:lnTo>
                    <a:lnTo>
                      <a:pt x="354" y="43"/>
                    </a:lnTo>
                    <a:lnTo>
                      <a:pt x="359" y="44"/>
                    </a:lnTo>
                    <a:lnTo>
                      <a:pt x="373" y="46"/>
                    </a:lnTo>
                    <a:lnTo>
                      <a:pt x="373" y="46"/>
                    </a:lnTo>
                    <a:lnTo>
                      <a:pt x="419" y="51"/>
                    </a:lnTo>
                    <a:lnTo>
                      <a:pt x="436" y="53"/>
                    </a:lnTo>
                    <a:lnTo>
                      <a:pt x="442" y="55"/>
                    </a:lnTo>
                    <a:lnTo>
                      <a:pt x="444" y="55"/>
                    </a:lnTo>
                    <a:lnTo>
                      <a:pt x="449" y="55"/>
                    </a:lnTo>
                    <a:lnTo>
                      <a:pt x="505" y="61"/>
                    </a:lnTo>
                    <a:lnTo>
                      <a:pt x="508" y="61"/>
                    </a:lnTo>
                    <a:lnTo>
                      <a:pt x="508" y="61"/>
                    </a:lnTo>
                    <a:lnTo>
                      <a:pt x="508" y="61"/>
                    </a:lnTo>
                    <a:lnTo>
                      <a:pt x="508" y="61"/>
                    </a:lnTo>
                    <a:lnTo>
                      <a:pt x="527" y="63"/>
                    </a:lnTo>
                    <a:lnTo>
                      <a:pt x="529" y="63"/>
                    </a:lnTo>
                    <a:lnTo>
                      <a:pt x="536" y="63"/>
                    </a:lnTo>
                    <a:lnTo>
                      <a:pt x="536" y="63"/>
                    </a:lnTo>
                    <a:lnTo>
                      <a:pt x="549" y="65"/>
                    </a:lnTo>
                    <a:lnTo>
                      <a:pt x="549" y="65"/>
                    </a:lnTo>
                    <a:lnTo>
                      <a:pt x="580" y="68"/>
                    </a:lnTo>
                    <a:lnTo>
                      <a:pt x="578" y="92"/>
                    </a:lnTo>
                    <a:lnTo>
                      <a:pt x="578" y="92"/>
                    </a:lnTo>
                    <a:lnTo>
                      <a:pt x="576" y="97"/>
                    </a:lnTo>
                    <a:lnTo>
                      <a:pt x="576" y="97"/>
                    </a:lnTo>
                    <a:lnTo>
                      <a:pt x="576" y="99"/>
                    </a:lnTo>
                    <a:lnTo>
                      <a:pt x="576" y="100"/>
                    </a:lnTo>
                    <a:lnTo>
                      <a:pt x="576" y="100"/>
                    </a:lnTo>
                    <a:lnTo>
                      <a:pt x="574" y="112"/>
                    </a:lnTo>
                    <a:lnTo>
                      <a:pt x="574" y="116"/>
                    </a:lnTo>
                    <a:lnTo>
                      <a:pt x="574" y="117"/>
                    </a:lnTo>
                    <a:lnTo>
                      <a:pt x="571" y="153"/>
                    </a:lnTo>
                    <a:lnTo>
                      <a:pt x="571" y="156"/>
                    </a:lnTo>
                    <a:lnTo>
                      <a:pt x="569" y="177"/>
                    </a:lnTo>
                    <a:lnTo>
                      <a:pt x="569" y="178"/>
                    </a:lnTo>
                    <a:lnTo>
                      <a:pt x="568" y="187"/>
                    </a:lnTo>
                    <a:lnTo>
                      <a:pt x="568" y="197"/>
                    </a:lnTo>
                    <a:lnTo>
                      <a:pt x="568" y="197"/>
                    </a:lnTo>
                    <a:lnTo>
                      <a:pt x="566" y="214"/>
                    </a:lnTo>
                    <a:lnTo>
                      <a:pt x="566" y="214"/>
                    </a:lnTo>
                    <a:lnTo>
                      <a:pt x="566" y="214"/>
                    </a:lnTo>
                    <a:lnTo>
                      <a:pt x="566" y="216"/>
                    </a:lnTo>
                    <a:lnTo>
                      <a:pt x="564" y="222"/>
                    </a:lnTo>
                    <a:lnTo>
                      <a:pt x="564" y="222"/>
                    </a:lnTo>
                    <a:lnTo>
                      <a:pt x="564" y="224"/>
                    </a:lnTo>
                    <a:lnTo>
                      <a:pt x="564" y="229"/>
                    </a:lnTo>
                    <a:lnTo>
                      <a:pt x="564" y="234"/>
                    </a:lnTo>
                    <a:lnTo>
                      <a:pt x="564" y="241"/>
                    </a:lnTo>
                    <a:lnTo>
                      <a:pt x="563" y="243"/>
                    </a:lnTo>
                    <a:lnTo>
                      <a:pt x="563" y="243"/>
                    </a:lnTo>
                    <a:lnTo>
                      <a:pt x="563" y="244"/>
                    </a:lnTo>
                    <a:lnTo>
                      <a:pt x="561" y="273"/>
                    </a:lnTo>
                    <a:lnTo>
                      <a:pt x="558" y="299"/>
                    </a:lnTo>
                    <a:lnTo>
                      <a:pt x="558" y="300"/>
                    </a:lnTo>
                    <a:lnTo>
                      <a:pt x="558" y="310"/>
                    </a:lnTo>
                    <a:lnTo>
                      <a:pt x="558" y="312"/>
                    </a:lnTo>
                    <a:lnTo>
                      <a:pt x="558" y="312"/>
                    </a:lnTo>
                    <a:lnTo>
                      <a:pt x="558" y="314"/>
                    </a:lnTo>
                    <a:lnTo>
                      <a:pt x="558" y="314"/>
                    </a:lnTo>
                    <a:lnTo>
                      <a:pt x="558" y="314"/>
                    </a:lnTo>
                    <a:lnTo>
                      <a:pt x="554" y="349"/>
                    </a:lnTo>
                    <a:lnTo>
                      <a:pt x="554" y="351"/>
                    </a:lnTo>
                    <a:lnTo>
                      <a:pt x="552" y="360"/>
                    </a:lnTo>
                    <a:lnTo>
                      <a:pt x="552" y="360"/>
                    </a:lnTo>
                    <a:lnTo>
                      <a:pt x="552" y="363"/>
                    </a:lnTo>
                    <a:lnTo>
                      <a:pt x="552" y="363"/>
                    </a:lnTo>
                    <a:lnTo>
                      <a:pt x="552" y="363"/>
                    </a:lnTo>
                    <a:lnTo>
                      <a:pt x="552" y="368"/>
                    </a:lnTo>
                    <a:lnTo>
                      <a:pt x="552" y="370"/>
                    </a:lnTo>
                    <a:lnTo>
                      <a:pt x="551" y="375"/>
                    </a:lnTo>
                    <a:lnTo>
                      <a:pt x="551" y="375"/>
                    </a:lnTo>
                    <a:lnTo>
                      <a:pt x="551" y="377"/>
                    </a:lnTo>
                    <a:lnTo>
                      <a:pt x="551" y="377"/>
                    </a:lnTo>
                    <a:lnTo>
                      <a:pt x="551" y="377"/>
                    </a:lnTo>
                    <a:lnTo>
                      <a:pt x="551" y="377"/>
                    </a:lnTo>
                    <a:lnTo>
                      <a:pt x="551" y="380"/>
                    </a:lnTo>
                    <a:lnTo>
                      <a:pt x="551" y="380"/>
                    </a:lnTo>
                    <a:lnTo>
                      <a:pt x="551" y="385"/>
                    </a:lnTo>
                    <a:lnTo>
                      <a:pt x="551" y="387"/>
                    </a:lnTo>
                    <a:lnTo>
                      <a:pt x="549" y="388"/>
                    </a:lnTo>
                    <a:lnTo>
                      <a:pt x="549" y="404"/>
                    </a:lnTo>
                    <a:lnTo>
                      <a:pt x="547" y="407"/>
                    </a:lnTo>
                    <a:lnTo>
                      <a:pt x="547" y="414"/>
                    </a:lnTo>
                    <a:lnTo>
                      <a:pt x="547" y="414"/>
                    </a:lnTo>
                    <a:lnTo>
                      <a:pt x="547" y="415"/>
                    </a:lnTo>
                    <a:lnTo>
                      <a:pt x="547" y="415"/>
                    </a:lnTo>
                    <a:lnTo>
                      <a:pt x="547" y="419"/>
                    </a:lnTo>
                    <a:lnTo>
                      <a:pt x="547" y="421"/>
                    </a:lnTo>
                    <a:lnTo>
                      <a:pt x="547" y="422"/>
                    </a:lnTo>
                    <a:lnTo>
                      <a:pt x="547" y="422"/>
                    </a:lnTo>
                    <a:lnTo>
                      <a:pt x="547" y="424"/>
                    </a:lnTo>
                    <a:lnTo>
                      <a:pt x="547" y="424"/>
                    </a:lnTo>
                    <a:lnTo>
                      <a:pt x="546" y="426"/>
                    </a:lnTo>
                    <a:lnTo>
                      <a:pt x="546" y="426"/>
                    </a:lnTo>
                    <a:lnTo>
                      <a:pt x="546" y="436"/>
                    </a:lnTo>
                    <a:lnTo>
                      <a:pt x="546" y="438"/>
                    </a:lnTo>
                    <a:lnTo>
                      <a:pt x="546" y="439"/>
                    </a:lnTo>
                    <a:lnTo>
                      <a:pt x="546" y="439"/>
                    </a:lnTo>
                    <a:lnTo>
                      <a:pt x="544" y="446"/>
                    </a:lnTo>
                    <a:lnTo>
                      <a:pt x="544" y="446"/>
                    </a:lnTo>
                    <a:lnTo>
                      <a:pt x="544" y="448"/>
                    </a:lnTo>
                    <a:lnTo>
                      <a:pt x="544" y="451"/>
                    </a:lnTo>
                    <a:lnTo>
                      <a:pt x="544" y="451"/>
                    </a:lnTo>
                    <a:lnTo>
                      <a:pt x="544" y="451"/>
                    </a:lnTo>
                    <a:lnTo>
                      <a:pt x="542" y="468"/>
                    </a:lnTo>
                    <a:lnTo>
                      <a:pt x="542" y="468"/>
                    </a:lnTo>
                    <a:lnTo>
                      <a:pt x="542" y="470"/>
                    </a:lnTo>
                    <a:lnTo>
                      <a:pt x="542" y="470"/>
                    </a:lnTo>
                    <a:lnTo>
                      <a:pt x="542" y="478"/>
                    </a:lnTo>
                    <a:lnTo>
                      <a:pt x="542" y="478"/>
                    </a:lnTo>
                    <a:lnTo>
                      <a:pt x="542" y="480"/>
                    </a:lnTo>
                    <a:lnTo>
                      <a:pt x="541" y="480"/>
                    </a:lnTo>
                    <a:lnTo>
                      <a:pt x="539" y="478"/>
                    </a:lnTo>
                    <a:lnTo>
                      <a:pt x="537" y="478"/>
                    </a:lnTo>
                    <a:lnTo>
                      <a:pt x="536" y="478"/>
                    </a:lnTo>
                    <a:lnTo>
                      <a:pt x="529" y="478"/>
                    </a:lnTo>
                    <a:lnTo>
                      <a:pt x="529" y="478"/>
                    </a:lnTo>
                    <a:lnTo>
                      <a:pt x="529" y="478"/>
                    </a:lnTo>
                    <a:lnTo>
                      <a:pt x="507" y="476"/>
                    </a:lnTo>
                    <a:lnTo>
                      <a:pt x="507" y="476"/>
                    </a:lnTo>
                    <a:lnTo>
                      <a:pt x="476" y="473"/>
                    </a:lnTo>
                    <a:lnTo>
                      <a:pt x="473" y="473"/>
                    </a:lnTo>
                    <a:lnTo>
                      <a:pt x="447" y="470"/>
                    </a:lnTo>
                    <a:lnTo>
                      <a:pt x="447" y="470"/>
                    </a:lnTo>
                    <a:lnTo>
                      <a:pt x="446" y="470"/>
                    </a:lnTo>
                    <a:lnTo>
                      <a:pt x="446" y="470"/>
                    </a:lnTo>
                    <a:lnTo>
                      <a:pt x="412" y="466"/>
                    </a:lnTo>
                    <a:lnTo>
                      <a:pt x="412" y="466"/>
                    </a:lnTo>
                    <a:lnTo>
                      <a:pt x="385" y="463"/>
                    </a:lnTo>
                    <a:lnTo>
                      <a:pt x="375" y="463"/>
                    </a:lnTo>
                    <a:lnTo>
                      <a:pt x="364" y="461"/>
                    </a:lnTo>
                    <a:lnTo>
                      <a:pt x="361" y="460"/>
                    </a:lnTo>
                    <a:lnTo>
                      <a:pt x="359" y="460"/>
                    </a:lnTo>
                    <a:lnTo>
                      <a:pt x="356" y="460"/>
                    </a:lnTo>
                    <a:lnTo>
                      <a:pt x="356" y="460"/>
                    </a:lnTo>
                    <a:lnTo>
                      <a:pt x="356" y="460"/>
                    </a:lnTo>
                    <a:lnTo>
                      <a:pt x="354" y="460"/>
                    </a:lnTo>
                    <a:lnTo>
                      <a:pt x="324" y="454"/>
                    </a:lnTo>
                    <a:lnTo>
                      <a:pt x="312" y="454"/>
                    </a:lnTo>
                    <a:lnTo>
                      <a:pt x="288" y="451"/>
                    </a:lnTo>
                    <a:lnTo>
                      <a:pt x="241" y="444"/>
                    </a:lnTo>
                    <a:lnTo>
                      <a:pt x="215" y="441"/>
                    </a:lnTo>
                    <a:lnTo>
                      <a:pt x="154" y="432"/>
                    </a:lnTo>
                    <a:lnTo>
                      <a:pt x="143" y="431"/>
                    </a:lnTo>
                    <a:lnTo>
                      <a:pt x="105" y="426"/>
                    </a:lnTo>
                    <a:lnTo>
                      <a:pt x="102" y="424"/>
                    </a:lnTo>
                    <a:lnTo>
                      <a:pt x="102" y="424"/>
                    </a:lnTo>
                    <a:lnTo>
                      <a:pt x="92" y="422"/>
                    </a:lnTo>
                    <a:lnTo>
                      <a:pt x="92" y="422"/>
                    </a:lnTo>
                    <a:lnTo>
                      <a:pt x="80" y="421"/>
                    </a:lnTo>
                    <a:lnTo>
                      <a:pt x="80" y="421"/>
                    </a:lnTo>
                    <a:lnTo>
                      <a:pt x="76" y="421"/>
                    </a:lnTo>
                    <a:lnTo>
                      <a:pt x="43" y="415"/>
                    </a:lnTo>
                    <a:lnTo>
                      <a:pt x="0" y="407"/>
                    </a:lnTo>
                    <a:lnTo>
                      <a:pt x="5" y="382"/>
                    </a:lnTo>
                    <a:lnTo>
                      <a:pt x="7" y="370"/>
                    </a:lnTo>
                    <a:lnTo>
                      <a:pt x="7" y="368"/>
                    </a:lnTo>
                    <a:lnTo>
                      <a:pt x="10" y="348"/>
                    </a:lnTo>
                    <a:lnTo>
                      <a:pt x="17" y="305"/>
                    </a:lnTo>
                    <a:lnTo>
                      <a:pt x="21" y="292"/>
                    </a:lnTo>
                    <a:lnTo>
                      <a:pt x="21" y="290"/>
                    </a:lnTo>
                    <a:lnTo>
                      <a:pt x="21" y="287"/>
                    </a:lnTo>
                    <a:lnTo>
                      <a:pt x="21" y="285"/>
                    </a:lnTo>
                    <a:lnTo>
                      <a:pt x="22" y="277"/>
                    </a:lnTo>
                    <a:lnTo>
                      <a:pt x="24" y="270"/>
                    </a:lnTo>
                    <a:lnTo>
                      <a:pt x="27" y="253"/>
                    </a:lnTo>
                    <a:lnTo>
                      <a:pt x="36" y="207"/>
                    </a:lnTo>
                    <a:lnTo>
                      <a:pt x="36" y="207"/>
                    </a:lnTo>
                    <a:lnTo>
                      <a:pt x="36" y="207"/>
                    </a:lnTo>
                    <a:lnTo>
                      <a:pt x="36" y="202"/>
                    </a:lnTo>
                    <a:lnTo>
                      <a:pt x="36" y="202"/>
                    </a:lnTo>
                    <a:lnTo>
                      <a:pt x="36" y="202"/>
                    </a:lnTo>
                    <a:lnTo>
                      <a:pt x="36" y="202"/>
                    </a:lnTo>
                    <a:lnTo>
                      <a:pt x="36" y="202"/>
                    </a:lnTo>
                    <a:lnTo>
                      <a:pt x="36" y="202"/>
                    </a:lnTo>
                    <a:lnTo>
                      <a:pt x="36" y="200"/>
                    </a:lnTo>
                    <a:lnTo>
                      <a:pt x="36" y="200"/>
                    </a:lnTo>
                    <a:lnTo>
                      <a:pt x="36" y="199"/>
                    </a:lnTo>
                    <a:lnTo>
                      <a:pt x="36" y="199"/>
                    </a:lnTo>
                    <a:lnTo>
                      <a:pt x="36" y="199"/>
                    </a:lnTo>
                    <a:lnTo>
                      <a:pt x="37" y="199"/>
                    </a:lnTo>
                    <a:lnTo>
                      <a:pt x="37" y="197"/>
                    </a:lnTo>
                    <a:lnTo>
                      <a:pt x="37" y="197"/>
                    </a:lnTo>
                    <a:lnTo>
                      <a:pt x="37" y="197"/>
                    </a:lnTo>
                    <a:lnTo>
                      <a:pt x="39" y="185"/>
                    </a:lnTo>
                    <a:lnTo>
                      <a:pt x="39" y="185"/>
                    </a:lnTo>
                    <a:lnTo>
                      <a:pt x="39" y="185"/>
                    </a:lnTo>
                    <a:lnTo>
                      <a:pt x="39" y="185"/>
                    </a:lnTo>
                    <a:lnTo>
                      <a:pt x="39" y="183"/>
                    </a:lnTo>
                    <a:lnTo>
                      <a:pt x="41" y="172"/>
                    </a:lnTo>
                    <a:lnTo>
                      <a:pt x="44" y="153"/>
                    </a:lnTo>
                    <a:lnTo>
                      <a:pt x="48" y="138"/>
                    </a:lnTo>
                    <a:lnTo>
                      <a:pt x="48" y="134"/>
                    </a:lnTo>
                    <a:lnTo>
                      <a:pt x="48" y="134"/>
                    </a:lnTo>
                    <a:lnTo>
                      <a:pt x="48" y="134"/>
                    </a:lnTo>
                    <a:lnTo>
                      <a:pt x="48" y="134"/>
                    </a:lnTo>
                    <a:lnTo>
                      <a:pt x="48" y="131"/>
                    </a:lnTo>
                    <a:lnTo>
                      <a:pt x="48" y="129"/>
                    </a:lnTo>
                    <a:lnTo>
                      <a:pt x="48" y="129"/>
                    </a:lnTo>
                    <a:lnTo>
                      <a:pt x="49" y="121"/>
                    </a:lnTo>
                    <a:lnTo>
                      <a:pt x="53" y="104"/>
                    </a:lnTo>
                    <a:lnTo>
                      <a:pt x="54" y="95"/>
                    </a:lnTo>
                    <a:lnTo>
                      <a:pt x="54" y="95"/>
                    </a:lnTo>
                    <a:lnTo>
                      <a:pt x="54" y="95"/>
                    </a:lnTo>
                    <a:lnTo>
                      <a:pt x="61" y="58"/>
                    </a:lnTo>
                    <a:lnTo>
                      <a:pt x="61" y="58"/>
                    </a:lnTo>
                    <a:lnTo>
                      <a:pt x="61" y="55"/>
                    </a:lnTo>
                    <a:lnTo>
                      <a:pt x="63" y="38"/>
                    </a:lnTo>
                    <a:lnTo>
                      <a:pt x="65" y="34"/>
                    </a:lnTo>
                    <a:lnTo>
                      <a:pt x="68" y="14"/>
                    </a:lnTo>
                    <a:lnTo>
                      <a:pt x="70" y="7"/>
                    </a:lnTo>
                    <a:lnTo>
                      <a:pt x="70" y="7"/>
                    </a:lnTo>
                    <a:lnTo>
                      <a:pt x="71" y="0"/>
                    </a:lnTo>
                    <a:lnTo>
                      <a:pt x="83" y="2"/>
                    </a:lnTo>
                    <a:lnTo>
                      <a:pt x="92" y="4"/>
                    </a:lnTo>
                    <a:lnTo>
                      <a:pt x="95" y="6"/>
                    </a:lnTo>
                    <a:lnTo>
                      <a:pt x="107" y="7"/>
                    </a:lnTo>
                    <a:lnTo>
                      <a:pt x="107" y="7"/>
                    </a:lnTo>
                    <a:lnTo>
                      <a:pt x="131" y="11"/>
                    </a:lnTo>
                    <a:lnTo>
                      <a:pt x="139" y="11"/>
                    </a:lnTo>
                    <a:lnTo>
                      <a:pt x="144" y="12"/>
                    </a:lnTo>
                    <a:lnTo>
                      <a:pt x="144" y="12"/>
                    </a:lnTo>
                    <a:lnTo>
                      <a:pt x="161" y="16"/>
                    </a:lnTo>
                    <a:lnTo>
                      <a:pt x="200" y="21"/>
                    </a:lnTo>
                    <a:lnTo>
                      <a:pt x="200" y="21"/>
                    </a:lnTo>
                    <a:lnTo>
                      <a:pt x="212" y="22"/>
                    </a:lnTo>
                    <a:close/>
                  </a:path>
                </a:pathLst>
              </a:custGeom>
              <a:solidFill>
                <a:srgbClr val="FFFFFF"/>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89"/>
              <p:cNvSpPr>
                <a:spLocks noChangeArrowheads="1"/>
              </p:cNvSpPr>
              <p:nvPr/>
            </p:nvSpPr>
            <p:spPr bwMode="auto">
              <a:xfrm>
                <a:off x="5492036" y="4774757"/>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TX</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7" name="Rectangle 90"/>
              <p:cNvSpPr>
                <a:spLocks noChangeArrowheads="1"/>
              </p:cNvSpPr>
              <p:nvPr/>
            </p:nvSpPr>
            <p:spPr bwMode="auto">
              <a:xfrm>
                <a:off x="2350660" y="3149511"/>
                <a:ext cx="1282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CA</a:t>
                </a:r>
              </a:p>
            </p:txBody>
          </p:sp>
          <p:sp>
            <p:nvSpPr>
              <p:cNvPr id="398" name="Rectangle 91"/>
              <p:cNvSpPr>
                <a:spLocks noChangeArrowheads="1"/>
              </p:cNvSpPr>
              <p:nvPr/>
            </p:nvSpPr>
            <p:spPr bwMode="auto">
              <a:xfrm>
                <a:off x="4305167" y="1556809"/>
                <a:ext cx="1298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MT</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399" name="Rectangle 92"/>
              <p:cNvSpPr>
                <a:spLocks noChangeArrowheads="1"/>
              </p:cNvSpPr>
              <p:nvPr/>
            </p:nvSpPr>
            <p:spPr bwMode="auto">
              <a:xfrm>
                <a:off x="3516473" y="4010949"/>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AZ</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00" name="Rectangle 93"/>
              <p:cNvSpPr>
                <a:spLocks noChangeArrowheads="1"/>
              </p:cNvSpPr>
              <p:nvPr/>
            </p:nvSpPr>
            <p:spPr bwMode="auto">
              <a:xfrm>
                <a:off x="3424586" y="1945414"/>
                <a:ext cx="897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ID</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1" name="Rectangle 94"/>
              <p:cNvSpPr>
                <a:spLocks noChangeArrowheads="1"/>
              </p:cNvSpPr>
              <p:nvPr/>
            </p:nvSpPr>
            <p:spPr bwMode="auto">
              <a:xfrm>
                <a:off x="2940266" y="2847051"/>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NV</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2" name="Rectangle 95"/>
              <p:cNvSpPr>
                <a:spLocks noChangeArrowheads="1"/>
              </p:cNvSpPr>
              <p:nvPr/>
            </p:nvSpPr>
            <p:spPr bwMode="auto">
              <a:xfrm>
                <a:off x="4439168" y="4099007"/>
                <a:ext cx="1394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NM</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3" name="Rectangle 96"/>
              <p:cNvSpPr>
                <a:spLocks noChangeArrowheads="1"/>
              </p:cNvSpPr>
              <p:nvPr/>
            </p:nvSpPr>
            <p:spPr bwMode="auto">
              <a:xfrm>
                <a:off x="4621027" y="320694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4" name="Rectangle 97"/>
              <p:cNvSpPr>
                <a:spLocks noChangeArrowheads="1"/>
              </p:cNvSpPr>
              <p:nvPr/>
            </p:nvSpPr>
            <p:spPr bwMode="auto">
              <a:xfrm>
                <a:off x="7115367" y="3042310"/>
                <a:ext cx="801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IL</a:t>
                </a:r>
              </a:p>
            </p:txBody>
          </p:sp>
          <p:sp>
            <p:nvSpPr>
              <p:cNvPr id="405" name="Rectangle 98"/>
              <p:cNvSpPr>
                <a:spLocks noChangeArrowheads="1"/>
              </p:cNvSpPr>
              <p:nvPr/>
            </p:nvSpPr>
            <p:spPr bwMode="auto">
              <a:xfrm>
                <a:off x="2595691" y="181907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OR</a:t>
                </a:r>
              </a:p>
            </p:txBody>
          </p:sp>
          <p:sp>
            <p:nvSpPr>
              <p:cNvPr id="406" name="Rectangle 99"/>
              <p:cNvSpPr>
                <a:spLocks noChangeArrowheads="1"/>
              </p:cNvSpPr>
              <p:nvPr/>
            </p:nvSpPr>
            <p:spPr bwMode="auto">
              <a:xfrm>
                <a:off x="3727047" y="3009768"/>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UT</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7" name="Rectangle 100"/>
              <p:cNvSpPr>
                <a:spLocks noChangeArrowheads="1"/>
              </p:cNvSpPr>
              <p:nvPr/>
            </p:nvSpPr>
            <p:spPr bwMode="auto">
              <a:xfrm>
                <a:off x="5737067" y="3379228"/>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KS</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8" name="Rectangle 101"/>
              <p:cNvSpPr>
                <a:spLocks noChangeArrowheads="1"/>
              </p:cNvSpPr>
              <p:nvPr/>
            </p:nvSpPr>
            <p:spPr bwMode="auto">
              <a:xfrm>
                <a:off x="4410453" y="2383789"/>
                <a:ext cx="1442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WY</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09" name="Rectangle 102"/>
              <p:cNvSpPr>
                <a:spLocks noChangeArrowheads="1"/>
              </p:cNvSpPr>
              <p:nvPr/>
            </p:nvSpPr>
            <p:spPr bwMode="auto">
              <a:xfrm>
                <a:off x="6523846" y="2672850"/>
                <a:ext cx="897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10" name="Rectangle 103"/>
              <p:cNvSpPr>
                <a:spLocks noChangeArrowheads="1"/>
              </p:cNvSpPr>
              <p:nvPr/>
            </p:nvSpPr>
            <p:spPr bwMode="auto">
              <a:xfrm>
                <a:off x="5495865" y="2188530"/>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SD</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11" name="Rectangle 104"/>
              <p:cNvSpPr>
                <a:spLocks noChangeArrowheads="1"/>
              </p:cNvSpPr>
              <p:nvPr/>
            </p:nvSpPr>
            <p:spPr bwMode="auto">
              <a:xfrm>
                <a:off x="5515008" y="2780051"/>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NE</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12" name="Rectangle 105"/>
              <p:cNvSpPr>
                <a:spLocks noChangeArrowheads="1"/>
              </p:cNvSpPr>
              <p:nvPr/>
            </p:nvSpPr>
            <p:spPr bwMode="auto">
              <a:xfrm>
                <a:off x="6282644" y="1842041"/>
                <a:ext cx="1394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MN</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13" name="Rectangle 106"/>
              <p:cNvSpPr>
                <a:spLocks noChangeArrowheads="1"/>
              </p:cNvSpPr>
              <p:nvPr/>
            </p:nvSpPr>
            <p:spPr bwMode="auto">
              <a:xfrm>
                <a:off x="8648725" y="5163361"/>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white">
                        <a:lumMod val="95000"/>
                      </a:prstClr>
                    </a:solidFill>
                    <a:effectLst/>
                    <a:uLnTx/>
                    <a:uFillTx/>
                    <a:latin typeface="Arial" panose="020B0604020202020204" pitchFamily="34" charset="0"/>
                    <a:ea typeface="+mn-ea"/>
                    <a:cs typeface="+mn-cs"/>
                  </a:rPr>
                  <a:t>FL</a:t>
                </a:r>
              </a:p>
            </p:txBody>
          </p:sp>
          <p:sp>
            <p:nvSpPr>
              <p:cNvPr id="414" name="Rectangle 107"/>
              <p:cNvSpPr>
                <a:spLocks noChangeArrowheads="1"/>
              </p:cNvSpPr>
              <p:nvPr/>
            </p:nvSpPr>
            <p:spPr bwMode="auto">
              <a:xfrm>
                <a:off x="5486293" y="1595095"/>
                <a:ext cx="1282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ND</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15" name="Rectangle 108"/>
              <p:cNvSpPr>
                <a:spLocks noChangeArrowheads="1"/>
              </p:cNvSpPr>
              <p:nvPr/>
            </p:nvSpPr>
            <p:spPr bwMode="auto">
              <a:xfrm>
                <a:off x="5890212" y="39592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OK</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16" name="Rectangle 109"/>
              <p:cNvSpPr>
                <a:spLocks noChangeArrowheads="1"/>
              </p:cNvSpPr>
              <p:nvPr/>
            </p:nvSpPr>
            <p:spPr bwMode="auto">
              <a:xfrm>
                <a:off x="6960308" y="2188530"/>
                <a:ext cx="11060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WI</a:t>
                </a:r>
              </a:p>
            </p:txBody>
          </p:sp>
          <p:sp>
            <p:nvSpPr>
              <p:cNvPr id="417" name="Rectangle 110"/>
              <p:cNvSpPr>
                <a:spLocks noChangeArrowheads="1"/>
              </p:cNvSpPr>
              <p:nvPr/>
            </p:nvSpPr>
            <p:spPr bwMode="auto">
              <a:xfrm>
                <a:off x="2930696" y="115672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WA</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18" name="Rectangle 111"/>
              <p:cNvSpPr>
                <a:spLocks noChangeArrowheads="1"/>
              </p:cNvSpPr>
              <p:nvPr/>
            </p:nvSpPr>
            <p:spPr bwMode="auto">
              <a:xfrm>
                <a:off x="6629134" y="3402200"/>
                <a:ext cx="14587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MO</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19" name="Rectangle 112"/>
              <p:cNvSpPr>
                <a:spLocks noChangeArrowheads="1"/>
              </p:cNvSpPr>
              <p:nvPr/>
            </p:nvSpPr>
            <p:spPr bwMode="auto">
              <a:xfrm>
                <a:off x="7645629" y="4393810"/>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AL</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0" name="Rectangle 113"/>
              <p:cNvSpPr>
                <a:spLocks noChangeArrowheads="1"/>
              </p:cNvSpPr>
              <p:nvPr/>
            </p:nvSpPr>
            <p:spPr bwMode="auto">
              <a:xfrm>
                <a:off x="8244808" y="440338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1" name="Rectangle 114"/>
              <p:cNvSpPr>
                <a:spLocks noChangeArrowheads="1"/>
              </p:cNvSpPr>
              <p:nvPr/>
            </p:nvSpPr>
            <p:spPr bwMode="auto">
              <a:xfrm>
                <a:off x="6694220" y="4847501"/>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2" name="Rectangle 115"/>
              <p:cNvSpPr>
                <a:spLocks noChangeArrowheads="1"/>
              </p:cNvSpPr>
              <p:nvPr/>
            </p:nvSpPr>
            <p:spPr bwMode="auto">
              <a:xfrm>
                <a:off x="6669334" y="4085607"/>
                <a:ext cx="1282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AR</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3" name="Rectangle 116"/>
              <p:cNvSpPr>
                <a:spLocks noChangeArrowheads="1"/>
              </p:cNvSpPr>
              <p:nvPr/>
            </p:nvSpPr>
            <p:spPr bwMode="auto">
              <a:xfrm>
                <a:off x="7770849" y="2366041"/>
                <a:ext cx="10099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MI</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24" name="Rectangle 117"/>
              <p:cNvSpPr>
                <a:spLocks noChangeArrowheads="1"/>
              </p:cNvSpPr>
              <p:nvPr/>
            </p:nvSpPr>
            <p:spPr bwMode="auto">
              <a:xfrm>
                <a:off x="7607343" y="3025082"/>
                <a:ext cx="897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5" name="Rectangle 118"/>
              <p:cNvSpPr>
                <a:spLocks noChangeArrowheads="1"/>
              </p:cNvSpPr>
              <p:nvPr/>
            </p:nvSpPr>
            <p:spPr bwMode="auto">
              <a:xfrm>
                <a:off x="8798041" y="2632649"/>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PA</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6" name="Rectangle 119"/>
              <p:cNvSpPr>
                <a:spLocks noChangeArrowheads="1"/>
              </p:cNvSpPr>
              <p:nvPr/>
            </p:nvSpPr>
            <p:spPr bwMode="auto">
              <a:xfrm>
                <a:off x="9117731" y="2159816"/>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NY</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7" name="Rectangle 120"/>
              <p:cNvSpPr>
                <a:spLocks noChangeArrowheads="1"/>
              </p:cNvSpPr>
              <p:nvPr/>
            </p:nvSpPr>
            <p:spPr bwMode="auto">
              <a:xfrm>
                <a:off x="8778898" y="3697003"/>
                <a:ext cx="1282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NC</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8" name="Rectangle 121"/>
              <p:cNvSpPr>
                <a:spLocks noChangeArrowheads="1"/>
              </p:cNvSpPr>
              <p:nvPr/>
            </p:nvSpPr>
            <p:spPr bwMode="auto">
              <a:xfrm>
                <a:off x="7144081" y="44359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MS</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29" name="Rectangle 122"/>
              <p:cNvSpPr>
                <a:spLocks noChangeArrowheads="1"/>
              </p:cNvSpPr>
              <p:nvPr/>
            </p:nvSpPr>
            <p:spPr bwMode="auto">
              <a:xfrm>
                <a:off x="7586287" y="3829090"/>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TN</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30" name="Rectangle 123"/>
              <p:cNvSpPr>
                <a:spLocks noChangeArrowheads="1"/>
              </p:cNvSpPr>
              <p:nvPr/>
            </p:nvSpPr>
            <p:spPr bwMode="auto">
              <a:xfrm>
                <a:off x="8847813" y="3314142"/>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VA</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31" name="Rectangle 124"/>
              <p:cNvSpPr>
                <a:spLocks noChangeArrowheads="1"/>
              </p:cNvSpPr>
              <p:nvPr/>
            </p:nvSpPr>
            <p:spPr bwMode="auto">
              <a:xfrm>
                <a:off x="7873432" y="3473030"/>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KY</a:t>
                </a:r>
              </a:p>
            </p:txBody>
          </p:sp>
          <p:sp>
            <p:nvSpPr>
              <p:cNvPr id="432" name="Rectangle 125" descr="Public Health Organizations:  Accredited Local Public Health Agenices"/>
              <p:cNvSpPr>
                <a:spLocks noChangeArrowheads="1"/>
              </p:cNvSpPr>
              <p:nvPr/>
            </p:nvSpPr>
            <p:spPr bwMode="auto">
              <a:xfrm>
                <a:off x="8082091" y="287959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OH</a:t>
                </a:r>
              </a:p>
            </p:txBody>
          </p:sp>
          <p:sp>
            <p:nvSpPr>
              <p:cNvPr id="433" name="Rectangle 126"/>
              <p:cNvSpPr>
                <a:spLocks noChangeArrowheads="1"/>
              </p:cNvSpPr>
              <p:nvPr/>
            </p:nvSpPr>
            <p:spPr bwMode="auto">
              <a:xfrm>
                <a:off x="8623840" y="4079864"/>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SC</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34" name="Rectangle 127"/>
              <p:cNvSpPr>
                <a:spLocks noChangeArrowheads="1"/>
              </p:cNvSpPr>
              <p:nvPr/>
            </p:nvSpPr>
            <p:spPr bwMode="auto">
              <a:xfrm>
                <a:off x="9797309" y="141706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ME</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35" name="Rectangle 129"/>
              <p:cNvSpPr>
                <a:spLocks noChangeArrowheads="1"/>
              </p:cNvSpPr>
              <p:nvPr/>
            </p:nvSpPr>
            <p:spPr bwMode="auto">
              <a:xfrm>
                <a:off x="8424752" y="3149511"/>
                <a:ext cx="1442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WV</a:t>
                </a:r>
                <a:endParaRPr kumimoji="0" lang="en-US" altLang="en-US" sz="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436" name="Rectangle 130"/>
              <p:cNvSpPr>
                <a:spLocks noChangeArrowheads="1"/>
              </p:cNvSpPr>
              <p:nvPr/>
            </p:nvSpPr>
            <p:spPr bwMode="auto">
              <a:xfrm>
                <a:off x="9388746" y="1727219"/>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VT</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37" name="Rectangle 131"/>
              <p:cNvSpPr>
                <a:spLocks noChangeArrowheads="1"/>
              </p:cNvSpPr>
              <p:nvPr/>
            </p:nvSpPr>
            <p:spPr bwMode="auto">
              <a:xfrm>
                <a:off x="9570067" y="1942798"/>
                <a:ext cx="1282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NH</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38" name="Rectangle 132"/>
              <p:cNvSpPr>
                <a:spLocks noChangeArrowheads="1"/>
              </p:cNvSpPr>
              <p:nvPr/>
            </p:nvSpPr>
            <p:spPr bwMode="auto">
              <a:xfrm>
                <a:off x="8979253" y="2869604"/>
                <a:ext cx="139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MD</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39" name="Rectangle 133"/>
              <p:cNvSpPr>
                <a:spLocks noChangeArrowheads="1"/>
              </p:cNvSpPr>
              <p:nvPr/>
            </p:nvSpPr>
            <p:spPr bwMode="auto">
              <a:xfrm>
                <a:off x="9298945" y="2563103"/>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NJ</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0" name="Rectangle 134"/>
              <p:cNvSpPr>
                <a:spLocks noChangeArrowheads="1"/>
              </p:cNvSpPr>
              <p:nvPr/>
            </p:nvSpPr>
            <p:spPr bwMode="auto">
              <a:xfrm>
                <a:off x="9590145" y="2115451"/>
                <a:ext cx="139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MA</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1" name="Rectangle 135"/>
              <p:cNvSpPr>
                <a:spLocks noChangeArrowheads="1"/>
              </p:cNvSpPr>
              <p:nvPr/>
            </p:nvSpPr>
            <p:spPr bwMode="auto">
              <a:xfrm>
                <a:off x="9513431" y="2285517"/>
                <a:ext cx="1186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CT</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2" name="Rectangle 136"/>
              <p:cNvSpPr>
                <a:spLocks noChangeArrowheads="1"/>
              </p:cNvSpPr>
              <p:nvPr/>
            </p:nvSpPr>
            <p:spPr bwMode="auto">
              <a:xfrm>
                <a:off x="9433591" y="2972165"/>
                <a:ext cx="1234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DE</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3" name="Rectangle 138"/>
              <p:cNvSpPr>
                <a:spLocks noChangeArrowheads="1"/>
              </p:cNvSpPr>
              <p:nvPr/>
            </p:nvSpPr>
            <p:spPr bwMode="auto">
              <a:xfrm>
                <a:off x="9790321" y="2389109"/>
                <a:ext cx="897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RI</a:t>
                </a:r>
                <a:endPar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nvGrpSpPr>
              <p:cNvPr id="444" name="Group 443"/>
              <p:cNvGrpSpPr>
                <a:grpSpLocks noChangeAspect="1"/>
              </p:cNvGrpSpPr>
              <p:nvPr/>
            </p:nvGrpSpPr>
            <p:grpSpPr>
              <a:xfrm>
                <a:off x="1644834" y="4821906"/>
                <a:ext cx="1826242" cy="1408176"/>
                <a:chOff x="1958975" y="992188"/>
                <a:chExt cx="6608763" cy="5095875"/>
              </a:xfrm>
            </p:grpSpPr>
            <p:sp>
              <p:nvSpPr>
                <p:cNvPr id="448" name="Freeform 447"/>
                <p:cNvSpPr>
                  <a:spLocks noEditPoints="1"/>
                </p:cNvSpPr>
                <p:nvPr/>
              </p:nvSpPr>
              <p:spPr bwMode="auto">
                <a:xfrm>
                  <a:off x="1958975" y="992188"/>
                  <a:ext cx="6608763" cy="5095875"/>
                </a:xfrm>
                <a:custGeom>
                  <a:avLst/>
                  <a:gdLst>
                    <a:gd name="T0" fmla="*/ 377 w 4163"/>
                    <a:gd name="T1" fmla="*/ 1057 h 3210"/>
                    <a:gd name="T2" fmla="*/ 479 w 4163"/>
                    <a:gd name="T3" fmla="*/ 1125 h 3210"/>
                    <a:gd name="T4" fmla="*/ 588 w 4163"/>
                    <a:gd name="T5" fmla="*/ 1224 h 3210"/>
                    <a:gd name="T6" fmla="*/ 1082 w 4163"/>
                    <a:gd name="T7" fmla="*/ 1545 h 3210"/>
                    <a:gd name="T8" fmla="*/ 1151 w 4163"/>
                    <a:gd name="T9" fmla="*/ 1593 h 3210"/>
                    <a:gd name="T10" fmla="*/ 1281 w 4163"/>
                    <a:gd name="T11" fmla="*/ 1598 h 3210"/>
                    <a:gd name="T12" fmla="*/ 1652 w 4163"/>
                    <a:gd name="T13" fmla="*/ 1752 h 3210"/>
                    <a:gd name="T14" fmla="*/ 1755 w 4163"/>
                    <a:gd name="T15" fmla="*/ 1837 h 3210"/>
                    <a:gd name="T16" fmla="*/ 3613 w 4163"/>
                    <a:gd name="T17" fmla="*/ 3025 h 3210"/>
                    <a:gd name="T18" fmla="*/ 3713 w 4163"/>
                    <a:gd name="T19" fmla="*/ 3062 h 3210"/>
                    <a:gd name="T20" fmla="*/ 3653 w 4163"/>
                    <a:gd name="T21" fmla="*/ 3136 h 3210"/>
                    <a:gd name="T22" fmla="*/ 3674 w 4163"/>
                    <a:gd name="T23" fmla="*/ 2895 h 3210"/>
                    <a:gd name="T24" fmla="*/ 3680 w 4163"/>
                    <a:gd name="T25" fmla="*/ 2798 h 3210"/>
                    <a:gd name="T26" fmla="*/ 3760 w 4163"/>
                    <a:gd name="T27" fmla="*/ 2836 h 3210"/>
                    <a:gd name="T28" fmla="*/ 1372 w 4163"/>
                    <a:gd name="T29" fmla="*/ 1013 h 3210"/>
                    <a:gd name="T30" fmla="*/ 3582 w 4163"/>
                    <a:gd name="T31" fmla="*/ 2779 h 3210"/>
                    <a:gd name="T32" fmla="*/ 2487 w 4163"/>
                    <a:gd name="T33" fmla="*/ 1928 h 3210"/>
                    <a:gd name="T34" fmla="*/ 2369 w 4163"/>
                    <a:gd name="T35" fmla="*/ 1956 h 3210"/>
                    <a:gd name="T36" fmla="*/ 2363 w 4163"/>
                    <a:gd name="T37" fmla="*/ 1906 h 3210"/>
                    <a:gd name="T38" fmla="*/ 3671 w 4163"/>
                    <a:gd name="T39" fmla="*/ 2657 h 3210"/>
                    <a:gd name="T40" fmla="*/ 3745 w 4163"/>
                    <a:gd name="T41" fmla="*/ 2639 h 3210"/>
                    <a:gd name="T42" fmla="*/ 3716 w 4163"/>
                    <a:gd name="T43" fmla="*/ 2586 h 3210"/>
                    <a:gd name="T44" fmla="*/ 2505 w 4163"/>
                    <a:gd name="T45" fmla="*/ 1841 h 3210"/>
                    <a:gd name="T46" fmla="*/ 1937 w 4163"/>
                    <a:gd name="T47" fmla="*/ 995 h 3210"/>
                    <a:gd name="T48" fmla="*/ 1636 w 4163"/>
                    <a:gd name="T49" fmla="*/ 597 h 3210"/>
                    <a:gd name="T50" fmla="*/ 2128 w 4163"/>
                    <a:gd name="T51" fmla="*/ 459 h 3210"/>
                    <a:gd name="T52" fmla="*/ 2611 w 4163"/>
                    <a:gd name="T53" fmla="*/ 302 h 3210"/>
                    <a:gd name="T54" fmla="*/ 3706 w 4163"/>
                    <a:gd name="T55" fmla="*/ 309 h 3210"/>
                    <a:gd name="T56" fmla="*/ 3945 w 4163"/>
                    <a:gd name="T57" fmla="*/ 574 h 3210"/>
                    <a:gd name="T58" fmla="*/ 3697 w 4163"/>
                    <a:gd name="T59" fmla="*/ 2370 h 3210"/>
                    <a:gd name="T60" fmla="*/ 3816 w 4163"/>
                    <a:gd name="T61" fmla="*/ 3127 h 3210"/>
                    <a:gd name="T62" fmla="*/ 3759 w 4163"/>
                    <a:gd name="T63" fmla="*/ 3047 h 3210"/>
                    <a:gd name="T64" fmla="*/ 3781 w 4163"/>
                    <a:gd name="T65" fmla="*/ 2872 h 3210"/>
                    <a:gd name="T66" fmla="*/ 3715 w 4163"/>
                    <a:gd name="T67" fmla="*/ 2509 h 3210"/>
                    <a:gd name="T68" fmla="*/ 3632 w 4163"/>
                    <a:gd name="T69" fmla="*/ 2535 h 3210"/>
                    <a:gd name="T70" fmla="*/ 3498 w 4163"/>
                    <a:gd name="T71" fmla="*/ 2197 h 3210"/>
                    <a:gd name="T72" fmla="*/ 3097 w 4163"/>
                    <a:gd name="T73" fmla="*/ 1876 h 3210"/>
                    <a:gd name="T74" fmla="*/ 3114 w 4163"/>
                    <a:gd name="T75" fmla="*/ 1807 h 3210"/>
                    <a:gd name="T76" fmla="*/ 3000 w 4163"/>
                    <a:gd name="T77" fmla="*/ 1749 h 3210"/>
                    <a:gd name="T78" fmla="*/ 2926 w 4163"/>
                    <a:gd name="T79" fmla="*/ 1846 h 3210"/>
                    <a:gd name="T80" fmla="*/ 2743 w 4163"/>
                    <a:gd name="T81" fmla="*/ 1810 h 3210"/>
                    <a:gd name="T82" fmla="*/ 2752 w 4163"/>
                    <a:gd name="T83" fmla="*/ 1755 h 3210"/>
                    <a:gd name="T84" fmla="*/ 2914 w 4163"/>
                    <a:gd name="T85" fmla="*/ 1598 h 3210"/>
                    <a:gd name="T86" fmla="*/ 2638 w 4163"/>
                    <a:gd name="T87" fmla="*/ 1652 h 3210"/>
                    <a:gd name="T88" fmla="*/ 2522 w 4163"/>
                    <a:gd name="T89" fmla="*/ 1725 h 3210"/>
                    <a:gd name="T90" fmla="*/ 2263 w 4163"/>
                    <a:gd name="T91" fmla="*/ 1785 h 3210"/>
                    <a:gd name="T92" fmla="*/ 2025 w 4163"/>
                    <a:gd name="T93" fmla="*/ 1788 h 3210"/>
                    <a:gd name="T94" fmla="*/ 1848 w 4163"/>
                    <a:gd name="T95" fmla="*/ 1785 h 3210"/>
                    <a:gd name="T96" fmla="*/ 1616 w 4163"/>
                    <a:gd name="T97" fmla="*/ 1714 h 3210"/>
                    <a:gd name="T98" fmla="*/ 1390 w 4163"/>
                    <a:gd name="T99" fmla="*/ 1638 h 3210"/>
                    <a:gd name="T100" fmla="*/ 1784 w 4163"/>
                    <a:gd name="T101" fmla="*/ 1705 h 3210"/>
                    <a:gd name="T102" fmla="*/ 2198 w 4163"/>
                    <a:gd name="T103" fmla="*/ 1634 h 3210"/>
                    <a:gd name="T104" fmla="*/ 2123 w 4163"/>
                    <a:gd name="T105" fmla="*/ 1440 h 3210"/>
                    <a:gd name="T106" fmla="*/ 2013 w 4163"/>
                    <a:gd name="T107" fmla="*/ 1031 h 3210"/>
                    <a:gd name="T108" fmla="*/ 2089 w 4163"/>
                    <a:gd name="T109" fmla="*/ 841 h 3210"/>
                    <a:gd name="T110" fmla="*/ 2422 w 4163"/>
                    <a:gd name="T111" fmla="*/ 803 h 3210"/>
                    <a:gd name="T112" fmla="*/ 2562 w 4163"/>
                    <a:gd name="T113" fmla="*/ 676 h 3210"/>
                    <a:gd name="T114" fmla="*/ 2473 w 4163"/>
                    <a:gd name="T115" fmla="*/ 274 h 3210"/>
                    <a:gd name="T116" fmla="*/ 2777 w 4163"/>
                    <a:gd name="T117" fmla="*/ 517 h 3210"/>
                    <a:gd name="T118" fmla="*/ 2870 w 4163"/>
                    <a:gd name="T119" fmla="*/ 392 h 3210"/>
                    <a:gd name="T120" fmla="*/ 3132 w 4163"/>
                    <a:gd name="T121" fmla="*/ 49 h 3210"/>
                    <a:gd name="T122" fmla="*/ 156 w 4163"/>
                    <a:gd name="T123" fmla="*/ 836 h 3210"/>
                    <a:gd name="T124" fmla="*/ 152 w 4163"/>
                    <a:gd name="T125" fmla="*/ 626 h 3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3" h="3210">
                      <a:moveTo>
                        <a:pt x="226" y="969"/>
                      </a:moveTo>
                      <a:lnTo>
                        <a:pt x="223" y="968"/>
                      </a:lnTo>
                      <a:lnTo>
                        <a:pt x="224" y="966"/>
                      </a:lnTo>
                      <a:lnTo>
                        <a:pt x="229" y="962"/>
                      </a:lnTo>
                      <a:lnTo>
                        <a:pt x="230" y="962"/>
                      </a:lnTo>
                      <a:lnTo>
                        <a:pt x="234" y="962"/>
                      </a:lnTo>
                      <a:lnTo>
                        <a:pt x="235" y="963"/>
                      </a:lnTo>
                      <a:lnTo>
                        <a:pt x="234" y="966"/>
                      </a:lnTo>
                      <a:lnTo>
                        <a:pt x="232" y="968"/>
                      </a:lnTo>
                      <a:lnTo>
                        <a:pt x="230" y="969"/>
                      </a:lnTo>
                      <a:lnTo>
                        <a:pt x="226" y="969"/>
                      </a:lnTo>
                      <a:close/>
                      <a:moveTo>
                        <a:pt x="243" y="971"/>
                      </a:moveTo>
                      <a:lnTo>
                        <a:pt x="241" y="971"/>
                      </a:lnTo>
                      <a:lnTo>
                        <a:pt x="250" y="965"/>
                      </a:lnTo>
                      <a:lnTo>
                        <a:pt x="252" y="963"/>
                      </a:lnTo>
                      <a:lnTo>
                        <a:pt x="253" y="965"/>
                      </a:lnTo>
                      <a:lnTo>
                        <a:pt x="253" y="969"/>
                      </a:lnTo>
                      <a:lnTo>
                        <a:pt x="252" y="971"/>
                      </a:lnTo>
                      <a:lnTo>
                        <a:pt x="249" y="974"/>
                      </a:lnTo>
                      <a:lnTo>
                        <a:pt x="247" y="971"/>
                      </a:lnTo>
                      <a:lnTo>
                        <a:pt x="246" y="971"/>
                      </a:lnTo>
                      <a:lnTo>
                        <a:pt x="244" y="971"/>
                      </a:lnTo>
                      <a:lnTo>
                        <a:pt x="243" y="971"/>
                      </a:lnTo>
                      <a:close/>
                      <a:moveTo>
                        <a:pt x="305" y="950"/>
                      </a:moveTo>
                      <a:lnTo>
                        <a:pt x="303" y="948"/>
                      </a:lnTo>
                      <a:lnTo>
                        <a:pt x="302" y="947"/>
                      </a:lnTo>
                      <a:lnTo>
                        <a:pt x="303" y="939"/>
                      </a:lnTo>
                      <a:lnTo>
                        <a:pt x="305" y="939"/>
                      </a:lnTo>
                      <a:lnTo>
                        <a:pt x="308" y="937"/>
                      </a:lnTo>
                      <a:lnTo>
                        <a:pt x="312" y="937"/>
                      </a:lnTo>
                      <a:lnTo>
                        <a:pt x="312" y="939"/>
                      </a:lnTo>
                      <a:lnTo>
                        <a:pt x="314" y="941"/>
                      </a:lnTo>
                      <a:lnTo>
                        <a:pt x="314" y="944"/>
                      </a:lnTo>
                      <a:lnTo>
                        <a:pt x="312" y="947"/>
                      </a:lnTo>
                      <a:lnTo>
                        <a:pt x="311" y="950"/>
                      </a:lnTo>
                      <a:lnTo>
                        <a:pt x="306" y="950"/>
                      </a:lnTo>
                      <a:lnTo>
                        <a:pt x="305" y="950"/>
                      </a:lnTo>
                      <a:close/>
                      <a:moveTo>
                        <a:pt x="471" y="1136"/>
                      </a:moveTo>
                      <a:lnTo>
                        <a:pt x="470" y="1139"/>
                      </a:lnTo>
                      <a:lnTo>
                        <a:pt x="471" y="1140"/>
                      </a:lnTo>
                      <a:lnTo>
                        <a:pt x="470" y="1140"/>
                      </a:lnTo>
                      <a:lnTo>
                        <a:pt x="468" y="1142"/>
                      </a:lnTo>
                      <a:lnTo>
                        <a:pt x="465" y="1143"/>
                      </a:lnTo>
                      <a:lnTo>
                        <a:pt x="465" y="1142"/>
                      </a:lnTo>
                      <a:lnTo>
                        <a:pt x="461" y="1137"/>
                      </a:lnTo>
                      <a:lnTo>
                        <a:pt x="455" y="1137"/>
                      </a:lnTo>
                      <a:lnTo>
                        <a:pt x="452" y="1136"/>
                      </a:lnTo>
                      <a:lnTo>
                        <a:pt x="452" y="1134"/>
                      </a:lnTo>
                      <a:lnTo>
                        <a:pt x="449" y="1131"/>
                      </a:lnTo>
                      <a:lnTo>
                        <a:pt x="449" y="1128"/>
                      </a:lnTo>
                      <a:lnTo>
                        <a:pt x="449" y="1127"/>
                      </a:lnTo>
                      <a:lnTo>
                        <a:pt x="449" y="1125"/>
                      </a:lnTo>
                      <a:lnTo>
                        <a:pt x="455" y="1122"/>
                      </a:lnTo>
                      <a:lnTo>
                        <a:pt x="456" y="1122"/>
                      </a:lnTo>
                      <a:lnTo>
                        <a:pt x="459" y="1125"/>
                      </a:lnTo>
                      <a:lnTo>
                        <a:pt x="458" y="1127"/>
                      </a:lnTo>
                      <a:lnTo>
                        <a:pt x="458" y="1130"/>
                      </a:lnTo>
                      <a:lnTo>
                        <a:pt x="459" y="1133"/>
                      </a:lnTo>
                      <a:lnTo>
                        <a:pt x="461" y="1134"/>
                      </a:lnTo>
                      <a:lnTo>
                        <a:pt x="462" y="1134"/>
                      </a:lnTo>
                      <a:lnTo>
                        <a:pt x="462" y="1133"/>
                      </a:lnTo>
                      <a:lnTo>
                        <a:pt x="462" y="1130"/>
                      </a:lnTo>
                      <a:lnTo>
                        <a:pt x="467" y="1131"/>
                      </a:lnTo>
                      <a:lnTo>
                        <a:pt x="470" y="1134"/>
                      </a:lnTo>
                      <a:lnTo>
                        <a:pt x="471" y="1136"/>
                      </a:lnTo>
                      <a:close/>
                      <a:moveTo>
                        <a:pt x="361" y="987"/>
                      </a:moveTo>
                      <a:lnTo>
                        <a:pt x="364" y="992"/>
                      </a:lnTo>
                      <a:lnTo>
                        <a:pt x="367" y="994"/>
                      </a:lnTo>
                      <a:lnTo>
                        <a:pt x="367" y="995"/>
                      </a:lnTo>
                      <a:lnTo>
                        <a:pt x="365" y="1001"/>
                      </a:lnTo>
                      <a:lnTo>
                        <a:pt x="362" y="1001"/>
                      </a:lnTo>
                      <a:lnTo>
                        <a:pt x="361" y="1003"/>
                      </a:lnTo>
                      <a:lnTo>
                        <a:pt x="362" y="1009"/>
                      </a:lnTo>
                      <a:lnTo>
                        <a:pt x="362" y="1010"/>
                      </a:lnTo>
                      <a:lnTo>
                        <a:pt x="367" y="1016"/>
                      </a:lnTo>
                      <a:lnTo>
                        <a:pt x="373" y="1019"/>
                      </a:lnTo>
                      <a:lnTo>
                        <a:pt x="377" y="1024"/>
                      </a:lnTo>
                      <a:lnTo>
                        <a:pt x="377" y="1025"/>
                      </a:lnTo>
                      <a:lnTo>
                        <a:pt x="376" y="1025"/>
                      </a:lnTo>
                      <a:lnTo>
                        <a:pt x="371" y="1025"/>
                      </a:lnTo>
                      <a:lnTo>
                        <a:pt x="370" y="1022"/>
                      </a:lnTo>
                      <a:lnTo>
                        <a:pt x="368" y="1022"/>
                      </a:lnTo>
                      <a:lnTo>
                        <a:pt x="365" y="1019"/>
                      </a:lnTo>
                      <a:lnTo>
                        <a:pt x="361" y="1016"/>
                      </a:lnTo>
                      <a:lnTo>
                        <a:pt x="359" y="1018"/>
                      </a:lnTo>
                      <a:lnTo>
                        <a:pt x="358" y="1018"/>
                      </a:lnTo>
                      <a:lnTo>
                        <a:pt x="356" y="1019"/>
                      </a:lnTo>
                      <a:lnTo>
                        <a:pt x="352" y="1018"/>
                      </a:lnTo>
                      <a:lnTo>
                        <a:pt x="350" y="1019"/>
                      </a:lnTo>
                      <a:lnTo>
                        <a:pt x="350" y="1021"/>
                      </a:lnTo>
                      <a:lnTo>
                        <a:pt x="349" y="1022"/>
                      </a:lnTo>
                      <a:lnTo>
                        <a:pt x="347" y="1022"/>
                      </a:lnTo>
                      <a:lnTo>
                        <a:pt x="344" y="1022"/>
                      </a:lnTo>
                      <a:lnTo>
                        <a:pt x="344" y="1021"/>
                      </a:lnTo>
                      <a:lnTo>
                        <a:pt x="344" y="1019"/>
                      </a:lnTo>
                      <a:lnTo>
                        <a:pt x="344" y="1018"/>
                      </a:lnTo>
                      <a:lnTo>
                        <a:pt x="341" y="1018"/>
                      </a:lnTo>
                      <a:lnTo>
                        <a:pt x="338" y="1019"/>
                      </a:lnTo>
                      <a:lnTo>
                        <a:pt x="336" y="1021"/>
                      </a:lnTo>
                      <a:lnTo>
                        <a:pt x="335" y="1022"/>
                      </a:lnTo>
                      <a:lnTo>
                        <a:pt x="333" y="1025"/>
                      </a:lnTo>
                      <a:lnTo>
                        <a:pt x="332" y="1025"/>
                      </a:lnTo>
                      <a:lnTo>
                        <a:pt x="332" y="1024"/>
                      </a:lnTo>
                      <a:lnTo>
                        <a:pt x="332" y="1021"/>
                      </a:lnTo>
                      <a:lnTo>
                        <a:pt x="335" y="1018"/>
                      </a:lnTo>
                      <a:lnTo>
                        <a:pt x="335" y="1016"/>
                      </a:lnTo>
                      <a:lnTo>
                        <a:pt x="332" y="1007"/>
                      </a:lnTo>
                      <a:lnTo>
                        <a:pt x="330" y="1007"/>
                      </a:lnTo>
                      <a:lnTo>
                        <a:pt x="330" y="1004"/>
                      </a:lnTo>
                      <a:lnTo>
                        <a:pt x="330" y="1003"/>
                      </a:lnTo>
                      <a:lnTo>
                        <a:pt x="333" y="1003"/>
                      </a:lnTo>
                      <a:lnTo>
                        <a:pt x="340" y="1007"/>
                      </a:lnTo>
                      <a:lnTo>
                        <a:pt x="344" y="1010"/>
                      </a:lnTo>
                      <a:lnTo>
                        <a:pt x="344" y="1012"/>
                      </a:lnTo>
                      <a:lnTo>
                        <a:pt x="347" y="1010"/>
                      </a:lnTo>
                      <a:lnTo>
                        <a:pt x="349" y="1009"/>
                      </a:lnTo>
                      <a:lnTo>
                        <a:pt x="350" y="1007"/>
                      </a:lnTo>
                      <a:lnTo>
                        <a:pt x="350" y="1006"/>
                      </a:lnTo>
                      <a:lnTo>
                        <a:pt x="349" y="1003"/>
                      </a:lnTo>
                      <a:lnTo>
                        <a:pt x="347" y="1000"/>
                      </a:lnTo>
                      <a:lnTo>
                        <a:pt x="346" y="998"/>
                      </a:lnTo>
                      <a:lnTo>
                        <a:pt x="347" y="995"/>
                      </a:lnTo>
                      <a:lnTo>
                        <a:pt x="347" y="986"/>
                      </a:lnTo>
                      <a:lnTo>
                        <a:pt x="347" y="981"/>
                      </a:lnTo>
                      <a:lnTo>
                        <a:pt x="347" y="980"/>
                      </a:lnTo>
                      <a:lnTo>
                        <a:pt x="347" y="978"/>
                      </a:lnTo>
                      <a:lnTo>
                        <a:pt x="349" y="978"/>
                      </a:lnTo>
                      <a:lnTo>
                        <a:pt x="353" y="978"/>
                      </a:lnTo>
                      <a:lnTo>
                        <a:pt x="355" y="978"/>
                      </a:lnTo>
                      <a:lnTo>
                        <a:pt x="358" y="981"/>
                      </a:lnTo>
                      <a:lnTo>
                        <a:pt x="359" y="981"/>
                      </a:lnTo>
                      <a:lnTo>
                        <a:pt x="361" y="984"/>
                      </a:lnTo>
                      <a:lnTo>
                        <a:pt x="361" y="986"/>
                      </a:lnTo>
                      <a:lnTo>
                        <a:pt x="361" y="987"/>
                      </a:lnTo>
                      <a:close/>
                      <a:moveTo>
                        <a:pt x="391" y="1069"/>
                      </a:moveTo>
                      <a:lnTo>
                        <a:pt x="389" y="1071"/>
                      </a:lnTo>
                      <a:lnTo>
                        <a:pt x="386" y="1071"/>
                      </a:lnTo>
                      <a:lnTo>
                        <a:pt x="376" y="1065"/>
                      </a:lnTo>
                      <a:lnTo>
                        <a:pt x="376" y="1063"/>
                      </a:lnTo>
                      <a:lnTo>
                        <a:pt x="374" y="1062"/>
                      </a:lnTo>
                      <a:lnTo>
                        <a:pt x="374" y="1060"/>
                      </a:lnTo>
                      <a:lnTo>
                        <a:pt x="376" y="1060"/>
                      </a:lnTo>
                      <a:lnTo>
                        <a:pt x="376" y="1059"/>
                      </a:lnTo>
                      <a:lnTo>
                        <a:pt x="377" y="1057"/>
                      </a:lnTo>
                      <a:lnTo>
                        <a:pt x="377" y="1056"/>
                      </a:lnTo>
                      <a:lnTo>
                        <a:pt x="376" y="1054"/>
                      </a:lnTo>
                      <a:lnTo>
                        <a:pt x="376" y="1051"/>
                      </a:lnTo>
                      <a:lnTo>
                        <a:pt x="374" y="1050"/>
                      </a:lnTo>
                      <a:lnTo>
                        <a:pt x="371" y="1048"/>
                      </a:lnTo>
                      <a:lnTo>
                        <a:pt x="370" y="1048"/>
                      </a:lnTo>
                      <a:lnTo>
                        <a:pt x="367" y="1046"/>
                      </a:lnTo>
                      <a:lnTo>
                        <a:pt x="364" y="1043"/>
                      </a:lnTo>
                      <a:lnTo>
                        <a:pt x="362" y="1040"/>
                      </a:lnTo>
                      <a:lnTo>
                        <a:pt x="361" y="1037"/>
                      </a:lnTo>
                      <a:lnTo>
                        <a:pt x="359" y="1037"/>
                      </a:lnTo>
                      <a:lnTo>
                        <a:pt x="355" y="1039"/>
                      </a:lnTo>
                      <a:lnTo>
                        <a:pt x="353" y="1039"/>
                      </a:lnTo>
                      <a:lnTo>
                        <a:pt x="353" y="1037"/>
                      </a:lnTo>
                      <a:lnTo>
                        <a:pt x="355" y="1031"/>
                      </a:lnTo>
                      <a:lnTo>
                        <a:pt x="356" y="1030"/>
                      </a:lnTo>
                      <a:lnTo>
                        <a:pt x="362" y="1033"/>
                      </a:lnTo>
                      <a:lnTo>
                        <a:pt x="364" y="1036"/>
                      </a:lnTo>
                      <a:lnTo>
                        <a:pt x="365" y="1040"/>
                      </a:lnTo>
                      <a:lnTo>
                        <a:pt x="367" y="1042"/>
                      </a:lnTo>
                      <a:lnTo>
                        <a:pt x="368" y="1042"/>
                      </a:lnTo>
                      <a:lnTo>
                        <a:pt x="370" y="1043"/>
                      </a:lnTo>
                      <a:lnTo>
                        <a:pt x="374" y="1045"/>
                      </a:lnTo>
                      <a:lnTo>
                        <a:pt x="388" y="1054"/>
                      </a:lnTo>
                      <a:lnTo>
                        <a:pt x="391" y="1057"/>
                      </a:lnTo>
                      <a:lnTo>
                        <a:pt x="394" y="1057"/>
                      </a:lnTo>
                      <a:lnTo>
                        <a:pt x="396" y="1057"/>
                      </a:lnTo>
                      <a:lnTo>
                        <a:pt x="399" y="1056"/>
                      </a:lnTo>
                      <a:lnTo>
                        <a:pt x="403" y="1053"/>
                      </a:lnTo>
                      <a:lnTo>
                        <a:pt x="408" y="1048"/>
                      </a:lnTo>
                      <a:lnTo>
                        <a:pt x="409" y="1048"/>
                      </a:lnTo>
                      <a:lnTo>
                        <a:pt x="411" y="1048"/>
                      </a:lnTo>
                      <a:lnTo>
                        <a:pt x="412" y="1050"/>
                      </a:lnTo>
                      <a:lnTo>
                        <a:pt x="415" y="1054"/>
                      </a:lnTo>
                      <a:lnTo>
                        <a:pt x="414" y="1060"/>
                      </a:lnTo>
                      <a:lnTo>
                        <a:pt x="414" y="1062"/>
                      </a:lnTo>
                      <a:lnTo>
                        <a:pt x="406" y="1063"/>
                      </a:lnTo>
                      <a:lnTo>
                        <a:pt x="403" y="1062"/>
                      </a:lnTo>
                      <a:lnTo>
                        <a:pt x="402" y="1062"/>
                      </a:lnTo>
                      <a:lnTo>
                        <a:pt x="399" y="1062"/>
                      </a:lnTo>
                      <a:lnTo>
                        <a:pt x="393" y="1068"/>
                      </a:lnTo>
                      <a:lnTo>
                        <a:pt x="391" y="1069"/>
                      </a:lnTo>
                      <a:close/>
                      <a:moveTo>
                        <a:pt x="494" y="1149"/>
                      </a:moveTo>
                      <a:lnTo>
                        <a:pt x="495" y="1152"/>
                      </a:lnTo>
                      <a:lnTo>
                        <a:pt x="497" y="1154"/>
                      </a:lnTo>
                      <a:lnTo>
                        <a:pt x="497" y="1156"/>
                      </a:lnTo>
                      <a:lnTo>
                        <a:pt x="495" y="1156"/>
                      </a:lnTo>
                      <a:lnTo>
                        <a:pt x="489" y="1152"/>
                      </a:lnTo>
                      <a:lnTo>
                        <a:pt x="488" y="1152"/>
                      </a:lnTo>
                      <a:lnTo>
                        <a:pt x="489" y="1149"/>
                      </a:lnTo>
                      <a:lnTo>
                        <a:pt x="491" y="1148"/>
                      </a:lnTo>
                      <a:lnTo>
                        <a:pt x="492" y="1148"/>
                      </a:lnTo>
                      <a:lnTo>
                        <a:pt x="494" y="1149"/>
                      </a:lnTo>
                      <a:close/>
                      <a:moveTo>
                        <a:pt x="450" y="1089"/>
                      </a:moveTo>
                      <a:lnTo>
                        <a:pt x="444" y="1095"/>
                      </a:lnTo>
                      <a:lnTo>
                        <a:pt x="441" y="1096"/>
                      </a:lnTo>
                      <a:lnTo>
                        <a:pt x="441" y="1095"/>
                      </a:lnTo>
                      <a:lnTo>
                        <a:pt x="441" y="1093"/>
                      </a:lnTo>
                      <a:lnTo>
                        <a:pt x="442" y="1093"/>
                      </a:lnTo>
                      <a:lnTo>
                        <a:pt x="446" y="1090"/>
                      </a:lnTo>
                      <a:lnTo>
                        <a:pt x="444" y="1090"/>
                      </a:lnTo>
                      <a:lnTo>
                        <a:pt x="436" y="1092"/>
                      </a:lnTo>
                      <a:lnTo>
                        <a:pt x="435" y="1093"/>
                      </a:lnTo>
                      <a:lnTo>
                        <a:pt x="432" y="1095"/>
                      </a:lnTo>
                      <a:lnTo>
                        <a:pt x="432" y="1099"/>
                      </a:lnTo>
                      <a:lnTo>
                        <a:pt x="433" y="1103"/>
                      </a:lnTo>
                      <a:lnTo>
                        <a:pt x="435" y="1104"/>
                      </a:lnTo>
                      <a:lnTo>
                        <a:pt x="436" y="1104"/>
                      </a:lnTo>
                      <a:lnTo>
                        <a:pt x="444" y="1110"/>
                      </a:lnTo>
                      <a:lnTo>
                        <a:pt x="450" y="1116"/>
                      </a:lnTo>
                      <a:lnTo>
                        <a:pt x="452" y="1118"/>
                      </a:lnTo>
                      <a:lnTo>
                        <a:pt x="450" y="1119"/>
                      </a:lnTo>
                      <a:lnTo>
                        <a:pt x="446" y="1124"/>
                      </a:lnTo>
                      <a:lnTo>
                        <a:pt x="442" y="1127"/>
                      </a:lnTo>
                      <a:lnTo>
                        <a:pt x="441" y="1128"/>
                      </a:lnTo>
                      <a:lnTo>
                        <a:pt x="436" y="1130"/>
                      </a:lnTo>
                      <a:lnTo>
                        <a:pt x="432" y="1127"/>
                      </a:lnTo>
                      <a:lnTo>
                        <a:pt x="426" y="1116"/>
                      </a:lnTo>
                      <a:lnTo>
                        <a:pt x="427" y="1113"/>
                      </a:lnTo>
                      <a:lnTo>
                        <a:pt x="426" y="1112"/>
                      </a:lnTo>
                      <a:lnTo>
                        <a:pt x="414" y="1113"/>
                      </a:lnTo>
                      <a:lnTo>
                        <a:pt x="414" y="1110"/>
                      </a:lnTo>
                      <a:lnTo>
                        <a:pt x="408" y="1104"/>
                      </a:lnTo>
                      <a:lnTo>
                        <a:pt x="406" y="1104"/>
                      </a:lnTo>
                      <a:lnTo>
                        <a:pt x="403" y="1104"/>
                      </a:lnTo>
                      <a:lnTo>
                        <a:pt x="399" y="1106"/>
                      </a:lnTo>
                      <a:lnTo>
                        <a:pt x="394" y="1104"/>
                      </a:lnTo>
                      <a:lnTo>
                        <a:pt x="394" y="1103"/>
                      </a:lnTo>
                      <a:lnTo>
                        <a:pt x="394" y="1101"/>
                      </a:lnTo>
                      <a:lnTo>
                        <a:pt x="396" y="1099"/>
                      </a:lnTo>
                      <a:lnTo>
                        <a:pt x="399" y="1099"/>
                      </a:lnTo>
                      <a:lnTo>
                        <a:pt x="400" y="1095"/>
                      </a:lnTo>
                      <a:lnTo>
                        <a:pt x="399" y="1093"/>
                      </a:lnTo>
                      <a:lnTo>
                        <a:pt x="391" y="1095"/>
                      </a:lnTo>
                      <a:lnTo>
                        <a:pt x="383" y="1096"/>
                      </a:lnTo>
                      <a:lnTo>
                        <a:pt x="383" y="1095"/>
                      </a:lnTo>
                      <a:lnTo>
                        <a:pt x="382" y="1092"/>
                      </a:lnTo>
                      <a:lnTo>
                        <a:pt x="382" y="1090"/>
                      </a:lnTo>
                      <a:lnTo>
                        <a:pt x="385" y="1089"/>
                      </a:lnTo>
                      <a:lnTo>
                        <a:pt x="388" y="1087"/>
                      </a:lnTo>
                      <a:lnTo>
                        <a:pt x="389" y="1087"/>
                      </a:lnTo>
                      <a:lnTo>
                        <a:pt x="394" y="1087"/>
                      </a:lnTo>
                      <a:lnTo>
                        <a:pt x="396" y="1087"/>
                      </a:lnTo>
                      <a:lnTo>
                        <a:pt x="397" y="1089"/>
                      </a:lnTo>
                      <a:lnTo>
                        <a:pt x="399" y="1089"/>
                      </a:lnTo>
                      <a:lnTo>
                        <a:pt x="402" y="1089"/>
                      </a:lnTo>
                      <a:lnTo>
                        <a:pt x="403" y="1089"/>
                      </a:lnTo>
                      <a:lnTo>
                        <a:pt x="406" y="1084"/>
                      </a:lnTo>
                      <a:lnTo>
                        <a:pt x="406" y="1083"/>
                      </a:lnTo>
                      <a:lnTo>
                        <a:pt x="408" y="1080"/>
                      </a:lnTo>
                      <a:lnTo>
                        <a:pt x="409" y="1080"/>
                      </a:lnTo>
                      <a:lnTo>
                        <a:pt x="411" y="1080"/>
                      </a:lnTo>
                      <a:lnTo>
                        <a:pt x="414" y="1083"/>
                      </a:lnTo>
                      <a:lnTo>
                        <a:pt x="418" y="1087"/>
                      </a:lnTo>
                      <a:lnTo>
                        <a:pt x="424" y="1084"/>
                      </a:lnTo>
                      <a:lnTo>
                        <a:pt x="427" y="1078"/>
                      </a:lnTo>
                      <a:lnTo>
                        <a:pt x="429" y="1075"/>
                      </a:lnTo>
                      <a:lnTo>
                        <a:pt x="433" y="1075"/>
                      </a:lnTo>
                      <a:lnTo>
                        <a:pt x="435" y="1075"/>
                      </a:lnTo>
                      <a:lnTo>
                        <a:pt x="438" y="1077"/>
                      </a:lnTo>
                      <a:lnTo>
                        <a:pt x="439" y="1078"/>
                      </a:lnTo>
                      <a:lnTo>
                        <a:pt x="439" y="1081"/>
                      </a:lnTo>
                      <a:lnTo>
                        <a:pt x="444" y="1084"/>
                      </a:lnTo>
                      <a:lnTo>
                        <a:pt x="446" y="1084"/>
                      </a:lnTo>
                      <a:lnTo>
                        <a:pt x="449" y="1084"/>
                      </a:lnTo>
                      <a:lnTo>
                        <a:pt x="450" y="1086"/>
                      </a:lnTo>
                      <a:lnTo>
                        <a:pt x="450" y="1087"/>
                      </a:lnTo>
                      <a:lnTo>
                        <a:pt x="450" y="1089"/>
                      </a:lnTo>
                      <a:close/>
                      <a:moveTo>
                        <a:pt x="477" y="1128"/>
                      </a:moveTo>
                      <a:lnTo>
                        <a:pt x="474" y="1127"/>
                      </a:lnTo>
                      <a:lnTo>
                        <a:pt x="474" y="1124"/>
                      </a:lnTo>
                      <a:lnTo>
                        <a:pt x="471" y="1115"/>
                      </a:lnTo>
                      <a:lnTo>
                        <a:pt x="473" y="1113"/>
                      </a:lnTo>
                      <a:lnTo>
                        <a:pt x="476" y="1110"/>
                      </a:lnTo>
                      <a:lnTo>
                        <a:pt x="477" y="1107"/>
                      </a:lnTo>
                      <a:lnTo>
                        <a:pt x="479" y="1106"/>
                      </a:lnTo>
                      <a:lnTo>
                        <a:pt x="483" y="1106"/>
                      </a:lnTo>
                      <a:lnTo>
                        <a:pt x="486" y="1107"/>
                      </a:lnTo>
                      <a:lnTo>
                        <a:pt x="491" y="1113"/>
                      </a:lnTo>
                      <a:lnTo>
                        <a:pt x="486" y="1125"/>
                      </a:lnTo>
                      <a:lnTo>
                        <a:pt x="485" y="1125"/>
                      </a:lnTo>
                      <a:lnTo>
                        <a:pt x="483" y="1124"/>
                      </a:lnTo>
                      <a:lnTo>
                        <a:pt x="480" y="1124"/>
                      </a:lnTo>
                      <a:lnTo>
                        <a:pt x="479" y="1125"/>
                      </a:lnTo>
                      <a:lnTo>
                        <a:pt x="479" y="1127"/>
                      </a:lnTo>
                      <a:lnTo>
                        <a:pt x="477" y="1127"/>
                      </a:lnTo>
                      <a:lnTo>
                        <a:pt x="477" y="1128"/>
                      </a:lnTo>
                      <a:close/>
                      <a:moveTo>
                        <a:pt x="632" y="1292"/>
                      </a:moveTo>
                      <a:lnTo>
                        <a:pt x="632" y="1293"/>
                      </a:lnTo>
                      <a:lnTo>
                        <a:pt x="635" y="1295"/>
                      </a:lnTo>
                      <a:lnTo>
                        <a:pt x="639" y="1301"/>
                      </a:lnTo>
                      <a:lnTo>
                        <a:pt x="639" y="1302"/>
                      </a:lnTo>
                      <a:lnTo>
                        <a:pt x="638" y="1302"/>
                      </a:lnTo>
                      <a:lnTo>
                        <a:pt x="639" y="1304"/>
                      </a:lnTo>
                      <a:lnTo>
                        <a:pt x="645" y="1311"/>
                      </a:lnTo>
                      <a:lnTo>
                        <a:pt x="650" y="1316"/>
                      </a:lnTo>
                      <a:lnTo>
                        <a:pt x="653" y="1319"/>
                      </a:lnTo>
                      <a:lnTo>
                        <a:pt x="653" y="1321"/>
                      </a:lnTo>
                      <a:lnTo>
                        <a:pt x="654" y="1324"/>
                      </a:lnTo>
                      <a:lnTo>
                        <a:pt x="658" y="1327"/>
                      </a:lnTo>
                      <a:lnTo>
                        <a:pt x="661" y="1331"/>
                      </a:lnTo>
                      <a:lnTo>
                        <a:pt x="661" y="1333"/>
                      </a:lnTo>
                      <a:lnTo>
                        <a:pt x="654" y="1328"/>
                      </a:lnTo>
                      <a:lnTo>
                        <a:pt x="653" y="1328"/>
                      </a:lnTo>
                      <a:lnTo>
                        <a:pt x="651" y="1322"/>
                      </a:lnTo>
                      <a:lnTo>
                        <a:pt x="644" y="1318"/>
                      </a:lnTo>
                      <a:lnTo>
                        <a:pt x="636" y="1310"/>
                      </a:lnTo>
                      <a:lnTo>
                        <a:pt x="629" y="1304"/>
                      </a:lnTo>
                      <a:lnTo>
                        <a:pt x="623" y="1299"/>
                      </a:lnTo>
                      <a:lnTo>
                        <a:pt x="620" y="1296"/>
                      </a:lnTo>
                      <a:lnTo>
                        <a:pt x="620" y="1290"/>
                      </a:lnTo>
                      <a:lnTo>
                        <a:pt x="615" y="1281"/>
                      </a:lnTo>
                      <a:lnTo>
                        <a:pt x="609" y="1277"/>
                      </a:lnTo>
                      <a:lnTo>
                        <a:pt x="608" y="1277"/>
                      </a:lnTo>
                      <a:lnTo>
                        <a:pt x="606" y="1277"/>
                      </a:lnTo>
                      <a:lnTo>
                        <a:pt x="603" y="1271"/>
                      </a:lnTo>
                      <a:lnTo>
                        <a:pt x="601" y="1268"/>
                      </a:lnTo>
                      <a:lnTo>
                        <a:pt x="603" y="1266"/>
                      </a:lnTo>
                      <a:lnTo>
                        <a:pt x="605" y="1261"/>
                      </a:lnTo>
                      <a:lnTo>
                        <a:pt x="603" y="1260"/>
                      </a:lnTo>
                      <a:lnTo>
                        <a:pt x="603" y="1258"/>
                      </a:lnTo>
                      <a:lnTo>
                        <a:pt x="603" y="1255"/>
                      </a:lnTo>
                      <a:lnTo>
                        <a:pt x="603" y="1254"/>
                      </a:lnTo>
                      <a:lnTo>
                        <a:pt x="603" y="1252"/>
                      </a:lnTo>
                      <a:lnTo>
                        <a:pt x="605" y="1252"/>
                      </a:lnTo>
                      <a:lnTo>
                        <a:pt x="608" y="1257"/>
                      </a:lnTo>
                      <a:lnTo>
                        <a:pt x="612" y="1265"/>
                      </a:lnTo>
                      <a:lnTo>
                        <a:pt x="614" y="1269"/>
                      </a:lnTo>
                      <a:lnTo>
                        <a:pt x="614" y="1271"/>
                      </a:lnTo>
                      <a:lnTo>
                        <a:pt x="615" y="1272"/>
                      </a:lnTo>
                      <a:lnTo>
                        <a:pt x="623" y="1275"/>
                      </a:lnTo>
                      <a:lnTo>
                        <a:pt x="627" y="1278"/>
                      </a:lnTo>
                      <a:lnTo>
                        <a:pt x="630" y="1280"/>
                      </a:lnTo>
                      <a:lnTo>
                        <a:pt x="632" y="1281"/>
                      </a:lnTo>
                      <a:lnTo>
                        <a:pt x="632" y="1283"/>
                      </a:lnTo>
                      <a:lnTo>
                        <a:pt x="632" y="1292"/>
                      </a:lnTo>
                      <a:close/>
                      <a:moveTo>
                        <a:pt x="703" y="1346"/>
                      </a:moveTo>
                      <a:lnTo>
                        <a:pt x="698" y="1342"/>
                      </a:lnTo>
                      <a:lnTo>
                        <a:pt x="698" y="1340"/>
                      </a:lnTo>
                      <a:lnTo>
                        <a:pt x="698" y="1339"/>
                      </a:lnTo>
                      <a:lnTo>
                        <a:pt x="703" y="1336"/>
                      </a:lnTo>
                      <a:lnTo>
                        <a:pt x="711" y="1334"/>
                      </a:lnTo>
                      <a:lnTo>
                        <a:pt x="712" y="1334"/>
                      </a:lnTo>
                      <a:lnTo>
                        <a:pt x="721" y="1339"/>
                      </a:lnTo>
                      <a:lnTo>
                        <a:pt x="723" y="1339"/>
                      </a:lnTo>
                      <a:lnTo>
                        <a:pt x="726" y="1342"/>
                      </a:lnTo>
                      <a:lnTo>
                        <a:pt x="727" y="1349"/>
                      </a:lnTo>
                      <a:lnTo>
                        <a:pt x="727" y="1352"/>
                      </a:lnTo>
                      <a:lnTo>
                        <a:pt x="726" y="1354"/>
                      </a:lnTo>
                      <a:lnTo>
                        <a:pt x="724" y="1355"/>
                      </a:lnTo>
                      <a:lnTo>
                        <a:pt x="723" y="1355"/>
                      </a:lnTo>
                      <a:lnTo>
                        <a:pt x="712" y="1352"/>
                      </a:lnTo>
                      <a:lnTo>
                        <a:pt x="703" y="1346"/>
                      </a:lnTo>
                      <a:close/>
                      <a:moveTo>
                        <a:pt x="629" y="1240"/>
                      </a:moveTo>
                      <a:lnTo>
                        <a:pt x="626" y="1242"/>
                      </a:lnTo>
                      <a:lnTo>
                        <a:pt x="618" y="1243"/>
                      </a:lnTo>
                      <a:lnTo>
                        <a:pt x="614" y="1243"/>
                      </a:lnTo>
                      <a:lnTo>
                        <a:pt x="612" y="1242"/>
                      </a:lnTo>
                      <a:lnTo>
                        <a:pt x="612" y="1240"/>
                      </a:lnTo>
                      <a:lnTo>
                        <a:pt x="608" y="1234"/>
                      </a:lnTo>
                      <a:lnTo>
                        <a:pt x="606" y="1234"/>
                      </a:lnTo>
                      <a:lnTo>
                        <a:pt x="605" y="1234"/>
                      </a:lnTo>
                      <a:lnTo>
                        <a:pt x="603" y="1237"/>
                      </a:lnTo>
                      <a:lnTo>
                        <a:pt x="603" y="1239"/>
                      </a:lnTo>
                      <a:lnTo>
                        <a:pt x="603" y="1243"/>
                      </a:lnTo>
                      <a:lnTo>
                        <a:pt x="603" y="1249"/>
                      </a:lnTo>
                      <a:lnTo>
                        <a:pt x="601" y="1251"/>
                      </a:lnTo>
                      <a:lnTo>
                        <a:pt x="598" y="1252"/>
                      </a:lnTo>
                      <a:lnTo>
                        <a:pt x="598" y="1251"/>
                      </a:lnTo>
                      <a:lnTo>
                        <a:pt x="598" y="1249"/>
                      </a:lnTo>
                      <a:lnTo>
                        <a:pt x="598" y="1246"/>
                      </a:lnTo>
                      <a:lnTo>
                        <a:pt x="594" y="1243"/>
                      </a:lnTo>
                      <a:lnTo>
                        <a:pt x="591" y="1243"/>
                      </a:lnTo>
                      <a:lnTo>
                        <a:pt x="588" y="1237"/>
                      </a:lnTo>
                      <a:lnTo>
                        <a:pt x="586" y="1234"/>
                      </a:lnTo>
                      <a:lnTo>
                        <a:pt x="585" y="1234"/>
                      </a:lnTo>
                      <a:lnTo>
                        <a:pt x="582" y="1234"/>
                      </a:lnTo>
                      <a:lnTo>
                        <a:pt x="580" y="1234"/>
                      </a:lnTo>
                      <a:lnTo>
                        <a:pt x="574" y="1234"/>
                      </a:lnTo>
                      <a:lnTo>
                        <a:pt x="573" y="1231"/>
                      </a:lnTo>
                      <a:lnTo>
                        <a:pt x="570" y="1228"/>
                      </a:lnTo>
                      <a:lnTo>
                        <a:pt x="568" y="1228"/>
                      </a:lnTo>
                      <a:lnTo>
                        <a:pt x="565" y="1225"/>
                      </a:lnTo>
                      <a:lnTo>
                        <a:pt x="564" y="1224"/>
                      </a:lnTo>
                      <a:lnTo>
                        <a:pt x="564" y="1222"/>
                      </a:lnTo>
                      <a:lnTo>
                        <a:pt x="561" y="1222"/>
                      </a:lnTo>
                      <a:lnTo>
                        <a:pt x="553" y="1218"/>
                      </a:lnTo>
                      <a:lnTo>
                        <a:pt x="552" y="1216"/>
                      </a:lnTo>
                      <a:lnTo>
                        <a:pt x="552" y="1210"/>
                      </a:lnTo>
                      <a:lnTo>
                        <a:pt x="547" y="1202"/>
                      </a:lnTo>
                      <a:lnTo>
                        <a:pt x="542" y="1196"/>
                      </a:lnTo>
                      <a:lnTo>
                        <a:pt x="539" y="1195"/>
                      </a:lnTo>
                      <a:lnTo>
                        <a:pt x="538" y="1195"/>
                      </a:lnTo>
                      <a:lnTo>
                        <a:pt x="536" y="1196"/>
                      </a:lnTo>
                      <a:lnTo>
                        <a:pt x="530" y="1192"/>
                      </a:lnTo>
                      <a:lnTo>
                        <a:pt x="530" y="1190"/>
                      </a:lnTo>
                      <a:lnTo>
                        <a:pt x="529" y="1186"/>
                      </a:lnTo>
                      <a:lnTo>
                        <a:pt x="523" y="1177"/>
                      </a:lnTo>
                      <a:lnTo>
                        <a:pt x="523" y="1175"/>
                      </a:lnTo>
                      <a:lnTo>
                        <a:pt x="521" y="1175"/>
                      </a:lnTo>
                      <a:lnTo>
                        <a:pt x="520" y="1175"/>
                      </a:lnTo>
                      <a:lnTo>
                        <a:pt x="520" y="1172"/>
                      </a:lnTo>
                      <a:lnTo>
                        <a:pt x="521" y="1172"/>
                      </a:lnTo>
                      <a:lnTo>
                        <a:pt x="532" y="1180"/>
                      </a:lnTo>
                      <a:lnTo>
                        <a:pt x="535" y="1181"/>
                      </a:lnTo>
                      <a:lnTo>
                        <a:pt x="536" y="1183"/>
                      </a:lnTo>
                      <a:lnTo>
                        <a:pt x="536" y="1184"/>
                      </a:lnTo>
                      <a:lnTo>
                        <a:pt x="535" y="1186"/>
                      </a:lnTo>
                      <a:lnTo>
                        <a:pt x="535" y="1189"/>
                      </a:lnTo>
                      <a:lnTo>
                        <a:pt x="541" y="1190"/>
                      </a:lnTo>
                      <a:lnTo>
                        <a:pt x="544" y="1193"/>
                      </a:lnTo>
                      <a:lnTo>
                        <a:pt x="548" y="1195"/>
                      </a:lnTo>
                      <a:lnTo>
                        <a:pt x="552" y="1195"/>
                      </a:lnTo>
                      <a:lnTo>
                        <a:pt x="552" y="1193"/>
                      </a:lnTo>
                      <a:lnTo>
                        <a:pt x="553" y="1193"/>
                      </a:lnTo>
                      <a:lnTo>
                        <a:pt x="555" y="1195"/>
                      </a:lnTo>
                      <a:lnTo>
                        <a:pt x="556" y="1198"/>
                      </a:lnTo>
                      <a:lnTo>
                        <a:pt x="556" y="1201"/>
                      </a:lnTo>
                      <a:lnTo>
                        <a:pt x="559" y="1205"/>
                      </a:lnTo>
                      <a:lnTo>
                        <a:pt x="568" y="1213"/>
                      </a:lnTo>
                      <a:lnTo>
                        <a:pt x="571" y="1215"/>
                      </a:lnTo>
                      <a:lnTo>
                        <a:pt x="576" y="1216"/>
                      </a:lnTo>
                      <a:lnTo>
                        <a:pt x="579" y="1215"/>
                      </a:lnTo>
                      <a:lnTo>
                        <a:pt x="582" y="1216"/>
                      </a:lnTo>
                      <a:lnTo>
                        <a:pt x="585" y="1218"/>
                      </a:lnTo>
                      <a:lnTo>
                        <a:pt x="586" y="1219"/>
                      </a:lnTo>
                      <a:lnTo>
                        <a:pt x="586" y="1221"/>
                      </a:lnTo>
                      <a:lnTo>
                        <a:pt x="588" y="1224"/>
                      </a:lnTo>
                      <a:lnTo>
                        <a:pt x="589" y="1224"/>
                      </a:lnTo>
                      <a:lnTo>
                        <a:pt x="589" y="1218"/>
                      </a:lnTo>
                      <a:lnTo>
                        <a:pt x="589" y="1216"/>
                      </a:lnTo>
                      <a:lnTo>
                        <a:pt x="591" y="1216"/>
                      </a:lnTo>
                      <a:lnTo>
                        <a:pt x="594" y="1221"/>
                      </a:lnTo>
                      <a:lnTo>
                        <a:pt x="595" y="1224"/>
                      </a:lnTo>
                      <a:lnTo>
                        <a:pt x="597" y="1227"/>
                      </a:lnTo>
                      <a:lnTo>
                        <a:pt x="600" y="1228"/>
                      </a:lnTo>
                      <a:lnTo>
                        <a:pt x="606" y="1228"/>
                      </a:lnTo>
                      <a:lnTo>
                        <a:pt x="609" y="1225"/>
                      </a:lnTo>
                      <a:lnTo>
                        <a:pt x="606" y="1222"/>
                      </a:lnTo>
                      <a:lnTo>
                        <a:pt x="606" y="1219"/>
                      </a:lnTo>
                      <a:lnTo>
                        <a:pt x="605" y="1218"/>
                      </a:lnTo>
                      <a:lnTo>
                        <a:pt x="603" y="1218"/>
                      </a:lnTo>
                      <a:lnTo>
                        <a:pt x="601" y="1213"/>
                      </a:lnTo>
                      <a:lnTo>
                        <a:pt x="601" y="1208"/>
                      </a:lnTo>
                      <a:lnTo>
                        <a:pt x="603" y="1207"/>
                      </a:lnTo>
                      <a:lnTo>
                        <a:pt x="605" y="1207"/>
                      </a:lnTo>
                      <a:lnTo>
                        <a:pt x="605" y="1208"/>
                      </a:lnTo>
                      <a:lnTo>
                        <a:pt x="606" y="1212"/>
                      </a:lnTo>
                      <a:lnTo>
                        <a:pt x="608" y="1215"/>
                      </a:lnTo>
                      <a:lnTo>
                        <a:pt x="609" y="1215"/>
                      </a:lnTo>
                      <a:lnTo>
                        <a:pt x="611" y="1215"/>
                      </a:lnTo>
                      <a:lnTo>
                        <a:pt x="614" y="1215"/>
                      </a:lnTo>
                      <a:lnTo>
                        <a:pt x="614" y="1213"/>
                      </a:lnTo>
                      <a:lnTo>
                        <a:pt x="615" y="1212"/>
                      </a:lnTo>
                      <a:lnTo>
                        <a:pt x="617" y="1212"/>
                      </a:lnTo>
                      <a:lnTo>
                        <a:pt x="629" y="1218"/>
                      </a:lnTo>
                      <a:lnTo>
                        <a:pt x="630" y="1219"/>
                      </a:lnTo>
                      <a:lnTo>
                        <a:pt x="632" y="1228"/>
                      </a:lnTo>
                      <a:lnTo>
                        <a:pt x="630" y="1236"/>
                      </a:lnTo>
                      <a:lnTo>
                        <a:pt x="629" y="1239"/>
                      </a:lnTo>
                      <a:lnTo>
                        <a:pt x="629" y="1240"/>
                      </a:lnTo>
                      <a:close/>
                      <a:moveTo>
                        <a:pt x="801" y="1416"/>
                      </a:moveTo>
                      <a:lnTo>
                        <a:pt x="798" y="1416"/>
                      </a:lnTo>
                      <a:lnTo>
                        <a:pt x="798" y="1414"/>
                      </a:lnTo>
                      <a:lnTo>
                        <a:pt x="795" y="1411"/>
                      </a:lnTo>
                      <a:lnTo>
                        <a:pt x="797" y="1408"/>
                      </a:lnTo>
                      <a:lnTo>
                        <a:pt x="800" y="1407"/>
                      </a:lnTo>
                      <a:lnTo>
                        <a:pt x="803" y="1405"/>
                      </a:lnTo>
                      <a:lnTo>
                        <a:pt x="804" y="1407"/>
                      </a:lnTo>
                      <a:lnTo>
                        <a:pt x="807" y="1407"/>
                      </a:lnTo>
                      <a:lnTo>
                        <a:pt x="807" y="1414"/>
                      </a:lnTo>
                      <a:lnTo>
                        <a:pt x="803" y="1416"/>
                      </a:lnTo>
                      <a:lnTo>
                        <a:pt x="801" y="1416"/>
                      </a:lnTo>
                      <a:close/>
                      <a:moveTo>
                        <a:pt x="859" y="1443"/>
                      </a:moveTo>
                      <a:lnTo>
                        <a:pt x="853" y="1443"/>
                      </a:lnTo>
                      <a:lnTo>
                        <a:pt x="850" y="1442"/>
                      </a:lnTo>
                      <a:lnTo>
                        <a:pt x="848" y="1440"/>
                      </a:lnTo>
                      <a:lnTo>
                        <a:pt x="848" y="1439"/>
                      </a:lnTo>
                      <a:lnTo>
                        <a:pt x="847" y="1439"/>
                      </a:lnTo>
                      <a:lnTo>
                        <a:pt x="842" y="1437"/>
                      </a:lnTo>
                      <a:lnTo>
                        <a:pt x="838" y="1437"/>
                      </a:lnTo>
                      <a:lnTo>
                        <a:pt x="836" y="1437"/>
                      </a:lnTo>
                      <a:lnTo>
                        <a:pt x="835" y="1437"/>
                      </a:lnTo>
                      <a:lnTo>
                        <a:pt x="833" y="1433"/>
                      </a:lnTo>
                      <a:lnTo>
                        <a:pt x="839" y="1428"/>
                      </a:lnTo>
                      <a:lnTo>
                        <a:pt x="844" y="1427"/>
                      </a:lnTo>
                      <a:lnTo>
                        <a:pt x="854" y="1428"/>
                      </a:lnTo>
                      <a:lnTo>
                        <a:pt x="859" y="1430"/>
                      </a:lnTo>
                      <a:lnTo>
                        <a:pt x="860" y="1433"/>
                      </a:lnTo>
                      <a:lnTo>
                        <a:pt x="862" y="1437"/>
                      </a:lnTo>
                      <a:lnTo>
                        <a:pt x="862" y="1440"/>
                      </a:lnTo>
                      <a:lnTo>
                        <a:pt x="860" y="1442"/>
                      </a:lnTo>
                      <a:lnTo>
                        <a:pt x="859" y="1443"/>
                      </a:lnTo>
                      <a:close/>
                      <a:moveTo>
                        <a:pt x="895" y="1467"/>
                      </a:moveTo>
                      <a:lnTo>
                        <a:pt x="894" y="1466"/>
                      </a:lnTo>
                      <a:lnTo>
                        <a:pt x="891" y="1461"/>
                      </a:lnTo>
                      <a:lnTo>
                        <a:pt x="889" y="1460"/>
                      </a:lnTo>
                      <a:lnTo>
                        <a:pt x="897" y="1455"/>
                      </a:lnTo>
                      <a:lnTo>
                        <a:pt x="900" y="1458"/>
                      </a:lnTo>
                      <a:lnTo>
                        <a:pt x="903" y="1463"/>
                      </a:lnTo>
                      <a:lnTo>
                        <a:pt x="903" y="1464"/>
                      </a:lnTo>
                      <a:lnTo>
                        <a:pt x="901" y="1466"/>
                      </a:lnTo>
                      <a:lnTo>
                        <a:pt x="900" y="1466"/>
                      </a:lnTo>
                      <a:lnTo>
                        <a:pt x="897" y="1467"/>
                      </a:lnTo>
                      <a:lnTo>
                        <a:pt x="895" y="1467"/>
                      </a:lnTo>
                      <a:close/>
                      <a:moveTo>
                        <a:pt x="936" y="1481"/>
                      </a:moveTo>
                      <a:lnTo>
                        <a:pt x="930" y="1483"/>
                      </a:lnTo>
                      <a:lnTo>
                        <a:pt x="926" y="1486"/>
                      </a:lnTo>
                      <a:lnTo>
                        <a:pt x="923" y="1483"/>
                      </a:lnTo>
                      <a:lnTo>
                        <a:pt x="921" y="1473"/>
                      </a:lnTo>
                      <a:lnTo>
                        <a:pt x="918" y="1472"/>
                      </a:lnTo>
                      <a:lnTo>
                        <a:pt x="916" y="1472"/>
                      </a:lnTo>
                      <a:lnTo>
                        <a:pt x="915" y="1472"/>
                      </a:lnTo>
                      <a:lnTo>
                        <a:pt x="912" y="1470"/>
                      </a:lnTo>
                      <a:lnTo>
                        <a:pt x="910" y="1469"/>
                      </a:lnTo>
                      <a:lnTo>
                        <a:pt x="910" y="1464"/>
                      </a:lnTo>
                      <a:lnTo>
                        <a:pt x="912" y="1461"/>
                      </a:lnTo>
                      <a:lnTo>
                        <a:pt x="913" y="1460"/>
                      </a:lnTo>
                      <a:lnTo>
                        <a:pt x="916" y="1460"/>
                      </a:lnTo>
                      <a:lnTo>
                        <a:pt x="916" y="1461"/>
                      </a:lnTo>
                      <a:lnTo>
                        <a:pt x="919" y="1463"/>
                      </a:lnTo>
                      <a:lnTo>
                        <a:pt x="921" y="1466"/>
                      </a:lnTo>
                      <a:lnTo>
                        <a:pt x="924" y="1469"/>
                      </a:lnTo>
                      <a:lnTo>
                        <a:pt x="929" y="1469"/>
                      </a:lnTo>
                      <a:lnTo>
                        <a:pt x="933" y="1470"/>
                      </a:lnTo>
                      <a:lnTo>
                        <a:pt x="933" y="1472"/>
                      </a:lnTo>
                      <a:lnTo>
                        <a:pt x="936" y="1476"/>
                      </a:lnTo>
                      <a:lnTo>
                        <a:pt x="936" y="1481"/>
                      </a:lnTo>
                      <a:close/>
                      <a:moveTo>
                        <a:pt x="916" y="1457"/>
                      </a:moveTo>
                      <a:lnTo>
                        <a:pt x="912" y="1457"/>
                      </a:lnTo>
                      <a:lnTo>
                        <a:pt x="912" y="1452"/>
                      </a:lnTo>
                      <a:lnTo>
                        <a:pt x="912" y="1449"/>
                      </a:lnTo>
                      <a:lnTo>
                        <a:pt x="913" y="1448"/>
                      </a:lnTo>
                      <a:lnTo>
                        <a:pt x="916" y="1448"/>
                      </a:lnTo>
                      <a:lnTo>
                        <a:pt x="918" y="1448"/>
                      </a:lnTo>
                      <a:lnTo>
                        <a:pt x="919" y="1449"/>
                      </a:lnTo>
                      <a:lnTo>
                        <a:pt x="921" y="1452"/>
                      </a:lnTo>
                      <a:lnTo>
                        <a:pt x="921" y="1454"/>
                      </a:lnTo>
                      <a:lnTo>
                        <a:pt x="921" y="1455"/>
                      </a:lnTo>
                      <a:lnTo>
                        <a:pt x="919" y="1457"/>
                      </a:lnTo>
                      <a:lnTo>
                        <a:pt x="918" y="1457"/>
                      </a:lnTo>
                      <a:lnTo>
                        <a:pt x="916" y="1457"/>
                      </a:lnTo>
                      <a:close/>
                      <a:moveTo>
                        <a:pt x="944" y="1469"/>
                      </a:moveTo>
                      <a:lnTo>
                        <a:pt x="941" y="1469"/>
                      </a:lnTo>
                      <a:lnTo>
                        <a:pt x="941" y="1467"/>
                      </a:lnTo>
                      <a:lnTo>
                        <a:pt x="941" y="1464"/>
                      </a:lnTo>
                      <a:lnTo>
                        <a:pt x="942" y="1464"/>
                      </a:lnTo>
                      <a:lnTo>
                        <a:pt x="942" y="1463"/>
                      </a:lnTo>
                      <a:lnTo>
                        <a:pt x="948" y="1460"/>
                      </a:lnTo>
                      <a:lnTo>
                        <a:pt x="951" y="1463"/>
                      </a:lnTo>
                      <a:lnTo>
                        <a:pt x="953" y="1463"/>
                      </a:lnTo>
                      <a:lnTo>
                        <a:pt x="953" y="1466"/>
                      </a:lnTo>
                      <a:lnTo>
                        <a:pt x="950" y="1467"/>
                      </a:lnTo>
                      <a:lnTo>
                        <a:pt x="944" y="1469"/>
                      </a:lnTo>
                      <a:close/>
                      <a:moveTo>
                        <a:pt x="1110" y="1532"/>
                      </a:moveTo>
                      <a:lnTo>
                        <a:pt x="1115" y="1537"/>
                      </a:lnTo>
                      <a:lnTo>
                        <a:pt x="1116" y="1537"/>
                      </a:lnTo>
                      <a:lnTo>
                        <a:pt x="1116" y="1539"/>
                      </a:lnTo>
                      <a:lnTo>
                        <a:pt x="1115" y="1540"/>
                      </a:lnTo>
                      <a:lnTo>
                        <a:pt x="1113" y="1542"/>
                      </a:lnTo>
                      <a:lnTo>
                        <a:pt x="1110" y="1542"/>
                      </a:lnTo>
                      <a:lnTo>
                        <a:pt x="1106" y="1542"/>
                      </a:lnTo>
                      <a:lnTo>
                        <a:pt x="1104" y="1542"/>
                      </a:lnTo>
                      <a:lnTo>
                        <a:pt x="1103" y="1543"/>
                      </a:lnTo>
                      <a:lnTo>
                        <a:pt x="1103" y="1545"/>
                      </a:lnTo>
                      <a:lnTo>
                        <a:pt x="1101" y="1546"/>
                      </a:lnTo>
                      <a:lnTo>
                        <a:pt x="1100" y="1548"/>
                      </a:lnTo>
                      <a:lnTo>
                        <a:pt x="1098" y="1548"/>
                      </a:lnTo>
                      <a:lnTo>
                        <a:pt x="1095" y="1548"/>
                      </a:lnTo>
                      <a:lnTo>
                        <a:pt x="1088" y="1545"/>
                      </a:lnTo>
                      <a:lnTo>
                        <a:pt x="1085" y="1545"/>
                      </a:lnTo>
                      <a:lnTo>
                        <a:pt x="1082" y="1545"/>
                      </a:lnTo>
                      <a:lnTo>
                        <a:pt x="1078" y="1543"/>
                      </a:lnTo>
                      <a:lnTo>
                        <a:pt x="1068" y="1540"/>
                      </a:lnTo>
                      <a:lnTo>
                        <a:pt x="1063" y="1537"/>
                      </a:lnTo>
                      <a:lnTo>
                        <a:pt x="1062" y="1537"/>
                      </a:lnTo>
                      <a:lnTo>
                        <a:pt x="1059" y="1534"/>
                      </a:lnTo>
                      <a:lnTo>
                        <a:pt x="1056" y="1534"/>
                      </a:lnTo>
                      <a:lnTo>
                        <a:pt x="1053" y="1534"/>
                      </a:lnTo>
                      <a:lnTo>
                        <a:pt x="1048" y="1536"/>
                      </a:lnTo>
                      <a:lnTo>
                        <a:pt x="1045" y="1539"/>
                      </a:lnTo>
                      <a:lnTo>
                        <a:pt x="1041" y="1539"/>
                      </a:lnTo>
                      <a:lnTo>
                        <a:pt x="1038" y="1539"/>
                      </a:lnTo>
                      <a:lnTo>
                        <a:pt x="1036" y="1539"/>
                      </a:lnTo>
                      <a:lnTo>
                        <a:pt x="1033" y="1539"/>
                      </a:lnTo>
                      <a:lnTo>
                        <a:pt x="1032" y="1539"/>
                      </a:lnTo>
                      <a:lnTo>
                        <a:pt x="1030" y="1540"/>
                      </a:lnTo>
                      <a:lnTo>
                        <a:pt x="1027" y="1542"/>
                      </a:lnTo>
                      <a:lnTo>
                        <a:pt x="1022" y="1540"/>
                      </a:lnTo>
                      <a:lnTo>
                        <a:pt x="1019" y="1539"/>
                      </a:lnTo>
                      <a:lnTo>
                        <a:pt x="1019" y="1537"/>
                      </a:lnTo>
                      <a:lnTo>
                        <a:pt x="1018" y="1536"/>
                      </a:lnTo>
                      <a:lnTo>
                        <a:pt x="1016" y="1536"/>
                      </a:lnTo>
                      <a:lnTo>
                        <a:pt x="1013" y="1536"/>
                      </a:lnTo>
                      <a:lnTo>
                        <a:pt x="1010" y="1536"/>
                      </a:lnTo>
                      <a:lnTo>
                        <a:pt x="1004" y="1534"/>
                      </a:lnTo>
                      <a:lnTo>
                        <a:pt x="1000" y="1532"/>
                      </a:lnTo>
                      <a:lnTo>
                        <a:pt x="992" y="1531"/>
                      </a:lnTo>
                      <a:lnTo>
                        <a:pt x="982" y="1528"/>
                      </a:lnTo>
                      <a:lnTo>
                        <a:pt x="969" y="1523"/>
                      </a:lnTo>
                      <a:lnTo>
                        <a:pt x="965" y="1522"/>
                      </a:lnTo>
                      <a:lnTo>
                        <a:pt x="971" y="1520"/>
                      </a:lnTo>
                      <a:lnTo>
                        <a:pt x="972" y="1522"/>
                      </a:lnTo>
                      <a:lnTo>
                        <a:pt x="976" y="1523"/>
                      </a:lnTo>
                      <a:lnTo>
                        <a:pt x="977" y="1525"/>
                      </a:lnTo>
                      <a:lnTo>
                        <a:pt x="980" y="1525"/>
                      </a:lnTo>
                      <a:lnTo>
                        <a:pt x="994" y="1523"/>
                      </a:lnTo>
                      <a:lnTo>
                        <a:pt x="1007" y="1520"/>
                      </a:lnTo>
                      <a:lnTo>
                        <a:pt x="1010" y="1520"/>
                      </a:lnTo>
                      <a:lnTo>
                        <a:pt x="1012" y="1519"/>
                      </a:lnTo>
                      <a:lnTo>
                        <a:pt x="1013" y="1517"/>
                      </a:lnTo>
                      <a:lnTo>
                        <a:pt x="1013" y="1516"/>
                      </a:lnTo>
                      <a:lnTo>
                        <a:pt x="1012" y="1514"/>
                      </a:lnTo>
                      <a:lnTo>
                        <a:pt x="1012" y="1513"/>
                      </a:lnTo>
                      <a:lnTo>
                        <a:pt x="1013" y="1513"/>
                      </a:lnTo>
                      <a:lnTo>
                        <a:pt x="1016" y="1510"/>
                      </a:lnTo>
                      <a:lnTo>
                        <a:pt x="1018" y="1510"/>
                      </a:lnTo>
                      <a:lnTo>
                        <a:pt x="1019" y="1510"/>
                      </a:lnTo>
                      <a:lnTo>
                        <a:pt x="1022" y="1508"/>
                      </a:lnTo>
                      <a:lnTo>
                        <a:pt x="1039" y="1511"/>
                      </a:lnTo>
                      <a:lnTo>
                        <a:pt x="1044" y="1516"/>
                      </a:lnTo>
                      <a:lnTo>
                        <a:pt x="1044" y="1517"/>
                      </a:lnTo>
                      <a:lnTo>
                        <a:pt x="1047" y="1519"/>
                      </a:lnTo>
                      <a:lnTo>
                        <a:pt x="1048" y="1519"/>
                      </a:lnTo>
                      <a:lnTo>
                        <a:pt x="1050" y="1522"/>
                      </a:lnTo>
                      <a:lnTo>
                        <a:pt x="1051" y="1523"/>
                      </a:lnTo>
                      <a:lnTo>
                        <a:pt x="1054" y="1528"/>
                      </a:lnTo>
                      <a:lnTo>
                        <a:pt x="1056" y="1528"/>
                      </a:lnTo>
                      <a:lnTo>
                        <a:pt x="1060" y="1522"/>
                      </a:lnTo>
                      <a:lnTo>
                        <a:pt x="1060" y="1520"/>
                      </a:lnTo>
                      <a:lnTo>
                        <a:pt x="1062" y="1516"/>
                      </a:lnTo>
                      <a:lnTo>
                        <a:pt x="1072" y="1508"/>
                      </a:lnTo>
                      <a:lnTo>
                        <a:pt x="1078" y="1507"/>
                      </a:lnTo>
                      <a:lnTo>
                        <a:pt x="1082" y="1508"/>
                      </a:lnTo>
                      <a:lnTo>
                        <a:pt x="1083" y="1508"/>
                      </a:lnTo>
                      <a:lnTo>
                        <a:pt x="1089" y="1510"/>
                      </a:lnTo>
                      <a:lnTo>
                        <a:pt x="1091" y="1510"/>
                      </a:lnTo>
                      <a:lnTo>
                        <a:pt x="1094" y="1510"/>
                      </a:lnTo>
                      <a:lnTo>
                        <a:pt x="1098" y="1513"/>
                      </a:lnTo>
                      <a:lnTo>
                        <a:pt x="1109" y="1520"/>
                      </a:lnTo>
                      <a:lnTo>
                        <a:pt x="1110" y="1522"/>
                      </a:lnTo>
                      <a:lnTo>
                        <a:pt x="1110" y="1523"/>
                      </a:lnTo>
                      <a:lnTo>
                        <a:pt x="1109" y="1525"/>
                      </a:lnTo>
                      <a:lnTo>
                        <a:pt x="1109" y="1528"/>
                      </a:lnTo>
                      <a:lnTo>
                        <a:pt x="1110" y="1531"/>
                      </a:lnTo>
                      <a:lnTo>
                        <a:pt x="1110" y="1532"/>
                      </a:lnTo>
                      <a:close/>
                      <a:moveTo>
                        <a:pt x="1237" y="1561"/>
                      </a:moveTo>
                      <a:lnTo>
                        <a:pt x="1237" y="1564"/>
                      </a:lnTo>
                      <a:lnTo>
                        <a:pt x="1236" y="1567"/>
                      </a:lnTo>
                      <a:lnTo>
                        <a:pt x="1234" y="1570"/>
                      </a:lnTo>
                      <a:lnTo>
                        <a:pt x="1233" y="1569"/>
                      </a:lnTo>
                      <a:lnTo>
                        <a:pt x="1231" y="1569"/>
                      </a:lnTo>
                      <a:lnTo>
                        <a:pt x="1227" y="1570"/>
                      </a:lnTo>
                      <a:lnTo>
                        <a:pt x="1227" y="1572"/>
                      </a:lnTo>
                      <a:lnTo>
                        <a:pt x="1225" y="1575"/>
                      </a:lnTo>
                      <a:lnTo>
                        <a:pt x="1225" y="1576"/>
                      </a:lnTo>
                      <a:lnTo>
                        <a:pt x="1227" y="1579"/>
                      </a:lnTo>
                      <a:lnTo>
                        <a:pt x="1233" y="1582"/>
                      </a:lnTo>
                      <a:lnTo>
                        <a:pt x="1237" y="1584"/>
                      </a:lnTo>
                      <a:lnTo>
                        <a:pt x="1239" y="1584"/>
                      </a:lnTo>
                      <a:lnTo>
                        <a:pt x="1244" y="1579"/>
                      </a:lnTo>
                      <a:lnTo>
                        <a:pt x="1253" y="1578"/>
                      </a:lnTo>
                      <a:lnTo>
                        <a:pt x="1253" y="1579"/>
                      </a:lnTo>
                      <a:lnTo>
                        <a:pt x="1253" y="1581"/>
                      </a:lnTo>
                      <a:lnTo>
                        <a:pt x="1250" y="1582"/>
                      </a:lnTo>
                      <a:lnTo>
                        <a:pt x="1250" y="1587"/>
                      </a:lnTo>
                      <a:lnTo>
                        <a:pt x="1256" y="1587"/>
                      </a:lnTo>
                      <a:lnTo>
                        <a:pt x="1256" y="1589"/>
                      </a:lnTo>
                      <a:lnTo>
                        <a:pt x="1254" y="1596"/>
                      </a:lnTo>
                      <a:lnTo>
                        <a:pt x="1251" y="1598"/>
                      </a:lnTo>
                      <a:lnTo>
                        <a:pt x="1247" y="1599"/>
                      </a:lnTo>
                      <a:lnTo>
                        <a:pt x="1245" y="1599"/>
                      </a:lnTo>
                      <a:lnTo>
                        <a:pt x="1241" y="1596"/>
                      </a:lnTo>
                      <a:lnTo>
                        <a:pt x="1237" y="1595"/>
                      </a:lnTo>
                      <a:lnTo>
                        <a:pt x="1233" y="1595"/>
                      </a:lnTo>
                      <a:lnTo>
                        <a:pt x="1230" y="1596"/>
                      </a:lnTo>
                      <a:lnTo>
                        <a:pt x="1227" y="1596"/>
                      </a:lnTo>
                      <a:lnTo>
                        <a:pt x="1215" y="1593"/>
                      </a:lnTo>
                      <a:lnTo>
                        <a:pt x="1212" y="1596"/>
                      </a:lnTo>
                      <a:lnTo>
                        <a:pt x="1212" y="1598"/>
                      </a:lnTo>
                      <a:lnTo>
                        <a:pt x="1218" y="1601"/>
                      </a:lnTo>
                      <a:lnTo>
                        <a:pt x="1219" y="1599"/>
                      </a:lnTo>
                      <a:lnTo>
                        <a:pt x="1224" y="1601"/>
                      </a:lnTo>
                      <a:lnTo>
                        <a:pt x="1231" y="1604"/>
                      </a:lnTo>
                      <a:lnTo>
                        <a:pt x="1233" y="1605"/>
                      </a:lnTo>
                      <a:lnTo>
                        <a:pt x="1242" y="1608"/>
                      </a:lnTo>
                      <a:lnTo>
                        <a:pt x="1242" y="1607"/>
                      </a:lnTo>
                      <a:lnTo>
                        <a:pt x="1244" y="1607"/>
                      </a:lnTo>
                      <a:lnTo>
                        <a:pt x="1245" y="1607"/>
                      </a:lnTo>
                      <a:lnTo>
                        <a:pt x="1251" y="1610"/>
                      </a:lnTo>
                      <a:lnTo>
                        <a:pt x="1251" y="1613"/>
                      </a:lnTo>
                      <a:lnTo>
                        <a:pt x="1244" y="1619"/>
                      </a:lnTo>
                      <a:lnTo>
                        <a:pt x="1236" y="1619"/>
                      </a:lnTo>
                      <a:lnTo>
                        <a:pt x="1233" y="1617"/>
                      </a:lnTo>
                      <a:lnTo>
                        <a:pt x="1227" y="1616"/>
                      </a:lnTo>
                      <a:lnTo>
                        <a:pt x="1225" y="1616"/>
                      </a:lnTo>
                      <a:lnTo>
                        <a:pt x="1224" y="1617"/>
                      </a:lnTo>
                      <a:lnTo>
                        <a:pt x="1209" y="1611"/>
                      </a:lnTo>
                      <a:lnTo>
                        <a:pt x="1209" y="1610"/>
                      </a:lnTo>
                      <a:lnTo>
                        <a:pt x="1203" y="1607"/>
                      </a:lnTo>
                      <a:lnTo>
                        <a:pt x="1201" y="1605"/>
                      </a:lnTo>
                      <a:lnTo>
                        <a:pt x="1189" y="1614"/>
                      </a:lnTo>
                      <a:lnTo>
                        <a:pt x="1180" y="1613"/>
                      </a:lnTo>
                      <a:lnTo>
                        <a:pt x="1178" y="1608"/>
                      </a:lnTo>
                      <a:lnTo>
                        <a:pt x="1177" y="1607"/>
                      </a:lnTo>
                      <a:lnTo>
                        <a:pt x="1178" y="1605"/>
                      </a:lnTo>
                      <a:lnTo>
                        <a:pt x="1174" y="1605"/>
                      </a:lnTo>
                      <a:lnTo>
                        <a:pt x="1169" y="1608"/>
                      </a:lnTo>
                      <a:lnTo>
                        <a:pt x="1163" y="1605"/>
                      </a:lnTo>
                      <a:lnTo>
                        <a:pt x="1160" y="1605"/>
                      </a:lnTo>
                      <a:lnTo>
                        <a:pt x="1160" y="1601"/>
                      </a:lnTo>
                      <a:lnTo>
                        <a:pt x="1159" y="1598"/>
                      </a:lnTo>
                      <a:lnTo>
                        <a:pt x="1154" y="1598"/>
                      </a:lnTo>
                      <a:lnTo>
                        <a:pt x="1154" y="1593"/>
                      </a:lnTo>
                      <a:lnTo>
                        <a:pt x="1153" y="1592"/>
                      </a:lnTo>
                      <a:lnTo>
                        <a:pt x="1151" y="1593"/>
                      </a:lnTo>
                      <a:lnTo>
                        <a:pt x="1148" y="1593"/>
                      </a:lnTo>
                      <a:lnTo>
                        <a:pt x="1145" y="1592"/>
                      </a:lnTo>
                      <a:lnTo>
                        <a:pt x="1145" y="1590"/>
                      </a:lnTo>
                      <a:lnTo>
                        <a:pt x="1145" y="1589"/>
                      </a:lnTo>
                      <a:lnTo>
                        <a:pt x="1138" y="1587"/>
                      </a:lnTo>
                      <a:lnTo>
                        <a:pt x="1130" y="1585"/>
                      </a:lnTo>
                      <a:lnTo>
                        <a:pt x="1125" y="1587"/>
                      </a:lnTo>
                      <a:lnTo>
                        <a:pt x="1122" y="1584"/>
                      </a:lnTo>
                      <a:lnTo>
                        <a:pt x="1121" y="1581"/>
                      </a:lnTo>
                      <a:lnTo>
                        <a:pt x="1116" y="1579"/>
                      </a:lnTo>
                      <a:lnTo>
                        <a:pt x="1112" y="1581"/>
                      </a:lnTo>
                      <a:lnTo>
                        <a:pt x="1107" y="1582"/>
                      </a:lnTo>
                      <a:lnTo>
                        <a:pt x="1106" y="1581"/>
                      </a:lnTo>
                      <a:lnTo>
                        <a:pt x="1106" y="1579"/>
                      </a:lnTo>
                      <a:lnTo>
                        <a:pt x="1106" y="1578"/>
                      </a:lnTo>
                      <a:lnTo>
                        <a:pt x="1104" y="1573"/>
                      </a:lnTo>
                      <a:lnTo>
                        <a:pt x="1103" y="1573"/>
                      </a:lnTo>
                      <a:lnTo>
                        <a:pt x="1098" y="1575"/>
                      </a:lnTo>
                      <a:lnTo>
                        <a:pt x="1097" y="1573"/>
                      </a:lnTo>
                      <a:lnTo>
                        <a:pt x="1091" y="1561"/>
                      </a:lnTo>
                      <a:lnTo>
                        <a:pt x="1091" y="1557"/>
                      </a:lnTo>
                      <a:lnTo>
                        <a:pt x="1091" y="1555"/>
                      </a:lnTo>
                      <a:lnTo>
                        <a:pt x="1091" y="1554"/>
                      </a:lnTo>
                      <a:lnTo>
                        <a:pt x="1097" y="1557"/>
                      </a:lnTo>
                      <a:lnTo>
                        <a:pt x="1106" y="1557"/>
                      </a:lnTo>
                      <a:lnTo>
                        <a:pt x="1107" y="1557"/>
                      </a:lnTo>
                      <a:lnTo>
                        <a:pt x="1110" y="1560"/>
                      </a:lnTo>
                      <a:lnTo>
                        <a:pt x="1112" y="1563"/>
                      </a:lnTo>
                      <a:lnTo>
                        <a:pt x="1124" y="1567"/>
                      </a:lnTo>
                      <a:lnTo>
                        <a:pt x="1125" y="1567"/>
                      </a:lnTo>
                      <a:lnTo>
                        <a:pt x="1127" y="1566"/>
                      </a:lnTo>
                      <a:lnTo>
                        <a:pt x="1128" y="1567"/>
                      </a:lnTo>
                      <a:lnTo>
                        <a:pt x="1131" y="1572"/>
                      </a:lnTo>
                      <a:lnTo>
                        <a:pt x="1131" y="1573"/>
                      </a:lnTo>
                      <a:lnTo>
                        <a:pt x="1131" y="1575"/>
                      </a:lnTo>
                      <a:lnTo>
                        <a:pt x="1135" y="1576"/>
                      </a:lnTo>
                      <a:lnTo>
                        <a:pt x="1138" y="1575"/>
                      </a:lnTo>
                      <a:lnTo>
                        <a:pt x="1139" y="1575"/>
                      </a:lnTo>
                      <a:lnTo>
                        <a:pt x="1142" y="1575"/>
                      </a:lnTo>
                      <a:lnTo>
                        <a:pt x="1144" y="1579"/>
                      </a:lnTo>
                      <a:lnTo>
                        <a:pt x="1145" y="1579"/>
                      </a:lnTo>
                      <a:lnTo>
                        <a:pt x="1145" y="1581"/>
                      </a:lnTo>
                      <a:lnTo>
                        <a:pt x="1147" y="1581"/>
                      </a:lnTo>
                      <a:lnTo>
                        <a:pt x="1153" y="1579"/>
                      </a:lnTo>
                      <a:lnTo>
                        <a:pt x="1157" y="1582"/>
                      </a:lnTo>
                      <a:lnTo>
                        <a:pt x="1159" y="1579"/>
                      </a:lnTo>
                      <a:lnTo>
                        <a:pt x="1159" y="1578"/>
                      </a:lnTo>
                      <a:lnTo>
                        <a:pt x="1159" y="1576"/>
                      </a:lnTo>
                      <a:lnTo>
                        <a:pt x="1163" y="1569"/>
                      </a:lnTo>
                      <a:lnTo>
                        <a:pt x="1165" y="1569"/>
                      </a:lnTo>
                      <a:lnTo>
                        <a:pt x="1166" y="1569"/>
                      </a:lnTo>
                      <a:lnTo>
                        <a:pt x="1169" y="1570"/>
                      </a:lnTo>
                      <a:lnTo>
                        <a:pt x="1169" y="1572"/>
                      </a:lnTo>
                      <a:lnTo>
                        <a:pt x="1169" y="1573"/>
                      </a:lnTo>
                      <a:lnTo>
                        <a:pt x="1171" y="1575"/>
                      </a:lnTo>
                      <a:lnTo>
                        <a:pt x="1175" y="1576"/>
                      </a:lnTo>
                      <a:lnTo>
                        <a:pt x="1175" y="1575"/>
                      </a:lnTo>
                      <a:lnTo>
                        <a:pt x="1175" y="1573"/>
                      </a:lnTo>
                      <a:lnTo>
                        <a:pt x="1174" y="1569"/>
                      </a:lnTo>
                      <a:lnTo>
                        <a:pt x="1177" y="1567"/>
                      </a:lnTo>
                      <a:lnTo>
                        <a:pt x="1178" y="1567"/>
                      </a:lnTo>
                      <a:lnTo>
                        <a:pt x="1181" y="1567"/>
                      </a:lnTo>
                      <a:lnTo>
                        <a:pt x="1183" y="1567"/>
                      </a:lnTo>
                      <a:lnTo>
                        <a:pt x="1184" y="1569"/>
                      </a:lnTo>
                      <a:lnTo>
                        <a:pt x="1189" y="1573"/>
                      </a:lnTo>
                      <a:lnTo>
                        <a:pt x="1191" y="1575"/>
                      </a:lnTo>
                      <a:lnTo>
                        <a:pt x="1188" y="1581"/>
                      </a:lnTo>
                      <a:lnTo>
                        <a:pt x="1186" y="1582"/>
                      </a:lnTo>
                      <a:lnTo>
                        <a:pt x="1188" y="1585"/>
                      </a:lnTo>
                      <a:lnTo>
                        <a:pt x="1191" y="1585"/>
                      </a:lnTo>
                      <a:lnTo>
                        <a:pt x="1198" y="1582"/>
                      </a:lnTo>
                      <a:lnTo>
                        <a:pt x="1198" y="1579"/>
                      </a:lnTo>
                      <a:lnTo>
                        <a:pt x="1197" y="1575"/>
                      </a:lnTo>
                      <a:lnTo>
                        <a:pt x="1194" y="1567"/>
                      </a:lnTo>
                      <a:lnTo>
                        <a:pt x="1192" y="1564"/>
                      </a:lnTo>
                      <a:lnTo>
                        <a:pt x="1191" y="1564"/>
                      </a:lnTo>
                      <a:lnTo>
                        <a:pt x="1189" y="1564"/>
                      </a:lnTo>
                      <a:lnTo>
                        <a:pt x="1188" y="1564"/>
                      </a:lnTo>
                      <a:lnTo>
                        <a:pt x="1188" y="1563"/>
                      </a:lnTo>
                      <a:lnTo>
                        <a:pt x="1188" y="1557"/>
                      </a:lnTo>
                      <a:lnTo>
                        <a:pt x="1188" y="1549"/>
                      </a:lnTo>
                      <a:lnTo>
                        <a:pt x="1192" y="1545"/>
                      </a:lnTo>
                      <a:lnTo>
                        <a:pt x="1203" y="1543"/>
                      </a:lnTo>
                      <a:lnTo>
                        <a:pt x="1207" y="1543"/>
                      </a:lnTo>
                      <a:lnTo>
                        <a:pt x="1216" y="1546"/>
                      </a:lnTo>
                      <a:lnTo>
                        <a:pt x="1221" y="1549"/>
                      </a:lnTo>
                      <a:lnTo>
                        <a:pt x="1224" y="1552"/>
                      </a:lnTo>
                      <a:lnTo>
                        <a:pt x="1230" y="1554"/>
                      </a:lnTo>
                      <a:lnTo>
                        <a:pt x="1231" y="1554"/>
                      </a:lnTo>
                      <a:lnTo>
                        <a:pt x="1231" y="1555"/>
                      </a:lnTo>
                      <a:lnTo>
                        <a:pt x="1230" y="1557"/>
                      </a:lnTo>
                      <a:lnTo>
                        <a:pt x="1234" y="1558"/>
                      </a:lnTo>
                      <a:lnTo>
                        <a:pt x="1237" y="1561"/>
                      </a:lnTo>
                      <a:close/>
                      <a:moveTo>
                        <a:pt x="1327" y="1638"/>
                      </a:moveTo>
                      <a:lnTo>
                        <a:pt x="1327" y="1643"/>
                      </a:lnTo>
                      <a:lnTo>
                        <a:pt x="1325" y="1643"/>
                      </a:lnTo>
                      <a:lnTo>
                        <a:pt x="1321" y="1637"/>
                      </a:lnTo>
                      <a:lnTo>
                        <a:pt x="1321" y="1635"/>
                      </a:lnTo>
                      <a:lnTo>
                        <a:pt x="1319" y="1634"/>
                      </a:lnTo>
                      <a:lnTo>
                        <a:pt x="1313" y="1629"/>
                      </a:lnTo>
                      <a:lnTo>
                        <a:pt x="1312" y="1626"/>
                      </a:lnTo>
                      <a:lnTo>
                        <a:pt x="1313" y="1626"/>
                      </a:lnTo>
                      <a:lnTo>
                        <a:pt x="1316" y="1628"/>
                      </a:lnTo>
                      <a:lnTo>
                        <a:pt x="1324" y="1634"/>
                      </a:lnTo>
                      <a:lnTo>
                        <a:pt x="1327" y="1637"/>
                      </a:lnTo>
                      <a:lnTo>
                        <a:pt x="1327" y="1638"/>
                      </a:lnTo>
                      <a:close/>
                      <a:moveTo>
                        <a:pt x="1351" y="1654"/>
                      </a:moveTo>
                      <a:lnTo>
                        <a:pt x="1353" y="1655"/>
                      </a:lnTo>
                      <a:lnTo>
                        <a:pt x="1351" y="1657"/>
                      </a:lnTo>
                      <a:lnTo>
                        <a:pt x="1350" y="1657"/>
                      </a:lnTo>
                      <a:lnTo>
                        <a:pt x="1345" y="1658"/>
                      </a:lnTo>
                      <a:lnTo>
                        <a:pt x="1343" y="1658"/>
                      </a:lnTo>
                      <a:lnTo>
                        <a:pt x="1337" y="1654"/>
                      </a:lnTo>
                      <a:lnTo>
                        <a:pt x="1330" y="1643"/>
                      </a:lnTo>
                      <a:lnTo>
                        <a:pt x="1330" y="1642"/>
                      </a:lnTo>
                      <a:lnTo>
                        <a:pt x="1331" y="1640"/>
                      </a:lnTo>
                      <a:lnTo>
                        <a:pt x="1334" y="1640"/>
                      </a:lnTo>
                      <a:lnTo>
                        <a:pt x="1339" y="1642"/>
                      </a:lnTo>
                      <a:lnTo>
                        <a:pt x="1342" y="1646"/>
                      </a:lnTo>
                      <a:lnTo>
                        <a:pt x="1342" y="1648"/>
                      </a:lnTo>
                      <a:lnTo>
                        <a:pt x="1343" y="1649"/>
                      </a:lnTo>
                      <a:lnTo>
                        <a:pt x="1345" y="1651"/>
                      </a:lnTo>
                      <a:lnTo>
                        <a:pt x="1348" y="1649"/>
                      </a:lnTo>
                      <a:lnTo>
                        <a:pt x="1350" y="1652"/>
                      </a:lnTo>
                      <a:lnTo>
                        <a:pt x="1351" y="1654"/>
                      </a:lnTo>
                      <a:close/>
                      <a:moveTo>
                        <a:pt x="1300" y="1595"/>
                      </a:moveTo>
                      <a:lnTo>
                        <a:pt x="1300" y="1596"/>
                      </a:lnTo>
                      <a:lnTo>
                        <a:pt x="1301" y="1596"/>
                      </a:lnTo>
                      <a:lnTo>
                        <a:pt x="1306" y="1596"/>
                      </a:lnTo>
                      <a:lnTo>
                        <a:pt x="1304" y="1598"/>
                      </a:lnTo>
                      <a:lnTo>
                        <a:pt x="1306" y="1602"/>
                      </a:lnTo>
                      <a:lnTo>
                        <a:pt x="1306" y="1604"/>
                      </a:lnTo>
                      <a:lnTo>
                        <a:pt x="1304" y="1608"/>
                      </a:lnTo>
                      <a:lnTo>
                        <a:pt x="1307" y="1610"/>
                      </a:lnTo>
                      <a:lnTo>
                        <a:pt x="1307" y="1611"/>
                      </a:lnTo>
                      <a:lnTo>
                        <a:pt x="1304" y="1613"/>
                      </a:lnTo>
                      <a:lnTo>
                        <a:pt x="1295" y="1610"/>
                      </a:lnTo>
                      <a:lnTo>
                        <a:pt x="1294" y="1607"/>
                      </a:lnTo>
                      <a:lnTo>
                        <a:pt x="1284" y="1607"/>
                      </a:lnTo>
                      <a:lnTo>
                        <a:pt x="1286" y="1604"/>
                      </a:lnTo>
                      <a:lnTo>
                        <a:pt x="1286" y="1602"/>
                      </a:lnTo>
                      <a:lnTo>
                        <a:pt x="1286" y="1601"/>
                      </a:lnTo>
                      <a:lnTo>
                        <a:pt x="1284" y="1601"/>
                      </a:lnTo>
                      <a:lnTo>
                        <a:pt x="1281" y="1598"/>
                      </a:lnTo>
                      <a:lnTo>
                        <a:pt x="1278" y="1596"/>
                      </a:lnTo>
                      <a:lnTo>
                        <a:pt x="1277" y="1596"/>
                      </a:lnTo>
                      <a:lnTo>
                        <a:pt x="1275" y="1595"/>
                      </a:lnTo>
                      <a:lnTo>
                        <a:pt x="1278" y="1585"/>
                      </a:lnTo>
                      <a:lnTo>
                        <a:pt x="1280" y="1582"/>
                      </a:lnTo>
                      <a:lnTo>
                        <a:pt x="1283" y="1581"/>
                      </a:lnTo>
                      <a:lnTo>
                        <a:pt x="1287" y="1579"/>
                      </a:lnTo>
                      <a:lnTo>
                        <a:pt x="1297" y="1581"/>
                      </a:lnTo>
                      <a:lnTo>
                        <a:pt x="1298" y="1581"/>
                      </a:lnTo>
                      <a:lnTo>
                        <a:pt x="1300" y="1584"/>
                      </a:lnTo>
                      <a:lnTo>
                        <a:pt x="1304" y="1589"/>
                      </a:lnTo>
                      <a:lnTo>
                        <a:pt x="1303" y="1590"/>
                      </a:lnTo>
                      <a:lnTo>
                        <a:pt x="1301" y="1592"/>
                      </a:lnTo>
                      <a:lnTo>
                        <a:pt x="1300" y="1592"/>
                      </a:lnTo>
                      <a:lnTo>
                        <a:pt x="1300" y="1593"/>
                      </a:lnTo>
                      <a:lnTo>
                        <a:pt x="1300" y="1595"/>
                      </a:lnTo>
                      <a:close/>
                      <a:moveTo>
                        <a:pt x="1336" y="1604"/>
                      </a:moveTo>
                      <a:lnTo>
                        <a:pt x="1334" y="1605"/>
                      </a:lnTo>
                      <a:lnTo>
                        <a:pt x="1331" y="1604"/>
                      </a:lnTo>
                      <a:lnTo>
                        <a:pt x="1327" y="1604"/>
                      </a:lnTo>
                      <a:lnTo>
                        <a:pt x="1325" y="1605"/>
                      </a:lnTo>
                      <a:lnTo>
                        <a:pt x="1325" y="1611"/>
                      </a:lnTo>
                      <a:lnTo>
                        <a:pt x="1327" y="1613"/>
                      </a:lnTo>
                      <a:lnTo>
                        <a:pt x="1331" y="1617"/>
                      </a:lnTo>
                      <a:lnTo>
                        <a:pt x="1331" y="1619"/>
                      </a:lnTo>
                      <a:lnTo>
                        <a:pt x="1331" y="1620"/>
                      </a:lnTo>
                      <a:lnTo>
                        <a:pt x="1328" y="1622"/>
                      </a:lnTo>
                      <a:lnTo>
                        <a:pt x="1327" y="1620"/>
                      </a:lnTo>
                      <a:lnTo>
                        <a:pt x="1327" y="1619"/>
                      </a:lnTo>
                      <a:lnTo>
                        <a:pt x="1324" y="1616"/>
                      </a:lnTo>
                      <a:lnTo>
                        <a:pt x="1315" y="1617"/>
                      </a:lnTo>
                      <a:lnTo>
                        <a:pt x="1312" y="1619"/>
                      </a:lnTo>
                      <a:lnTo>
                        <a:pt x="1310" y="1617"/>
                      </a:lnTo>
                      <a:lnTo>
                        <a:pt x="1310" y="1614"/>
                      </a:lnTo>
                      <a:lnTo>
                        <a:pt x="1310" y="1611"/>
                      </a:lnTo>
                      <a:lnTo>
                        <a:pt x="1316" y="1605"/>
                      </a:lnTo>
                      <a:lnTo>
                        <a:pt x="1318" y="1605"/>
                      </a:lnTo>
                      <a:lnTo>
                        <a:pt x="1321" y="1605"/>
                      </a:lnTo>
                      <a:lnTo>
                        <a:pt x="1322" y="1605"/>
                      </a:lnTo>
                      <a:lnTo>
                        <a:pt x="1324" y="1604"/>
                      </a:lnTo>
                      <a:lnTo>
                        <a:pt x="1324" y="1602"/>
                      </a:lnTo>
                      <a:lnTo>
                        <a:pt x="1322" y="1601"/>
                      </a:lnTo>
                      <a:lnTo>
                        <a:pt x="1321" y="1602"/>
                      </a:lnTo>
                      <a:lnTo>
                        <a:pt x="1319" y="1601"/>
                      </a:lnTo>
                      <a:lnTo>
                        <a:pt x="1318" y="1599"/>
                      </a:lnTo>
                      <a:lnTo>
                        <a:pt x="1318" y="1598"/>
                      </a:lnTo>
                      <a:lnTo>
                        <a:pt x="1319" y="1596"/>
                      </a:lnTo>
                      <a:lnTo>
                        <a:pt x="1321" y="1596"/>
                      </a:lnTo>
                      <a:lnTo>
                        <a:pt x="1327" y="1595"/>
                      </a:lnTo>
                      <a:lnTo>
                        <a:pt x="1328" y="1596"/>
                      </a:lnTo>
                      <a:lnTo>
                        <a:pt x="1328" y="1599"/>
                      </a:lnTo>
                      <a:lnTo>
                        <a:pt x="1333" y="1601"/>
                      </a:lnTo>
                      <a:lnTo>
                        <a:pt x="1334" y="1602"/>
                      </a:lnTo>
                      <a:lnTo>
                        <a:pt x="1336" y="1604"/>
                      </a:lnTo>
                      <a:close/>
                      <a:moveTo>
                        <a:pt x="1519" y="1744"/>
                      </a:moveTo>
                      <a:lnTo>
                        <a:pt x="1521" y="1751"/>
                      </a:lnTo>
                      <a:lnTo>
                        <a:pt x="1527" y="1763"/>
                      </a:lnTo>
                      <a:lnTo>
                        <a:pt x="1527" y="1767"/>
                      </a:lnTo>
                      <a:lnTo>
                        <a:pt x="1524" y="1770"/>
                      </a:lnTo>
                      <a:lnTo>
                        <a:pt x="1522" y="1770"/>
                      </a:lnTo>
                      <a:lnTo>
                        <a:pt x="1518" y="1769"/>
                      </a:lnTo>
                      <a:lnTo>
                        <a:pt x="1515" y="1760"/>
                      </a:lnTo>
                      <a:lnTo>
                        <a:pt x="1509" y="1760"/>
                      </a:lnTo>
                      <a:lnTo>
                        <a:pt x="1507" y="1758"/>
                      </a:lnTo>
                      <a:lnTo>
                        <a:pt x="1509" y="1749"/>
                      </a:lnTo>
                      <a:lnTo>
                        <a:pt x="1516" y="1743"/>
                      </a:lnTo>
                      <a:lnTo>
                        <a:pt x="1518" y="1744"/>
                      </a:lnTo>
                      <a:lnTo>
                        <a:pt x="1519" y="1744"/>
                      </a:lnTo>
                      <a:close/>
                      <a:moveTo>
                        <a:pt x="1775" y="1908"/>
                      </a:moveTo>
                      <a:lnTo>
                        <a:pt x="1774" y="1906"/>
                      </a:lnTo>
                      <a:lnTo>
                        <a:pt x="1774" y="1903"/>
                      </a:lnTo>
                      <a:lnTo>
                        <a:pt x="1775" y="1902"/>
                      </a:lnTo>
                      <a:lnTo>
                        <a:pt x="1777" y="1902"/>
                      </a:lnTo>
                      <a:lnTo>
                        <a:pt x="1778" y="1900"/>
                      </a:lnTo>
                      <a:lnTo>
                        <a:pt x="1778" y="1899"/>
                      </a:lnTo>
                      <a:lnTo>
                        <a:pt x="1780" y="1897"/>
                      </a:lnTo>
                      <a:lnTo>
                        <a:pt x="1783" y="1899"/>
                      </a:lnTo>
                      <a:lnTo>
                        <a:pt x="1786" y="1905"/>
                      </a:lnTo>
                      <a:lnTo>
                        <a:pt x="1784" y="1906"/>
                      </a:lnTo>
                      <a:lnTo>
                        <a:pt x="1783" y="1908"/>
                      </a:lnTo>
                      <a:lnTo>
                        <a:pt x="1780" y="1909"/>
                      </a:lnTo>
                      <a:lnTo>
                        <a:pt x="1775" y="1908"/>
                      </a:lnTo>
                      <a:close/>
                      <a:moveTo>
                        <a:pt x="1584" y="1738"/>
                      </a:moveTo>
                      <a:lnTo>
                        <a:pt x="1581" y="1737"/>
                      </a:lnTo>
                      <a:lnTo>
                        <a:pt x="1581" y="1735"/>
                      </a:lnTo>
                      <a:lnTo>
                        <a:pt x="1581" y="1726"/>
                      </a:lnTo>
                      <a:lnTo>
                        <a:pt x="1581" y="1725"/>
                      </a:lnTo>
                      <a:lnTo>
                        <a:pt x="1584" y="1720"/>
                      </a:lnTo>
                      <a:lnTo>
                        <a:pt x="1586" y="1720"/>
                      </a:lnTo>
                      <a:lnTo>
                        <a:pt x="1596" y="1720"/>
                      </a:lnTo>
                      <a:lnTo>
                        <a:pt x="1598" y="1720"/>
                      </a:lnTo>
                      <a:lnTo>
                        <a:pt x="1601" y="1725"/>
                      </a:lnTo>
                      <a:lnTo>
                        <a:pt x="1601" y="1726"/>
                      </a:lnTo>
                      <a:lnTo>
                        <a:pt x="1601" y="1728"/>
                      </a:lnTo>
                      <a:lnTo>
                        <a:pt x="1593" y="1735"/>
                      </a:lnTo>
                      <a:lnTo>
                        <a:pt x="1592" y="1737"/>
                      </a:lnTo>
                      <a:lnTo>
                        <a:pt x="1586" y="1738"/>
                      </a:lnTo>
                      <a:lnTo>
                        <a:pt x="1584" y="1738"/>
                      </a:lnTo>
                      <a:close/>
                      <a:moveTo>
                        <a:pt x="3774" y="3163"/>
                      </a:moveTo>
                      <a:lnTo>
                        <a:pt x="3774" y="3165"/>
                      </a:lnTo>
                      <a:lnTo>
                        <a:pt x="3775" y="3165"/>
                      </a:lnTo>
                      <a:lnTo>
                        <a:pt x="3777" y="3166"/>
                      </a:lnTo>
                      <a:lnTo>
                        <a:pt x="3777" y="3168"/>
                      </a:lnTo>
                      <a:lnTo>
                        <a:pt x="3769" y="3171"/>
                      </a:lnTo>
                      <a:lnTo>
                        <a:pt x="3768" y="3172"/>
                      </a:lnTo>
                      <a:lnTo>
                        <a:pt x="3762" y="3169"/>
                      </a:lnTo>
                      <a:lnTo>
                        <a:pt x="3756" y="3159"/>
                      </a:lnTo>
                      <a:lnTo>
                        <a:pt x="3754" y="3156"/>
                      </a:lnTo>
                      <a:lnTo>
                        <a:pt x="3756" y="3153"/>
                      </a:lnTo>
                      <a:lnTo>
                        <a:pt x="3757" y="3153"/>
                      </a:lnTo>
                      <a:lnTo>
                        <a:pt x="3763" y="3153"/>
                      </a:lnTo>
                      <a:lnTo>
                        <a:pt x="3777" y="3153"/>
                      </a:lnTo>
                      <a:lnTo>
                        <a:pt x="3777" y="3154"/>
                      </a:lnTo>
                      <a:lnTo>
                        <a:pt x="3777" y="3156"/>
                      </a:lnTo>
                      <a:lnTo>
                        <a:pt x="3775" y="3156"/>
                      </a:lnTo>
                      <a:lnTo>
                        <a:pt x="3774" y="3163"/>
                      </a:lnTo>
                      <a:close/>
                      <a:moveTo>
                        <a:pt x="1774" y="1891"/>
                      </a:moveTo>
                      <a:lnTo>
                        <a:pt x="1772" y="1890"/>
                      </a:lnTo>
                      <a:lnTo>
                        <a:pt x="1772" y="1888"/>
                      </a:lnTo>
                      <a:lnTo>
                        <a:pt x="1775" y="1885"/>
                      </a:lnTo>
                      <a:lnTo>
                        <a:pt x="1777" y="1885"/>
                      </a:lnTo>
                      <a:lnTo>
                        <a:pt x="1780" y="1885"/>
                      </a:lnTo>
                      <a:lnTo>
                        <a:pt x="1781" y="1882"/>
                      </a:lnTo>
                      <a:lnTo>
                        <a:pt x="1781" y="1879"/>
                      </a:lnTo>
                      <a:lnTo>
                        <a:pt x="1783" y="1876"/>
                      </a:lnTo>
                      <a:lnTo>
                        <a:pt x="1784" y="1876"/>
                      </a:lnTo>
                      <a:lnTo>
                        <a:pt x="1789" y="1881"/>
                      </a:lnTo>
                      <a:lnTo>
                        <a:pt x="1790" y="1882"/>
                      </a:lnTo>
                      <a:lnTo>
                        <a:pt x="1789" y="1884"/>
                      </a:lnTo>
                      <a:lnTo>
                        <a:pt x="1783" y="1893"/>
                      </a:lnTo>
                      <a:lnTo>
                        <a:pt x="1774" y="1891"/>
                      </a:lnTo>
                      <a:close/>
                      <a:moveTo>
                        <a:pt x="1652" y="1743"/>
                      </a:moveTo>
                      <a:lnTo>
                        <a:pt x="1654" y="1744"/>
                      </a:lnTo>
                      <a:lnTo>
                        <a:pt x="1655" y="1747"/>
                      </a:lnTo>
                      <a:lnTo>
                        <a:pt x="1655" y="1751"/>
                      </a:lnTo>
                      <a:lnTo>
                        <a:pt x="1655" y="1752"/>
                      </a:lnTo>
                      <a:lnTo>
                        <a:pt x="1655" y="1755"/>
                      </a:lnTo>
                      <a:lnTo>
                        <a:pt x="1654" y="1757"/>
                      </a:lnTo>
                      <a:lnTo>
                        <a:pt x="1652" y="1757"/>
                      </a:lnTo>
                      <a:lnTo>
                        <a:pt x="1651" y="1757"/>
                      </a:lnTo>
                      <a:lnTo>
                        <a:pt x="1651" y="1755"/>
                      </a:lnTo>
                      <a:lnTo>
                        <a:pt x="1651" y="1754"/>
                      </a:lnTo>
                      <a:lnTo>
                        <a:pt x="1651" y="1752"/>
                      </a:lnTo>
                      <a:lnTo>
                        <a:pt x="1652" y="1752"/>
                      </a:lnTo>
                      <a:lnTo>
                        <a:pt x="1654" y="1751"/>
                      </a:lnTo>
                      <a:lnTo>
                        <a:pt x="1652" y="1749"/>
                      </a:lnTo>
                      <a:lnTo>
                        <a:pt x="1652" y="1747"/>
                      </a:lnTo>
                      <a:lnTo>
                        <a:pt x="1651" y="1747"/>
                      </a:lnTo>
                      <a:lnTo>
                        <a:pt x="1648" y="1746"/>
                      </a:lnTo>
                      <a:lnTo>
                        <a:pt x="1648" y="1747"/>
                      </a:lnTo>
                      <a:lnTo>
                        <a:pt x="1646" y="1747"/>
                      </a:lnTo>
                      <a:lnTo>
                        <a:pt x="1640" y="1747"/>
                      </a:lnTo>
                      <a:lnTo>
                        <a:pt x="1639" y="1744"/>
                      </a:lnTo>
                      <a:lnTo>
                        <a:pt x="1639" y="1741"/>
                      </a:lnTo>
                      <a:lnTo>
                        <a:pt x="1640" y="1738"/>
                      </a:lnTo>
                      <a:lnTo>
                        <a:pt x="1642" y="1737"/>
                      </a:lnTo>
                      <a:lnTo>
                        <a:pt x="1640" y="1732"/>
                      </a:lnTo>
                      <a:lnTo>
                        <a:pt x="1639" y="1731"/>
                      </a:lnTo>
                      <a:lnTo>
                        <a:pt x="1639" y="1729"/>
                      </a:lnTo>
                      <a:lnTo>
                        <a:pt x="1639" y="1728"/>
                      </a:lnTo>
                      <a:lnTo>
                        <a:pt x="1642" y="1728"/>
                      </a:lnTo>
                      <a:lnTo>
                        <a:pt x="1646" y="1728"/>
                      </a:lnTo>
                      <a:lnTo>
                        <a:pt x="1648" y="1729"/>
                      </a:lnTo>
                      <a:lnTo>
                        <a:pt x="1651" y="1735"/>
                      </a:lnTo>
                      <a:lnTo>
                        <a:pt x="1652" y="1738"/>
                      </a:lnTo>
                      <a:lnTo>
                        <a:pt x="1651" y="1741"/>
                      </a:lnTo>
                      <a:lnTo>
                        <a:pt x="1652" y="1743"/>
                      </a:lnTo>
                      <a:close/>
                      <a:moveTo>
                        <a:pt x="1781" y="1870"/>
                      </a:moveTo>
                      <a:lnTo>
                        <a:pt x="1781" y="1875"/>
                      </a:lnTo>
                      <a:lnTo>
                        <a:pt x="1781" y="1876"/>
                      </a:lnTo>
                      <a:lnTo>
                        <a:pt x="1780" y="1876"/>
                      </a:lnTo>
                      <a:lnTo>
                        <a:pt x="1778" y="1876"/>
                      </a:lnTo>
                      <a:lnTo>
                        <a:pt x="1778" y="1875"/>
                      </a:lnTo>
                      <a:lnTo>
                        <a:pt x="1778" y="1872"/>
                      </a:lnTo>
                      <a:lnTo>
                        <a:pt x="1775" y="1870"/>
                      </a:lnTo>
                      <a:lnTo>
                        <a:pt x="1774" y="1870"/>
                      </a:lnTo>
                      <a:lnTo>
                        <a:pt x="1769" y="1869"/>
                      </a:lnTo>
                      <a:lnTo>
                        <a:pt x="1769" y="1867"/>
                      </a:lnTo>
                      <a:lnTo>
                        <a:pt x="1771" y="1867"/>
                      </a:lnTo>
                      <a:lnTo>
                        <a:pt x="1772" y="1866"/>
                      </a:lnTo>
                      <a:lnTo>
                        <a:pt x="1777" y="1860"/>
                      </a:lnTo>
                      <a:lnTo>
                        <a:pt x="1780" y="1860"/>
                      </a:lnTo>
                      <a:lnTo>
                        <a:pt x="1784" y="1858"/>
                      </a:lnTo>
                      <a:lnTo>
                        <a:pt x="1789" y="1857"/>
                      </a:lnTo>
                      <a:lnTo>
                        <a:pt x="1798" y="1852"/>
                      </a:lnTo>
                      <a:lnTo>
                        <a:pt x="1798" y="1855"/>
                      </a:lnTo>
                      <a:lnTo>
                        <a:pt x="1796" y="1857"/>
                      </a:lnTo>
                      <a:lnTo>
                        <a:pt x="1793" y="1857"/>
                      </a:lnTo>
                      <a:lnTo>
                        <a:pt x="1790" y="1858"/>
                      </a:lnTo>
                      <a:lnTo>
                        <a:pt x="1792" y="1861"/>
                      </a:lnTo>
                      <a:lnTo>
                        <a:pt x="1790" y="1864"/>
                      </a:lnTo>
                      <a:lnTo>
                        <a:pt x="1789" y="1866"/>
                      </a:lnTo>
                      <a:lnTo>
                        <a:pt x="1787" y="1866"/>
                      </a:lnTo>
                      <a:lnTo>
                        <a:pt x="1783" y="1867"/>
                      </a:lnTo>
                      <a:lnTo>
                        <a:pt x="1781" y="1870"/>
                      </a:lnTo>
                      <a:close/>
                      <a:moveTo>
                        <a:pt x="3774" y="3116"/>
                      </a:moveTo>
                      <a:lnTo>
                        <a:pt x="3775" y="3118"/>
                      </a:lnTo>
                      <a:lnTo>
                        <a:pt x="3777" y="3118"/>
                      </a:lnTo>
                      <a:lnTo>
                        <a:pt x="3777" y="3119"/>
                      </a:lnTo>
                      <a:lnTo>
                        <a:pt x="3778" y="3121"/>
                      </a:lnTo>
                      <a:lnTo>
                        <a:pt x="3780" y="3125"/>
                      </a:lnTo>
                      <a:lnTo>
                        <a:pt x="3780" y="3128"/>
                      </a:lnTo>
                      <a:lnTo>
                        <a:pt x="3778" y="3128"/>
                      </a:lnTo>
                      <a:lnTo>
                        <a:pt x="3774" y="3142"/>
                      </a:lnTo>
                      <a:lnTo>
                        <a:pt x="3772" y="3145"/>
                      </a:lnTo>
                      <a:lnTo>
                        <a:pt x="3768" y="3146"/>
                      </a:lnTo>
                      <a:lnTo>
                        <a:pt x="3768" y="3148"/>
                      </a:lnTo>
                      <a:lnTo>
                        <a:pt x="3760" y="3145"/>
                      </a:lnTo>
                      <a:lnTo>
                        <a:pt x="3759" y="3143"/>
                      </a:lnTo>
                      <a:lnTo>
                        <a:pt x="3759" y="3142"/>
                      </a:lnTo>
                      <a:lnTo>
                        <a:pt x="3759" y="3140"/>
                      </a:lnTo>
                      <a:lnTo>
                        <a:pt x="3757" y="3139"/>
                      </a:lnTo>
                      <a:lnTo>
                        <a:pt x="3753" y="3140"/>
                      </a:lnTo>
                      <a:lnTo>
                        <a:pt x="3751" y="3142"/>
                      </a:lnTo>
                      <a:lnTo>
                        <a:pt x="3750" y="3140"/>
                      </a:lnTo>
                      <a:lnTo>
                        <a:pt x="3748" y="3137"/>
                      </a:lnTo>
                      <a:lnTo>
                        <a:pt x="3748" y="3136"/>
                      </a:lnTo>
                      <a:lnTo>
                        <a:pt x="3751" y="3134"/>
                      </a:lnTo>
                      <a:lnTo>
                        <a:pt x="3756" y="3130"/>
                      </a:lnTo>
                      <a:lnTo>
                        <a:pt x="3756" y="3127"/>
                      </a:lnTo>
                      <a:lnTo>
                        <a:pt x="3759" y="3125"/>
                      </a:lnTo>
                      <a:lnTo>
                        <a:pt x="3760" y="3125"/>
                      </a:lnTo>
                      <a:lnTo>
                        <a:pt x="3760" y="3127"/>
                      </a:lnTo>
                      <a:lnTo>
                        <a:pt x="3763" y="3124"/>
                      </a:lnTo>
                      <a:lnTo>
                        <a:pt x="3762" y="3122"/>
                      </a:lnTo>
                      <a:lnTo>
                        <a:pt x="3762" y="3119"/>
                      </a:lnTo>
                      <a:lnTo>
                        <a:pt x="3760" y="3118"/>
                      </a:lnTo>
                      <a:lnTo>
                        <a:pt x="3763" y="3109"/>
                      </a:lnTo>
                      <a:lnTo>
                        <a:pt x="3768" y="3106"/>
                      </a:lnTo>
                      <a:lnTo>
                        <a:pt x="3769" y="3104"/>
                      </a:lnTo>
                      <a:lnTo>
                        <a:pt x="3769" y="3106"/>
                      </a:lnTo>
                      <a:lnTo>
                        <a:pt x="3771" y="3106"/>
                      </a:lnTo>
                      <a:lnTo>
                        <a:pt x="3772" y="3110"/>
                      </a:lnTo>
                      <a:lnTo>
                        <a:pt x="3774" y="3110"/>
                      </a:lnTo>
                      <a:lnTo>
                        <a:pt x="3774" y="3112"/>
                      </a:lnTo>
                      <a:lnTo>
                        <a:pt x="3774" y="3113"/>
                      </a:lnTo>
                      <a:lnTo>
                        <a:pt x="3774" y="3116"/>
                      </a:lnTo>
                      <a:close/>
                      <a:moveTo>
                        <a:pt x="1777" y="1834"/>
                      </a:moveTo>
                      <a:lnTo>
                        <a:pt x="1775" y="1835"/>
                      </a:lnTo>
                      <a:lnTo>
                        <a:pt x="1774" y="1835"/>
                      </a:lnTo>
                      <a:lnTo>
                        <a:pt x="1772" y="1834"/>
                      </a:lnTo>
                      <a:lnTo>
                        <a:pt x="1771" y="1834"/>
                      </a:lnTo>
                      <a:lnTo>
                        <a:pt x="1764" y="1840"/>
                      </a:lnTo>
                      <a:lnTo>
                        <a:pt x="1764" y="1841"/>
                      </a:lnTo>
                      <a:lnTo>
                        <a:pt x="1764" y="1843"/>
                      </a:lnTo>
                      <a:lnTo>
                        <a:pt x="1766" y="1844"/>
                      </a:lnTo>
                      <a:lnTo>
                        <a:pt x="1767" y="1843"/>
                      </a:lnTo>
                      <a:lnTo>
                        <a:pt x="1769" y="1841"/>
                      </a:lnTo>
                      <a:lnTo>
                        <a:pt x="1771" y="1841"/>
                      </a:lnTo>
                      <a:lnTo>
                        <a:pt x="1772" y="1843"/>
                      </a:lnTo>
                      <a:lnTo>
                        <a:pt x="1767" y="1846"/>
                      </a:lnTo>
                      <a:lnTo>
                        <a:pt x="1766" y="1847"/>
                      </a:lnTo>
                      <a:lnTo>
                        <a:pt x="1761" y="1849"/>
                      </a:lnTo>
                      <a:lnTo>
                        <a:pt x="1760" y="1849"/>
                      </a:lnTo>
                      <a:lnTo>
                        <a:pt x="1760" y="1847"/>
                      </a:lnTo>
                      <a:lnTo>
                        <a:pt x="1760" y="1846"/>
                      </a:lnTo>
                      <a:lnTo>
                        <a:pt x="1757" y="1844"/>
                      </a:lnTo>
                      <a:lnTo>
                        <a:pt x="1755" y="1844"/>
                      </a:lnTo>
                      <a:lnTo>
                        <a:pt x="1755" y="1846"/>
                      </a:lnTo>
                      <a:lnTo>
                        <a:pt x="1752" y="1847"/>
                      </a:lnTo>
                      <a:lnTo>
                        <a:pt x="1740" y="1849"/>
                      </a:lnTo>
                      <a:lnTo>
                        <a:pt x="1737" y="1849"/>
                      </a:lnTo>
                      <a:lnTo>
                        <a:pt x="1734" y="1847"/>
                      </a:lnTo>
                      <a:lnTo>
                        <a:pt x="1724" y="1850"/>
                      </a:lnTo>
                      <a:lnTo>
                        <a:pt x="1722" y="1852"/>
                      </a:lnTo>
                      <a:lnTo>
                        <a:pt x="1718" y="1855"/>
                      </a:lnTo>
                      <a:lnTo>
                        <a:pt x="1716" y="1855"/>
                      </a:lnTo>
                      <a:lnTo>
                        <a:pt x="1718" y="1849"/>
                      </a:lnTo>
                      <a:lnTo>
                        <a:pt x="1721" y="1846"/>
                      </a:lnTo>
                      <a:lnTo>
                        <a:pt x="1724" y="1846"/>
                      </a:lnTo>
                      <a:lnTo>
                        <a:pt x="1730" y="1844"/>
                      </a:lnTo>
                      <a:lnTo>
                        <a:pt x="1736" y="1843"/>
                      </a:lnTo>
                      <a:lnTo>
                        <a:pt x="1739" y="1843"/>
                      </a:lnTo>
                      <a:lnTo>
                        <a:pt x="1742" y="1844"/>
                      </a:lnTo>
                      <a:lnTo>
                        <a:pt x="1742" y="1841"/>
                      </a:lnTo>
                      <a:lnTo>
                        <a:pt x="1739" y="1840"/>
                      </a:lnTo>
                      <a:lnTo>
                        <a:pt x="1737" y="1837"/>
                      </a:lnTo>
                      <a:lnTo>
                        <a:pt x="1742" y="1829"/>
                      </a:lnTo>
                      <a:lnTo>
                        <a:pt x="1743" y="1829"/>
                      </a:lnTo>
                      <a:lnTo>
                        <a:pt x="1752" y="1829"/>
                      </a:lnTo>
                      <a:lnTo>
                        <a:pt x="1752" y="1832"/>
                      </a:lnTo>
                      <a:lnTo>
                        <a:pt x="1752" y="1834"/>
                      </a:lnTo>
                      <a:lnTo>
                        <a:pt x="1752" y="1837"/>
                      </a:lnTo>
                      <a:lnTo>
                        <a:pt x="1751" y="1837"/>
                      </a:lnTo>
                      <a:lnTo>
                        <a:pt x="1752" y="1838"/>
                      </a:lnTo>
                      <a:lnTo>
                        <a:pt x="1754" y="1838"/>
                      </a:lnTo>
                      <a:lnTo>
                        <a:pt x="1755" y="1838"/>
                      </a:lnTo>
                      <a:lnTo>
                        <a:pt x="1755" y="1837"/>
                      </a:lnTo>
                      <a:lnTo>
                        <a:pt x="1757" y="1834"/>
                      </a:lnTo>
                      <a:lnTo>
                        <a:pt x="1758" y="1829"/>
                      </a:lnTo>
                      <a:lnTo>
                        <a:pt x="1758" y="1828"/>
                      </a:lnTo>
                      <a:lnTo>
                        <a:pt x="1760" y="1828"/>
                      </a:lnTo>
                      <a:lnTo>
                        <a:pt x="1761" y="1829"/>
                      </a:lnTo>
                      <a:lnTo>
                        <a:pt x="1761" y="1831"/>
                      </a:lnTo>
                      <a:lnTo>
                        <a:pt x="1761" y="1832"/>
                      </a:lnTo>
                      <a:lnTo>
                        <a:pt x="1761" y="1834"/>
                      </a:lnTo>
                      <a:lnTo>
                        <a:pt x="1764" y="1834"/>
                      </a:lnTo>
                      <a:lnTo>
                        <a:pt x="1769" y="1832"/>
                      </a:lnTo>
                      <a:lnTo>
                        <a:pt x="1778" y="1828"/>
                      </a:lnTo>
                      <a:lnTo>
                        <a:pt x="1780" y="1828"/>
                      </a:lnTo>
                      <a:lnTo>
                        <a:pt x="1780" y="1829"/>
                      </a:lnTo>
                      <a:lnTo>
                        <a:pt x="1778" y="1832"/>
                      </a:lnTo>
                      <a:lnTo>
                        <a:pt x="1777" y="1834"/>
                      </a:lnTo>
                      <a:close/>
                      <a:moveTo>
                        <a:pt x="1739" y="1776"/>
                      </a:moveTo>
                      <a:lnTo>
                        <a:pt x="1736" y="1778"/>
                      </a:lnTo>
                      <a:lnTo>
                        <a:pt x="1739" y="1779"/>
                      </a:lnTo>
                      <a:lnTo>
                        <a:pt x="1746" y="1778"/>
                      </a:lnTo>
                      <a:lnTo>
                        <a:pt x="1748" y="1779"/>
                      </a:lnTo>
                      <a:lnTo>
                        <a:pt x="1748" y="1782"/>
                      </a:lnTo>
                      <a:lnTo>
                        <a:pt x="1746" y="1782"/>
                      </a:lnTo>
                      <a:lnTo>
                        <a:pt x="1746" y="1784"/>
                      </a:lnTo>
                      <a:lnTo>
                        <a:pt x="1749" y="1791"/>
                      </a:lnTo>
                      <a:lnTo>
                        <a:pt x="1751" y="1791"/>
                      </a:lnTo>
                      <a:lnTo>
                        <a:pt x="1752" y="1791"/>
                      </a:lnTo>
                      <a:lnTo>
                        <a:pt x="1757" y="1793"/>
                      </a:lnTo>
                      <a:lnTo>
                        <a:pt x="1758" y="1794"/>
                      </a:lnTo>
                      <a:lnTo>
                        <a:pt x="1757" y="1796"/>
                      </a:lnTo>
                      <a:lnTo>
                        <a:pt x="1757" y="1797"/>
                      </a:lnTo>
                      <a:lnTo>
                        <a:pt x="1754" y="1802"/>
                      </a:lnTo>
                      <a:lnTo>
                        <a:pt x="1748" y="1805"/>
                      </a:lnTo>
                      <a:lnTo>
                        <a:pt x="1746" y="1805"/>
                      </a:lnTo>
                      <a:lnTo>
                        <a:pt x="1745" y="1804"/>
                      </a:lnTo>
                      <a:lnTo>
                        <a:pt x="1746" y="1802"/>
                      </a:lnTo>
                      <a:lnTo>
                        <a:pt x="1746" y="1800"/>
                      </a:lnTo>
                      <a:lnTo>
                        <a:pt x="1746" y="1799"/>
                      </a:lnTo>
                      <a:lnTo>
                        <a:pt x="1745" y="1794"/>
                      </a:lnTo>
                      <a:lnTo>
                        <a:pt x="1743" y="1794"/>
                      </a:lnTo>
                      <a:lnTo>
                        <a:pt x="1742" y="1794"/>
                      </a:lnTo>
                      <a:lnTo>
                        <a:pt x="1742" y="1793"/>
                      </a:lnTo>
                      <a:lnTo>
                        <a:pt x="1742" y="1790"/>
                      </a:lnTo>
                      <a:lnTo>
                        <a:pt x="1742" y="1788"/>
                      </a:lnTo>
                      <a:lnTo>
                        <a:pt x="1743" y="1788"/>
                      </a:lnTo>
                      <a:lnTo>
                        <a:pt x="1743" y="1785"/>
                      </a:lnTo>
                      <a:lnTo>
                        <a:pt x="1740" y="1784"/>
                      </a:lnTo>
                      <a:lnTo>
                        <a:pt x="1737" y="1785"/>
                      </a:lnTo>
                      <a:lnTo>
                        <a:pt x="1737" y="1787"/>
                      </a:lnTo>
                      <a:lnTo>
                        <a:pt x="1734" y="1791"/>
                      </a:lnTo>
                      <a:lnTo>
                        <a:pt x="1734" y="1793"/>
                      </a:lnTo>
                      <a:lnTo>
                        <a:pt x="1736" y="1794"/>
                      </a:lnTo>
                      <a:lnTo>
                        <a:pt x="1731" y="1804"/>
                      </a:lnTo>
                      <a:lnTo>
                        <a:pt x="1731" y="1805"/>
                      </a:lnTo>
                      <a:lnTo>
                        <a:pt x="1728" y="1807"/>
                      </a:lnTo>
                      <a:lnTo>
                        <a:pt x="1724" y="1808"/>
                      </a:lnTo>
                      <a:lnTo>
                        <a:pt x="1718" y="1797"/>
                      </a:lnTo>
                      <a:lnTo>
                        <a:pt x="1718" y="1796"/>
                      </a:lnTo>
                      <a:lnTo>
                        <a:pt x="1719" y="1791"/>
                      </a:lnTo>
                      <a:lnTo>
                        <a:pt x="1721" y="1790"/>
                      </a:lnTo>
                      <a:lnTo>
                        <a:pt x="1714" y="1788"/>
                      </a:lnTo>
                      <a:lnTo>
                        <a:pt x="1713" y="1788"/>
                      </a:lnTo>
                      <a:lnTo>
                        <a:pt x="1713" y="1790"/>
                      </a:lnTo>
                      <a:lnTo>
                        <a:pt x="1707" y="1793"/>
                      </a:lnTo>
                      <a:lnTo>
                        <a:pt x="1705" y="1793"/>
                      </a:lnTo>
                      <a:lnTo>
                        <a:pt x="1704" y="1793"/>
                      </a:lnTo>
                      <a:lnTo>
                        <a:pt x="1705" y="1791"/>
                      </a:lnTo>
                      <a:lnTo>
                        <a:pt x="1708" y="1790"/>
                      </a:lnTo>
                      <a:lnTo>
                        <a:pt x="1710" y="1788"/>
                      </a:lnTo>
                      <a:lnTo>
                        <a:pt x="1710" y="1785"/>
                      </a:lnTo>
                      <a:lnTo>
                        <a:pt x="1711" y="1782"/>
                      </a:lnTo>
                      <a:lnTo>
                        <a:pt x="1719" y="1773"/>
                      </a:lnTo>
                      <a:lnTo>
                        <a:pt x="1721" y="1769"/>
                      </a:lnTo>
                      <a:lnTo>
                        <a:pt x="1725" y="1767"/>
                      </a:lnTo>
                      <a:lnTo>
                        <a:pt x="1731" y="1766"/>
                      </a:lnTo>
                      <a:lnTo>
                        <a:pt x="1733" y="1766"/>
                      </a:lnTo>
                      <a:lnTo>
                        <a:pt x="1739" y="1769"/>
                      </a:lnTo>
                      <a:lnTo>
                        <a:pt x="1740" y="1770"/>
                      </a:lnTo>
                      <a:lnTo>
                        <a:pt x="1740" y="1772"/>
                      </a:lnTo>
                      <a:lnTo>
                        <a:pt x="1742" y="1773"/>
                      </a:lnTo>
                      <a:lnTo>
                        <a:pt x="1740" y="1775"/>
                      </a:lnTo>
                      <a:lnTo>
                        <a:pt x="1739" y="1776"/>
                      </a:lnTo>
                      <a:close/>
                      <a:moveTo>
                        <a:pt x="3753" y="3112"/>
                      </a:moveTo>
                      <a:lnTo>
                        <a:pt x="3747" y="3119"/>
                      </a:lnTo>
                      <a:lnTo>
                        <a:pt x="3745" y="3113"/>
                      </a:lnTo>
                      <a:lnTo>
                        <a:pt x="3744" y="3109"/>
                      </a:lnTo>
                      <a:lnTo>
                        <a:pt x="3744" y="3107"/>
                      </a:lnTo>
                      <a:lnTo>
                        <a:pt x="3747" y="3096"/>
                      </a:lnTo>
                      <a:lnTo>
                        <a:pt x="3747" y="3093"/>
                      </a:lnTo>
                      <a:lnTo>
                        <a:pt x="3751" y="3084"/>
                      </a:lnTo>
                      <a:lnTo>
                        <a:pt x="3756" y="3077"/>
                      </a:lnTo>
                      <a:lnTo>
                        <a:pt x="3757" y="3077"/>
                      </a:lnTo>
                      <a:lnTo>
                        <a:pt x="3759" y="3078"/>
                      </a:lnTo>
                      <a:lnTo>
                        <a:pt x="3759" y="3080"/>
                      </a:lnTo>
                      <a:lnTo>
                        <a:pt x="3759" y="3081"/>
                      </a:lnTo>
                      <a:lnTo>
                        <a:pt x="3760" y="3084"/>
                      </a:lnTo>
                      <a:lnTo>
                        <a:pt x="3762" y="3090"/>
                      </a:lnTo>
                      <a:lnTo>
                        <a:pt x="3763" y="3093"/>
                      </a:lnTo>
                      <a:lnTo>
                        <a:pt x="3765" y="3095"/>
                      </a:lnTo>
                      <a:lnTo>
                        <a:pt x="3765" y="3100"/>
                      </a:lnTo>
                      <a:lnTo>
                        <a:pt x="3763" y="3101"/>
                      </a:lnTo>
                      <a:lnTo>
                        <a:pt x="3760" y="3101"/>
                      </a:lnTo>
                      <a:lnTo>
                        <a:pt x="3756" y="3109"/>
                      </a:lnTo>
                      <a:lnTo>
                        <a:pt x="3753" y="3112"/>
                      </a:lnTo>
                      <a:close/>
                      <a:moveTo>
                        <a:pt x="1778" y="1796"/>
                      </a:moveTo>
                      <a:lnTo>
                        <a:pt x="1772" y="1802"/>
                      </a:lnTo>
                      <a:lnTo>
                        <a:pt x="1771" y="1804"/>
                      </a:lnTo>
                      <a:lnTo>
                        <a:pt x="1771" y="1802"/>
                      </a:lnTo>
                      <a:lnTo>
                        <a:pt x="1769" y="1797"/>
                      </a:lnTo>
                      <a:lnTo>
                        <a:pt x="1764" y="1793"/>
                      </a:lnTo>
                      <a:lnTo>
                        <a:pt x="1763" y="1791"/>
                      </a:lnTo>
                      <a:lnTo>
                        <a:pt x="1761" y="1791"/>
                      </a:lnTo>
                      <a:lnTo>
                        <a:pt x="1763" y="1788"/>
                      </a:lnTo>
                      <a:lnTo>
                        <a:pt x="1763" y="1787"/>
                      </a:lnTo>
                      <a:lnTo>
                        <a:pt x="1766" y="1785"/>
                      </a:lnTo>
                      <a:lnTo>
                        <a:pt x="1772" y="1787"/>
                      </a:lnTo>
                      <a:lnTo>
                        <a:pt x="1774" y="1790"/>
                      </a:lnTo>
                      <a:lnTo>
                        <a:pt x="1775" y="1791"/>
                      </a:lnTo>
                      <a:lnTo>
                        <a:pt x="1778" y="1796"/>
                      </a:lnTo>
                      <a:close/>
                      <a:moveTo>
                        <a:pt x="3653" y="3015"/>
                      </a:moveTo>
                      <a:lnTo>
                        <a:pt x="3651" y="3016"/>
                      </a:lnTo>
                      <a:lnTo>
                        <a:pt x="3648" y="3019"/>
                      </a:lnTo>
                      <a:lnTo>
                        <a:pt x="3642" y="3021"/>
                      </a:lnTo>
                      <a:lnTo>
                        <a:pt x="3642" y="3019"/>
                      </a:lnTo>
                      <a:lnTo>
                        <a:pt x="3641" y="3018"/>
                      </a:lnTo>
                      <a:lnTo>
                        <a:pt x="3638" y="3016"/>
                      </a:lnTo>
                      <a:lnTo>
                        <a:pt x="3633" y="3019"/>
                      </a:lnTo>
                      <a:lnTo>
                        <a:pt x="3633" y="3021"/>
                      </a:lnTo>
                      <a:lnTo>
                        <a:pt x="3636" y="3022"/>
                      </a:lnTo>
                      <a:lnTo>
                        <a:pt x="3636" y="3024"/>
                      </a:lnTo>
                      <a:lnTo>
                        <a:pt x="3636" y="3025"/>
                      </a:lnTo>
                      <a:lnTo>
                        <a:pt x="3633" y="3028"/>
                      </a:lnTo>
                      <a:lnTo>
                        <a:pt x="3632" y="3027"/>
                      </a:lnTo>
                      <a:lnTo>
                        <a:pt x="3627" y="3027"/>
                      </a:lnTo>
                      <a:lnTo>
                        <a:pt x="3618" y="3030"/>
                      </a:lnTo>
                      <a:lnTo>
                        <a:pt x="3615" y="3034"/>
                      </a:lnTo>
                      <a:lnTo>
                        <a:pt x="3613" y="3037"/>
                      </a:lnTo>
                      <a:lnTo>
                        <a:pt x="3610" y="3040"/>
                      </a:lnTo>
                      <a:lnTo>
                        <a:pt x="3609" y="3040"/>
                      </a:lnTo>
                      <a:lnTo>
                        <a:pt x="3609" y="3039"/>
                      </a:lnTo>
                      <a:lnTo>
                        <a:pt x="3609" y="3030"/>
                      </a:lnTo>
                      <a:lnTo>
                        <a:pt x="3609" y="3028"/>
                      </a:lnTo>
                      <a:lnTo>
                        <a:pt x="3609" y="3027"/>
                      </a:lnTo>
                      <a:lnTo>
                        <a:pt x="3610" y="3027"/>
                      </a:lnTo>
                      <a:lnTo>
                        <a:pt x="3613" y="3025"/>
                      </a:lnTo>
                      <a:lnTo>
                        <a:pt x="3616" y="3024"/>
                      </a:lnTo>
                      <a:lnTo>
                        <a:pt x="3619" y="3019"/>
                      </a:lnTo>
                      <a:lnTo>
                        <a:pt x="3619" y="3015"/>
                      </a:lnTo>
                      <a:lnTo>
                        <a:pt x="3615" y="3006"/>
                      </a:lnTo>
                      <a:lnTo>
                        <a:pt x="3613" y="3006"/>
                      </a:lnTo>
                      <a:lnTo>
                        <a:pt x="3612" y="3004"/>
                      </a:lnTo>
                      <a:lnTo>
                        <a:pt x="3610" y="3006"/>
                      </a:lnTo>
                      <a:lnTo>
                        <a:pt x="3618" y="2997"/>
                      </a:lnTo>
                      <a:lnTo>
                        <a:pt x="3618" y="2995"/>
                      </a:lnTo>
                      <a:lnTo>
                        <a:pt x="3621" y="2994"/>
                      </a:lnTo>
                      <a:lnTo>
                        <a:pt x="3629" y="3000"/>
                      </a:lnTo>
                      <a:lnTo>
                        <a:pt x="3630" y="3001"/>
                      </a:lnTo>
                      <a:lnTo>
                        <a:pt x="3630" y="3003"/>
                      </a:lnTo>
                      <a:lnTo>
                        <a:pt x="3629" y="3006"/>
                      </a:lnTo>
                      <a:lnTo>
                        <a:pt x="3627" y="3006"/>
                      </a:lnTo>
                      <a:lnTo>
                        <a:pt x="3625" y="3007"/>
                      </a:lnTo>
                      <a:lnTo>
                        <a:pt x="3625" y="3006"/>
                      </a:lnTo>
                      <a:lnTo>
                        <a:pt x="3624" y="3006"/>
                      </a:lnTo>
                      <a:lnTo>
                        <a:pt x="3622" y="3009"/>
                      </a:lnTo>
                      <a:lnTo>
                        <a:pt x="3621" y="3010"/>
                      </a:lnTo>
                      <a:lnTo>
                        <a:pt x="3622" y="3012"/>
                      </a:lnTo>
                      <a:lnTo>
                        <a:pt x="3627" y="3012"/>
                      </a:lnTo>
                      <a:lnTo>
                        <a:pt x="3630" y="3009"/>
                      </a:lnTo>
                      <a:lnTo>
                        <a:pt x="3632" y="3007"/>
                      </a:lnTo>
                      <a:lnTo>
                        <a:pt x="3635" y="3006"/>
                      </a:lnTo>
                      <a:lnTo>
                        <a:pt x="3636" y="3009"/>
                      </a:lnTo>
                      <a:lnTo>
                        <a:pt x="3641" y="3009"/>
                      </a:lnTo>
                      <a:lnTo>
                        <a:pt x="3641" y="3007"/>
                      </a:lnTo>
                      <a:lnTo>
                        <a:pt x="3642" y="3004"/>
                      </a:lnTo>
                      <a:lnTo>
                        <a:pt x="3644" y="3004"/>
                      </a:lnTo>
                      <a:lnTo>
                        <a:pt x="3645" y="3004"/>
                      </a:lnTo>
                      <a:lnTo>
                        <a:pt x="3651" y="3006"/>
                      </a:lnTo>
                      <a:lnTo>
                        <a:pt x="3651" y="3010"/>
                      </a:lnTo>
                      <a:lnTo>
                        <a:pt x="3653" y="3012"/>
                      </a:lnTo>
                      <a:lnTo>
                        <a:pt x="3653" y="3013"/>
                      </a:lnTo>
                      <a:lnTo>
                        <a:pt x="3653" y="3015"/>
                      </a:lnTo>
                      <a:close/>
                      <a:moveTo>
                        <a:pt x="2101" y="2006"/>
                      </a:moveTo>
                      <a:lnTo>
                        <a:pt x="2096" y="2008"/>
                      </a:lnTo>
                      <a:lnTo>
                        <a:pt x="2095" y="2006"/>
                      </a:lnTo>
                      <a:lnTo>
                        <a:pt x="2093" y="2003"/>
                      </a:lnTo>
                      <a:lnTo>
                        <a:pt x="2089" y="2000"/>
                      </a:lnTo>
                      <a:lnTo>
                        <a:pt x="2089" y="1999"/>
                      </a:lnTo>
                      <a:lnTo>
                        <a:pt x="2092" y="1993"/>
                      </a:lnTo>
                      <a:lnTo>
                        <a:pt x="2093" y="1991"/>
                      </a:lnTo>
                      <a:lnTo>
                        <a:pt x="2101" y="1993"/>
                      </a:lnTo>
                      <a:lnTo>
                        <a:pt x="2105" y="1990"/>
                      </a:lnTo>
                      <a:lnTo>
                        <a:pt x="2108" y="1990"/>
                      </a:lnTo>
                      <a:lnTo>
                        <a:pt x="2111" y="1993"/>
                      </a:lnTo>
                      <a:lnTo>
                        <a:pt x="2111" y="1994"/>
                      </a:lnTo>
                      <a:lnTo>
                        <a:pt x="2110" y="1996"/>
                      </a:lnTo>
                      <a:lnTo>
                        <a:pt x="2105" y="1997"/>
                      </a:lnTo>
                      <a:lnTo>
                        <a:pt x="2102" y="2003"/>
                      </a:lnTo>
                      <a:lnTo>
                        <a:pt x="2101" y="2006"/>
                      </a:lnTo>
                      <a:close/>
                      <a:moveTo>
                        <a:pt x="3598" y="2924"/>
                      </a:moveTo>
                      <a:lnTo>
                        <a:pt x="3600" y="2925"/>
                      </a:lnTo>
                      <a:lnTo>
                        <a:pt x="3601" y="2925"/>
                      </a:lnTo>
                      <a:lnTo>
                        <a:pt x="3603" y="2927"/>
                      </a:lnTo>
                      <a:lnTo>
                        <a:pt x="3604" y="2930"/>
                      </a:lnTo>
                      <a:lnTo>
                        <a:pt x="3610" y="2930"/>
                      </a:lnTo>
                      <a:lnTo>
                        <a:pt x="3612" y="2931"/>
                      </a:lnTo>
                      <a:lnTo>
                        <a:pt x="3613" y="2931"/>
                      </a:lnTo>
                      <a:lnTo>
                        <a:pt x="3613" y="2933"/>
                      </a:lnTo>
                      <a:lnTo>
                        <a:pt x="3612" y="2934"/>
                      </a:lnTo>
                      <a:lnTo>
                        <a:pt x="3610" y="2934"/>
                      </a:lnTo>
                      <a:lnTo>
                        <a:pt x="3609" y="2934"/>
                      </a:lnTo>
                      <a:lnTo>
                        <a:pt x="3604" y="2934"/>
                      </a:lnTo>
                      <a:lnTo>
                        <a:pt x="3601" y="2936"/>
                      </a:lnTo>
                      <a:lnTo>
                        <a:pt x="3597" y="2939"/>
                      </a:lnTo>
                      <a:lnTo>
                        <a:pt x="3595" y="2939"/>
                      </a:lnTo>
                      <a:lnTo>
                        <a:pt x="3594" y="2936"/>
                      </a:lnTo>
                      <a:lnTo>
                        <a:pt x="3592" y="2934"/>
                      </a:lnTo>
                      <a:lnTo>
                        <a:pt x="3595" y="2927"/>
                      </a:lnTo>
                      <a:lnTo>
                        <a:pt x="3598" y="2924"/>
                      </a:lnTo>
                      <a:close/>
                      <a:moveTo>
                        <a:pt x="3629" y="2951"/>
                      </a:moveTo>
                      <a:lnTo>
                        <a:pt x="3625" y="2950"/>
                      </a:lnTo>
                      <a:lnTo>
                        <a:pt x="3625" y="2947"/>
                      </a:lnTo>
                      <a:lnTo>
                        <a:pt x="3625" y="2945"/>
                      </a:lnTo>
                      <a:lnTo>
                        <a:pt x="3625" y="2942"/>
                      </a:lnTo>
                      <a:lnTo>
                        <a:pt x="3627" y="2939"/>
                      </a:lnTo>
                      <a:lnTo>
                        <a:pt x="3632" y="2938"/>
                      </a:lnTo>
                      <a:lnTo>
                        <a:pt x="3633" y="2938"/>
                      </a:lnTo>
                      <a:lnTo>
                        <a:pt x="3635" y="2939"/>
                      </a:lnTo>
                      <a:lnTo>
                        <a:pt x="3635" y="2941"/>
                      </a:lnTo>
                      <a:lnTo>
                        <a:pt x="3633" y="2942"/>
                      </a:lnTo>
                      <a:lnTo>
                        <a:pt x="3633" y="2944"/>
                      </a:lnTo>
                      <a:lnTo>
                        <a:pt x="3633" y="2945"/>
                      </a:lnTo>
                      <a:lnTo>
                        <a:pt x="3633" y="2947"/>
                      </a:lnTo>
                      <a:lnTo>
                        <a:pt x="3632" y="2948"/>
                      </a:lnTo>
                      <a:lnTo>
                        <a:pt x="3629" y="2951"/>
                      </a:lnTo>
                      <a:close/>
                      <a:moveTo>
                        <a:pt x="3682" y="2892"/>
                      </a:moveTo>
                      <a:lnTo>
                        <a:pt x="3692" y="2901"/>
                      </a:lnTo>
                      <a:lnTo>
                        <a:pt x="3698" y="2904"/>
                      </a:lnTo>
                      <a:lnTo>
                        <a:pt x="3701" y="2906"/>
                      </a:lnTo>
                      <a:lnTo>
                        <a:pt x="3706" y="2909"/>
                      </a:lnTo>
                      <a:lnTo>
                        <a:pt x="3709" y="2909"/>
                      </a:lnTo>
                      <a:lnTo>
                        <a:pt x="3710" y="2912"/>
                      </a:lnTo>
                      <a:lnTo>
                        <a:pt x="3710" y="2922"/>
                      </a:lnTo>
                      <a:lnTo>
                        <a:pt x="3712" y="2924"/>
                      </a:lnTo>
                      <a:lnTo>
                        <a:pt x="3712" y="2925"/>
                      </a:lnTo>
                      <a:lnTo>
                        <a:pt x="3712" y="2934"/>
                      </a:lnTo>
                      <a:lnTo>
                        <a:pt x="3709" y="2938"/>
                      </a:lnTo>
                      <a:lnTo>
                        <a:pt x="3707" y="2938"/>
                      </a:lnTo>
                      <a:lnTo>
                        <a:pt x="3707" y="2939"/>
                      </a:lnTo>
                      <a:lnTo>
                        <a:pt x="3706" y="2941"/>
                      </a:lnTo>
                      <a:lnTo>
                        <a:pt x="3710" y="2957"/>
                      </a:lnTo>
                      <a:lnTo>
                        <a:pt x="3712" y="2960"/>
                      </a:lnTo>
                      <a:lnTo>
                        <a:pt x="3716" y="2962"/>
                      </a:lnTo>
                      <a:lnTo>
                        <a:pt x="3725" y="2983"/>
                      </a:lnTo>
                      <a:lnTo>
                        <a:pt x="3727" y="2984"/>
                      </a:lnTo>
                      <a:lnTo>
                        <a:pt x="3727" y="2986"/>
                      </a:lnTo>
                      <a:lnTo>
                        <a:pt x="3725" y="2986"/>
                      </a:lnTo>
                      <a:lnTo>
                        <a:pt x="3727" y="2991"/>
                      </a:lnTo>
                      <a:lnTo>
                        <a:pt x="3728" y="2997"/>
                      </a:lnTo>
                      <a:lnTo>
                        <a:pt x="3728" y="3001"/>
                      </a:lnTo>
                      <a:lnTo>
                        <a:pt x="3730" y="3007"/>
                      </a:lnTo>
                      <a:lnTo>
                        <a:pt x="3724" y="3021"/>
                      </a:lnTo>
                      <a:lnTo>
                        <a:pt x="3724" y="3022"/>
                      </a:lnTo>
                      <a:lnTo>
                        <a:pt x="3724" y="3024"/>
                      </a:lnTo>
                      <a:lnTo>
                        <a:pt x="3727" y="3025"/>
                      </a:lnTo>
                      <a:lnTo>
                        <a:pt x="3728" y="3025"/>
                      </a:lnTo>
                      <a:lnTo>
                        <a:pt x="3730" y="3025"/>
                      </a:lnTo>
                      <a:lnTo>
                        <a:pt x="3730" y="3028"/>
                      </a:lnTo>
                      <a:lnTo>
                        <a:pt x="3728" y="3037"/>
                      </a:lnTo>
                      <a:lnTo>
                        <a:pt x="3728" y="3039"/>
                      </a:lnTo>
                      <a:lnTo>
                        <a:pt x="3728" y="3044"/>
                      </a:lnTo>
                      <a:lnTo>
                        <a:pt x="3731" y="3050"/>
                      </a:lnTo>
                      <a:lnTo>
                        <a:pt x="3735" y="3053"/>
                      </a:lnTo>
                      <a:lnTo>
                        <a:pt x="3735" y="3054"/>
                      </a:lnTo>
                      <a:lnTo>
                        <a:pt x="3736" y="3060"/>
                      </a:lnTo>
                      <a:lnTo>
                        <a:pt x="3736" y="3062"/>
                      </a:lnTo>
                      <a:lnTo>
                        <a:pt x="3733" y="3062"/>
                      </a:lnTo>
                      <a:lnTo>
                        <a:pt x="3730" y="3057"/>
                      </a:lnTo>
                      <a:lnTo>
                        <a:pt x="3730" y="3056"/>
                      </a:lnTo>
                      <a:lnTo>
                        <a:pt x="3730" y="3054"/>
                      </a:lnTo>
                      <a:lnTo>
                        <a:pt x="3725" y="3048"/>
                      </a:lnTo>
                      <a:lnTo>
                        <a:pt x="3722" y="3050"/>
                      </a:lnTo>
                      <a:lnTo>
                        <a:pt x="3722" y="3054"/>
                      </a:lnTo>
                      <a:lnTo>
                        <a:pt x="3724" y="3059"/>
                      </a:lnTo>
                      <a:lnTo>
                        <a:pt x="3722" y="3059"/>
                      </a:lnTo>
                      <a:lnTo>
                        <a:pt x="3713" y="3056"/>
                      </a:lnTo>
                      <a:lnTo>
                        <a:pt x="3709" y="3056"/>
                      </a:lnTo>
                      <a:lnTo>
                        <a:pt x="3707" y="3056"/>
                      </a:lnTo>
                      <a:lnTo>
                        <a:pt x="3709" y="3057"/>
                      </a:lnTo>
                      <a:lnTo>
                        <a:pt x="3713" y="3062"/>
                      </a:lnTo>
                      <a:lnTo>
                        <a:pt x="3724" y="3063"/>
                      </a:lnTo>
                      <a:lnTo>
                        <a:pt x="3724" y="3071"/>
                      </a:lnTo>
                      <a:lnTo>
                        <a:pt x="3728" y="3074"/>
                      </a:lnTo>
                      <a:lnTo>
                        <a:pt x="3727" y="3080"/>
                      </a:lnTo>
                      <a:lnTo>
                        <a:pt x="3727" y="3086"/>
                      </a:lnTo>
                      <a:lnTo>
                        <a:pt x="3727" y="3087"/>
                      </a:lnTo>
                      <a:lnTo>
                        <a:pt x="3728" y="3087"/>
                      </a:lnTo>
                      <a:lnTo>
                        <a:pt x="3727" y="3089"/>
                      </a:lnTo>
                      <a:lnTo>
                        <a:pt x="3727" y="3090"/>
                      </a:lnTo>
                      <a:lnTo>
                        <a:pt x="3722" y="3092"/>
                      </a:lnTo>
                      <a:lnTo>
                        <a:pt x="3721" y="3090"/>
                      </a:lnTo>
                      <a:lnTo>
                        <a:pt x="3718" y="3087"/>
                      </a:lnTo>
                      <a:lnTo>
                        <a:pt x="3716" y="3089"/>
                      </a:lnTo>
                      <a:lnTo>
                        <a:pt x="3716" y="3092"/>
                      </a:lnTo>
                      <a:lnTo>
                        <a:pt x="3721" y="3098"/>
                      </a:lnTo>
                      <a:lnTo>
                        <a:pt x="3724" y="3098"/>
                      </a:lnTo>
                      <a:lnTo>
                        <a:pt x="3725" y="3098"/>
                      </a:lnTo>
                      <a:lnTo>
                        <a:pt x="3727" y="3096"/>
                      </a:lnTo>
                      <a:lnTo>
                        <a:pt x="3727" y="3095"/>
                      </a:lnTo>
                      <a:lnTo>
                        <a:pt x="3727" y="3093"/>
                      </a:lnTo>
                      <a:lnTo>
                        <a:pt x="3728" y="3093"/>
                      </a:lnTo>
                      <a:lnTo>
                        <a:pt x="3730" y="3092"/>
                      </a:lnTo>
                      <a:lnTo>
                        <a:pt x="3733" y="3090"/>
                      </a:lnTo>
                      <a:lnTo>
                        <a:pt x="3735" y="3092"/>
                      </a:lnTo>
                      <a:lnTo>
                        <a:pt x="3735" y="3093"/>
                      </a:lnTo>
                      <a:lnTo>
                        <a:pt x="3733" y="3101"/>
                      </a:lnTo>
                      <a:lnTo>
                        <a:pt x="3731" y="3106"/>
                      </a:lnTo>
                      <a:lnTo>
                        <a:pt x="3730" y="3107"/>
                      </a:lnTo>
                      <a:lnTo>
                        <a:pt x="3725" y="3107"/>
                      </a:lnTo>
                      <a:lnTo>
                        <a:pt x="3724" y="3110"/>
                      </a:lnTo>
                      <a:lnTo>
                        <a:pt x="3725" y="3112"/>
                      </a:lnTo>
                      <a:lnTo>
                        <a:pt x="3721" y="3116"/>
                      </a:lnTo>
                      <a:lnTo>
                        <a:pt x="3715" y="3119"/>
                      </a:lnTo>
                      <a:lnTo>
                        <a:pt x="3709" y="3121"/>
                      </a:lnTo>
                      <a:lnTo>
                        <a:pt x="3707" y="3121"/>
                      </a:lnTo>
                      <a:lnTo>
                        <a:pt x="3706" y="3121"/>
                      </a:lnTo>
                      <a:lnTo>
                        <a:pt x="3704" y="3121"/>
                      </a:lnTo>
                      <a:lnTo>
                        <a:pt x="3704" y="3124"/>
                      </a:lnTo>
                      <a:lnTo>
                        <a:pt x="3707" y="3125"/>
                      </a:lnTo>
                      <a:lnTo>
                        <a:pt x="3709" y="3125"/>
                      </a:lnTo>
                      <a:lnTo>
                        <a:pt x="3715" y="3124"/>
                      </a:lnTo>
                      <a:lnTo>
                        <a:pt x="3718" y="3122"/>
                      </a:lnTo>
                      <a:lnTo>
                        <a:pt x="3719" y="3122"/>
                      </a:lnTo>
                      <a:lnTo>
                        <a:pt x="3721" y="3124"/>
                      </a:lnTo>
                      <a:lnTo>
                        <a:pt x="3722" y="3125"/>
                      </a:lnTo>
                      <a:lnTo>
                        <a:pt x="3712" y="3149"/>
                      </a:lnTo>
                      <a:lnTo>
                        <a:pt x="3712" y="3151"/>
                      </a:lnTo>
                      <a:lnTo>
                        <a:pt x="3712" y="3156"/>
                      </a:lnTo>
                      <a:lnTo>
                        <a:pt x="3710" y="3159"/>
                      </a:lnTo>
                      <a:lnTo>
                        <a:pt x="3704" y="3165"/>
                      </a:lnTo>
                      <a:lnTo>
                        <a:pt x="3701" y="3166"/>
                      </a:lnTo>
                      <a:lnTo>
                        <a:pt x="3700" y="3168"/>
                      </a:lnTo>
                      <a:lnTo>
                        <a:pt x="3691" y="3165"/>
                      </a:lnTo>
                      <a:lnTo>
                        <a:pt x="3689" y="3165"/>
                      </a:lnTo>
                      <a:lnTo>
                        <a:pt x="3688" y="3162"/>
                      </a:lnTo>
                      <a:lnTo>
                        <a:pt x="3688" y="3160"/>
                      </a:lnTo>
                      <a:lnTo>
                        <a:pt x="3685" y="3156"/>
                      </a:lnTo>
                      <a:lnTo>
                        <a:pt x="3683" y="3156"/>
                      </a:lnTo>
                      <a:lnTo>
                        <a:pt x="3682" y="3156"/>
                      </a:lnTo>
                      <a:lnTo>
                        <a:pt x="3682" y="3157"/>
                      </a:lnTo>
                      <a:lnTo>
                        <a:pt x="3678" y="3156"/>
                      </a:lnTo>
                      <a:lnTo>
                        <a:pt x="3682" y="3140"/>
                      </a:lnTo>
                      <a:lnTo>
                        <a:pt x="3683" y="3140"/>
                      </a:lnTo>
                      <a:lnTo>
                        <a:pt x="3686" y="3140"/>
                      </a:lnTo>
                      <a:lnTo>
                        <a:pt x="3686" y="3139"/>
                      </a:lnTo>
                      <a:lnTo>
                        <a:pt x="3685" y="3127"/>
                      </a:lnTo>
                      <a:lnTo>
                        <a:pt x="3675" y="3125"/>
                      </a:lnTo>
                      <a:lnTo>
                        <a:pt x="3672" y="3118"/>
                      </a:lnTo>
                      <a:lnTo>
                        <a:pt x="3671" y="3116"/>
                      </a:lnTo>
                      <a:lnTo>
                        <a:pt x="3671" y="3112"/>
                      </a:lnTo>
                      <a:lnTo>
                        <a:pt x="3671" y="3110"/>
                      </a:lnTo>
                      <a:lnTo>
                        <a:pt x="3672" y="3109"/>
                      </a:lnTo>
                      <a:lnTo>
                        <a:pt x="3674" y="3110"/>
                      </a:lnTo>
                      <a:lnTo>
                        <a:pt x="3675" y="3109"/>
                      </a:lnTo>
                      <a:lnTo>
                        <a:pt x="3683" y="3096"/>
                      </a:lnTo>
                      <a:lnTo>
                        <a:pt x="3685" y="3095"/>
                      </a:lnTo>
                      <a:lnTo>
                        <a:pt x="3683" y="3095"/>
                      </a:lnTo>
                      <a:lnTo>
                        <a:pt x="3683" y="3093"/>
                      </a:lnTo>
                      <a:lnTo>
                        <a:pt x="3680" y="3093"/>
                      </a:lnTo>
                      <a:lnTo>
                        <a:pt x="3675" y="3098"/>
                      </a:lnTo>
                      <a:lnTo>
                        <a:pt x="3675" y="3100"/>
                      </a:lnTo>
                      <a:lnTo>
                        <a:pt x="3674" y="3100"/>
                      </a:lnTo>
                      <a:lnTo>
                        <a:pt x="3674" y="3096"/>
                      </a:lnTo>
                      <a:lnTo>
                        <a:pt x="3678" y="3092"/>
                      </a:lnTo>
                      <a:lnTo>
                        <a:pt x="3682" y="3089"/>
                      </a:lnTo>
                      <a:lnTo>
                        <a:pt x="3682" y="3087"/>
                      </a:lnTo>
                      <a:lnTo>
                        <a:pt x="3683" y="3087"/>
                      </a:lnTo>
                      <a:lnTo>
                        <a:pt x="3685" y="3086"/>
                      </a:lnTo>
                      <a:lnTo>
                        <a:pt x="3685" y="3081"/>
                      </a:lnTo>
                      <a:lnTo>
                        <a:pt x="3683" y="3080"/>
                      </a:lnTo>
                      <a:lnTo>
                        <a:pt x="3682" y="3081"/>
                      </a:lnTo>
                      <a:lnTo>
                        <a:pt x="3682" y="3083"/>
                      </a:lnTo>
                      <a:lnTo>
                        <a:pt x="3680" y="3086"/>
                      </a:lnTo>
                      <a:lnTo>
                        <a:pt x="3677" y="3086"/>
                      </a:lnTo>
                      <a:lnTo>
                        <a:pt x="3674" y="3086"/>
                      </a:lnTo>
                      <a:lnTo>
                        <a:pt x="3671" y="3086"/>
                      </a:lnTo>
                      <a:lnTo>
                        <a:pt x="3671" y="3090"/>
                      </a:lnTo>
                      <a:lnTo>
                        <a:pt x="3669" y="3100"/>
                      </a:lnTo>
                      <a:lnTo>
                        <a:pt x="3668" y="3101"/>
                      </a:lnTo>
                      <a:lnTo>
                        <a:pt x="3662" y="3104"/>
                      </a:lnTo>
                      <a:lnTo>
                        <a:pt x="3657" y="3100"/>
                      </a:lnTo>
                      <a:lnTo>
                        <a:pt x="3654" y="3095"/>
                      </a:lnTo>
                      <a:lnTo>
                        <a:pt x="3651" y="3090"/>
                      </a:lnTo>
                      <a:lnTo>
                        <a:pt x="3651" y="3089"/>
                      </a:lnTo>
                      <a:lnTo>
                        <a:pt x="3651" y="3087"/>
                      </a:lnTo>
                      <a:lnTo>
                        <a:pt x="3653" y="3086"/>
                      </a:lnTo>
                      <a:lnTo>
                        <a:pt x="3654" y="3086"/>
                      </a:lnTo>
                      <a:lnTo>
                        <a:pt x="3659" y="3083"/>
                      </a:lnTo>
                      <a:lnTo>
                        <a:pt x="3660" y="3081"/>
                      </a:lnTo>
                      <a:lnTo>
                        <a:pt x="3660" y="3080"/>
                      </a:lnTo>
                      <a:lnTo>
                        <a:pt x="3660" y="3075"/>
                      </a:lnTo>
                      <a:lnTo>
                        <a:pt x="3660" y="3068"/>
                      </a:lnTo>
                      <a:lnTo>
                        <a:pt x="3657" y="3066"/>
                      </a:lnTo>
                      <a:lnTo>
                        <a:pt x="3654" y="3066"/>
                      </a:lnTo>
                      <a:lnTo>
                        <a:pt x="3653" y="3062"/>
                      </a:lnTo>
                      <a:lnTo>
                        <a:pt x="3654" y="3059"/>
                      </a:lnTo>
                      <a:lnTo>
                        <a:pt x="3650" y="3056"/>
                      </a:lnTo>
                      <a:lnTo>
                        <a:pt x="3648" y="3056"/>
                      </a:lnTo>
                      <a:lnTo>
                        <a:pt x="3648" y="3066"/>
                      </a:lnTo>
                      <a:lnTo>
                        <a:pt x="3650" y="3077"/>
                      </a:lnTo>
                      <a:lnTo>
                        <a:pt x="3648" y="3084"/>
                      </a:lnTo>
                      <a:lnTo>
                        <a:pt x="3647" y="3086"/>
                      </a:lnTo>
                      <a:lnTo>
                        <a:pt x="3645" y="3086"/>
                      </a:lnTo>
                      <a:lnTo>
                        <a:pt x="3644" y="3087"/>
                      </a:lnTo>
                      <a:lnTo>
                        <a:pt x="3644" y="3089"/>
                      </a:lnTo>
                      <a:lnTo>
                        <a:pt x="3647" y="3093"/>
                      </a:lnTo>
                      <a:lnTo>
                        <a:pt x="3645" y="3107"/>
                      </a:lnTo>
                      <a:lnTo>
                        <a:pt x="3644" y="3109"/>
                      </a:lnTo>
                      <a:lnTo>
                        <a:pt x="3645" y="3112"/>
                      </a:lnTo>
                      <a:lnTo>
                        <a:pt x="3648" y="3118"/>
                      </a:lnTo>
                      <a:lnTo>
                        <a:pt x="3650" y="3118"/>
                      </a:lnTo>
                      <a:lnTo>
                        <a:pt x="3651" y="3115"/>
                      </a:lnTo>
                      <a:lnTo>
                        <a:pt x="3651" y="3113"/>
                      </a:lnTo>
                      <a:lnTo>
                        <a:pt x="3651" y="3110"/>
                      </a:lnTo>
                      <a:lnTo>
                        <a:pt x="3654" y="3110"/>
                      </a:lnTo>
                      <a:lnTo>
                        <a:pt x="3659" y="3112"/>
                      </a:lnTo>
                      <a:lnTo>
                        <a:pt x="3663" y="3119"/>
                      </a:lnTo>
                      <a:lnTo>
                        <a:pt x="3663" y="3122"/>
                      </a:lnTo>
                      <a:lnTo>
                        <a:pt x="3660" y="3133"/>
                      </a:lnTo>
                      <a:lnTo>
                        <a:pt x="3659" y="3137"/>
                      </a:lnTo>
                      <a:lnTo>
                        <a:pt x="3657" y="3139"/>
                      </a:lnTo>
                      <a:lnTo>
                        <a:pt x="3656" y="3140"/>
                      </a:lnTo>
                      <a:lnTo>
                        <a:pt x="3654" y="3137"/>
                      </a:lnTo>
                      <a:lnTo>
                        <a:pt x="3653" y="3136"/>
                      </a:lnTo>
                      <a:lnTo>
                        <a:pt x="3653" y="3131"/>
                      </a:lnTo>
                      <a:lnTo>
                        <a:pt x="3654" y="3130"/>
                      </a:lnTo>
                      <a:lnTo>
                        <a:pt x="3654" y="3128"/>
                      </a:lnTo>
                      <a:lnTo>
                        <a:pt x="3653" y="3127"/>
                      </a:lnTo>
                      <a:lnTo>
                        <a:pt x="3650" y="3127"/>
                      </a:lnTo>
                      <a:lnTo>
                        <a:pt x="3650" y="3128"/>
                      </a:lnTo>
                      <a:lnTo>
                        <a:pt x="3650" y="3130"/>
                      </a:lnTo>
                      <a:lnTo>
                        <a:pt x="3650" y="3136"/>
                      </a:lnTo>
                      <a:lnTo>
                        <a:pt x="3648" y="3148"/>
                      </a:lnTo>
                      <a:lnTo>
                        <a:pt x="3648" y="3149"/>
                      </a:lnTo>
                      <a:lnTo>
                        <a:pt x="3647" y="3149"/>
                      </a:lnTo>
                      <a:lnTo>
                        <a:pt x="3641" y="3145"/>
                      </a:lnTo>
                      <a:lnTo>
                        <a:pt x="3635" y="3139"/>
                      </a:lnTo>
                      <a:lnTo>
                        <a:pt x="3636" y="3137"/>
                      </a:lnTo>
                      <a:lnTo>
                        <a:pt x="3636" y="3134"/>
                      </a:lnTo>
                      <a:lnTo>
                        <a:pt x="3638" y="3131"/>
                      </a:lnTo>
                      <a:lnTo>
                        <a:pt x="3636" y="3128"/>
                      </a:lnTo>
                      <a:lnTo>
                        <a:pt x="3636" y="3127"/>
                      </a:lnTo>
                      <a:lnTo>
                        <a:pt x="3636" y="3125"/>
                      </a:lnTo>
                      <a:lnTo>
                        <a:pt x="3635" y="3125"/>
                      </a:lnTo>
                      <a:lnTo>
                        <a:pt x="3633" y="3124"/>
                      </a:lnTo>
                      <a:lnTo>
                        <a:pt x="3632" y="3112"/>
                      </a:lnTo>
                      <a:lnTo>
                        <a:pt x="3630" y="3101"/>
                      </a:lnTo>
                      <a:lnTo>
                        <a:pt x="3629" y="3098"/>
                      </a:lnTo>
                      <a:lnTo>
                        <a:pt x="3627" y="3093"/>
                      </a:lnTo>
                      <a:lnTo>
                        <a:pt x="3629" y="3092"/>
                      </a:lnTo>
                      <a:lnTo>
                        <a:pt x="3630" y="3089"/>
                      </a:lnTo>
                      <a:lnTo>
                        <a:pt x="3632" y="3084"/>
                      </a:lnTo>
                      <a:lnTo>
                        <a:pt x="3629" y="3083"/>
                      </a:lnTo>
                      <a:lnTo>
                        <a:pt x="3629" y="3081"/>
                      </a:lnTo>
                      <a:lnTo>
                        <a:pt x="3630" y="3074"/>
                      </a:lnTo>
                      <a:lnTo>
                        <a:pt x="3632" y="3072"/>
                      </a:lnTo>
                      <a:lnTo>
                        <a:pt x="3632" y="3074"/>
                      </a:lnTo>
                      <a:lnTo>
                        <a:pt x="3638" y="3075"/>
                      </a:lnTo>
                      <a:lnTo>
                        <a:pt x="3638" y="3077"/>
                      </a:lnTo>
                      <a:lnTo>
                        <a:pt x="3639" y="3077"/>
                      </a:lnTo>
                      <a:lnTo>
                        <a:pt x="3638" y="3072"/>
                      </a:lnTo>
                      <a:lnTo>
                        <a:pt x="3636" y="3069"/>
                      </a:lnTo>
                      <a:lnTo>
                        <a:pt x="3635" y="3069"/>
                      </a:lnTo>
                      <a:lnTo>
                        <a:pt x="3635" y="3068"/>
                      </a:lnTo>
                      <a:lnTo>
                        <a:pt x="3635" y="3062"/>
                      </a:lnTo>
                      <a:lnTo>
                        <a:pt x="3639" y="3062"/>
                      </a:lnTo>
                      <a:lnTo>
                        <a:pt x="3641" y="3060"/>
                      </a:lnTo>
                      <a:lnTo>
                        <a:pt x="3639" y="3056"/>
                      </a:lnTo>
                      <a:lnTo>
                        <a:pt x="3636" y="3054"/>
                      </a:lnTo>
                      <a:lnTo>
                        <a:pt x="3635" y="3056"/>
                      </a:lnTo>
                      <a:lnTo>
                        <a:pt x="3630" y="3056"/>
                      </a:lnTo>
                      <a:lnTo>
                        <a:pt x="3629" y="3054"/>
                      </a:lnTo>
                      <a:lnTo>
                        <a:pt x="3629" y="3053"/>
                      </a:lnTo>
                      <a:lnTo>
                        <a:pt x="3629" y="3051"/>
                      </a:lnTo>
                      <a:lnTo>
                        <a:pt x="3627" y="3051"/>
                      </a:lnTo>
                      <a:lnTo>
                        <a:pt x="3624" y="3051"/>
                      </a:lnTo>
                      <a:lnTo>
                        <a:pt x="3622" y="3051"/>
                      </a:lnTo>
                      <a:lnTo>
                        <a:pt x="3621" y="3051"/>
                      </a:lnTo>
                      <a:lnTo>
                        <a:pt x="3621" y="3050"/>
                      </a:lnTo>
                      <a:lnTo>
                        <a:pt x="3621" y="3045"/>
                      </a:lnTo>
                      <a:lnTo>
                        <a:pt x="3621" y="3044"/>
                      </a:lnTo>
                      <a:lnTo>
                        <a:pt x="3622" y="3042"/>
                      </a:lnTo>
                      <a:lnTo>
                        <a:pt x="3625" y="3037"/>
                      </a:lnTo>
                      <a:lnTo>
                        <a:pt x="3627" y="3036"/>
                      </a:lnTo>
                      <a:lnTo>
                        <a:pt x="3629" y="3034"/>
                      </a:lnTo>
                      <a:lnTo>
                        <a:pt x="3633" y="3034"/>
                      </a:lnTo>
                      <a:lnTo>
                        <a:pt x="3636" y="3036"/>
                      </a:lnTo>
                      <a:lnTo>
                        <a:pt x="3638" y="3036"/>
                      </a:lnTo>
                      <a:lnTo>
                        <a:pt x="3639" y="3039"/>
                      </a:lnTo>
                      <a:lnTo>
                        <a:pt x="3638" y="3040"/>
                      </a:lnTo>
                      <a:lnTo>
                        <a:pt x="3638" y="3045"/>
                      </a:lnTo>
                      <a:lnTo>
                        <a:pt x="3639" y="3047"/>
                      </a:lnTo>
                      <a:lnTo>
                        <a:pt x="3641" y="3047"/>
                      </a:lnTo>
                      <a:lnTo>
                        <a:pt x="3642" y="3045"/>
                      </a:lnTo>
                      <a:lnTo>
                        <a:pt x="3644" y="3045"/>
                      </a:lnTo>
                      <a:lnTo>
                        <a:pt x="3642" y="3042"/>
                      </a:lnTo>
                      <a:lnTo>
                        <a:pt x="3641" y="3040"/>
                      </a:lnTo>
                      <a:lnTo>
                        <a:pt x="3642" y="3039"/>
                      </a:lnTo>
                      <a:lnTo>
                        <a:pt x="3642" y="3037"/>
                      </a:lnTo>
                      <a:lnTo>
                        <a:pt x="3644" y="3037"/>
                      </a:lnTo>
                      <a:lnTo>
                        <a:pt x="3645" y="3036"/>
                      </a:lnTo>
                      <a:lnTo>
                        <a:pt x="3648" y="3034"/>
                      </a:lnTo>
                      <a:lnTo>
                        <a:pt x="3650" y="3036"/>
                      </a:lnTo>
                      <a:lnTo>
                        <a:pt x="3651" y="3037"/>
                      </a:lnTo>
                      <a:lnTo>
                        <a:pt x="3659" y="3034"/>
                      </a:lnTo>
                      <a:lnTo>
                        <a:pt x="3660" y="3033"/>
                      </a:lnTo>
                      <a:lnTo>
                        <a:pt x="3659" y="3028"/>
                      </a:lnTo>
                      <a:lnTo>
                        <a:pt x="3660" y="3022"/>
                      </a:lnTo>
                      <a:lnTo>
                        <a:pt x="3663" y="3022"/>
                      </a:lnTo>
                      <a:lnTo>
                        <a:pt x="3663" y="3021"/>
                      </a:lnTo>
                      <a:lnTo>
                        <a:pt x="3665" y="3013"/>
                      </a:lnTo>
                      <a:lnTo>
                        <a:pt x="3665" y="3010"/>
                      </a:lnTo>
                      <a:lnTo>
                        <a:pt x="3657" y="3009"/>
                      </a:lnTo>
                      <a:lnTo>
                        <a:pt x="3656" y="3007"/>
                      </a:lnTo>
                      <a:lnTo>
                        <a:pt x="3656" y="3006"/>
                      </a:lnTo>
                      <a:lnTo>
                        <a:pt x="3650" y="2998"/>
                      </a:lnTo>
                      <a:lnTo>
                        <a:pt x="3648" y="2992"/>
                      </a:lnTo>
                      <a:lnTo>
                        <a:pt x="3651" y="2991"/>
                      </a:lnTo>
                      <a:lnTo>
                        <a:pt x="3653" y="2991"/>
                      </a:lnTo>
                      <a:lnTo>
                        <a:pt x="3656" y="2987"/>
                      </a:lnTo>
                      <a:lnTo>
                        <a:pt x="3656" y="2981"/>
                      </a:lnTo>
                      <a:lnTo>
                        <a:pt x="3654" y="2978"/>
                      </a:lnTo>
                      <a:lnTo>
                        <a:pt x="3651" y="2975"/>
                      </a:lnTo>
                      <a:lnTo>
                        <a:pt x="3650" y="2975"/>
                      </a:lnTo>
                      <a:lnTo>
                        <a:pt x="3648" y="2977"/>
                      </a:lnTo>
                      <a:lnTo>
                        <a:pt x="3650" y="2978"/>
                      </a:lnTo>
                      <a:lnTo>
                        <a:pt x="3650" y="2980"/>
                      </a:lnTo>
                      <a:lnTo>
                        <a:pt x="3648" y="2981"/>
                      </a:lnTo>
                      <a:lnTo>
                        <a:pt x="3648" y="2983"/>
                      </a:lnTo>
                      <a:lnTo>
                        <a:pt x="3645" y="2983"/>
                      </a:lnTo>
                      <a:lnTo>
                        <a:pt x="3642" y="2981"/>
                      </a:lnTo>
                      <a:lnTo>
                        <a:pt x="3641" y="2980"/>
                      </a:lnTo>
                      <a:lnTo>
                        <a:pt x="3639" y="2975"/>
                      </a:lnTo>
                      <a:lnTo>
                        <a:pt x="3638" y="2974"/>
                      </a:lnTo>
                      <a:lnTo>
                        <a:pt x="3638" y="2966"/>
                      </a:lnTo>
                      <a:lnTo>
                        <a:pt x="3638" y="2965"/>
                      </a:lnTo>
                      <a:lnTo>
                        <a:pt x="3644" y="2962"/>
                      </a:lnTo>
                      <a:lnTo>
                        <a:pt x="3645" y="2962"/>
                      </a:lnTo>
                      <a:lnTo>
                        <a:pt x="3651" y="2963"/>
                      </a:lnTo>
                      <a:lnTo>
                        <a:pt x="3656" y="2972"/>
                      </a:lnTo>
                      <a:lnTo>
                        <a:pt x="3659" y="2974"/>
                      </a:lnTo>
                      <a:lnTo>
                        <a:pt x="3665" y="2974"/>
                      </a:lnTo>
                      <a:lnTo>
                        <a:pt x="3668" y="2974"/>
                      </a:lnTo>
                      <a:lnTo>
                        <a:pt x="3669" y="2966"/>
                      </a:lnTo>
                      <a:lnTo>
                        <a:pt x="3669" y="2965"/>
                      </a:lnTo>
                      <a:lnTo>
                        <a:pt x="3666" y="2963"/>
                      </a:lnTo>
                      <a:lnTo>
                        <a:pt x="3665" y="2962"/>
                      </a:lnTo>
                      <a:lnTo>
                        <a:pt x="3665" y="2951"/>
                      </a:lnTo>
                      <a:lnTo>
                        <a:pt x="3666" y="2941"/>
                      </a:lnTo>
                      <a:lnTo>
                        <a:pt x="3660" y="2945"/>
                      </a:lnTo>
                      <a:lnTo>
                        <a:pt x="3650" y="2948"/>
                      </a:lnTo>
                      <a:lnTo>
                        <a:pt x="3645" y="2948"/>
                      </a:lnTo>
                      <a:lnTo>
                        <a:pt x="3638" y="2942"/>
                      </a:lnTo>
                      <a:lnTo>
                        <a:pt x="3638" y="2939"/>
                      </a:lnTo>
                      <a:lnTo>
                        <a:pt x="3638" y="2936"/>
                      </a:lnTo>
                      <a:lnTo>
                        <a:pt x="3641" y="2936"/>
                      </a:lnTo>
                      <a:lnTo>
                        <a:pt x="3644" y="2936"/>
                      </a:lnTo>
                      <a:lnTo>
                        <a:pt x="3647" y="2933"/>
                      </a:lnTo>
                      <a:lnTo>
                        <a:pt x="3656" y="2927"/>
                      </a:lnTo>
                      <a:lnTo>
                        <a:pt x="3659" y="2927"/>
                      </a:lnTo>
                      <a:lnTo>
                        <a:pt x="3671" y="2922"/>
                      </a:lnTo>
                      <a:lnTo>
                        <a:pt x="3672" y="2919"/>
                      </a:lnTo>
                      <a:lnTo>
                        <a:pt x="3672" y="2918"/>
                      </a:lnTo>
                      <a:lnTo>
                        <a:pt x="3669" y="2913"/>
                      </a:lnTo>
                      <a:lnTo>
                        <a:pt x="3666" y="2912"/>
                      </a:lnTo>
                      <a:lnTo>
                        <a:pt x="3672" y="2895"/>
                      </a:lnTo>
                      <a:lnTo>
                        <a:pt x="3674" y="2894"/>
                      </a:lnTo>
                      <a:lnTo>
                        <a:pt x="3674" y="2895"/>
                      </a:lnTo>
                      <a:lnTo>
                        <a:pt x="3677" y="2894"/>
                      </a:lnTo>
                      <a:lnTo>
                        <a:pt x="3677" y="2892"/>
                      </a:lnTo>
                      <a:lnTo>
                        <a:pt x="3680" y="2892"/>
                      </a:lnTo>
                      <a:lnTo>
                        <a:pt x="3682" y="2892"/>
                      </a:lnTo>
                      <a:close/>
                      <a:moveTo>
                        <a:pt x="3754" y="2912"/>
                      </a:moveTo>
                      <a:lnTo>
                        <a:pt x="3756" y="2915"/>
                      </a:lnTo>
                      <a:lnTo>
                        <a:pt x="3756" y="2916"/>
                      </a:lnTo>
                      <a:lnTo>
                        <a:pt x="3756" y="2921"/>
                      </a:lnTo>
                      <a:lnTo>
                        <a:pt x="3751" y="2921"/>
                      </a:lnTo>
                      <a:lnTo>
                        <a:pt x="3751" y="2922"/>
                      </a:lnTo>
                      <a:lnTo>
                        <a:pt x="3748" y="2922"/>
                      </a:lnTo>
                      <a:lnTo>
                        <a:pt x="3748" y="2924"/>
                      </a:lnTo>
                      <a:lnTo>
                        <a:pt x="3748" y="2925"/>
                      </a:lnTo>
                      <a:lnTo>
                        <a:pt x="3748" y="2928"/>
                      </a:lnTo>
                      <a:lnTo>
                        <a:pt x="3747" y="2931"/>
                      </a:lnTo>
                      <a:lnTo>
                        <a:pt x="3745" y="2934"/>
                      </a:lnTo>
                      <a:lnTo>
                        <a:pt x="3739" y="2934"/>
                      </a:lnTo>
                      <a:lnTo>
                        <a:pt x="3735" y="2933"/>
                      </a:lnTo>
                      <a:lnTo>
                        <a:pt x="3728" y="2933"/>
                      </a:lnTo>
                      <a:lnTo>
                        <a:pt x="3727" y="2931"/>
                      </a:lnTo>
                      <a:lnTo>
                        <a:pt x="3721" y="2918"/>
                      </a:lnTo>
                      <a:lnTo>
                        <a:pt x="3719" y="2915"/>
                      </a:lnTo>
                      <a:lnTo>
                        <a:pt x="3718" y="2913"/>
                      </a:lnTo>
                      <a:lnTo>
                        <a:pt x="3719" y="2910"/>
                      </a:lnTo>
                      <a:lnTo>
                        <a:pt x="3721" y="2910"/>
                      </a:lnTo>
                      <a:lnTo>
                        <a:pt x="3722" y="2909"/>
                      </a:lnTo>
                      <a:lnTo>
                        <a:pt x="3728" y="2904"/>
                      </a:lnTo>
                      <a:lnTo>
                        <a:pt x="3728" y="2903"/>
                      </a:lnTo>
                      <a:lnTo>
                        <a:pt x="3731" y="2901"/>
                      </a:lnTo>
                      <a:lnTo>
                        <a:pt x="3733" y="2901"/>
                      </a:lnTo>
                      <a:lnTo>
                        <a:pt x="3736" y="2901"/>
                      </a:lnTo>
                      <a:lnTo>
                        <a:pt x="3739" y="2901"/>
                      </a:lnTo>
                      <a:lnTo>
                        <a:pt x="3741" y="2903"/>
                      </a:lnTo>
                      <a:lnTo>
                        <a:pt x="3742" y="2906"/>
                      </a:lnTo>
                      <a:lnTo>
                        <a:pt x="3744" y="2907"/>
                      </a:lnTo>
                      <a:lnTo>
                        <a:pt x="3745" y="2907"/>
                      </a:lnTo>
                      <a:lnTo>
                        <a:pt x="3747" y="2907"/>
                      </a:lnTo>
                      <a:lnTo>
                        <a:pt x="3751" y="2907"/>
                      </a:lnTo>
                      <a:lnTo>
                        <a:pt x="3751" y="2909"/>
                      </a:lnTo>
                      <a:lnTo>
                        <a:pt x="3754" y="2912"/>
                      </a:lnTo>
                      <a:close/>
                      <a:moveTo>
                        <a:pt x="2081" y="1841"/>
                      </a:moveTo>
                      <a:lnTo>
                        <a:pt x="2081" y="1844"/>
                      </a:lnTo>
                      <a:lnTo>
                        <a:pt x="2081" y="1846"/>
                      </a:lnTo>
                      <a:lnTo>
                        <a:pt x="2081" y="1847"/>
                      </a:lnTo>
                      <a:lnTo>
                        <a:pt x="2079" y="1846"/>
                      </a:lnTo>
                      <a:lnTo>
                        <a:pt x="2079" y="1844"/>
                      </a:lnTo>
                      <a:lnTo>
                        <a:pt x="2078" y="1841"/>
                      </a:lnTo>
                      <a:lnTo>
                        <a:pt x="2073" y="1838"/>
                      </a:lnTo>
                      <a:lnTo>
                        <a:pt x="2073" y="1837"/>
                      </a:lnTo>
                      <a:lnTo>
                        <a:pt x="2072" y="1837"/>
                      </a:lnTo>
                      <a:lnTo>
                        <a:pt x="2070" y="1838"/>
                      </a:lnTo>
                      <a:lnTo>
                        <a:pt x="2069" y="1837"/>
                      </a:lnTo>
                      <a:lnTo>
                        <a:pt x="2058" y="1829"/>
                      </a:lnTo>
                      <a:lnTo>
                        <a:pt x="2060" y="1828"/>
                      </a:lnTo>
                      <a:lnTo>
                        <a:pt x="2063" y="1826"/>
                      </a:lnTo>
                      <a:lnTo>
                        <a:pt x="2064" y="1826"/>
                      </a:lnTo>
                      <a:lnTo>
                        <a:pt x="2069" y="1828"/>
                      </a:lnTo>
                      <a:lnTo>
                        <a:pt x="2075" y="1832"/>
                      </a:lnTo>
                      <a:lnTo>
                        <a:pt x="2078" y="1835"/>
                      </a:lnTo>
                      <a:lnTo>
                        <a:pt x="2079" y="1837"/>
                      </a:lnTo>
                      <a:lnTo>
                        <a:pt x="2081" y="1841"/>
                      </a:lnTo>
                      <a:close/>
                      <a:moveTo>
                        <a:pt x="2210" y="1978"/>
                      </a:moveTo>
                      <a:lnTo>
                        <a:pt x="2208" y="1976"/>
                      </a:lnTo>
                      <a:lnTo>
                        <a:pt x="2208" y="1975"/>
                      </a:lnTo>
                      <a:lnTo>
                        <a:pt x="2208" y="1973"/>
                      </a:lnTo>
                      <a:lnTo>
                        <a:pt x="2208" y="1972"/>
                      </a:lnTo>
                      <a:lnTo>
                        <a:pt x="2210" y="1972"/>
                      </a:lnTo>
                      <a:lnTo>
                        <a:pt x="2213" y="1969"/>
                      </a:lnTo>
                      <a:lnTo>
                        <a:pt x="2219" y="1967"/>
                      </a:lnTo>
                      <a:lnTo>
                        <a:pt x="2223" y="1966"/>
                      </a:lnTo>
                      <a:lnTo>
                        <a:pt x="2241" y="1966"/>
                      </a:lnTo>
                      <a:lnTo>
                        <a:pt x="2243" y="1966"/>
                      </a:lnTo>
                      <a:lnTo>
                        <a:pt x="2248" y="1970"/>
                      </a:lnTo>
                      <a:lnTo>
                        <a:pt x="2248" y="1973"/>
                      </a:lnTo>
                      <a:lnTo>
                        <a:pt x="2249" y="1975"/>
                      </a:lnTo>
                      <a:lnTo>
                        <a:pt x="2248" y="1975"/>
                      </a:lnTo>
                      <a:lnTo>
                        <a:pt x="2248" y="1976"/>
                      </a:lnTo>
                      <a:lnTo>
                        <a:pt x="2248" y="1978"/>
                      </a:lnTo>
                      <a:lnTo>
                        <a:pt x="2246" y="1978"/>
                      </a:lnTo>
                      <a:lnTo>
                        <a:pt x="2241" y="1978"/>
                      </a:lnTo>
                      <a:lnTo>
                        <a:pt x="2232" y="1978"/>
                      </a:lnTo>
                      <a:lnTo>
                        <a:pt x="2229" y="1976"/>
                      </a:lnTo>
                      <a:lnTo>
                        <a:pt x="2223" y="1976"/>
                      </a:lnTo>
                      <a:lnTo>
                        <a:pt x="2219" y="1976"/>
                      </a:lnTo>
                      <a:lnTo>
                        <a:pt x="2217" y="1976"/>
                      </a:lnTo>
                      <a:lnTo>
                        <a:pt x="2214" y="1978"/>
                      </a:lnTo>
                      <a:lnTo>
                        <a:pt x="2211" y="1978"/>
                      </a:lnTo>
                      <a:lnTo>
                        <a:pt x="2210" y="1978"/>
                      </a:lnTo>
                      <a:close/>
                      <a:moveTo>
                        <a:pt x="2272" y="1987"/>
                      </a:moveTo>
                      <a:lnTo>
                        <a:pt x="2270" y="1988"/>
                      </a:lnTo>
                      <a:lnTo>
                        <a:pt x="2270" y="1990"/>
                      </a:lnTo>
                      <a:lnTo>
                        <a:pt x="2270" y="1991"/>
                      </a:lnTo>
                      <a:lnTo>
                        <a:pt x="2269" y="1996"/>
                      </a:lnTo>
                      <a:lnTo>
                        <a:pt x="2270" y="1997"/>
                      </a:lnTo>
                      <a:lnTo>
                        <a:pt x="2276" y="2000"/>
                      </a:lnTo>
                      <a:lnTo>
                        <a:pt x="2278" y="2000"/>
                      </a:lnTo>
                      <a:lnTo>
                        <a:pt x="2281" y="2003"/>
                      </a:lnTo>
                      <a:lnTo>
                        <a:pt x="2279" y="2005"/>
                      </a:lnTo>
                      <a:lnTo>
                        <a:pt x="2278" y="2006"/>
                      </a:lnTo>
                      <a:lnTo>
                        <a:pt x="2270" y="2006"/>
                      </a:lnTo>
                      <a:lnTo>
                        <a:pt x="2267" y="2005"/>
                      </a:lnTo>
                      <a:lnTo>
                        <a:pt x="2260" y="1997"/>
                      </a:lnTo>
                      <a:lnTo>
                        <a:pt x="2258" y="1996"/>
                      </a:lnTo>
                      <a:lnTo>
                        <a:pt x="2257" y="1996"/>
                      </a:lnTo>
                      <a:lnTo>
                        <a:pt x="2254" y="1994"/>
                      </a:lnTo>
                      <a:lnTo>
                        <a:pt x="2251" y="1994"/>
                      </a:lnTo>
                      <a:lnTo>
                        <a:pt x="2248" y="1988"/>
                      </a:lnTo>
                      <a:lnTo>
                        <a:pt x="2246" y="1985"/>
                      </a:lnTo>
                      <a:lnTo>
                        <a:pt x="2246" y="1984"/>
                      </a:lnTo>
                      <a:lnTo>
                        <a:pt x="2248" y="1981"/>
                      </a:lnTo>
                      <a:lnTo>
                        <a:pt x="2251" y="1979"/>
                      </a:lnTo>
                      <a:lnTo>
                        <a:pt x="2255" y="1979"/>
                      </a:lnTo>
                      <a:lnTo>
                        <a:pt x="2257" y="1979"/>
                      </a:lnTo>
                      <a:lnTo>
                        <a:pt x="2261" y="1979"/>
                      </a:lnTo>
                      <a:lnTo>
                        <a:pt x="2263" y="1979"/>
                      </a:lnTo>
                      <a:lnTo>
                        <a:pt x="2263" y="1981"/>
                      </a:lnTo>
                      <a:lnTo>
                        <a:pt x="2263" y="1982"/>
                      </a:lnTo>
                      <a:lnTo>
                        <a:pt x="2264" y="1982"/>
                      </a:lnTo>
                      <a:lnTo>
                        <a:pt x="2269" y="1985"/>
                      </a:lnTo>
                      <a:lnTo>
                        <a:pt x="2270" y="1985"/>
                      </a:lnTo>
                      <a:lnTo>
                        <a:pt x="2272" y="1985"/>
                      </a:lnTo>
                      <a:lnTo>
                        <a:pt x="2272" y="1987"/>
                      </a:lnTo>
                      <a:close/>
                      <a:moveTo>
                        <a:pt x="1345" y="1115"/>
                      </a:moveTo>
                      <a:lnTo>
                        <a:pt x="1350" y="1119"/>
                      </a:lnTo>
                      <a:lnTo>
                        <a:pt x="1353" y="1124"/>
                      </a:lnTo>
                      <a:lnTo>
                        <a:pt x="1354" y="1124"/>
                      </a:lnTo>
                      <a:lnTo>
                        <a:pt x="1356" y="1125"/>
                      </a:lnTo>
                      <a:lnTo>
                        <a:pt x="1356" y="1128"/>
                      </a:lnTo>
                      <a:lnTo>
                        <a:pt x="1356" y="1130"/>
                      </a:lnTo>
                      <a:lnTo>
                        <a:pt x="1353" y="1130"/>
                      </a:lnTo>
                      <a:lnTo>
                        <a:pt x="1343" y="1128"/>
                      </a:lnTo>
                      <a:lnTo>
                        <a:pt x="1342" y="1128"/>
                      </a:lnTo>
                      <a:lnTo>
                        <a:pt x="1340" y="1124"/>
                      </a:lnTo>
                      <a:lnTo>
                        <a:pt x="1340" y="1122"/>
                      </a:lnTo>
                      <a:lnTo>
                        <a:pt x="1340" y="1121"/>
                      </a:lnTo>
                      <a:lnTo>
                        <a:pt x="1342" y="1121"/>
                      </a:lnTo>
                      <a:lnTo>
                        <a:pt x="1342" y="1119"/>
                      </a:lnTo>
                      <a:lnTo>
                        <a:pt x="1342" y="1118"/>
                      </a:lnTo>
                      <a:lnTo>
                        <a:pt x="1339" y="1113"/>
                      </a:lnTo>
                      <a:lnTo>
                        <a:pt x="1340" y="1109"/>
                      </a:lnTo>
                      <a:lnTo>
                        <a:pt x="1340" y="1107"/>
                      </a:lnTo>
                      <a:lnTo>
                        <a:pt x="1342" y="1109"/>
                      </a:lnTo>
                      <a:lnTo>
                        <a:pt x="1345" y="1115"/>
                      </a:lnTo>
                      <a:close/>
                      <a:moveTo>
                        <a:pt x="3680" y="2798"/>
                      </a:moveTo>
                      <a:lnTo>
                        <a:pt x="3682" y="2804"/>
                      </a:lnTo>
                      <a:lnTo>
                        <a:pt x="3682" y="2815"/>
                      </a:lnTo>
                      <a:lnTo>
                        <a:pt x="3682" y="2821"/>
                      </a:lnTo>
                      <a:lnTo>
                        <a:pt x="3680" y="2827"/>
                      </a:lnTo>
                      <a:lnTo>
                        <a:pt x="3678" y="2829"/>
                      </a:lnTo>
                      <a:lnTo>
                        <a:pt x="3680" y="2832"/>
                      </a:lnTo>
                      <a:lnTo>
                        <a:pt x="3682" y="2833"/>
                      </a:lnTo>
                      <a:lnTo>
                        <a:pt x="3683" y="2832"/>
                      </a:lnTo>
                      <a:lnTo>
                        <a:pt x="3685" y="2829"/>
                      </a:lnTo>
                      <a:lnTo>
                        <a:pt x="3686" y="2827"/>
                      </a:lnTo>
                      <a:lnTo>
                        <a:pt x="3686" y="2825"/>
                      </a:lnTo>
                      <a:lnTo>
                        <a:pt x="3686" y="2824"/>
                      </a:lnTo>
                      <a:lnTo>
                        <a:pt x="3686" y="2822"/>
                      </a:lnTo>
                      <a:lnTo>
                        <a:pt x="3686" y="2821"/>
                      </a:lnTo>
                      <a:lnTo>
                        <a:pt x="3689" y="2822"/>
                      </a:lnTo>
                      <a:lnTo>
                        <a:pt x="3689" y="2824"/>
                      </a:lnTo>
                      <a:lnTo>
                        <a:pt x="3691" y="2825"/>
                      </a:lnTo>
                      <a:lnTo>
                        <a:pt x="3694" y="2829"/>
                      </a:lnTo>
                      <a:lnTo>
                        <a:pt x="3695" y="2830"/>
                      </a:lnTo>
                      <a:lnTo>
                        <a:pt x="3694" y="2832"/>
                      </a:lnTo>
                      <a:lnTo>
                        <a:pt x="3694" y="2835"/>
                      </a:lnTo>
                      <a:lnTo>
                        <a:pt x="3691" y="2836"/>
                      </a:lnTo>
                      <a:lnTo>
                        <a:pt x="3691" y="2838"/>
                      </a:lnTo>
                      <a:lnTo>
                        <a:pt x="3689" y="2841"/>
                      </a:lnTo>
                      <a:lnTo>
                        <a:pt x="3688" y="2842"/>
                      </a:lnTo>
                      <a:lnTo>
                        <a:pt x="3688" y="2844"/>
                      </a:lnTo>
                      <a:lnTo>
                        <a:pt x="3689" y="2844"/>
                      </a:lnTo>
                      <a:lnTo>
                        <a:pt x="3688" y="2848"/>
                      </a:lnTo>
                      <a:lnTo>
                        <a:pt x="3688" y="2850"/>
                      </a:lnTo>
                      <a:lnTo>
                        <a:pt x="3686" y="2856"/>
                      </a:lnTo>
                      <a:lnTo>
                        <a:pt x="3685" y="2857"/>
                      </a:lnTo>
                      <a:lnTo>
                        <a:pt x="3683" y="2859"/>
                      </a:lnTo>
                      <a:lnTo>
                        <a:pt x="3675" y="2854"/>
                      </a:lnTo>
                      <a:lnTo>
                        <a:pt x="3668" y="2860"/>
                      </a:lnTo>
                      <a:lnTo>
                        <a:pt x="3666" y="2863"/>
                      </a:lnTo>
                      <a:lnTo>
                        <a:pt x="3666" y="2865"/>
                      </a:lnTo>
                      <a:lnTo>
                        <a:pt x="3666" y="2866"/>
                      </a:lnTo>
                      <a:lnTo>
                        <a:pt x="3666" y="2872"/>
                      </a:lnTo>
                      <a:lnTo>
                        <a:pt x="3666" y="2874"/>
                      </a:lnTo>
                      <a:lnTo>
                        <a:pt x="3665" y="2872"/>
                      </a:lnTo>
                      <a:lnTo>
                        <a:pt x="3662" y="2872"/>
                      </a:lnTo>
                      <a:lnTo>
                        <a:pt x="3656" y="2877"/>
                      </a:lnTo>
                      <a:lnTo>
                        <a:pt x="3659" y="2882"/>
                      </a:lnTo>
                      <a:lnTo>
                        <a:pt x="3660" y="2885"/>
                      </a:lnTo>
                      <a:lnTo>
                        <a:pt x="3660" y="2886"/>
                      </a:lnTo>
                      <a:lnTo>
                        <a:pt x="3660" y="2888"/>
                      </a:lnTo>
                      <a:lnTo>
                        <a:pt x="3651" y="2898"/>
                      </a:lnTo>
                      <a:lnTo>
                        <a:pt x="3647" y="2901"/>
                      </a:lnTo>
                      <a:lnTo>
                        <a:pt x="3647" y="2900"/>
                      </a:lnTo>
                      <a:lnTo>
                        <a:pt x="3645" y="2900"/>
                      </a:lnTo>
                      <a:lnTo>
                        <a:pt x="3644" y="2900"/>
                      </a:lnTo>
                      <a:lnTo>
                        <a:pt x="3642" y="2906"/>
                      </a:lnTo>
                      <a:lnTo>
                        <a:pt x="3638" y="2915"/>
                      </a:lnTo>
                      <a:lnTo>
                        <a:pt x="3635" y="2915"/>
                      </a:lnTo>
                      <a:lnTo>
                        <a:pt x="3633" y="2915"/>
                      </a:lnTo>
                      <a:lnTo>
                        <a:pt x="3632" y="2913"/>
                      </a:lnTo>
                      <a:lnTo>
                        <a:pt x="3632" y="2910"/>
                      </a:lnTo>
                      <a:lnTo>
                        <a:pt x="3632" y="2909"/>
                      </a:lnTo>
                      <a:lnTo>
                        <a:pt x="3635" y="2906"/>
                      </a:lnTo>
                      <a:lnTo>
                        <a:pt x="3635" y="2904"/>
                      </a:lnTo>
                      <a:lnTo>
                        <a:pt x="3636" y="2903"/>
                      </a:lnTo>
                      <a:lnTo>
                        <a:pt x="3638" y="2898"/>
                      </a:lnTo>
                      <a:lnTo>
                        <a:pt x="3638" y="2894"/>
                      </a:lnTo>
                      <a:lnTo>
                        <a:pt x="3635" y="2892"/>
                      </a:lnTo>
                      <a:lnTo>
                        <a:pt x="3635" y="2894"/>
                      </a:lnTo>
                      <a:lnTo>
                        <a:pt x="3632" y="2898"/>
                      </a:lnTo>
                      <a:lnTo>
                        <a:pt x="3627" y="2898"/>
                      </a:lnTo>
                      <a:lnTo>
                        <a:pt x="3627" y="2897"/>
                      </a:lnTo>
                      <a:lnTo>
                        <a:pt x="3624" y="2898"/>
                      </a:lnTo>
                      <a:lnTo>
                        <a:pt x="3622" y="2898"/>
                      </a:lnTo>
                      <a:lnTo>
                        <a:pt x="3624" y="2900"/>
                      </a:lnTo>
                      <a:lnTo>
                        <a:pt x="3627" y="2903"/>
                      </a:lnTo>
                      <a:lnTo>
                        <a:pt x="3629" y="2903"/>
                      </a:lnTo>
                      <a:lnTo>
                        <a:pt x="3624" y="2912"/>
                      </a:lnTo>
                      <a:lnTo>
                        <a:pt x="3622" y="2912"/>
                      </a:lnTo>
                      <a:lnTo>
                        <a:pt x="3622" y="2915"/>
                      </a:lnTo>
                      <a:lnTo>
                        <a:pt x="3619" y="2919"/>
                      </a:lnTo>
                      <a:lnTo>
                        <a:pt x="3618" y="2921"/>
                      </a:lnTo>
                      <a:lnTo>
                        <a:pt x="3618" y="2918"/>
                      </a:lnTo>
                      <a:lnTo>
                        <a:pt x="3618" y="2915"/>
                      </a:lnTo>
                      <a:lnTo>
                        <a:pt x="3616" y="2912"/>
                      </a:lnTo>
                      <a:lnTo>
                        <a:pt x="3615" y="2909"/>
                      </a:lnTo>
                      <a:lnTo>
                        <a:pt x="3616" y="2900"/>
                      </a:lnTo>
                      <a:lnTo>
                        <a:pt x="3616" y="2898"/>
                      </a:lnTo>
                      <a:lnTo>
                        <a:pt x="3619" y="2898"/>
                      </a:lnTo>
                      <a:lnTo>
                        <a:pt x="3621" y="2895"/>
                      </a:lnTo>
                      <a:lnTo>
                        <a:pt x="3622" y="2888"/>
                      </a:lnTo>
                      <a:lnTo>
                        <a:pt x="3625" y="2882"/>
                      </a:lnTo>
                      <a:lnTo>
                        <a:pt x="3624" y="2877"/>
                      </a:lnTo>
                      <a:lnTo>
                        <a:pt x="3624" y="2875"/>
                      </a:lnTo>
                      <a:lnTo>
                        <a:pt x="3629" y="2868"/>
                      </a:lnTo>
                      <a:lnTo>
                        <a:pt x="3635" y="2866"/>
                      </a:lnTo>
                      <a:lnTo>
                        <a:pt x="3639" y="2863"/>
                      </a:lnTo>
                      <a:lnTo>
                        <a:pt x="3641" y="2862"/>
                      </a:lnTo>
                      <a:lnTo>
                        <a:pt x="3641" y="2860"/>
                      </a:lnTo>
                      <a:lnTo>
                        <a:pt x="3641" y="2857"/>
                      </a:lnTo>
                      <a:lnTo>
                        <a:pt x="3639" y="2857"/>
                      </a:lnTo>
                      <a:lnTo>
                        <a:pt x="3638" y="2856"/>
                      </a:lnTo>
                      <a:lnTo>
                        <a:pt x="3639" y="2854"/>
                      </a:lnTo>
                      <a:lnTo>
                        <a:pt x="3641" y="2854"/>
                      </a:lnTo>
                      <a:lnTo>
                        <a:pt x="3642" y="2857"/>
                      </a:lnTo>
                      <a:lnTo>
                        <a:pt x="3642" y="2859"/>
                      </a:lnTo>
                      <a:lnTo>
                        <a:pt x="3642" y="2860"/>
                      </a:lnTo>
                      <a:lnTo>
                        <a:pt x="3642" y="2865"/>
                      </a:lnTo>
                      <a:lnTo>
                        <a:pt x="3647" y="2871"/>
                      </a:lnTo>
                      <a:lnTo>
                        <a:pt x="3650" y="2869"/>
                      </a:lnTo>
                      <a:lnTo>
                        <a:pt x="3651" y="2868"/>
                      </a:lnTo>
                      <a:lnTo>
                        <a:pt x="3651" y="2859"/>
                      </a:lnTo>
                      <a:lnTo>
                        <a:pt x="3648" y="2856"/>
                      </a:lnTo>
                      <a:lnTo>
                        <a:pt x="3644" y="2842"/>
                      </a:lnTo>
                      <a:lnTo>
                        <a:pt x="3644" y="2838"/>
                      </a:lnTo>
                      <a:lnTo>
                        <a:pt x="3647" y="2833"/>
                      </a:lnTo>
                      <a:lnTo>
                        <a:pt x="3645" y="2827"/>
                      </a:lnTo>
                      <a:lnTo>
                        <a:pt x="3642" y="2822"/>
                      </a:lnTo>
                      <a:lnTo>
                        <a:pt x="3644" y="2815"/>
                      </a:lnTo>
                      <a:lnTo>
                        <a:pt x="3650" y="2798"/>
                      </a:lnTo>
                      <a:lnTo>
                        <a:pt x="3651" y="2797"/>
                      </a:lnTo>
                      <a:lnTo>
                        <a:pt x="3654" y="2795"/>
                      </a:lnTo>
                      <a:lnTo>
                        <a:pt x="3659" y="2794"/>
                      </a:lnTo>
                      <a:lnTo>
                        <a:pt x="3662" y="2792"/>
                      </a:lnTo>
                      <a:lnTo>
                        <a:pt x="3663" y="2794"/>
                      </a:lnTo>
                      <a:lnTo>
                        <a:pt x="3668" y="2803"/>
                      </a:lnTo>
                      <a:lnTo>
                        <a:pt x="3668" y="2804"/>
                      </a:lnTo>
                      <a:lnTo>
                        <a:pt x="3668" y="2806"/>
                      </a:lnTo>
                      <a:lnTo>
                        <a:pt x="3671" y="2806"/>
                      </a:lnTo>
                      <a:lnTo>
                        <a:pt x="3672" y="2803"/>
                      </a:lnTo>
                      <a:lnTo>
                        <a:pt x="3672" y="2801"/>
                      </a:lnTo>
                      <a:lnTo>
                        <a:pt x="3669" y="2800"/>
                      </a:lnTo>
                      <a:lnTo>
                        <a:pt x="3668" y="2797"/>
                      </a:lnTo>
                      <a:lnTo>
                        <a:pt x="3666" y="2791"/>
                      </a:lnTo>
                      <a:lnTo>
                        <a:pt x="3668" y="2791"/>
                      </a:lnTo>
                      <a:lnTo>
                        <a:pt x="3669" y="2792"/>
                      </a:lnTo>
                      <a:lnTo>
                        <a:pt x="3672" y="2797"/>
                      </a:lnTo>
                      <a:lnTo>
                        <a:pt x="3674" y="2797"/>
                      </a:lnTo>
                      <a:lnTo>
                        <a:pt x="3675" y="2797"/>
                      </a:lnTo>
                      <a:lnTo>
                        <a:pt x="3675" y="2794"/>
                      </a:lnTo>
                      <a:lnTo>
                        <a:pt x="3677" y="2794"/>
                      </a:lnTo>
                      <a:lnTo>
                        <a:pt x="3680" y="2798"/>
                      </a:lnTo>
                      <a:close/>
                      <a:moveTo>
                        <a:pt x="3739" y="2813"/>
                      </a:moveTo>
                      <a:lnTo>
                        <a:pt x="3741" y="2813"/>
                      </a:lnTo>
                      <a:lnTo>
                        <a:pt x="3742" y="2813"/>
                      </a:lnTo>
                      <a:lnTo>
                        <a:pt x="3757" y="2821"/>
                      </a:lnTo>
                      <a:lnTo>
                        <a:pt x="3760" y="2833"/>
                      </a:lnTo>
                      <a:lnTo>
                        <a:pt x="3760" y="2836"/>
                      </a:lnTo>
                      <a:lnTo>
                        <a:pt x="3760" y="2844"/>
                      </a:lnTo>
                      <a:lnTo>
                        <a:pt x="3759" y="2850"/>
                      </a:lnTo>
                      <a:lnTo>
                        <a:pt x="3757" y="2851"/>
                      </a:lnTo>
                      <a:lnTo>
                        <a:pt x="3759" y="2854"/>
                      </a:lnTo>
                      <a:lnTo>
                        <a:pt x="3760" y="2857"/>
                      </a:lnTo>
                      <a:lnTo>
                        <a:pt x="3762" y="2857"/>
                      </a:lnTo>
                      <a:lnTo>
                        <a:pt x="3765" y="2859"/>
                      </a:lnTo>
                      <a:lnTo>
                        <a:pt x="3766" y="2866"/>
                      </a:lnTo>
                      <a:lnTo>
                        <a:pt x="3766" y="2871"/>
                      </a:lnTo>
                      <a:lnTo>
                        <a:pt x="3765" y="2872"/>
                      </a:lnTo>
                      <a:lnTo>
                        <a:pt x="3769" y="2880"/>
                      </a:lnTo>
                      <a:lnTo>
                        <a:pt x="3771" y="2883"/>
                      </a:lnTo>
                      <a:lnTo>
                        <a:pt x="3772" y="2883"/>
                      </a:lnTo>
                      <a:lnTo>
                        <a:pt x="3771" y="2883"/>
                      </a:lnTo>
                      <a:lnTo>
                        <a:pt x="3771" y="2885"/>
                      </a:lnTo>
                      <a:lnTo>
                        <a:pt x="3769" y="2886"/>
                      </a:lnTo>
                      <a:lnTo>
                        <a:pt x="3771" y="2886"/>
                      </a:lnTo>
                      <a:lnTo>
                        <a:pt x="3771" y="2889"/>
                      </a:lnTo>
                      <a:lnTo>
                        <a:pt x="3771" y="2891"/>
                      </a:lnTo>
                      <a:lnTo>
                        <a:pt x="3772" y="2892"/>
                      </a:lnTo>
                      <a:lnTo>
                        <a:pt x="3774" y="2894"/>
                      </a:lnTo>
                      <a:lnTo>
                        <a:pt x="3774" y="2895"/>
                      </a:lnTo>
                      <a:lnTo>
                        <a:pt x="3772" y="2897"/>
                      </a:lnTo>
                      <a:lnTo>
                        <a:pt x="3766" y="2898"/>
                      </a:lnTo>
                      <a:lnTo>
                        <a:pt x="3765" y="2898"/>
                      </a:lnTo>
                      <a:lnTo>
                        <a:pt x="3763" y="2897"/>
                      </a:lnTo>
                      <a:lnTo>
                        <a:pt x="3757" y="2898"/>
                      </a:lnTo>
                      <a:lnTo>
                        <a:pt x="3754" y="2900"/>
                      </a:lnTo>
                      <a:lnTo>
                        <a:pt x="3748" y="2900"/>
                      </a:lnTo>
                      <a:lnTo>
                        <a:pt x="3747" y="2900"/>
                      </a:lnTo>
                      <a:lnTo>
                        <a:pt x="3744" y="2895"/>
                      </a:lnTo>
                      <a:lnTo>
                        <a:pt x="3735" y="2892"/>
                      </a:lnTo>
                      <a:lnTo>
                        <a:pt x="3731" y="2889"/>
                      </a:lnTo>
                      <a:lnTo>
                        <a:pt x="3731" y="2883"/>
                      </a:lnTo>
                      <a:lnTo>
                        <a:pt x="3733" y="2880"/>
                      </a:lnTo>
                      <a:lnTo>
                        <a:pt x="3738" y="2877"/>
                      </a:lnTo>
                      <a:lnTo>
                        <a:pt x="3736" y="2866"/>
                      </a:lnTo>
                      <a:lnTo>
                        <a:pt x="3735" y="2863"/>
                      </a:lnTo>
                      <a:lnTo>
                        <a:pt x="3733" y="2859"/>
                      </a:lnTo>
                      <a:lnTo>
                        <a:pt x="3731" y="2854"/>
                      </a:lnTo>
                      <a:lnTo>
                        <a:pt x="3731" y="2851"/>
                      </a:lnTo>
                      <a:lnTo>
                        <a:pt x="3733" y="2848"/>
                      </a:lnTo>
                      <a:lnTo>
                        <a:pt x="3733" y="2847"/>
                      </a:lnTo>
                      <a:lnTo>
                        <a:pt x="3733" y="2845"/>
                      </a:lnTo>
                      <a:lnTo>
                        <a:pt x="3733" y="2841"/>
                      </a:lnTo>
                      <a:lnTo>
                        <a:pt x="3731" y="2841"/>
                      </a:lnTo>
                      <a:lnTo>
                        <a:pt x="3727" y="2842"/>
                      </a:lnTo>
                      <a:lnTo>
                        <a:pt x="3725" y="2845"/>
                      </a:lnTo>
                      <a:lnTo>
                        <a:pt x="3724" y="2847"/>
                      </a:lnTo>
                      <a:lnTo>
                        <a:pt x="3724" y="2850"/>
                      </a:lnTo>
                      <a:lnTo>
                        <a:pt x="3725" y="2851"/>
                      </a:lnTo>
                      <a:lnTo>
                        <a:pt x="3727" y="2853"/>
                      </a:lnTo>
                      <a:lnTo>
                        <a:pt x="3728" y="2853"/>
                      </a:lnTo>
                      <a:lnTo>
                        <a:pt x="3728" y="2851"/>
                      </a:lnTo>
                      <a:lnTo>
                        <a:pt x="3730" y="2850"/>
                      </a:lnTo>
                      <a:lnTo>
                        <a:pt x="3730" y="2857"/>
                      </a:lnTo>
                      <a:lnTo>
                        <a:pt x="3728" y="2859"/>
                      </a:lnTo>
                      <a:lnTo>
                        <a:pt x="3727" y="2860"/>
                      </a:lnTo>
                      <a:lnTo>
                        <a:pt x="3725" y="2865"/>
                      </a:lnTo>
                      <a:lnTo>
                        <a:pt x="3727" y="2865"/>
                      </a:lnTo>
                      <a:lnTo>
                        <a:pt x="3730" y="2869"/>
                      </a:lnTo>
                      <a:lnTo>
                        <a:pt x="3733" y="2872"/>
                      </a:lnTo>
                      <a:lnTo>
                        <a:pt x="3733" y="2874"/>
                      </a:lnTo>
                      <a:lnTo>
                        <a:pt x="3728" y="2885"/>
                      </a:lnTo>
                      <a:lnTo>
                        <a:pt x="3728" y="2886"/>
                      </a:lnTo>
                      <a:lnTo>
                        <a:pt x="3727" y="2885"/>
                      </a:lnTo>
                      <a:lnTo>
                        <a:pt x="3725" y="2883"/>
                      </a:lnTo>
                      <a:lnTo>
                        <a:pt x="3724" y="2885"/>
                      </a:lnTo>
                      <a:lnTo>
                        <a:pt x="3724" y="2886"/>
                      </a:lnTo>
                      <a:lnTo>
                        <a:pt x="3725" y="2888"/>
                      </a:lnTo>
                      <a:lnTo>
                        <a:pt x="3724" y="2889"/>
                      </a:lnTo>
                      <a:lnTo>
                        <a:pt x="3721" y="2892"/>
                      </a:lnTo>
                      <a:lnTo>
                        <a:pt x="3719" y="2892"/>
                      </a:lnTo>
                      <a:lnTo>
                        <a:pt x="3715" y="2894"/>
                      </a:lnTo>
                      <a:lnTo>
                        <a:pt x="3706" y="2885"/>
                      </a:lnTo>
                      <a:lnTo>
                        <a:pt x="3706" y="2883"/>
                      </a:lnTo>
                      <a:lnTo>
                        <a:pt x="3706" y="2882"/>
                      </a:lnTo>
                      <a:lnTo>
                        <a:pt x="3706" y="2880"/>
                      </a:lnTo>
                      <a:lnTo>
                        <a:pt x="3703" y="2880"/>
                      </a:lnTo>
                      <a:lnTo>
                        <a:pt x="3701" y="2880"/>
                      </a:lnTo>
                      <a:lnTo>
                        <a:pt x="3700" y="2882"/>
                      </a:lnTo>
                      <a:lnTo>
                        <a:pt x="3697" y="2883"/>
                      </a:lnTo>
                      <a:lnTo>
                        <a:pt x="3691" y="2885"/>
                      </a:lnTo>
                      <a:lnTo>
                        <a:pt x="3689" y="2883"/>
                      </a:lnTo>
                      <a:lnTo>
                        <a:pt x="3685" y="2882"/>
                      </a:lnTo>
                      <a:lnTo>
                        <a:pt x="3682" y="2880"/>
                      </a:lnTo>
                      <a:lnTo>
                        <a:pt x="3682" y="2878"/>
                      </a:lnTo>
                      <a:lnTo>
                        <a:pt x="3680" y="2877"/>
                      </a:lnTo>
                      <a:lnTo>
                        <a:pt x="3683" y="2871"/>
                      </a:lnTo>
                      <a:lnTo>
                        <a:pt x="3685" y="2866"/>
                      </a:lnTo>
                      <a:lnTo>
                        <a:pt x="3686" y="2865"/>
                      </a:lnTo>
                      <a:lnTo>
                        <a:pt x="3686" y="2863"/>
                      </a:lnTo>
                      <a:lnTo>
                        <a:pt x="3688" y="2863"/>
                      </a:lnTo>
                      <a:lnTo>
                        <a:pt x="3688" y="2862"/>
                      </a:lnTo>
                      <a:lnTo>
                        <a:pt x="3689" y="2860"/>
                      </a:lnTo>
                      <a:lnTo>
                        <a:pt x="3691" y="2857"/>
                      </a:lnTo>
                      <a:lnTo>
                        <a:pt x="3691" y="2856"/>
                      </a:lnTo>
                      <a:lnTo>
                        <a:pt x="3691" y="2854"/>
                      </a:lnTo>
                      <a:lnTo>
                        <a:pt x="3691" y="2851"/>
                      </a:lnTo>
                      <a:lnTo>
                        <a:pt x="3691" y="2850"/>
                      </a:lnTo>
                      <a:lnTo>
                        <a:pt x="3691" y="2848"/>
                      </a:lnTo>
                      <a:lnTo>
                        <a:pt x="3691" y="2847"/>
                      </a:lnTo>
                      <a:lnTo>
                        <a:pt x="3692" y="2844"/>
                      </a:lnTo>
                      <a:lnTo>
                        <a:pt x="3694" y="2842"/>
                      </a:lnTo>
                      <a:lnTo>
                        <a:pt x="3694" y="2841"/>
                      </a:lnTo>
                      <a:lnTo>
                        <a:pt x="3697" y="2836"/>
                      </a:lnTo>
                      <a:lnTo>
                        <a:pt x="3698" y="2835"/>
                      </a:lnTo>
                      <a:lnTo>
                        <a:pt x="3700" y="2832"/>
                      </a:lnTo>
                      <a:lnTo>
                        <a:pt x="3701" y="2830"/>
                      </a:lnTo>
                      <a:lnTo>
                        <a:pt x="3703" y="2829"/>
                      </a:lnTo>
                      <a:lnTo>
                        <a:pt x="3703" y="2824"/>
                      </a:lnTo>
                      <a:lnTo>
                        <a:pt x="3701" y="2824"/>
                      </a:lnTo>
                      <a:lnTo>
                        <a:pt x="3698" y="2825"/>
                      </a:lnTo>
                      <a:lnTo>
                        <a:pt x="3695" y="2825"/>
                      </a:lnTo>
                      <a:lnTo>
                        <a:pt x="3695" y="2822"/>
                      </a:lnTo>
                      <a:lnTo>
                        <a:pt x="3694" y="2822"/>
                      </a:lnTo>
                      <a:lnTo>
                        <a:pt x="3691" y="2816"/>
                      </a:lnTo>
                      <a:lnTo>
                        <a:pt x="3691" y="2813"/>
                      </a:lnTo>
                      <a:lnTo>
                        <a:pt x="3691" y="2806"/>
                      </a:lnTo>
                      <a:lnTo>
                        <a:pt x="3692" y="2804"/>
                      </a:lnTo>
                      <a:lnTo>
                        <a:pt x="3694" y="2800"/>
                      </a:lnTo>
                      <a:lnTo>
                        <a:pt x="3692" y="2794"/>
                      </a:lnTo>
                      <a:lnTo>
                        <a:pt x="3689" y="2786"/>
                      </a:lnTo>
                      <a:lnTo>
                        <a:pt x="3692" y="2782"/>
                      </a:lnTo>
                      <a:lnTo>
                        <a:pt x="3694" y="2782"/>
                      </a:lnTo>
                      <a:lnTo>
                        <a:pt x="3704" y="2782"/>
                      </a:lnTo>
                      <a:lnTo>
                        <a:pt x="3712" y="2789"/>
                      </a:lnTo>
                      <a:lnTo>
                        <a:pt x="3716" y="2792"/>
                      </a:lnTo>
                      <a:lnTo>
                        <a:pt x="3722" y="2797"/>
                      </a:lnTo>
                      <a:lnTo>
                        <a:pt x="3727" y="2801"/>
                      </a:lnTo>
                      <a:lnTo>
                        <a:pt x="3731" y="2807"/>
                      </a:lnTo>
                      <a:lnTo>
                        <a:pt x="3738" y="2812"/>
                      </a:lnTo>
                      <a:lnTo>
                        <a:pt x="3739" y="2813"/>
                      </a:lnTo>
                      <a:close/>
                      <a:moveTo>
                        <a:pt x="1389" y="1027"/>
                      </a:moveTo>
                      <a:lnTo>
                        <a:pt x="1383" y="1030"/>
                      </a:lnTo>
                      <a:lnTo>
                        <a:pt x="1371" y="1027"/>
                      </a:lnTo>
                      <a:lnTo>
                        <a:pt x="1372" y="1025"/>
                      </a:lnTo>
                      <a:lnTo>
                        <a:pt x="1372" y="1024"/>
                      </a:lnTo>
                      <a:lnTo>
                        <a:pt x="1372" y="1022"/>
                      </a:lnTo>
                      <a:lnTo>
                        <a:pt x="1369" y="1021"/>
                      </a:lnTo>
                      <a:lnTo>
                        <a:pt x="1368" y="1016"/>
                      </a:lnTo>
                      <a:lnTo>
                        <a:pt x="1368" y="1015"/>
                      </a:lnTo>
                      <a:lnTo>
                        <a:pt x="1371" y="1013"/>
                      </a:lnTo>
                      <a:lnTo>
                        <a:pt x="1372" y="1013"/>
                      </a:lnTo>
                      <a:lnTo>
                        <a:pt x="1374" y="1013"/>
                      </a:lnTo>
                      <a:lnTo>
                        <a:pt x="1378" y="1016"/>
                      </a:lnTo>
                      <a:lnTo>
                        <a:pt x="1380" y="1018"/>
                      </a:lnTo>
                      <a:lnTo>
                        <a:pt x="1380" y="1019"/>
                      </a:lnTo>
                      <a:lnTo>
                        <a:pt x="1381" y="1021"/>
                      </a:lnTo>
                      <a:lnTo>
                        <a:pt x="1383" y="1022"/>
                      </a:lnTo>
                      <a:lnTo>
                        <a:pt x="1389" y="1025"/>
                      </a:lnTo>
                      <a:lnTo>
                        <a:pt x="1389" y="1027"/>
                      </a:lnTo>
                      <a:close/>
                      <a:moveTo>
                        <a:pt x="3585" y="2710"/>
                      </a:moveTo>
                      <a:lnTo>
                        <a:pt x="3585" y="2715"/>
                      </a:lnTo>
                      <a:lnTo>
                        <a:pt x="3583" y="2715"/>
                      </a:lnTo>
                      <a:lnTo>
                        <a:pt x="3583" y="2716"/>
                      </a:lnTo>
                      <a:lnTo>
                        <a:pt x="3585" y="2716"/>
                      </a:lnTo>
                      <a:lnTo>
                        <a:pt x="3585" y="2718"/>
                      </a:lnTo>
                      <a:lnTo>
                        <a:pt x="3582" y="2723"/>
                      </a:lnTo>
                      <a:lnTo>
                        <a:pt x="3582" y="2724"/>
                      </a:lnTo>
                      <a:lnTo>
                        <a:pt x="3572" y="2732"/>
                      </a:lnTo>
                      <a:lnTo>
                        <a:pt x="3571" y="2732"/>
                      </a:lnTo>
                      <a:lnTo>
                        <a:pt x="3568" y="2730"/>
                      </a:lnTo>
                      <a:lnTo>
                        <a:pt x="3562" y="2729"/>
                      </a:lnTo>
                      <a:lnTo>
                        <a:pt x="3560" y="2730"/>
                      </a:lnTo>
                      <a:lnTo>
                        <a:pt x="3556" y="2729"/>
                      </a:lnTo>
                      <a:lnTo>
                        <a:pt x="3554" y="2727"/>
                      </a:lnTo>
                      <a:lnTo>
                        <a:pt x="3557" y="2723"/>
                      </a:lnTo>
                      <a:lnTo>
                        <a:pt x="3560" y="2718"/>
                      </a:lnTo>
                      <a:lnTo>
                        <a:pt x="3562" y="2715"/>
                      </a:lnTo>
                      <a:lnTo>
                        <a:pt x="3565" y="2713"/>
                      </a:lnTo>
                      <a:lnTo>
                        <a:pt x="3568" y="2715"/>
                      </a:lnTo>
                      <a:lnTo>
                        <a:pt x="3569" y="2713"/>
                      </a:lnTo>
                      <a:lnTo>
                        <a:pt x="3574" y="2710"/>
                      </a:lnTo>
                      <a:lnTo>
                        <a:pt x="3572" y="2707"/>
                      </a:lnTo>
                      <a:lnTo>
                        <a:pt x="3571" y="2706"/>
                      </a:lnTo>
                      <a:lnTo>
                        <a:pt x="3569" y="2706"/>
                      </a:lnTo>
                      <a:lnTo>
                        <a:pt x="3569" y="2701"/>
                      </a:lnTo>
                      <a:lnTo>
                        <a:pt x="3572" y="2694"/>
                      </a:lnTo>
                      <a:lnTo>
                        <a:pt x="3577" y="2688"/>
                      </a:lnTo>
                      <a:lnTo>
                        <a:pt x="3577" y="2685"/>
                      </a:lnTo>
                      <a:lnTo>
                        <a:pt x="3576" y="2683"/>
                      </a:lnTo>
                      <a:lnTo>
                        <a:pt x="3576" y="2682"/>
                      </a:lnTo>
                      <a:lnTo>
                        <a:pt x="3577" y="2682"/>
                      </a:lnTo>
                      <a:lnTo>
                        <a:pt x="3579" y="2682"/>
                      </a:lnTo>
                      <a:lnTo>
                        <a:pt x="3585" y="2685"/>
                      </a:lnTo>
                      <a:lnTo>
                        <a:pt x="3586" y="2686"/>
                      </a:lnTo>
                      <a:lnTo>
                        <a:pt x="3586" y="2688"/>
                      </a:lnTo>
                      <a:lnTo>
                        <a:pt x="3586" y="2689"/>
                      </a:lnTo>
                      <a:lnTo>
                        <a:pt x="3586" y="2691"/>
                      </a:lnTo>
                      <a:lnTo>
                        <a:pt x="3585" y="2695"/>
                      </a:lnTo>
                      <a:lnTo>
                        <a:pt x="3586" y="2698"/>
                      </a:lnTo>
                      <a:lnTo>
                        <a:pt x="3586" y="2700"/>
                      </a:lnTo>
                      <a:lnTo>
                        <a:pt x="3585" y="2700"/>
                      </a:lnTo>
                      <a:lnTo>
                        <a:pt x="3585" y="2701"/>
                      </a:lnTo>
                      <a:lnTo>
                        <a:pt x="3586" y="2703"/>
                      </a:lnTo>
                      <a:lnTo>
                        <a:pt x="3586" y="2704"/>
                      </a:lnTo>
                      <a:lnTo>
                        <a:pt x="3586" y="2706"/>
                      </a:lnTo>
                      <a:lnTo>
                        <a:pt x="3585" y="2710"/>
                      </a:lnTo>
                      <a:close/>
                      <a:moveTo>
                        <a:pt x="3627" y="2682"/>
                      </a:moveTo>
                      <a:lnTo>
                        <a:pt x="3629" y="2683"/>
                      </a:lnTo>
                      <a:lnTo>
                        <a:pt x="3630" y="2683"/>
                      </a:lnTo>
                      <a:lnTo>
                        <a:pt x="3632" y="2683"/>
                      </a:lnTo>
                      <a:lnTo>
                        <a:pt x="3633" y="2685"/>
                      </a:lnTo>
                      <a:lnTo>
                        <a:pt x="3635" y="2689"/>
                      </a:lnTo>
                      <a:lnTo>
                        <a:pt x="3635" y="2691"/>
                      </a:lnTo>
                      <a:lnTo>
                        <a:pt x="3635" y="2692"/>
                      </a:lnTo>
                      <a:lnTo>
                        <a:pt x="3639" y="2698"/>
                      </a:lnTo>
                      <a:lnTo>
                        <a:pt x="3641" y="2700"/>
                      </a:lnTo>
                      <a:lnTo>
                        <a:pt x="3642" y="2700"/>
                      </a:lnTo>
                      <a:lnTo>
                        <a:pt x="3650" y="2703"/>
                      </a:lnTo>
                      <a:lnTo>
                        <a:pt x="3651" y="2704"/>
                      </a:lnTo>
                      <a:lnTo>
                        <a:pt x="3654" y="2707"/>
                      </a:lnTo>
                      <a:lnTo>
                        <a:pt x="3653" y="2718"/>
                      </a:lnTo>
                      <a:lnTo>
                        <a:pt x="3650" y="2723"/>
                      </a:lnTo>
                      <a:lnTo>
                        <a:pt x="3648" y="2724"/>
                      </a:lnTo>
                      <a:lnTo>
                        <a:pt x="3648" y="2723"/>
                      </a:lnTo>
                      <a:lnTo>
                        <a:pt x="3647" y="2716"/>
                      </a:lnTo>
                      <a:lnTo>
                        <a:pt x="3644" y="2715"/>
                      </a:lnTo>
                      <a:lnTo>
                        <a:pt x="3642" y="2715"/>
                      </a:lnTo>
                      <a:lnTo>
                        <a:pt x="3641" y="2715"/>
                      </a:lnTo>
                      <a:lnTo>
                        <a:pt x="3641" y="2716"/>
                      </a:lnTo>
                      <a:lnTo>
                        <a:pt x="3641" y="2718"/>
                      </a:lnTo>
                      <a:lnTo>
                        <a:pt x="3642" y="2720"/>
                      </a:lnTo>
                      <a:lnTo>
                        <a:pt x="3644" y="2723"/>
                      </a:lnTo>
                      <a:lnTo>
                        <a:pt x="3645" y="2727"/>
                      </a:lnTo>
                      <a:lnTo>
                        <a:pt x="3645" y="2729"/>
                      </a:lnTo>
                      <a:lnTo>
                        <a:pt x="3639" y="2757"/>
                      </a:lnTo>
                      <a:lnTo>
                        <a:pt x="3636" y="2765"/>
                      </a:lnTo>
                      <a:lnTo>
                        <a:pt x="3635" y="2771"/>
                      </a:lnTo>
                      <a:lnTo>
                        <a:pt x="3633" y="2772"/>
                      </a:lnTo>
                      <a:lnTo>
                        <a:pt x="3633" y="2776"/>
                      </a:lnTo>
                      <a:lnTo>
                        <a:pt x="3633" y="2780"/>
                      </a:lnTo>
                      <a:lnTo>
                        <a:pt x="3630" y="2788"/>
                      </a:lnTo>
                      <a:lnTo>
                        <a:pt x="3630" y="2792"/>
                      </a:lnTo>
                      <a:lnTo>
                        <a:pt x="3629" y="2795"/>
                      </a:lnTo>
                      <a:lnTo>
                        <a:pt x="3627" y="2806"/>
                      </a:lnTo>
                      <a:lnTo>
                        <a:pt x="3624" y="2815"/>
                      </a:lnTo>
                      <a:lnTo>
                        <a:pt x="3622" y="2819"/>
                      </a:lnTo>
                      <a:lnTo>
                        <a:pt x="3616" y="2830"/>
                      </a:lnTo>
                      <a:lnTo>
                        <a:pt x="3615" y="2832"/>
                      </a:lnTo>
                      <a:lnTo>
                        <a:pt x="3613" y="2832"/>
                      </a:lnTo>
                      <a:lnTo>
                        <a:pt x="3612" y="2830"/>
                      </a:lnTo>
                      <a:lnTo>
                        <a:pt x="3610" y="2832"/>
                      </a:lnTo>
                      <a:lnTo>
                        <a:pt x="3610" y="2835"/>
                      </a:lnTo>
                      <a:lnTo>
                        <a:pt x="3610" y="2836"/>
                      </a:lnTo>
                      <a:lnTo>
                        <a:pt x="3609" y="2839"/>
                      </a:lnTo>
                      <a:lnTo>
                        <a:pt x="3606" y="2850"/>
                      </a:lnTo>
                      <a:lnTo>
                        <a:pt x="3600" y="2862"/>
                      </a:lnTo>
                      <a:lnTo>
                        <a:pt x="3598" y="2865"/>
                      </a:lnTo>
                      <a:lnTo>
                        <a:pt x="3597" y="2868"/>
                      </a:lnTo>
                      <a:lnTo>
                        <a:pt x="3591" y="2875"/>
                      </a:lnTo>
                      <a:lnTo>
                        <a:pt x="3591" y="2878"/>
                      </a:lnTo>
                      <a:lnTo>
                        <a:pt x="3589" y="2880"/>
                      </a:lnTo>
                      <a:lnTo>
                        <a:pt x="3588" y="2880"/>
                      </a:lnTo>
                      <a:lnTo>
                        <a:pt x="3586" y="2877"/>
                      </a:lnTo>
                      <a:lnTo>
                        <a:pt x="3583" y="2866"/>
                      </a:lnTo>
                      <a:lnTo>
                        <a:pt x="3583" y="2859"/>
                      </a:lnTo>
                      <a:lnTo>
                        <a:pt x="3585" y="2854"/>
                      </a:lnTo>
                      <a:lnTo>
                        <a:pt x="3582" y="2845"/>
                      </a:lnTo>
                      <a:lnTo>
                        <a:pt x="3582" y="2841"/>
                      </a:lnTo>
                      <a:lnTo>
                        <a:pt x="3583" y="2830"/>
                      </a:lnTo>
                      <a:lnTo>
                        <a:pt x="3583" y="2822"/>
                      </a:lnTo>
                      <a:lnTo>
                        <a:pt x="3583" y="2818"/>
                      </a:lnTo>
                      <a:lnTo>
                        <a:pt x="3583" y="2816"/>
                      </a:lnTo>
                      <a:lnTo>
                        <a:pt x="3585" y="2812"/>
                      </a:lnTo>
                      <a:lnTo>
                        <a:pt x="3588" y="2810"/>
                      </a:lnTo>
                      <a:lnTo>
                        <a:pt x="3589" y="2810"/>
                      </a:lnTo>
                      <a:lnTo>
                        <a:pt x="3591" y="2810"/>
                      </a:lnTo>
                      <a:lnTo>
                        <a:pt x="3592" y="2812"/>
                      </a:lnTo>
                      <a:lnTo>
                        <a:pt x="3594" y="2810"/>
                      </a:lnTo>
                      <a:lnTo>
                        <a:pt x="3595" y="2809"/>
                      </a:lnTo>
                      <a:lnTo>
                        <a:pt x="3595" y="2807"/>
                      </a:lnTo>
                      <a:lnTo>
                        <a:pt x="3594" y="2806"/>
                      </a:lnTo>
                      <a:lnTo>
                        <a:pt x="3591" y="2806"/>
                      </a:lnTo>
                      <a:lnTo>
                        <a:pt x="3588" y="2807"/>
                      </a:lnTo>
                      <a:lnTo>
                        <a:pt x="3585" y="2807"/>
                      </a:lnTo>
                      <a:lnTo>
                        <a:pt x="3583" y="2807"/>
                      </a:lnTo>
                      <a:lnTo>
                        <a:pt x="3583" y="2806"/>
                      </a:lnTo>
                      <a:lnTo>
                        <a:pt x="3583" y="2798"/>
                      </a:lnTo>
                      <a:lnTo>
                        <a:pt x="3583" y="2794"/>
                      </a:lnTo>
                      <a:lnTo>
                        <a:pt x="3580" y="2791"/>
                      </a:lnTo>
                      <a:lnTo>
                        <a:pt x="3577" y="2788"/>
                      </a:lnTo>
                      <a:lnTo>
                        <a:pt x="3577" y="2783"/>
                      </a:lnTo>
                      <a:lnTo>
                        <a:pt x="3577" y="2780"/>
                      </a:lnTo>
                      <a:lnTo>
                        <a:pt x="3577" y="2779"/>
                      </a:lnTo>
                      <a:lnTo>
                        <a:pt x="3580" y="2779"/>
                      </a:lnTo>
                      <a:lnTo>
                        <a:pt x="3582" y="2779"/>
                      </a:lnTo>
                      <a:lnTo>
                        <a:pt x="3580" y="2776"/>
                      </a:lnTo>
                      <a:lnTo>
                        <a:pt x="3577" y="2776"/>
                      </a:lnTo>
                      <a:lnTo>
                        <a:pt x="3574" y="2772"/>
                      </a:lnTo>
                      <a:lnTo>
                        <a:pt x="3574" y="2768"/>
                      </a:lnTo>
                      <a:lnTo>
                        <a:pt x="3576" y="2765"/>
                      </a:lnTo>
                      <a:lnTo>
                        <a:pt x="3583" y="2759"/>
                      </a:lnTo>
                      <a:lnTo>
                        <a:pt x="3585" y="2757"/>
                      </a:lnTo>
                      <a:lnTo>
                        <a:pt x="3588" y="2757"/>
                      </a:lnTo>
                      <a:lnTo>
                        <a:pt x="3588" y="2753"/>
                      </a:lnTo>
                      <a:lnTo>
                        <a:pt x="3586" y="2750"/>
                      </a:lnTo>
                      <a:lnTo>
                        <a:pt x="3588" y="2745"/>
                      </a:lnTo>
                      <a:lnTo>
                        <a:pt x="3591" y="2744"/>
                      </a:lnTo>
                      <a:lnTo>
                        <a:pt x="3592" y="2745"/>
                      </a:lnTo>
                      <a:lnTo>
                        <a:pt x="3594" y="2745"/>
                      </a:lnTo>
                      <a:lnTo>
                        <a:pt x="3594" y="2744"/>
                      </a:lnTo>
                      <a:lnTo>
                        <a:pt x="3597" y="2739"/>
                      </a:lnTo>
                      <a:lnTo>
                        <a:pt x="3595" y="2738"/>
                      </a:lnTo>
                      <a:lnTo>
                        <a:pt x="3594" y="2739"/>
                      </a:lnTo>
                      <a:lnTo>
                        <a:pt x="3592" y="2738"/>
                      </a:lnTo>
                      <a:lnTo>
                        <a:pt x="3592" y="2736"/>
                      </a:lnTo>
                      <a:lnTo>
                        <a:pt x="3594" y="2736"/>
                      </a:lnTo>
                      <a:lnTo>
                        <a:pt x="3595" y="2735"/>
                      </a:lnTo>
                      <a:lnTo>
                        <a:pt x="3595" y="2733"/>
                      </a:lnTo>
                      <a:lnTo>
                        <a:pt x="3595" y="2732"/>
                      </a:lnTo>
                      <a:lnTo>
                        <a:pt x="3594" y="2732"/>
                      </a:lnTo>
                      <a:lnTo>
                        <a:pt x="3594" y="2730"/>
                      </a:lnTo>
                      <a:lnTo>
                        <a:pt x="3595" y="2729"/>
                      </a:lnTo>
                      <a:lnTo>
                        <a:pt x="3595" y="2727"/>
                      </a:lnTo>
                      <a:lnTo>
                        <a:pt x="3597" y="2724"/>
                      </a:lnTo>
                      <a:lnTo>
                        <a:pt x="3597" y="2723"/>
                      </a:lnTo>
                      <a:lnTo>
                        <a:pt x="3597" y="2720"/>
                      </a:lnTo>
                      <a:lnTo>
                        <a:pt x="3600" y="2718"/>
                      </a:lnTo>
                      <a:lnTo>
                        <a:pt x="3603" y="2718"/>
                      </a:lnTo>
                      <a:lnTo>
                        <a:pt x="3603" y="2716"/>
                      </a:lnTo>
                      <a:lnTo>
                        <a:pt x="3604" y="2713"/>
                      </a:lnTo>
                      <a:lnTo>
                        <a:pt x="3606" y="2713"/>
                      </a:lnTo>
                      <a:lnTo>
                        <a:pt x="3607" y="2712"/>
                      </a:lnTo>
                      <a:lnTo>
                        <a:pt x="3606" y="2710"/>
                      </a:lnTo>
                      <a:lnTo>
                        <a:pt x="3604" y="2709"/>
                      </a:lnTo>
                      <a:lnTo>
                        <a:pt x="3603" y="2709"/>
                      </a:lnTo>
                      <a:lnTo>
                        <a:pt x="3601" y="2709"/>
                      </a:lnTo>
                      <a:lnTo>
                        <a:pt x="3600" y="2707"/>
                      </a:lnTo>
                      <a:lnTo>
                        <a:pt x="3600" y="2706"/>
                      </a:lnTo>
                      <a:lnTo>
                        <a:pt x="3598" y="2706"/>
                      </a:lnTo>
                      <a:lnTo>
                        <a:pt x="3597" y="2706"/>
                      </a:lnTo>
                      <a:lnTo>
                        <a:pt x="3595" y="2706"/>
                      </a:lnTo>
                      <a:lnTo>
                        <a:pt x="3592" y="2706"/>
                      </a:lnTo>
                      <a:lnTo>
                        <a:pt x="3592" y="2704"/>
                      </a:lnTo>
                      <a:lnTo>
                        <a:pt x="3592" y="2703"/>
                      </a:lnTo>
                      <a:lnTo>
                        <a:pt x="3592" y="2697"/>
                      </a:lnTo>
                      <a:lnTo>
                        <a:pt x="3592" y="2695"/>
                      </a:lnTo>
                      <a:lnTo>
                        <a:pt x="3591" y="2692"/>
                      </a:lnTo>
                      <a:lnTo>
                        <a:pt x="3589" y="2688"/>
                      </a:lnTo>
                      <a:lnTo>
                        <a:pt x="3591" y="2686"/>
                      </a:lnTo>
                      <a:lnTo>
                        <a:pt x="3589" y="2685"/>
                      </a:lnTo>
                      <a:lnTo>
                        <a:pt x="3591" y="2683"/>
                      </a:lnTo>
                      <a:lnTo>
                        <a:pt x="3594" y="2683"/>
                      </a:lnTo>
                      <a:lnTo>
                        <a:pt x="3595" y="2685"/>
                      </a:lnTo>
                      <a:lnTo>
                        <a:pt x="3595" y="2683"/>
                      </a:lnTo>
                      <a:lnTo>
                        <a:pt x="3597" y="2683"/>
                      </a:lnTo>
                      <a:lnTo>
                        <a:pt x="3597" y="2682"/>
                      </a:lnTo>
                      <a:lnTo>
                        <a:pt x="3600" y="2680"/>
                      </a:lnTo>
                      <a:lnTo>
                        <a:pt x="3601" y="2680"/>
                      </a:lnTo>
                      <a:lnTo>
                        <a:pt x="3603" y="2682"/>
                      </a:lnTo>
                      <a:lnTo>
                        <a:pt x="3604" y="2680"/>
                      </a:lnTo>
                      <a:lnTo>
                        <a:pt x="3604" y="2679"/>
                      </a:lnTo>
                      <a:lnTo>
                        <a:pt x="3604" y="2677"/>
                      </a:lnTo>
                      <a:lnTo>
                        <a:pt x="3606" y="2677"/>
                      </a:lnTo>
                      <a:lnTo>
                        <a:pt x="3607" y="2679"/>
                      </a:lnTo>
                      <a:lnTo>
                        <a:pt x="3607" y="2677"/>
                      </a:lnTo>
                      <a:lnTo>
                        <a:pt x="3609" y="2674"/>
                      </a:lnTo>
                      <a:lnTo>
                        <a:pt x="3610" y="2670"/>
                      </a:lnTo>
                      <a:lnTo>
                        <a:pt x="3612" y="2670"/>
                      </a:lnTo>
                      <a:lnTo>
                        <a:pt x="3616" y="2668"/>
                      </a:lnTo>
                      <a:lnTo>
                        <a:pt x="3621" y="2667"/>
                      </a:lnTo>
                      <a:lnTo>
                        <a:pt x="3622" y="2667"/>
                      </a:lnTo>
                      <a:lnTo>
                        <a:pt x="3627" y="2670"/>
                      </a:lnTo>
                      <a:lnTo>
                        <a:pt x="3627" y="2671"/>
                      </a:lnTo>
                      <a:lnTo>
                        <a:pt x="3629" y="2674"/>
                      </a:lnTo>
                      <a:lnTo>
                        <a:pt x="3629" y="2679"/>
                      </a:lnTo>
                      <a:lnTo>
                        <a:pt x="3627" y="2680"/>
                      </a:lnTo>
                      <a:lnTo>
                        <a:pt x="3627" y="2682"/>
                      </a:lnTo>
                      <a:close/>
                      <a:moveTo>
                        <a:pt x="2453" y="1878"/>
                      </a:moveTo>
                      <a:lnTo>
                        <a:pt x="2456" y="1882"/>
                      </a:lnTo>
                      <a:lnTo>
                        <a:pt x="2458" y="1882"/>
                      </a:lnTo>
                      <a:lnTo>
                        <a:pt x="2461" y="1881"/>
                      </a:lnTo>
                      <a:lnTo>
                        <a:pt x="2469" y="1891"/>
                      </a:lnTo>
                      <a:lnTo>
                        <a:pt x="2472" y="1891"/>
                      </a:lnTo>
                      <a:lnTo>
                        <a:pt x="2475" y="1888"/>
                      </a:lnTo>
                      <a:lnTo>
                        <a:pt x="2476" y="1885"/>
                      </a:lnTo>
                      <a:lnTo>
                        <a:pt x="2484" y="1891"/>
                      </a:lnTo>
                      <a:lnTo>
                        <a:pt x="2484" y="1893"/>
                      </a:lnTo>
                      <a:lnTo>
                        <a:pt x="2479" y="1896"/>
                      </a:lnTo>
                      <a:lnTo>
                        <a:pt x="2476" y="1897"/>
                      </a:lnTo>
                      <a:lnTo>
                        <a:pt x="2470" y="1899"/>
                      </a:lnTo>
                      <a:lnTo>
                        <a:pt x="2469" y="1899"/>
                      </a:lnTo>
                      <a:lnTo>
                        <a:pt x="2460" y="1902"/>
                      </a:lnTo>
                      <a:lnTo>
                        <a:pt x="2458" y="1902"/>
                      </a:lnTo>
                      <a:lnTo>
                        <a:pt x="2455" y="1905"/>
                      </a:lnTo>
                      <a:lnTo>
                        <a:pt x="2452" y="1908"/>
                      </a:lnTo>
                      <a:lnTo>
                        <a:pt x="2450" y="1911"/>
                      </a:lnTo>
                      <a:lnTo>
                        <a:pt x="2450" y="1913"/>
                      </a:lnTo>
                      <a:lnTo>
                        <a:pt x="2450" y="1914"/>
                      </a:lnTo>
                      <a:lnTo>
                        <a:pt x="2452" y="1914"/>
                      </a:lnTo>
                      <a:lnTo>
                        <a:pt x="2453" y="1916"/>
                      </a:lnTo>
                      <a:lnTo>
                        <a:pt x="2453" y="1914"/>
                      </a:lnTo>
                      <a:lnTo>
                        <a:pt x="2455" y="1911"/>
                      </a:lnTo>
                      <a:lnTo>
                        <a:pt x="2461" y="1906"/>
                      </a:lnTo>
                      <a:lnTo>
                        <a:pt x="2461" y="1905"/>
                      </a:lnTo>
                      <a:lnTo>
                        <a:pt x="2464" y="1905"/>
                      </a:lnTo>
                      <a:lnTo>
                        <a:pt x="2467" y="1905"/>
                      </a:lnTo>
                      <a:lnTo>
                        <a:pt x="2467" y="1908"/>
                      </a:lnTo>
                      <a:lnTo>
                        <a:pt x="2467" y="1909"/>
                      </a:lnTo>
                      <a:lnTo>
                        <a:pt x="2470" y="1909"/>
                      </a:lnTo>
                      <a:lnTo>
                        <a:pt x="2476" y="1911"/>
                      </a:lnTo>
                      <a:lnTo>
                        <a:pt x="2479" y="1909"/>
                      </a:lnTo>
                      <a:lnTo>
                        <a:pt x="2481" y="1908"/>
                      </a:lnTo>
                      <a:lnTo>
                        <a:pt x="2481" y="1906"/>
                      </a:lnTo>
                      <a:lnTo>
                        <a:pt x="2482" y="1905"/>
                      </a:lnTo>
                      <a:lnTo>
                        <a:pt x="2487" y="1906"/>
                      </a:lnTo>
                      <a:lnTo>
                        <a:pt x="2485" y="1908"/>
                      </a:lnTo>
                      <a:lnTo>
                        <a:pt x="2485" y="1909"/>
                      </a:lnTo>
                      <a:lnTo>
                        <a:pt x="2487" y="1911"/>
                      </a:lnTo>
                      <a:lnTo>
                        <a:pt x="2490" y="1911"/>
                      </a:lnTo>
                      <a:lnTo>
                        <a:pt x="2494" y="1909"/>
                      </a:lnTo>
                      <a:lnTo>
                        <a:pt x="2497" y="1908"/>
                      </a:lnTo>
                      <a:lnTo>
                        <a:pt x="2500" y="1908"/>
                      </a:lnTo>
                      <a:lnTo>
                        <a:pt x="2502" y="1908"/>
                      </a:lnTo>
                      <a:lnTo>
                        <a:pt x="2502" y="1909"/>
                      </a:lnTo>
                      <a:lnTo>
                        <a:pt x="2499" y="1911"/>
                      </a:lnTo>
                      <a:lnTo>
                        <a:pt x="2497" y="1911"/>
                      </a:lnTo>
                      <a:lnTo>
                        <a:pt x="2497" y="1913"/>
                      </a:lnTo>
                      <a:lnTo>
                        <a:pt x="2499" y="1916"/>
                      </a:lnTo>
                      <a:lnTo>
                        <a:pt x="2500" y="1917"/>
                      </a:lnTo>
                      <a:lnTo>
                        <a:pt x="2502" y="1920"/>
                      </a:lnTo>
                      <a:lnTo>
                        <a:pt x="2500" y="1922"/>
                      </a:lnTo>
                      <a:lnTo>
                        <a:pt x="2497" y="1922"/>
                      </a:lnTo>
                      <a:lnTo>
                        <a:pt x="2496" y="1920"/>
                      </a:lnTo>
                      <a:lnTo>
                        <a:pt x="2496" y="1919"/>
                      </a:lnTo>
                      <a:lnTo>
                        <a:pt x="2496" y="1917"/>
                      </a:lnTo>
                      <a:lnTo>
                        <a:pt x="2493" y="1916"/>
                      </a:lnTo>
                      <a:lnTo>
                        <a:pt x="2490" y="1916"/>
                      </a:lnTo>
                      <a:lnTo>
                        <a:pt x="2487" y="1926"/>
                      </a:lnTo>
                      <a:lnTo>
                        <a:pt x="2487" y="1928"/>
                      </a:lnTo>
                      <a:lnTo>
                        <a:pt x="2491" y="1928"/>
                      </a:lnTo>
                      <a:lnTo>
                        <a:pt x="2493" y="1928"/>
                      </a:lnTo>
                      <a:lnTo>
                        <a:pt x="2494" y="1931"/>
                      </a:lnTo>
                      <a:lnTo>
                        <a:pt x="2491" y="1937"/>
                      </a:lnTo>
                      <a:lnTo>
                        <a:pt x="2490" y="1937"/>
                      </a:lnTo>
                      <a:lnTo>
                        <a:pt x="2488" y="1938"/>
                      </a:lnTo>
                      <a:lnTo>
                        <a:pt x="2487" y="1937"/>
                      </a:lnTo>
                      <a:lnTo>
                        <a:pt x="2487" y="1935"/>
                      </a:lnTo>
                      <a:lnTo>
                        <a:pt x="2487" y="1934"/>
                      </a:lnTo>
                      <a:lnTo>
                        <a:pt x="2482" y="1931"/>
                      </a:lnTo>
                      <a:lnTo>
                        <a:pt x="2479" y="1931"/>
                      </a:lnTo>
                      <a:lnTo>
                        <a:pt x="2475" y="1932"/>
                      </a:lnTo>
                      <a:lnTo>
                        <a:pt x="2475" y="1934"/>
                      </a:lnTo>
                      <a:lnTo>
                        <a:pt x="2472" y="1941"/>
                      </a:lnTo>
                      <a:lnTo>
                        <a:pt x="2472" y="1944"/>
                      </a:lnTo>
                      <a:lnTo>
                        <a:pt x="2476" y="1943"/>
                      </a:lnTo>
                      <a:lnTo>
                        <a:pt x="2476" y="1944"/>
                      </a:lnTo>
                      <a:lnTo>
                        <a:pt x="2472" y="1947"/>
                      </a:lnTo>
                      <a:lnTo>
                        <a:pt x="2466" y="1950"/>
                      </a:lnTo>
                      <a:lnTo>
                        <a:pt x="2464" y="1950"/>
                      </a:lnTo>
                      <a:lnTo>
                        <a:pt x="2464" y="1952"/>
                      </a:lnTo>
                      <a:lnTo>
                        <a:pt x="2466" y="1953"/>
                      </a:lnTo>
                      <a:lnTo>
                        <a:pt x="2467" y="1953"/>
                      </a:lnTo>
                      <a:lnTo>
                        <a:pt x="2470" y="1953"/>
                      </a:lnTo>
                      <a:lnTo>
                        <a:pt x="2472" y="1953"/>
                      </a:lnTo>
                      <a:lnTo>
                        <a:pt x="2473" y="1953"/>
                      </a:lnTo>
                      <a:lnTo>
                        <a:pt x="2476" y="1955"/>
                      </a:lnTo>
                      <a:lnTo>
                        <a:pt x="2479" y="1958"/>
                      </a:lnTo>
                      <a:lnTo>
                        <a:pt x="2485" y="1961"/>
                      </a:lnTo>
                      <a:lnTo>
                        <a:pt x="2487" y="1962"/>
                      </a:lnTo>
                      <a:lnTo>
                        <a:pt x="2487" y="1964"/>
                      </a:lnTo>
                      <a:lnTo>
                        <a:pt x="2484" y="1966"/>
                      </a:lnTo>
                      <a:lnTo>
                        <a:pt x="2482" y="1967"/>
                      </a:lnTo>
                      <a:lnTo>
                        <a:pt x="2472" y="1969"/>
                      </a:lnTo>
                      <a:lnTo>
                        <a:pt x="2469" y="1969"/>
                      </a:lnTo>
                      <a:lnTo>
                        <a:pt x="2464" y="1972"/>
                      </a:lnTo>
                      <a:lnTo>
                        <a:pt x="2463" y="1973"/>
                      </a:lnTo>
                      <a:lnTo>
                        <a:pt x="2460" y="1976"/>
                      </a:lnTo>
                      <a:lnTo>
                        <a:pt x="2456" y="1976"/>
                      </a:lnTo>
                      <a:lnTo>
                        <a:pt x="2453" y="1973"/>
                      </a:lnTo>
                      <a:lnTo>
                        <a:pt x="2449" y="1967"/>
                      </a:lnTo>
                      <a:lnTo>
                        <a:pt x="2446" y="1969"/>
                      </a:lnTo>
                      <a:lnTo>
                        <a:pt x="2444" y="1964"/>
                      </a:lnTo>
                      <a:lnTo>
                        <a:pt x="2444" y="1959"/>
                      </a:lnTo>
                      <a:lnTo>
                        <a:pt x="2441" y="1958"/>
                      </a:lnTo>
                      <a:lnTo>
                        <a:pt x="2440" y="1958"/>
                      </a:lnTo>
                      <a:lnTo>
                        <a:pt x="2438" y="1956"/>
                      </a:lnTo>
                      <a:lnTo>
                        <a:pt x="2438" y="1953"/>
                      </a:lnTo>
                      <a:lnTo>
                        <a:pt x="2438" y="1952"/>
                      </a:lnTo>
                      <a:lnTo>
                        <a:pt x="2438" y="1950"/>
                      </a:lnTo>
                      <a:lnTo>
                        <a:pt x="2438" y="1949"/>
                      </a:lnTo>
                      <a:lnTo>
                        <a:pt x="2437" y="1947"/>
                      </a:lnTo>
                      <a:lnTo>
                        <a:pt x="2434" y="1947"/>
                      </a:lnTo>
                      <a:lnTo>
                        <a:pt x="2434" y="1946"/>
                      </a:lnTo>
                      <a:lnTo>
                        <a:pt x="2432" y="1946"/>
                      </a:lnTo>
                      <a:lnTo>
                        <a:pt x="2432" y="1944"/>
                      </a:lnTo>
                      <a:lnTo>
                        <a:pt x="2429" y="1941"/>
                      </a:lnTo>
                      <a:lnTo>
                        <a:pt x="2428" y="1937"/>
                      </a:lnTo>
                      <a:lnTo>
                        <a:pt x="2426" y="1937"/>
                      </a:lnTo>
                      <a:lnTo>
                        <a:pt x="2425" y="1937"/>
                      </a:lnTo>
                      <a:lnTo>
                        <a:pt x="2425" y="1940"/>
                      </a:lnTo>
                      <a:lnTo>
                        <a:pt x="2426" y="1940"/>
                      </a:lnTo>
                      <a:lnTo>
                        <a:pt x="2428" y="1943"/>
                      </a:lnTo>
                      <a:lnTo>
                        <a:pt x="2432" y="1953"/>
                      </a:lnTo>
                      <a:lnTo>
                        <a:pt x="2434" y="1955"/>
                      </a:lnTo>
                      <a:lnTo>
                        <a:pt x="2434" y="1958"/>
                      </a:lnTo>
                      <a:lnTo>
                        <a:pt x="2435" y="1962"/>
                      </a:lnTo>
                      <a:lnTo>
                        <a:pt x="2437" y="1966"/>
                      </a:lnTo>
                      <a:lnTo>
                        <a:pt x="2437" y="1967"/>
                      </a:lnTo>
                      <a:lnTo>
                        <a:pt x="2437" y="1970"/>
                      </a:lnTo>
                      <a:lnTo>
                        <a:pt x="2434" y="1972"/>
                      </a:lnTo>
                      <a:lnTo>
                        <a:pt x="2429" y="1976"/>
                      </a:lnTo>
                      <a:lnTo>
                        <a:pt x="2426" y="1976"/>
                      </a:lnTo>
                      <a:lnTo>
                        <a:pt x="2422" y="1978"/>
                      </a:lnTo>
                      <a:lnTo>
                        <a:pt x="2420" y="1978"/>
                      </a:lnTo>
                      <a:lnTo>
                        <a:pt x="2417" y="1973"/>
                      </a:lnTo>
                      <a:lnTo>
                        <a:pt x="2416" y="1973"/>
                      </a:lnTo>
                      <a:lnTo>
                        <a:pt x="2413" y="1973"/>
                      </a:lnTo>
                      <a:lnTo>
                        <a:pt x="2410" y="1967"/>
                      </a:lnTo>
                      <a:lnTo>
                        <a:pt x="2410" y="1966"/>
                      </a:lnTo>
                      <a:lnTo>
                        <a:pt x="2411" y="1962"/>
                      </a:lnTo>
                      <a:lnTo>
                        <a:pt x="2408" y="1956"/>
                      </a:lnTo>
                      <a:lnTo>
                        <a:pt x="2407" y="1955"/>
                      </a:lnTo>
                      <a:lnTo>
                        <a:pt x="2402" y="1953"/>
                      </a:lnTo>
                      <a:lnTo>
                        <a:pt x="2400" y="1953"/>
                      </a:lnTo>
                      <a:lnTo>
                        <a:pt x="2399" y="1955"/>
                      </a:lnTo>
                      <a:lnTo>
                        <a:pt x="2396" y="1955"/>
                      </a:lnTo>
                      <a:lnTo>
                        <a:pt x="2396" y="1956"/>
                      </a:lnTo>
                      <a:lnTo>
                        <a:pt x="2400" y="1959"/>
                      </a:lnTo>
                      <a:lnTo>
                        <a:pt x="2402" y="1959"/>
                      </a:lnTo>
                      <a:lnTo>
                        <a:pt x="2403" y="1959"/>
                      </a:lnTo>
                      <a:lnTo>
                        <a:pt x="2403" y="1964"/>
                      </a:lnTo>
                      <a:lnTo>
                        <a:pt x="2403" y="1969"/>
                      </a:lnTo>
                      <a:lnTo>
                        <a:pt x="2402" y="1969"/>
                      </a:lnTo>
                      <a:lnTo>
                        <a:pt x="2397" y="1969"/>
                      </a:lnTo>
                      <a:lnTo>
                        <a:pt x="2393" y="1967"/>
                      </a:lnTo>
                      <a:lnTo>
                        <a:pt x="2391" y="1967"/>
                      </a:lnTo>
                      <a:lnTo>
                        <a:pt x="2388" y="1964"/>
                      </a:lnTo>
                      <a:lnTo>
                        <a:pt x="2385" y="1962"/>
                      </a:lnTo>
                      <a:lnTo>
                        <a:pt x="2385" y="1961"/>
                      </a:lnTo>
                      <a:lnTo>
                        <a:pt x="2384" y="1959"/>
                      </a:lnTo>
                      <a:lnTo>
                        <a:pt x="2382" y="1959"/>
                      </a:lnTo>
                      <a:lnTo>
                        <a:pt x="2382" y="1961"/>
                      </a:lnTo>
                      <a:lnTo>
                        <a:pt x="2381" y="1961"/>
                      </a:lnTo>
                      <a:lnTo>
                        <a:pt x="2382" y="1966"/>
                      </a:lnTo>
                      <a:lnTo>
                        <a:pt x="2384" y="1969"/>
                      </a:lnTo>
                      <a:lnTo>
                        <a:pt x="2387" y="1969"/>
                      </a:lnTo>
                      <a:lnTo>
                        <a:pt x="2388" y="1970"/>
                      </a:lnTo>
                      <a:lnTo>
                        <a:pt x="2397" y="1976"/>
                      </a:lnTo>
                      <a:lnTo>
                        <a:pt x="2399" y="1982"/>
                      </a:lnTo>
                      <a:lnTo>
                        <a:pt x="2399" y="1984"/>
                      </a:lnTo>
                      <a:lnTo>
                        <a:pt x="2394" y="1985"/>
                      </a:lnTo>
                      <a:lnTo>
                        <a:pt x="2390" y="1984"/>
                      </a:lnTo>
                      <a:lnTo>
                        <a:pt x="2387" y="1982"/>
                      </a:lnTo>
                      <a:lnTo>
                        <a:pt x="2378" y="1979"/>
                      </a:lnTo>
                      <a:lnTo>
                        <a:pt x="2376" y="1978"/>
                      </a:lnTo>
                      <a:lnTo>
                        <a:pt x="2376" y="1976"/>
                      </a:lnTo>
                      <a:lnTo>
                        <a:pt x="2373" y="1976"/>
                      </a:lnTo>
                      <a:lnTo>
                        <a:pt x="2370" y="1976"/>
                      </a:lnTo>
                      <a:lnTo>
                        <a:pt x="2369" y="1976"/>
                      </a:lnTo>
                      <a:lnTo>
                        <a:pt x="2367" y="1978"/>
                      </a:lnTo>
                      <a:lnTo>
                        <a:pt x="2367" y="1979"/>
                      </a:lnTo>
                      <a:lnTo>
                        <a:pt x="2369" y="1979"/>
                      </a:lnTo>
                      <a:lnTo>
                        <a:pt x="2367" y="1981"/>
                      </a:lnTo>
                      <a:lnTo>
                        <a:pt x="2367" y="1982"/>
                      </a:lnTo>
                      <a:lnTo>
                        <a:pt x="2363" y="1984"/>
                      </a:lnTo>
                      <a:lnTo>
                        <a:pt x="2357" y="1982"/>
                      </a:lnTo>
                      <a:lnTo>
                        <a:pt x="2355" y="1981"/>
                      </a:lnTo>
                      <a:lnTo>
                        <a:pt x="2355" y="1978"/>
                      </a:lnTo>
                      <a:lnTo>
                        <a:pt x="2360" y="1976"/>
                      </a:lnTo>
                      <a:lnTo>
                        <a:pt x="2360" y="1975"/>
                      </a:lnTo>
                      <a:lnTo>
                        <a:pt x="2360" y="1969"/>
                      </a:lnTo>
                      <a:lnTo>
                        <a:pt x="2357" y="1969"/>
                      </a:lnTo>
                      <a:lnTo>
                        <a:pt x="2357" y="1967"/>
                      </a:lnTo>
                      <a:lnTo>
                        <a:pt x="2358" y="1966"/>
                      </a:lnTo>
                      <a:lnTo>
                        <a:pt x="2363" y="1962"/>
                      </a:lnTo>
                      <a:lnTo>
                        <a:pt x="2367" y="1962"/>
                      </a:lnTo>
                      <a:lnTo>
                        <a:pt x="2369" y="1962"/>
                      </a:lnTo>
                      <a:lnTo>
                        <a:pt x="2375" y="1961"/>
                      </a:lnTo>
                      <a:lnTo>
                        <a:pt x="2375" y="1959"/>
                      </a:lnTo>
                      <a:lnTo>
                        <a:pt x="2375" y="1958"/>
                      </a:lnTo>
                      <a:lnTo>
                        <a:pt x="2372" y="1956"/>
                      </a:lnTo>
                      <a:lnTo>
                        <a:pt x="2370" y="1956"/>
                      </a:lnTo>
                      <a:lnTo>
                        <a:pt x="2369" y="1956"/>
                      </a:lnTo>
                      <a:lnTo>
                        <a:pt x="2354" y="1961"/>
                      </a:lnTo>
                      <a:lnTo>
                        <a:pt x="2352" y="1962"/>
                      </a:lnTo>
                      <a:lnTo>
                        <a:pt x="2350" y="1964"/>
                      </a:lnTo>
                      <a:lnTo>
                        <a:pt x="2349" y="1959"/>
                      </a:lnTo>
                      <a:lnTo>
                        <a:pt x="2349" y="1958"/>
                      </a:lnTo>
                      <a:lnTo>
                        <a:pt x="2347" y="1956"/>
                      </a:lnTo>
                      <a:lnTo>
                        <a:pt x="2343" y="1953"/>
                      </a:lnTo>
                      <a:lnTo>
                        <a:pt x="2340" y="1953"/>
                      </a:lnTo>
                      <a:lnTo>
                        <a:pt x="2338" y="1956"/>
                      </a:lnTo>
                      <a:lnTo>
                        <a:pt x="2343" y="1959"/>
                      </a:lnTo>
                      <a:lnTo>
                        <a:pt x="2344" y="1961"/>
                      </a:lnTo>
                      <a:lnTo>
                        <a:pt x="2341" y="1970"/>
                      </a:lnTo>
                      <a:lnTo>
                        <a:pt x="2338" y="1972"/>
                      </a:lnTo>
                      <a:lnTo>
                        <a:pt x="2332" y="1973"/>
                      </a:lnTo>
                      <a:lnTo>
                        <a:pt x="2331" y="1972"/>
                      </a:lnTo>
                      <a:lnTo>
                        <a:pt x="2328" y="1970"/>
                      </a:lnTo>
                      <a:lnTo>
                        <a:pt x="2325" y="1970"/>
                      </a:lnTo>
                      <a:lnTo>
                        <a:pt x="2320" y="1972"/>
                      </a:lnTo>
                      <a:lnTo>
                        <a:pt x="2320" y="1975"/>
                      </a:lnTo>
                      <a:lnTo>
                        <a:pt x="2322" y="1975"/>
                      </a:lnTo>
                      <a:lnTo>
                        <a:pt x="2320" y="1976"/>
                      </a:lnTo>
                      <a:lnTo>
                        <a:pt x="2319" y="1978"/>
                      </a:lnTo>
                      <a:lnTo>
                        <a:pt x="2317" y="1978"/>
                      </a:lnTo>
                      <a:lnTo>
                        <a:pt x="2311" y="1976"/>
                      </a:lnTo>
                      <a:lnTo>
                        <a:pt x="2311" y="1975"/>
                      </a:lnTo>
                      <a:lnTo>
                        <a:pt x="2311" y="1973"/>
                      </a:lnTo>
                      <a:lnTo>
                        <a:pt x="2310" y="1973"/>
                      </a:lnTo>
                      <a:lnTo>
                        <a:pt x="2308" y="1973"/>
                      </a:lnTo>
                      <a:lnTo>
                        <a:pt x="2307" y="1973"/>
                      </a:lnTo>
                      <a:lnTo>
                        <a:pt x="2299" y="1975"/>
                      </a:lnTo>
                      <a:lnTo>
                        <a:pt x="2296" y="1978"/>
                      </a:lnTo>
                      <a:lnTo>
                        <a:pt x="2291" y="1978"/>
                      </a:lnTo>
                      <a:lnTo>
                        <a:pt x="2290" y="1976"/>
                      </a:lnTo>
                      <a:lnTo>
                        <a:pt x="2288" y="1975"/>
                      </a:lnTo>
                      <a:lnTo>
                        <a:pt x="2288" y="1973"/>
                      </a:lnTo>
                      <a:lnTo>
                        <a:pt x="2288" y="1972"/>
                      </a:lnTo>
                      <a:lnTo>
                        <a:pt x="2287" y="1972"/>
                      </a:lnTo>
                      <a:lnTo>
                        <a:pt x="2287" y="1970"/>
                      </a:lnTo>
                      <a:lnTo>
                        <a:pt x="2284" y="1970"/>
                      </a:lnTo>
                      <a:lnTo>
                        <a:pt x="2282" y="1970"/>
                      </a:lnTo>
                      <a:lnTo>
                        <a:pt x="2281" y="1970"/>
                      </a:lnTo>
                      <a:lnTo>
                        <a:pt x="2281" y="1969"/>
                      </a:lnTo>
                      <a:lnTo>
                        <a:pt x="2279" y="1969"/>
                      </a:lnTo>
                      <a:lnTo>
                        <a:pt x="2285" y="1966"/>
                      </a:lnTo>
                      <a:lnTo>
                        <a:pt x="2293" y="1961"/>
                      </a:lnTo>
                      <a:lnTo>
                        <a:pt x="2294" y="1961"/>
                      </a:lnTo>
                      <a:lnTo>
                        <a:pt x="2296" y="1961"/>
                      </a:lnTo>
                      <a:lnTo>
                        <a:pt x="2297" y="1961"/>
                      </a:lnTo>
                      <a:lnTo>
                        <a:pt x="2304" y="1959"/>
                      </a:lnTo>
                      <a:lnTo>
                        <a:pt x="2310" y="1959"/>
                      </a:lnTo>
                      <a:lnTo>
                        <a:pt x="2313" y="1959"/>
                      </a:lnTo>
                      <a:lnTo>
                        <a:pt x="2316" y="1959"/>
                      </a:lnTo>
                      <a:lnTo>
                        <a:pt x="2319" y="1958"/>
                      </a:lnTo>
                      <a:lnTo>
                        <a:pt x="2317" y="1956"/>
                      </a:lnTo>
                      <a:lnTo>
                        <a:pt x="2316" y="1955"/>
                      </a:lnTo>
                      <a:lnTo>
                        <a:pt x="2314" y="1955"/>
                      </a:lnTo>
                      <a:lnTo>
                        <a:pt x="2313" y="1953"/>
                      </a:lnTo>
                      <a:lnTo>
                        <a:pt x="2310" y="1952"/>
                      </a:lnTo>
                      <a:lnTo>
                        <a:pt x="2314" y="1947"/>
                      </a:lnTo>
                      <a:lnTo>
                        <a:pt x="2323" y="1941"/>
                      </a:lnTo>
                      <a:lnTo>
                        <a:pt x="2328" y="1941"/>
                      </a:lnTo>
                      <a:lnTo>
                        <a:pt x="2329" y="1941"/>
                      </a:lnTo>
                      <a:lnTo>
                        <a:pt x="2329" y="1943"/>
                      </a:lnTo>
                      <a:lnTo>
                        <a:pt x="2335" y="1943"/>
                      </a:lnTo>
                      <a:lnTo>
                        <a:pt x="2338" y="1941"/>
                      </a:lnTo>
                      <a:lnTo>
                        <a:pt x="2340" y="1940"/>
                      </a:lnTo>
                      <a:lnTo>
                        <a:pt x="2341" y="1938"/>
                      </a:lnTo>
                      <a:lnTo>
                        <a:pt x="2340" y="1937"/>
                      </a:lnTo>
                      <a:lnTo>
                        <a:pt x="2337" y="1938"/>
                      </a:lnTo>
                      <a:lnTo>
                        <a:pt x="2332" y="1938"/>
                      </a:lnTo>
                      <a:lnTo>
                        <a:pt x="2320" y="1940"/>
                      </a:lnTo>
                      <a:lnTo>
                        <a:pt x="2317" y="1940"/>
                      </a:lnTo>
                      <a:lnTo>
                        <a:pt x="2313" y="1943"/>
                      </a:lnTo>
                      <a:lnTo>
                        <a:pt x="2308" y="1944"/>
                      </a:lnTo>
                      <a:lnTo>
                        <a:pt x="2305" y="1946"/>
                      </a:lnTo>
                      <a:lnTo>
                        <a:pt x="2301" y="1944"/>
                      </a:lnTo>
                      <a:lnTo>
                        <a:pt x="2297" y="1946"/>
                      </a:lnTo>
                      <a:lnTo>
                        <a:pt x="2297" y="1944"/>
                      </a:lnTo>
                      <a:lnTo>
                        <a:pt x="2291" y="1946"/>
                      </a:lnTo>
                      <a:lnTo>
                        <a:pt x="2288" y="1947"/>
                      </a:lnTo>
                      <a:lnTo>
                        <a:pt x="2287" y="1949"/>
                      </a:lnTo>
                      <a:lnTo>
                        <a:pt x="2285" y="1949"/>
                      </a:lnTo>
                      <a:lnTo>
                        <a:pt x="2281" y="1949"/>
                      </a:lnTo>
                      <a:lnTo>
                        <a:pt x="2279" y="1949"/>
                      </a:lnTo>
                      <a:lnTo>
                        <a:pt x="2281" y="1947"/>
                      </a:lnTo>
                      <a:lnTo>
                        <a:pt x="2284" y="1943"/>
                      </a:lnTo>
                      <a:lnTo>
                        <a:pt x="2285" y="1941"/>
                      </a:lnTo>
                      <a:lnTo>
                        <a:pt x="2285" y="1940"/>
                      </a:lnTo>
                      <a:lnTo>
                        <a:pt x="2284" y="1931"/>
                      </a:lnTo>
                      <a:lnTo>
                        <a:pt x="2284" y="1929"/>
                      </a:lnTo>
                      <a:lnTo>
                        <a:pt x="2281" y="1925"/>
                      </a:lnTo>
                      <a:lnTo>
                        <a:pt x="2279" y="1922"/>
                      </a:lnTo>
                      <a:lnTo>
                        <a:pt x="2278" y="1920"/>
                      </a:lnTo>
                      <a:lnTo>
                        <a:pt x="2279" y="1919"/>
                      </a:lnTo>
                      <a:lnTo>
                        <a:pt x="2282" y="1917"/>
                      </a:lnTo>
                      <a:lnTo>
                        <a:pt x="2287" y="1911"/>
                      </a:lnTo>
                      <a:lnTo>
                        <a:pt x="2294" y="1900"/>
                      </a:lnTo>
                      <a:lnTo>
                        <a:pt x="2296" y="1897"/>
                      </a:lnTo>
                      <a:lnTo>
                        <a:pt x="2296" y="1896"/>
                      </a:lnTo>
                      <a:lnTo>
                        <a:pt x="2297" y="1890"/>
                      </a:lnTo>
                      <a:lnTo>
                        <a:pt x="2299" y="1887"/>
                      </a:lnTo>
                      <a:lnTo>
                        <a:pt x="2299" y="1884"/>
                      </a:lnTo>
                      <a:lnTo>
                        <a:pt x="2294" y="1878"/>
                      </a:lnTo>
                      <a:lnTo>
                        <a:pt x="2291" y="1876"/>
                      </a:lnTo>
                      <a:lnTo>
                        <a:pt x="2288" y="1875"/>
                      </a:lnTo>
                      <a:lnTo>
                        <a:pt x="2288" y="1873"/>
                      </a:lnTo>
                      <a:lnTo>
                        <a:pt x="2293" y="1873"/>
                      </a:lnTo>
                      <a:lnTo>
                        <a:pt x="2294" y="1872"/>
                      </a:lnTo>
                      <a:lnTo>
                        <a:pt x="2305" y="1864"/>
                      </a:lnTo>
                      <a:lnTo>
                        <a:pt x="2307" y="1863"/>
                      </a:lnTo>
                      <a:lnTo>
                        <a:pt x="2310" y="1860"/>
                      </a:lnTo>
                      <a:lnTo>
                        <a:pt x="2320" y="1855"/>
                      </a:lnTo>
                      <a:lnTo>
                        <a:pt x="2322" y="1855"/>
                      </a:lnTo>
                      <a:lnTo>
                        <a:pt x="2323" y="1857"/>
                      </a:lnTo>
                      <a:lnTo>
                        <a:pt x="2328" y="1857"/>
                      </a:lnTo>
                      <a:lnTo>
                        <a:pt x="2332" y="1852"/>
                      </a:lnTo>
                      <a:lnTo>
                        <a:pt x="2334" y="1853"/>
                      </a:lnTo>
                      <a:lnTo>
                        <a:pt x="2335" y="1857"/>
                      </a:lnTo>
                      <a:lnTo>
                        <a:pt x="2338" y="1857"/>
                      </a:lnTo>
                      <a:lnTo>
                        <a:pt x="2341" y="1855"/>
                      </a:lnTo>
                      <a:lnTo>
                        <a:pt x="2349" y="1855"/>
                      </a:lnTo>
                      <a:lnTo>
                        <a:pt x="2360" y="1858"/>
                      </a:lnTo>
                      <a:lnTo>
                        <a:pt x="2361" y="1858"/>
                      </a:lnTo>
                      <a:lnTo>
                        <a:pt x="2361" y="1860"/>
                      </a:lnTo>
                      <a:lnTo>
                        <a:pt x="2367" y="1866"/>
                      </a:lnTo>
                      <a:lnTo>
                        <a:pt x="2369" y="1867"/>
                      </a:lnTo>
                      <a:lnTo>
                        <a:pt x="2372" y="1867"/>
                      </a:lnTo>
                      <a:lnTo>
                        <a:pt x="2373" y="1870"/>
                      </a:lnTo>
                      <a:lnTo>
                        <a:pt x="2373" y="1872"/>
                      </a:lnTo>
                      <a:lnTo>
                        <a:pt x="2369" y="1876"/>
                      </a:lnTo>
                      <a:lnTo>
                        <a:pt x="2364" y="1882"/>
                      </a:lnTo>
                      <a:lnTo>
                        <a:pt x="2364" y="1884"/>
                      </a:lnTo>
                      <a:lnTo>
                        <a:pt x="2366" y="1885"/>
                      </a:lnTo>
                      <a:lnTo>
                        <a:pt x="2366" y="1887"/>
                      </a:lnTo>
                      <a:lnTo>
                        <a:pt x="2366" y="1888"/>
                      </a:lnTo>
                      <a:lnTo>
                        <a:pt x="2363" y="1891"/>
                      </a:lnTo>
                      <a:lnTo>
                        <a:pt x="2363" y="1893"/>
                      </a:lnTo>
                      <a:lnTo>
                        <a:pt x="2358" y="1899"/>
                      </a:lnTo>
                      <a:lnTo>
                        <a:pt x="2358" y="1902"/>
                      </a:lnTo>
                      <a:lnTo>
                        <a:pt x="2357" y="1914"/>
                      </a:lnTo>
                      <a:lnTo>
                        <a:pt x="2358" y="1916"/>
                      </a:lnTo>
                      <a:lnTo>
                        <a:pt x="2360" y="1916"/>
                      </a:lnTo>
                      <a:lnTo>
                        <a:pt x="2361" y="1914"/>
                      </a:lnTo>
                      <a:lnTo>
                        <a:pt x="2363" y="1906"/>
                      </a:lnTo>
                      <a:lnTo>
                        <a:pt x="2361" y="1900"/>
                      </a:lnTo>
                      <a:lnTo>
                        <a:pt x="2366" y="1893"/>
                      </a:lnTo>
                      <a:lnTo>
                        <a:pt x="2370" y="1888"/>
                      </a:lnTo>
                      <a:lnTo>
                        <a:pt x="2372" y="1888"/>
                      </a:lnTo>
                      <a:lnTo>
                        <a:pt x="2373" y="1888"/>
                      </a:lnTo>
                      <a:lnTo>
                        <a:pt x="2376" y="1887"/>
                      </a:lnTo>
                      <a:lnTo>
                        <a:pt x="2378" y="1887"/>
                      </a:lnTo>
                      <a:lnTo>
                        <a:pt x="2378" y="1885"/>
                      </a:lnTo>
                      <a:lnTo>
                        <a:pt x="2378" y="1882"/>
                      </a:lnTo>
                      <a:lnTo>
                        <a:pt x="2378" y="1878"/>
                      </a:lnTo>
                      <a:lnTo>
                        <a:pt x="2379" y="1876"/>
                      </a:lnTo>
                      <a:lnTo>
                        <a:pt x="2381" y="1876"/>
                      </a:lnTo>
                      <a:lnTo>
                        <a:pt x="2388" y="1882"/>
                      </a:lnTo>
                      <a:lnTo>
                        <a:pt x="2390" y="1885"/>
                      </a:lnTo>
                      <a:lnTo>
                        <a:pt x="2391" y="1888"/>
                      </a:lnTo>
                      <a:lnTo>
                        <a:pt x="2393" y="1888"/>
                      </a:lnTo>
                      <a:lnTo>
                        <a:pt x="2394" y="1887"/>
                      </a:lnTo>
                      <a:lnTo>
                        <a:pt x="2394" y="1885"/>
                      </a:lnTo>
                      <a:lnTo>
                        <a:pt x="2394" y="1884"/>
                      </a:lnTo>
                      <a:lnTo>
                        <a:pt x="2390" y="1875"/>
                      </a:lnTo>
                      <a:lnTo>
                        <a:pt x="2385" y="1870"/>
                      </a:lnTo>
                      <a:lnTo>
                        <a:pt x="2384" y="1869"/>
                      </a:lnTo>
                      <a:lnTo>
                        <a:pt x="2381" y="1869"/>
                      </a:lnTo>
                      <a:lnTo>
                        <a:pt x="2381" y="1867"/>
                      </a:lnTo>
                      <a:lnTo>
                        <a:pt x="2391" y="1853"/>
                      </a:lnTo>
                      <a:lnTo>
                        <a:pt x="2403" y="1853"/>
                      </a:lnTo>
                      <a:lnTo>
                        <a:pt x="2410" y="1855"/>
                      </a:lnTo>
                      <a:lnTo>
                        <a:pt x="2411" y="1855"/>
                      </a:lnTo>
                      <a:lnTo>
                        <a:pt x="2416" y="1860"/>
                      </a:lnTo>
                      <a:lnTo>
                        <a:pt x="2416" y="1870"/>
                      </a:lnTo>
                      <a:lnTo>
                        <a:pt x="2413" y="1876"/>
                      </a:lnTo>
                      <a:lnTo>
                        <a:pt x="2411" y="1879"/>
                      </a:lnTo>
                      <a:lnTo>
                        <a:pt x="2410" y="1879"/>
                      </a:lnTo>
                      <a:lnTo>
                        <a:pt x="2408" y="1882"/>
                      </a:lnTo>
                      <a:lnTo>
                        <a:pt x="2407" y="1884"/>
                      </a:lnTo>
                      <a:lnTo>
                        <a:pt x="2408" y="1885"/>
                      </a:lnTo>
                      <a:lnTo>
                        <a:pt x="2411" y="1885"/>
                      </a:lnTo>
                      <a:lnTo>
                        <a:pt x="2416" y="1882"/>
                      </a:lnTo>
                      <a:lnTo>
                        <a:pt x="2419" y="1879"/>
                      </a:lnTo>
                      <a:lnTo>
                        <a:pt x="2420" y="1876"/>
                      </a:lnTo>
                      <a:lnTo>
                        <a:pt x="2422" y="1873"/>
                      </a:lnTo>
                      <a:lnTo>
                        <a:pt x="2423" y="1873"/>
                      </a:lnTo>
                      <a:lnTo>
                        <a:pt x="2425" y="1875"/>
                      </a:lnTo>
                      <a:lnTo>
                        <a:pt x="2426" y="1878"/>
                      </a:lnTo>
                      <a:lnTo>
                        <a:pt x="2428" y="1882"/>
                      </a:lnTo>
                      <a:lnTo>
                        <a:pt x="2428" y="1884"/>
                      </a:lnTo>
                      <a:lnTo>
                        <a:pt x="2431" y="1882"/>
                      </a:lnTo>
                      <a:lnTo>
                        <a:pt x="2432" y="1881"/>
                      </a:lnTo>
                      <a:lnTo>
                        <a:pt x="2432" y="1879"/>
                      </a:lnTo>
                      <a:lnTo>
                        <a:pt x="2429" y="1875"/>
                      </a:lnTo>
                      <a:lnTo>
                        <a:pt x="2428" y="1870"/>
                      </a:lnTo>
                      <a:lnTo>
                        <a:pt x="2428" y="1869"/>
                      </a:lnTo>
                      <a:lnTo>
                        <a:pt x="2426" y="1864"/>
                      </a:lnTo>
                      <a:lnTo>
                        <a:pt x="2426" y="1861"/>
                      </a:lnTo>
                      <a:lnTo>
                        <a:pt x="2428" y="1860"/>
                      </a:lnTo>
                      <a:lnTo>
                        <a:pt x="2428" y="1858"/>
                      </a:lnTo>
                      <a:lnTo>
                        <a:pt x="2431" y="1857"/>
                      </a:lnTo>
                      <a:lnTo>
                        <a:pt x="2432" y="1857"/>
                      </a:lnTo>
                      <a:lnTo>
                        <a:pt x="2434" y="1857"/>
                      </a:lnTo>
                      <a:lnTo>
                        <a:pt x="2435" y="1858"/>
                      </a:lnTo>
                      <a:lnTo>
                        <a:pt x="2435" y="1860"/>
                      </a:lnTo>
                      <a:lnTo>
                        <a:pt x="2440" y="1878"/>
                      </a:lnTo>
                      <a:lnTo>
                        <a:pt x="2443" y="1879"/>
                      </a:lnTo>
                      <a:lnTo>
                        <a:pt x="2446" y="1888"/>
                      </a:lnTo>
                      <a:lnTo>
                        <a:pt x="2449" y="1890"/>
                      </a:lnTo>
                      <a:lnTo>
                        <a:pt x="2449" y="1876"/>
                      </a:lnTo>
                      <a:lnTo>
                        <a:pt x="2447" y="1873"/>
                      </a:lnTo>
                      <a:lnTo>
                        <a:pt x="2446" y="1869"/>
                      </a:lnTo>
                      <a:lnTo>
                        <a:pt x="2447" y="1864"/>
                      </a:lnTo>
                      <a:lnTo>
                        <a:pt x="2449" y="1864"/>
                      </a:lnTo>
                      <a:lnTo>
                        <a:pt x="2452" y="1867"/>
                      </a:lnTo>
                      <a:lnTo>
                        <a:pt x="2452" y="1869"/>
                      </a:lnTo>
                      <a:lnTo>
                        <a:pt x="2453" y="1878"/>
                      </a:lnTo>
                      <a:close/>
                      <a:moveTo>
                        <a:pt x="3653" y="2574"/>
                      </a:moveTo>
                      <a:lnTo>
                        <a:pt x="3656" y="2580"/>
                      </a:lnTo>
                      <a:lnTo>
                        <a:pt x="3657" y="2582"/>
                      </a:lnTo>
                      <a:lnTo>
                        <a:pt x="3657" y="2583"/>
                      </a:lnTo>
                      <a:lnTo>
                        <a:pt x="3651" y="2588"/>
                      </a:lnTo>
                      <a:lnTo>
                        <a:pt x="3650" y="2591"/>
                      </a:lnTo>
                      <a:lnTo>
                        <a:pt x="3645" y="2591"/>
                      </a:lnTo>
                      <a:lnTo>
                        <a:pt x="3638" y="2595"/>
                      </a:lnTo>
                      <a:lnTo>
                        <a:pt x="3636" y="2601"/>
                      </a:lnTo>
                      <a:lnTo>
                        <a:pt x="3636" y="2603"/>
                      </a:lnTo>
                      <a:lnTo>
                        <a:pt x="3638" y="2603"/>
                      </a:lnTo>
                      <a:lnTo>
                        <a:pt x="3639" y="2603"/>
                      </a:lnTo>
                      <a:lnTo>
                        <a:pt x="3642" y="2601"/>
                      </a:lnTo>
                      <a:lnTo>
                        <a:pt x="3642" y="2600"/>
                      </a:lnTo>
                      <a:lnTo>
                        <a:pt x="3644" y="2597"/>
                      </a:lnTo>
                      <a:lnTo>
                        <a:pt x="3647" y="2595"/>
                      </a:lnTo>
                      <a:lnTo>
                        <a:pt x="3651" y="2594"/>
                      </a:lnTo>
                      <a:lnTo>
                        <a:pt x="3657" y="2589"/>
                      </a:lnTo>
                      <a:lnTo>
                        <a:pt x="3660" y="2589"/>
                      </a:lnTo>
                      <a:lnTo>
                        <a:pt x="3662" y="2589"/>
                      </a:lnTo>
                      <a:lnTo>
                        <a:pt x="3668" y="2600"/>
                      </a:lnTo>
                      <a:lnTo>
                        <a:pt x="3669" y="2600"/>
                      </a:lnTo>
                      <a:lnTo>
                        <a:pt x="3680" y="2607"/>
                      </a:lnTo>
                      <a:lnTo>
                        <a:pt x="3680" y="2609"/>
                      </a:lnTo>
                      <a:lnTo>
                        <a:pt x="3680" y="2612"/>
                      </a:lnTo>
                      <a:lnTo>
                        <a:pt x="3686" y="2617"/>
                      </a:lnTo>
                      <a:lnTo>
                        <a:pt x="3688" y="2620"/>
                      </a:lnTo>
                      <a:lnTo>
                        <a:pt x="3688" y="2623"/>
                      </a:lnTo>
                      <a:lnTo>
                        <a:pt x="3686" y="2629"/>
                      </a:lnTo>
                      <a:lnTo>
                        <a:pt x="3683" y="2635"/>
                      </a:lnTo>
                      <a:lnTo>
                        <a:pt x="3682" y="2636"/>
                      </a:lnTo>
                      <a:lnTo>
                        <a:pt x="3674" y="2638"/>
                      </a:lnTo>
                      <a:lnTo>
                        <a:pt x="3666" y="2627"/>
                      </a:lnTo>
                      <a:lnTo>
                        <a:pt x="3663" y="2627"/>
                      </a:lnTo>
                      <a:lnTo>
                        <a:pt x="3663" y="2630"/>
                      </a:lnTo>
                      <a:lnTo>
                        <a:pt x="3663" y="2632"/>
                      </a:lnTo>
                      <a:lnTo>
                        <a:pt x="3665" y="2633"/>
                      </a:lnTo>
                      <a:lnTo>
                        <a:pt x="3668" y="2638"/>
                      </a:lnTo>
                      <a:lnTo>
                        <a:pt x="3671" y="2645"/>
                      </a:lnTo>
                      <a:lnTo>
                        <a:pt x="3672" y="2648"/>
                      </a:lnTo>
                      <a:lnTo>
                        <a:pt x="3672" y="2650"/>
                      </a:lnTo>
                      <a:lnTo>
                        <a:pt x="3665" y="2651"/>
                      </a:lnTo>
                      <a:lnTo>
                        <a:pt x="3653" y="2645"/>
                      </a:lnTo>
                      <a:lnTo>
                        <a:pt x="3651" y="2645"/>
                      </a:lnTo>
                      <a:lnTo>
                        <a:pt x="3647" y="2638"/>
                      </a:lnTo>
                      <a:lnTo>
                        <a:pt x="3645" y="2635"/>
                      </a:lnTo>
                      <a:lnTo>
                        <a:pt x="3644" y="2629"/>
                      </a:lnTo>
                      <a:lnTo>
                        <a:pt x="3642" y="2627"/>
                      </a:lnTo>
                      <a:lnTo>
                        <a:pt x="3638" y="2620"/>
                      </a:lnTo>
                      <a:lnTo>
                        <a:pt x="3636" y="2617"/>
                      </a:lnTo>
                      <a:lnTo>
                        <a:pt x="3633" y="2615"/>
                      </a:lnTo>
                      <a:lnTo>
                        <a:pt x="3633" y="2617"/>
                      </a:lnTo>
                      <a:lnTo>
                        <a:pt x="3632" y="2617"/>
                      </a:lnTo>
                      <a:lnTo>
                        <a:pt x="3632" y="2618"/>
                      </a:lnTo>
                      <a:lnTo>
                        <a:pt x="3633" y="2618"/>
                      </a:lnTo>
                      <a:lnTo>
                        <a:pt x="3635" y="2624"/>
                      </a:lnTo>
                      <a:lnTo>
                        <a:pt x="3635" y="2627"/>
                      </a:lnTo>
                      <a:lnTo>
                        <a:pt x="3638" y="2629"/>
                      </a:lnTo>
                      <a:lnTo>
                        <a:pt x="3642" y="2636"/>
                      </a:lnTo>
                      <a:lnTo>
                        <a:pt x="3641" y="2638"/>
                      </a:lnTo>
                      <a:lnTo>
                        <a:pt x="3641" y="2641"/>
                      </a:lnTo>
                      <a:lnTo>
                        <a:pt x="3642" y="2645"/>
                      </a:lnTo>
                      <a:lnTo>
                        <a:pt x="3644" y="2648"/>
                      </a:lnTo>
                      <a:lnTo>
                        <a:pt x="3650" y="2653"/>
                      </a:lnTo>
                      <a:lnTo>
                        <a:pt x="3654" y="2653"/>
                      </a:lnTo>
                      <a:lnTo>
                        <a:pt x="3659" y="2653"/>
                      </a:lnTo>
                      <a:lnTo>
                        <a:pt x="3660" y="2654"/>
                      </a:lnTo>
                      <a:lnTo>
                        <a:pt x="3663" y="2656"/>
                      </a:lnTo>
                      <a:lnTo>
                        <a:pt x="3668" y="2656"/>
                      </a:lnTo>
                      <a:lnTo>
                        <a:pt x="3671" y="2656"/>
                      </a:lnTo>
                      <a:lnTo>
                        <a:pt x="3671" y="2657"/>
                      </a:lnTo>
                      <a:lnTo>
                        <a:pt x="3671" y="2660"/>
                      </a:lnTo>
                      <a:lnTo>
                        <a:pt x="3668" y="2665"/>
                      </a:lnTo>
                      <a:lnTo>
                        <a:pt x="3666" y="2668"/>
                      </a:lnTo>
                      <a:lnTo>
                        <a:pt x="3666" y="2677"/>
                      </a:lnTo>
                      <a:lnTo>
                        <a:pt x="3666" y="2682"/>
                      </a:lnTo>
                      <a:lnTo>
                        <a:pt x="3662" y="2695"/>
                      </a:lnTo>
                      <a:lnTo>
                        <a:pt x="3660" y="2698"/>
                      </a:lnTo>
                      <a:lnTo>
                        <a:pt x="3656" y="2698"/>
                      </a:lnTo>
                      <a:lnTo>
                        <a:pt x="3654" y="2698"/>
                      </a:lnTo>
                      <a:lnTo>
                        <a:pt x="3644" y="2695"/>
                      </a:lnTo>
                      <a:lnTo>
                        <a:pt x="3641" y="2692"/>
                      </a:lnTo>
                      <a:lnTo>
                        <a:pt x="3641" y="2691"/>
                      </a:lnTo>
                      <a:lnTo>
                        <a:pt x="3639" y="2686"/>
                      </a:lnTo>
                      <a:lnTo>
                        <a:pt x="3635" y="2676"/>
                      </a:lnTo>
                      <a:lnTo>
                        <a:pt x="3630" y="2668"/>
                      </a:lnTo>
                      <a:lnTo>
                        <a:pt x="3627" y="2663"/>
                      </a:lnTo>
                      <a:lnTo>
                        <a:pt x="3624" y="2656"/>
                      </a:lnTo>
                      <a:lnTo>
                        <a:pt x="3622" y="2651"/>
                      </a:lnTo>
                      <a:lnTo>
                        <a:pt x="3619" y="2647"/>
                      </a:lnTo>
                      <a:lnTo>
                        <a:pt x="3616" y="2647"/>
                      </a:lnTo>
                      <a:lnTo>
                        <a:pt x="3612" y="2647"/>
                      </a:lnTo>
                      <a:lnTo>
                        <a:pt x="3612" y="2642"/>
                      </a:lnTo>
                      <a:lnTo>
                        <a:pt x="3609" y="2642"/>
                      </a:lnTo>
                      <a:lnTo>
                        <a:pt x="3609" y="2644"/>
                      </a:lnTo>
                      <a:lnTo>
                        <a:pt x="3609" y="2645"/>
                      </a:lnTo>
                      <a:lnTo>
                        <a:pt x="3610" y="2650"/>
                      </a:lnTo>
                      <a:lnTo>
                        <a:pt x="3613" y="2656"/>
                      </a:lnTo>
                      <a:lnTo>
                        <a:pt x="3615" y="2656"/>
                      </a:lnTo>
                      <a:lnTo>
                        <a:pt x="3616" y="2656"/>
                      </a:lnTo>
                      <a:lnTo>
                        <a:pt x="3618" y="2657"/>
                      </a:lnTo>
                      <a:lnTo>
                        <a:pt x="3618" y="2659"/>
                      </a:lnTo>
                      <a:lnTo>
                        <a:pt x="3618" y="2660"/>
                      </a:lnTo>
                      <a:lnTo>
                        <a:pt x="3616" y="2659"/>
                      </a:lnTo>
                      <a:lnTo>
                        <a:pt x="3615" y="2659"/>
                      </a:lnTo>
                      <a:lnTo>
                        <a:pt x="3613" y="2659"/>
                      </a:lnTo>
                      <a:lnTo>
                        <a:pt x="3612" y="2660"/>
                      </a:lnTo>
                      <a:lnTo>
                        <a:pt x="3610" y="2662"/>
                      </a:lnTo>
                      <a:lnTo>
                        <a:pt x="3609" y="2667"/>
                      </a:lnTo>
                      <a:lnTo>
                        <a:pt x="3609" y="2668"/>
                      </a:lnTo>
                      <a:lnTo>
                        <a:pt x="3609" y="2673"/>
                      </a:lnTo>
                      <a:lnTo>
                        <a:pt x="3607" y="2674"/>
                      </a:lnTo>
                      <a:lnTo>
                        <a:pt x="3606" y="2677"/>
                      </a:lnTo>
                      <a:lnTo>
                        <a:pt x="3601" y="2676"/>
                      </a:lnTo>
                      <a:lnTo>
                        <a:pt x="3601" y="2677"/>
                      </a:lnTo>
                      <a:lnTo>
                        <a:pt x="3600" y="2677"/>
                      </a:lnTo>
                      <a:lnTo>
                        <a:pt x="3600" y="2679"/>
                      </a:lnTo>
                      <a:lnTo>
                        <a:pt x="3598" y="2680"/>
                      </a:lnTo>
                      <a:lnTo>
                        <a:pt x="3597" y="2680"/>
                      </a:lnTo>
                      <a:lnTo>
                        <a:pt x="3595" y="2679"/>
                      </a:lnTo>
                      <a:lnTo>
                        <a:pt x="3594" y="2680"/>
                      </a:lnTo>
                      <a:lnTo>
                        <a:pt x="3594" y="2682"/>
                      </a:lnTo>
                      <a:lnTo>
                        <a:pt x="3592" y="2682"/>
                      </a:lnTo>
                      <a:lnTo>
                        <a:pt x="3591" y="2682"/>
                      </a:lnTo>
                      <a:lnTo>
                        <a:pt x="3589" y="2683"/>
                      </a:lnTo>
                      <a:lnTo>
                        <a:pt x="3589" y="2682"/>
                      </a:lnTo>
                      <a:lnTo>
                        <a:pt x="3586" y="2679"/>
                      </a:lnTo>
                      <a:lnTo>
                        <a:pt x="3582" y="2674"/>
                      </a:lnTo>
                      <a:lnTo>
                        <a:pt x="3579" y="2671"/>
                      </a:lnTo>
                      <a:lnTo>
                        <a:pt x="3579" y="2670"/>
                      </a:lnTo>
                      <a:lnTo>
                        <a:pt x="3580" y="2667"/>
                      </a:lnTo>
                      <a:lnTo>
                        <a:pt x="3579" y="2662"/>
                      </a:lnTo>
                      <a:lnTo>
                        <a:pt x="3577" y="2659"/>
                      </a:lnTo>
                      <a:lnTo>
                        <a:pt x="3577" y="2653"/>
                      </a:lnTo>
                      <a:lnTo>
                        <a:pt x="3577" y="2651"/>
                      </a:lnTo>
                      <a:lnTo>
                        <a:pt x="3577" y="2650"/>
                      </a:lnTo>
                      <a:lnTo>
                        <a:pt x="3580" y="2648"/>
                      </a:lnTo>
                      <a:lnTo>
                        <a:pt x="3579" y="2641"/>
                      </a:lnTo>
                      <a:lnTo>
                        <a:pt x="3577" y="2635"/>
                      </a:lnTo>
                      <a:lnTo>
                        <a:pt x="3576" y="2633"/>
                      </a:lnTo>
                      <a:lnTo>
                        <a:pt x="3572" y="2632"/>
                      </a:lnTo>
                      <a:lnTo>
                        <a:pt x="3571" y="2629"/>
                      </a:lnTo>
                      <a:lnTo>
                        <a:pt x="3571" y="2615"/>
                      </a:lnTo>
                      <a:lnTo>
                        <a:pt x="3571" y="2609"/>
                      </a:lnTo>
                      <a:lnTo>
                        <a:pt x="3572" y="2607"/>
                      </a:lnTo>
                      <a:lnTo>
                        <a:pt x="3574" y="2606"/>
                      </a:lnTo>
                      <a:lnTo>
                        <a:pt x="3572" y="2598"/>
                      </a:lnTo>
                      <a:lnTo>
                        <a:pt x="3572" y="2597"/>
                      </a:lnTo>
                      <a:lnTo>
                        <a:pt x="3571" y="2597"/>
                      </a:lnTo>
                      <a:lnTo>
                        <a:pt x="3568" y="2591"/>
                      </a:lnTo>
                      <a:lnTo>
                        <a:pt x="3568" y="2588"/>
                      </a:lnTo>
                      <a:lnTo>
                        <a:pt x="3569" y="2585"/>
                      </a:lnTo>
                      <a:lnTo>
                        <a:pt x="3566" y="2580"/>
                      </a:lnTo>
                      <a:lnTo>
                        <a:pt x="3565" y="2580"/>
                      </a:lnTo>
                      <a:lnTo>
                        <a:pt x="3563" y="2579"/>
                      </a:lnTo>
                      <a:lnTo>
                        <a:pt x="3565" y="2577"/>
                      </a:lnTo>
                      <a:lnTo>
                        <a:pt x="3572" y="2564"/>
                      </a:lnTo>
                      <a:lnTo>
                        <a:pt x="3574" y="2559"/>
                      </a:lnTo>
                      <a:lnTo>
                        <a:pt x="3576" y="2558"/>
                      </a:lnTo>
                      <a:lnTo>
                        <a:pt x="3579" y="2556"/>
                      </a:lnTo>
                      <a:lnTo>
                        <a:pt x="3582" y="2556"/>
                      </a:lnTo>
                      <a:lnTo>
                        <a:pt x="3583" y="2558"/>
                      </a:lnTo>
                      <a:lnTo>
                        <a:pt x="3583" y="2559"/>
                      </a:lnTo>
                      <a:lnTo>
                        <a:pt x="3589" y="2556"/>
                      </a:lnTo>
                      <a:lnTo>
                        <a:pt x="3597" y="2547"/>
                      </a:lnTo>
                      <a:lnTo>
                        <a:pt x="3600" y="2541"/>
                      </a:lnTo>
                      <a:lnTo>
                        <a:pt x="3601" y="2539"/>
                      </a:lnTo>
                      <a:lnTo>
                        <a:pt x="3606" y="2541"/>
                      </a:lnTo>
                      <a:lnTo>
                        <a:pt x="3607" y="2542"/>
                      </a:lnTo>
                      <a:lnTo>
                        <a:pt x="3606" y="2544"/>
                      </a:lnTo>
                      <a:lnTo>
                        <a:pt x="3604" y="2548"/>
                      </a:lnTo>
                      <a:lnTo>
                        <a:pt x="3604" y="2550"/>
                      </a:lnTo>
                      <a:lnTo>
                        <a:pt x="3604" y="2559"/>
                      </a:lnTo>
                      <a:lnTo>
                        <a:pt x="3607" y="2559"/>
                      </a:lnTo>
                      <a:lnTo>
                        <a:pt x="3607" y="2558"/>
                      </a:lnTo>
                      <a:lnTo>
                        <a:pt x="3607" y="2556"/>
                      </a:lnTo>
                      <a:lnTo>
                        <a:pt x="3613" y="2553"/>
                      </a:lnTo>
                      <a:lnTo>
                        <a:pt x="3615" y="2553"/>
                      </a:lnTo>
                      <a:lnTo>
                        <a:pt x="3622" y="2558"/>
                      </a:lnTo>
                      <a:lnTo>
                        <a:pt x="3621" y="2559"/>
                      </a:lnTo>
                      <a:lnTo>
                        <a:pt x="3625" y="2562"/>
                      </a:lnTo>
                      <a:lnTo>
                        <a:pt x="3627" y="2561"/>
                      </a:lnTo>
                      <a:lnTo>
                        <a:pt x="3633" y="2558"/>
                      </a:lnTo>
                      <a:lnTo>
                        <a:pt x="3641" y="2556"/>
                      </a:lnTo>
                      <a:lnTo>
                        <a:pt x="3644" y="2556"/>
                      </a:lnTo>
                      <a:lnTo>
                        <a:pt x="3644" y="2558"/>
                      </a:lnTo>
                      <a:lnTo>
                        <a:pt x="3644" y="2561"/>
                      </a:lnTo>
                      <a:lnTo>
                        <a:pt x="3645" y="2565"/>
                      </a:lnTo>
                      <a:lnTo>
                        <a:pt x="3645" y="2567"/>
                      </a:lnTo>
                      <a:lnTo>
                        <a:pt x="3651" y="2571"/>
                      </a:lnTo>
                      <a:lnTo>
                        <a:pt x="3653" y="2574"/>
                      </a:lnTo>
                      <a:close/>
                      <a:moveTo>
                        <a:pt x="3713" y="2610"/>
                      </a:moveTo>
                      <a:lnTo>
                        <a:pt x="3713" y="2612"/>
                      </a:lnTo>
                      <a:lnTo>
                        <a:pt x="3715" y="2612"/>
                      </a:lnTo>
                      <a:lnTo>
                        <a:pt x="3718" y="2614"/>
                      </a:lnTo>
                      <a:lnTo>
                        <a:pt x="3721" y="2612"/>
                      </a:lnTo>
                      <a:lnTo>
                        <a:pt x="3722" y="2612"/>
                      </a:lnTo>
                      <a:lnTo>
                        <a:pt x="3725" y="2612"/>
                      </a:lnTo>
                      <a:lnTo>
                        <a:pt x="3725" y="2614"/>
                      </a:lnTo>
                      <a:lnTo>
                        <a:pt x="3727" y="2615"/>
                      </a:lnTo>
                      <a:lnTo>
                        <a:pt x="3728" y="2617"/>
                      </a:lnTo>
                      <a:lnTo>
                        <a:pt x="3730" y="2617"/>
                      </a:lnTo>
                      <a:lnTo>
                        <a:pt x="3731" y="2618"/>
                      </a:lnTo>
                      <a:lnTo>
                        <a:pt x="3735" y="2620"/>
                      </a:lnTo>
                      <a:lnTo>
                        <a:pt x="3735" y="2621"/>
                      </a:lnTo>
                      <a:lnTo>
                        <a:pt x="3736" y="2624"/>
                      </a:lnTo>
                      <a:lnTo>
                        <a:pt x="3739" y="2626"/>
                      </a:lnTo>
                      <a:lnTo>
                        <a:pt x="3741" y="2626"/>
                      </a:lnTo>
                      <a:lnTo>
                        <a:pt x="3745" y="2627"/>
                      </a:lnTo>
                      <a:lnTo>
                        <a:pt x="3748" y="2627"/>
                      </a:lnTo>
                      <a:lnTo>
                        <a:pt x="3751" y="2629"/>
                      </a:lnTo>
                      <a:lnTo>
                        <a:pt x="3750" y="2633"/>
                      </a:lnTo>
                      <a:lnTo>
                        <a:pt x="3748" y="2633"/>
                      </a:lnTo>
                      <a:lnTo>
                        <a:pt x="3747" y="2635"/>
                      </a:lnTo>
                      <a:lnTo>
                        <a:pt x="3745" y="2639"/>
                      </a:lnTo>
                      <a:lnTo>
                        <a:pt x="3745" y="2642"/>
                      </a:lnTo>
                      <a:lnTo>
                        <a:pt x="3747" y="2645"/>
                      </a:lnTo>
                      <a:lnTo>
                        <a:pt x="3747" y="2651"/>
                      </a:lnTo>
                      <a:lnTo>
                        <a:pt x="3747" y="2653"/>
                      </a:lnTo>
                      <a:lnTo>
                        <a:pt x="3747" y="2654"/>
                      </a:lnTo>
                      <a:lnTo>
                        <a:pt x="3745" y="2654"/>
                      </a:lnTo>
                      <a:lnTo>
                        <a:pt x="3745" y="2656"/>
                      </a:lnTo>
                      <a:lnTo>
                        <a:pt x="3745" y="2657"/>
                      </a:lnTo>
                      <a:lnTo>
                        <a:pt x="3745" y="2659"/>
                      </a:lnTo>
                      <a:lnTo>
                        <a:pt x="3748" y="2665"/>
                      </a:lnTo>
                      <a:lnTo>
                        <a:pt x="3748" y="2668"/>
                      </a:lnTo>
                      <a:lnTo>
                        <a:pt x="3747" y="2670"/>
                      </a:lnTo>
                      <a:lnTo>
                        <a:pt x="3747" y="2671"/>
                      </a:lnTo>
                      <a:lnTo>
                        <a:pt x="3747" y="2677"/>
                      </a:lnTo>
                      <a:lnTo>
                        <a:pt x="3748" y="2680"/>
                      </a:lnTo>
                      <a:lnTo>
                        <a:pt x="3748" y="2686"/>
                      </a:lnTo>
                      <a:lnTo>
                        <a:pt x="3747" y="2688"/>
                      </a:lnTo>
                      <a:lnTo>
                        <a:pt x="3745" y="2689"/>
                      </a:lnTo>
                      <a:lnTo>
                        <a:pt x="3741" y="2703"/>
                      </a:lnTo>
                      <a:lnTo>
                        <a:pt x="3741" y="2707"/>
                      </a:lnTo>
                      <a:lnTo>
                        <a:pt x="3742" y="2710"/>
                      </a:lnTo>
                      <a:lnTo>
                        <a:pt x="3742" y="2712"/>
                      </a:lnTo>
                      <a:lnTo>
                        <a:pt x="3744" y="2712"/>
                      </a:lnTo>
                      <a:lnTo>
                        <a:pt x="3742" y="2715"/>
                      </a:lnTo>
                      <a:lnTo>
                        <a:pt x="3741" y="2720"/>
                      </a:lnTo>
                      <a:lnTo>
                        <a:pt x="3741" y="2721"/>
                      </a:lnTo>
                      <a:lnTo>
                        <a:pt x="3739" y="2721"/>
                      </a:lnTo>
                      <a:lnTo>
                        <a:pt x="3738" y="2720"/>
                      </a:lnTo>
                      <a:lnTo>
                        <a:pt x="3739" y="2715"/>
                      </a:lnTo>
                      <a:lnTo>
                        <a:pt x="3739" y="2713"/>
                      </a:lnTo>
                      <a:lnTo>
                        <a:pt x="3739" y="2712"/>
                      </a:lnTo>
                      <a:lnTo>
                        <a:pt x="3739" y="2704"/>
                      </a:lnTo>
                      <a:lnTo>
                        <a:pt x="3736" y="2700"/>
                      </a:lnTo>
                      <a:lnTo>
                        <a:pt x="3736" y="2698"/>
                      </a:lnTo>
                      <a:lnTo>
                        <a:pt x="3736" y="2695"/>
                      </a:lnTo>
                      <a:lnTo>
                        <a:pt x="3738" y="2689"/>
                      </a:lnTo>
                      <a:lnTo>
                        <a:pt x="3739" y="2685"/>
                      </a:lnTo>
                      <a:lnTo>
                        <a:pt x="3739" y="2680"/>
                      </a:lnTo>
                      <a:lnTo>
                        <a:pt x="3738" y="2677"/>
                      </a:lnTo>
                      <a:lnTo>
                        <a:pt x="3736" y="2674"/>
                      </a:lnTo>
                      <a:lnTo>
                        <a:pt x="3736" y="2670"/>
                      </a:lnTo>
                      <a:lnTo>
                        <a:pt x="3738" y="2668"/>
                      </a:lnTo>
                      <a:lnTo>
                        <a:pt x="3738" y="2667"/>
                      </a:lnTo>
                      <a:lnTo>
                        <a:pt x="3736" y="2665"/>
                      </a:lnTo>
                      <a:lnTo>
                        <a:pt x="3735" y="2663"/>
                      </a:lnTo>
                      <a:lnTo>
                        <a:pt x="3733" y="2662"/>
                      </a:lnTo>
                      <a:lnTo>
                        <a:pt x="3731" y="2663"/>
                      </a:lnTo>
                      <a:lnTo>
                        <a:pt x="3731" y="2671"/>
                      </a:lnTo>
                      <a:lnTo>
                        <a:pt x="3733" y="2679"/>
                      </a:lnTo>
                      <a:lnTo>
                        <a:pt x="3733" y="2680"/>
                      </a:lnTo>
                      <a:lnTo>
                        <a:pt x="3731" y="2683"/>
                      </a:lnTo>
                      <a:lnTo>
                        <a:pt x="3727" y="2685"/>
                      </a:lnTo>
                      <a:lnTo>
                        <a:pt x="3727" y="2688"/>
                      </a:lnTo>
                      <a:lnTo>
                        <a:pt x="3727" y="2689"/>
                      </a:lnTo>
                      <a:lnTo>
                        <a:pt x="3730" y="2703"/>
                      </a:lnTo>
                      <a:lnTo>
                        <a:pt x="3731" y="2704"/>
                      </a:lnTo>
                      <a:lnTo>
                        <a:pt x="3733" y="2707"/>
                      </a:lnTo>
                      <a:lnTo>
                        <a:pt x="3733" y="2710"/>
                      </a:lnTo>
                      <a:lnTo>
                        <a:pt x="3733" y="2712"/>
                      </a:lnTo>
                      <a:lnTo>
                        <a:pt x="3730" y="2716"/>
                      </a:lnTo>
                      <a:lnTo>
                        <a:pt x="3730" y="2718"/>
                      </a:lnTo>
                      <a:lnTo>
                        <a:pt x="3730" y="2721"/>
                      </a:lnTo>
                      <a:lnTo>
                        <a:pt x="3730" y="2723"/>
                      </a:lnTo>
                      <a:lnTo>
                        <a:pt x="3730" y="2726"/>
                      </a:lnTo>
                      <a:lnTo>
                        <a:pt x="3730" y="2727"/>
                      </a:lnTo>
                      <a:lnTo>
                        <a:pt x="3730" y="2733"/>
                      </a:lnTo>
                      <a:lnTo>
                        <a:pt x="3725" y="2730"/>
                      </a:lnTo>
                      <a:lnTo>
                        <a:pt x="3724" y="2733"/>
                      </a:lnTo>
                      <a:lnTo>
                        <a:pt x="3724" y="2744"/>
                      </a:lnTo>
                      <a:lnTo>
                        <a:pt x="3722" y="2747"/>
                      </a:lnTo>
                      <a:lnTo>
                        <a:pt x="3722" y="2748"/>
                      </a:lnTo>
                      <a:lnTo>
                        <a:pt x="3712" y="2751"/>
                      </a:lnTo>
                      <a:lnTo>
                        <a:pt x="3710" y="2751"/>
                      </a:lnTo>
                      <a:lnTo>
                        <a:pt x="3709" y="2748"/>
                      </a:lnTo>
                      <a:lnTo>
                        <a:pt x="3709" y="2747"/>
                      </a:lnTo>
                      <a:lnTo>
                        <a:pt x="3707" y="2745"/>
                      </a:lnTo>
                      <a:lnTo>
                        <a:pt x="3704" y="2744"/>
                      </a:lnTo>
                      <a:lnTo>
                        <a:pt x="3703" y="2745"/>
                      </a:lnTo>
                      <a:lnTo>
                        <a:pt x="3703" y="2748"/>
                      </a:lnTo>
                      <a:lnTo>
                        <a:pt x="3698" y="2754"/>
                      </a:lnTo>
                      <a:lnTo>
                        <a:pt x="3692" y="2759"/>
                      </a:lnTo>
                      <a:lnTo>
                        <a:pt x="3688" y="2760"/>
                      </a:lnTo>
                      <a:lnTo>
                        <a:pt x="3677" y="2763"/>
                      </a:lnTo>
                      <a:lnTo>
                        <a:pt x="3672" y="2763"/>
                      </a:lnTo>
                      <a:lnTo>
                        <a:pt x="3669" y="2763"/>
                      </a:lnTo>
                      <a:lnTo>
                        <a:pt x="3669" y="2765"/>
                      </a:lnTo>
                      <a:lnTo>
                        <a:pt x="3668" y="2766"/>
                      </a:lnTo>
                      <a:lnTo>
                        <a:pt x="3657" y="2768"/>
                      </a:lnTo>
                      <a:lnTo>
                        <a:pt x="3657" y="2769"/>
                      </a:lnTo>
                      <a:lnTo>
                        <a:pt x="3656" y="2769"/>
                      </a:lnTo>
                      <a:lnTo>
                        <a:pt x="3650" y="2769"/>
                      </a:lnTo>
                      <a:lnTo>
                        <a:pt x="3648" y="2766"/>
                      </a:lnTo>
                      <a:lnTo>
                        <a:pt x="3651" y="2754"/>
                      </a:lnTo>
                      <a:lnTo>
                        <a:pt x="3657" y="2739"/>
                      </a:lnTo>
                      <a:lnTo>
                        <a:pt x="3659" y="2738"/>
                      </a:lnTo>
                      <a:lnTo>
                        <a:pt x="3663" y="2735"/>
                      </a:lnTo>
                      <a:lnTo>
                        <a:pt x="3666" y="2732"/>
                      </a:lnTo>
                      <a:lnTo>
                        <a:pt x="3672" y="2732"/>
                      </a:lnTo>
                      <a:lnTo>
                        <a:pt x="3672" y="2727"/>
                      </a:lnTo>
                      <a:lnTo>
                        <a:pt x="3671" y="2727"/>
                      </a:lnTo>
                      <a:lnTo>
                        <a:pt x="3669" y="2726"/>
                      </a:lnTo>
                      <a:lnTo>
                        <a:pt x="3674" y="2718"/>
                      </a:lnTo>
                      <a:lnTo>
                        <a:pt x="3675" y="2718"/>
                      </a:lnTo>
                      <a:lnTo>
                        <a:pt x="3677" y="2720"/>
                      </a:lnTo>
                      <a:lnTo>
                        <a:pt x="3677" y="2721"/>
                      </a:lnTo>
                      <a:lnTo>
                        <a:pt x="3678" y="2724"/>
                      </a:lnTo>
                      <a:lnTo>
                        <a:pt x="3682" y="2723"/>
                      </a:lnTo>
                      <a:lnTo>
                        <a:pt x="3680" y="2710"/>
                      </a:lnTo>
                      <a:lnTo>
                        <a:pt x="3678" y="2701"/>
                      </a:lnTo>
                      <a:lnTo>
                        <a:pt x="3680" y="2701"/>
                      </a:lnTo>
                      <a:lnTo>
                        <a:pt x="3680" y="2700"/>
                      </a:lnTo>
                      <a:lnTo>
                        <a:pt x="3682" y="2695"/>
                      </a:lnTo>
                      <a:lnTo>
                        <a:pt x="3680" y="2688"/>
                      </a:lnTo>
                      <a:lnTo>
                        <a:pt x="3680" y="2686"/>
                      </a:lnTo>
                      <a:lnTo>
                        <a:pt x="3683" y="2676"/>
                      </a:lnTo>
                      <a:lnTo>
                        <a:pt x="3683" y="2674"/>
                      </a:lnTo>
                      <a:lnTo>
                        <a:pt x="3683" y="2673"/>
                      </a:lnTo>
                      <a:lnTo>
                        <a:pt x="3683" y="2671"/>
                      </a:lnTo>
                      <a:lnTo>
                        <a:pt x="3683" y="2670"/>
                      </a:lnTo>
                      <a:lnTo>
                        <a:pt x="3685" y="2665"/>
                      </a:lnTo>
                      <a:lnTo>
                        <a:pt x="3688" y="2662"/>
                      </a:lnTo>
                      <a:lnTo>
                        <a:pt x="3692" y="2656"/>
                      </a:lnTo>
                      <a:lnTo>
                        <a:pt x="3694" y="2648"/>
                      </a:lnTo>
                      <a:lnTo>
                        <a:pt x="3694" y="2647"/>
                      </a:lnTo>
                      <a:lnTo>
                        <a:pt x="3694" y="2645"/>
                      </a:lnTo>
                      <a:lnTo>
                        <a:pt x="3697" y="2633"/>
                      </a:lnTo>
                      <a:lnTo>
                        <a:pt x="3698" y="2632"/>
                      </a:lnTo>
                      <a:lnTo>
                        <a:pt x="3698" y="2630"/>
                      </a:lnTo>
                      <a:lnTo>
                        <a:pt x="3700" y="2621"/>
                      </a:lnTo>
                      <a:lnTo>
                        <a:pt x="3703" y="2620"/>
                      </a:lnTo>
                      <a:lnTo>
                        <a:pt x="3703" y="2617"/>
                      </a:lnTo>
                      <a:lnTo>
                        <a:pt x="3703" y="2609"/>
                      </a:lnTo>
                      <a:lnTo>
                        <a:pt x="3703" y="2604"/>
                      </a:lnTo>
                      <a:lnTo>
                        <a:pt x="3703" y="2603"/>
                      </a:lnTo>
                      <a:lnTo>
                        <a:pt x="3701" y="2603"/>
                      </a:lnTo>
                      <a:lnTo>
                        <a:pt x="3701" y="2601"/>
                      </a:lnTo>
                      <a:lnTo>
                        <a:pt x="3701" y="2600"/>
                      </a:lnTo>
                      <a:lnTo>
                        <a:pt x="3701" y="2597"/>
                      </a:lnTo>
                      <a:lnTo>
                        <a:pt x="3703" y="2586"/>
                      </a:lnTo>
                      <a:lnTo>
                        <a:pt x="3707" y="2574"/>
                      </a:lnTo>
                      <a:lnTo>
                        <a:pt x="3710" y="2570"/>
                      </a:lnTo>
                      <a:lnTo>
                        <a:pt x="3710" y="2568"/>
                      </a:lnTo>
                      <a:lnTo>
                        <a:pt x="3713" y="2576"/>
                      </a:lnTo>
                      <a:lnTo>
                        <a:pt x="3716" y="2586"/>
                      </a:lnTo>
                      <a:lnTo>
                        <a:pt x="3715" y="2589"/>
                      </a:lnTo>
                      <a:lnTo>
                        <a:pt x="3715" y="2592"/>
                      </a:lnTo>
                      <a:lnTo>
                        <a:pt x="3716" y="2594"/>
                      </a:lnTo>
                      <a:lnTo>
                        <a:pt x="3718" y="2595"/>
                      </a:lnTo>
                      <a:lnTo>
                        <a:pt x="3716" y="2603"/>
                      </a:lnTo>
                      <a:lnTo>
                        <a:pt x="3715" y="2606"/>
                      </a:lnTo>
                      <a:lnTo>
                        <a:pt x="3713" y="2610"/>
                      </a:lnTo>
                      <a:close/>
                      <a:moveTo>
                        <a:pt x="2567" y="1834"/>
                      </a:moveTo>
                      <a:lnTo>
                        <a:pt x="2562" y="1838"/>
                      </a:lnTo>
                      <a:lnTo>
                        <a:pt x="2555" y="1844"/>
                      </a:lnTo>
                      <a:lnTo>
                        <a:pt x="2553" y="1844"/>
                      </a:lnTo>
                      <a:lnTo>
                        <a:pt x="2550" y="1844"/>
                      </a:lnTo>
                      <a:lnTo>
                        <a:pt x="2544" y="1846"/>
                      </a:lnTo>
                      <a:lnTo>
                        <a:pt x="2540" y="1847"/>
                      </a:lnTo>
                      <a:lnTo>
                        <a:pt x="2538" y="1849"/>
                      </a:lnTo>
                      <a:lnTo>
                        <a:pt x="2537" y="1850"/>
                      </a:lnTo>
                      <a:lnTo>
                        <a:pt x="2531" y="1860"/>
                      </a:lnTo>
                      <a:lnTo>
                        <a:pt x="2532" y="1861"/>
                      </a:lnTo>
                      <a:lnTo>
                        <a:pt x="2538" y="1864"/>
                      </a:lnTo>
                      <a:lnTo>
                        <a:pt x="2540" y="1864"/>
                      </a:lnTo>
                      <a:lnTo>
                        <a:pt x="2544" y="1863"/>
                      </a:lnTo>
                      <a:lnTo>
                        <a:pt x="2544" y="1861"/>
                      </a:lnTo>
                      <a:lnTo>
                        <a:pt x="2544" y="1860"/>
                      </a:lnTo>
                      <a:lnTo>
                        <a:pt x="2544" y="1858"/>
                      </a:lnTo>
                      <a:lnTo>
                        <a:pt x="2546" y="1858"/>
                      </a:lnTo>
                      <a:lnTo>
                        <a:pt x="2549" y="1858"/>
                      </a:lnTo>
                      <a:lnTo>
                        <a:pt x="2550" y="1860"/>
                      </a:lnTo>
                      <a:lnTo>
                        <a:pt x="2550" y="1863"/>
                      </a:lnTo>
                      <a:lnTo>
                        <a:pt x="2550" y="1870"/>
                      </a:lnTo>
                      <a:lnTo>
                        <a:pt x="2547" y="1870"/>
                      </a:lnTo>
                      <a:lnTo>
                        <a:pt x="2549" y="1872"/>
                      </a:lnTo>
                      <a:lnTo>
                        <a:pt x="2549" y="1873"/>
                      </a:lnTo>
                      <a:lnTo>
                        <a:pt x="2558" y="1872"/>
                      </a:lnTo>
                      <a:lnTo>
                        <a:pt x="2558" y="1876"/>
                      </a:lnTo>
                      <a:lnTo>
                        <a:pt x="2558" y="1878"/>
                      </a:lnTo>
                      <a:lnTo>
                        <a:pt x="2552" y="1881"/>
                      </a:lnTo>
                      <a:lnTo>
                        <a:pt x="2547" y="1884"/>
                      </a:lnTo>
                      <a:lnTo>
                        <a:pt x="2544" y="1887"/>
                      </a:lnTo>
                      <a:lnTo>
                        <a:pt x="2543" y="1888"/>
                      </a:lnTo>
                      <a:lnTo>
                        <a:pt x="2546" y="1890"/>
                      </a:lnTo>
                      <a:lnTo>
                        <a:pt x="2547" y="1888"/>
                      </a:lnTo>
                      <a:lnTo>
                        <a:pt x="2549" y="1887"/>
                      </a:lnTo>
                      <a:lnTo>
                        <a:pt x="2553" y="1884"/>
                      </a:lnTo>
                      <a:lnTo>
                        <a:pt x="2562" y="1884"/>
                      </a:lnTo>
                      <a:lnTo>
                        <a:pt x="2562" y="1887"/>
                      </a:lnTo>
                      <a:lnTo>
                        <a:pt x="2562" y="1888"/>
                      </a:lnTo>
                      <a:lnTo>
                        <a:pt x="2556" y="1894"/>
                      </a:lnTo>
                      <a:lnTo>
                        <a:pt x="2553" y="1899"/>
                      </a:lnTo>
                      <a:lnTo>
                        <a:pt x="2550" y="1900"/>
                      </a:lnTo>
                      <a:lnTo>
                        <a:pt x="2538" y="1903"/>
                      </a:lnTo>
                      <a:lnTo>
                        <a:pt x="2537" y="1902"/>
                      </a:lnTo>
                      <a:lnTo>
                        <a:pt x="2534" y="1896"/>
                      </a:lnTo>
                      <a:lnTo>
                        <a:pt x="2534" y="1891"/>
                      </a:lnTo>
                      <a:lnTo>
                        <a:pt x="2534" y="1890"/>
                      </a:lnTo>
                      <a:lnTo>
                        <a:pt x="2535" y="1890"/>
                      </a:lnTo>
                      <a:lnTo>
                        <a:pt x="2535" y="1891"/>
                      </a:lnTo>
                      <a:lnTo>
                        <a:pt x="2537" y="1890"/>
                      </a:lnTo>
                      <a:lnTo>
                        <a:pt x="2537" y="1885"/>
                      </a:lnTo>
                      <a:lnTo>
                        <a:pt x="2534" y="1884"/>
                      </a:lnTo>
                      <a:lnTo>
                        <a:pt x="2531" y="1884"/>
                      </a:lnTo>
                      <a:lnTo>
                        <a:pt x="2526" y="1896"/>
                      </a:lnTo>
                      <a:lnTo>
                        <a:pt x="2525" y="1897"/>
                      </a:lnTo>
                      <a:lnTo>
                        <a:pt x="2519" y="1894"/>
                      </a:lnTo>
                      <a:lnTo>
                        <a:pt x="2516" y="1891"/>
                      </a:lnTo>
                      <a:lnTo>
                        <a:pt x="2516" y="1890"/>
                      </a:lnTo>
                      <a:lnTo>
                        <a:pt x="2511" y="1887"/>
                      </a:lnTo>
                      <a:lnTo>
                        <a:pt x="2508" y="1887"/>
                      </a:lnTo>
                      <a:lnTo>
                        <a:pt x="2505" y="1888"/>
                      </a:lnTo>
                      <a:lnTo>
                        <a:pt x="2505" y="1890"/>
                      </a:lnTo>
                      <a:lnTo>
                        <a:pt x="2503" y="1890"/>
                      </a:lnTo>
                      <a:lnTo>
                        <a:pt x="2503" y="1888"/>
                      </a:lnTo>
                      <a:lnTo>
                        <a:pt x="2505" y="1884"/>
                      </a:lnTo>
                      <a:lnTo>
                        <a:pt x="2509" y="1879"/>
                      </a:lnTo>
                      <a:lnTo>
                        <a:pt x="2509" y="1878"/>
                      </a:lnTo>
                      <a:lnTo>
                        <a:pt x="2511" y="1878"/>
                      </a:lnTo>
                      <a:lnTo>
                        <a:pt x="2509" y="1875"/>
                      </a:lnTo>
                      <a:lnTo>
                        <a:pt x="2508" y="1875"/>
                      </a:lnTo>
                      <a:lnTo>
                        <a:pt x="2502" y="1882"/>
                      </a:lnTo>
                      <a:lnTo>
                        <a:pt x="2497" y="1885"/>
                      </a:lnTo>
                      <a:lnTo>
                        <a:pt x="2494" y="1887"/>
                      </a:lnTo>
                      <a:lnTo>
                        <a:pt x="2490" y="1885"/>
                      </a:lnTo>
                      <a:lnTo>
                        <a:pt x="2485" y="1882"/>
                      </a:lnTo>
                      <a:lnTo>
                        <a:pt x="2487" y="1881"/>
                      </a:lnTo>
                      <a:lnTo>
                        <a:pt x="2487" y="1879"/>
                      </a:lnTo>
                      <a:lnTo>
                        <a:pt x="2487" y="1878"/>
                      </a:lnTo>
                      <a:lnTo>
                        <a:pt x="2484" y="1872"/>
                      </a:lnTo>
                      <a:lnTo>
                        <a:pt x="2481" y="1866"/>
                      </a:lnTo>
                      <a:lnTo>
                        <a:pt x="2481" y="1864"/>
                      </a:lnTo>
                      <a:lnTo>
                        <a:pt x="2481" y="1863"/>
                      </a:lnTo>
                      <a:lnTo>
                        <a:pt x="2479" y="1861"/>
                      </a:lnTo>
                      <a:lnTo>
                        <a:pt x="2472" y="1863"/>
                      </a:lnTo>
                      <a:lnTo>
                        <a:pt x="2470" y="1866"/>
                      </a:lnTo>
                      <a:lnTo>
                        <a:pt x="2470" y="1869"/>
                      </a:lnTo>
                      <a:lnTo>
                        <a:pt x="2470" y="1872"/>
                      </a:lnTo>
                      <a:lnTo>
                        <a:pt x="2473" y="1875"/>
                      </a:lnTo>
                      <a:lnTo>
                        <a:pt x="2475" y="1884"/>
                      </a:lnTo>
                      <a:lnTo>
                        <a:pt x="2469" y="1882"/>
                      </a:lnTo>
                      <a:lnTo>
                        <a:pt x="2467" y="1881"/>
                      </a:lnTo>
                      <a:lnTo>
                        <a:pt x="2461" y="1872"/>
                      </a:lnTo>
                      <a:lnTo>
                        <a:pt x="2456" y="1864"/>
                      </a:lnTo>
                      <a:lnTo>
                        <a:pt x="2456" y="1863"/>
                      </a:lnTo>
                      <a:lnTo>
                        <a:pt x="2458" y="1863"/>
                      </a:lnTo>
                      <a:lnTo>
                        <a:pt x="2458" y="1861"/>
                      </a:lnTo>
                      <a:lnTo>
                        <a:pt x="2453" y="1858"/>
                      </a:lnTo>
                      <a:lnTo>
                        <a:pt x="2449" y="1857"/>
                      </a:lnTo>
                      <a:lnTo>
                        <a:pt x="2447" y="1855"/>
                      </a:lnTo>
                      <a:lnTo>
                        <a:pt x="2446" y="1850"/>
                      </a:lnTo>
                      <a:lnTo>
                        <a:pt x="2446" y="1849"/>
                      </a:lnTo>
                      <a:lnTo>
                        <a:pt x="2447" y="1849"/>
                      </a:lnTo>
                      <a:lnTo>
                        <a:pt x="2460" y="1846"/>
                      </a:lnTo>
                      <a:lnTo>
                        <a:pt x="2463" y="1846"/>
                      </a:lnTo>
                      <a:lnTo>
                        <a:pt x="2464" y="1847"/>
                      </a:lnTo>
                      <a:lnTo>
                        <a:pt x="2464" y="1852"/>
                      </a:lnTo>
                      <a:lnTo>
                        <a:pt x="2464" y="1857"/>
                      </a:lnTo>
                      <a:lnTo>
                        <a:pt x="2464" y="1860"/>
                      </a:lnTo>
                      <a:lnTo>
                        <a:pt x="2466" y="1860"/>
                      </a:lnTo>
                      <a:lnTo>
                        <a:pt x="2467" y="1858"/>
                      </a:lnTo>
                      <a:lnTo>
                        <a:pt x="2469" y="1853"/>
                      </a:lnTo>
                      <a:lnTo>
                        <a:pt x="2467" y="1849"/>
                      </a:lnTo>
                      <a:lnTo>
                        <a:pt x="2467" y="1847"/>
                      </a:lnTo>
                      <a:lnTo>
                        <a:pt x="2473" y="1843"/>
                      </a:lnTo>
                      <a:lnTo>
                        <a:pt x="2476" y="1843"/>
                      </a:lnTo>
                      <a:lnTo>
                        <a:pt x="2481" y="1850"/>
                      </a:lnTo>
                      <a:lnTo>
                        <a:pt x="2481" y="1852"/>
                      </a:lnTo>
                      <a:lnTo>
                        <a:pt x="2482" y="1852"/>
                      </a:lnTo>
                      <a:lnTo>
                        <a:pt x="2487" y="1852"/>
                      </a:lnTo>
                      <a:lnTo>
                        <a:pt x="2487" y="1850"/>
                      </a:lnTo>
                      <a:lnTo>
                        <a:pt x="2485" y="1846"/>
                      </a:lnTo>
                      <a:lnTo>
                        <a:pt x="2484" y="1844"/>
                      </a:lnTo>
                      <a:lnTo>
                        <a:pt x="2484" y="1841"/>
                      </a:lnTo>
                      <a:lnTo>
                        <a:pt x="2485" y="1841"/>
                      </a:lnTo>
                      <a:lnTo>
                        <a:pt x="2493" y="1838"/>
                      </a:lnTo>
                      <a:lnTo>
                        <a:pt x="2494" y="1841"/>
                      </a:lnTo>
                      <a:lnTo>
                        <a:pt x="2494" y="1843"/>
                      </a:lnTo>
                      <a:lnTo>
                        <a:pt x="2494" y="1844"/>
                      </a:lnTo>
                      <a:lnTo>
                        <a:pt x="2496" y="1847"/>
                      </a:lnTo>
                      <a:lnTo>
                        <a:pt x="2500" y="1849"/>
                      </a:lnTo>
                      <a:lnTo>
                        <a:pt x="2503" y="1847"/>
                      </a:lnTo>
                      <a:lnTo>
                        <a:pt x="2502" y="1846"/>
                      </a:lnTo>
                      <a:lnTo>
                        <a:pt x="2500" y="1846"/>
                      </a:lnTo>
                      <a:lnTo>
                        <a:pt x="2500" y="1844"/>
                      </a:lnTo>
                      <a:lnTo>
                        <a:pt x="2500" y="1841"/>
                      </a:lnTo>
                      <a:lnTo>
                        <a:pt x="2502" y="1841"/>
                      </a:lnTo>
                      <a:lnTo>
                        <a:pt x="2505" y="1841"/>
                      </a:lnTo>
                      <a:lnTo>
                        <a:pt x="2505" y="1844"/>
                      </a:lnTo>
                      <a:lnTo>
                        <a:pt x="2508" y="1847"/>
                      </a:lnTo>
                      <a:lnTo>
                        <a:pt x="2509" y="1846"/>
                      </a:lnTo>
                      <a:lnTo>
                        <a:pt x="2514" y="1844"/>
                      </a:lnTo>
                      <a:lnTo>
                        <a:pt x="2511" y="1841"/>
                      </a:lnTo>
                      <a:lnTo>
                        <a:pt x="2511" y="1835"/>
                      </a:lnTo>
                      <a:lnTo>
                        <a:pt x="2511" y="1834"/>
                      </a:lnTo>
                      <a:lnTo>
                        <a:pt x="2513" y="1835"/>
                      </a:lnTo>
                      <a:lnTo>
                        <a:pt x="2514" y="1837"/>
                      </a:lnTo>
                      <a:lnTo>
                        <a:pt x="2516" y="1838"/>
                      </a:lnTo>
                      <a:lnTo>
                        <a:pt x="2517" y="1838"/>
                      </a:lnTo>
                      <a:lnTo>
                        <a:pt x="2519" y="1838"/>
                      </a:lnTo>
                      <a:lnTo>
                        <a:pt x="2520" y="1837"/>
                      </a:lnTo>
                      <a:lnTo>
                        <a:pt x="2526" y="1835"/>
                      </a:lnTo>
                      <a:lnTo>
                        <a:pt x="2528" y="1838"/>
                      </a:lnTo>
                      <a:lnTo>
                        <a:pt x="2535" y="1840"/>
                      </a:lnTo>
                      <a:lnTo>
                        <a:pt x="2537" y="1838"/>
                      </a:lnTo>
                      <a:lnTo>
                        <a:pt x="2537" y="1837"/>
                      </a:lnTo>
                      <a:lnTo>
                        <a:pt x="2535" y="1837"/>
                      </a:lnTo>
                      <a:lnTo>
                        <a:pt x="2535" y="1834"/>
                      </a:lnTo>
                      <a:lnTo>
                        <a:pt x="2537" y="1829"/>
                      </a:lnTo>
                      <a:lnTo>
                        <a:pt x="2540" y="1826"/>
                      </a:lnTo>
                      <a:lnTo>
                        <a:pt x="2543" y="1825"/>
                      </a:lnTo>
                      <a:lnTo>
                        <a:pt x="2546" y="1825"/>
                      </a:lnTo>
                      <a:lnTo>
                        <a:pt x="2550" y="1825"/>
                      </a:lnTo>
                      <a:lnTo>
                        <a:pt x="2550" y="1826"/>
                      </a:lnTo>
                      <a:lnTo>
                        <a:pt x="2550" y="1828"/>
                      </a:lnTo>
                      <a:lnTo>
                        <a:pt x="2549" y="1828"/>
                      </a:lnTo>
                      <a:lnTo>
                        <a:pt x="2552" y="1831"/>
                      </a:lnTo>
                      <a:lnTo>
                        <a:pt x="2558" y="1829"/>
                      </a:lnTo>
                      <a:lnTo>
                        <a:pt x="2566" y="1832"/>
                      </a:lnTo>
                      <a:lnTo>
                        <a:pt x="2567" y="1834"/>
                      </a:lnTo>
                      <a:close/>
                      <a:moveTo>
                        <a:pt x="3042" y="1855"/>
                      </a:moveTo>
                      <a:lnTo>
                        <a:pt x="3044" y="1857"/>
                      </a:lnTo>
                      <a:lnTo>
                        <a:pt x="3049" y="1858"/>
                      </a:lnTo>
                      <a:lnTo>
                        <a:pt x="3049" y="1860"/>
                      </a:lnTo>
                      <a:lnTo>
                        <a:pt x="3049" y="1861"/>
                      </a:lnTo>
                      <a:lnTo>
                        <a:pt x="3047" y="1861"/>
                      </a:lnTo>
                      <a:lnTo>
                        <a:pt x="3039" y="1863"/>
                      </a:lnTo>
                      <a:lnTo>
                        <a:pt x="3038" y="1863"/>
                      </a:lnTo>
                      <a:lnTo>
                        <a:pt x="3036" y="1864"/>
                      </a:lnTo>
                      <a:lnTo>
                        <a:pt x="3038" y="1866"/>
                      </a:lnTo>
                      <a:lnTo>
                        <a:pt x="3039" y="1866"/>
                      </a:lnTo>
                      <a:lnTo>
                        <a:pt x="3049" y="1866"/>
                      </a:lnTo>
                      <a:lnTo>
                        <a:pt x="3050" y="1866"/>
                      </a:lnTo>
                      <a:lnTo>
                        <a:pt x="3052" y="1867"/>
                      </a:lnTo>
                      <a:lnTo>
                        <a:pt x="3052" y="1869"/>
                      </a:lnTo>
                      <a:lnTo>
                        <a:pt x="3046" y="1870"/>
                      </a:lnTo>
                      <a:lnTo>
                        <a:pt x="3039" y="1873"/>
                      </a:lnTo>
                      <a:lnTo>
                        <a:pt x="3027" y="1875"/>
                      </a:lnTo>
                      <a:lnTo>
                        <a:pt x="3020" y="1875"/>
                      </a:lnTo>
                      <a:lnTo>
                        <a:pt x="3014" y="1878"/>
                      </a:lnTo>
                      <a:lnTo>
                        <a:pt x="3002" y="1882"/>
                      </a:lnTo>
                      <a:lnTo>
                        <a:pt x="2997" y="1885"/>
                      </a:lnTo>
                      <a:lnTo>
                        <a:pt x="2996" y="1885"/>
                      </a:lnTo>
                      <a:lnTo>
                        <a:pt x="2991" y="1888"/>
                      </a:lnTo>
                      <a:lnTo>
                        <a:pt x="2985" y="1888"/>
                      </a:lnTo>
                      <a:lnTo>
                        <a:pt x="2983" y="1890"/>
                      </a:lnTo>
                      <a:lnTo>
                        <a:pt x="2982" y="1891"/>
                      </a:lnTo>
                      <a:lnTo>
                        <a:pt x="2983" y="1891"/>
                      </a:lnTo>
                      <a:lnTo>
                        <a:pt x="2983" y="1893"/>
                      </a:lnTo>
                      <a:lnTo>
                        <a:pt x="2985" y="1894"/>
                      </a:lnTo>
                      <a:lnTo>
                        <a:pt x="2982" y="1899"/>
                      </a:lnTo>
                      <a:lnTo>
                        <a:pt x="2980" y="1899"/>
                      </a:lnTo>
                      <a:lnTo>
                        <a:pt x="2974" y="1899"/>
                      </a:lnTo>
                      <a:lnTo>
                        <a:pt x="2974" y="1897"/>
                      </a:lnTo>
                      <a:lnTo>
                        <a:pt x="2973" y="1896"/>
                      </a:lnTo>
                      <a:lnTo>
                        <a:pt x="2971" y="1894"/>
                      </a:lnTo>
                      <a:lnTo>
                        <a:pt x="2970" y="1893"/>
                      </a:lnTo>
                      <a:lnTo>
                        <a:pt x="2967" y="1894"/>
                      </a:lnTo>
                      <a:lnTo>
                        <a:pt x="2965" y="1894"/>
                      </a:lnTo>
                      <a:lnTo>
                        <a:pt x="2965" y="1896"/>
                      </a:lnTo>
                      <a:lnTo>
                        <a:pt x="2962" y="1897"/>
                      </a:lnTo>
                      <a:lnTo>
                        <a:pt x="2961" y="1896"/>
                      </a:lnTo>
                      <a:lnTo>
                        <a:pt x="2959" y="1894"/>
                      </a:lnTo>
                      <a:lnTo>
                        <a:pt x="2958" y="1894"/>
                      </a:lnTo>
                      <a:lnTo>
                        <a:pt x="2953" y="1893"/>
                      </a:lnTo>
                      <a:lnTo>
                        <a:pt x="2950" y="1894"/>
                      </a:lnTo>
                      <a:lnTo>
                        <a:pt x="2947" y="1893"/>
                      </a:lnTo>
                      <a:lnTo>
                        <a:pt x="2946" y="1890"/>
                      </a:lnTo>
                      <a:lnTo>
                        <a:pt x="2946" y="1888"/>
                      </a:lnTo>
                      <a:lnTo>
                        <a:pt x="2950" y="1882"/>
                      </a:lnTo>
                      <a:lnTo>
                        <a:pt x="2953" y="1881"/>
                      </a:lnTo>
                      <a:lnTo>
                        <a:pt x="2955" y="1881"/>
                      </a:lnTo>
                      <a:lnTo>
                        <a:pt x="2956" y="1881"/>
                      </a:lnTo>
                      <a:lnTo>
                        <a:pt x="2961" y="1882"/>
                      </a:lnTo>
                      <a:lnTo>
                        <a:pt x="2962" y="1881"/>
                      </a:lnTo>
                      <a:lnTo>
                        <a:pt x="2962" y="1878"/>
                      </a:lnTo>
                      <a:lnTo>
                        <a:pt x="2964" y="1876"/>
                      </a:lnTo>
                      <a:lnTo>
                        <a:pt x="2971" y="1876"/>
                      </a:lnTo>
                      <a:lnTo>
                        <a:pt x="2973" y="1878"/>
                      </a:lnTo>
                      <a:lnTo>
                        <a:pt x="2974" y="1878"/>
                      </a:lnTo>
                      <a:lnTo>
                        <a:pt x="2977" y="1878"/>
                      </a:lnTo>
                      <a:lnTo>
                        <a:pt x="2977" y="1876"/>
                      </a:lnTo>
                      <a:lnTo>
                        <a:pt x="2980" y="1875"/>
                      </a:lnTo>
                      <a:lnTo>
                        <a:pt x="2989" y="1873"/>
                      </a:lnTo>
                      <a:lnTo>
                        <a:pt x="2997" y="1873"/>
                      </a:lnTo>
                      <a:lnTo>
                        <a:pt x="2999" y="1873"/>
                      </a:lnTo>
                      <a:lnTo>
                        <a:pt x="3002" y="1873"/>
                      </a:lnTo>
                      <a:lnTo>
                        <a:pt x="3005" y="1872"/>
                      </a:lnTo>
                      <a:lnTo>
                        <a:pt x="3006" y="1870"/>
                      </a:lnTo>
                      <a:lnTo>
                        <a:pt x="3017" y="1866"/>
                      </a:lnTo>
                      <a:lnTo>
                        <a:pt x="3018" y="1864"/>
                      </a:lnTo>
                      <a:lnTo>
                        <a:pt x="3018" y="1863"/>
                      </a:lnTo>
                      <a:lnTo>
                        <a:pt x="3020" y="1861"/>
                      </a:lnTo>
                      <a:lnTo>
                        <a:pt x="3021" y="1863"/>
                      </a:lnTo>
                      <a:lnTo>
                        <a:pt x="3024" y="1864"/>
                      </a:lnTo>
                      <a:lnTo>
                        <a:pt x="3027" y="1861"/>
                      </a:lnTo>
                      <a:lnTo>
                        <a:pt x="3030" y="1860"/>
                      </a:lnTo>
                      <a:lnTo>
                        <a:pt x="3032" y="1857"/>
                      </a:lnTo>
                      <a:lnTo>
                        <a:pt x="3033" y="1857"/>
                      </a:lnTo>
                      <a:lnTo>
                        <a:pt x="3036" y="1855"/>
                      </a:lnTo>
                      <a:lnTo>
                        <a:pt x="3035" y="1853"/>
                      </a:lnTo>
                      <a:lnTo>
                        <a:pt x="3035" y="1852"/>
                      </a:lnTo>
                      <a:lnTo>
                        <a:pt x="3036" y="1850"/>
                      </a:lnTo>
                      <a:lnTo>
                        <a:pt x="3042" y="1849"/>
                      </a:lnTo>
                      <a:lnTo>
                        <a:pt x="3046" y="1850"/>
                      </a:lnTo>
                      <a:lnTo>
                        <a:pt x="3046" y="1852"/>
                      </a:lnTo>
                      <a:lnTo>
                        <a:pt x="3046" y="1853"/>
                      </a:lnTo>
                      <a:lnTo>
                        <a:pt x="3044" y="1853"/>
                      </a:lnTo>
                      <a:lnTo>
                        <a:pt x="3042" y="1855"/>
                      </a:lnTo>
                      <a:close/>
                      <a:moveTo>
                        <a:pt x="1949" y="936"/>
                      </a:moveTo>
                      <a:lnTo>
                        <a:pt x="1946" y="945"/>
                      </a:lnTo>
                      <a:lnTo>
                        <a:pt x="1949" y="950"/>
                      </a:lnTo>
                      <a:lnTo>
                        <a:pt x="1951" y="951"/>
                      </a:lnTo>
                      <a:lnTo>
                        <a:pt x="1954" y="953"/>
                      </a:lnTo>
                      <a:lnTo>
                        <a:pt x="1955" y="953"/>
                      </a:lnTo>
                      <a:lnTo>
                        <a:pt x="1958" y="953"/>
                      </a:lnTo>
                      <a:lnTo>
                        <a:pt x="1961" y="960"/>
                      </a:lnTo>
                      <a:lnTo>
                        <a:pt x="1963" y="966"/>
                      </a:lnTo>
                      <a:lnTo>
                        <a:pt x="1963" y="968"/>
                      </a:lnTo>
                      <a:lnTo>
                        <a:pt x="1961" y="971"/>
                      </a:lnTo>
                      <a:lnTo>
                        <a:pt x="1960" y="972"/>
                      </a:lnTo>
                      <a:lnTo>
                        <a:pt x="1954" y="977"/>
                      </a:lnTo>
                      <a:lnTo>
                        <a:pt x="1951" y="980"/>
                      </a:lnTo>
                      <a:lnTo>
                        <a:pt x="1948" y="980"/>
                      </a:lnTo>
                      <a:lnTo>
                        <a:pt x="1946" y="981"/>
                      </a:lnTo>
                      <a:lnTo>
                        <a:pt x="1946" y="983"/>
                      </a:lnTo>
                      <a:lnTo>
                        <a:pt x="1948" y="983"/>
                      </a:lnTo>
                      <a:lnTo>
                        <a:pt x="1948" y="984"/>
                      </a:lnTo>
                      <a:lnTo>
                        <a:pt x="1945" y="989"/>
                      </a:lnTo>
                      <a:lnTo>
                        <a:pt x="1943" y="990"/>
                      </a:lnTo>
                      <a:lnTo>
                        <a:pt x="1942" y="990"/>
                      </a:lnTo>
                      <a:lnTo>
                        <a:pt x="1937" y="995"/>
                      </a:lnTo>
                      <a:lnTo>
                        <a:pt x="1933" y="1003"/>
                      </a:lnTo>
                      <a:lnTo>
                        <a:pt x="1933" y="1009"/>
                      </a:lnTo>
                      <a:lnTo>
                        <a:pt x="1936" y="1012"/>
                      </a:lnTo>
                      <a:lnTo>
                        <a:pt x="1934" y="1013"/>
                      </a:lnTo>
                      <a:lnTo>
                        <a:pt x="1931" y="1015"/>
                      </a:lnTo>
                      <a:lnTo>
                        <a:pt x="1930" y="1016"/>
                      </a:lnTo>
                      <a:lnTo>
                        <a:pt x="1926" y="1016"/>
                      </a:lnTo>
                      <a:lnTo>
                        <a:pt x="1919" y="1012"/>
                      </a:lnTo>
                      <a:lnTo>
                        <a:pt x="1919" y="1010"/>
                      </a:lnTo>
                      <a:lnTo>
                        <a:pt x="1919" y="1009"/>
                      </a:lnTo>
                      <a:lnTo>
                        <a:pt x="1917" y="1007"/>
                      </a:lnTo>
                      <a:lnTo>
                        <a:pt x="1905" y="1003"/>
                      </a:lnTo>
                      <a:lnTo>
                        <a:pt x="1898" y="998"/>
                      </a:lnTo>
                      <a:lnTo>
                        <a:pt x="1892" y="998"/>
                      </a:lnTo>
                      <a:lnTo>
                        <a:pt x="1890" y="1000"/>
                      </a:lnTo>
                      <a:lnTo>
                        <a:pt x="1889" y="1003"/>
                      </a:lnTo>
                      <a:lnTo>
                        <a:pt x="1889" y="1004"/>
                      </a:lnTo>
                      <a:lnTo>
                        <a:pt x="1889" y="1006"/>
                      </a:lnTo>
                      <a:lnTo>
                        <a:pt x="1886" y="1007"/>
                      </a:lnTo>
                      <a:lnTo>
                        <a:pt x="1884" y="1006"/>
                      </a:lnTo>
                      <a:lnTo>
                        <a:pt x="1880" y="1001"/>
                      </a:lnTo>
                      <a:lnTo>
                        <a:pt x="1880" y="998"/>
                      </a:lnTo>
                      <a:lnTo>
                        <a:pt x="1881" y="998"/>
                      </a:lnTo>
                      <a:lnTo>
                        <a:pt x="1881" y="997"/>
                      </a:lnTo>
                      <a:lnTo>
                        <a:pt x="1881" y="994"/>
                      </a:lnTo>
                      <a:lnTo>
                        <a:pt x="1881" y="989"/>
                      </a:lnTo>
                      <a:lnTo>
                        <a:pt x="1878" y="978"/>
                      </a:lnTo>
                      <a:lnTo>
                        <a:pt x="1878" y="977"/>
                      </a:lnTo>
                      <a:lnTo>
                        <a:pt x="1877" y="974"/>
                      </a:lnTo>
                      <a:lnTo>
                        <a:pt x="1872" y="971"/>
                      </a:lnTo>
                      <a:lnTo>
                        <a:pt x="1867" y="968"/>
                      </a:lnTo>
                      <a:lnTo>
                        <a:pt x="1866" y="965"/>
                      </a:lnTo>
                      <a:lnTo>
                        <a:pt x="1866" y="962"/>
                      </a:lnTo>
                      <a:lnTo>
                        <a:pt x="1866" y="959"/>
                      </a:lnTo>
                      <a:lnTo>
                        <a:pt x="1864" y="956"/>
                      </a:lnTo>
                      <a:lnTo>
                        <a:pt x="1863" y="953"/>
                      </a:lnTo>
                      <a:lnTo>
                        <a:pt x="1863" y="948"/>
                      </a:lnTo>
                      <a:lnTo>
                        <a:pt x="1864" y="941"/>
                      </a:lnTo>
                      <a:lnTo>
                        <a:pt x="1863" y="939"/>
                      </a:lnTo>
                      <a:lnTo>
                        <a:pt x="1861" y="930"/>
                      </a:lnTo>
                      <a:lnTo>
                        <a:pt x="1858" y="925"/>
                      </a:lnTo>
                      <a:lnTo>
                        <a:pt x="1855" y="924"/>
                      </a:lnTo>
                      <a:lnTo>
                        <a:pt x="1855" y="922"/>
                      </a:lnTo>
                      <a:lnTo>
                        <a:pt x="1855" y="912"/>
                      </a:lnTo>
                      <a:lnTo>
                        <a:pt x="1855" y="909"/>
                      </a:lnTo>
                      <a:lnTo>
                        <a:pt x="1855" y="906"/>
                      </a:lnTo>
                      <a:lnTo>
                        <a:pt x="1854" y="904"/>
                      </a:lnTo>
                      <a:lnTo>
                        <a:pt x="1852" y="903"/>
                      </a:lnTo>
                      <a:lnTo>
                        <a:pt x="1852" y="901"/>
                      </a:lnTo>
                      <a:lnTo>
                        <a:pt x="1855" y="901"/>
                      </a:lnTo>
                      <a:lnTo>
                        <a:pt x="1855" y="900"/>
                      </a:lnTo>
                      <a:lnTo>
                        <a:pt x="1858" y="897"/>
                      </a:lnTo>
                      <a:lnTo>
                        <a:pt x="1858" y="895"/>
                      </a:lnTo>
                      <a:lnTo>
                        <a:pt x="1860" y="894"/>
                      </a:lnTo>
                      <a:lnTo>
                        <a:pt x="1861" y="884"/>
                      </a:lnTo>
                      <a:lnTo>
                        <a:pt x="1863" y="884"/>
                      </a:lnTo>
                      <a:lnTo>
                        <a:pt x="1867" y="884"/>
                      </a:lnTo>
                      <a:lnTo>
                        <a:pt x="1872" y="886"/>
                      </a:lnTo>
                      <a:lnTo>
                        <a:pt x="1878" y="892"/>
                      </a:lnTo>
                      <a:lnTo>
                        <a:pt x="1883" y="898"/>
                      </a:lnTo>
                      <a:lnTo>
                        <a:pt x="1883" y="901"/>
                      </a:lnTo>
                      <a:lnTo>
                        <a:pt x="1884" y="903"/>
                      </a:lnTo>
                      <a:lnTo>
                        <a:pt x="1889" y="910"/>
                      </a:lnTo>
                      <a:lnTo>
                        <a:pt x="1890" y="912"/>
                      </a:lnTo>
                      <a:lnTo>
                        <a:pt x="1893" y="915"/>
                      </a:lnTo>
                      <a:lnTo>
                        <a:pt x="1898" y="915"/>
                      </a:lnTo>
                      <a:lnTo>
                        <a:pt x="1899" y="913"/>
                      </a:lnTo>
                      <a:lnTo>
                        <a:pt x="1901" y="912"/>
                      </a:lnTo>
                      <a:lnTo>
                        <a:pt x="1901" y="910"/>
                      </a:lnTo>
                      <a:lnTo>
                        <a:pt x="1901" y="909"/>
                      </a:lnTo>
                      <a:lnTo>
                        <a:pt x="1904" y="909"/>
                      </a:lnTo>
                      <a:lnTo>
                        <a:pt x="1908" y="909"/>
                      </a:lnTo>
                      <a:lnTo>
                        <a:pt x="1910" y="910"/>
                      </a:lnTo>
                      <a:lnTo>
                        <a:pt x="1916" y="913"/>
                      </a:lnTo>
                      <a:lnTo>
                        <a:pt x="1917" y="916"/>
                      </a:lnTo>
                      <a:lnTo>
                        <a:pt x="1919" y="918"/>
                      </a:lnTo>
                      <a:lnTo>
                        <a:pt x="1920" y="918"/>
                      </a:lnTo>
                      <a:lnTo>
                        <a:pt x="1925" y="915"/>
                      </a:lnTo>
                      <a:lnTo>
                        <a:pt x="1931" y="915"/>
                      </a:lnTo>
                      <a:lnTo>
                        <a:pt x="1934" y="922"/>
                      </a:lnTo>
                      <a:lnTo>
                        <a:pt x="1933" y="922"/>
                      </a:lnTo>
                      <a:lnTo>
                        <a:pt x="1934" y="924"/>
                      </a:lnTo>
                      <a:lnTo>
                        <a:pt x="1934" y="925"/>
                      </a:lnTo>
                      <a:lnTo>
                        <a:pt x="1940" y="927"/>
                      </a:lnTo>
                      <a:lnTo>
                        <a:pt x="1948" y="931"/>
                      </a:lnTo>
                      <a:lnTo>
                        <a:pt x="1949" y="931"/>
                      </a:lnTo>
                      <a:lnTo>
                        <a:pt x="1952" y="928"/>
                      </a:lnTo>
                      <a:lnTo>
                        <a:pt x="1954" y="928"/>
                      </a:lnTo>
                      <a:lnTo>
                        <a:pt x="1954" y="931"/>
                      </a:lnTo>
                      <a:lnTo>
                        <a:pt x="1954" y="933"/>
                      </a:lnTo>
                      <a:lnTo>
                        <a:pt x="1952" y="933"/>
                      </a:lnTo>
                      <a:lnTo>
                        <a:pt x="1951" y="934"/>
                      </a:lnTo>
                      <a:lnTo>
                        <a:pt x="1949" y="936"/>
                      </a:lnTo>
                      <a:close/>
                      <a:moveTo>
                        <a:pt x="3020" y="1817"/>
                      </a:moveTo>
                      <a:lnTo>
                        <a:pt x="3018" y="1822"/>
                      </a:lnTo>
                      <a:lnTo>
                        <a:pt x="3014" y="1822"/>
                      </a:lnTo>
                      <a:lnTo>
                        <a:pt x="3011" y="1823"/>
                      </a:lnTo>
                      <a:lnTo>
                        <a:pt x="3011" y="1825"/>
                      </a:lnTo>
                      <a:lnTo>
                        <a:pt x="3014" y="1828"/>
                      </a:lnTo>
                      <a:lnTo>
                        <a:pt x="3012" y="1831"/>
                      </a:lnTo>
                      <a:lnTo>
                        <a:pt x="3009" y="1832"/>
                      </a:lnTo>
                      <a:lnTo>
                        <a:pt x="3005" y="1835"/>
                      </a:lnTo>
                      <a:lnTo>
                        <a:pt x="3000" y="1837"/>
                      </a:lnTo>
                      <a:lnTo>
                        <a:pt x="2997" y="1843"/>
                      </a:lnTo>
                      <a:lnTo>
                        <a:pt x="2996" y="1844"/>
                      </a:lnTo>
                      <a:lnTo>
                        <a:pt x="2993" y="1847"/>
                      </a:lnTo>
                      <a:lnTo>
                        <a:pt x="2985" y="1850"/>
                      </a:lnTo>
                      <a:lnTo>
                        <a:pt x="2985" y="1849"/>
                      </a:lnTo>
                      <a:lnTo>
                        <a:pt x="2983" y="1846"/>
                      </a:lnTo>
                      <a:lnTo>
                        <a:pt x="2983" y="1843"/>
                      </a:lnTo>
                      <a:lnTo>
                        <a:pt x="2985" y="1843"/>
                      </a:lnTo>
                      <a:lnTo>
                        <a:pt x="2986" y="1841"/>
                      </a:lnTo>
                      <a:lnTo>
                        <a:pt x="2985" y="1840"/>
                      </a:lnTo>
                      <a:lnTo>
                        <a:pt x="2982" y="1837"/>
                      </a:lnTo>
                      <a:lnTo>
                        <a:pt x="2980" y="1835"/>
                      </a:lnTo>
                      <a:lnTo>
                        <a:pt x="2979" y="1834"/>
                      </a:lnTo>
                      <a:lnTo>
                        <a:pt x="2982" y="1832"/>
                      </a:lnTo>
                      <a:lnTo>
                        <a:pt x="2985" y="1829"/>
                      </a:lnTo>
                      <a:lnTo>
                        <a:pt x="3003" y="1816"/>
                      </a:lnTo>
                      <a:lnTo>
                        <a:pt x="3011" y="1810"/>
                      </a:lnTo>
                      <a:lnTo>
                        <a:pt x="3012" y="1810"/>
                      </a:lnTo>
                      <a:lnTo>
                        <a:pt x="3012" y="1811"/>
                      </a:lnTo>
                      <a:lnTo>
                        <a:pt x="3011" y="1813"/>
                      </a:lnTo>
                      <a:lnTo>
                        <a:pt x="3011" y="1816"/>
                      </a:lnTo>
                      <a:lnTo>
                        <a:pt x="3014" y="1816"/>
                      </a:lnTo>
                      <a:lnTo>
                        <a:pt x="3015" y="1814"/>
                      </a:lnTo>
                      <a:lnTo>
                        <a:pt x="3015" y="1813"/>
                      </a:lnTo>
                      <a:lnTo>
                        <a:pt x="3017" y="1810"/>
                      </a:lnTo>
                      <a:lnTo>
                        <a:pt x="3018" y="1808"/>
                      </a:lnTo>
                      <a:lnTo>
                        <a:pt x="3029" y="1805"/>
                      </a:lnTo>
                      <a:lnTo>
                        <a:pt x="3033" y="1805"/>
                      </a:lnTo>
                      <a:lnTo>
                        <a:pt x="3033" y="1807"/>
                      </a:lnTo>
                      <a:lnTo>
                        <a:pt x="3033" y="1810"/>
                      </a:lnTo>
                      <a:lnTo>
                        <a:pt x="3030" y="1811"/>
                      </a:lnTo>
                      <a:lnTo>
                        <a:pt x="3024" y="1814"/>
                      </a:lnTo>
                      <a:lnTo>
                        <a:pt x="3020" y="1817"/>
                      </a:lnTo>
                      <a:close/>
                      <a:moveTo>
                        <a:pt x="1625" y="545"/>
                      </a:moveTo>
                      <a:lnTo>
                        <a:pt x="1625" y="562"/>
                      </a:lnTo>
                      <a:lnTo>
                        <a:pt x="1625" y="564"/>
                      </a:lnTo>
                      <a:lnTo>
                        <a:pt x="1633" y="579"/>
                      </a:lnTo>
                      <a:lnTo>
                        <a:pt x="1637" y="588"/>
                      </a:lnTo>
                      <a:lnTo>
                        <a:pt x="1637" y="589"/>
                      </a:lnTo>
                      <a:lnTo>
                        <a:pt x="1636" y="591"/>
                      </a:lnTo>
                      <a:lnTo>
                        <a:pt x="1636" y="597"/>
                      </a:lnTo>
                      <a:lnTo>
                        <a:pt x="1636" y="598"/>
                      </a:lnTo>
                      <a:lnTo>
                        <a:pt x="1633" y="597"/>
                      </a:lnTo>
                      <a:lnTo>
                        <a:pt x="1628" y="588"/>
                      </a:lnTo>
                      <a:lnTo>
                        <a:pt x="1625" y="585"/>
                      </a:lnTo>
                      <a:lnTo>
                        <a:pt x="1624" y="583"/>
                      </a:lnTo>
                      <a:lnTo>
                        <a:pt x="1622" y="583"/>
                      </a:lnTo>
                      <a:lnTo>
                        <a:pt x="1621" y="583"/>
                      </a:lnTo>
                      <a:lnTo>
                        <a:pt x="1618" y="580"/>
                      </a:lnTo>
                      <a:lnTo>
                        <a:pt x="1618" y="579"/>
                      </a:lnTo>
                      <a:lnTo>
                        <a:pt x="1618" y="577"/>
                      </a:lnTo>
                      <a:lnTo>
                        <a:pt x="1618" y="565"/>
                      </a:lnTo>
                      <a:lnTo>
                        <a:pt x="1618" y="559"/>
                      </a:lnTo>
                      <a:lnTo>
                        <a:pt x="1621" y="544"/>
                      </a:lnTo>
                      <a:lnTo>
                        <a:pt x="1619" y="544"/>
                      </a:lnTo>
                      <a:lnTo>
                        <a:pt x="1619" y="542"/>
                      </a:lnTo>
                      <a:lnTo>
                        <a:pt x="1618" y="541"/>
                      </a:lnTo>
                      <a:lnTo>
                        <a:pt x="1615" y="532"/>
                      </a:lnTo>
                      <a:lnTo>
                        <a:pt x="1616" y="530"/>
                      </a:lnTo>
                      <a:lnTo>
                        <a:pt x="1619" y="530"/>
                      </a:lnTo>
                      <a:lnTo>
                        <a:pt x="1624" y="526"/>
                      </a:lnTo>
                      <a:lnTo>
                        <a:pt x="1631" y="526"/>
                      </a:lnTo>
                      <a:lnTo>
                        <a:pt x="1633" y="529"/>
                      </a:lnTo>
                      <a:lnTo>
                        <a:pt x="1634" y="530"/>
                      </a:lnTo>
                      <a:lnTo>
                        <a:pt x="1627" y="541"/>
                      </a:lnTo>
                      <a:lnTo>
                        <a:pt x="1625" y="542"/>
                      </a:lnTo>
                      <a:lnTo>
                        <a:pt x="1625" y="545"/>
                      </a:lnTo>
                      <a:close/>
                      <a:moveTo>
                        <a:pt x="3056" y="1797"/>
                      </a:moveTo>
                      <a:lnTo>
                        <a:pt x="3058" y="1805"/>
                      </a:lnTo>
                      <a:lnTo>
                        <a:pt x="3058" y="1807"/>
                      </a:lnTo>
                      <a:lnTo>
                        <a:pt x="3053" y="1808"/>
                      </a:lnTo>
                      <a:lnTo>
                        <a:pt x="3052" y="1810"/>
                      </a:lnTo>
                      <a:lnTo>
                        <a:pt x="3044" y="1805"/>
                      </a:lnTo>
                      <a:lnTo>
                        <a:pt x="3042" y="1804"/>
                      </a:lnTo>
                      <a:lnTo>
                        <a:pt x="3044" y="1799"/>
                      </a:lnTo>
                      <a:lnTo>
                        <a:pt x="3047" y="1796"/>
                      </a:lnTo>
                      <a:lnTo>
                        <a:pt x="3049" y="1794"/>
                      </a:lnTo>
                      <a:lnTo>
                        <a:pt x="3052" y="1796"/>
                      </a:lnTo>
                      <a:lnTo>
                        <a:pt x="3056" y="1797"/>
                      </a:lnTo>
                      <a:close/>
                      <a:moveTo>
                        <a:pt x="3023" y="1782"/>
                      </a:moveTo>
                      <a:lnTo>
                        <a:pt x="3017" y="1781"/>
                      </a:lnTo>
                      <a:lnTo>
                        <a:pt x="3017" y="1778"/>
                      </a:lnTo>
                      <a:lnTo>
                        <a:pt x="3018" y="1769"/>
                      </a:lnTo>
                      <a:lnTo>
                        <a:pt x="3024" y="1767"/>
                      </a:lnTo>
                      <a:lnTo>
                        <a:pt x="3024" y="1769"/>
                      </a:lnTo>
                      <a:lnTo>
                        <a:pt x="3026" y="1772"/>
                      </a:lnTo>
                      <a:lnTo>
                        <a:pt x="3026" y="1779"/>
                      </a:lnTo>
                      <a:lnTo>
                        <a:pt x="3024" y="1781"/>
                      </a:lnTo>
                      <a:lnTo>
                        <a:pt x="3023" y="1782"/>
                      </a:lnTo>
                      <a:close/>
                      <a:moveTo>
                        <a:pt x="3089" y="1782"/>
                      </a:moveTo>
                      <a:lnTo>
                        <a:pt x="3091" y="1785"/>
                      </a:lnTo>
                      <a:lnTo>
                        <a:pt x="3091" y="1787"/>
                      </a:lnTo>
                      <a:lnTo>
                        <a:pt x="3088" y="1788"/>
                      </a:lnTo>
                      <a:lnTo>
                        <a:pt x="3085" y="1788"/>
                      </a:lnTo>
                      <a:lnTo>
                        <a:pt x="3083" y="1788"/>
                      </a:lnTo>
                      <a:lnTo>
                        <a:pt x="3080" y="1785"/>
                      </a:lnTo>
                      <a:lnTo>
                        <a:pt x="3080" y="1784"/>
                      </a:lnTo>
                      <a:lnTo>
                        <a:pt x="3077" y="1782"/>
                      </a:lnTo>
                      <a:lnTo>
                        <a:pt x="3074" y="1779"/>
                      </a:lnTo>
                      <a:lnTo>
                        <a:pt x="3074" y="1778"/>
                      </a:lnTo>
                      <a:lnTo>
                        <a:pt x="3083" y="1778"/>
                      </a:lnTo>
                      <a:lnTo>
                        <a:pt x="3083" y="1779"/>
                      </a:lnTo>
                      <a:lnTo>
                        <a:pt x="3085" y="1781"/>
                      </a:lnTo>
                      <a:lnTo>
                        <a:pt x="3089" y="1782"/>
                      </a:lnTo>
                      <a:close/>
                      <a:moveTo>
                        <a:pt x="2494" y="774"/>
                      </a:moveTo>
                      <a:lnTo>
                        <a:pt x="2493" y="779"/>
                      </a:lnTo>
                      <a:lnTo>
                        <a:pt x="2488" y="783"/>
                      </a:lnTo>
                      <a:lnTo>
                        <a:pt x="2485" y="783"/>
                      </a:lnTo>
                      <a:lnTo>
                        <a:pt x="2484" y="780"/>
                      </a:lnTo>
                      <a:lnTo>
                        <a:pt x="2481" y="779"/>
                      </a:lnTo>
                      <a:lnTo>
                        <a:pt x="2476" y="774"/>
                      </a:lnTo>
                      <a:lnTo>
                        <a:pt x="2475" y="774"/>
                      </a:lnTo>
                      <a:lnTo>
                        <a:pt x="2473" y="771"/>
                      </a:lnTo>
                      <a:lnTo>
                        <a:pt x="2472" y="766"/>
                      </a:lnTo>
                      <a:lnTo>
                        <a:pt x="2472" y="763"/>
                      </a:lnTo>
                      <a:lnTo>
                        <a:pt x="2475" y="763"/>
                      </a:lnTo>
                      <a:lnTo>
                        <a:pt x="2478" y="763"/>
                      </a:lnTo>
                      <a:lnTo>
                        <a:pt x="2482" y="762"/>
                      </a:lnTo>
                      <a:lnTo>
                        <a:pt x="2484" y="763"/>
                      </a:lnTo>
                      <a:lnTo>
                        <a:pt x="2485" y="763"/>
                      </a:lnTo>
                      <a:lnTo>
                        <a:pt x="2487" y="765"/>
                      </a:lnTo>
                      <a:lnTo>
                        <a:pt x="2488" y="766"/>
                      </a:lnTo>
                      <a:lnTo>
                        <a:pt x="2487" y="768"/>
                      </a:lnTo>
                      <a:lnTo>
                        <a:pt x="2490" y="771"/>
                      </a:lnTo>
                      <a:lnTo>
                        <a:pt x="2491" y="771"/>
                      </a:lnTo>
                      <a:lnTo>
                        <a:pt x="2493" y="771"/>
                      </a:lnTo>
                      <a:lnTo>
                        <a:pt x="2493" y="769"/>
                      </a:lnTo>
                      <a:lnTo>
                        <a:pt x="2494" y="771"/>
                      </a:lnTo>
                      <a:lnTo>
                        <a:pt x="2494" y="774"/>
                      </a:lnTo>
                      <a:close/>
                      <a:moveTo>
                        <a:pt x="2070" y="288"/>
                      </a:moveTo>
                      <a:lnTo>
                        <a:pt x="2069" y="289"/>
                      </a:lnTo>
                      <a:lnTo>
                        <a:pt x="2070" y="291"/>
                      </a:lnTo>
                      <a:lnTo>
                        <a:pt x="2069" y="293"/>
                      </a:lnTo>
                      <a:lnTo>
                        <a:pt x="2067" y="294"/>
                      </a:lnTo>
                      <a:lnTo>
                        <a:pt x="2066" y="294"/>
                      </a:lnTo>
                      <a:lnTo>
                        <a:pt x="2064" y="296"/>
                      </a:lnTo>
                      <a:lnTo>
                        <a:pt x="2061" y="297"/>
                      </a:lnTo>
                      <a:lnTo>
                        <a:pt x="2061" y="299"/>
                      </a:lnTo>
                      <a:lnTo>
                        <a:pt x="2060" y="300"/>
                      </a:lnTo>
                      <a:lnTo>
                        <a:pt x="2060" y="302"/>
                      </a:lnTo>
                      <a:lnTo>
                        <a:pt x="2061" y="309"/>
                      </a:lnTo>
                      <a:lnTo>
                        <a:pt x="2064" y="320"/>
                      </a:lnTo>
                      <a:lnTo>
                        <a:pt x="2070" y="330"/>
                      </a:lnTo>
                      <a:lnTo>
                        <a:pt x="2072" y="338"/>
                      </a:lnTo>
                      <a:lnTo>
                        <a:pt x="2073" y="342"/>
                      </a:lnTo>
                      <a:lnTo>
                        <a:pt x="2076" y="349"/>
                      </a:lnTo>
                      <a:lnTo>
                        <a:pt x="2079" y="350"/>
                      </a:lnTo>
                      <a:lnTo>
                        <a:pt x="2084" y="352"/>
                      </a:lnTo>
                      <a:lnTo>
                        <a:pt x="2087" y="352"/>
                      </a:lnTo>
                      <a:lnTo>
                        <a:pt x="2098" y="353"/>
                      </a:lnTo>
                      <a:lnTo>
                        <a:pt x="2105" y="356"/>
                      </a:lnTo>
                      <a:lnTo>
                        <a:pt x="2113" y="359"/>
                      </a:lnTo>
                      <a:lnTo>
                        <a:pt x="2114" y="361"/>
                      </a:lnTo>
                      <a:lnTo>
                        <a:pt x="2114" y="362"/>
                      </a:lnTo>
                      <a:lnTo>
                        <a:pt x="2117" y="367"/>
                      </a:lnTo>
                      <a:lnTo>
                        <a:pt x="2119" y="367"/>
                      </a:lnTo>
                      <a:lnTo>
                        <a:pt x="2120" y="368"/>
                      </a:lnTo>
                      <a:lnTo>
                        <a:pt x="2122" y="371"/>
                      </a:lnTo>
                      <a:lnTo>
                        <a:pt x="2120" y="373"/>
                      </a:lnTo>
                      <a:lnTo>
                        <a:pt x="2120" y="374"/>
                      </a:lnTo>
                      <a:lnTo>
                        <a:pt x="2119" y="383"/>
                      </a:lnTo>
                      <a:lnTo>
                        <a:pt x="2119" y="385"/>
                      </a:lnTo>
                      <a:lnTo>
                        <a:pt x="2120" y="386"/>
                      </a:lnTo>
                      <a:lnTo>
                        <a:pt x="2122" y="388"/>
                      </a:lnTo>
                      <a:lnTo>
                        <a:pt x="2119" y="392"/>
                      </a:lnTo>
                      <a:lnTo>
                        <a:pt x="2113" y="400"/>
                      </a:lnTo>
                      <a:lnTo>
                        <a:pt x="2110" y="403"/>
                      </a:lnTo>
                      <a:lnTo>
                        <a:pt x="2108" y="406"/>
                      </a:lnTo>
                      <a:lnTo>
                        <a:pt x="2110" y="408"/>
                      </a:lnTo>
                      <a:lnTo>
                        <a:pt x="2110" y="409"/>
                      </a:lnTo>
                      <a:lnTo>
                        <a:pt x="2111" y="414"/>
                      </a:lnTo>
                      <a:lnTo>
                        <a:pt x="2113" y="418"/>
                      </a:lnTo>
                      <a:lnTo>
                        <a:pt x="2116" y="426"/>
                      </a:lnTo>
                      <a:lnTo>
                        <a:pt x="2120" y="430"/>
                      </a:lnTo>
                      <a:lnTo>
                        <a:pt x="2120" y="432"/>
                      </a:lnTo>
                      <a:lnTo>
                        <a:pt x="2120" y="436"/>
                      </a:lnTo>
                      <a:lnTo>
                        <a:pt x="2119" y="439"/>
                      </a:lnTo>
                      <a:lnTo>
                        <a:pt x="2119" y="441"/>
                      </a:lnTo>
                      <a:lnTo>
                        <a:pt x="2119" y="442"/>
                      </a:lnTo>
                      <a:lnTo>
                        <a:pt x="2119" y="444"/>
                      </a:lnTo>
                      <a:lnTo>
                        <a:pt x="2123" y="450"/>
                      </a:lnTo>
                      <a:lnTo>
                        <a:pt x="2125" y="451"/>
                      </a:lnTo>
                      <a:lnTo>
                        <a:pt x="2126" y="456"/>
                      </a:lnTo>
                      <a:lnTo>
                        <a:pt x="2128" y="458"/>
                      </a:lnTo>
                      <a:lnTo>
                        <a:pt x="2128" y="459"/>
                      </a:lnTo>
                      <a:lnTo>
                        <a:pt x="2135" y="468"/>
                      </a:lnTo>
                      <a:lnTo>
                        <a:pt x="2135" y="470"/>
                      </a:lnTo>
                      <a:lnTo>
                        <a:pt x="2138" y="471"/>
                      </a:lnTo>
                      <a:lnTo>
                        <a:pt x="2140" y="474"/>
                      </a:lnTo>
                      <a:lnTo>
                        <a:pt x="2143" y="477"/>
                      </a:lnTo>
                      <a:lnTo>
                        <a:pt x="2142" y="479"/>
                      </a:lnTo>
                      <a:lnTo>
                        <a:pt x="2146" y="488"/>
                      </a:lnTo>
                      <a:lnTo>
                        <a:pt x="2151" y="494"/>
                      </a:lnTo>
                      <a:lnTo>
                        <a:pt x="2149" y="495"/>
                      </a:lnTo>
                      <a:lnTo>
                        <a:pt x="2145" y="497"/>
                      </a:lnTo>
                      <a:lnTo>
                        <a:pt x="2138" y="500"/>
                      </a:lnTo>
                      <a:lnTo>
                        <a:pt x="2132" y="501"/>
                      </a:lnTo>
                      <a:lnTo>
                        <a:pt x="2131" y="501"/>
                      </a:lnTo>
                      <a:lnTo>
                        <a:pt x="2128" y="501"/>
                      </a:lnTo>
                      <a:lnTo>
                        <a:pt x="2125" y="501"/>
                      </a:lnTo>
                      <a:lnTo>
                        <a:pt x="2123" y="500"/>
                      </a:lnTo>
                      <a:lnTo>
                        <a:pt x="2122" y="495"/>
                      </a:lnTo>
                      <a:lnTo>
                        <a:pt x="2122" y="494"/>
                      </a:lnTo>
                      <a:lnTo>
                        <a:pt x="2122" y="492"/>
                      </a:lnTo>
                      <a:lnTo>
                        <a:pt x="2119" y="488"/>
                      </a:lnTo>
                      <a:lnTo>
                        <a:pt x="2117" y="485"/>
                      </a:lnTo>
                      <a:lnTo>
                        <a:pt x="2111" y="480"/>
                      </a:lnTo>
                      <a:lnTo>
                        <a:pt x="2108" y="477"/>
                      </a:lnTo>
                      <a:lnTo>
                        <a:pt x="2105" y="476"/>
                      </a:lnTo>
                      <a:lnTo>
                        <a:pt x="2101" y="474"/>
                      </a:lnTo>
                      <a:lnTo>
                        <a:pt x="2098" y="474"/>
                      </a:lnTo>
                      <a:lnTo>
                        <a:pt x="2093" y="474"/>
                      </a:lnTo>
                      <a:lnTo>
                        <a:pt x="2090" y="474"/>
                      </a:lnTo>
                      <a:lnTo>
                        <a:pt x="2087" y="473"/>
                      </a:lnTo>
                      <a:lnTo>
                        <a:pt x="2084" y="473"/>
                      </a:lnTo>
                      <a:lnTo>
                        <a:pt x="2081" y="474"/>
                      </a:lnTo>
                      <a:lnTo>
                        <a:pt x="2078" y="476"/>
                      </a:lnTo>
                      <a:lnTo>
                        <a:pt x="2076" y="476"/>
                      </a:lnTo>
                      <a:lnTo>
                        <a:pt x="2076" y="477"/>
                      </a:lnTo>
                      <a:lnTo>
                        <a:pt x="2072" y="482"/>
                      </a:lnTo>
                      <a:lnTo>
                        <a:pt x="2064" y="482"/>
                      </a:lnTo>
                      <a:lnTo>
                        <a:pt x="2061" y="474"/>
                      </a:lnTo>
                      <a:lnTo>
                        <a:pt x="2061" y="473"/>
                      </a:lnTo>
                      <a:lnTo>
                        <a:pt x="2063" y="473"/>
                      </a:lnTo>
                      <a:lnTo>
                        <a:pt x="2064" y="473"/>
                      </a:lnTo>
                      <a:lnTo>
                        <a:pt x="2069" y="464"/>
                      </a:lnTo>
                      <a:lnTo>
                        <a:pt x="2070" y="458"/>
                      </a:lnTo>
                      <a:lnTo>
                        <a:pt x="2072" y="456"/>
                      </a:lnTo>
                      <a:lnTo>
                        <a:pt x="2072" y="451"/>
                      </a:lnTo>
                      <a:lnTo>
                        <a:pt x="2072" y="445"/>
                      </a:lnTo>
                      <a:lnTo>
                        <a:pt x="2072" y="442"/>
                      </a:lnTo>
                      <a:lnTo>
                        <a:pt x="2070" y="441"/>
                      </a:lnTo>
                      <a:lnTo>
                        <a:pt x="2070" y="439"/>
                      </a:lnTo>
                      <a:lnTo>
                        <a:pt x="2070" y="436"/>
                      </a:lnTo>
                      <a:lnTo>
                        <a:pt x="2072" y="436"/>
                      </a:lnTo>
                      <a:lnTo>
                        <a:pt x="2070" y="433"/>
                      </a:lnTo>
                      <a:lnTo>
                        <a:pt x="2070" y="430"/>
                      </a:lnTo>
                      <a:lnTo>
                        <a:pt x="2069" y="429"/>
                      </a:lnTo>
                      <a:lnTo>
                        <a:pt x="2067" y="429"/>
                      </a:lnTo>
                      <a:lnTo>
                        <a:pt x="2066" y="427"/>
                      </a:lnTo>
                      <a:lnTo>
                        <a:pt x="2066" y="429"/>
                      </a:lnTo>
                      <a:lnTo>
                        <a:pt x="2066" y="427"/>
                      </a:lnTo>
                      <a:lnTo>
                        <a:pt x="2063" y="424"/>
                      </a:lnTo>
                      <a:lnTo>
                        <a:pt x="2063" y="423"/>
                      </a:lnTo>
                      <a:lnTo>
                        <a:pt x="2063" y="421"/>
                      </a:lnTo>
                      <a:lnTo>
                        <a:pt x="2064" y="421"/>
                      </a:lnTo>
                      <a:lnTo>
                        <a:pt x="2066" y="420"/>
                      </a:lnTo>
                      <a:lnTo>
                        <a:pt x="2067" y="415"/>
                      </a:lnTo>
                      <a:lnTo>
                        <a:pt x="2069" y="411"/>
                      </a:lnTo>
                      <a:lnTo>
                        <a:pt x="2070" y="408"/>
                      </a:lnTo>
                      <a:lnTo>
                        <a:pt x="2070" y="402"/>
                      </a:lnTo>
                      <a:lnTo>
                        <a:pt x="2070" y="394"/>
                      </a:lnTo>
                      <a:lnTo>
                        <a:pt x="2070" y="391"/>
                      </a:lnTo>
                      <a:lnTo>
                        <a:pt x="2066" y="379"/>
                      </a:lnTo>
                      <a:lnTo>
                        <a:pt x="2063" y="368"/>
                      </a:lnTo>
                      <a:lnTo>
                        <a:pt x="2061" y="365"/>
                      </a:lnTo>
                      <a:lnTo>
                        <a:pt x="2060" y="362"/>
                      </a:lnTo>
                      <a:lnTo>
                        <a:pt x="2055" y="356"/>
                      </a:lnTo>
                      <a:lnTo>
                        <a:pt x="2052" y="355"/>
                      </a:lnTo>
                      <a:lnTo>
                        <a:pt x="2040" y="350"/>
                      </a:lnTo>
                      <a:lnTo>
                        <a:pt x="2039" y="350"/>
                      </a:lnTo>
                      <a:lnTo>
                        <a:pt x="2039" y="352"/>
                      </a:lnTo>
                      <a:lnTo>
                        <a:pt x="2036" y="352"/>
                      </a:lnTo>
                      <a:lnTo>
                        <a:pt x="2032" y="352"/>
                      </a:lnTo>
                      <a:lnTo>
                        <a:pt x="2023" y="349"/>
                      </a:lnTo>
                      <a:lnTo>
                        <a:pt x="2022" y="347"/>
                      </a:lnTo>
                      <a:lnTo>
                        <a:pt x="2022" y="339"/>
                      </a:lnTo>
                      <a:lnTo>
                        <a:pt x="2019" y="332"/>
                      </a:lnTo>
                      <a:lnTo>
                        <a:pt x="2017" y="327"/>
                      </a:lnTo>
                      <a:lnTo>
                        <a:pt x="2020" y="320"/>
                      </a:lnTo>
                      <a:lnTo>
                        <a:pt x="2022" y="317"/>
                      </a:lnTo>
                      <a:lnTo>
                        <a:pt x="2022" y="315"/>
                      </a:lnTo>
                      <a:lnTo>
                        <a:pt x="2026" y="309"/>
                      </a:lnTo>
                      <a:lnTo>
                        <a:pt x="2034" y="303"/>
                      </a:lnTo>
                      <a:lnTo>
                        <a:pt x="2039" y="300"/>
                      </a:lnTo>
                      <a:lnTo>
                        <a:pt x="2045" y="299"/>
                      </a:lnTo>
                      <a:lnTo>
                        <a:pt x="2049" y="299"/>
                      </a:lnTo>
                      <a:lnTo>
                        <a:pt x="2051" y="297"/>
                      </a:lnTo>
                      <a:lnTo>
                        <a:pt x="2052" y="297"/>
                      </a:lnTo>
                      <a:lnTo>
                        <a:pt x="2057" y="293"/>
                      </a:lnTo>
                      <a:lnTo>
                        <a:pt x="2058" y="291"/>
                      </a:lnTo>
                      <a:lnTo>
                        <a:pt x="2060" y="291"/>
                      </a:lnTo>
                      <a:lnTo>
                        <a:pt x="2061" y="291"/>
                      </a:lnTo>
                      <a:lnTo>
                        <a:pt x="2063" y="289"/>
                      </a:lnTo>
                      <a:lnTo>
                        <a:pt x="2064" y="286"/>
                      </a:lnTo>
                      <a:lnTo>
                        <a:pt x="2067" y="285"/>
                      </a:lnTo>
                      <a:lnTo>
                        <a:pt x="2069" y="286"/>
                      </a:lnTo>
                      <a:lnTo>
                        <a:pt x="2069" y="288"/>
                      </a:lnTo>
                      <a:lnTo>
                        <a:pt x="2070" y="288"/>
                      </a:lnTo>
                      <a:close/>
                      <a:moveTo>
                        <a:pt x="2372" y="358"/>
                      </a:moveTo>
                      <a:lnTo>
                        <a:pt x="2367" y="356"/>
                      </a:lnTo>
                      <a:lnTo>
                        <a:pt x="2364" y="353"/>
                      </a:lnTo>
                      <a:lnTo>
                        <a:pt x="2363" y="350"/>
                      </a:lnTo>
                      <a:lnTo>
                        <a:pt x="2363" y="347"/>
                      </a:lnTo>
                      <a:lnTo>
                        <a:pt x="2364" y="344"/>
                      </a:lnTo>
                      <a:lnTo>
                        <a:pt x="2366" y="341"/>
                      </a:lnTo>
                      <a:lnTo>
                        <a:pt x="2367" y="339"/>
                      </a:lnTo>
                      <a:lnTo>
                        <a:pt x="2369" y="338"/>
                      </a:lnTo>
                      <a:lnTo>
                        <a:pt x="2370" y="338"/>
                      </a:lnTo>
                      <a:lnTo>
                        <a:pt x="2375" y="338"/>
                      </a:lnTo>
                      <a:lnTo>
                        <a:pt x="2378" y="338"/>
                      </a:lnTo>
                      <a:lnTo>
                        <a:pt x="2381" y="341"/>
                      </a:lnTo>
                      <a:lnTo>
                        <a:pt x="2384" y="344"/>
                      </a:lnTo>
                      <a:lnTo>
                        <a:pt x="2384" y="347"/>
                      </a:lnTo>
                      <a:lnTo>
                        <a:pt x="2384" y="349"/>
                      </a:lnTo>
                      <a:lnTo>
                        <a:pt x="2382" y="352"/>
                      </a:lnTo>
                      <a:lnTo>
                        <a:pt x="2381" y="355"/>
                      </a:lnTo>
                      <a:lnTo>
                        <a:pt x="2379" y="356"/>
                      </a:lnTo>
                      <a:lnTo>
                        <a:pt x="2378" y="358"/>
                      </a:lnTo>
                      <a:lnTo>
                        <a:pt x="2373" y="358"/>
                      </a:lnTo>
                      <a:lnTo>
                        <a:pt x="2372" y="358"/>
                      </a:lnTo>
                      <a:close/>
                      <a:moveTo>
                        <a:pt x="2426" y="226"/>
                      </a:moveTo>
                      <a:lnTo>
                        <a:pt x="2425" y="226"/>
                      </a:lnTo>
                      <a:lnTo>
                        <a:pt x="2425" y="224"/>
                      </a:lnTo>
                      <a:lnTo>
                        <a:pt x="2425" y="223"/>
                      </a:lnTo>
                      <a:lnTo>
                        <a:pt x="2425" y="221"/>
                      </a:lnTo>
                      <a:lnTo>
                        <a:pt x="2426" y="220"/>
                      </a:lnTo>
                      <a:lnTo>
                        <a:pt x="2428" y="221"/>
                      </a:lnTo>
                      <a:lnTo>
                        <a:pt x="2429" y="221"/>
                      </a:lnTo>
                      <a:lnTo>
                        <a:pt x="2426" y="226"/>
                      </a:lnTo>
                      <a:close/>
                      <a:moveTo>
                        <a:pt x="2605" y="306"/>
                      </a:moveTo>
                      <a:lnTo>
                        <a:pt x="2603" y="306"/>
                      </a:lnTo>
                      <a:lnTo>
                        <a:pt x="2603" y="305"/>
                      </a:lnTo>
                      <a:lnTo>
                        <a:pt x="2603" y="303"/>
                      </a:lnTo>
                      <a:lnTo>
                        <a:pt x="2603" y="302"/>
                      </a:lnTo>
                      <a:lnTo>
                        <a:pt x="2605" y="302"/>
                      </a:lnTo>
                      <a:lnTo>
                        <a:pt x="2606" y="302"/>
                      </a:lnTo>
                      <a:lnTo>
                        <a:pt x="2608" y="302"/>
                      </a:lnTo>
                      <a:lnTo>
                        <a:pt x="2611" y="302"/>
                      </a:lnTo>
                      <a:lnTo>
                        <a:pt x="2612" y="303"/>
                      </a:lnTo>
                      <a:lnTo>
                        <a:pt x="2614" y="303"/>
                      </a:lnTo>
                      <a:lnTo>
                        <a:pt x="2614" y="305"/>
                      </a:lnTo>
                      <a:lnTo>
                        <a:pt x="2614" y="306"/>
                      </a:lnTo>
                      <a:lnTo>
                        <a:pt x="2611" y="305"/>
                      </a:lnTo>
                      <a:lnTo>
                        <a:pt x="2608" y="305"/>
                      </a:lnTo>
                      <a:lnTo>
                        <a:pt x="2605" y="306"/>
                      </a:lnTo>
                      <a:close/>
                      <a:moveTo>
                        <a:pt x="3601" y="93"/>
                      </a:moveTo>
                      <a:lnTo>
                        <a:pt x="3603" y="94"/>
                      </a:lnTo>
                      <a:lnTo>
                        <a:pt x="3607" y="97"/>
                      </a:lnTo>
                      <a:lnTo>
                        <a:pt x="3612" y="105"/>
                      </a:lnTo>
                      <a:lnTo>
                        <a:pt x="3609" y="112"/>
                      </a:lnTo>
                      <a:lnTo>
                        <a:pt x="3607" y="112"/>
                      </a:lnTo>
                      <a:lnTo>
                        <a:pt x="3606" y="114"/>
                      </a:lnTo>
                      <a:lnTo>
                        <a:pt x="3606" y="117"/>
                      </a:lnTo>
                      <a:lnTo>
                        <a:pt x="3610" y="117"/>
                      </a:lnTo>
                      <a:lnTo>
                        <a:pt x="3613" y="115"/>
                      </a:lnTo>
                      <a:lnTo>
                        <a:pt x="3613" y="117"/>
                      </a:lnTo>
                      <a:lnTo>
                        <a:pt x="3613" y="118"/>
                      </a:lnTo>
                      <a:lnTo>
                        <a:pt x="3616" y="120"/>
                      </a:lnTo>
                      <a:lnTo>
                        <a:pt x="3618" y="120"/>
                      </a:lnTo>
                      <a:lnTo>
                        <a:pt x="3619" y="123"/>
                      </a:lnTo>
                      <a:lnTo>
                        <a:pt x="3622" y="127"/>
                      </a:lnTo>
                      <a:lnTo>
                        <a:pt x="3624" y="131"/>
                      </a:lnTo>
                      <a:lnTo>
                        <a:pt x="3624" y="134"/>
                      </a:lnTo>
                      <a:lnTo>
                        <a:pt x="3622" y="137"/>
                      </a:lnTo>
                      <a:lnTo>
                        <a:pt x="3621" y="138"/>
                      </a:lnTo>
                      <a:lnTo>
                        <a:pt x="3619" y="143"/>
                      </a:lnTo>
                      <a:lnTo>
                        <a:pt x="3619" y="144"/>
                      </a:lnTo>
                      <a:lnTo>
                        <a:pt x="3618" y="146"/>
                      </a:lnTo>
                      <a:lnTo>
                        <a:pt x="3615" y="147"/>
                      </a:lnTo>
                      <a:lnTo>
                        <a:pt x="3613" y="147"/>
                      </a:lnTo>
                      <a:lnTo>
                        <a:pt x="3609" y="147"/>
                      </a:lnTo>
                      <a:lnTo>
                        <a:pt x="3603" y="147"/>
                      </a:lnTo>
                      <a:lnTo>
                        <a:pt x="3601" y="149"/>
                      </a:lnTo>
                      <a:lnTo>
                        <a:pt x="3597" y="150"/>
                      </a:lnTo>
                      <a:lnTo>
                        <a:pt x="3592" y="150"/>
                      </a:lnTo>
                      <a:lnTo>
                        <a:pt x="3589" y="149"/>
                      </a:lnTo>
                      <a:lnTo>
                        <a:pt x="3586" y="146"/>
                      </a:lnTo>
                      <a:lnTo>
                        <a:pt x="3585" y="146"/>
                      </a:lnTo>
                      <a:lnTo>
                        <a:pt x="3583" y="147"/>
                      </a:lnTo>
                      <a:lnTo>
                        <a:pt x="3577" y="152"/>
                      </a:lnTo>
                      <a:lnTo>
                        <a:pt x="3576" y="153"/>
                      </a:lnTo>
                      <a:lnTo>
                        <a:pt x="3574" y="159"/>
                      </a:lnTo>
                      <a:lnTo>
                        <a:pt x="3571" y="164"/>
                      </a:lnTo>
                      <a:lnTo>
                        <a:pt x="3569" y="164"/>
                      </a:lnTo>
                      <a:lnTo>
                        <a:pt x="3568" y="165"/>
                      </a:lnTo>
                      <a:lnTo>
                        <a:pt x="3569" y="168"/>
                      </a:lnTo>
                      <a:lnTo>
                        <a:pt x="3571" y="168"/>
                      </a:lnTo>
                      <a:lnTo>
                        <a:pt x="3574" y="167"/>
                      </a:lnTo>
                      <a:lnTo>
                        <a:pt x="3576" y="167"/>
                      </a:lnTo>
                      <a:lnTo>
                        <a:pt x="3582" y="171"/>
                      </a:lnTo>
                      <a:lnTo>
                        <a:pt x="3585" y="176"/>
                      </a:lnTo>
                      <a:lnTo>
                        <a:pt x="3591" y="176"/>
                      </a:lnTo>
                      <a:lnTo>
                        <a:pt x="3594" y="176"/>
                      </a:lnTo>
                      <a:lnTo>
                        <a:pt x="3597" y="174"/>
                      </a:lnTo>
                      <a:lnTo>
                        <a:pt x="3598" y="173"/>
                      </a:lnTo>
                      <a:lnTo>
                        <a:pt x="3600" y="170"/>
                      </a:lnTo>
                      <a:lnTo>
                        <a:pt x="3601" y="168"/>
                      </a:lnTo>
                      <a:lnTo>
                        <a:pt x="3604" y="165"/>
                      </a:lnTo>
                      <a:lnTo>
                        <a:pt x="3606" y="165"/>
                      </a:lnTo>
                      <a:lnTo>
                        <a:pt x="3610" y="165"/>
                      </a:lnTo>
                      <a:lnTo>
                        <a:pt x="3612" y="164"/>
                      </a:lnTo>
                      <a:lnTo>
                        <a:pt x="3615" y="162"/>
                      </a:lnTo>
                      <a:lnTo>
                        <a:pt x="3616" y="162"/>
                      </a:lnTo>
                      <a:lnTo>
                        <a:pt x="3621" y="164"/>
                      </a:lnTo>
                      <a:lnTo>
                        <a:pt x="3621" y="165"/>
                      </a:lnTo>
                      <a:lnTo>
                        <a:pt x="3619" y="170"/>
                      </a:lnTo>
                      <a:lnTo>
                        <a:pt x="3619" y="171"/>
                      </a:lnTo>
                      <a:lnTo>
                        <a:pt x="3621" y="171"/>
                      </a:lnTo>
                      <a:lnTo>
                        <a:pt x="3622" y="170"/>
                      </a:lnTo>
                      <a:lnTo>
                        <a:pt x="3624" y="170"/>
                      </a:lnTo>
                      <a:lnTo>
                        <a:pt x="3624" y="168"/>
                      </a:lnTo>
                      <a:lnTo>
                        <a:pt x="3625" y="167"/>
                      </a:lnTo>
                      <a:lnTo>
                        <a:pt x="3627" y="165"/>
                      </a:lnTo>
                      <a:lnTo>
                        <a:pt x="3627" y="156"/>
                      </a:lnTo>
                      <a:lnTo>
                        <a:pt x="3629" y="155"/>
                      </a:lnTo>
                      <a:lnTo>
                        <a:pt x="3636" y="155"/>
                      </a:lnTo>
                      <a:lnTo>
                        <a:pt x="3636" y="156"/>
                      </a:lnTo>
                      <a:lnTo>
                        <a:pt x="3635" y="159"/>
                      </a:lnTo>
                      <a:lnTo>
                        <a:pt x="3635" y="161"/>
                      </a:lnTo>
                      <a:lnTo>
                        <a:pt x="3636" y="162"/>
                      </a:lnTo>
                      <a:lnTo>
                        <a:pt x="3638" y="161"/>
                      </a:lnTo>
                      <a:lnTo>
                        <a:pt x="3639" y="161"/>
                      </a:lnTo>
                      <a:lnTo>
                        <a:pt x="3641" y="158"/>
                      </a:lnTo>
                      <a:lnTo>
                        <a:pt x="3641" y="155"/>
                      </a:lnTo>
                      <a:lnTo>
                        <a:pt x="3644" y="153"/>
                      </a:lnTo>
                      <a:lnTo>
                        <a:pt x="3645" y="155"/>
                      </a:lnTo>
                      <a:lnTo>
                        <a:pt x="3647" y="159"/>
                      </a:lnTo>
                      <a:lnTo>
                        <a:pt x="3650" y="171"/>
                      </a:lnTo>
                      <a:lnTo>
                        <a:pt x="3651" y="185"/>
                      </a:lnTo>
                      <a:lnTo>
                        <a:pt x="3650" y="188"/>
                      </a:lnTo>
                      <a:lnTo>
                        <a:pt x="3650" y="191"/>
                      </a:lnTo>
                      <a:lnTo>
                        <a:pt x="3647" y="193"/>
                      </a:lnTo>
                      <a:lnTo>
                        <a:pt x="3644" y="194"/>
                      </a:lnTo>
                      <a:lnTo>
                        <a:pt x="3636" y="200"/>
                      </a:lnTo>
                      <a:lnTo>
                        <a:pt x="3633" y="205"/>
                      </a:lnTo>
                      <a:lnTo>
                        <a:pt x="3632" y="211"/>
                      </a:lnTo>
                      <a:lnTo>
                        <a:pt x="3633" y="215"/>
                      </a:lnTo>
                      <a:lnTo>
                        <a:pt x="3635" y="215"/>
                      </a:lnTo>
                      <a:lnTo>
                        <a:pt x="3638" y="217"/>
                      </a:lnTo>
                      <a:lnTo>
                        <a:pt x="3642" y="220"/>
                      </a:lnTo>
                      <a:lnTo>
                        <a:pt x="3644" y="224"/>
                      </a:lnTo>
                      <a:lnTo>
                        <a:pt x="3644" y="227"/>
                      </a:lnTo>
                      <a:lnTo>
                        <a:pt x="3644" y="229"/>
                      </a:lnTo>
                      <a:lnTo>
                        <a:pt x="3641" y="230"/>
                      </a:lnTo>
                      <a:lnTo>
                        <a:pt x="3642" y="233"/>
                      </a:lnTo>
                      <a:lnTo>
                        <a:pt x="3644" y="235"/>
                      </a:lnTo>
                      <a:lnTo>
                        <a:pt x="3645" y="235"/>
                      </a:lnTo>
                      <a:lnTo>
                        <a:pt x="3650" y="235"/>
                      </a:lnTo>
                      <a:lnTo>
                        <a:pt x="3656" y="233"/>
                      </a:lnTo>
                      <a:lnTo>
                        <a:pt x="3659" y="232"/>
                      </a:lnTo>
                      <a:lnTo>
                        <a:pt x="3662" y="230"/>
                      </a:lnTo>
                      <a:lnTo>
                        <a:pt x="3663" y="229"/>
                      </a:lnTo>
                      <a:lnTo>
                        <a:pt x="3665" y="229"/>
                      </a:lnTo>
                      <a:lnTo>
                        <a:pt x="3665" y="227"/>
                      </a:lnTo>
                      <a:lnTo>
                        <a:pt x="3668" y="229"/>
                      </a:lnTo>
                      <a:lnTo>
                        <a:pt x="3674" y="232"/>
                      </a:lnTo>
                      <a:lnTo>
                        <a:pt x="3675" y="232"/>
                      </a:lnTo>
                      <a:lnTo>
                        <a:pt x="3683" y="241"/>
                      </a:lnTo>
                      <a:lnTo>
                        <a:pt x="3686" y="243"/>
                      </a:lnTo>
                      <a:lnTo>
                        <a:pt x="3689" y="244"/>
                      </a:lnTo>
                      <a:lnTo>
                        <a:pt x="3692" y="246"/>
                      </a:lnTo>
                      <a:lnTo>
                        <a:pt x="3695" y="246"/>
                      </a:lnTo>
                      <a:lnTo>
                        <a:pt x="3700" y="246"/>
                      </a:lnTo>
                      <a:lnTo>
                        <a:pt x="3706" y="249"/>
                      </a:lnTo>
                      <a:lnTo>
                        <a:pt x="3707" y="253"/>
                      </a:lnTo>
                      <a:lnTo>
                        <a:pt x="3709" y="256"/>
                      </a:lnTo>
                      <a:lnTo>
                        <a:pt x="3716" y="267"/>
                      </a:lnTo>
                      <a:lnTo>
                        <a:pt x="3718" y="268"/>
                      </a:lnTo>
                      <a:lnTo>
                        <a:pt x="3725" y="273"/>
                      </a:lnTo>
                      <a:lnTo>
                        <a:pt x="3730" y="279"/>
                      </a:lnTo>
                      <a:lnTo>
                        <a:pt x="3736" y="289"/>
                      </a:lnTo>
                      <a:lnTo>
                        <a:pt x="3736" y="293"/>
                      </a:lnTo>
                      <a:lnTo>
                        <a:pt x="3735" y="299"/>
                      </a:lnTo>
                      <a:lnTo>
                        <a:pt x="3733" y="299"/>
                      </a:lnTo>
                      <a:lnTo>
                        <a:pt x="3731" y="297"/>
                      </a:lnTo>
                      <a:lnTo>
                        <a:pt x="3730" y="297"/>
                      </a:lnTo>
                      <a:lnTo>
                        <a:pt x="3728" y="297"/>
                      </a:lnTo>
                      <a:lnTo>
                        <a:pt x="3719" y="302"/>
                      </a:lnTo>
                      <a:lnTo>
                        <a:pt x="3718" y="303"/>
                      </a:lnTo>
                      <a:lnTo>
                        <a:pt x="3710" y="303"/>
                      </a:lnTo>
                      <a:lnTo>
                        <a:pt x="3710" y="305"/>
                      </a:lnTo>
                      <a:lnTo>
                        <a:pt x="3706" y="309"/>
                      </a:lnTo>
                      <a:lnTo>
                        <a:pt x="3704" y="315"/>
                      </a:lnTo>
                      <a:lnTo>
                        <a:pt x="3704" y="317"/>
                      </a:lnTo>
                      <a:lnTo>
                        <a:pt x="3706" y="318"/>
                      </a:lnTo>
                      <a:lnTo>
                        <a:pt x="3707" y="318"/>
                      </a:lnTo>
                      <a:lnTo>
                        <a:pt x="3709" y="318"/>
                      </a:lnTo>
                      <a:lnTo>
                        <a:pt x="3710" y="324"/>
                      </a:lnTo>
                      <a:lnTo>
                        <a:pt x="3712" y="327"/>
                      </a:lnTo>
                      <a:lnTo>
                        <a:pt x="3713" y="327"/>
                      </a:lnTo>
                      <a:lnTo>
                        <a:pt x="3715" y="329"/>
                      </a:lnTo>
                      <a:lnTo>
                        <a:pt x="3718" y="333"/>
                      </a:lnTo>
                      <a:lnTo>
                        <a:pt x="3716" y="333"/>
                      </a:lnTo>
                      <a:lnTo>
                        <a:pt x="3716" y="335"/>
                      </a:lnTo>
                      <a:lnTo>
                        <a:pt x="3718" y="336"/>
                      </a:lnTo>
                      <a:lnTo>
                        <a:pt x="3719" y="338"/>
                      </a:lnTo>
                      <a:lnTo>
                        <a:pt x="3724" y="342"/>
                      </a:lnTo>
                      <a:lnTo>
                        <a:pt x="3725" y="345"/>
                      </a:lnTo>
                      <a:lnTo>
                        <a:pt x="3727" y="347"/>
                      </a:lnTo>
                      <a:lnTo>
                        <a:pt x="3730" y="347"/>
                      </a:lnTo>
                      <a:lnTo>
                        <a:pt x="3731" y="349"/>
                      </a:lnTo>
                      <a:lnTo>
                        <a:pt x="3730" y="349"/>
                      </a:lnTo>
                      <a:lnTo>
                        <a:pt x="3728" y="349"/>
                      </a:lnTo>
                      <a:lnTo>
                        <a:pt x="3725" y="350"/>
                      </a:lnTo>
                      <a:lnTo>
                        <a:pt x="3725" y="352"/>
                      </a:lnTo>
                      <a:lnTo>
                        <a:pt x="3725" y="353"/>
                      </a:lnTo>
                      <a:lnTo>
                        <a:pt x="3724" y="355"/>
                      </a:lnTo>
                      <a:lnTo>
                        <a:pt x="3721" y="355"/>
                      </a:lnTo>
                      <a:lnTo>
                        <a:pt x="3719" y="353"/>
                      </a:lnTo>
                      <a:lnTo>
                        <a:pt x="3713" y="352"/>
                      </a:lnTo>
                      <a:lnTo>
                        <a:pt x="3712" y="352"/>
                      </a:lnTo>
                      <a:lnTo>
                        <a:pt x="3710" y="353"/>
                      </a:lnTo>
                      <a:lnTo>
                        <a:pt x="3710" y="358"/>
                      </a:lnTo>
                      <a:lnTo>
                        <a:pt x="3710" y="359"/>
                      </a:lnTo>
                      <a:lnTo>
                        <a:pt x="3713" y="359"/>
                      </a:lnTo>
                      <a:lnTo>
                        <a:pt x="3716" y="361"/>
                      </a:lnTo>
                      <a:lnTo>
                        <a:pt x="3721" y="365"/>
                      </a:lnTo>
                      <a:lnTo>
                        <a:pt x="3724" y="367"/>
                      </a:lnTo>
                      <a:lnTo>
                        <a:pt x="3725" y="368"/>
                      </a:lnTo>
                      <a:lnTo>
                        <a:pt x="3730" y="374"/>
                      </a:lnTo>
                      <a:lnTo>
                        <a:pt x="3733" y="380"/>
                      </a:lnTo>
                      <a:lnTo>
                        <a:pt x="3735" y="382"/>
                      </a:lnTo>
                      <a:lnTo>
                        <a:pt x="3736" y="388"/>
                      </a:lnTo>
                      <a:lnTo>
                        <a:pt x="3738" y="388"/>
                      </a:lnTo>
                      <a:lnTo>
                        <a:pt x="3739" y="386"/>
                      </a:lnTo>
                      <a:lnTo>
                        <a:pt x="3741" y="383"/>
                      </a:lnTo>
                      <a:lnTo>
                        <a:pt x="3742" y="382"/>
                      </a:lnTo>
                      <a:lnTo>
                        <a:pt x="3747" y="383"/>
                      </a:lnTo>
                      <a:lnTo>
                        <a:pt x="3747" y="385"/>
                      </a:lnTo>
                      <a:lnTo>
                        <a:pt x="3745" y="385"/>
                      </a:lnTo>
                      <a:lnTo>
                        <a:pt x="3747" y="388"/>
                      </a:lnTo>
                      <a:lnTo>
                        <a:pt x="3751" y="386"/>
                      </a:lnTo>
                      <a:lnTo>
                        <a:pt x="3756" y="386"/>
                      </a:lnTo>
                      <a:lnTo>
                        <a:pt x="3759" y="388"/>
                      </a:lnTo>
                      <a:lnTo>
                        <a:pt x="3759" y="389"/>
                      </a:lnTo>
                      <a:lnTo>
                        <a:pt x="3762" y="389"/>
                      </a:lnTo>
                      <a:lnTo>
                        <a:pt x="3765" y="389"/>
                      </a:lnTo>
                      <a:lnTo>
                        <a:pt x="3766" y="388"/>
                      </a:lnTo>
                      <a:lnTo>
                        <a:pt x="3768" y="388"/>
                      </a:lnTo>
                      <a:lnTo>
                        <a:pt x="3771" y="389"/>
                      </a:lnTo>
                      <a:lnTo>
                        <a:pt x="3774" y="391"/>
                      </a:lnTo>
                      <a:lnTo>
                        <a:pt x="3775" y="392"/>
                      </a:lnTo>
                      <a:lnTo>
                        <a:pt x="3784" y="398"/>
                      </a:lnTo>
                      <a:lnTo>
                        <a:pt x="3786" y="402"/>
                      </a:lnTo>
                      <a:lnTo>
                        <a:pt x="3788" y="402"/>
                      </a:lnTo>
                      <a:lnTo>
                        <a:pt x="3786" y="405"/>
                      </a:lnTo>
                      <a:lnTo>
                        <a:pt x="3781" y="408"/>
                      </a:lnTo>
                      <a:lnTo>
                        <a:pt x="3781" y="409"/>
                      </a:lnTo>
                      <a:lnTo>
                        <a:pt x="3784" y="411"/>
                      </a:lnTo>
                      <a:lnTo>
                        <a:pt x="3786" y="412"/>
                      </a:lnTo>
                      <a:lnTo>
                        <a:pt x="3789" y="415"/>
                      </a:lnTo>
                      <a:lnTo>
                        <a:pt x="3792" y="418"/>
                      </a:lnTo>
                      <a:lnTo>
                        <a:pt x="3795" y="418"/>
                      </a:lnTo>
                      <a:lnTo>
                        <a:pt x="3812" y="415"/>
                      </a:lnTo>
                      <a:lnTo>
                        <a:pt x="3812" y="420"/>
                      </a:lnTo>
                      <a:lnTo>
                        <a:pt x="3813" y="420"/>
                      </a:lnTo>
                      <a:lnTo>
                        <a:pt x="3816" y="421"/>
                      </a:lnTo>
                      <a:lnTo>
                        <a:pt x="3818" y="421"/>
                      </a:lnTo>
                      <a:lnTo>
                        <a:pt x="3821" y="421"/>
                      </a:lnTo>
                      <a:lnTo>
                        <a:pt x="3821" y="423"/>
                      </a:lnTo>
                      <a:lnTo>
                        <a:pt x="3822" y="426"/>
                      </a:lnTo>
                      <a:lnTo>
                        <a:pt x="3824" y="427"/>
                      </a:lnTo>
                      <a:lnTo>
                        <a:pt x="3825" y="427"/>
                      </a:lnTo>
                      <a:lnTo>
                        <a:pt x="3827" y="427"/>
                      </a:lnTo>
                      <a:lnTo>
                        <a:pt x="3830" y="427"/>
                      </a:lnTo>
                      <a:lnTo>
                        <a:pt x="3830" y="430"/>
                      </a:lnTo>
                      <a:lnTo>
                        <a:pt x="3830" y="432"/>
                      </a:lnTo>
                      <a:lnTo>
                        <a:pt x="3830" y="433"/>
                      </a:lnTo>
                      <a:lnTo>
                        <a:pt x="3834" y="435"/>
                      </a:lnTo>
                      <a:lnTo>
                        <a:pt x="3841" y="441"/>
                      </a:lnTo>
                      <a:lnTo>
                        <a:pt x="3844" y="447"/>
                      </a:lnTo>
                      <a:lnTo>
                        <a:pt x="3845" y="456"/>
                      </a:lnTo>
                      <a:lnTo>
                        <a:pt x="3847" y="458"/>
                      </a:lnTo>
                      <a:lnTo>
                        <a:pt x="3850" y="461"/>
                      </a:lnTo>
                      <a:lnTo>
                        <a:pt x="3851" y="465"/>
                      </a:lnTo>
                      <a:lnTo>
                        <a:pt x="3854" y="465"/>
                      </a:lnTo>
                      <a:lnTo>
                        <a:pt x="3857" y="465"/>
                      </a:lnTo>
                      <a:lnTo>
                        <a:pt x="3857" y="464"/>
                      </a:lnTo>
                      <a:lnTo>
                        <a:pt x="3859" y="465"/>
                      </a:lnTo>
                      <a:lnTo>
                        <a:pt x="3860" y="468"/>
                      </a:lnTo>
                      <a:lnTo>
                        <a:pt x="3862" y="470"/>
                      </a:lnTo>
                      <a:lnTo>
                        <a:pt x="3862" y="482"/>
                      </a:lnTo>
                      <a:lnTo>
                        <a:pt x="3860" y="485"/>
                      </a:lnTo>
                      <a:lnTo>
                        <a:pt x="3857" y="486"/>
                      </a:lnTo>
                      <a:lnTo>
                        <a:pt x="3857" y="488"/>
                      </a:lnTo>
                      <a:lnTo>
                        <a:pt x="3857" y="489"/>
                      </a:lnTo>
                      <a:lnTo>
                        <a:pt x="3859" y="491"/>
                      </a:lnTo>
                      <a:lnTo>
                        <a:pt x="3860" y="492"/>
                      </a:lnTo>
                      <a:lnTo>
                        <a:pt x="3862" y="492"/>
                      </a:lnTo>
                      <a:lnTo>
                        <a:pt x="3868" y="492"/>
                      </a:lnTo>
                      <a:lnTo>
                        <a:pt x="3869" y="491"/>
                      </a:lnTo>
                      <a:lnTo>
                        <a:pt x="3872" y="491"/>
                      </a:lnTo>
                      <a:lnTo>
                        <a:pt x="3875" y="494"/>
                      </a:lnTo>
                      <a:lnTo>
                        <a:pt x="3877" y="495"/>
                      </a:lnTo>
                      <a:lnTo>
                        <a:pt x="3877" y="497"/>
                      </a:lnTo>
                      <a:lnTo>
                        <a:pt x="3877" y="498"/>
                      </a:lnTo>
                      <a:lnTo>
                        <a:pt x="3881" y="504"/>
                      </a:lnTo>
                      <a:lnTo>
                        <a:pt x="3883" y="511"/>
                      </a:lnTo>
                      <a:lnTo>
                        <a:pt x="3884" y="514"/>
                      </a:lnTo>
                      <a:lnTo>
                        <a:pt x="3883" y="518"/>
                      </a:lnTo>
                      <a:lnTo>
                        <a:pt x="3881" y="524"/>
                      </a:lnTo>
                      <a:lnTo>
                        <a:pt x="3883" y="529"/>
                      </a:lnTo>
                      <a:lnTo>
                        <a:pt x="3886" y="530"/>
                      </a:lnTo>
                      <a:lnTo>
                        <a:pt x="3889" y="532"/>
                      </a:lnTo>
                      <a:lnTo>
                        <a:pt x="3892" y="535"/>
                      </a:lnTo>
                      <a:lnTo>
                        <a:pt x="3894" y="538"/>
                      </a:lnTo>
                      <a:lnTo>
                        <a:pt x="3895" y="539"/>
                      </a:lnTo>
                      <a:lnTo>
                        <a:pt x="3897" y="541"/>
                      </a:lnTo>
                      <a:lnTo>
                        <a:pt x="3898" y="541"/>
                      </a:lnTo>
                      <a:lnTo>
                        <a:pt x="3906" y="541"/>
                      </a:lnTo>
                      <a:lnTo>
                        <a:pt x="3906" y="542"/>
                      </a:lnTo>
                      <a:lnTo>
                        <a:pt x="3904" y="544"/>
                      </a:lnTo>
                      <a:lnTo>
                        <a:pt x="3904" y="547"/>
                      </a:lnTo>
                      <a:lnTo>
                        <a:pt x="3904" y="550"/>
                      </a:lnTo>
                      <a:lnTo>
                        <a:pt x="3904" y="551"/>
                      </a:lnTo>
                      <a:lnTo>
                        <a:pt x="3912" y="557"/>
                      </a:lnTo>
                      <a:lnTo>
                        <a:pt x="3913" y="557"/>
                      </a:lnTo>
                      <a:lnTo>
                        <a:pt x="3918" y="557"/>
                      </a:lnTo>
                      <a:lnTo>
                        <a:pt x="3919" y="556"/>
                      </a:lnTo>
                      <a:lnTo>
                        <a:pt x="3927" y="562"/>
                      </a:lnTo>
                      <a:lnTo>
                        <a:pt x="3927" y="564"/>
                      </a:lnTo>
                      <a:lnTo>
                        <a:pt x="3933" y="565"/>
                      </a:lnTo>
                      <a:lnTo>
                        <a:pt x="3937" y="568"/>
                      </a:lnTo>
                      <a:lnTo>
                        <a:pt x="3940" y="570"/>
                      </a:lnTo>
                      <a:lnTo>
                        <a:pt x="3942" y="573"/>
                      </a:lnTo>
                      <a:lnTo>
                        <a:pt x="3945" y="574"/>
                      </a:lnTo>
                      <a:lnTo>
                        <a:pt x="3947" y="576"/>
                      </a:lnTo>
                      <a:lnTo>
                        <a:pt x="3948" y="577"/>
                      </a:lnTo>
                      <a:lnTo>
                        <a:pt x="3953" y="582"/>
                      </a:lnTo>
                      <a:lnTo>
                        <a:pt x="3954" y="583"/>
                      </a:lnTo>
                      <a:lnTo>
                        <a:pt x="3954" y="585"/>
                      </a:lnTo>
                      <a:lnTo>
                        <a:pt x="3954" y="586"/>
                      </a:lnTo>
                      <a:lnTo>
                        <a:pt x="3959" y="591"/>
                      </a:lnTo>
                      <a:lnTo>
                        <a:pt x="3960" y="592"/>
                      </a:lnTo>
                      <a:lnTo>
                        <a:pt x="3963" y="592"/>
                      </a:lnTo>
                      <a:lnTo>
                        <a:pt x="3965" y="594"/>
                      </a:lnTo>
                      <a:lnTo>
                        <a:pt x="3968" y="591"/>
                      </a:lnTo>
                      <a:lnTo>
                        <a:pt x="3968" y="592"/>
                      </a:lnTo>
                      <a:lnTo>
                        <a:pt x="3969" y="595"/>
                      </a:lnTo>
                      <a:lnTo>
                        <a:pt x="3969" y="597"/>
                      </a:lnTo>
                      <a:lnTo>
                        <a:pt x="3969" y="600"/>
                      </a:lnTo>
                      <a:lnTo>
                        <a:pt x="3971" y="610"/>
                      </a:lnTo>
                      <a:lnTo>
                        <a:pt x="3972" y="612"/>
                      </a:lnTo>
                      <a:lnTo>
                        <a:pt x="3975" y="613"/>
                      </a:lnTo>
                      <a:lnTo>
                        <a:pt x="3977" y="615"/>
                      </a:lnTo>
                      <a:lnTo>
                        <a:pt x="3977" y="618"/>
                      </a:lnTo>
                      <a:lnTo>
                        <a:pt x="3975" y="620"/>
                      </a:lnTo>
                      <a:lnTo>
                        <a:pt x="3977" y="623"/>
                      </a:lnTo>
                      <a:lnTo>
                        <a:pt x="3977" y="624"/>
                      </a:lnTo>
                      <a:lnTo>
                        <a:pt x="3980" y="627"/>
                      </a:lnTo>
                      <a:lnTo>
                        <a:pt x="3984" y="632"/>
                      </a:lnTo>
                      <a:lnTo>
                        <a:pt x="3984" y="633"/>
                      </a:lnTo>
                      <a:lnTo>
                        <a:pt x="3984" y="636"/>
                      </a:lnTo>
                      <a:lnTo>
                        <a:pt x="3984" y="638"/>
                      </a:lnTo>
                      <a:lnTo>
                        <a:pt x="3992" y="644"/>
                      </a:lnTo>
                      <a:lnTo>
                        <a:pt x="3992" y="645"/>
                      </a:lnTo>
                      <a:lnTo>
                        <a:pt x="3992" y="647"/>
                      </a:lnTo>
                      <a:lnTo>
                        <a:pt x="3992" y="648"/>
                      </a:lnTo>
                      <a:lnTo>
                        <a:pt x="3995" y="650"/>
                      </a:lnTo>
                      <a:lnTo>
                        <a:pt x="3998" y="650"/>
                      </a:lnTo>
                      <a:lnTo>
                        <a:pt x="4000" y="648"/>
                      </a:lnTo>
                      <a:lnTo>
                        <a:pt x="4003" y="650"/>
                      </a:lnTo>
                      <a:lnTo>
                        <a:pt x="4004" y="653"/>
                      </a:lnTo>
                      <a:lnTo>
                        <a:pt x="4007" y="656"/>
                      </a:lnTo>
                      <a:lnTo>
                        <a:pt x="4010" y="657"/>
                      </a:lnTo>
                      <a:lnTo>
                        <a:pt x="4012" y="657"/>
                      </a:lnTo>
                      <a:lnTo>
                        <a:pt x="4018" y="656"/>
                      </a:lnTo>
                      <a:lnTo>
                        <a:pt x="4022" y="654"/>
                      </a:lnTo>
                      <a:lnTo>
                        <a:pt x="4030" y="656"/>
                      </a:lnTo>
                      <a:lnTo>
                        <a:pt x="4030" y="657"/>
                      </a:lnTo>
                      <a:lnTo>
                        <a:pt x="4034" y="659"/>
                      </a:lnTo>
                      <a:lnTo>
                        <a:pt x="4037" y="660"/>
                      </a:lnTo>
                      <a:lnTo>
                        <a:pt x="4042" y="659"/>
                      </a:lnTo>
                      <a:lnTo>
                        <a:pt x="4045" y="660"/>
                      </a:lnTo>
                      <a:lnTo>
                        <a:pt x="4046" y="659"/>
                      </a:lnTo>
                      <a:lnTo>
                        <a:pt x="4059" y="656"/>
                      </a:lnTo>
                      <a:lnTo>
                        <a:pt x="4060" y="656"/>
                      </a:lnTo>
                      <a:lnTo>
                        <a:pt x="4062" y="659"/>
                      </a:lnTo>
                      <a:lnTo>
                        <a:pt x="4065" y="660"/>
                      </a:lnTo>
                      <a:lnTo>
                        <a:pt x="4066" y="659"/>
                      </a:lnTo>
                      <a:lnTo>
                        <a:pt x="4068" y="659"/>
                      </a:lnTo>
                      <a:lnTo>
                        <a:pt x="4072" y="662"/>
                      </a:lnTo>
                      <a:lnTo>
                        <a:pt x="4074" y="663"/>
                      </a:lnTo>
                      <a:lnTo>
                        <a:pt x="4075" y="663"/>
                      </a:lnTo>
                      <a:lnTo>
                        <a:pt x="4075" y="662"/>
                      </a:lnTo>
                      <a:lnTo>
                        <a:pt x="4077" y="662"/>
                      </a:lnTo>
                      <a:lnTo>
                        <a:pt x="4078" y="663"/>
                      </a:lnTo>
                      <a:lnTo>
                        <a:pt x="4080" y="666"/>
                      </a:lnTo>
                      <a:lnTo>
                        <a:pt x="4078" y="668"/>
                      </a:lnTo>
                      <a:lnTo>
                        <a:pt x="4077" y="669"/>
                      </a:lnTo>
                      <a:lnTo>
                        <a:pt x="4075" y="671"/>
                      </a:lnTo>
                      <a:lnTo>
                        <a:pt x="4075" y="673"/>
                      </a:lnTo>
                      <a:lnTo>
                        <a:pt x="4078" y="674"/>
                      </a:lnTo>
                      <a:lnTo>
                        <a:pt x="4083" y="677"/>
                      </a:lnTo>
                      <a:lnTo>
                        <a:pt x="4086" y="677"/>
                      </a:lnTo>
                      <a:lnTo>
                        <a:pt x="4086" y="676"/>
                      </a:lnTo>
                      <a:lnTo>
                        <a:pt x="4089" y="677"/>
                      </a:lnTo>
                      <a:lnTo>
                        <a:pt x="4090" y="677"/>
                      </a:lnTo>
                      <a:lnTo>
                        <a:pt x="4092" y="680"/>
                      </a:lnTo>
                      <a:lnTo>
                        <a:pt x="4093" y="683"/>
                      </a:lnTo>
                      <a:lnTo>
                        <a:pt x="4093" y="685"/>
                      </a:lnTo>
                      <a:lnTo>
                        <a:pt x="4093" y="686"/>
                      </a:lnTo>
                      <a:lnTo>
                        <a:pt x="4096" y="689"/>
                      </a:lnTo>
                      <a:lnTo>
                        <a:pt x="4098" y="686"/>
                      </a:lnTo>
                      <a:lnTo>
                        <a:pt x="4102" y="692"/>
                      </a:lnTo>
                      <a:lnTo>
                        <a:pt x="4109" y="703"/>
                      </a:lnTo>
                      <a:lnTo>
                        <a:pt x="4115" y="719"/>
                      </a:lnTo>
                      <a:lnTo>
                        <a:pt x="4116" y="724"/>
                      </a:lnTo>
                      <a:lnTo>
                        <a:pt x="4116" y="729"/>
                      </a:lnTo>
                      <a:lnTo>
                        <a:pt x="4115" y="732"/>
                      </a:lnTo>
                      <a:lnTo>
                        <a:pt x="4121" y="736"/>
                      </a:lnTo>
                      <a:lnTo>
                        <a:pt x="4121" y="739"/>
                      </a:lnTo>
                      <a:lnTo>
                        <a:pt x="4125" y="748"/>
                      </a:lnTo>
                      <a:lnTo>
                        <a:pt x="4125" y="750"/>
                      </a:lnTo>
                      <a:lnTo>
                        <a:pt x="4125" y="751"/>
                      </a:lnTo>
                      <a:lnTo>
                        <a:pt x="4125" y="753"/>
                      </a:lnTo>
                      <a:lnTo>
                        <a:pt x="4125" y="759"/>
                      </a:lnTo>
                      <a:lnTo>
                        <a:pt x="4127" y="760"/>
                      </a:lnTo>
                      <a:lnTo>
                        <a:pt x="4128" y="760"/>
                      </a:lnTo>
                      <a:lnTo>
                        <a:pt x="4130" y="760"/>
                      </a:lnTo>
                      <a:lnTo>
                        <a:pt x="4133" y="762"/>
                      </a:lnTo>
                      <a:lnTo>
                        <a:pt x="4134" y="763"/>
                      </a:lnTo>
                      <a:lnTo>
                        <a:pt x="4139" y="769"/>
                      </a:lnTo>
                      <a:lnTo>
                        <a:pt x="4142" y="777"/>
                      </a:lnTo>
                      <a:lnTo>
                        <a:pt x="4143" y="783"/>
                      </a:lnTo>
                      <a:lnTo>
                        <a:pt x="4145" y="792"/>
                      </a:lnTo>
                      <a:lnTo>
                        <a:pt x="4143" y="794"/>
                      </a:lnTo>
                      <a:lnTo>
                        <a:pt x="4142" y="797"/>
                      </a:lnTo>
                      <a:lnTo>
                        <a:pt x="4142" y="801"/>
                      </a:lnTo>
                      <a:lnTo>
                        <a:pt x="4146" y="806"/>
                      </a:lnTo>
                      <a:lnTo>
                        <a:pt x="4148" y="806"/>
                      </a:lnTo>
                      <a:lnTo>
                        <a:pt x="4149" y="806"/>
                      </a:lnTo>
                      <a:lnTo>
                        <a:pt x="4151" y="803"/>
                      </a:lnTo>
                      <a:lnTo>
                        <a:pt x="4155" y="800"/>
                      </a:lnTo>
                      <a:lnTo>
                        <a:pt x="4159" y="804"/>
                      </a:lnTo>
                      <a:lnTo>
                        <a:pt x="4163" y="812"/>
                      </a:lnTo>
                      <a:lnTo>
                        <a:pt x="4068" y="977"/>
                      </a:lnTo>
                      <a:lnTo>
                        <a:pt x="3856" y="1352"/>
                      </a:lnTo>
                      <a:lnTo>
                        <a:pt x="3551" y="1888"/>
                      </a:lnTo>
                      <a:lnTo>
                        <a:pt x="3438" y="2090"/>
                      </a:lnTo>
                      <a:lnTo>
                        <a:pt x="3432" y="2100"/>
                      </a:lnTo>
                      <a:lnTo>
                        <a:pt x="3456" y="2129"/>
                      </a:lnTo>
                      <a:lnTo>
                        <a:pt x="3466" y="2120"/>
                      </a:lnTo>
                      <a:lnTo>
                        <a:pt x="3489" y="2153"/>
                      </a:lnTo>
                      <a:lnTo>
                        <a:pt x="3519" y="2144"/>
                      </a:lnTo>
                      <a:lnTo>
                        <a:pt x="3560" y="2164"/>
                      </a:lnTo>
                      <a:lnTo>
                        <a:pt x="3559" y="2168"/>
                      </a:lnTo>
                      <a:lnTo>
                        <a:pt x="3535" y="2194"/>
                      </a:lnTo>
                      <a:lnTo>
                        <a:pt x="3538" y="2212"/>
                      </a:lnTo>
                      <a:lnTo>
                        <a:pt x="3550" y="2230"/>
                      </a:lnTo>
                      <a:lnTo>
                        <a:pt x="3554" y="2237"/>
                      </a:lnTo>
                      <a:lnTo>
                        <a:pt x="3550" y="2252"/>
                      </a:lnTo>
                      <a:lnTo>
                        <a:pt x="3550" y="2258"/>
                      </a:lnTo>
                      <a:lnTo>
                        <a:pt x="3553" y="2264"/>
                      </a:lnTo>
                      <a:lnTo>
                        <a:pt x="3569" y="2323"/>
                      </a:lnTo>
                      <a:lnTo>
                        <a:pt x="3582" y="2365"/>
                      </a:lnTo>
                      <a:lnTo>
                        <a:pt x="3571" y="2403"/>
                      </a:lnTo>
                      <a:lnTo>
                        <a:pt x="3565" y="2412"/>
                      </a:lnTo>
                      <a:lnTo>
                        <a:pt x="3569" y="2415"/>
                      </a:lnTo>
                      <a:lnTo>
                        <a:pt x="3589" y="2409"/>
                      </a:lnTo>
                      <a:lnTo>
                        <a:pt x="3625" y="2405"/>
                      </a:lnTo>
                      <a:lnTo>
                        <a:pt x="3630" y="2403"/>
                      </a:lnTo>
                      <a:lnTo>
                        <a:pt x="3647" y="2411"/>
                      </a:lnTo>
                      <a:lnTo>
                        <a:pt x="3660" y="2402"/>
                      </a:lnTo>
                      <a:lnTo>
                        <a:pt x="3663" y="2399"/>
                      </a:lnTo>
                      <a:lnTo>
                        <a:pt x="3672" y="2380"/>
                      </a:lnTo>
                      <a:lnTo>
                        <a:pt x="3682" y="2380"/>
                      </a:lnTo>
                      <a:lnTo>
                        <a:pt x="3686" y="2380"/>
                      </a:lnTo>
                      <a:lnTo>
                        <a:pt x="3695" y="2374"/>
                      </a:lnTo>
                      <a:lnTo>
                        <a:pt x="3697" y="2370"/>
                      </a:lnTo>
                      <a:lnTo>
                        <a:pt x="3701" y="2364"/>
                      </a:lnTo>
                      <a:lnTo>
                        <a:pt x="3706" y="2361"/>
                      </a:lnTo>
                      <a:lnTo>
                        <a:pt x="3719" y="2364"/>
                      </a:lnTo>
                      <a:lnTo>
                        <a:pt x="3733" y="2365"/>
                      </a:lnTo>
                      <a:lnTo>
                        <a:pt x="3744" y="2364"/>
                      </a:lnTo>
                      <a:lnTo>
                        <a:pt x="3766" y="2364"/>
                      </a:lnTo>
                      <a:lnTo>
                        <a:pt x="3774" y="2380"/>
                      </a:lnTo>
                      <a:lnTo>
                        <a:pt x="3775" y="2395"/>
                      </a:lnTo>
                      <a:lnTo>
                        <a:pt x="3777" y="2397"/>
                      </a:lnTo>
                      <a:lnTo>
                        <a:pt x="3778" y="2399"/>
                      </a:lnTo>
                      <a:lnTo>
                        <a:pt x="3781" y="2411"/>
                      </a:lnTo>
                      <a:lnTo>
                        <a:pt x="3775" y="2421"/>
                      </a:lnTo>
                      <a:lnTo>
                        <a:pt x="3772" y="2426"/>
                      </a:lnTo>
                      <a:lnTo>
                        <a:pt x="3771" y="2432"/>
                      </a:lnTo>
                      <a:lnTo>
                        <a:pt x="3769" y="2439"/>
                      </a:lnTo>
                      <a:lnTo>
                        <a:pt x="3768" y="2442"/>
                      </a:lnTo>
                      <a:lnTo>
                        <a:pt x="3768" y="2450"/>
                      </a:lnTo>
                      <a:lnTo>
                        <a:pt x="3777" y="2464"/>
                      </a:lnTo>
                      <a:lnTo>
                        <a:pt x="3781" y="2473"/>
                      </a:lnTo>
                      <a:lnTo>
                        <a:pt x="3784" y="2485"/>
                      </a:lnTo>
                      <a:lnTo>
                        <a:pt x="3791" y="2488"/>
                      </a:lnTo>
                      <a:lnTo>
                        <a:pt x="3791" y="2503"/>
                      </a:lnTo>
                      <a:lnTo>
                        <a:pt x="3789" y="2508"/>
                      </a:lnTo>
                      <a:lnTo>
                        <a:pt x="3789" y="2512"/>
                      </a:lnTo>
                      <a:lnTo>
                        <a:pt x="3789" y="2514"/>
                      </a:lnTo>
                      <a:lnTo>
                        <a:pt x="3788" y="2521"/>
                      </a:lnTo>
                      <a:lnTo>
                        <a:pt x="3789" y="2532"/>
                      </a:lnTo>
                      <a:lnTo>
                        <a:pt x="3803" y="2551"/>
                      </a:lnTo>
                      <a:lnTo>
                        <a:pt x="3810" y="2564"/>
                      </a:lnTo>
                      <a:lnTo>
                        <a:pt x="3812" y="2580"/>
                      </a:lnTo>
                      <a:lnTo>
                        <a:pt x="3813" y="2583"/>
                      </a:lnTo>
                      <a:lnTo>
                        <a:pt x="3818" y="2600"/>
                      </a:lnTo>
                      <a:lnTo>
                        <a:pt x="3821" y="2615"/>
                      </a:lnTo>
                      <a:lnTo>
                        <a:pt x="3818" y="2623"/>
                      </a:lnTo>
                      <a:lnTo>
                        <a:pt x="3816" y="2627"/>
                      </a:lnTo>
                      <a:lnTo>
                        <a:pt x="3816" y="2639"/>
                      </a:lnTo>
                      <a:lnTo>
                        <a:pt x="3818" y="2641"/>
                      </a:lnTo>
                      <a:lnTo>
                        <a:pt x="3821" y="2657"/>
                      </a:lnTo>
                      <a:lnTo>
                        <a:pt x="3822" y="2663"/>
                      </a:lnTo>
                      <a:lnTo>
                        <a:pt x="3819" y="2688"/>
                      </a:lnTo>
                      <a:lnTo>
                        <a:pt x="3825" y="2715"/>
                      </a:lnTo>
                      <a:lnTo>
                        <a:pt x="3825" y="2738"/>
                      </a:lnTo>
                      <a:lnTo>
                        <a:pt x="3827" y="2753"/>
                      </a:lnTo>
                      <a:lnTo>
                        <a:pt x="3827" y="2771"/>
                      </a:lnTo>
                      <a:lnTo>
                        <a:pt x="3831" y="2798"/>
                      </a:lnTo>
                      <a:lnTo>
                        <a:pt x="3831" y="2821"/>
                      </a:lnTo>
                      <a:lnTo>
                        <a:pt x="3828" y="2836"/>
                      </a:lnTo>
                      <a:lnTo>
                        <a:pt x="3831" y="2848"/>
                      </a:lnTo>
                      <a:lnTo>
                        <a:pt x="3827" y="2866"/>
                      </a:lnTo>
                      <a:lnTo>
                        <a:pt x="3828" y="2880"/>
                      </a:lnTo>
                      <a:lnTo>
                        <a:pt x="3831" y="2885"/>
                      </a:lnTo>
                      <a:lnTo>
                        <a:pt x="3833" y="2892"/>
                      </a:lnTo>
                      <a:lnTo>
                        <a:pt x="3831" y="2910"/>
                      </a:lnTo>
                      <a:lnTo>
                        <a:pt x="3834" y="2919"/>
                      </a:lnTo>
                      <a:lnTo>
                        <a:pt x="3847" y="2924"/>
                      </a:lnTo>
                      <a:lnTo>
                        <a:pt x="3853" y="2939"/>
                      </a:lnTo>
                      <a:lnTo>
                        <a:pt x="3868" y="2960"/>
                      </a:lnTo>
                      <a:lnTo>
                        <a:pt x="3871" y="2968"/>
                      </a:lnTo>
                      <a:lnTo>
                        <a:pt x="3892" y="2983"/>
                      </a:lnTo>
                      <a:lnTo>
                        <a:pt x="3894" y="2987"/>
                      </a:lnTo>
                      <a:lnTo>
                        <a:pt x="3898" y="3003"/>
                      </a:lnTo>
                      <a:lnTo>
                        <a:pt x="3904" y="3007"/>
                      </a:lnTo>
                      <a:lnTo>
                        <a:pt x="3909" y="3010"/>
                      </a:lnTo>
                      <a:lnTo>
                        <a:pt x="3906" y="3025"/>
                      </a:lnTo>
                      <a:lnTo>
                        <a:pt x="3918" y="3037"/>
                      </a:lnTo>
                      <a:lnTo>
                        <a:pt x="3930" y="3039"/>
                      </a:lnTo>
                      <a:lnTo>
                        <a:pt x="3930" y="3053"/>
                      </a:lnTo>
                      <a:lnTo>
                        <a:pt x="3930" y="3056"/>
                      </a:lnTo>
                      <a:lnTo>
                        <a:pt x="3930" y="3059"/>
                      </a:lnTo>
                      <a:lnTo>
                        <a:pt x="3925" y="3069"/>
                      </a:lnTo>
                      <a:lnTo>
                        <a:pt x="3915" y="3080"/>
                      </a:lnTo>
                      <a:lnTo>
                        <a:pt x="3910" y="3081"/>
                      </a:lnTo>
                      <a:lnTo>
                        <a:pt x="3906" y="3086"/>
                      </a:lnTo>
                      <a:lnTo>
                        <a:pt x="3904" y="3087"/>
                      </a:lnTo>
                      <a:lnTo>
                        <a:pt x="3904" y="3090"/>
                      </a:lnTo>
                      <a:lnTo>
                        <a:pt x="3904" y="3092"/>
                      </a:lnTo>
                      <a:lnTo>
                        <a:pt x="3904" y="3095"/>
                      </a:lnTo>
                      <a:lnTo>
                        <a:pt x="3904" y="3098"/>
                      </a:lnTo>
                      <a:lnTo>
                        <a:pt x="3898" y="3112"/>
                      </a:lnTo>
                      <a:lnTo>
                        <a:pt x="3897" y="3113"/>
                      </a:lnTo>
                      <a:lnTo>
                        <a:pt x="3895" y="3125"/>
                      </a:lnTo>
                      <a:lnTo>
                        <a:pt x="3897" y="3131"/>
                      </a:lnTo>
                      <a:lnTo>
                        <a:pt x="3894" y="3143"/>
                      </a:lnTo>
                      <a:lnTo>
                        <a:pt x="3892" y="3148"/>
                      </a:lnTo>
                      <a:lnTo>
                        <a:pt x="3894" y="3154"/>
                      </a:lnTo>
                      <a:lnTo>
                        <a:pt x="3892" y="3157"/>
                      </a:lnTo>
                      <a:lnTo>
                        <a:pt x="3889" y="3159"/>
                      </a:lnTo>
                      <a:lnTo>
                        <a:pt x="3886" y="3160"/>
                      </a:lnTo>
                      <a:lnTo>
                        <a:pt x="3878" y="3165"/>
                      </a:lnTo>
                      <a:lnTo>
                        <a:pt x="3875" y="3166"/>
                      </a:lnTo>
                      <a:lnTo>
                        <a:pt x="3872" y="3169"/>
                      </a:lnTo>
                      <a:lnTo>
                        <a:pt x="3869" y="3174"/>
                      </a:lnTo>
                      <a:lnTo>
                        <a:pt x="3863" y="3180"/>
                      </a:lnTo>
                      <a:lnTo>
                        <a:pt x="3859" y="3184"/>
                      </a:lnTo>
                      <a:lnTo>
                        <a:pt x="3854" y="3187"/>
                      </a:lnTo>
                      <a:lnTo>
                        <a:pt x="3851" y="3189"/>
                      </a:lnTo>
                      <a:lnTo>
                        <a:pt x="3844" y="3193"/>
                      </a:lnTo>
                      <a:lnTo>
                        <a:pt x="3828" y="3201"/>
                      </a:lnTo>
                      <a:lnTo>
                        <a:pt x="3819" y="3204"/>
                      </a:lnTo>
                      <a:lnTo>
                        <a:pt x="3813" y="3204"/>
                      </a:lnTo>
                      <a:lnTo>
                        <a:pt x="3810" y="3206"/>
                      </a:lnTo>
                      <a:lnTo>
                        <a:pt x="3812" y="3210"/>
                      </a:lnTo>
                      <a:lnTo>
                        <a:pt x="3810" y="3209"/>
                      </a:lnTo>
                      <a:lnTo>
                        <a:pt x="3806" y="3210"/>
                      </a:lnTo>
                      <a:lnTo>
                        <a:pt x="3804" y="3210"/>
                      </a:lnTo>
                      <a:lnTo>
                        <a:pt x="3803" y="3204"/>
                      </a:lnTo>
                      <a:lnTo>
                        <a:pt x="3804" y="3201"/>
                      </a:lnTo>
                      <a:lnTo>
                        <a:pt x="3806" y="3201"/>
                      </a:lnTo>
                      <a:lnTo>
                        <a:pt x="3806" y="3199"/>
                      </a:lnTo>
                      <a:lnTo>
                        <a:pt x="3806" y="3198"/>
                      </a:lnTo>
                      <a:lnTo>
                        <a:pt x="3806" y="3196"/>
                      </a:lnTo>
                      <a:lnTo>
                        <a:pt x="3804" y="3193"/>
                      </a:lnTo>
                      <a:lnTo>
                        <a:pt x="3803" y="3193"/>
                      </a:lnTo>
                      <a:lnTo>
                        <a:pt x="3801" y="3196"/>
                      </a:lnTo>
                      <a:lnTo>
                        <a:pt x="3801" y="3198"/>
                      </a:lnTo>
                      <a:lnTo>
                        <a:pt x="3800" y="3198"/>
                      </a:lnTo>
                      <a:lnTo>
                        <a:pt x="3797" y="3199"/>
                      </a:lnTo>
                      <a:lnTo>
                        <a:pt x="3795" y="3198"/>
                      </a:lnTo>
                      <a:lnTo>
                        <a:pt x="3794" y="3198"/>
                      </a:lnTo>
                      <a:lnTo>
                        <a:pt x="3792" y="3195"/>
                      </a:lnTo>
                      <a:lnTo>
                        <a:pt x="3792" y="3193"/>
                      </a:lnTo>
                      <a:lnTo>
                        <a:pt x="3791" y="3190"/>
                      </a:lnTo>
                      <a:lnTo>
                        <a:pt x="3791" y="3187"/>
                      </a:lnTo>
                      <a:lnTo>
                        <a:pt x="3792" y="3186"/>
                      </a:lnTo>
                      <a:lnTo>
                        <a:pt x="3795" y="3178"/>
                      </a:lnTo>
                      <a:lnTo>
                        <a:pt x="3795" y="3174"/>
                      </a:lnTo>
                      <a:lnTo>
                        <a:pt x="3797" y="3172"/>
                      </a:lnTo>
                      <a:lnTo>
                        <a:pt x="3800" y="3168"/>
                      </a:lnTo>
                      <a:lnTo>
                        <a:pt x="3798" y="3166"/>
                      </a:lnTo>
                      <a:lnTo>
                        <a:pt x="3795" y="3163"/>
                      </a:lnTo>
                      <a:lnTo>
                        <a:pt x="3795" y="3162"/>
                      </a:lnTo>
                      <a:lnTo>
                        <a:pt x="3798" y="3157"/>
                      </a:lnTo>
                      <a:lnTo>
                        <a:pt x="3801" y="3154"/>
                      </a:lnTo>
                      <a:lnTo>
                        <a:pt x="3803" y="3153"/>
                      </a:lnTo>
                      <a:lnTo>
                        <a:pt x="3803" y="3151"/>
                      </a:lnTo>
                      <a:lnTo>
                        <a:pt x="3801" y="3149"/>
                      </a:lnTo>
                      <a:lnTo>
                        <a:pt x="3800" y="3148"/>
                      </a:lnTo>
                      <a:lnTo>
                        <a:pt x="3800" y="3143"/>
                      </a:lnTo>
                      <a:lnTo>
                        <a:pt x="3800" y="3140"/>
                      </a:lnTo>
                      <a:lnTo>
                        <a:pt x="3800" y="3139"/>
                      </a:lnTo>
                      <a:lnTo>
                        <a:pt x="3800" y="3137"/>
                      </a:lnTo>
                      <a:lnTo>
                        <a:pt x="3801" y="3133"/>
                      </a:lnTo>
                      <a:lnTo>
                        <a:pt x="3812" y="3128"/>
                      </a:lnTo>
                      <a:lnTo>
                        <a:pt x="3816" y="3127"/>
                      </a:lnTo>
                      <a:lnTo>
                        <a:pt x="3818" y="3124"/>
                      </a:lnTo>
                      <a:lnTo>
                        <a:pt x="3819" y="3124"/>
                      </a:lnTo>
                      <a:lnTo>
                        <a:pt x="3821" y="3124"/>
                      </a:lnTo>
                      <a:lnTo>
                        <a:pt x="3824" y="3127"/>
                      </a:lnTo>
                      <a:lnTo>
                        <a:pt x="3824" y="3125"/>
                      </a:lnTo>
                      <a:lnTo>
                        <a:pt x="3825" y="3124"/>
                      </a:lnTo>
                      <a:lnTo>
                        <a:pt x="3827" y="3118"/>
                      </a:lnTo>
                      <a:lnTo>
                        <a:pt x="3827" y="3107"/>
                      </a:lnTo>
                      <a:lnTo>
                        <a:pt x="3828" y="3106"/>
                      </a:lnTo>
                      <a:lnTo>
                        <a:pt x="3828" y="3104"/>
                      </a:lnTo>
                      <a:lnTo>
                        <a:pt x="3830" y="3103"/>
                      </a:lnTo>
                      <a:lnTo>
                        <a:pt x="3831" y="3101"/>
                      </a:lnTo>
                      <a:lnTo>
                        <a:pt x="3834" y="3098"/>
                      </a:lnTo>
                      <a:lnTo>
                        <a:pt x="3837" y="3093"/>
                      </a:lnTo>
                      <a:lnTo>
                        <a:pt x="3841" y="3084"/>
                      </a:lnTo>
                      <a:lnTo>
                        <a:pt x="3845" y="3071"/>
                      </a:lnTo>
                      <a:lnTo>
                        <a:pt x="3845" y="3062"/>
                      </a:lnTo>
                      <a:lnTo>
                        <a:pt x="3844" y="3054"/>
                      </a:lnTo>
                      <a:lnTo>
                        <a:pt x="3841" y="3037"/>
                      </a:lnTo>
                      <a:lnTo>
                        <a:pt x="3837" y="3028"/>
                      </a:lnTo>
                      <a:lnTo>
                        <a:pt x="3837" y="3027"/>
                      </a:lnTo>
                      <a:lnTo>
                        <a:pt x="3837" y="3021"/>
                      </a:lnTo>
                      <a:lnTo>
                        <a:pt x="3836" y="3021"/>
                      </a:lnTo>
                      <a:lnTo>
                        <a:pt x="3834" y="3022"/>
                      </a:lnTo>
                      <a:lnTo>
                        <a:pt x="3833" y="3025"/>
                      </a:lnTo>
                      <a:lnTo>
                        <a:pt x="3837" y="3034"/>
                      </a:lnTo>
                      <a:lnTo>
                        <a:pt x="3839" y="3048"/>
                      </a:lnTo>
                      <a:lnTo>
                        <a:pt x="3839" y="3051"/>
                      </a:lnTo>
                      <a:lnTo>
                        <a:pt x="3837" y="3057"/>
                      </a:lnTo>
                      <a:lnTo>
                        <a:pt x="3839" y="3065"/>
                      </a:lnTo>
                      <a:lnTo>
                        <a:pt x="3839" y="3069"/>
                      </a:lnTo>
                      <a:lnTo>
                        <a:pt x="3839" y="3075"/>
                      </a:lnTo>
                      <a:lnTo>
                        <a:pt x="3836" y="3086"/>
                      </a:lnTo>
                      <a:lnTo>
                        <a:pt x="3833" y="3087"/>
                      </a:lnTo>
                      <a:lnTo>
                        <a:pt x="3830" y="3087"/>
                      </a:lnTo>
                      <a:lnTo>
                        <a:pt x="3828" y="3089"/>
                      </a:lnTo>
                      <a:lnTo>
                        <a:pt x="3824" y="3098"/>
                      </a:lnTo>
                      <a:lnTo>
                        <a:pt x="3822" y="3110"/>
                      </a:lnTo>
                      <a:lnTo>
                        <a:pt x="3822" y="3112"/>
                      </a:lnTo>
                      <a:lnTo>
                        <a:pt x="3822" y="3118"/>
                      </a:lnTo>
                      <a:lnTo>
                        <a:pt x="3821" y="3119"/>
                      </a:lnTo>
                      <a:lnTo>
                        <a:pt x="3819" y="3121"/>
                      </a:lnTo>
                      <a:lnTo>
                        <a:pt x="3818" y="3121"/>
                      </a:lnTo>
                      <a:lnTo>
                        <a:pt x="3819" y="3118"/>
                      </a:lnTo>
                      <a:lnTo>
                        <a:pt x="3819" y="3109"/>
                      </a:lnTo>
                      <a:lnTo>
                        <a:pt x="3819" y="3107"/>
                      </a:lnTo>
                      <a:lnTo>
                        <a:pt x="3818" y="3106"/>
                      </a:lnTo>
                      <a:lnTo>
                        <a:pt x="3816" y="3107"/>
                      </a:lnTo>
                      <a:lnTo>
                        <a:pt x="3816" y="3110"/>
                      </a:lnTo>
                      <a:lnTo>
                        <a:pt x="3815" y="3115"/>
                      </a:lnTo>
                      <a:lnTo>
                        <a:pt x="3810" y="3122"/>
                      </a:lnTo>
                      <a:lnTo>
                        <a:pt x="3806" y="3125"/>
                      </a:lnTo>
                      <a:lnTo>
                        <a:pt x="3795" y="3130"/>
                      </a:lnTo>
                      <a:lnTo>
                        <a:pt x="3794" y="3130"/>
                      </a:lnTo>
                      <a:lnTo>
                        <a:pt x="3792" y="3128"/>
                      </a:lnTo>
                      <a:lnTo>
                        <a:pt x="3791" y="3127"/>
                      </a:lnTo>
                      <a:lnTo>
                        <a:pt x="3789" y="3125"/>
                      </a:lnTo>
                      <a:lnTo>
                        <a:pt x="3788" y="3121"/>
                      </a:lnTo>
                      <a:lnTo>
                        <a:pt x="3788" y="3118"/>
                      </a:lnTo>
                      <a:lnTo>
                        <a:pt x="3791" y="3118"/>
                      </a:lnTo>
                      <a:lnTo>
                        <a:pt x="3795" y="3115"/>
                      </a:lnTo>
                      <a:lnTo>
                        <a:pt x="3797" y="3115"/>
                      </a:lnTo>
                      <a:lnTo>
                        <a:pt x="3803" y="3107"/>
                      </a:lnTo>
                      <a:lnTo>
                        <a:pt x="3803" y="3106"/>
                      </a:lnTo>
                      <a:lnTo>
                        <a:pt x="3804" y="3103"/>
                      </a:lnTo>
                      <a:lnTo>
                        <a:pt x="3798" y="3101"/>
                      </a:lnTo>
                      <a:lnTo>
                        <a:pt x="3797" y="3101"/>
                      </a:lnTo>
                      <a:lnTo>
                        <a:pt x="3795" y="3104"/>
                      </a:lnTo>
                      <a:lnTo>
                        <a:pt x="3797" y="3107"/>
                      </a:lnTo>
                      <a:lnTo>
                        <a:pt x="3797" y="3109"/>
                      </a:lnTo>
                      <a:lnTo>
                        <a:pt x="3795" y="3110"/>
                      </a:lnTo>
                      <a:lnTo>
                        <a:pt x="3792" y="3113"/>
                      </a:lnTo>
                      <a:lnTo>
                        <a:pt x="3791" y="3115"/>
                      </a:lnTo>
                      <a:lnTo>
                        <a:pt x="3788" y="3115"/>
                      </a:lnTo>
                      <a:lnTo>
                        <a:pt x="3780" y="3116"/>
                      </a:lnTo>
                      <a:lnTo>
                        <a:pt x="3778" y="3116"/>
                      </a:lnTo>
                      <a:lnTo>
                        <a:pt x="3777" y="3115"/>
                      </a:lnTo>
                      <a:lnTo>
                        <a:pt x="3777" y="3113"/>
                      </a:lnTo>
                      <a:lnTo>
                        <a:pt x="3778" y="3112"/>
                      </a:lnTo>
                      <a:lnTo>
                        <a:pt x="3777" y="3109"/>
                      </a:lnTo>
                      <a:lnTo>
                        <a:pt x="3777" y="3106"/>
                      </a:lnTo>
                      <a:lnTo>
                        <a:pt x="3778" y="3104"/>
                      </a:lnTo>
                      <a:lnTo>
                        <a:pt x="3778" y="3103"/>
                      </a:lnTo>
                      <a:lnTo>
                        <a:pt x="3778" y="3101"/>
                      </a:lnTo>
                      <a:lnTo>
                        <a:pt x="3777" y="3100"/>
                      </a:lnTo>
                      <a:lnTo>
                        <a:pt x="3775" y="3101"/>
                      </a:lnTo>
                      <a:lnTo>
                        <a:pt x="3774" y="3104"/>
                      </a:lnTo>
                      <a:lnTo>
                        <a:pt x="3772" y="3104"/>
                      </a:lnTo>
                      <a:lnTo>
                        <a:pt x="3771" y="3104"/>
                      </a:lnTo>
                      <a:lnTo>
                        <a:pt x="3771" y="3101"/>
                      </a:lnTo>
                      <a:lnTo>
                        <a:pt x="3769" y="3101"/>
                      </a:lnTo>
                      <a:lnTo>
                        <a:pt x="3768" y="3095"/>
                      </a:lnTo>
                      <a:lnTo>
                        <a:pt x="3763" y="3090"/>
                      </a:lnTo>
                      <a:lnTo>
                        <a:pt x="3762" y="3086"/>
                      </a:lnTo>
                      <a:lnTo>
                        <a:pt x="3763" y="3084"/>
                      </a:lnTo>
                      <a:lnTo>
                        <a:pt x="3763" y="3083"/>
                      </a:lnTo>
                      <a:lnTo>
                        <a:pt x="3759" y="3074"/>
                      </a:lnTo>
                      <a:lnTo>
                        <a:pt x="3759" y="3072"/>
                      </a:lnTo>
                      <a:lnTo>
                        <a:pt x="3762" y="3063"/>
                      </a:lnTo>
                      <a:lnTo>
                        <a:pt x="3763" y="3063"/>
                      </a:lnTo>
                      <a:lnTo>
                        <a:pt x="3768" y="3062"/>
                      </a:lnTo>
                      <a:lnTo>
                        <a:pt x="3769" y="3063"/>
                      </a:lnTo>
                      <a:lnTo>
                        <a:pt x="3772" y="3063"/>
                      </a:lnTo>
                      <a:lnTo>
                        <a:pt x="3780" y="3062"/>
                      </a:lnTo>
                      <a:lnTo>
                        <a:pt x="3781" y="3060"/>
                      </a:lnTo>
                      <a:lnTo>
                        <a:pt x="3780" y="3057"/>
                      </a:lnTo>
                      <a:lnTo>
                        <a:pt x="3778" y="3056"/>
                      </a:lnTo>
                      <a:lnTo>
                        <a:pt x="3778" y="3053"/>
                      </a:lnTo>
                      <a:lnTo>
                        <a:pt x="3778" y="3051"/>
                      </a:lnTo>
                      <a:lnTo>
                        <a:pt x="3780" y="3050"/>
                      </a:lnTo>
                      <a:lnTo>
                        <a:pt x="3780" y="3048"/>
                      </a:lnTo>
                      <a:lnTo>
                        <a:pt x="3783" y="3045"/>
                      </a:lnTo>
                      <a:lnTo>
                        <a:pt x="3783" y="3044"/>
                      </a:lnTo>
                      <a:lnTo>
                        <a:pt x="3783" y="3040"/>
                      </a:lnTo>
                      <a:lnTo>
                        <a:pt x="3783" y="3039"/>
                      </a:lnTo>
                      <a:lnTo>
                        <a:pt x="3784" y="3037"/>
                      </a:lnTo>
                      <a:lnTo>
                        <a:pt x="3786" y="3036"/>
                      </a:lnTo>
                      <a:lnTo>
                        <a:pt x="3792" y="3036"/>
                      </a:lnTo>
                      <a:lnTo>
                        <a:pt x="3794" y="3034"/>
                      </a:lnTo>
                      <a:lnTo>
                        <a:pt x="3792" y="3033"/>
                      </a:lnTo>
                      <a:lnTo>
                        <a:pt x="3791" y="3031"/>
                      </a:lnTo>
                      <a:lnTo>
                        <a:pt x="3789" y="3031"/>
                      </a:lnTo>
                      <a:lnTo>
                        <a:pt x="3789" y="3030"/>
                      </a:lnTo>
                      <a:lnTo>
                        <a:pt x="3792" y="3022"/>
                      </a:lnTo>
                      <a:lnTo>
                        <a:pt x="3794" y="3022"/>
                      </a:lnTo>
                      <a:lnTo>
                        <a:pt x="3795" y="3021"/>
                      </a:lnTo>
                      <a:lnTo>
                        <a:pt x="3795" y="3019"/>
                      </a:lnTo>
                      <a:lnTo>
                        <a:pt x="3794" y="3018"/>
                      </a:lnTo>
                      <a:lnTo>
                        <a:pt x="3789" y="3018"/>
                      </a:lnTo>
                      <a:lnTo>
                        <a:pt x="3784" y="3016"/>
                      </a:lnTo>
                      <a:lnTo>
                        <a:pt x="3783" y="3016"/>
                      </a:lnTo>
                      <a:lnTo>
                        <a:pt x="3783" y="3019"/>
                      </a:lnTo>
                      <a:lnTo>
                        <a:pt x="3783" y="3022"/>
                      </a:lnTo>
                      <a:lnTo>
                        <a:pt x="3784" y="3025"/>
                      </a:lnTo>
                      <a:lnTo>
                        <a:pt x="3784" y="3027"/>
                      </a:lnTo>
                      <a:lnTo>
                        <a:pt x="3783" y="3028"/>
                      </a:lnTo>
                      <a:lnTo>
                        <a:pt x="3777" y="3036"/>
                      </a:lnTo>
                      <a:lnTo>
                        <a:pt x="3775" y="3037"/>
                      </a:lnTo>
                      <a:lnTo>
                        <a:pt x="3772" y="3042"/>
                      </a:lnTo>
                      <a:lnTo>
                        <a:pt x="3772" y="3045"/>
                      </a:lnTo>
                      <a:lnTo>
                        <a:pt x="3766" y="3048"/>
                      </a:lnTo>
                      <a:lnTo>
                        <a:pt x="3763" y="3051"/>
                      </a:lnTo>
                      <a:lnTo>
                        <a:pt x="3760" y="3047"/>
                      </a:lnTo>
                      <a:lnTo>
                        <a:pt x="3759" y="3047"/>
                      </a:lnTo>
                      <a:lnTo>
                        <a:pt x="3759" y="3048"/>
                      </a:lnTo>
                      <a:lnTo>
                        <a:pt x="3757" y="3053"/>
                      </a:lnTo>
                      <a:lnTo>
                        <a:pt x="3756" y="3059"/>
                      </a:lnTo>
                      <a:lnTo>
                        <a:pt x="3751" y="3062"/>
                      </a:lnTo>
                      <a:lnTo>
                        <a:pt x="3750" y="3062"/>
                      </a:lnTo>
                      <a:lnTo>
                        <a:pt x="3748" y="3059"/>
                      </a:lnTo>
                      <a:lnTo>
                        <a:pt x="3748" y="3054"/>
                      </a:lnTo>
                      <a:lnTo>
                        <a:pt x="3747" y="3053"/>
                      </a:lnTo>
                      <a:lnTo>
                        <a:pt x="3744" y="3051"/>
                      </a:lnTo>
                      <a:lnTo>
                        <a:pt x="3742" y="3048"/>
                      </a:lnTo>
                      <a:lnTo>
                        <a:pt x="3741" y="3048"/>
                      </a:lnTo>
                      <a:lnTo>
                        <a:pt x="3741" y="3044"/>
                      </a:lnTo>
                      <a:lnTo>
                        <a:pt x="3741" y="3039"/>
                      </a:lnTo>
                      <a:lnTo>
                        <a:pt x="3741" y="3037"/>
                      </a:lnTo>
                      <a:lnTo>
                        <a:pt x="3742" y="3036"/>
                      </a:lnTo>
                      <a:lnTo>
                        <a:pt x="3744" y="3030"/>
                      </a:lnTo>
                      <a:lnTo>
                        <a:pt x="3744" y="3027"/>
                      </a:lnTo>
                      <a:lnTo>
                        <a:pt x="3744" y="3025"/>
                      </a:lnTo>
                      <a:lnTo>
                        <a:pt x="3744" y="3021"/>
                      </a:lnTo>
                      <a:lnTo>
                        <a:pt x="3742" y="3016"/>
                      </a:lnTo>
                      <a:lnTo>
                        <a:pt x="3744" y="3016"/>
                      </a:lnTo>
                      <a:lnTo>
                        <a:pt x="3745" y="3018"/>
                      </a:lnTo>
                      <a:lnTo>
                        <a:pt x="3745" y="3021"/>
                      </a:lnTo>
                      <a:lnTo>
                        <a:pt x="3747" y="3022"/>
                      </a:lnTo>
                      <a:lnTo>
                        <a:pt x="3748" y="3022"/>
                      </a:lnTo>
                      <a:lnTo>
                        <a:pt x="3750" y="3021"/>
                      </a:lnTo>
                      <a:lnTo>
                        <a:pt x="3751" y="3018"/>
                      </a:lnTo>
                      <a:lnTo>
                        <a:pt x="3751" y="3016"/>
                      </a:lnTo>
                      <a:lnTo>
                        <a:pt x="3753" y="3015"/>
                      </a:lnTo>
                      <a:lnTo>
                        <a:pt x="3757" y="3015"/>
                      </a:lnTo>
                      <a:lnTo>
                        <a:pt x="3759" y="3015"/>
                      </a:lnTo>
                      <a:lnTo>
                        <a:pt x="3762" y="3013"/>
                      </a:lnTo>
                      <a:lnTo>
                        <a:pt x="3766" y="3009"/>
                      </a:lnTo>
                      <a:lnTo>
                        <a:pt x="3772" y="2998"/>
                      </a:lnTo>
                      <a:lnTo>
                        <a:pt x="3775" y="2984"/>
                      </a:lnTo>
                      <a:lnTo>
                        <a:pt x="3781" y="2980"/>
                      </a:lnTo>
                      <a:lnTo>
                        <a:pt x="3781" y="2983"/>
                      </a:lnTo>
                      <a:lnTo>
                        <a:pt x="3788" y="2980"/>
                      </a:lnTo>
                      <a:lnTo>
                        <a:pt x="3794" y="2972"/>
                      </a:lnTo>
                      <a:lnTo>
                        <a:pt x="3794" y="2969"/>
                      </a:lnTo>
                      <a:lnTo>
                        <a:pt x="3791" y="2968"/>
                      </a:lnTo>
                      <a:lnTo>
                        <a:pt x="3788" y="2968"/>
                      </a:lnTo>
                      <a:lnTo>
                        <a:pt x="3784" y="2974"/>
                      </a:lnTo>
                      <a:lnTo>
                        <a:pt x="3781" y="2974"/>
                      </a:lnTo>
                      <a:lnTo>
                        <a:pt x="3777" y="2975"/>
                      </a:lnTo>
                      <a:lnTo>
                        <a:pt x="3768" y="2980"/>
                      </a:lnTo>
                      <a:lnTo>
                        <a:pt x="3766" y="2995"/>
                      </a:lnTo>
                      <a:lnTo>
                        <a:pt x="3765" y="2997"/>
                      </a:lnTo>
                      <a:lnTo>
                        <a:pt x="3762" y="2998"/>
                      </a:lnTo>
                      <a:lnTo>
                        <a:pt x="3760" y="3000"/>
                      </a:lnTo>
                      <a:lnTo>
                        <a:pt x="3759" y="2998"/>
                      </a:lnTo>
                      <a:lnTo>
                        <a:pt x="3757" y="2995"/>
                      </a:lnTo>
                      <a:lnTo>
                        <a:pt x="3753" y="2995"/>
                      </a:lnTo>
                      <a:lnTo>
                        <a:pt x="3748" y="2998"/>
                      </a:lnTo>
                      <a:lnTo>
                        <a:pt x="3747" y="3000"/>
                      </a:lnTo>
                      <a:lnTo>
                        <a:pt x="3747" y="3001"/>
                      </a:lnTo>
                      <a:lnTo>
                        <a:pt x="3747" y="3003"/>
                      </a:lnTo>
                      <a:lnTo>
                        <a:pt x="3745" y="3003"/>
                      </a:lnTo>
                      <a:lnTo>
                        <a:pt x="3742" y="3001"/>
                      </a:lnTo>
                      <a:lnTo>
                        <a:pt x="3741" y="3001"/>
                      </a:lnTo>
                      <a:lnTo>
                        <a:pt x="3741" y="2997"/>
                      </a:lnTo>
                      <a:lnTo>
                        <a:pt x="3742" y="2997"/>
                      </a:lnTo>
                      <a:lnTo>
                        <a:pt x="3742" y="2994"/>
                      </a:lnTo>
                      <a:lnTo>
                        <a:pt x="3745" y="2987"/>
                      </a:lnTo>
                      <a:lnTo>
                        <a:pt x="3745" y="2977"/>
                      </a:lnTo>
                      <a:lnTo>
                        <a:pt x="3745" y="2968"/>
                      </a:lnTo>
                      <a:lnTo>
                        <a:pt x="3744" y="2966"/>
                      </a:lnTo>
                      <a:lnTo>
                        <a:pt x="3739" y="2965"/>
                      </a:lnTo>
                      <a:lnTo>
                        <a:pt x="3735" y="2965"/>
                      </a:lnTo>
                      <a:lnTo>
                        <a:pt x="3735" y="2966"/>
                      </a:lnTo>
                      <a:lnTo>
                        <a:pt x="3733" y="2968"/>
                      </a:lnTo>
                      <a:lnTo>
                        <a:pt x="3731" y="2968"/>
                      </a:lnTo>
                      <a:lnTo>
                        <a:pt x="3731" y="2960"/>
                      </a:lnTo>
                      <a:lnTo>
                        <a:pt x="3731" y="2954"/>
                      </a:lnTo>
                      <a:lnTo>
                        <a:pt x="3733" y="2950"/>
                      </a:lnTo>
                      <a:lnTo>
                        <a:pt x="3738" y="2941"/>
                      </a:lnTo>
                      <a:lnTo>
                        <a:pt x="3741" y="2939"/>
                      </a:lnTo>
                      <a:lnTo>
                        <a:pt x="3742" y="2939"/>
                      </a:lnTo>
                      <a:lnTo>
                        <a:pt x="3744" y="2941"/>
                      </a:lnTo>
                      <a:lnTo>
                        <a:pt x="3747" y="2942"/>
                      </a:lnTo>
                      <a:lnTo>
                        <a:pt x="3748" y="2941"/>
                      </a:lnTo>
                      <a:lnTo>
                        <a:pt x="3751" y="2936"/>
                      </a:lnTo>
                      <a:lnTo>
                        <a:pt x="3753" y="2934"/>
                      </a:lnTo>
                      <a:lnTo>
                        <a:pt x="3757" y="2930"/>
                      </a:lnTo>
                      <a:lnTo>
                        <a:pt x="3759" y="2930"/>
                      </a:lnTo>
                      <a:lnTo>
                        <a:pt x="3766" y="2931"/>
                      </a:lnTo>
                      <a:lnTo>
                        <a:pt x="3768" y="2933"/>
                      </a:lnTo>
                      <a:lnTo>
                        <a:pt x="3768" y="2934"/>
                      </a:lnTo>
                      <a:lnTo>
                        <a:pt x="3768" y="2939"/>
                      </a:lnTo>
                      <a:lnTo>
                        <a:pt x="3768" y="2941"/>
                      </a:lnTo>
                      <a:lnTo>
                        <a:pt x="3768" y="2942"/>
                      </a:lnTo>
                      <a:lnTo>
                        <a:pt x="3769" y="2942"/>
                      </a:lnTo>
                      <a:lnTo>
                        <a:pt x="3771" y="2941"/>
                      </a:lnTo>
                      <a:lnTo>
                        <a:pt x="3774" y="2936"/>
                      </a:lnTo>
                      <a:lnTo>
                        <a:pt x="3774" y="2930"/>
                      </a:lnTo>
                      <a:lnTo>
                        <a:pt x="3778" y="2915"/>
                      </a:lnTo>
                      <a:lnTo>
                        <a:pt x="3780" y="2916"/>
                      </a:lnTo>
                      <a:lnTo>
                        <a:pt x="3786" y="2924"/>
                      </a:lnTo>
                      <a:lnTo>
                        <a:pt x="3786" y="2925"/>
                      </a:lnTo>
                      <a:lnTo>
                        <a:pt x="3786" y="2930"/>
                      </a:lnTo>
                      <a:lnTo>
                        <a:pt x="3784" y="2930"/>
                      </a:lnTo>
                      <a:lnTo>
                        <a:pt x="3784" y="2931"/>
                      </a:lnTo>
                      <a:lnTo>
                        <a:pt x="3784" y="2934"/>
                      </a:lnTo>
                      <a:lnTo>
                        <a:pt x="3784" y="2936"/>
                      </a:lnTo>
                      <a:lnTo>
                        <a:pt x="3786" y="2938"/>
                      </a:lnTo>
                      <a:lnTo>
                        <a:pt x="3788" y="2936"/>
                      </a:lnTo>
                      <a:lnTo>
                        <a:pt x="3788" y="2934"/>
                      </a:lnTo>
                      <a:lnTo>
                        <a:pt x="3789" y="2933"/>
                      </a:lnTo>
                      <a:lnTo>
                        <a:pt x="3791" y="2925"/>
                      </a:lnTo>
                      <a:lnTo>
                        <a:pt x="3789" y="2921"/>
                      </a:lnTo>
                      <a:lnTo>
                        <a:pt x="3788" y="2919"/>
                      </a:lnTo>
                      <a:lnTo>
                        <a:pt x="3786" y="2919"/>
                      </a:lnTo>
                      <a:lnTo>
                        <a:pt x="3786" y="2918"/>
                      </a:lnTo>
                      <a:lnTo>
                        <a:pt x="3783" y="2910"/>
                      </a:lnTo>
                      <a:lnTo>
                        <a:pt x="3783" y="2909"/>
                      </a:lnTo>
                      <a:lnTo>
                        <a:pt x="3784" y="2904"/>
                      </a:lnTo>
                      <a:lnTo>
                        <a:pt x="3786" y="2903"/>
                      </a:lnTo>
                      <a:lnTo>
                        <a:pt x="3788" y="2901"/>
                      </a:lnTo>
                      <a:lnTo>
                        <a:pt x="3791" y="2901"/>
                      </a:lnTo>
                      <a:lnTo>
                        <a:pt x="3794" y="2898"/>
                      </a:lnTo>
                      <a:lnTo>
                        <a:pt x="3795" y="2898"/>
                      </a:lnTo>
                      <a:lnTo>
                        <a:pt x="3797" y="2897"/>
                      </a:lnTo>
                      <a:lnTo>
                        <a:pt x="3797" y="2894"/>
                      </a:lnTo>
                      <a:lnTo>
                        <a:pt x="3797" y="2892"/>
                      </a:lnTo>
                      <a:lnTo>
                        <a:pt x="3795" y="2892"/>
                      </a:lnTo>
                      <a:lnTo>
                        <a:pt x="3794" y="2892"/>
                      </a:lnTo>
                      <a:lnTo>
                        <a:pt x="3792" y="2892"/>
                      </a:lnTo>
                      <a:lnTo>
                        <a:pt x="3791" y="2891"/>
                      </a:lnTo>
                      <a:lnTo>
                        <a:pt x="3789" y="2889"/>
                      </a:lnTo>
                      <a:lnTo>
                        <a:pt x="3788" y="2889"/>
                      </a:lnTo>
                      <a:lnTo>
                        <a:pt x="3784" y="2888"/>
                      </a:lnTo>
                      <a:lnTo>
                        <a:pt x="3784" y="2886"/>
                      </a:lnTo>
                      <a:lnTo>
                        <a:pt x="3781" y="2882"/>
                      </a:lnTo>
                      <a:lnTo>
                        <a:pt x="3781" y="2880"/>
                      </a:lnTo>
                      <a:lnTo>
                        <a:pt x="3783" y="2878"/>
                      </a:lnTo>
                      <a:lnTo>
                        <a:pt x="3792" y="2874"/>
                      </a:lnTo>
                      <a:lnTo>
                        <a:pt x="3800" y="2871"/>
                      </a:lnTo>
                      <a:lnTo>
                        <a:pt x="3798" y="2869"/>
                      </a:lnTo>
                      <a:lnTo>
                        <a:pt x="3798" y="2868"/>
                      </a:lnTo>
                      <a:lnTo>
                        <a:pt x="3795" y="2868"/>
                      </a:lnTo>
                      <a:lnTo>
                        <a:pt x="3788" y="2871"/>
                      </a:lnTo>
                      <a:lnTo>
                        <a:pt x="3786" y="2871"/>
                      </a:lnTo>
                      <a:lnTo>
                        <a:pt x="3784" y="2874"/>
                      </a:lnTo>
                      <a:lnTo>
                        <a:pt x="3781" y="2872"/>
                      </a:lnTo>
                      <a:lnTo>
                        <a:pt x="3777" y="2866"/>
                      </a:lnTo>
                      <a:lnTo>
                        <a:pt x="3771" y="2854"/>
                      </a:lnTo>
                      <a:lnTo>
                        <a:pt x="3771" y="2851"/>
                      </a:lnTo>
                      <a:lnTo>
                        <a:pt x="3771" y="2850"/>
                      </a:lnTo>
                      <a:lnTo>
                        <a:pt x="3771" y="2848"/>
                      </a:lnTo>
                      <a:lnTo>
                        <a:pt x="3771" y="2845"/>
                      </a:lnTo>
                      <a:lnTo>
                        <a:pt x="3771" y="2844"/>
                      </a:lnTo>
                      <a:lnTo>
                        <a:pt x="3769" y="2842"/>
                      </a:lnTo>
                      <a:lnTo>
                        <a:pt x="3769" y="2839"/>
                      </a:lnTo>
                      <a:lnTo>
                        <a:pt x="3768" y="2833"/>
                      </a:lnTo>
                      <a:lnTo>
                        <a:pt x="3769" y="2829"/>
                      </a:lnTo>
                      <a:lnTo>
                        <a:pt x="3771" y="2830"/>
                      </a:lnTo>
                      <a:lnTo>
                        <a:pt x="3775" y="2830"/>
                      </a:lnTo>
                      <a:lnTo>
                        <a:pt x="3780" y="2827"/>
                      </a:lnTo>
                      <a:lnTo>
                        <a:pt x="3780" y="2821"/>
                      </a:lnTo>
                      <a:lnTo>
                        <a:pt x="3780" y="2819"/>
                      </a:lnTo>
                      <a:lnTo>
                        <a:pt x="3778" y="2819"/>
                      </a:lnTo>
                      <a:lnTo>
                        <a:pt x="3777" y="2819"/>
                      </a:lnTo>
                      <a:lnTo>
                        <a:pt x="3772" y="2822"/>
                      </a:lnTo>
                      <a:lnTo>
                        <a:pt x="3771" y="2821"/>
                      </a:lnTo>
                      <a:lnTo>
                        <a:pt x="3768" y="2818"/>
                      </a:lnTo>
                      <a:lnTo>
                        <a:pt x="3766" y="2821"/>
                      </a:lnTo>
                      <a:lnTo>
                        <a:pt x="3765" y="2816"/>
                      </a:lnTo>
                      <a:lnTo>
                        <a:pt x="3763" y="2812"/>
                      </a:lnTo>
                      <a:lnTo>
                        <a:pt x="3760" y="2809"/>
                      </a:lnTo>
                      <a:lnTo>
                        <a:pt x="3757" y="2809"/>
                      </a:lnTo>
                      <a:lnTo>
                        <a:pt x="3756" y="2807"/>
                      </a:lnTo>
                      <a:lnTo>
                        <a:pt x="3756" y="2803"/>
                      </a:lnTo>
                      <a:lnTo>
                        <a:pt x="3756" y="2801"/>
                      </a:lnTo>
                      <a:lnTo>
                        <a:pt x="3756" y="2800"/>
                      </a:lnTo>
                      <a:lnTo>
                        <a:pt x="3756" y="2798"/>
                      </a:lnTo>
                      <a:lnTo>
                        <a:pt x="3754" y="2798"/>
                      </a:lnTo>
                      <a:lnTo>
                        <a:pt x="3747" y="2800"/>
                      </a:lnTo>
                      <a:lnTo>
                        <a:pt x="3739" y="2788"/>
                      </a:lnTo>
                      <a:lnTo>
                        <a:pt x="3736" y="2783"/>
                      </a:lnTo>
                      <a:lnTo>
                        <a:pt x="3739" y="2774"/>
                      </a:lnTo>
                      <a:lnTo>
                        <a:pt x="3739" y="2772"/>
                      </a:lnTo>
                      <a:lnTo>
                        <a:pt x="3742" y="2769"/>
                      </a:lnTo>
                      <a:lnTo>
                        <a:pt x="3747" y="2768"/>
                      </a:lnTo>
                      <a:lnTo>
                        <a:pt x="3748" y="2768"/>
                      </a:lnTo>
                      <a:lnTo>
                        <a:pt x="3750" y="2769"/>
                      </a:lnTo>
                      <a:lnTo>
                        <a:pt x="3750" y="2771"/>
                      </a:lnTo>
                      <a:lnTo>
                        <a:pt x="3750" y="2772"/>
                      </a:lnTo>
                      <a:lnTo>
                        <a:pt x="3754" y="2774"/>
                      </a:lnTo>
                      <a:lnTo>
                        <a:pt x="3759" y="2776"/>
                      </a:lnTo>
                      <a:lnTo>
                        <a:pt x="3762" y="2774"/>
                      </a:lnTo>
                      <a:lnTo>
                        <a:pt x="3763" y="2771"/>
                      </a:lnTo>
                      <a:lnTo>
                        <a:pt x="3759" y="2768"/>
                      </a:lnTo>
                      <a:lnTo>
                        <a:pt x="3756" y="2765"/>
                      </a:lnTo>
                      <a:lnTo>
                        <a:pt x="3753" y="2763"/>
                      </a:lnTo>
                      <a:lnTo>
                        <a:pt x="3753" y="2762"/>
                      </a:lnTo>
                      <a:lnTo>
                        <a:pt x="3751" y="2760"/>
                      </a:lnTo>
                      <a:lnTo>
                        <a:pt x="3751" y="2759"/>
                      </a:lnTo>
                      <a:lnTo>
                        <a:pt x="3753" y="2757"/>
                      </a:lnTo>
                      <a:lnTo>
                        <a:pt x="3754" y="2756"/>
                      </a:lnTo>
                      <a:lnTo>
                        <a:pt x="3754" y="2747"/>
                      </a:lnTo>
                      <a:lnTo>
                        <a:pt x="3756" y="2741"/>
                      </a:lnTo>
                      <a:lnTo>
                        <a:pt x="3756" y="2739"/>
                      </a:lnTo>
                      <a:lnTo>
                        <a:pt x="3759" y="2735"/>
                      </a:lnTo>
                      <a:lnTo>
                        <a:pt x="3760" y="2735"/>
                      </a:lnTo>
                      <a:lnTo>
                        <a:pt x="3762" y="2735"/>
                      </a:lnTo>
                      <a:lnTo>
                        <a:pt x="3763" y="2733"/>
                      </a:lnTo>
                      <a:lnTo>
                        <a:pt x="3763" y="2732"/>
                      </a:lnTo>
                      <a:lnTo>
                        <a:pt x="3762" y="2730"/>
                      </a:lnTo>
                      <a:lnTo>
                        <a:pt x="3760" y="2730"/>
                      </a:lnTo>
                      <a:lnTo>
                        <a:pt x="3759" y="2730"/>
                      </a:lnTo>
                      <a:lnTo>
                        <a:pt x="3757" y="2730"/>
                      </a:lnTo>
                      <a:lnTo>
                        <a:pt x="3756" y="2730"/>
                      </a:lnTo>
                      <a:lnTo>
                        <a:pt x="3754" y="2726"/>
                      </a:lnTo>
                      <a:lnTo>
                        <a:pt x="3753" y="2720"/>
                      </a:lnTo>
                      <a:lnTo>
                        <a:pt x="3753" y="2718"/>
                      </a:lnTo>
                      <a:lnTo>
                        <a:pt x="3754" y="2715"/>
                      </a:lnTo>
                      <a:lnTo>
                        <a:pt x="3759" y="2707"/>
                      </a:lnTo>
                      <a:lnTo>
                        <a:pt x="3760" y="2707"/>
                      </a:lnTo>
                      <a:lnTo>
                        <a:pt x="3765" y="2709"/>
                      </a:lnTo>
                      <a:lnTo>
                        <a:pt x="3766" y="2713"/>
                      </a:lnTo>
                      <a:lnTo>
                        <a:pt x="3768" y="2715"/>
                      </a:lnTo>
                      <a:lnTo>
                        <a:pt x="3769" y="2716"/>
                      </a:lnTo>
                      <a:lnTo>
                        <a:pt x="3772" y="2720"/>
                      </a:lnTo>
                      <a:lnTo>
                        <a:pt x="3775" y="2723"/>
                      </a:lnTo>
                      <a:lnTo>
                        <a:pt x="3784" y="2735"/>
                      </a:lnTo>
                      <a:lnTo>
                        <a:pt x="3786" y="2739"/>
                      </a:lnTo>
                      <a:lnTo>
                        <a:pt x="3789" y="2739"/>
                      </a:lnTo>
                      <a:lnTo>
                        <a:pt x="3789" y="2736"/>
                      </a:lnTo>
                      <a:lnTo>
                        <a:pt x="3786" y="2729"/>
                      </a:lnTo>
                      <a:lnTo>
                        <a:pt x="3784" y="2726"/>
                      </a:lnTo>
                      <a:lnTo>
                        <a:pt x="3783" y="2726"/>
                      </a:lnTo>
                      <a:lnTo>
                        <a:pt x="3781" y="2724"/>
                      </a:lnTo>
                      <a:lnTo>
                        <a:pt x="3774" y="2709"/>
                      </a:lnTo>
                      <a:lnTo>
                        <a:pt x="3771" y="2703"/>
                      </a:lnTo>
                      <a:lnTo>
                        <a:pt x="3771" y="2701"/>
                      </a:lnTo>
                      <a:lnTo>
                        <a:pt x="3772" y="2700"/>
                      </a:lnTo>
                      <a:lnTo>
                        <a:pt x="3775" y="2689"/>
                      </a:lnTo>
                      <a:lnTo>
                        <a:pt x="3772" y="2689"/>
                      </a:lnTo>
                      <a:lnTo>
                        <a:pt x="3772" y="2688"/>
                      </a:lnTo>
                      <a:lnTo>
                        <a:pt x="3769" y="2689"/>
                      </a:lnTo>
                      <a:lnTo>
                        <a:pt x="3769" y="2691"/>
                      </a:lnTo>
                      <a:lnTo>
                        <a:pt x="3766" y="2694"/>
                      </a:lnTo>
                      <a:lnTo>
                        <a:pt x="3766" y="2695"/>
                      </a:lnTo>
                      <a:lnTo>
                        <a:pt x="3766" y="2697"/>
                      </a:lnTo>
                      <a:lnTo>
                        <a:pt x="3765" y="2697"/>
                      </a:lnTo>
                      <a:lnTo>
                        <a:pt x="3763" y="2697"/>
                      </a:lnTo>
                      <a:lnTo>
                        <a:pt x="3762" y="2694"/>
                      </a:lnTo>
                      <a:lnTo>
                        <a:pt x="3762" y="2695"/>
                      </a:lnTo>
                      <a:lnTo>
                        <a:pt x="3762" y="2694"/>
                      </a:lnTo>
                      <a:lnTo>
                        <a:pt x="3756" y="2685"/>
                      </a:lnTo>
                      <a:lnTo>
                        <a:pt x="3753" y="2656"/>
                      </a:lnTo>
                      <a:lnTo>
                        <a:pt x="3751" y="2650"/>
                      </a:lnTo>
                      <a:lnTo>
                        <a:pt x="3751" y="2647"/>
                      </a:lnTo>
                      <a:lnTo>
                        <a:pt x="3751" y="2642"/>
                      </a:lnTo>
                      <a:lnTo>
                        <a:pt x="3754" y="2629"/>
                      </a:lnTo>
                      <a:lnTo>
                        <a:pt x="3724" y="2609"/>
                      </a:lnTo>
                      <a:lnTo>
                        <a:pt x="3721" y="2595"/>
                      </a:lnTo>
                      <a:lnTo>
                        <a:pt x="3716" y="2580"/>
                      </a:lnTo>
                      <a:lnTo>
                        <a:pt x="3709" y="2553"/>
                      </a:lnTo>
                      <a:lnTo>
                        <a:pt x="3727" y="2494"/>
                      </a:lnTo>
                      <a:lnTo>
                        <a:pt x="3730" y="2483"/>
                      </a:lnTo>
                      <a:lnTo>
                        <a:pt x="3731" y="2485"/>
                      </a:lnTo>
                      <a:lnTo>
                        <a:pt x="3733" y="2482"/>
                      </a:lnTo>
                      <a:lnTo>
                        <a:pt x="3736" y="2470"/>
                      </a:lnTo>
                      <a:lnTo>
                        <a:pt x="3738" y="2462"/>
                      </a:lnTo>
                      <a:lnTo>
                        <a:pt x="3739" y="2452"/>
                      </a:lnTo>
                      <a:lnTo>
                        <a:pt x="3738" y="2439"/>
                      </a:lnTo>
                      <a:lnTo>
                        <a:pt x="3738" y="2429"/>
                      </a:lnTo>
                      <a:lnTo>
                        <a:pt x="3736" y="2430"/>
                      </a:lnTo>
                      <a:lnTo>
                        <a:pt x="3733" y="2435"/>
                      </a:lnTo>
                      <a:lnTo>
                        <a:pt x="3731" y="2439"/>
                      </a:lnTo>
                      <a:lnTo>
                        <a:pt x="3733" y="2444"/>
                      </a:lnTo>
                      <a:lnTo>
                        <a:pt x="3735" y="2447"/>
                      </a:lnTo>
                      <a:lnTo>
                        <a:pt x="3735" y="2452"/>
                      </a:lnTo>
                      <a:lnTo>
                        <a:pt x="3733" y="2456"/>
                      </a:lnTo>
                      <a:lnTo>
                        <a:pt x="3727" y="2461"/>
                      </a:lnTo>
                      <a:lnTo>
                        <a:pt x="3724" y="2467"/>
                      </a:lnTo>
                      <a:lnTo>
                        <a:pt x="3721" y="2470"/>
                      </a:lnTo>
                      <a:lnTo>
                        <a:pt x="3724" y="2474"/>
                      </a:lnTo>
                      <a:lnTo>
                        <a:pt x="3724" y="2476"/>
                      </a:lnTo>
                      <a:lnTo>
                        <a:pt x="3722" y="2483"/>
                      </a:lnTo>
                      <a:lnTo>
                        <a:pt x="3719" y="2488"/>
                      </a:lnTo>
                      <a:lnTo>
                        <a:pt x="3718" y="2491"/>
                      </a:lnTo>
                      <a:lnTo>
                        <a:pt x="3718" y="2489"/>
                      </a:lnTo>
                      <a:lnTo>
                        <a:pt x="3715" y="2491"/>
                      </a:lnTo>
                      <a:lnTo>
                        <a:pt x="3715" y="2503"/>
                      </a:lnTo>
                      <a:lnTo>
                        <a:pt x="3715" y="2508"/>
                      </a:lnTo>
                      <a:lnTo>
                        <a:pt x="3715" y="2509"/>
                      </a:lnTo>
                      <a:lnTo>
                        <a:pt x="3712" y="2515"/>
                      </a:lnTo>
                      <a:lnTo>
                        <a:pt x="3712" y="2535"/>
                      </a:lnTo>
                      <a:lnTo>
                        <a:pt x="3710" y="2539"/>
                      </a:lnTo>
                      <a:lnTo>
                        <a:pt x="3709" y="2539"/>
                      </a:lnTo>
                      <a:lnTo>
                        <a:pt x="3709" y="2538"/>
                      </a:lnTo>
                      <a:lnTo>
                        <a:pt x="3709" y="2536"/>
                      </a:lnTo>
                      <a:lnTo>
                        <a:pt x="3707" y="2536"/>
                      </a:lnTo>
                      <a:lnTo>
                        <a:pt x="3706" y="2536"/>
                      </a:lnTo>
                      <a:lnTo>
                        <a:pt x="3706" y="2538"/>
                      </a:lnTo>
                      <a:lnTo>
                        <a:pt x="3706" y="2544"/>
                      </a:lnTo>
                      <a:lnTo>
                        <a:pt x="3704" y="2551"/>
                      </a:lnTo>
                      <a:lnTo>
                        <a:pt x="3703" y="2562"/>
                      </a:lnTo>
                      <a:lnTo>
                        <a:pt x="3700" y="2574"/>
                      </a:lnTo>
                      <a:lnTo>
                        <a:pt x="3698" y="2579"/>
                      </a:lnTo>
                      <a:lnTo>
                        <a:pt x="3697" y="2582"/>
                      </a:lnTo>
                      <a:lnTo>
                        <a:pt x="3695" y="2582"/>
                      </a:lnTo>
                      <a:lnTo>
                        <a:pt x="3697" y="2579"/>
                      </a:lnTo>
                      <a:lnTo>
                        <a:pt x="3694" y="2579"/>
                      </a:lnTo>
                      <a:lnTo>
                        <a:pt x="3694" y="2580"/>
                      </a:lnTo>
                      <a:lnTo>
                        <a:pt x="3691" y="2583"/>
                      </a:lnTo>
                      <a:lnTo>
                        <a:pt x="3691" y="2586"/>
                      </a:lnTo>
                      <a:lnTo>
                        <a:pt x="3689" y="2595"/>
                      </a:lnTo>
                      <a:lnTo>
                        <a:pt x="3689" y="2594"/>
                      </a:lnTo>
                      <a:lnTo>
                        <a:pt x="3688" y="2592"/>
                      </a:lnTo>
                      <a:lnTo>
                        <a:pt x="3686" y="2592"/>
                      </a:lnTo>
                      <a:lnTo>
                        <a:pt x="3683" y="2589"/>
                      </a:lnTo>
                      <a:lnTo>
                        <a:pt x="3682" y="2583"/>
                      </a:lnTo>
                      <a:lnTo>
                        <a:pt x="3680" y="2583"/>
                      </a:lnTo>
                      <a:lnTo>
                        <a:pt x="3678" y="2582"/>
                      </a:lnTo>
                      <a:lnTo>
                        <a:pt x="3677" y="2582"/>
                      </a:lnTo>
                      <a:lnTo>
                        <a:pt x="3675" y="2582"/>
                      </a:lnTo>
                      <a:lnTo>
                        <a:pt x="3675" y="2579"/>
                      </a:lnTo>
                      <a:lnTo>
                        <a:pt x="3674" y="2574"/>
                      </a:lnTo>
                      <a:lnTo>
                        <a:pt x="3674" y="2565"/>
                      </a:lnTo>
                      <a:lnTo>
                        <a:pt x="3674" y="2562"/>
                      </a:lnTo>
                      <a:lnTo>
                        <a:pt x="3677" y="2554"/>
                      </a:lnTo>
                      <a:lnTo>
                        <a:pt x="3675" y="2553"/>
                      </a:lnTo>
                      <a:lnTo>
                        <a:pt x="3674" y="2553"/>
                      </a:lnTo>
                      <a:lnTo>
                        <a:pt x="3669" y="2553"/>
                      </a:lnTo>
                      <a:lnTo>
                        <a:pt x="3669" y="2551"/>
                      </a:lnTo>
                      <a:lnTo>
                        <a:pt x="3668" y="2548"/>
                      </a:lnTo>
                      <a:lnTo>
                        <a:pt x="3665" y="2544"/>
                      </a:lnTo>
                      <a:lnTo>
                        <a:pt x="3656" y="2544"/>
                      </a:lnTo>
                      <a:lnTo>
                        <a:pt x="3648" y="2542"/>
                      </a:lnTo>
                      <a:lnTo>
                        <a:pt x="3642" y="2539"/>
                      </a:lnTo>
                      <a:lnTo>
                        <a:pt x="3641" y="2539"/>
                      </a:lnTo>
                      <a:lnTo>
                        <a:pt x="3642" y="2538"/>
                      </a:lnTo>
                      <a:lnTo>
                        <a:pt x="3645" y="2536"/>
                      </a:lnTo>
                      <a:lnTo>
                        <a:pt x="3647" y="2532"/>
                      </a:lnTo>
                      <a:lnTo>
                        <a:pt x="3647" y="2529"/>
                      </a:lnTo>
                      <a:lnTo>
                        <a:pt x="3645" y="2530"/>
                      </a:lnTo>
                      <a:lnTo>
                        <a:pt x="3644" y="2529"/>
                      </a:lnTo>
                      <a:lnTo>
                        <a:pt x="3642" y="2526"/>
                      </a:lnTo>
                      <a:lnTo>
                        <a:pt x="3642" y="2524"/>
                      </a:lnTo>
                      <a:lnTo>
                        <a:pt x="3644" y="2523"/>
                      </a:lnTo>
                      <a:lnTo>
                        <a:pt x="3645" y="2523"/>
                      </a:lnTo>
                      <a:lnTo>
                        <a:pt x="3647" y="2523"/>
                      </a:lnTo>
                      <a:lnTo>
                        <a:pt x="3650" y="2523"/>
                      </a:lnTo>
                      <a:lnTo>
                        <a:pt x="3651" y="2523"/>
                      </a:lnTo>
                      <a:lnTo>
                        <a:pt x="3653" y="2520"/>
                      </a:lnTo>
                      <a:lnTo>
                        <a:pt x="3651" y="2518"/>
                      </a:lnTo>
                      <a:lnTo>
                        <a:pt x="3653" y="2514"/>
                      </a:lnTo>
                      <a:lnTo>
                        <a:pt x="3657" y="2508"/>
                      </a:lnTo>
                      <a:lnTo>
                        <a:pt x="3656" y="2492"/>
                      </a:lnTo>
                      <a:lnTo>
                        <a:pt x="3657" y="2491"/>
                      </a:lnTo>
                      <a:lnTo>
                        <a:pt x="3657" y="2489"/>
                      </a:lnTo>
                      <a:lnTo>
                        <a:pt x="3659" y="2488"/>
                      </a:lnTo>
                      <a:lnTo>
                        <a:pt x="3659" y="2482"/>
                      </a:lnTo>
                      <a:lnTo>
                        <a:pt x="3657" y="2476"/>
                      </a:lnTo>
                      <a:lnTo>
                        <a:pt x="3659" y="2474"/>
                      </a:lnTo>
                      <a:lnTo>
                        <a:pt x="3662" y="2474"/>
                      </a:lnTo>
                      <a:lnTo>
                        <a:pt x="3668" y="2464"/>
                      </a:lnTo>
                      <a:lnTo>
                        <a:pt x="3668" y="2461"/>
                      </a:lnTo>
                      <a:lnTo>
                        <a:pt x="3666" y="2453"/>
                      </a:lnTo>
                      <a:lnTo>
                        <a:pt x="3665" y="2452"/>
                      </a:lnTo>
                      <a:lnTo>
                        <a:pt x="3663" y="2452"/>
                      </a:lnTo>
                      <a:lnTo>
                        <a:pt x="3663" y="2453"/>
                      </a:lnTo>
                      <a:lnTo>
                        <a:pt x="3662" y="2456"/>
                      </a:lnTo>
                      <a:lnTo>
                        <a:pt x="3663" y="2459"/>
                      </a:lnTo>
                      <a:lnTo>
                        <a:pt x="3660" y="2468"/>
                      </a:lnTo>
                      <a:lnTo>
                        <a:pt x="3650" y="2480"/>
                      </a:lnTo>
                      <a:lnTo>
                        <a:pt x="3648" y="2482"/>
                      </a:lnTo>
                      <a:lnTo>
                        <a:pt x="3645" y="2480"/>
                      </a:lnTo>
                      <a:lnTo>
                        <a:pt x="3642" y="2479"/>
                      </a:lnTo>
                      <a:lnTo>
                        <a:pt x="3636" y="2465"/>
                      </a:lnTo>
                      <a:lnTo>
                        <a:pt x="3635" y="2464"/>
                      </a:lnTo>
                      <a:lnTo>
                        <a:pt x="3632" y="2461"/>
                      </a:lnTo>
                      <a:lnTo>
                        <a:pt x="3632" y="2458"/>
                      </a:lnTo>
                      <a:lnTo>
                        <a:pt x="3635" y="2445"/>
                      </a:lnTo>
                      <a:lnTo>
                        <a:pt x="3636" y="2441"/>
                      </a:lnTo>
                      <a:lnTo>
                        <a:pt x="3636" y="2439"/>
                      </a:lnTo>
                      <a:lnTo>
                        <a:pt x="3635" y="2439"/>
                      </a:lnTo>
                      <a:lnTo>
                        <a:pt x="3633" y="2439"/>
                      </a:lnTo>
                      <a:lnTo>
                        <a:pt x="3633" y="2441"/>
                      </a:lnTo>
                      <a:lnTo>
                        <a:pt x="3632" y="2444"/>
                      </a:lnTo>
                      <a:lnTo>
                        <a:pt x="3630" y="2445"/>
                      </a:lnTo>
                      <a:lnTo>
                        <a:pt x="3625" y="2447"/>
                      </a:lnTo>
                      <a:lnTo>
                        <a:pt x="3622" y="2444"/>
                      </a:lnTo>
                      <a:lnTo>
                        <a:pt x="3622" y="2442"/>
                      </a:lnTo>
                      <a:lnTo>
                        <a:pt x="3622" y="2441"/>
                      </a:lnTo>
                      <a:lnTo>
                        <a:pt x="3621" y="2439"/>
                      </a:lnTo>
                      <a:lnTo>
                        <a:pt x="3619" y="2436"/>
                      </a:lnTo>
                      <a:lnTo>
                        <a:pt x="3618" y="2435"/>
                      </a:lnTo>
                      <a:lnTo>
                        <a:pt x="3615" y="2436"/>
                      </a:lnTo>
                      <a:lnTo>
                        <a:pt x="3613" y="2435"/>
                      </a:lnTo>
                      <a:lnTo>
                        <a:pt x="3612" y="2433"/>
                      </a:lnTo>
                      <a:lnTo>
                        <a:pt x="3613" y="2432"/>
                      </a:lnTo>
                      <a:lnTo>
                        <a:pt x="3613" y="2429"/>
                      </a:lnTo>
                      <a:lnTo>
                        <a:pt x="3609" y="2429"/>
                      </a:lnTo>
                      <a:lnTo>
                        <a:pt x="3609" y="2430"/>
                      </a:lnTo>
                      <a:lnTo>
                        <a:pt x="3606" y="2432"/>
                      </a:lnTo>
                      <a:lnTo>
                        <a:pt x="3606" y="2433"/>
                      </a:lnTo>
                      <a:lnTo>
                        <a:pt x="3606" y="2435"/>
                      </a:lnTo>
                      <a:lnTo>
                        <a:pt x="3609" y="2439"/>
                      </a:lnTo>
                      <a:lnTo>
                        <a:pt x="3615" y="2444"/>
                      </a:lnTo>
                      <a:lnTo>
                        <a:pt x="3616" y="2444"/>
                      </a:lnTo>
                      <a:lnTo>
                        <a:pt x="3619" y="2450"/>
                      </a:lnTo>
                      <a:lnTo>
                        <a:pt x="3624" y="2453"/>
                      </a:lnTo>
                      <a:lnTo>
                        <a:pt x="3625" y="2455"/>
                      </a:lnTo>
                      <a:lnTo>
                        <a:pt x="3627" y="2459"/>
                      </a:lnTo>
                      <a:lnTo>
                        <a:pt x="3630" y="2467"/>
                      </a:lnTo>
                      <a:lnTo>
                        <a:pt x="3632" y="2482"/>
                      </a:lnTo>
                      <a:lnTo>
                        <a:pt x="3630" y="2483"/>
                      </a:lnTo>
                      <a:lnTo>
                        <a:pt x="3629" y="2485"/>
                      </a:lnTo>
                      <a:lnTo>
                        <a:pt x="3625" y="2486"/>
                      </a:lnTo>
                      <a:lnTo>
                        <a:pt x="3624" y="2486"/>
                      </a:lnTo>
                      <a:lnTo>
                        <a:pt x="3621" y="2486"/>
                      </a:lnTo>
                      <a:lnTo>
                        <a:pt x="3616" y="2488"/>
                      </a:lnTo>
                      <a:lnTo>
                        <a:pt x="3618" y="2491"/>
                      </a:lnTo>
                      <a:lnTo>
                        <a:pt x="3625" y="2489"/>
                      </a:lnTo>
                      <a:lnTo>
                        <a:pt x="3629" y="2489"/>
                      </a:lnTo>
                      <a:lnTo>
                        <a:pt x="3632" y="2488"/>
                      </a:lnTo>
                      <a:lnTo>
                        <a:pt x="3633" y="2486"/>
                      </a:lnTo>
                      <a:lnTo>
                        <a:pt x="3636" y="2491"/>
                      </a:lnTo>
                      <a:lnTo>
                        <a:pt x="3639" y="2489"/>
                      </a:lnTo>
                      <a:lnTo>
                        <a:pt x="3639" y="2491"/>
                      </a:lnTo>
                      <a:lnTo>
                        <a:pt x="3635" y="2503"/>
                      </a:lnTo>
                      <a:lnTo>
                        <a:pt x="3633" y="2511"/>
                      </a:lnTo>
                      <a:lnTo>
                        <a:pt x="3636" y="2517"/>
                      </a:lnTo>
                      <a:lnTo>
                        <a:pt x="3635" y="2520"/>
                      </a:lnTo>
                      <a:lnTo>
                        <a:pt x="3633" y="2526"/>
                      </a:lnTo>
                      <a:lnTo>
                        <a:pt x="3635" y="2527"/>
                      </a:lnTo>
                      <a:lnTo>
                        <a:pt x="3635" y="2530"/>
                      </a:lnTo>
                      <a:lnTo>
                        <a:pt x="3632" y="2535"/>
                      </a:lnTo>
                      <a:lnTo>
                        <a:pt x="3627" y="2538"/>
                      </a:lnTo>
                      <a:lnTo>
                        <a:pt x="3625" y="2538"/>
                      </a:lnTo>
                      <a:lnTo>
                        <a:pt x="3612" y="2536"/>
                      </a:lnTo>
                      <a:lnTo>
                        <a:pt x="3610" y="2535"/>
                      </a:lnTo>
                      <a:lnTo>
                        <a:pt x="3610" y="2533"/>
                      </a:lnTo>
                      <a:lnTo>
                        <a:pt x="3610" y="2532"/>
                      </a:lnTo>
                      <a:lnTo>
                        <a:pt x="3612" y="2532"/>
                      </a:lnTo>
                      <a:lnTo>
                        <a:pt x="3613" y="2530"/>
                      </a:lnTo>
                      <a:lnTo>
                        <a:pt x="3615" y="2530"/>
                      </a:lnTo>
                      <a:lnTo>
                        <a:pt x="3615" y="2529"/>
                      </a:lnTo>
                      <a:lnTo>
                        <a:pt x="3612" y="2526"/>
                      </a:lnTo>
                      <a:lnTo>
                        <a:pt x="3607" y="2526"/>
                      </a:lnTo>
                      <a:lnTo>
                        <a:pt x="3607" y="2529"/>
                      </a:lnTo>
                      <a:lnTo>
                        <a:pt x="3607" y="2532"/>
                      </a:lnTo>
                      <a:lnTo>
                        <a:pt x="3604" y="2535"/>
                      </a:lnTo>
                      <a:lnTo>
                        <a:pt x="3603" y="2535"/>
                      </a:lnTo>
                      <a:lnTo>
                        <a:pt x="3597" y="2530"/>
                      </a:lnTo>
                      <a:lnTo>
                        <a:pt x="3595" y="2524"/>
                      </a:lnTo>
                      <a:lnTo>
                        <a:pt x="3594" y="2523"/>
                      </a:lnTo>
                      <a:lnTo>
                        <a:pt x="3592" y="2520"/>
                      </a:lnTo>
                      <a:lnTo>
                        <a:pt x="3589" y="2520"/>
                      </a:lnTo>
                      <a:lnTo>
                        <a:pt x="3588" y="2520"/>
                      </a:lnTo>
                      <a:lnTo>
                        <a:pt x="3586" y="2521"/>
                      </a:lnTo>
                      <a:lnTo>
                        <a:pt x="3588" y="2523"/>
                      </a:lnTo>
                      <a:lnTo>
                        <a:pt x="3588" y="2530"/>
                      </a:lnTo>
                      <a:lnTo>
                        <a:pt x="3588" y="2532"/>
                      </a:lnTo>
                      <a:lnTo>
                        <a:pt x="3586" y="2535"/>
                      </a:lnTo>
                      <a:lnTo>
                        <a:pt x="3583" y="2538"/>
                      </a:lnTo>
                      <a:lnTo>
                        <a:pt x="3582" y="2538"/>
                      </a:lnTo>
                      <a:lnTo>
                        <a:pt x="3580" y="2538"/>
                      </a:lnTo>
                      <a:lnTo>
                        <a:pt x="3577" y="2536"/>
                      </a:lnTo>
                      <a:lnTo>
                        <a:pt x="3576" y="2533"/>
                      </a:lnTo>
                      <a:lnTo>
                        <a:pt x="3576" y="2530"/>
                      </a:lnTo>
                      <a:lnTo>
                        <a:pt x="3576" y="2527"/>
                      </a:lnTo>
                      <a:lnTo>
                        <a:pt x="3577" y="2526"/>
                      </a:lnTo>
                      <a:lnTo>
                        <a:pt x="3577" y="2524"/>
                      </a:lnTo>
                      <a:lnTo>
                        <a:pt x="3576" y="2523"/>
                      </a:lnTo>
                      <a:lnTo>
                        <a:pt x="3574" y="2521"/>
                      </a:lnTo>
                      <a:lnTo>
                        <a:pt x="3571" y="2515"/>
                      </a:lnTo>
                      <a:lnTo>
                        <a:pt x="3572" y="2514"/>
                      </a:lnTo>
                      <a:lnTo>
                        <a:pt x="3569" y="2501"/>
                      </a:lnTo>
                      <a:lnTo>
                        <a:pt x="3568" y="2498"/>
                      </a:lnTo>
                      <a:lnTo>
                        <a:pt x="3566" y="2497"/>
                      </a:lnTo>
                      <a:lnTo>
                        <a:pt x="3565" y="2497"/>
                      </a:lnTo>
                      <a:lnTo>
                        <a:pt x="3560" y="2497"/>
                      </a:lnTo>
                      <a:lnTo>
                        <a:pt x="3557" y="2495"/>
                      </a:lnTo>
                      <a:lnTo>
                        <a:pt x="3557" y="2494"/>
                      </a:lnTo>
                      <a:lnTo>
                        <a:pt x="3556" y="2489"/>
                      </a:lnTo>
                      <a:lnTo>
                        <a:pt x="3553" y="2483"/>
                      </a:lnTo>
                      <a:lnTo>
                        <a:pt x="3553" y="2482"/>
                      </a:lnTo>
                      <a:lnTo>
                        <a:pt x="3551" y="2482"/>
                      </a:lnTo>
                      <a:lnTo>
                        <a:pt x="3550" y="2480"/>
                      </a:lnTo>
                      <a:lnTo>
                        <a:pt x="3545" y="2470"/>
                      </a:lnTo>
                      <a:lnTo>
                        <a:pt x="3542" y="2461"/>
                      </a:lnTo>
                      <a:lnTo>
                        <a:pt x="3539" y="2453"/>
                      </a:lnTo>
                      <a:lnTo>
                        <a:pt x="3538" y="2450"/>
                      </a:lnTo>
                      <a:lnTo>
                        <a:pt x="3536" y="2450"/>
                      </a:lnTo>
                      <a:lnTo>
                        <a:pt x="3535" y="2447"/>
                      </a:lnTo>
                      <a:lnTo>
                        <a:pt x="3535" y="2445"/>
                      </a:lnTo>
                      <a:lnTo>
                        <a:pt x="3536" y="2442"/>
                      </a:lnTo>
                      <a:lnTo>
                        <a:pt x="3536" y="2439"/>
                      </a:lnTo>
                      <a:lnTo>
                        <a:pt x="3533" y="2427"/>
                      </a:lnTo>
                      <a:lnTo>
                        <a:pt x="3530" y="2420"/>
                      </a:lnTo>
                      <a:lnTo>
                        <a:pt x="3529" y="2418"/>
                      </a:lnTo>
                      <a:lnTo>
                        <a:pt x="3527" y="2415"/>
                      </a:lnTo>
                      <a:lnTo>
                        <a:pt x="3527" y="2412"/>
                      </a:lnTo>
                      <a:lnTo>
                        <a:pt x="3529" y="2412"/>
                      </a:lnTo>
                      <a:lnTo>
                        <a:pt x="3529" y="2411"/>
                      </a:lnTo>
                      <a:lnTo>
                        <a:pt x="3530" y="2411"/>
                      </a:lnTo>
                      <a:lnTo>
                        <a:pt x="3530" y="2409"/>
                      </a:lnTo>
                      <a:lnTo>
                        <a:pt x="3532" y="2409"/>
                      </a:lnTo>
                      <a:lnTo>
                        <a:pt x="3533" y="2406"/>
                      </a:lnTo>
                      <a:lnTo>
                        <a:pt x="3533" y="2403"/>
                      </a:lnTo>
                      <a:lnTo>
                        <a:pt x="3533" y="2400"/>
                      </a:lnTo>
                      <a:lnTo>
                        <a:pt x="3533" y="2395"/>
                      </a:lnTo>
                      <a:lnTo>
                        <a:pt x="3530" y="2386"/>
                      </a:lnTo>
                      <a:lnTo>
                        <a:pt x="3529" y="2380"/>
                      </a:lnTo>
                      <a:lnTo>
                        <a:pt x="3529" y="2379"/>
                      </a:lnTo>
                      <a:lnTo>
                        <a:pt x="3532" y="2377"/>
                      </a:lnTo>
                      <a:lnTo>
                        <a:pt x="3532" y="2376"/>
                      </a:lnTo>
                      <a:lnTo>
                        <a:pt x="3530" y="2374"/>
                      </a:lnTo>
                      <a:lnTo>
                        <a:pt x="3524" y="2368"/>
                      </a:lnTo>
                      <a:lnTo>
                        <a:pt x="3504" y="2343"/>
                      </a:lnTo>
                      <a:lnTo>
                        <a:pt x="3501" y="2336"/>
                      </a:lnTo>
                      <a:lnTo>
                        <a:pt x="3500" y="2330"/>
                      </a:lnTo>
                      <a:lnTo>
                        <a:pt x="3495" y="2323"/>
                      </a:lnTo>
                      <a:lnTo>
                        <a:pt x="3492" y="2317"/>
                      </a:lnTo>
                      <a:lnTo>
                        <a:pt x="3486" y="2308"/>
                      </a:lnTo>
                      <a:lnTo>
                        <a:pt x="3476" y="2293"/>
                      </a:lnTo>
                      <a:lnTo>
                        <a:pt x="3471" y="2286"/>
                      </a:lnTo>
                      <a:lnTo>
                        <a:pt x="3468" y="2282"/>
                      </a:lnTo>
                      <a:lnTo>
                        <a:pt x="3463" y="2271"/>
                      </a:lnTo>
                      <a:lnTo>
                        <a:pt x="3460" y="2267"/>
                      </a:lnTo>
                      <a:lnTo>
                        <a:pt x="3456" y="2253"/>
                      </a:lnTo>
                      <a:lnTo>
                        <a:pt x="3450" y="2244"/>
                      </a:lnTo>
                      <a:lnTo>
                        <a:pt x="3450" y="2243"/>
                      </a:lnTo>
                      <a:lnTo>
                        <a:pt x="3453" y="2243"/>
                      </a:lnTo>
                      <a:lnTo>
                        <a:pt x="3453" y="2241"/>
                      </a:lnTo>
                      <a:lnTo>
                        <a:pt x="3454" y="2244"/>
                      </a:lnTo>
                      <a:lnTo>
                        <a:pt x="3457" y="2244"/>
                      </a:lnTo>
                      <a:lnTo>
                        <a:pt x="3460" y="2240"/>
                      </a:lnTo>
                      <a:lnTo>
                        <a:pt x="3465" y="2237"/>
                      </a:lnTo>
                      <a:lnTo>
                        <a:pt x="3466" y="2235"/>
                      </a:lnTo>
                      <a:lnTo>
                        <a:pt x="3468" y="2237"/>
                      </a:lnTo>
                      <a:lnTo>
                        <a:pt x="3471" y="2238"/>
                      </a:lnTo>
                      <a:lnTo>
                        <a:pt x="3471" y="2240"/>
                      </a:lnTo>
                      <a:lnTo>
                        <a:pt x="3470" y="2241"/>
                      </a:lnTo>
                      <a:lnTo>
                        <a:pt x="3468" y="2241"/>
                      </a:lnTo>
                      <a:lnTo>
                        <a:pt x="3468" y="2243"/>
                      </a:lnTo>
                      <a:lnTo>
                        <a:pt x="3468" y="2244"/>
                      </a:lnTo>
                      <a:lnTo>
                        <a:pt x="3470" y="2246"/>
                      </a:lnTo>
                      <a:lnTo>
                        <a:pt x="3471" y="2246"/>
                      </a:lnTo>
                      <a:lnTo>
                        <a:pt x="3473" y="2246"/>
                      </a:lnTo>
                      <a:lnTo>
                        <a:pt x="3474" y="2246"/>
                      </a:lnTo>
                      <a:lnTo>
                        <a:pt x="3474" y="2244"/>
                      </a:lnTo>
                      <a:lnTo>
                        <a:pt x="3474" y="2243"/>
                      </a:lnTo>
                      <a:lnTo>
                        <a:pt x="3476" y="2240"/>
                      </a:lnTo>
                      <a:lnTo>
                        <a:pt x="3483" y="2237"/>
                      </a:lnTo>
                      <a:lnTo>
                        <a:pt x="3485" y="2233"/>
                      </a:lnTo>
                      <a:lnTo>
                        <a:pt x="3483" y="2233"/>
                      </a:lnTo>
                      <a:lnTo>
                        <a:pt x="3482" y="2232"/>
                      </a:lnTo>
                      <a:lnTo>
                        <a:pt x="3482" y="2230"/>
                      </a:lnTo>
                      <a:lnTo>
                        <a:pt x="3482" y="2229"/>
                      </a:lnTo>
                      <a:lnTo>
                        <a:pt x="3483" y="2229"/>
                      </a:lnTo>
                      <a:lnTo>
                        <a:pt x="3483" y="2227"/>
                      </a:lnTo>
                      <a:lnTo>
                        <a:pt x="3485" y="2227"/>
                      </a:lnTo>
                      <a:lnTo>
                        <a:pt x="3486" y="2227"/>
                      </a:lnTo>
                      <a:lnTo>
                        <a:pt x="3488" y="2223"/>
                      </a:lnTo>
                      <a:lnTo>
                        <a:pt x="3488" y="2221"/>
                      </a:lnTo>
                      <a:lnTo>
                        <a:pt x="3488" y="2218"/>
                      </a:lnTo>
                      <a:lnTo>
                        <a:pt x="3489" y="2209"/>
                      </a:lnTo>
                      <a:lnTo>
                        <a:pt x="3491" y="2206"/>
                      </a:lnTo>
                      <a:lnTo>
                        <a:pt x="3492" y="2205"/>
                      </a:lnTo>
                      <a:lnTo>
                        <a:pt x="3494" y="2203"/>
                      </a:lnTo>
                      <a:lnTo>
                        <a:pt x="3495" y="2203"/>
                      </a:lnTo>
                      <a:lnTo>
                        <a:pt x="3497" y="2205"/>
                      </a:lnTo>
                      <a:lnTo>
                        <a:pt x="3500" y="2203"/>
                      </a:lnTo>
                      <a:lnTo>
                        <a:pt x="3501" y="2203"/>
                      </a:lnTo>
                      <a:lnTo>
                        <a:pt x="3507" y="2197"/>
                      </a:lnTo>
                      <a:lnTo>
                        <a:pt x="3509" y="2194"/>
                      </a:lnTo>
                      <a:lnTo>
                        <a:pt x="3510" y="2191"/>
                      </a:lnTo>
                      <a:lnTo>
                        <a:pt x="3507" y="2188"/>
                      </a:lnTo>
                      <a:lnTo>
                        <a:pt x="3504" y="2191"/>
                      </a:lnTo>
                      <a:lnTo>
                        <a:pt x="3498" y="2197"/>
                      </a:lnTo>
                      <a:lnTo>
                        <a:pt x="3497" y="2199"/>
                      </a:lnTo>
                      <a:lnTo>
                        <a:pt x="3494" y="2197"/>
                      </a:lnTo>
                      <a:lnTo>
                        <a:pt x="3491" y="2197"/>
                      </a:lnTo>
                      <a:lnTo>
                        <a:pt x="3489" y="2197"/>
                      </a:lnTo>
                      <a:lnTo>
                        <a:pt x="3480" y="2202"/>
                      </a:lnTo>
                      <a:lnTo>
                        <a:pt x="3479" y="2206"/>
                      </a:lnTo>
                      <a:lnTo>
                        <a:pt x="3476" y="2208"/>
                      </a:lnTo>
                      <a:lnTo>
                        <a:pt x="3474" y="2208"/>
                      </a:lnTo>
                      <a:lnTo>
                        <a:pt x="3466" y="2206"/>
                      </a:lnTo>
                      <a:lnTo>
                        <a:pt x="3450" y="2206"/>
                      </a:lnTo>
                      <a:lnTo>
                        <a:pt x="3447" y="2206"/>
                      </a:lnTo>
                      <a:lnTo>
                        <a:pt x="3444" y="2206"/>
                      </a:lnTo>
                      <a:lnTo>
                        <a:pt x="3442" y="2208"/>
                      </a:lnTo>
                      <a:lnTo>
                        <a:pt x="3439" y="2208"/>
                      </a:lnTo>
                      <a:lnTo>
                        <a:pt x="3436" y="2208"/>
                      </a:lnTo>
                      <a:lnTo>
                        <a:pt x="3435" y="2208"/>
                      </a:lnTo>
                      <a:lnTo>
                        <a:pt x="3433" y="2208"/>
                      </a:lnTo>
                      <a:lnTo>
                        <a:pt x="3432" y="2206"/>
                      </a:lnTo>
                      <a:lnTo>
                        <a:pt x="3427" y="2203"/>
                      </a:lnTo>
                      <a:lnTo>
                        <a:pt x="3413" y="2194"/>
                      </a:lnTo>
                      <a:lnTo>
                        <a:pt x="3410" y="2193"/>
                      </a:lnTo>
                      <a:lnTo>
                        <a:pt x="3406" y="2188"/>
                      </a:lnTo>
                      <a:lnTo>
                        <a:pt x="3397" y="2179"/>
                      </a:lnTo>
                      <a:lnTo>
                        <a:pt x="3394" y="2177"/>
                      </a:lnTo>
                      <a:lnTo>
                        <a:pt x="3391" y="2170"/>
                      </a:lnTo>
                      <a:lnTo>
                        <a:pt x="3383" y="2159"/>
                      </a:lnTo>
                      <a:lnTo>
                        <a:pt x="3382" y="2155"/>
                      </a:lnTo>
                      <a:lnTo>
                        <a:pt x="3370" y="2143"/>
                      </a:lnTo>
                      <a:lnTo>
                        <a:pt x="3370" y="2141"/>
                      </a:lnTo>
                      <a:lnTo>
                        <a:pt x="3370" y="2138"/>
                      </a:lnTo>
                      <a:lnTo>
                        <a:pt x="3376" y="2128"/>
                      </a:lnTo>
                      <a:lnTo>
                        <a:pt x="3371" y="2123"/>
                      </a:lnTo>
                      <a:lnTo>
                        <a:pt x="3364" y="2121"/>
                      </a:lnTo>
                      <a:lnTo>
                        <a:pt x="3357" y="2121"/>
                      </a:lnTo>
                      <a:lnTo>
                        <a:pt x="3351" y="2108"/>
                      </a:lnTo>
                      <a:lnTo>
                        <a:pt x="3348" y="2105"/>
                      </a:lnTo>
                      <a:lnTo>
                        <a:pt x="3347" y="2102"/>
                      </a:lnTo>
                      <a:lnTo>
                        <a:pt x="3344" y="2100"/>
                      </a:lnTo>
                      <a:lnTo>
                        <a:pt x="3341" y="2097"/>
                      </a:lnTo>
                      <a:lnTo>
                        <a:pt x="3338" y="2096"/>
                      </a:lnTo>
                      <a:lnTo>
                        <a:pt x="3336" y="2094"/>
                      </a:lnTo>
                      <a:lnTo>
                        <a:pt x="3330" y="2087"/>
                      </a:lnTo>
                      <a:lnTo>
                        <a:pt x="3314" y="2071"/>
                      </a:lnTo>
                      <a:lnTo>
                        <a:pt x="3311" y="2068"/>
                      </a:lnTo>
                      <a:lnTo>
                        <a:pt x="3304" y="2064"/>
                      </a:lnTo>
                      <a:lnTo>
                        <a:pt x="3297" y="2059"/>
                      </a:lnTo>
                      <a:lnTo>
                        <a:pt x="3292" y="2058"/>
                      </a:lnTo>
                      <a:lnTo>
                        <a:pt x="3289" y="2056"/>
                      </a:lnTo>
                      <a:lnTo>
                        <a:pt x="3279" y="2053"/>
                      </a:lnTo>
                      <a:lnTo>
                        <a:pt x="3273" y="2050"/>
                      </a:lnTo>
                      <a:lnTo>
                        <a:pt x="3270" y="2049"/>
                      </a:lnTo>
                      <a:lnTo>
                        <a:pt x="3254" y="2041"/>
                      </a:lnTo>
                      <a:lnTo>
                        <a:pt x="3239" y="2035"/>
                      </a:lnTo>
                      <a:lnTo>
                        <a:pt x="3233" y="2034"/>
                      </a:lnTo>
                      <a:lnTo>
                        <a:pt x="3220" y="2031"/>
                      </a:lnTo>
                      <a:lnTo>
                        <a:pt x="3217" y="2028"/>
                      </a:lnTo>
                      <a:lnTo>
                        <a:pt x="3214" y="2025"/>
                      </a:lnTo>
                      <a:lnTo>
                        <a:pt x="3214" y="2023"/>
                      </a:lnTo>
                      <a:lnTo>
                        <a:pt x="3214" y="2022"/>
                      </a:lnTo>
                      <a:lnTo>
                        <a:pt x="3212" y="2020"/>
                      </a:lnTo>
                      <a:lnTo>
                        <a:pt x="3212" y="2019"/>
                      </a:lnTo>
                      <a:lnTo>
                        <a:pt x="3212" y="2017"/>
                      </a:lnTo>
                      <a:lnTo>
                        <a:pt x="3215" y="2015"/>
                      </a:lnTo>
                      <a:lnTo>
                        <a:pt x="3212" y="2005"/>
                      </a:lnTo>
                      <a:lnTo>
                        <a:pt x="3211" y="1999"/>
                      </a:lnTo>
                      <a:lnTo>
                        <a:pt x="3209" y="1997"/>
                      </a:lnTo>
                      <a:lnTo>
                        <a:pt x="3209" y="1994"/>
                      </a:lnTo>
                      <a:lnTo>
                        <a:pt x="3211" y="1991"/>
                      </a:lnTo>
                      <a:lnTo>
                        <a:pt x="3206" y="1988"/>
                      </a:lnTo>
                      <a:lnTo>
                        <a:pt x="3205" y="1987"/>
                      </a:lnTo>
                      <a:lnTo>
                        <a:pt x="3203" y="1987"/>
                      </a:lnTo>
                      <a:lnTo>
                        <a:pt x="3201" y="1988"/>
                      </a:lnTo>
                      <a:lnTo>
                        <a:pt x="3197" y="1987"/>
                      </a:lnTo>
                      <a:lnTo>
                        <a:pt x="3197" y="1985"/>
                      </a:lnTo>
                      <a:lnTo>
                        <a:pt x="3195" y="1982"/>
                      </a:lnTo>
                      <a:lnTo>
                        <a:pt x="3195" y="1981"/>
                      </a:lnTo>
                      <a:lnTo>
                        <a:pt x="3192" y="1979"/>
                      </a:lnTo>
                      <a:lnTo>
                        <a:pt x="3191" y="1979"/>
                      </a:lnTo>
                      <a:lnTo>
                        <a:pt x="3191" y="1981"/>
                      </a:lnTo>
                      <a:lnTo>
                        <a:pt x="3188" y="1978"/>
                      </a:lnTo>
                      <a:lnTo>
                        <a:pt x="3186" y="1973"/>
                      </a:lnTo>
                      <a:lnTo>
                        <a:pt x="3188" y="1970"/>
                      </a:lnTo>
                      <a:lnTo>
                        <a:pt x="3188" y="1969"/>
                      </a:lnTo>
                      <a:lnTo>
                        <a:pt x="3189" y="1969"/>
                      </a:lnTo>
                      <a:lnTo>
                        <a:pt x="3189" y="1967"/>
                      </a:lnTo>
                      <a:lnTo>
                        <a:pt x="3188" y="1961"/>
                      </a:lnTo>
                      <a:lnTo>
                        <a:pt x="3186" y="1958"/>
                      </a:lnTo>
                      <a:lnTo>
                        <a:pt x="3185" y="1956"/>
                      </a:lnTo>
                      <a:lnTo>
                        <a:pt x="3179" y="1952"/>
                      </a:lnTo>
                      <a:lnTo>
                        <a:pt x="3176" y="1952"/>
                      </a:lnTo>
                      <a:lnTo>
                        <a:pt x="3174" y="1950"/>
                      </a:lnTo>
                      <a:lnTo>
                        <a:pt x="3183" y="1941"/>
                      </a:lnTo>
                      <a:lnTo>
                        <a:pt x="3189" y="1938"/>
                      </a:lnTo>
                      <a:lnTo>
                        <a:pt x="3191" y="1937"/>
                      </a:lnTo>
                      <a:lnTo>
                        <a:pt x="3194" y="1935"/>
                      </a:lnTo>
                      <a:lnTo>
                        <a:pt x="3194" y="1932"/>
                      </a:lnTo>
                      <a:lnTo>
                        <a:pt x="3192" y="1931"/>
                      </a:lnTo>
                      <a:lnTo>
                        <a:pt x="3189" y="1932"/>
                      </a:lnTo>
                      <a:lnTo>
                        <a:pt x="3186" y="1929"/>
                      </a:lnTo>
                      <a:lnTo>
                        <a:pt x="3185" y="1928"/>
                      </a:lnTo>
                      <a:lnTo>
                        <a:pt x="3183" y="1928"/>
                      </a:lnTo>
                      <a:lnTo>
                        <a:pt x="3174" y="1925"/>
                      </a:lnTo>
                      <a:lnTo>
                        <a:pt x="3173" y="1925"/>
                      </a:lnTo>
                      <a:lnTo>
                        <a:pt x="3170" y="1926"/>
                      </a:lnTo>
                      <a:lnTo>
                        <a:pt x="3168" y="1926"/>
                      </a:lnTo>
                      <a:lnTo>
                        <a:pt x="3165" y="1929"/>
                      </a:lnTo>
                      <a:lnTo>
                        <a:pt x="3164" y="1935"/>
                      </a:lnTo>
                      <a:lnTo>
                        <a:pt x="3165" y="1943"/>
                      </a:lnTo>
                      <a:lnTo>
                        <a:pt x="3164" y="1943"/>
                      </a:lnTo>
                      <a:lnTo>
                        <a:pt x="3158" y="1938"/>
                      </a:lnTo>
                      <a:lnTo>
                        <a:pt x="3152" y="1928"/>
                      </a:lnTo>
                      <a:lnTo>
                        <a:pt x="3147" y="1916"/>
                      </a:lnTo>
                      <a:lnTo>
                        <a:pt x="3148" y="1913"/>
                      </a:lnTo>
                      <a:lnTo>
                        <a:pt x="3150" y="1911"/>
                      </a:lnTo>
                      <a:lnTo>
                        <a:pt x="3148" y="1908"/>
                      </a:lnTo>
                      <a:lnTo>
                        <a:pt x="3148" y="1905"/>
                      </a:lnTo>
                      <a:lnTo>
                        <a:pt x="3147" y="1903"/>
                      </a:lnTo>
                      <a:lnTo>
                        <a:pt x="3142" y="1899"/>
                      </a:lnTo>
                      <a:lnTo>
                        <a:pt x="3139" y="1894"/>
                      </a:lnTo>
                      <a:lnTo>
                        <a:pt x="3135" y="1893"/>
                      </a:lnTo>
                      <a:lnTo>
                        <a:pt x="3130" y="1893"/>
                      </a:lnTo>
                      <a:lnTo>
                        <a:pt x="3127" y="1893"/>
                      </a:lnTo>
                      <a:lnTo>
                        <a:pt x="3124" y="1888"/>
                      </a:lnTo>
                      <a:lnTo>
                        <a:pt x="3124" y="1887"/>
                      </a:lnTo>
                      <a:lnTo>
                        <a:pt x="3130" y="1885"/>
                      </a:lnTo>
                      <a:lnTo>
                        <a:pt x="3133" y="1885"/>
                      </a:lnTo>
                      <a:lnTo>
                        <a:pt x="3139" y="1885"/>
                      </a:lnTo>
                      <a:lnTo>
                        <a:pt x="3150" y="1882"/>
                      </a:lnTo>
                      <a:lnTo>
                        <a:pt x="3150" y="1879"/>
                      </a:lnTo>
                      <a:lnTo>
                        <a:pt x="3147" y="1878"/>
                      </a:lnTo>
                      <a:lnTo>
                        <a:pt x="3145" y="1879"/>
                      </a:lnTo>
                      <a:lnTo>
                        <a:pt x="3142" y="1881"/>
                      </a:lnTo>
                      <a:lnTo>
                        <a:pt x="3141" y="1881"/>
                      </a:lnTo>
                      <a:lnTo>
                        <a:pt x="3139" y="1881"/>
                      </a:lnTo>
                      <a:lnTo>
                        <a:pt x="3129" y="1881"/>
                      </a:lnTo>
                      <a:lnTo>
                        <a:pt x="3123" y="1879"/>
                      </a:lnTo>
                      <a:lnTo>
                        <a:pt x="3118" y="1881"/>
                      </a:lnTo>
                      <a:lnTo>
                        <a:pt x="3115" y="1879"/>
                      </a:lnTo>
                      <a:lnTo>
                        <a:pt x="3108" y="1878"/>
                      </a:lnTo>
                      <a:lnTo>
                        <a:pt x="3106" y="1876"/>
                      </a:lnTo>
                      <a:lnTo>
                        <a:pt x="3102" y="1873"/>
                      </a:lnTo>
                      <a:lnTo>
                        <a:pt x="3099" y="1872"/>
                      </a:lnTo>
                      <a:lnTo>
                        <a:pt x="3099" y="1873"/>
                      </a:lnTo>
                      <a:lnTo>
                        <a:pt x="3097" y="1876"/>
                      </a:lnTo>
                      <a:lnTo>
                        <a:pt x="3095" y="1878"/>
                      </a:lnTo>
                      <a:lnTo>
                        <a:pt x="3097" y="1879"/>
                      </a:lnTo>
                      <a:lnTo>
                        <a:pt x="3099" y="1879"/>
                      </a:lnTo>
                      <a:lnTo>
                        <a:pt x="3100" y="1879"/>
                      </a:lnTo>
                      <a:lnTo>
                        <a:pt x="3111" y="1884"/>
                      </a:lnTo>
                      <a:lnTo>
                        <a:pt x="3111" y="1885"/>
                      </a:lnTo>
                      <a:lnTo>
                        <a:pt x="3112" y="1888"/>
                      </a:lnTo>
                      <a:lnTo>
                        <a:pt x="3108" y="1890"/>
                      </a:lnTo>
                      <a:lnTo>
                        <a:pt x="3102" y="1890"/>
                      </a:lnTo>
                      <a:lnTo>
                        <a:pt x="3095" y="1888"/>
                      </a:lnTo>
                      <a:lnTo>
                        <a:pt x="3094" y="1887"/>
                      </a:lnTo>
                      <a:lnTo>
                        <a:pt x="3086" y="1887"/>
                      </a:lnTo>
                      <a:lnTo>
                        <a:pt x="3080" y="1887"/>
                      </a:lnTo>
                      <a:lnTo>
                        <a:pt x="3077" y="1887"/>
                      </a:lnTo>
                      <a:lnTo>
                        <a:pt x="3073" y="1888"/>
                      </a:lnTo>
                      <a:lnTo>
                        <a:pt x="3065" y="1888"/>
                      </a:lnTo>
                      <a:lnTo>
                        <a:pt x="3064" y="1888"/>
                      </a:lnTo>
                      <a:lnTo>
                        <a:pt x="3064" y="1887"/>
                      </a:lnTo>
                      <a:lnTo>
                        <a:pt x="3062" y="1887"/>
                      </a:lnTo>
                      <a:lnTo>
                        <a:pt x="3062" y="1881"/>
                      </a:lnTo>
                      <a:lnTo>
                        <a:pt x="3064" y="1881"/>
                      </a:lnTo>
                      <a:lnTo>
                        <a:pt x="3064" y="1879"/>
                      </a:lnTo>
                      <a:lnTo>
                        <a:pt x="3065" y="1879"/>
                      </a:lnTo>
                      <a:lnTo>
                        <a:pt x="3068" y="1879"/>
                      </a:lnTo>
                      <a:lnTo>
                        <a:pt x="3073" y="1879"/>
                      </a:lnTo>
                      <a:lnTo>
                        <a:pt x="3074" y="1879"/>
                      </a:lnTo>
                      <a:lnTo>
                        <a:pt x="3077" y="1879"/>
                      </a:lnTo>
                      <a:lnTo>
                        <a:pt x="3080" y="1878"/>
                      </a:lnTo>
                      <a:lnTo>
                        <a:pt x="3079" y="1876"/>
                      </a:lnTo>
                      <a:lnTo>
                        <a:pt x="3077" y="1875"/>
                      </a:lnTo>
                      <a:lnTo>
                        <a:pt x="3074" y="1875"/>
                      </a:lnTo>
                      <a:lnTo>
                        <a:pt x="3073" y="1875"/>
                      </a:lnTo>
                      <a:lnTo>
                        <a:pt x="3071" y="1875"/>
                      </a:lnTo>
                      <a:lnTo>
                        <a:pt x="3067" y="1870"/>
                      </a:lnTo>
                      <a:lnTo>
                        <a:pt x="3068" y="1869"/>
                      </a:lnTo>
                      <a:lnTo>
                        <a:pt x="3070" y="1866"/>
                      </a:lnTo>
                      <a:lnTo>
                        <a:pt x="3071" y="1864"/>
                      </a:lnTo>
                      <a:lnTo>
                        <a:pt x="3082" y="1858"/>
                      </a:lnTo>
                      <a:lnTo>
                        <a:pt x="3085" y="1858"/>
                      </a:lnTo>
                      <a:lnTo>
                        <a:pt x="3088" y="1858"/>
                      </a:lnTo>
                      <a:lnTo>
                        <a:pt x="3091" y="1860"/>
                      </a:lnTo>
                      <a:lnTo>
                        <a:pt x="3091" y="1861"/>
                      </a:lnTo>
                      <a:lnTo>
                        <a:pt x="3091" y="1863"/>
                      </a:lnTo>
                      <a:lnTo>
                        <a:pt x="3094" y="1867"/>
                      </a:lnTo>
                      <a:lnTo>
                        <a:pt x="3100" y="1869"/>
                      </a:lnTo>
                      <a:lnTo>
                        <a:pt x="3105" y="1869"/>
                      </a:lnTo>
                      <a:lnTo>
                        <a:pt x="3108" y="1867"/>
                      </a:lnTo>
                      <a:lnTo>
                        <a:pt x="3117" y="1870"/>
                      </a:lnTo>
                      <a:lnTo>
                        <a:pt x="3124" y="1872"/>
                      </a:lnTo>
                      <a:lnTo>
                        <a:pt x="3135" y="1873"/>
                      </a:lnTo>
                      <a:lnTo>
                        <a:pt x="3139" y="1875"/>
                      </a:lnTo>
                      <a:lnTo>
                        <a:pt x="3142" y="1876"/>
                      </a:lnTo>
                      <a:lnTo>
                        <a:pt x="3145" y="1876"/>
                      </a:lnTo>
                      <a:lnTo>
                        <a:pt x="3147" y="1876"/>
                      </a:lnTo>
                      <a:lnTo>
                        <a:pt x="3145" y="1873"/>
                      </a:lnTo>
                      <a:lnTo>
                        <a:pt x="3144" y="1872"/>
                      </a:lnTo>
                      <a:lnTo>
                        <a:pt x="3141" y="1872"/>
                      </a:lnTo>
                      <a:lnTo>
                        <a:pt x="3141" y="1870"/>
                      </a:lnTo>
                      <a:lnTo>
                        <a:pt x="3142" y="1869"/>
                      </a:lnTo>
                      <a:lnTo>
                        <a:pt x="3144" y="1866"/>
                      </a:lnTo>
                      <a:lnTo>
                        <a:pt x="3145" y="1866"/>
                      </a:lnTo>
                      <a:lnTo>
                        <a:pt x="3147" y="1864"/>
                      </a:lnTo>
                      <a:lnTo>
                        <a:pt x="3150" y="1863"/>
                      </a:lnTo>
                      <a:lnTo>
                        <a:pt x="3148" y="1863"/>
                      </a:lnTo>
                      <a:lnTo>
                        <a:pt x="3145" y="1863"/>
                      </a:lnTo>
                      <a:lnTo>
                        <a:pt x="3142" y="1864"/>
                      </a:lnTo>
                      <a:lnTo>
                        <a:pt x="3139" y="1866"/>
                      </a:lnTo>
                      <a:lnTo>
                        <a:pt x="3139" y="1867"/>
                      </a:lnTo>
                      <a:lnTo>
                        <a:pt x="3138" y="1866"/>
                      </a:lnTo>
                      <a:lnTo>
                        <a:pt x="3135" y="1866"/>
                      </a:lnTo>
                      <a:lnTo>
                        <a:pt x="3135" y="1864"/>
                      </a:lnTo>
                      <a:lnTo>
                        <a:pt x="3136" y="1863"/>
                      </a:lnTo>
                      <a:lnTo>
                        <a:pt x="3141" y="1861"/>
                      </a:lnTo>
                      <a:lnTo>
                        <a:pt x="3144" y="1860"/>
                      </a:lnTo>
                      <a:lnTo>
                        <a:pt x="3147" y="1860"/>
                      </a:lnTo>
                      <a:lnTo>
                        <a:pt x="3148" y="1858"/>
                      </a:lnTo>
                      <a:lnTo>
                        <a:pt x="3148" y="1857"/>
                      </a:lnTo>
                      <a:lnTo>
                        <a:pt x="3141" y="1858"/>
                      </a:lnTo>
                      <a:lnTo>
                        <a:pt x="3138" y="1858"/>
                      </a:lnTo>
                      <a:lnTo>
                        <a:pt x="3136" y="1858"/>
                      </a:lnTo>
                      <a:lnTo>
                        <a:pt x="3135" y="1858"/>
                      </a:lnTo>
                      <a:lnTo>
                        <a:pt x="3132" y="1858"/>
                      </a:lnTo>
                      <a:lnTo>
                        <a:pt x="3129" y="1858"/>
                      </a:lnTo>
                      <a:lnTo>
                        <a:pt x="3127" y="1858"/>
                      </a:lnTo>
                      <a:lnTo>
                        <a:pt x="3124" y="1857"/>
                      </a:lnTo>
                      <a:lnTo>
                        <a:pt x="3120" y="1855"/>
                      </a:lnTo>
                      <a:lnTo>
                        <a:pt x="3120" y="1853"/>
                      </a:lnTo>
                      <a:lnTo>
                        <a:pt x="3120" y="1852"/>
                      </a:lnTo>
                      <a:lnTo>
                        <a:pt x="3120" y="1850"/>
                      </a:lnTo>
                      <a:lnTo>
                        <a:pt x="3121" y="1850"/>
                      </a:lnTo>
                      <a:lnTo>
                        <a:pt x="3129" y="1849"/>
                      </a:lnTo>
                      <a:lnTo>
                        <a:pt x="3130" y="1849"/>
                      </a:lnTo>
                      <a:lnTo>
                        <a:pt x="3133" y="1849"/>
                      </a:lnTo>
                      <a:lnTo>
                        <a:pt x="3135" y="1849"/>
                      </a:lnTo>
                      <a:lnTo>
                        <a:pt x="3136" y="1849"/>
                      </a:lnTo>
                      <a:lnTo>
                        <a:pt x="3142" y="1847"/>
                      </a:lnTo>
                      <a:lnTo>
                        <a:pt x="3142" y="1846"/>
                      </a:lnTo>
                      <a:lnTo>
                        <a:pt x="3144" y="1844"/>
                      </a:lnTo>
                      <a:lnTo>
                        <a:pt x="3144" y="1843"/>
                      </a:lnTo>
                      <a:lnTo>
                        <a:pt x="3142" y="1843"/>
                      </a:lnTo>
                      <a:lnTo>
                        <a:pt x="3141" y="1844"/>
                      </a:lnTo>
                      <a:lnTo>
                        <a:pt x="3138" y="1844"/>
                      </a:lnTo>
                      <a:lnTo>
                        <a:pt x="3133" y="1844"/>
                      </a:lnTo>
                      <a:lnTo>
                        <a:pt x="3132" y="1843"/>
                      </a:lnTo>
                      <a:lnTo>
                        <a:pt x="3132" y="1841"/>
                      </a:lnTo>
                      <a:lnTo>
                        <a:pt x="3130" y="1841"/>
                      </a:lnTo>
                      <a:lnTo>
                        <a:pt x="3129" y="1843"/>
                      </a:lnTo>
                      <a:lnTo>
                        <a:pt x="3127" y="1843"/>
                      </a:lnTo>
                      <a:lnTo>
                        <a:pt x="3126" y="1843"/>
                      </a:lnTo>
                      <a:lnTo>
                        <a:pt x="3124" y="1841"/>
                      </a:lnTo>
                      <a:lnTo>
                        <a:pt x="3123" y="1840"/>
                      </a:lnTo>
                      <a:lnTo>
                        <a:pt x="3124" y="1838"/>
                      </a:lnTo>
                      <a:lnTo>
                        <a:pt x="3123" y="1837"/>
                      </a:lnTo>
                      <a:lnTo>
                        <a:pt x="3118" y="1837"/>
                      </a:lnTo>
                      <a:lnTo>
                        <a:pt x="3115" y="1840"/>
                      </a:lnTo>
                      <a:lnTo>
                        <a:pt x="3111" y="1838"/>
                      </a:lnTo>
                      <a:lnTo>
                        <a:pt x="3109" y="1837"/>
                      </a:lnTo>
                      <a:lnTo>
                        <a:pt x="3108" y="1835"/>
                      </a:lnTo>
                      <a:lnTo>
                        <a:pt x="3105" y="1832"/>
                      </a:lnTo>
                      <a:lnTo>
                        <a:pt x="3103" y="1832"/>
                      </a:lnTo>
                      <a:lnTo>
                        <a:pt x="3102" y="1832"/>
                      </a:lnTo>
                      <a:lnTo>
                        <a:pt x="3100" y="1831"/>
                      </a:lnTo>
                      <a:lnTo>
                        <a:pt x="3099" y="1829"/>
                      </a:lnTo>
                      <a:lnTo>
                        <a:pt x="3100" y="1823"/>
                      </a:lnTo>
                      <a:lnTo>
                        <a:pt x="3102" y="1822"/>
                      </a:lnTo>
                      <a:lnTo>
                        <a:pt x="3109" y="1823"/>
                      </a:lnTo>
                      <a:lnTo>
                        <a:pt x="3111" y="1825"/>
                      </a:lnTo>
                      <a:lnTo>
                        <a:pt x="3117" y="1825"/>
                      </a:lnTo>
                      <a:lnTo>
                        <a:pt x="3118" y="1828"/>
                      </a:lnTo>
                      <a:lnTo>
                        <a:pt x="3126" y="1829"/>
                      </a:lnTo>
                      <a:lnTo>
                        <a:pt x="3130" y="1831"/>
                      </a:lnTo>
                      <a:lnTo>
                        <a:pt x="3135" y="1831"/>
                      </a:lnTo>
                      <a:lnTo>
                        <a:pt x="3142" y="1829"/>
                      </a:lnTo>
                      <a:lnTo>
                        <a:pt x="3144" y="1828"/>
                      </a:lnTo>
                      <a:lnTo>
                        <a:pt x="3144" y="1826"/>
                      </a:lnTo>
                      <a:lnTo>
                        <a:pt x="3139" y="1823"/>
                      </a:lnTo>
                      <a:lnTo>
                        <a:pt x="3138" y="1823"/>
                      </a:lnTo>
                      <a:lnTo>
                        <a:pt x="3135" y="1825"/>
                      </a:lnTo>
                      <a:lnTo>
                        <a:pt x="3132" y="1826"/>
                      </a:lnTo>
                      <a:lnTo>
                        <a:pt x="3130" y="1826"/>
                      </a:lnTo>
                      <a:lnTo>
                        <a:pt x="3126" y="1825"/>
                      </a:lnTo>
                      <a:lnTo>
                        <a:pt x="3117" y="1819"/>
                      </a:lnTo>
                      <a:lnTo>
                        <a:pt x="3117" y="1808"/>
                      </a:lnTo>
                      <a:lnTo>
                        <a:pt x="3114" y="1807"/>
                      </a:lnTo>
                      <a:lnTo>
                        <a:pt x="3111" y="1808"/>
                      </a:lnTo>
                      <a:lnTo>
                        <a:pt x="3108" y="1808"/>
                      </a:lnTo>
                      <a:lnTo>
                        <a:pt x="3108" y="1810"/>
                      </a:lnTo>
                      <a:lnTo>
                        <a:pt x="3108" y="1811"/>
                      </a:lnTo>
                      <a:lnTo>
                        <a:pt x="3106" y="1811"/>
                      </a:lnTo>
                      <a:lnTo>
                        <a:pt x="3103" y="1811"/>
                      </a:lnTo>
                      <a:lnTo>
                        <a:pt x="3100" y="1810"/>
                      </a:lnTo>
                      <a:lnTo>
                        <a:pt x="3100" y="1807"/>
                      </a:lnTo>
                      <a:lnTo>
                        <a:pt x="3102" y="1804"/>
                      </a:lnTo>
                      <a:lnTo>
                        <a:pt x="3103" y="1802"/>
                      </a:lnTo>
                      <a:lnTo>
                        <a:pt x="3106" y="1802"/>
                      </a:lnTo>
                      <a:lnTo>
                        <a:pt x="3108" y="1800"/>
                      </a:lnTo>
                      <a:lnTo>
                        <a:pt x="3109" y="1802"/>
                      </a:lnTo>
                      <a:lnTo>
                        <a:pt x="3111" y="1804"/>
                      </a:lnTo>
                      <a:lnTo>
                        <a:pt x="3112" y="1805"/>
                      </a:lnTo>
                      <a:lnTo>
                        <a:pt x="3114" y="1800"/>
                      </a:lnTo>
                      <a:lnTo>
                        <a:pt x="3114" y="1799"/>
                      </a:lnTo>
                      <a:lnTo>
                        <a:pt x="3115" y="1794"/>
                      </a:lnTo>
                      <a:lnTo>
                        <a:pt x="3117" y="1791"/>
                      </a:lnTo>
                      <a:lnTo>
                        <a:pt x="3121" y="1790"/>
                      </a:lnTo>
                      <a:lnTo>
                        <a:pt x="3130" y="1784"/>
                      </a:lnTo>
                      <a:lnTo>
                        <a:pt x="3130" y="1782"/>
                      </a:lnTo>
                      <a:lnTo>
                        <a:pt x="3129" y="1781"/>
                      </a:lnTo>
                      <a:lnTo>
                        <a:pt x="3121" y="1779"/>
                      </a:lnTo>
                      <a:lnTo>
                        <a:pt x="3114" y="1782"/>
                      </a:lnTo>
                      <a:lnTo>
                        <a:pt x="3111" y="1784"/>
                      </a:lnTo>
                      <a:lnTo>
                        <a:pt x="3111" y="1785"/>
                      </a:lnTo>
                      <a:lnTo>
                        <a:pt x="3109" y="1785"/>
                      </a:lnTo>
                      <a:lnTo>
                        <a:pt x="3105" y="1785"/>
                      </a:lnTo>
                      <a:lnTo>
                        <a:pt x="3100" y="1785"/>
                      </a:lnTo>
                      <a:lnTo>
                        <a:pt x="3097" y="1782"/>
                      </a:lnTo>
                      <a:lnTo>
                        <a:pt x="3097" y="1781"/>
                      </a:lnTo>
                      <a:lnTo>
                        <a:pt x="3097" y="1778"/>
                      </a:lnTo>
                      <a:lnTo>
                        <a:pt x="3099" y="1776"/>
                      </a:lnTo>
                      <a:lnTo>
                        <a:pt x="3100" y="1775"/>
                      </a:lnTo>
                      <a:lnTo>
                        <a:pt x="3102" y="1773"/>
                      </a:lnTo>
                      <a:lnTo>
                        <a:pt x="3100" y="1770"/>
                      </a:lnTo>
                      <a:lnTo>
                        <a:pt x="3097" y="1772"/>
                      </a:lnTo>
                      <a:lnTo>
                        <a:pt x="3094" y="1773"/>
                      </a:lnTo>
                      <a:lnTo>
                        <a:pt x="3092" y="1775"/>
                      </a:lnTo>
                      <a:lnTo>
                        <a:pt x="3091" y="1778"/>
                      </a:lnTo>
                      <a:lnTo>
                        <a:pt x="3088" y="1778"/>
                      </a:lnTo>
                      <a:lnTo>
                        <a:pt x="3086" y="1775"/>
                      </a:lnTo>
                      <a:lnTo>
                        <a:pt x="3086" y="1773"/>
                      </a:lnTo>
                      <a:lnTo>
                        <a:pt x="3086" y="1772"/>
                      </a:lnTo>
                      <a:lnTo>
                        <a:pt x="3088" y="1770"/>
                      </a:lnTo>
                      <a:lnTo>
                        <a:pt x="3089" y="1769"/>
                      </a:lnTo>
                      <a:lnTo>
                        <a:pt x="3086" y="1769"/>
                      </a:lnTo>
                      <a:lnTo>
                        <a:pt x="3085" y="1769"/>
                      </a:lnTo>
                      <a:lnTo>
                        <a:pt x="3083" y="1770"/>
                      </a:lnTo>
                      <a:lnTo>
                        <a:pt x="3080" y="1775"/>
                      </a:lnTo>
                      <a:lnTo>
                        <a:pt x="3071" y="1776"/>
                      </a:lnTo>
                      <a:lnTo>
                        <a:pt x="3068" y="1770"/>
                      </a:lnTo>
                      <a:lnTo>
                        <a:pt x="3070" y="1767"/>
                      </a:lnTo>
                      <a:lnTo>
                        <a:pt x="3071" y="1764"/>
                      </a:lnTo>
                      <a:lnTo>
                        <a:pt x="3071" y="1763"/>
                      </a:lnTo>
                      <a:lnTo>
                        <a:pt x="3070" y="1761"/>
                      </a:lnTo>
                      <a:lnTo>
                        <a:pt x="3067" y="1764"/>
                      </a:lnTo>
                      <a:lnTo>
                        <a:pt x="3067" y="1766"/>
                      </a:lnTo>
                      <a:lnTo>
                        <a:pt x="3067" y="1767"/>
                      </a:lnTo>
                      <a:lnTo>
                        <a:pt x="3064" y="1769"/>
                      </a:lnTo>
                      <a:lnTo>
                        <a:pt x="3064" y="1767"/>
                      </a:lnTo>
                      <a:lnTo>
                        <a:pt x="3062" y="1766"/>
                      </a:lnTo>
                      <a:lnTo>
                        <a:pt x="3073" y="1752"/>
                      </a:lnTo>
                      <a:lnTo>
                        <a:pt x="3074" y="1751"/>
                      </a:lnTo>
                      <a:lnTo>
                        <a:pt x="3077" y="1747"/>
                      </a:lnTo>
                      <a:lnTo>
                        <a:pt x="3079" y="1746"/>
                      </a:lnTo>
                      <a:lnTo>
                        <a:pt x="3080" y="1743"/>
                      </a:lnTo>
                      <a:lnTo>
                        <a:pt x="3080" y="1741"/>
                      </a:lnTo>
                      <a:lnTo>
                        <a:pt x="3079" y="1740"/>
                      </a:lnTo>
                      <a:lnTo>
                        <a:pt x="3077" y="1741"/>
                      </a:lnTo>
                      <a:lnTo>
                        <a:pt x="3077" y="1743"/>
                      </a:lnTo>
                      <a:lnTo>
                        <a:pt x="3070" y="1749"/>
                      </a:lnTo>
                      <a:lnTo>
                        <a:pt x="3064" y="1755"/>
                      </a:lnTo>
                      <a:lnTo>
                        <a:pt x="3062" y="1757"/>
                      </a:lnTo>
                      <a:lnTo>
                        <a:pt x="3061" y="1763"/>
                      </a:lnTo>
                      <a:lnTo>
                        <a:pt x="3058" y="1767"/>
                      </a:lnTo>
                      <a:lnTo>
                        <a:pt x="3055" y="1770"/>
                      </a:lnTo>
                      <a:lnTo>
                        <a:pt x="3053" y="1770"/>
                      </a:lnTo>
                      <a:lnTo>
                        <a:pt x="3050" y="1769"/>
                      </a:lnTo>
                      <a:lnTo>
                        <a:pt x="3052" y="1764"/>
                      </a:lnTo>
                      <a:lnTo>
                        <a:pt x="3053" y="1764"/>
                      </a:lnTo>
                      <a:lnTo>
                        <a:pt x="3053" y="1763"/>
                      </a:lnTo>
                      <a:lnTo>
                        <a:pt x="3052" y="1757"/>
                      </a:lnTo>
                      <a:lnTo>
                        <a:pt x="3050" y="1755"/>
                      </a:lnTo>
                      <a:lnTo>
                        <a:pt x="3046" y="1760"/>
                      </a:lnTo>
                      <a:lnTo>
                        <a:pt x="3044" y="1761"/>
                      </a:lnTo>
                      <a:lnTo>
                        <a:pt x="3044" y="1763"/>
                      </a:lnTo>
                      <a:lnTo>
                        <a:pt x="3046" y="1764"/>
                      </a:lnTo>
                      <a:lnTo>
                        <a:pt x="3044" y="1769"/>
                      </a:lnTo>
                      <a:lnTo>
                        <a:pt x="3042" y="1769"/>
                      </a:lnTo>
                      <a:lnTo>
                        <a:pt x="3041" y="1769"/>
                      </a:lnTo>
                      <a:lnTo>
                        <a:pt x="3038" y="1766"/>
                      </a:lnTo>
                      <a:lnTo>
                        <a:pt x="3036" y="1764"/>
                      </a:lnTo>
                      <a:lnTo>
                        <a:pt x="3033" y="1761"/>
                      </a:lnTo>
                      <a:lnTo>
                        <a:pt x="3032" y="1761"/>
                      </a:lnTo>
                      <a:lnTo>
                        <a:pt x="3023" y="1761"/>
                      </a:lnTo>
                      <a:lnTo>
                        <a:pt x="3018" y="1758"/>
                      </a:lnTo>
                      <a:lnTo>
                        <a:pt x="3017" y="1755"/>
                      </a:lnTo>
                      <a:lnTo>
                        <a:pt x="3018" y="1752"/>
                      </a:lnTo>
                      <a:lnTo>
                        <a:pt x="3018" y="1751"/>
                      </a:lnTo>
                      <a:lnTo>
                        <a:pt x="3027" y="1743"/>
                      </a:lnTo>
                      <a:lnTo>
                        <a:pt x="3030" y="1741"/>
                      </a:lnTo>
                      <a:lnTo>
                        <a:pt x="3033" y="1740"/>
                      </a:lnTo>
                      <a:lnTo>
                        <a:pt x="3039" y="1737"/>
                      </a:lnTo>
                      <a:lnTo>
                        <a:pt x="3049" y="1734"/>
                      </a:lnTo>
                      <a:lnTo>
                        <a:pt x="3050" y="1732"/>
                      </a:lnTo>
                      <a:lnTo>
                        <a:pt x="3050" y="1729"/>
                      </a:lnTo>
                      <a:lnTo>
                        <a:pt x="3050" y="1728"/>
                      </a:lnTo>
                      <a:lnTo>
                        <a:pt x="3050" y="1726"/>
                      </a:lnTo>
                      <a:lnTo>
                        <a:pt x="3049" y="1726"/>
                      </a:lnTo>
                      <a:lnTo>
                        <a:pt x="3049" y="1728"/>
                      </a:lnTo>
                      <a:lnTo>
                        <a:pt x="3047" y="1728"/>
                      </a:lnTo>
                      <a:lnTo>
                        <a:pt x="3039" y="1731"/>
                      </a:lnTo>
                      <a:lnTo>
                        <a:pt x="3038" y="1731"/>
                      </a:lnTo>
                      <a:lnTo>
                        <a:pt x="3038" y="1729"/>
                      </a:lnTo>
                      <a:lnTo>
                        <a:pt x="3039" y="1726"/>
                      </a:lnTo>
                      <a:lnTo>
                        <a:pt x="3041" y="1720"/>
                      </a:lnTo>
                      <a:lnTo>
                        <a:pt x="3041" y="1719"/>
                      </a:lnTo>
                      <a:lnTo>
                        <a:pt x="3038" y="1719"/>
                      </a:lnTo>
                      <a:lnTo>
                        <a:pt x="3036" y="1723"/>
                      </a:lnTo>
                      <a:lnTo>
                        <a:pt x="3032" y="1728"/>
                      </a:lnTo>
                      <a:lnTo>
                        <a:pt x="3029" y="1731"/>
                      </a:lnTo>
                      <a:lnTo>
                        <a:pt x="3026" y="1731"/>
                      </a:lnTo>
                      <a:lnTo>
                        <a:pt x="3023" y="1732"/>
                      </a:lnTo>
                      <a:lnTo>
                        <a:pt x="3021" y="1732"/>
                      </a:lnTo>
                      <a:lnTo>
                        <a:pt x="3018" y="1734"/>
                      </a:lnTo>
                      <a:lnTo>
                        <a:pt x="3012" y="1740"/>
                      </a:lnTo>
                      <a:lnTo>
                        <a:pt x="3009" y="1743"/>
                      </a:lnTo>
                      <a:lnTo>
                        <a:pt x="3006" y="1744"/>
                      </a:lnTo>
                      <a:lnTo>
                        <a:pt x="3005" y="1744"/>
                      </a:lnTo>
                      <a:lnTo>
                        <a:pt x="3003" y="1744"/>
                      </a:lnTo>
                      <a:lnTo>
                        <a:pt x="3002" y="1743"/>
                      </a:lnTo>
                      <a:lnTo>
                        <a:pt x="3003" y="1741"/>
                      </a:lnTo>
                      <a:lnTo>
                        <a:pt x="3002" y="1738"/>
                      </a:lnTo>
                      <a:lnTo>
                        <a:pt x="2999" y="1740"/>
                      </a:lnTo>
                      <a:lnTo>
                        <a:pt x="2997" y="1741"/>
                      </a:lnTo>
                      <a:lnTo>
                        <a:pt x="2997" y="1743"/>
                      </a:lnTo>
                      <a:lnTo>
                        <a:pt x="2997" y="1744"/>
                      </a:lnTo>
                      <a:lnTo>
                        <a:pt x="2997" y="1746"/>
                      </a:lnTo>
                      <a:lnTo>
                        <a:pt x="2999" y="1746"/>
                      </a:lnTo>
                      <a:lnTo>
                        <a:pt x="3000" y="1746"/>
                      </a:lnTo>
                      <a:lnTo>
                        <a:pt x="3000" y="1747"/>
                      </a:lnTo>
                      <a:lnTo>
                        <a:pt x="3000" y="1749"/>
                      </a:lnTo>
                      <a:lnTo>
                        <a:pt x="2999" y="1752"/>
                      </a:lnTo>
                      <a:lnTo>
                        <a:pt x="2993" y="1758"/>
                      </a:lnTo>
                      <a:lnTo>
                        <a:pt x="2991" y="1760"/>
                      </a:lnTo>
                      <a:lnTo>
                        <a:pt x="2994" y="1761"/>
                      </a:lnTo>
                      <a:lnTo>
                        <a:pt x="2997" y="1758"/>
                      </a:lnTo>
                      <a:lnTo>
                        <a:pt x="3005" y="1754"/>
                      </a:lnTo>
                      <a:lnTo>
                        <a:pt x="3006" y="1754"/>
                      </a:lnTo>
                      <a:lnTo>
                        <a:pt x="3009" y="1755"/>
                      </a:lnTo>
                      <a:lnTo>
                        <a:pt x="3014" y="1760"/>
                      </a:lnTo>
                      <a:lnTo>
                        <a:pt x="3014" y="1761"/>
                      </a:lnTo>
                      <a:lnTo>
                        <a:pt x="3014" y="1763"/>
                      </a:lnTo>
                      <a:lnTo>
                        <a:pt x="3009" y="1772"/>
                      </a:lnTo>
                      <a:lnTo>
                        <a:pt x="3008" y="1773"/>
                      </a:lnTo>
                      <a:lnTo>
                        <a:pt x="3002" y="1776"/>
                      </a:lnTo>
                      <a:lnTo>
                        <a:pt x="2994" y="1776"/>
                      </a:lnTo>
                      <a:lnTo>
                        <a:pt x="2994" y="1775"/>
                      </a:lnTo>
                      <a:lnTo>
                        <a:pt x="2993" y="1775"/>
                      </a:lnTo>
                      <a:lnTo>
                        <a:pt x="2988" y="1778"/>
                      </a:lnTo>
                      <a:lnTo>
                        <a:pt x="2985" y="1778"/>
                      </a:lnTo>
                      <a:lnTo>
                        <a:pt x="2982" y="1779"/>
                      </a:lnTo>
                      <a:lnTo>
                        <a:pt x="2979" y="1782"/>
                      </a:lnTo>
                      <a:lnTo>
                        <a:pt x="2977" y="1784"/>
                      </a:lnTo>
                      <a:lnTo>
                        <a:pt x="2977" y="1787"/>
                      </a:lnTo>
                      <a:lnTo>
                        <a:pt x="2980" y="1787"/>
                      </a:lnTo>
                      <a:lnTo>
                        <a:pt x="2983" y="1788"/>
                      </a:lnTo>
                      <a:lnTo>
                        <a:pt x="2985" y="1787"/>
                      </a:lnTo>
                      <a:lnTo>
                        <a:pt x="2986" y="1785"/>
                      </a:lnTo>
                      <a:lnTo>
                        <a:pt x="2993" y="1782"/>
                      </a:lnTo>
                      <a:lnTo>
                        <a:pt x="3002" y="1781"/>
                      </a:lnTo>
                      <a:lnTo>
                        <a:pt x="3003" y="1782"/>
                      </a:lnTo>
                      <a:lnTo>
                        <a:pt x="3003" y="1796"/>
                      </a:lnTo>
                      <a:lnTo>
                        <a:pt x="3003" y="1799"/>
                      </a:lnTo>
                      <a:lnTo>
                        <a:pt x="3000" y="1800"/>
                      </a:lnTo>
                      <a:lnTo>
                        <a:pt x="2999" y="1807"/>
                      </a:lnTo>
                      <a:lnTo>
                        <a:pt x="2988" y="1817"/>
                      </a:lnTo>
                      <a:lnTo>
                        <a:pt x="2979" y="1825"/>
                      </a:lnTo>
                      <a:lnTo>
                        <a:pt x="2977" y="1823"/>
                      </a:lnTo>
                      <a:lnTo>
                        <a:pt x="2974" y="1820"/>
                      </a:lnTo>
                      <a:lnTo>
                        <a:pt x="2973" y="1817"/>
                      </a:lnTo>
                      <a:lnTo>
                        <a:pt x="2974" y="1816"/>
                      </a:lnTo>
                      <a:lnTo>
                        <a:pt x="2976" y="1814"/>
                      </a:lnTo>
                      <a:lnTo>
                        <a:pt x="2976" y="1811"/>
                      </a:lnTo>
                      <a:lnTo>
                        <a:pt x="2974" y="1810"/>
                      </a:lnTo>
                      <a:lnTo>
                        <a:pt x="2973" y="1810"/>
                      </a:lnTo>
                      <a:lnTo>
                        <a:pt x="2971" y="1811"/>
                      </a:lnTo>
                      <a:lnTo>
                        <a:pt x="2970" y="1813"/>
                      </a:lnTo>
                      <a:lnTo>
                        <a:pt x="2970" y="1814"/>
                      </a:lnTo>
                      <a:lnTo>
                        <a:pt x="2962" y="1814"/>
                      </a:lnTo>
                      <a:lnTo>
                        <a:pt x="2961" y="1814"/>
                      </a:lnTo>
                      <a:lnTo>
                        <a:pt x="2959" y="1814"/>
                      </a:lnTo>
                      <a:lnTo>
                        <a:pt x="2953" y="1817"/>
                      </a:lnTo>
                      <a:lnTo>
                        <a:pt x="2955" y="1819"/>
                      </a:lnTo>
                      <a:lnTo>
                        <a:pt x="2955" y="1820"/>
                      </a:lnTo>
                      <a:lnTo>
                        <a:pt x="2956" y="1820"/>
                      </a:lnTo>
                      <a:lnTo>
                        <a:pt x="2961" y="1817"/>
                      </a:lnTo>
                      <a:lnTo>
                        <a:pt x="2967" y="1819"/>
                      </a:lnTo>
                      <a:lnTo>
                        <a:pt x="2967" y="1820"/>
                      </a:lnTo>
                      <a:lnTo>
                        <a:pt x="2967" y="1822"/>
                      </a:lnTo>
                      <a:lnTo>
                        <a:pt x="2965" y="1822"/>
                      </a:lnTo>
                      <a:lnTo>
                        <a:pt x="2964" y="1822"/>
                      </a:lnTo>
                      <a:lnTo>
                        <a:pt x="2962" y="1823"/>
                      </a:lnTo>
                      <a:lnTo>
                        <a:pt x="2964" y="1826"/>
                      </a:lnTo>
                      <a:lnTo>
                        <a:pt x="2965" y="1828"/>
                      </a:lnTo>
                      <a:lnTo>
                        <a:pt x="2967" y="1826"/>
                      </a:lnTo>
                      <a:lnTo>
                        <a:pt x="2968" y="1825"/>
                      </a:lnTo>
                      <a:lnTo>
                        <a:pt x="2970" y="1825"/>
                      </a:lnTo>
                      <a:lnTo>
                        <a:pt x="2970" y="1829"/>
                      </a:lnTo>
                      <a:lnTo>
                        <a:pt x="2967" y="1832"/>
                      </a:lnTo>
                      <a:lnTo>
                        <a:pt x="2965" y="1831"/>
                      </a:lnTo>
                      <a:lnTo>
                        <a:pt x="2965" y="1832"/>
                      </a:lnTo>
                      <a:lnTo>
                        <a:pt x="2964" y="1834"/>
                      </a:lnTo>
                      <a:lnTo>
                        <a:pt x="2967" y="1835"/>
                      </a:lnTo>
                      <a:lnTo>
                        <a:pt x="2968" y="1834"/>
                      </a:lnTo>
                      <a:lnTo>
                        <a:pt x="2968" y="1832"/>
                      </a:lnTo>
                      <a:lnTo>
                        <a:pt x="2971" y="1832"/>
                      </a:lnTo>
                      <a:lnTo>
                        <a:pt x="2973" y="1838"/>
                      </a:lnTo>
                      <a:lnTo>
                        <a:pt x="2971" y="1840"/>
                      </a:lnTo>
                      <a:lnTo>
                        <a:pt x="2970" y="1840"/>
                      </a:lnTo>
                      <a:lnTo>
                        <a:pt x="2968" y="1840"/>
                      </a:lnTo>
                      <a:lnTo>
                        <a:pt x="2967" y="1840"/>
                      </a:lnTo>
                      <a:lnTo>
                        <a:pt x="2962" y="1841"/>
                      </a:lnTo>
                      <a:lnTo>
                        <a:pt x="2956" y="1846"/>
                      </a:lnTo>
                      <a:lnTo>
                        <a:pt x="2958" y="1849"/>
                      </a:lnTo>
                      <a:lnTo>
                        <a:pt x="2959" y="1847"/>
                      </a:lnTo>
                      <a:lnTo>
                        <a:pt x="2962" y="1847"/>
                      </a:lnTo>
                      <a:lnTo>
                        <a:pt x="2964" y="1844"/>
                      </a:lnTo>
                      <a:lnTo>
                        <a:pt x="2967" y="1844"/>
                      </a:lnTo>
                      <a:lnTo>
                        <a:pt x="2971" y="1844"/>
                      </a:lnTo>
                      <a:lnTo>
                        <a:pt x="2974" y="1847"/>
                      </a:lnTo>
                      <a:lnTo>
                        <a:pt x="2974" y="1850"/>
                      </a:lnTo>
                      <a:lnTo>
                        <a:pt x="2974" y="1852"/>
                      </a:lnTo>
                      <a:lnTo>
                        <a:pt x="2973" y="1852"/>
                      </a:lnTo>
                      <a:lnTo>
                        <a:pt x="2965" y="1853"/>
                      </a:lnTo>
                      <a:lnTo>
                        <a:pt x="2962" y="1853"/>
                      </a:lnTo>
                      <a:lnTo>
                        <a:pt x="2959" y="1855"/>
                      </a:lnTo>
                      <a:lnTo>
                        <a:pt x="2956" y="1858"/>
                      </a:lnTo>
                      <a:lnTo>
                        <a:pt x="2956" y="1860"/>
                      </a:lnTo>
                      <a:lnTo>
                        <a:pt x="2958" y="1861"/>
                      </a:lnTo>
                      <a:lnTo>
                        <a:pt x="2965" y="1860"/>
                      </a:lnTo>
                      <a:lnTo>
                        <a:pt x="2970" y="1857"/>
                      </a:lnTo>
                      <a:lnTo>
                        <a:pt x="2971" y="1857"/>
                      </a:lnTo>
                      <a:lnTo>
                        <a:pt x="2973" y="1857"/>
                      </a:lnTo>
                      <a:lnTo>
                        <a:pt x="2974" y="1857"/>
                      </a:lnTo>
                      <a:lnTo>
                        <a:pt x="2974" y="1860"/>
                      </a:lnTo>
                      <a:lnTo>
                        <a:pt x="2974" y="1861"/>
                      </a:lnTo>
                      <a:lnTo>
                        <a:pt x="2973" y="1863"/>
                      </a:lnTo>
                      <a:lnTo>
                        <a:pt x="2967" y="1866"/>
                      </a:lnTo>
                      <a:lnTo>
                        <a:pt x="2961" y="1866"/>
                      </a:lnTo>
                      <a:lnTo>
                        <a:pt x="2953" y="1866"/>
                      </a:lnTo>
                      <a:lnTo>
                        <a:pt x="2952" y="1864"/>
                      </a:lnTo>
                      <a:lnTo>
                        <a:pt x="2952" y="1863"/>
                      </a:lnTo>
                      <a:lnTo>
                        <a:pt x="2952" y="1861"/>
                      </a:lnTo>
                      <a:lnTo>
                        <a:pt x="2953" y="1860"/>
                      </a:lnTo>
                      <a:lnTo>
                        <a:pt x="2952" y="1860"/>
                      </a:lnTo>
                      <a:lnTo>
                        <a:pt x="2950" y="1860"/>
                      </a:lnTo>
                      <a:lnTo>
                        <a:pt x="2949" y="1860"/>
                      </a:lnTo>
                      <a:lnTo>
                        <a:pt x="2946" y="1860"/>
                      </a:lnTo>
                      <a:lnTo>
                        <a:pt x="2944" y="1860"/>
                      </a:lnTo>
                      <a:lnTo>
                        <a:pt x="2940" y="1857"/>
                      </a:lnTo>
                      <a:lnTo>
                        <a:pt x="2938" y="1857"/>
                      </a:lnTo>
                      <a:lnTo>
                        <a:pt x="2938" y="1855"/>
                      </a:lnTo>
                      <a:lnTo>
                        <a:pt x="2944" y="1852"/>
                      </a:lnTo>
                      <a:lnTo>
                        <a:pt x="2946" y="1852"/>
                      </a:lnTo>
                      <a:lnTo>
                        <a:pt x="2946" y="1853"/>
                      </a:lnTo>
                      <a:lnTo>
                        <a:pt x="2947" y="1855"/>
                      </a:lnTo>
                      <a:lnTo>
                        <a:pt x="2949" y="1855"/>
                      </a:lnTo>
                      <a:lnTo>
                        <a:pt x="2950" y="1855"/>
                      </a:lnTo>
                      <a:lnTo>
                        <a:pt x="2950" y="1853"/>
                      </a:lnTo>
                      <a:lnTo>
                        <a:pt x="2949" y="1850"/>
                      </a:lnTo>
                      <a:lnTo>
                        <a:pt x="2946" y="1849"/>
                      </a:lnTo>
                      <a:lnTo>
                        <a:pt x="2941" y="1847"/>
                      </a:lnTo>
                      <a:lnTo>
                        <a:pt x="2940" y="1843"/>
                      </a:lnTo>
                      <a:lnTo>
                        <a:pt x="2943" y="1841"/>
                      </a:lnTo>
                      <a:lnTo>
                        <a:pt x="2944" y="1841"/>
                      </a:lnTo>
                      <a:lnTo>
                        <a:pt x="2952" y="1829"/>
                      </a:lnTo>
                      <a:lnTo>
                        <a:pt x="2952" y="1828"/>
                      </a:lnTo>
                      <a:lnTo>
                        <a:pt x="2952" y="1826"/>
                      </a:lnTo>
                      <a:lnTo>
                        <a:pt x="2950" y="1826"/>
                      </a:lnTo>
                      <a:lnTo>
                        <a:pt x="2949" y="1826"/>
                      </a:lnTo>
                      <a:lnTo>
                        <a:pt x="2944" y="1829"/>
                      </a:lnTo>
                      <a:lnTo>
                        <a:pt x="2940" y="1837"/>
                      </a:lnTo>
                      <a:lnTo>
                        <a:pt x="2932" y="1844"/>
                      </a:lnTo>
                      <a:lnTo>
                        <a:pt x="2927" y="1846"/>
                      </a:lnTo>
                      <a:lnTo>
                        <a:pt x="2926" y="1846"/>
                      </a:lnTo>
                      <a:lnTo>
                        <a:pt x="2926" y="1844"/>
                      </a:lnTo>
                      <a:lnTo>
                        <a:pt x="2926" y="1843"/>
                      </a:lnTo>
                      <a:lnTo>
                        <a:pt x="2926" y="1841"/>
                      </a:lnTo>
                      <a:lnTo>
                        <a:pt x="2927" y="1840"/>
                      </a:lnTo>
                      <a:lnTo>
                        <a:pt x="2926" y="1838"/>
                      </a:lnTo>
                      <a:lnTo>
                        <a:pt x="2923" y="1837"/>
                      </a:lnTo>
                      <a:lnTo>
                        <a:pt x="2921" y="1838"/>
                      </a:lnTo>
                      <a:lnTo>
                        <a:pt x="2921" y="1840"/>
                      </a:lnTo>
                      <a:lnTo>
                        <a:pt x="2915" y="1841"/>
                      </a:lnTo>
                      <a:lnTo>
                        <a:pt x="2912" y="1841"/>
                      </a:lnTo>
                      <a:lnTo>
                        <a:pt x="2911" y="1838"/>
                      </a:lnTo>
                      <a:lnTo>
                        <a:pt x="2912" y="1837"/>
                      </a:lnTo>
                      <a:lnTo>
                        <a:pt x="2914" y="1837"/>
                      </a:lnTo>
                      <a:lnTo>
                        <a:pt x="2914" y="1835"/>
                      </a:lnTo>
                      <a:lnTo>
                        <a:pt x="2912" y="1835"/>
                      </a:lnTo>
                      <a:lnTo>
                        <a:pt x="2909" y="1835"/>
                      </a:lnTo>
                      <a:lnTo>
                        <a:pt x="2909" y="1834"/>
                      </a:lnTo>
                      <a:lnTo>
                        <a:pt x="2909" y="1832"/>
                      </a:lnTo>
                      <a:lnTo>
                        <a:pt x="2909" y="1831"/>
                      </a:lnTo>
                      <a:lnTo>
                        <a:pt x="2909" y="1829"/>
                      </a:lnTo>
                      <a:lnTo>
                        <a:pt x="2908" y="1829"/>
                      </a:lnTo>
                      <a:lnTo>
                        <a:pt x="2906" y="1829"/>
                      </a:lnTo>
                      <a:lnTo>
                        <a:pt x="2905" y="1829"/>
                      </a:lnTo>
                      <a:lnTo>
                        <a:pt x="2903" y="1831"/>
                      </a:lnTo>
                      <a:lnTo>
                        <a:pt x="2900" y="1831"/>
                      </a:lnTo>
                      <a:lnTo>
                        <a:pt x="2899" y="1829"/>
                      </a:lnTo>
                      <a:lnTo>
                        <a:pt x="2899" y="1828"/>
                      </a:lnTo>
                      <a:lnTo>
                        <a:pt x="2899" y="1826"/>
                      </a:lnTo>
                      <a:lnTo>
                        <a:pt x="2899" y="1825"/>
                      </a:lnTo>
                      <a:lnTo>
                        <a:pt x="2899" y="1823"/>
                      </a:lnTo>
                      <a:lnTo>
                        <a:pt x="2900" y="1822"/>
                      </a:lnTo>
                      <a:lnTo>
                        <a:pt x="2899" y="1820"/>
                      </a:lnTo>
                      <a:lnTo>
                        <a:pt x="2897" y="1820"/>
                      </a:lnTo>
                      <a:lnTo>
                        <a:pt x="2896" y="1820"/>
                      </a:lnTo>
                      <a:lnTo>
                        <a:pt x="2894" y="1820"/>
                      </a:lnTo>
                      <a:lnTo>
                        <a:pt x="2891" y="1820"/>
                      </a:lnTo>
                      <a:lnTo>
                        <a:pt x="2891" y="1819"/>
                      </a:lnTo>
                      <a:lnTo>
                        <a:pt x="2893" y="1817"/>
                      </a:lnTo>
                      <a:lnTo>
                        <a:pt x="2893" y="1816"/>
                      </a:lnTo>
                      <a:lnTo>
                        <a:pt x="2890" y="1817"/>
                      </a:lnTo>
                      <a:lnTo>
                        <a:pt x="2888" y="1816"/>
                      </a:lnTo>
                      <a:lnTo>
                        <a:pt x="2888" y="1814"/>
                      </a:lnTo>
                      <a:lnTo>
                        <a:pt x="2890" y="1814"/>
                      </a:lnTo>
                      <a:lnTo>
                        <a:pt x="2890" y="1813"/>
                      </a:lnTo>
                      <a:lnTo>
                        <a:pt x="2893" y="1813"/>
                      </a:lnTo>
                      <a:lnTo>
                        <a:pt x="2896" y="1813"/>
                      </a:lnTo>
                      <a:lnTo>
                        <a:pt x="2896" y="1811"/>
                      </a:lnTo>
                      <a:lnTo>
                        <a:pt x="2897" y="1810"/>
                      </a:lnTo>
                      <a:lnTo>
                        <a:pt x="2897" y="1808"/>
                      </a:lnTo>
                      <a:lnTo>
                        <a:pt x="2893" y="1808"/>
                      </a:lnTo>
                      <a:lnTo>
                        <a:pt x="2891" y="1807"/>
                      </a:lnTo>
                      <a:lnTo>
                        <a:pt x="2883" y="1808"/>
                      </a:lnTo>
                      <a:lnTo>
                        <a:pt x="2879" y="1810"/>
                      </a:lnTo>
                      <a:lnTo>
                        <a:pt x="2874" y="1816"/>
                      </a:lnTo>
                      <a:lnTo>
                        <a:pt x="2868" y="1817"/>
                      </a:lnTo>
                      <a:lnTo>
                        <a:pt x="2873" y="1805"/>
                      </a:lnTo>
                      <a:lnTo>
                        <a:pt x="2874" y="1804"/>
                      </a:lnTo>
                      <a:lnTo>
                        <a:pt x="2880" y="1793"/>
                      </a:lnTo>
                      <a:lnTo>
                        <a:pt x="2882" y="1790"/>
                      </a:lnTo>
                      <a:lnTo>
                        <a:pt x="2879" y="1788"/>
                      </a:lnTo>
                      <a:lnTo>
                        <a:pt x="2877" y="1788"/>
                      </a:lnTo>
                      <a:lnTo>
                        <a:pt x="2868" y="1800"/>
                      </a:lnTo>
                      <a:lnTo>
                        <a:pt x="2868" y="1799"/>
                      </a:lnTo>
                      <a:lnTo>
                        <a:pt x="2867" y="1800"/>
                      </a:lnTo>
                      <a:lnTo>
                        <a:pt x="2862" y="1804"/>
                      </a:lnTo>
                      <a:lnTo>
                        <a:pt x="2861" y="1804"/>
                      </a:lnTo>
                      <a:lnTo>
                        <a:pt x="2861" y="1800"/>
                      </a:lnTo>
                      <a:lnTo>
                        <a:pt x="2853" y="1804"/>
                      </a:lnTo>
                      <a:lnTo>
                        <a:pt x="2847" y="1808"/>
                      </a:lnTo>
                      <a:lnTo>
                        <a:pt x="2846" y="1816"/>
                      </a:lnTo>
                      <a:lnTo>
                        <a:pt x="2846" y="1819"/>
                      </a:lnTo>
                      <a:lnTo>
                        <a:pt x="2841" y="1826"/>
                      </a:lnTo>
                      <a:lnTo>
                        <a:pt x="2837" y="1822"/>
                      </a:lnTo>
                      <a:lnTo>
                        <a:pt x="2838" y="1814"/>
                      </a:lnTo>
                      <a:lnTo>
                        <a:pt x="2841" y="1807"/>
                      </a:lnTo>
                      <a:lnTo>
                        <a:pt x="2843" y="1797"/>
                      </a:lnTo>
                      <a:lnTo>
                        <a:pt x="2837" y="1802"/>
                      </a:lnTo>
                      <a:lnTo>
                        <a:pt x="2826" y="1819"/>
                      </a:lnTo>
                      <a:lnTo>
                        <a:pt x="2823" y="1820"/>
                      </a:lnTo>
                      <a:lnTo>
                        <a:pt x="2821" y="1822"/>
                      </a:lnTo>
                      <a:lnTo>
                        <a:pt x="2818" y="1823"/>
                      </a:lnTo>
                      <a:lnTo>
                        <a:pt x="2817" y="1823"/>
                      </a:lnTo>
                      <a:lnTo>
                        <a:pt x="2817" y="1817"/>
                      </a:lnTo>
                      <a:lnTo>
                        <a:pt x="2821" y="1811"/>
                      </a:lnTo>
                      <a:lnTo>
                        <a:pt x="2821" y="1805"/>
                      </a:lnTo>
                      <a:lnTo>
                        <a:pt x="2817" y="1799"/>
                      </a:lnTo>
                      <a:lnTo>
                        <a:pt x="2812" y="1799"/>
                      </a:lnTo>
                      <a:lnTo>
                        <a:pt x="2811" y="1800"/>
                      </a:lnTo>
                      <a:lnTo>
                        <a:pt x="2811" y="1804"/>
                      </a:lnTo>
                      <a:lnTo>
                        <a:pt x="2812" y="1807"/>
                      </a:lnTo>
                      <a:lnTo>
                        <a:pt x="2811" y="1811"/>
                      </a:lnTo>
                      <a:lnTo>
                        <a:pt x="2809" y="1813"/>
                      </a:lnTo>
                      <a:lnTo>
                        <a:pt x="2805" y="1813"/>
                      </a:lnTo>
                      <a:lnTo>
                        <a:pt x="2802" y="1816"/>
                      </a:lnTo>
                      <a:lnTo>
                        <a:pt x="2797" y="1820"/>
                      </a:lnTo>
                      <a:lnTo>
                        <a:pt x="2797" y="1816"/>
                      </a:lnTo>
                      <a:lnTo>
                        <a:pt x="2796" y="1813"/>
                      </a:lnTo>
                      <a:lnTo>
                        <a:pt x="2791" y="1819"/>
                      </a:lnTo>
                      <a:lnTo>
                        <a:pt x="2784" y="1820"/>
                      </a:lnTo>
                      <a:lnTo>
                        <a:pt x="2779" y="1820"/>
                      </a:lnTo>
                      <a:lnTo>
                        <a:pt x="2774" y="1822"/>
                      </a:lnTo>
                      <a:lnTo>
                        <a:pt x="2770" y="1820"/>
                      </a:lnTo>
                      <a:lnTo>
                        <a:pt x="2768" y="1819"/>
                      </a:lnTo>
                      <a:lnTo>
                        <a:pt x="2771" y="1816"/>
                      </a:lnTo>
                      <a:lnTo>
                        <a:pt x="2774" y="1814"/>
                      </a:lnTo>
                      <a:lnTo>
                        <a:pt x="2777" y="1810"/>
                      </a:lnTo>
                      <a:lnTo>
                        <a:pt x="2776" y="1808"/>
                      </a:lnTo>
                      <a:lnTo>
                        <a:pt x="2768" y="1811"/>
                      </a:lnTo>
                      <a:lnTo>
                        <a:pt x="2764" y="1814"/>
                      </a:lnTo>
                      <a:lnTo>
                        <a:pt x="2755" y="1819"/>
                      </a:lnTo>
                      <a:lnTo>
                        <a:pt x="2753" y="1817"/>
                      </a:lnTo>
                      <a:lnTo>
                        <a:pt x="2753" y="1816"/>
                      </a:lnTo>
                      <a:lnTo>
                        <a:pt x="2755" y="1816"/>
                      </a:lnTo>
                      <a:lnTo>
                        <a:pt x="2755" y="1814"/>
                      </a:lnTo>
                      <a:lnTo>
                        <a:pt x="2756" y="1814"/>
                      </a:lnTo>
                      <a:lnTo>
                        <a:pt x="2756" y="1813"/>
                      </a:lnTo>
                      <a:lnTo>
                        <a:pt x="2755" y="1811"/>
                      </a:lnTo>
                      <a:lnTo>
                        <a:pt x="2756" y="1810"/>
                      </a:lnTo>
                      <a:lnTo>
                        <a:pt x="2758" y="1808"/>
                      </a:lnTo>
                      <a:lnTo>
                        <a:pt x="2758" y="1807"/>
                      </a:lnTo>
                      <a:lnTo>
                        <a:pt x="2761" y="1804"/>
                      </a:lnTo>
                      <a:lnTo>
                        <a:pt x="2762" y="1802"/>
                      </a:lnTo>
                      <a:lnTo>
                        <a:pt x="2762" y="1800"/>
                      </a:lnTo>
                      <a:lnTo>
                        <a:pt x="2762" y="1799"/>
                      </a:lnTo>
                      <a:lnTo>
                        <a:pt x="2761" y="1800"/>
                      </a:lnTo>
                      <a:lnTo>
                        <a:pt x="2758" y="1800"/>
                      </a:lnTo>
                      <a:lnTo>
                        <a:pt x="2756" y="1802"/>
                      </a:lnTo>
                      <a:lnTo>
                        <a:pt x="2756" y="1804"/>
                      </a:lnTo>
                      <a:lnTo>
                        <a:pt x="2755" y="1802"/>
                      </a:lnTo>
                      <a:lnTo>
                        <a:pt x="2755" y="1800"/>
                      </a:lnTo>
                      <a:lnTo>
                        <a:pt x="2753" y="1800"/>
                      </a:lnTo>
                      <a:lnTo>
                        <a:pt x="2752" y="1804"/>
                      </a:lnTo>
                      <a:lnTo>
                        <a:pt x="2752" y="1805"/>
                      </a:lnTo>
                      <a:lnTo>
                        <a:pt x="2752" y="1807"/>
                      </a:lnTo>
                      <a:lnTo>
                        <a:pt x="2752" y="1810"/>
                      </a:lnTo>
                      <a:lnTo>
                        <a:pt x="2752" y="1813"/>
                      </a:lnTo>
                      <a:lnTo>
                        <a:pt x="2750" y="1813"/>
                      </a:lnTo>
                      <a:lnTo>
                        <a:pt x="2749" y="1816"/>
                      </a:lnTo>
                      <a:lnTo>
                        <a:pt x="2747" y="1816"/>
                      </a:lnTo>
                      <a:lnTo>
                        <a:pt x="2746" y="1817"/>
                      </a:lnTo>
                      <a:lnTo>
                        <a:pt x="2741" y="1816"/>
                      </a:lnTo>
                      <a:lnTo>
                        <a:pt x="2744" y="1813"/>
                      </a:lnTo>
                      <a:lnTo>
                        <a:pt x="2744" y="1811"/>
                      </a:lnTo>
                      <a:lnTo>
                        <a:pt x="2743" y="1810"/>
                      </a:lnTo>
                      <a:lnTo>
                        <a:pt x="2740" y="1810"/>
                      </a:lnTo>
                      <a:lnTo>
                        <a:pt x="2738" y="1810"/>
                      </a:lnTo>
                      <a:lnTo>
                        <a:pt x="2737" y="1811"/>
                      </a:lnTo>
                      <a:lnTo>
                        <a:pt x="2734" y="1814"/>
                      </a:lnTo>
                      <a:lnTo>
                        <a:pt x="2731" y="1817"/>
                      </a:lnTo>
                      <a:lnTo>
                        <a:pt x="2728" y="1817"/>
                      </a:lnTo>
                      <a:lnTo>
                        <a:pt x="2726" y="1816"/>
                      </a:lnTo>
                      <a:lnTo>
                        <a:pt x="2724" y="1816"/>
                      </a:lnTo>
                      <a:lnTo>
                        <a:pt x="2718" y="1819"/>
                      </a:lnTo>
                      <a:lnTo>
                        <a:pt x="2715" y="1817"/>
                      </a:lnTo>
                      <a:lnTo>
                        <a:pt x="2715" y="1819"/>
                      </a:lnTo>
                      <a:lnTo>
                        <a:pt x="2714" y="1822"/>
                      </a:lnTo>
                      <a:lnTo>
                        <a:pt x="2714" y="1823"/>
                      </a:lnTo>
                      <a:lnTo>
                        <a:pt x="2714" y="1825"/>
                      </a:lnTo>
                      <a:lnTo>
                        <a:pt x="2711" y="1825"/>
                      </a:lnTo>
                      <a:lnTo>
                        <a:pt x="2706" y="1826"/>
                      </a:lnTo>
                      <a:lnTo>
                        <a:pt x="2705" y="1825"/>
                      </a:lnTo>
                      <a:lnTo>
                        <a:pt x="2705" y="1823"/>
                      </a:lnTo>
                      <a:lnTo>
                        <a:pt x="2703" y="1823"/>
                      </a:lnTo>
                      <a:lnTo>
                        <a:pt x="2703" y="1825"/>
                      </a:lnTo>
                      <a:lnTo>
                        <a:pt x="2702" y="1825"/>
                      </a:lnTo>
                      <a:lnTo>
                        <a:pt x="2703" y="1823"/>
                      </a:lnTo>
                      <a:lnTo>
                        <a:pt x="2703" y="1822"/>
                      </a:lnTo>
                      <a:lnTo>
                        <a:pt x="2705" y="1820"/>
                      </a:lnTo>
                      <a:lnTo>
                        <a:pt x="2706" y="1819"/>
                      </a:lnTo>
                      <a:lnTo>
                        <a:pt x="2705" y="1817"/>
                      </a:lnTo>
                      <a:lnTo>
                        <a:pt x="2706" y="1814"/>
                      </a:lnTo>
                      <a:lnTo>
                        <a:pt x="2706" y="1813"/>
                      </a:lnTo>
                      <a:lnTo>
                        <a:pt x="2703" y="1813"/>
                      </a:lnTo>
                      <a:lnTo>
                        <a:pt x="2703" y="1814"/>
                      </a:lnTo>
                      <a:lnTo>
                        <a:pt x="2700" y="1814"/>
                      </a:lnTo>
                      <a:lnTo>
                        <a:pt x="2699" y="1814"/>
                      </a:lnTo>
                      <a:lnTo>
                        <a:pt x="2697" y="1817"/>
                      </a:lnTo>
                      <a:lnTo>
                        <a:pt x="2696" y="1819"/>
                      </a:lnTo>
                      <a:lnTo>
                        <a:pt x="2696" y="1820"/>
                      </a:lnTo>
                      <a:lnTo>
                        <a:pt x="2693" y="1820"/>
                      </a:lnTo>
                      <a:lnTo>
                        <a:pt x="2690" y="1819"/>
                      </a:lnTo>
                      <a:lnTo>
                        <a:pt x="2688" y="1819"/>
                      </a:lnTo>
                      <a:lnTo>
                        <a:pt x="2688" y="1817"/>
                      </a:lnTo>
                      <a:lnTo>
                        <a:pt x="2690" y="1817"/>
                      </a:lnTo>
                      <a:lnTo>
                        <a:pt x="2690" y="1816"/>
                      </a:lnTo>
                      <a:lnTo>
                        <a:pt x="2688" y="1814"/>
                      </a:lnTo>
                      <a:lnTo>
                        <a:pt x="2685" y="1813"/>
                      </a:lnTo>
                      <a:lnTo>
                        <a:pt x="2685" y="1811"/>
                      </a:lnTo>
                      <a:lnTo>
                        <a:pt x="2684" y="1811"/>
                      </a:lnTo>
                      <a:lnTo>
                        <a:pt x="2684" y="1813"/>
                      </a:lnTo>
                      <a:lnTo>
                        <a:pt x="2682" y="1813"/>
                      </a:lnTo>
                      <a:lnTo>
                        <a:pt x="2681" y="1810"/>
                      </a:lnTo>
                      <a:lnTo>
                        <a:pt x="2681" y="1805"/>
                      </a:lnTo>
                      <a:lnTo>
                        <a:pt x="2681" y="1804"/>
                      </a:lnTo>
                      <a:lnTo>
                        <a:pt x="2682" y="1802"/>
                      </a:lnTo>
                      <a:lnTo>
                        <a:pt x="2682" y="1799"/>
                      </a:lnTo>
                      <a:lnTo>
                        <a:pt x="2679" y="1799"/>
                      </a:lnTo>
                      <a:lnTo>
                        <a:pt x="2678" y="1800"/>
                      </a:lnTo>
                      <a:lnTo>
                        <a:pt x="2676" y="1800"/>
                      </a:lnTo>
                      <a:lnTo>
                        <a:pt x="2673" y="1800"/>
                      </a:lnTo>
                      <a:lnTo>
                        <a:pt x="2671" y="1799"/>
                      </a:lnTo>
                      <a:lnTo>
                        <a:pt x="2670" y="1800"/>
                      </a:lnTo>
                      <a:lnTo>
                        <a:pt x="2670" y="1802"/>
                      </a:lnTo>
                      <a:lnTo>
                        <a:pt x="2670" y="1804"/>
                      </a:lnTo>
                      <a:lnTo>
                        <a:pt x="2668" y="1805"/>
                      </a:lnTo>
                      <a:lnTo>
                        <a:pt x="2667" y="1804"/>
                      </a:lnTo>
                      <a:lnTo>
                        <a:pt x="2665" y="1802"/>
                      </a:lnTo>
                      <a:lnTo>
                        <a:pt x="2664" y="1802"/>
                      </a:lnTo>
                      <a:lnTo>
                        <a:pt x="2662" y="1802"/>
                      </a:lnTo>
                      <a:lnTo>
                        <a:pt x="2662" y="1804"/>
                      </a:lnTo>
                      <a:lnTo>
                        <a:pt x="2661" y="1805"/>
                      </a:lnTo>
                      <a:lnTo>
                        <a:pt x="2659" y="1805"/>
                      </a:lnTo>
                      <a:lnTo>
                        <a:pt x="2653" y="1799"/>
                      </a:lnTo>
                      <a:lnTo>
                        <a:pt x="2652" y="1799"/>
                      </a:lnTo>
                      <a:lnTo>
                        <a:pt x="2650" y="1799"/>
                      </a:lnTo>
                      <a:lnTo>
                        <a:pt x="2650" y="1797"/>
                      </a:lnTo>
                      <a:lnTo>
                        <a:pt x="2650" y="1794"/>
                      </a:lnTo>
                      <a:lnTo>
                        <a:pt x="2653" y="1791"/>
                      </a:lnTo>
                      <a:lnTo>
                        <a:pt x="2655" y="1790"/>
                      </a:lnTo>
                      <a:lnTo>
                        <a:pt x="2649" y="1787"/>
                      </a:lnTo>
                      <a:lnTo>
                        <a:pt x="2647" y="1785"/>
                      </a:lnTo>
                      <a:lnTo>
                        <a:pt x="2646" y="1782"/>
                      </a:lnTo>
                      <a:lnTo>
                        <a:pt x="2646" y="1781"/>
                      </a:lnTo>
                      <a:lnTo>
                        <a:pt x="2647" y="1781"/>
                      </a:lnTo>
                      <a:lnTo>
                        <a:pt x="2649" y="1779"/>
                      </a:lnTo>
                      <a:lnTo>
                        <a:pt x="2647" y="1778"/>
                      </a:lnTo>
                      <a:lnTo>
                        <a:pt x="2646" y="1778"/>
                      </a:lnTo>
                      <a:lnTo>
                        <a:pt x="2644" y="1778"/>
                      </a:lnTo>
                      <a:lnTo>
                        <a:pt x="2644" y="1776"/>
                      </a:lnTo>
                      <a:lnTo>
                        <a:pt x="2649" y="1767"/>
                      </a:lnTo>
                      <a:lnTo>
                        <a:pt x="2653" y="1766"/>
                      </a:lnTo>
                      <a:lnTo>
                        <a:pt x="2655" y="1766"/>
                      </a:lnTo>
                      <a:lnTo>
                        <a:pt x="2656" y="1766"/>
                      </a:lnTo>
                      <a:lnTo>
                        <a:pt x="2658" y="1766"/>
                      </a:lnTo>
                      <a:lnTo>
                        <a:pt x="2661" y="1766"/>
                      </a:lnTo>
                      <a:lnTo>
                        <a:pt x="2661" y="1764"/>
                      </a:lnTo>
                      <a:lnTo>
                        <a:pt x="2661" y="1763"/>
                      </a:lnTo>
                      <a:lnTo>
                        <a:pt x="2662" y="1761"/>
                      </a:lnTo>
                      <a:lnTo>
                        <a:pt x="2665" y="1760"/>
                      </a:lnTo>
                      <a:lnTo>
                        <a:pt x="2670" y="1761"/>
                      </a:lnTo>
                      <a:lnTo>
                        <a:pt x="2675" y="1761"/>
                      </a:lnTo>
                      <a:lnTo>
                        <a:pt x="2676" y="1763"/>
                      </a:lnTo>
                      <a:lnTo>
                        <a:pt x="2676" y="1764"/>
                      </a:lnTo>
                      <a:lnTo>
                        <a:pt x="2678" y="1764"/>
                      </a:lnTo>
                      <a:lnTo>
                        <a:pt x="2679" y="1763"/>
                      </a:lnTo>
                      <a:lnTo>
                        <a:pt x="2681" y="1763"/>
                      </a:lnTo>
                      <a:lnTo>
                        <a:pt x="2687" y="1764"/>
                      </a:lnTo>
                      <a:lnTo>
                        <a:pt x="2688" y="1769"/>
                      </a:lnTo>
                      <a:lnTo>
                        <a:pt x="2690" y="1770"/>
                      </a:lnTo>
                      <a:lnTo>
                        <a:pt x="2691" y="1770"/>
                      </a:lnTo>
                      <a:lnTo>
                        <a:pt x="2694" y="1770"/>
                      </a:lnTo>
                      <a:lnTo>
                        <a:pt x="2694" y="1772"/>
                      </a:lnTo>
                      <a:lnTo>
                        <a:pt x="2696" y="1773"/>
                      </a:lnTo>
                      <a:lnTo>
                        <a:pt x="2697" y="1772"/>
                      </a:lnTo>
                      <a:lnTo>
                        <a:pt x="2699" y="1769"/>
                      </a:lnTo>
                      <a:lnTo>
                        <a:pt x="2702" y="1767"/>
                      </a:lnTo>
                      <a:lnTo>
                        <a:pt x="2705" y="1767"/>
                      </a:lnTo>
                      <a:lnTo>
                        <a:pt x="2708" y="1769"/>
                      </a:lnTo>
                      <a:lnTo>
                        <a:pt x="2711" y="1770"/>
                      </a:lnTo>
                      <a:lnTo>
                        <a:pt x="2715" y="1772"/>
                      </a:lnTo>
                      <a:lnTo>
                        <a:pt x="2715" y="1770"/>
                      </a:lnTo>
                      <a:lnTo>
                        <a:pt x="2717" y="1770"/>
                      </a:lnTo>
                      <a:lnTo>
                        <a:pt x="2717" y="1769"/>
                      </a:lnTo>
                      <a:lnTo>
                        <a:pt x="2717" y="1767"/>
                      </a:lnTo>
                      <a:lnTo>
                        <a:pt x="2718" y="1767"/>
                      </a:lnTo>
                      <a:lnTo>
                        <a:pt x="2718" y="1766"/>
                      </a:lnTo>
                      <a:lnTo>
                        <a:pt x="2723" y="1770"/>
                      </a:lnTo>
                      <a:lnTo>
                        <a:pt x="2721" y="1772"/>
                      </a:lnTo>
                      <a:lnTo>
                        <a:pt x="2720" y="1772"/>
                      </a:lnTo>
                      <a:lnTo>
                        <a:pt x="2720" y="1773"/>
                      </a:lnTo>
                      <a:lnTo>
                        <a:pt x="2720" y="1775"/>
                      </a:lnTo>
                      <a:lnTo>
                        <a:pt x="2724" y="1773"/>
                      </a:lnTo>
                      <a:lnTo>
                        <a:pt x="2726" y="1772"/>
                      </a:lnTo>
                      <a:lnTo>
                        <a:pt x="2726" y="1770"/>
                      </a:lnTo>
                      <a:lnTo>
                        <a:pt x="2724" y="1769"/>
                      </a:lnTo>
                      <a:lnTo>
                        <a:pt x="2726" y="1766"/>
                      </a:lnTo>
                      <a:lnTo>
                        <a:pt x="2726" y="1764"/>
                      </a:lnTo>
                      <a:lnTo>
                        <a:pt x="2728" y="1764"/>
                      </a:lnTo>
                      <a:lnTo>
                        <a:pt x="2729" y="1764"/>
                      </a:lnTo>
                      <a:lnTo>
                        <a:pt x="2734" y="1764"/>
                      </a:lnTo>
                      <a:lnTo>
                        <a:pt x="2735" y="1764"/>
                      </a:lnTo>
                      <a:lnTo>
                        <a:pt x="2737" y="1761"/>
                      </a:lnTo>
                      <a:lnTo>
                        <a:pt x="2740" y="1761"/>
                      </a:lnTo>
                      <a:lnTo>
                        <a:pt x="2749" y="1758"/>
                      </a:lnTo>
                      <a:lnTo>
                        <a:pt x="2758" y="1758"/>
                      </a:lnTo>
                      <a:lnTo>
                        <a:pt x="2756" y="1757"/>
                      </a:lnTo>
                      <a:lnTo>
                        <a:pt x="2753" y="1757"/>
                      </a:lnTo>
                      <a:lnTo>
                        <a:pt x="2752" y="1755"/>
                      </a:lnTo>
                      <a:lnTo>
                        <a:pt x="2752" y="1754"/>
                      </a:lnTo>
                      <a:lnTo>
                        <a:pt x="2749" y="1752"/>
                      </a:lnTo>
                      <a:lnTo>
                        <a:pt x="2744" y="1752"/>
                      </a:lnTo>
                      <a:lnTo>
                        <a:pt x="2738" y="1752"/>
                      </a:lnTo>
                      <a:lnTo>
                        <a:pt x="2734" y="1754"/>
                      </a:lnTo>
                      <a:lnTo>
                        <a:pt x="2723" y="1754"/>
                      </a:lnTo>
                      <a:lnTo>
                        <a:pt x="2720" y="1752"/>
                      </a:lnTo>
                      <a:lnTo>
                        <a:pt x="2715" y="1751"/>
                      </a:lnTo>
                      <a:lnTo>
                        <a:pt x="2714" y="1751"/>
                      </a:lnTo>
                      <a:lnTo>
                        <a:pt x="2714" y="1752"/>
                      </a:lnTo>
                      <a:lnTo>
                        <a:pt x="2712" y="1752"/>
                      </a:lnTo>
                      <a:lnTo>
                        <a:pt x="2711" y="1752"/>
                      </a:lnTo>
                      <a:lnTo>
                        <a:pt x="2708" y="1752"/>
                      </a:lnTo>
                      <a:lnTo>
                        <a:pt x="2700" y="1743"/>
                      </a:lnTo>
                      <a:lnTo>
                        <a:pt x="2699" y="1740"/>
                      </a:lnTo>
                      <a:lnTo>
                        <a:pt x="2697" y="1734"/>
                      </a:lnTo>
                      <a:lnTo>
                        <a:pt x="2696" y="1729"/>
                      </a:lnTo>
                      <a:lnTo>
                        <a:pt x="2696" y="1726"/>
                      </a:lnTo>
                      <a:lnTo>
                        <a:pt x="2696" y="1723"/>
                      </a:lnTo>
                      <a:lnTo>
                        <a:pt x="2696" y="1722"/>
                      </a:lnTo>
                      <a:lnTo>
                        <a:pt x="2697" y="1719"/>
                      </a:lnTo>
                      <a:lnTo>
                        <a:pt x="2699" y="1717"/>
                      </a:lnTo>
                      <a:lnTo>
                        <a:pt x="2700" y="1716"/>
                      </a:lnTo>
                      <a:lnTo>
                        <a:pt x="2703" y="1714"/>
                      </a:lnTo>
                      <a:lnTo>
                        <a:pt x="2708" y="1711"/>
                      </a:lnTo>
                      <a:lnTo>
                        <a:pt x="2711" y="1708"/>
                      </a:lnTo>
                      <a:lnTo>
                        <a:pt x="2712" y="1708"/>
                      </a:lnTo>
                      <a:lnTo>
                        <a:pt x="2714" y="1707"/>
                      </a:lnTo>
                      <a:lnTo>
                        <a:pt x="2717" y="1705"/>
                      </a:lnTo>
                      <a:lnTo>
                        <a:pt x="2721" y="1704"/>
                      </a:lnTo>
                      <a:lnTo>
                        <a:pt x="2729" y="1696"/>
                      </a:lnTo>
                      <a:lnTo>
                        <a:pt x="2732" y="1695"/>
                      </a:lnTo>
                      <a:lnTo>
                        <a:pt x="2737" y="1693"/>
                      </a:lnTo>
                      <a:lnTo>
                        <a:pt x="2741" y="1691"/>
                      </a:lnTo>
                      <a:lnTo>
                        <a:pt x="2743" y="1690"/>
                      </a:lnTo>
                      <a:lnTo>
                        <a:pt x="2750" y="1690"/>
                      </a:lnTo>
                      <a:lnTo>
                        <a:pt x="2753" y="1688"/>
                      </a:lnTo>
                      <a:lnTo>
                        <a:pt x="2756" y="1687"/>
                      </a:lnTo>
                      <a:lnTo>
                        <a:pt x="2765" y="1685"/>
                      </a:lnTo>
                      <a:lnTo>
                        <a:pt x="2767" y="1684"/>
                      </a:lnTo>
                      <a:lnTo>
                        <a:pt x="2771" y="1679"/>
                      </a:lnTo>
                      <a:lnTo>
                        <a:pt x="2774" y="1676"/>
                      </a:lnTo>
                      <a:lnTo>
                        <a:pt x="2777" y="1673"/>
                      </a:lnTo>
                      <a:lnTo>
                        <a:pt x="2781" y="1669"/>
                      </a:lnTo>
                      <a:lnTo>
                        <a:pt x="2782" y="1667"/>
                      </a:lnTo>
                      <a:lnTo>
                        <a:pt x="2788" y="1669"/>
                      </a:lnTo>
                      <a:lnTo>
                        <a:pt x="2791" y="1666"/>
                      </a:lnTo>
                      <a:lnTo>
                        <a:pt x="2793" y="1664"/>
                      </a:lnTo>
                      <a:lnTo>
                        <a:pt x="2794" y="1661"/>
                      </a:lnTo>
                      <a:lnTo>
                        <a:pt x="2800" y="1654"/>
                      </a:lnTo>
                      <a:lnTo>
                        <a:pt x="2802" y="1654"/>
                      </a:lnTo>
                      <a:lnTo>
                        <a:pt x="2805" y="1651"/>
                      </a:lnTo>
                      <a:lnTo>
                        <a:pt x="2803" y="1648"/>
                      </a:lnTo>
                      <a:lnTo>
                        <a:pt x="2803" y="1645"/>
                      </a:lnTo>
                      <a:lnTo>
                        <a:pt x="2805" y="1642"/>
                      </a:lnTo>
                      <a:lnTo>
                        <a:pt x="2806" y="1638"/>
                      </a:lnTo>
                      <a:lnTo>
                        <a:pt x="2808" y="1637"/>
                      </a:lnTo>
                      <a:lnTo>
                        <a:pt x="2808" y="1634"/>
                      </a:lnTo>
                      <a:lnTo>
                        <a:pt x="2808" y="1629"/>
                      </a:lnTo>
                      <a:lnTo>
                        <a:pt x="2809" y="1626"/>
                      </a:lnTo>
                      <a:lnTo>
                        <a:pt x="2811" y="1625"/>
                      </a:lnTo>
                      <a:lnTo>
                        <a:pt x="2811" y="1623"/>
                      </a:lnTo>
                      <a:lnTo>
                        <a:pt x="2814" y="1623"/>
                      </a:lnTo>
                      <a:lnTo>
                        <a:pt x="2815" y="1623"/>
                      </a:lnTo>
                      <a:lnTo>
                        <a:pt x="2818" y="1625"/>
                      </a:lnTo>
                      <a:lnTo>
                        <a:pt x="2821" y="1625"/>
                      </a:lnTo>
                      <a:lnTo>
                        <a:pt x="2823" y="1625"/>
                      </a:lnTo>
                      <a:lnTo>
                        <a:pt x="2824" y="1625"/>
                      </a:lnTo>
                      <a:lnTo>
                        <a:pt x="2824" y="1623"/>
                      </a:lnTo>
                      <a:lnTo>
                        <a:pt x="2826" y="1623"/>
                      </a:lnTo>
                      <a:lnTo>
                        <a:pt x="2829" y="1625"/>
                      </a:lnTo>
                      <a:lnTo>
                        <a:pt x="2835" y="1629"/>
                      </a:lnTo>
                      <a:lnTo>
                        <a:pt x="2838" y="1631"/>
                      </a:lnTo>
                      <a:lnTo>
                        <a:pt x="2840" y="1631"/>
                      </a:lnTo>
                      <a:lnTo>
                        <a:pt x="2841" y="1631"/>
                      </a:lnTo>
                      <a:lnTo>
                        <a:pt x="2841" y="1629"/>
                      </a:lnTo>
                      <a:lnTo>
                        <a:pt x="2843" y="1629"/>
                      </a:lnTo>
                      <a:lnTo>
                        <a:pt x="2855" y="1629"/>
                      </a:lnTo>
                      <a:lnTo>
                        <a:pt x="2856" y="1629"/>
                      </a:lnTo>
                      <a:lnTo>
                        <a:pt x="2859" y="1628"/>
                      </a:lnTo>
                      <a:lnTo>
                        <a:pt x="2862" y="1628"/>
                      </a:lnTo>
                      <a:lnTo>
                        <a:pt x="2867" y="1628"/>
                      </a:lnTo>
                      <a:lnTo>
                        <a:pt x="2873" y="1628"/>
                      </a:lnTo>
                      <a:lnTo>
                        <a:pt x="2876" y="1626"/>
                      </a:lnTo>
                      <a:lnTo>
                        <a:pt x="2882" y="1628"/>
                      </a:lnTo>
                      <a:lnTo>
                        <a:pt x="2885" y="1628"/>
                      </a:lnTo>
                      <a:lnTo>
                        <a:pt x="2890" y="1628"/>
                      </a:lnTo>
                      <a:lnTo>
                        <a:pt x="2891" y="1628"/>
                      </a:lnTo>
                      <a:lnTo>
                        <a:pt x="2896" y="1628"/>
                      </a:lnTo>
                      <a:lnTo>
                        <a:pt x="2897" y="1628"/>
                      </a:lnTo>
                      <a:lnTo>
                        <a:pt x="2900" y="1628"/>
                      </a:lnTo>
                      <a:lnTo>
                        <a:pt x="2902" y="1629"/>
                      </a:lnTo>
                      <a:lnTo>
                        <a:pt x="2903" y="1631"/>
                      </a:lnTo>
                      <a:lnTo>
                        <a:pt x="2903" y="1632"/>
                      </a:lnTo>
                      <a:lnTo>
                        <a:pt x="2902" y="1638"/>
                      </a:lnTo>
                      <a:lnTo>
                        <a:pt x="2900" y="1642"/>
                      </a:lnTo>
                      <a:lnTo>
                        <a:pt x="2900" y="1646"/>
                      </a:lnTo>
                      <a:lnTo>
                        <a:pt x="2902" y="1648"/>
                      </a:lnTo>
                      <a:lnTo>
                        <a:pt x="2902" y="1649"/>
                      </a:lnTo>
                      <a:lnTo>
                        <a:pt x="2903" y="1652"/>
                      </a:lnTo>
                      <a:lnTo>
                        <a:pt x="2908" y="1657"/>
                      </a:lnTo>
                      <a:lnTo>
                        <a:pt x="2909" y="1658"/>
                      </a:lnTo>
                      <a:lnTo>
                        <a:pt x="2911" y="1660"/>
                      </a:lnTo>
                      <a:lnTo>
                        <a:pt x="2911" y="1658"/>
                      </a:lnTo>
                      <a:lnTo>
                        <a:pt x="2912" y="1658"/>
                      </a:lnTo>
                      <a:lnTo>
                        <a:pt x="2918" y="1661"/>
                      </a:lnTo>
                      <a:lnTo>
                        <a:pt x="2921" y="1661"/>
                      </a:lnTo>
                      <a:lnTo>
                        <a:pt x="2926" y="1661"/>
                      </a:lnTo>
                      <a:lnTo>
                        <a:pt x="2927" y="1661"/>
                      </a:lnTo>
                      <a:lnTo>
                        <a:pt x="2929" y="1661"/>
                      </a:lnTo>
                      <a:lnTo>
                        <a:pt x="2929" y="1663"/>
                      </a:lnTo>
                      <a:lnTo>
                        <a:pt x="2932" y="1664"/>
                      </a:lnTo>
                      <a:lnTo>
                        <a:pt x="2932" y="1666"/>
                      </a:lnTo>
                      <a:lnTo>
                        <a:pt x="2936" y="1663"/>
                      </a:lnTo>
                      <a:lnTo>
                        <a:pt x="2938" y="1660"/>
                      </a:lnTo>
                      <a:lnTo>
                        <a:pt x="2938" y="1658"/>
                      </a:lnTo>
                      <a:lnTo>
                        <a:pt x="2938" y="1655"/>
                      </a:lnTo>
                      <a:lnTo>
                        <a:pt x="2938" y="1654"/>
                      </a:lnTo>
                      <a:lnTo>
                        <a:pt x="2938" y="1651"/>
                      </a:lnTo>
                      <a:lnTo>
                        <a:pt x="2938" y="1648"/>
                      </a:lnTo>
                      <a:lnTo>
                        <a:pt x="2936" y="1646"/>
                      </a:lnTo>
                      <a:lnTo>
                        <a:pt x="2935" y="1642"/>
                      </a:lnTo>
                      <a:lnTo>
                        <a:pt x="2933" y="1637"/>
                      </a:lnTo>
                      <a:lnTo>
                        <a:pt x="2932" y="1631"/>
                      </a:lnTo>
                      <a:lnTo>
                        <a:pt x="2930" y="1628"/>
                      </a:lnTo>
                      <a:lnTo>
                        <a:pt x="2932" y="1626"/>
                      </a:lnTo>
                      <a:lnTo>
                        <a:pt x="2938" y="1625"/>
                      </a:lnTo>
                      <a:lnTo>
                        <a:pt x="2941" y="1623"/>
                      </a:lnTo>
                      <a:lnTo>
                        <a:pt x="2943" y="1622"/>
                      </a:lnTo>
                      <a:lnTo>
                        <a:pt x="2940" y="1616"/>
                      </a:lnTo>
                      <a:lnTo>
                        <a:pt x="2936" y="1613"/>
                      </a:lnTo>
                      <a:lnTo>
                        <a:pt x="2932" y="1610"/>
                      </a:lnTo>
                      <a:lnTo>
                        <a:pt x="2929" y="1608"/>
                      </a:lnTo>
                      <a:lnTo>
                        <a:pt x="2927" y="1608"/>
                      </a:lnTo>
                      <a:lnTo>
                        <a:pt x="2927" y="1607"/>
                      </a:lnTo>
                      <a:lnTo>
                        <a:pt x="2927" y="1605"/>
                      </a:lnTo>
                      <a:lnTo>
                        <a:pt x="2926" y="1605"/>
                      </a:lnTo>
                      <a:lnTo>
                        <a:pt x="2924" y="1605"/>
                      </a:lnTo>
                      <a:lnTo>
                        <a:pt x="2923" y="1605"/>
                      </a:lnTo>
                      <a:lnTo>
                        <a:pt x="2920" y="1602"/>
                      </a:lnTo>
                      <a:lnTo>
                        <a:pt x="2917" y="1602"/>
                      </a:lnTo>
                      <a:lnTo>
                        <a:pt x="2915" y="1599"/>
                      </a:lnTo>
                      <a:lnTo>
                        <a:pt x="2914" y="1599"/>
                      </a:lnTo>
                      <a:lnTo>
                        <a:pt x="2914" y="1598"/>
                      </a:lnTo>
                      <a:lnTo>
                        <a:pt x="2912" y="1592"/>
                      </a:lnTo>
                      <a:lnTo>
                        <a:pt x="2911" y="1590"/>
                      </a:lnTo>
                      <a:lnTo>
                        <a:pt x="2909" y="1590"/>
                      </a:lnTo>
                      <a:lnTo>
                        <a:pt x="2909" y="1589"/>
                      </a:lnTo>
                      <a:lnTo>
                        <a:pt x="2909" y="1585"/>
                      </a:lnTo>
                      <a:lnTo>
                        <a:pt x="2908" y="1585"/>
                      </a:lnTo>
                      <a:lnTo>
                        <a:pt x="2905" y="1587"/>
                      </a:lnTo>
                      <a:lnTo>
                        <a:pt x="2905" y="1589"/>
                      </a:lnTo>
                      <a:lnTo>
                        <a:pt x="2903" y="1589"/>
                      </a:lnTo>
                      <a:lnTo>
                        <a:pt x="2900" y="1589"/>
                      </a:lnTo>
                      <a:lnTo>
                        <a:pt x="2893" y="1585"/>
                      </a:lnTo>
                      <a:lnTo>
                        <a:pt x="2891" y="1585"/>
                      </a:lnTo>
                      <a:lnTo>
                        <a:pt x="2890" y="1585"/>
                      </a:lnTo>
                      <a:lnTo>
                        <a:pt x="2887" y="1585"/>
                      </a:lnTo>
                      <a:lnTo>
                        <a:pt x="2883" y="1584"/>
                      </a:lnTo>
                      <a:lnTo>
                        <a:pt x="2882" y="1584"/>
                      </a:lnTo>
                      <a:lnTo>
                        <a:pt x="2880" y="1584"/>
                      </a:lnTo>
                      <a:lnTo>
                        <a:pt x="2879" y="1584"/>
                      </a:lnTo>
                      <a:lnTo>
                        <a:pt x="2877" y="1584"/>
                      </a:lnTo>
                      <a:lnTo>
                        <a:pt x="2876" y="1584"/>
                      </a:lnTo>
                      <a:lnTo>
                        <a:pt x="2870" y="1585"/>
                      </a:lnTo>
                      <a:lnTo>
                        <a:pt x="2868" y="1587"/>
                      </a:lnTo>
                      <a:lnTo>
                        <a:pt x="2862" y="1590"/>
                      </a:lnTo>
                      <a:lnTo>
                        <a:pt x="2861" y="1592"/>
                      </a:lnTo>
                      <a:lnTo>
                        <a:pt x="2858" y="1593"/>
                      </a:lnTo>
                      <a:lnTo>
                        <a:pt x="2855" y="1595"/>
                      </a:lnTo>
                      <a:lnTo>
                        <a:pt x="2853" y="1593"/>
                      </a:lnTo>
                      <a:lnTo>
                        <a:pt x="2850" y="1592"/>
                      </a:lnTo>
                      <a:lnTo>
                        <a:pt x="2847" y="1590"/>
                      </a:lnTo>
                      <a:lnTo>
                        <a:pt x="2846" y="1590"/>
                      </a:lnTo>
                      <a:lnTo>
                        <a:pt x="2844" y="1590"/>
                      </a:lnTo>
                      <a:lnTo>
                        <a:pt x="2843" y="1590"/>
                      </a:lnTo>
                      <a:lnTo>
                        <a:pt x="2841" y="1590"/>
                      </a:lnTo>
                      <a:lnTo>
                        <a:pt x="2840" y="1590"/>
                      </a:lnTo>
                      <a:lnTo>
                        <a:pt x="2837" y="1587"/>
                      </a:lnTo>
                      <a:lnTo>
                        <a:pt x="2834" y="1585"/>
                      </a:lnTo>
                      <a:lnTo>
                        <a:pt x="2834" y="1584"/>
                      </a:lnTo>
                      <a:lnTo>
                        <a:pt x="2827" y="1584"/>
                      </a:lnTo>
                      <a:lnTo>
                        <a:pt x="2824" y="1584"/>
                      </a:lnTo>
                      <a:lnTo>
                        <a:pt x="2820" y="1585"/>
                      </a:lnTo>
                      <a:lnTo>
                        <a:pt x="2818" y="1585"/>
                      </a:lnTo>
                      <a:lnTo>
                        <a:pt x="2817" y="1585"/>
                      </a:lnTo>
                      <a:lnTo>
                        <a:pt x="2814" y="1587"/>
                      </a:lnTo>
                      <a:lnTo>
                        <a:pt x="2812" y="1587"/>
                      </a:lnTo>
                      <a:lnTo>
                        <a:pt x="2811" y="1585"/>
                      </a:lnTo>
                      <a:lnTo>
                        <a:pt x="2809" y="1587"/>
                      </a:lnTo>
                      <a:lnTo>
                        <a:pt x="2808" y="1589"/>
                      </a:lnTo>
                      <a:lnTo>
                        <a:pt x="2802" y="1589"/>
                      </a:lnTo>
                      <a:lnTo>
                        <a:pt x="2800" y="1590"/>
                      </a:lnTo>
                      <a:lnTo>
                        <a:pt x="2799" y="1592"/>
                      </a:lnTo>
                      <a:lnTo>
                        <a:pt x="2797" y="1595"/>
                      </a:lnTo>
                      <a:lnTo>
                        <a:pt x="2797" y="1596"/>
                      </a:lnTo>
                      <a:lnTo>
                        <a:pt x="2797" y="1599"/>
                      </a:lnTo>
                      <a:lnTo>
                        <a:pt x="2794" y="1608"/>
                      </a:lnTo>
                      <a:lnTo>
                        <a:pt x="2794" y="1610"/>
                      </a:lnTo>
                      <a:lnTo>
                        <a:pt x="2793" y="1610"/>
                      </a:lnTo>
                      <a:lnTo>
                        <a:pt x="2793" y="1611"/>
                      </a:lnTo>
                      <a:lnTo>
                        <a:pt x="2791" y="1610"/>
                      </a:lnTo>
                      <a:lnTo>
                        <a:pt x="2790" y="1608"/>
                      </a:lnTo>
                      <a:lnTo>
                        <a:pt x="2790" y="1605"/>
                      </a:lnTo>
                      <a:lnTo>
                        <a:pt x="2788" y="1605"/>
                      </a:lnTo>
                      <a:lnTo>
                        <a:pt x="2788" y="1604"/>
                      </a:lnTo>
                      <a:lnTo>
                        <a:pt x="2788" y="1602"/>
                      </a:lnTo>
                      <a:lnTo>
                        <a:pt x="2788" y="1601"/>
                      </a:lnTo>
                      <a:lnTo>
                        <a:pt x="2788" y="1599"/>
                      </a:lnTo>
                      <a:lnTo>
                        <a:pt x="2787" y="1599"/>
                      </a:lnTo>
                      <a:lnTo>
                        <a:pt x="2787" y="1602"/>
                      </a:lnTo>
                      <a:lnTo>
                        <a:pt x="2784" y="1602"/>
                      </a:lnTo>
                      <a:lnTo>
                        <a:pt x="2781" y="1601"/>
                      </a:lnTo>
                      <a:lnTo>
                        <a:pt x="2782" y="1599"/>
                      </a:lnTo>
                      <a:lnTo>
                        <a:pt x="2781" y="1598"/>
                      </a:lnTo>
                      <a:lnTo>
                        <a:pt x="2781" y="1599"/>
                      </a:lnTo>
                      <a:lnTo>
                        <a:pt x="2779" y="1599"/>
                      </a:lnTo>
                      <a:lnTo>
                        <a:pt x="2779" y="1598"/>
                      </a:lnTo>
                      <a:lnTo>
                        <a:pt x="2768" y="1596"/>
                      </a:lnTo>
                      <a:lnTo>
                        <a:pt x="2761" y="1602"/>
                      </a:lnTo>
                      <a:lnTo>
                        <a:pt x="2755" y="1608"/>
                      </a:lnTo>
                      <a:lnTo>
                        <a:pt x="2753" y="1608"/>
                      </a:lnTo>
                      <a:lnTo>
                        <a:pt x="2753" y="1607"/>
                      </a:lnTo>
                      <a:lnTo>
                        <a:pt x="2750" y="1607"/>
                      </a:lnTo>
                      <a:lnTo>
                        <a:pt x="2744" y="1607"/>
                      </a:lnTo>
                      <a:lnTo>
                        <a:pt x="2738" y="1610"/>
                      </a:lnTo>
                      <a:lnTo>
                        <a:pt x="2737" y="1610"/>
                      </a:lnTo>
                      <a:lnTo>
                        <a:pt x="2734" y="1613"/>
                      </a:lnTo>
                      <a:lnTo>
                        <a:pt x="2732" y="1614"/>
                      </a:lnTo>
                      <a:lnTo>
                        <a:pt x="2731" y="1616"/>
                      </a:lnTo>
                      <a:lnTo>
                        <a:pt x="2731" y="1617"/>
                      </a:lnTo>
                      <a:lnTo>
                        <a:pt x="2731" y="1619"/>
                      </a:lnTo>
                      <a:lnTo>
                        <a:pt x="2731" y="1620"/>
                      </a:lnTo>
                      <a:lnTo>
                        <a:pt x="2732" y="1626"/>
                      </a:lnTo>
                      <a:lnTo>
                        <a:pt x="2726" y="1626"/>
                      </a:lnTo>
                      <a:lnTo>
                        <a:pt x="2724" y="1626"/>
                      </a:lnTo>
                      <a:lnTo>
                        <a:pt x="2721" y="1625"/>
                      </a:lnTo>
                      <a:lnTo>
                        <a:pt x="2720" y="1625"/>
                      </a:lnTo>
                      <a:lnTo>
                        <a:pt x="2718" y="1625"/>
                      </a:lnTo>
                      <a:lnTo>
                        <a:pt x="2717" y="1628"/>
                      </a:lnTo>
                      <a:lnTo>
                        <a:pt x="2715" y="1629"/>
                      </a:lnTo>
                      <a:lnTo>
                        <a:pt x="2714" y="1629"/>
                      </a:lnTo>
                      <a:lnTo>
                        <a:pt x="2712" y="1631"/>
                      </a:lnTo>
                      <a:lnTo>
                        <a:pt x="2711" y="1631"/>
                      </a:lnTo>
                      <a:lnTo>
                        <a:pt x="2709" y="1629"/>
                      </a:lnTo>
                      <a:lnTo>
                        <a:pt x="2706" y="1629"/>
                      </a:lnTo>
                      <a:lnTo>
                        <a:pt x="2702" y="1629"/>
                      </a:lnTo>
                      <a:lnTo>
                        <a:pt x="2700" y="1631"/>
                      </a:lnTo>
                      <a:lnTo>
                        <a:pt x="2697" y="1632"/>
                      </a:lnTo>
                      <a:lnTo>
                        <a:pt x="2693" y="1629"/>
                      </a:lnTo>
                      <a:lnTo>
                        <a:pt x="2693" y="1628"/>
                      </a:lnTo>
                      <a:lnTo>
                        <a:pt x="2693" y="1625"/>
                      </a:lnTo>
                      <a:lnTo>
                        <a:pt x="2690" y="1623"/>
                      </a:lnTo>
                      <a:lnTo>
                        <a:pt x="2687" y="1622"/>
                      </a:lnTo>
                      <a:lnTo>
                        <a:pt x="2687" y="1623"/>
                      </a:lnTo>
                      <a:lnTo>
                        <a:pt x="2684" y="1625"/>
                      </a:lnTo>
                      <a:lnTo>
                        <a:pt x="2682" y="1628"/>
                      </a:lnTo>
                      <a:lnTo>
                        <a:pt x="2682" y="1629"/>
                      </a:lnTo>
                      <a:lnTo>
                        <a:pt x="2684" y="1632"/>
                      </a:lnTo>
                      <a:lnTo>
                        <a:pt x="2684" y="1634"/>
                      </a:lnTo>
                      <a:lnTo>
                        <a:pt x="2684" y="1635"/>
                      </a:lnTo>
                      <a:lnTo>
                        <a:pt x="2682" y="1635"/>
                      </a:lnTo>
                      <a:lnTo>
                        <a:pt x="2682" y="1637"/>
                      </a:lnTo>
                      <a:lnTo>
                        <a:pt x="2682" y="1640"/>
                      </a:lnTo>
                      <a:lnTo>
                        <a:pt x="2682" y="1642"/>
                      </a:lnTo>
                      <a:lnTo>
                        <a:pt x="2684" y="1645"/>
                      </a:lnTo>
                      <a:lnTo>
                        <a:pt x="2684" y="1649"/>
                      </a:lnTo>
                      <a:lnTo>
                        <a:pt x="2682" y="1651"/>
                      </a:lnTo>
                      <a:lnTo>
                        <a:pt x="2681" y="1652"/>
                      </a:lnTo>
                      <a:lnTo>
                        <a:pt x="2678" y="1654"/>
                      </a:lnTo>
                      <a:lnTo>
                        <a:pt x="2676" y="1654"/>
                      </a:lnTo>
                      <a:lnTo>
                        <a:pt x="2675" y="1655"/>
                      </a:lnTo>
                      <a:lnTo>
                        <a:pt x="2670" y="1657"/>
                      </a:lnTo>
                      <a:lnTo>
                        <a:pt x="2667" y="1657"/>
                      </a:lnTo>
                      <a:lnTo>
                        <a:pt x="2662" y="1661"/>
                      </a:lnTo>
                      <a:lnTo>
                        <a:pt x="2661" y="1663"/>
                      </a:lnTo>
                      <a:lnTo>
                        <a:pt x="2659" y="1663"/>
                      </a:lnTo>
                      <a:lnTo>
                        <a:pt x="2656" y="1663"/>
                      </a:lnTo>
                      <a:lnTo>
                        <a:pt x="2653" y="1661"/>
                      </a:lnTo>
                      <a:lnTo>
                        <a:pt x="2652" y="1661"/>
                      </a:lnTo>
                      <a:lnTo>
                        <a:pt x="2650" y="1663"/>
                      </a:lnTo>
                      <a:lnTo>
                        <a:pt x="2647" y="1660"/>
                      </a:lnTo>
                      <a:lnTo>
                        <a:pt x="2646" y="1660"/>
                      </a:lnTo>
                      <a:lnTo>
                        <a:pt x="2646" y="1658"/>
                      </a:lnTo>
                      <a:lnTo>
                        <a:pt x="2643" y="1657"/>
                      </a:lnTo>
                      <a:lnTo>
                        <a:pt x="2641" y="1655"/>
                      </a:lnTo>
                      <a:lnTo>
                        <a:pt x="2640" y="1652"/>
                      </a:lnTo>
                      <a:lnTo>
                        <a:pt x="2638" y="1652"/>
                      </a:lnTo>
                      <a:lnTo>
                        <a:pt x="2637" y="1651"/>
                      </a:lnTo>
                      <a:lnTo>
                        <a:pt x="2634" y="1651"/>
                      </a:lnTo>
                      <a:lnTo>
                        <a:pt x="2628" y="1649"/>
                      </a:lnTo>
                      <a:lnTo>
                        <a:pt x="2625" y="1646"/>
                      </a:lnTo>
                      <a:lnTo>
                        <a:pt x="2623" y="1645"/>
                      </a:lnTo>
                      <a:lnTo>
                        <a:pt x="2623" y="1646"/>
                      </a:lnTo>
                      <a:lnTo>
                        <a:pt x="2620" y="1646"/>
                      </a:lnTo>
                      <a:lnTo>
                        <a:pt x="2617" y="1646"/>
                      </a:lnTo>
                      <a:lnTo>
                        <a:pt x="2615" y="1648"/>
                      </a:lnTo>
                      <a:lnTo>
                        <a:pt x="2615" y="1649"/>
                      </a:lnTo>
                      <a:lnTo>
                        <a:pt x="2617" y="1649"/>
                      </a:lnTo>
                      <a:lnTo>
                        <a:pt x="2619" y="1649"/>
                      </a:lnTo>
                      <a:lnTo>
                        <a:pt x="2620" y="1649"/>
                      </a:lnTo>
                      <a:lnTo>
                        <a:pt x="2622" y="1651"/>
                      </a:lnTo>
                      <a:lnTo>
                        <a:pt x="2623" y="1652"/>
                      </a:lnTo>
                      <a:lnTo>
                        <a:pt x="2623" y="1655"/>
                      </a:lnTo>
                      <a:lnTo>
                        <a:pt x="2626" y="1655"/>
                      </a:lnTo>
                      <a:lnTo>
                        <a:pt x="2629" y="1655"/>
                      </a:lnTo>
                      <a:lnTo>
                        <a:pt x="2634" y="1658"/>
                      </a:lnTo>
                      <a:lnTo>
                        <a:pt x="2634" y="1660"/>
                      </a:lnTo>
                      <a:lnTo>
                        <a:pt x="2634" y="1661"/>
                      </a:lnTo>
                      <a:lnTo>
                        <a:pt x="2631" y="1664"/>
                      </a:lnTo>
                      <a:lnTo>
                        <a:pt x="2623" y="1670"/>
                      </a:lnTo>
                      <a:lnTo>
                        <a:pt x="2619" y="1673"/>
                      </a:lnTo>
                      <a:lnTo>
                        <a:pt x="2614" y="1672"/>
                      </a:lnTo>
                      <a:lnTo>
                        <a:pt x="2612" y="1672"/>
                      </a:lnTo>
                      <a:lnTo>
                        <a:pt x="2609" y="1673"/>
                      </a:lnTo>
                      <a:lnTo>
                        <a:pt x="2603" y="1673"/>
                      </a:lnTo>
                      <a:lnTo>
                        <a:pt x="2602" y="1672"/>
                      </a:lnTo>
                      <a:lnTo>
                        <a:pt x="2602" y="1670"/>
                      </a:lnTo>
                      <a:lnTo>
                        <a:pt x="2602" y="1669"/>
                      </a:lnTo>
                      <a:lnTo>
                        <a:pt x="2603" y="1666"/>
                      </a:lnTo>
                      <a:lnTo>
                        <a:pt x="2602" y="1666"/>
                      </a:lnTo>
                      <a:lnTo>
                        <a:pt x="2602" y="1664"/>
                      </a:lnTo>
                      <a:lnTo>
                        <a:pt x="2600" y="1664"/>
                      </a:lnTo>
                      <a:lnTo>
                        <a:pt x="2599" y="1666"/>
                      </a:lnTo>
                      <a:lnTo>
                        <a:pt x="2599" y="1669"/>
                      </a:lnTo>
                      <a:lnTo>
                        <a:pt x="2597" y="1669"/>
                      </a:lnTo>
                      <a:lnTo>
                        <a:pt x="2594" y="1669"/>
                      </a:lnTo>
                      <a:lnTo>
                        <a:pt x="2594" y="1666"/>
                      </a:lnTo>
                      <a:lnTo>
                        <a:pt x="2593" y="1664"/>
                      </a:lnTo>
                      <a:lnTo>
                        <a:pt x="2591" y="1663"/>
                      </a:lnTo>
                      <a:lnTo>
                        <a:pt x="2593" y="1661"/>
                      </a:lnTo>
                      <a:lnTo>
                        <a:pt x="2594" y="1661"/>
                      </a:lnTo>
                      <a:lnTo>
                        <a:pt x="2596" y="1661"/>
                      </a:lnTo>
                      <a:lnTo>
                        <a:pt x="2599" y="1658"/>
                      </a:lnTo>
                      <a:lnTo>
                        <a:pt x="2602" y="1654"/>
                      </a:lnTo>
                      <a:lnTo>
                        <a:pt x="2603" y="1645"/>
                      </a:lnTo>
                      <a:lnTo>
                        <a:pt x="2603" y="1643"/>
                      </a:lnTo>
                      <a:lnTo>
                        <a:pt x="2600" y="1646"/>
                      </a:lnTo>
                      <a:lnTo>
                        <a:pt x="2599" y="1649"/>
                      </a:lnTo>
                      <a:lnTo>
                        <a:pt x="2597" y="1651"/>
                      </a:lnTo>
                      <a:lnTo>
                        <a:pt x="2597" y="1652"/>
                      </a:lnTo>
                      <a:lnTo>
                        <a:pt x="2596" y="1654"/>
                      </a:lnTo>
                      <a:lnTo>
                        <a:pt x="2594" y="1655"/>
                      </a:lnTo>
                      <a:lnTo>
                        <a:pt x="2590" y="1658"/>
                      </a:lnTo>
                      <a:lnTo>
                        <a:pt x="2588" y="1660"/>
                      </a:lnTo>
                      <a:lnTo>
                        <a:pt x="2584" y="1658"/>
                      </a:lnTo>
                      <a:lnTo>
                        <a:pt x="2582" y="1655"/>
                      </a:lnTo>
                      <a:lnTo>
                        <a:pt x="2582" y="1654"/>
                      </a:lnTo>
                      <a:lnTo>
                        <a:pt x="2581" y="1654"/>
                      </a:lnTo>
                      <a:lnTo>
                        <a:pt x="2579" y="1655"/>
                      </a:lnTo>
                      <a:lnTo>
                        <a:pt x="2578" y="1655"/>
                      </a:lnTo>
                      <a:lnTo>
                        <a:pt x="2578" y="1658"/>
                      </a:lnTo>
                      <a:lnTo>
                        <a:pt x="2579" y="1660"/>
                      </a:lnTo>
                      <a:lnTo>
                        <a:pt x="2579" y="1661"/>
                      </a:lnTo>
                      <a:lnTo>
                        <a:pt x="2578" y="1663"/>
                      </a:lnTo>
                      <a:lnTo>
                        <a:pt x="2575" y="1666"/>
                      </a:lnTo>
                      <a:lnTo>
                        <a:pt x="2573" y="1666"/>
                      </a:lnTo>
                      <a:lnTo>
                        <a:pt x="2572" y="1664"/>
                      </a:lnTo>
                      <a:lnTo>
                        <a:pt x="2570" y="1663"/>
                      </a:lnTo>
                      <a:lnTo>
                        <a:pt x="2570" y="1661"/>
                      </a:lnTo>
                      <a:lnTo>
                        <a:pt x="2566" y="1660"/>
                      </a:lnTo>
                      <a:lnTo>
                        <a:pt x="2562" y="1658"/>
                      </a:lnTo>
                      <a:lnTo>
                        <a:pt x="2559" y="1660"/>
                      </a:lnTo>
                      <a:lnTo>
                        <a:pt x="2559" y="1664"/>
                      </a:lnTo>
                      <a:lnTo>
                        <a:pt x="2559" y="1669"/>
                      </a:lnTo>
                      <a:lnTo>
                        <a:pt x="2558" y="1670"/>
                      </a:lnTo>
                      <a:lnTo>
                        <a:pt x="2553" y="1672"/>
                      </a:lnTo>
                      <a:lnTo>
                        <a:pt x="2552" y="1672"/>
                      </a:lnTo>
                      <a:lnTo>
                        <a:pt x="2547" y="1670"/>
                      </a:lnTo>
                      <a:lnTo>
                        <a:pt x="2546" y="1670"/>
                      </a:lnTo>
                      <a:lnTo>
                        <a:pt x="2544" y="1667"/>
                      </a:lnTo>
                      <a:lnTo>
                        <a:pt x="2541" y="1666"/>
                      </a:lnTo>
                      <a:lnTo>
                        <a:pt x="2540" y="1667"/>
                      </a:lnTo>
                      <a:lnTo>
                        <a:pt x="2537" y="1667"/>
                      </a:lnTo>
                      <a:lnTo>
                        <a:pt x="2535" y="1667"/>
                      </a:lnTo>
                      <a:lnTo>
                        <a:pt x="2537" y="1667"/>
                      </a:lnTo>
                      <a:lnTo>
                        <a:pt x="2537" y="1666"/>
                      </a:lnTo>
                      <a:lnTo>
                        <a:pt x="2534" y="1664"/>
                      </a:lnTo>
                      <a:lnTo>
                        <a:pt x="2532" y="1666"/>
                      </a:lnTo>
                      <a:lnTo>
                        <a:pt x="2531" y="1664"/>
                      </a:lnTo>
                      <a:lnTo>
                        <a:pt x="2531" y="1663"/>
                      </a:lnTo>
                      <a:lnTo>
                        <a:pt x="2529" y="1663"/>
                      </a:lnTo>
                      <a:lnTo>
                        <a:pt x="2526" y="1663"/>
                      </a:lnTo>
                      <a:lnTo>
                        <a:pt x="2525" y="1663"/>
                      </a:lnTo>
                      <a:lnTo>
                        <a:pt x="2523" y="1663"/>
                      </a:lnTo>
                      <a:lnTo>
                        <a:pt x="2522" y="1663"/>
                      </a:lnTo>
                      <a:lnTo>
                        <a:pt x="2523" y="1666"/>
                      </a:lnTo>
                      <a:lnTo>
                        <a:pt x="2526" y="1669"/>
                      </a:lnTo>
                      <a:lnTo>
                        <a:pt x="2526" y="1670"/>
                      </a:lnTo>
                      <a:lnTo>
                        <a:pt x="2525" y="1670"/>
                      </a:lnTo>
                      <a:lnTo>
                        <a:pt x="2522" y="1670"/>
                      </a:lnTo>
                      <a:lnTo>
                        <a:pt x="2517" y="1670"/>
                      </a:lnTo>
                      <a:lnTo>
                        <a:pt x="2516" y="1672"/>
                      </a:lnTo>
                      <a:lnTo>
                        <a:pt x="2513" y="1673"/>
                      </a:lnTo>
                      <a:lnTo>
                        <a:pt x="2508" y="1679"/>
                      </a:lnTo>
                      <a:lnTo>
                        <a:pt x="2502" y="1682"/>
                      </a:lnTo>
                      <a:lnTo>
                        <a:pt x="2497" y="1682"/>
                      </a:lnTo>
                      <a:lnTo>
                        <a:pt x="2496" y="1682"/>
                      </a:lnTo>
                      <a:lnTo>
                        <a:pt x="2494" y="1681"/>
                      </a:lnTo>
                      <a:lnTo>
                        <a:pt x="2494" y="1682"/>
                      </a:lnTo>
                      <a:lnTo>
                        <a:pt x="2493" y="1685"/>
                      </a:lnTo>
                      <a:lnTo>
                        <a:pt x="2491" y="1685"/>
                      </a:lnTo>
                      <a:lnTo>
                        <a:pt x="2493" y="1685"/>
                      </a:lnTo>
                      <a:lnTo>
                        <a:pt x="2494" y="1685"/>
                      </a:lnTo>
                      <a:lnTo>
                        <a:pt x="2497" y="1688"/>
                      </a:lnTo>
                      <a:lnTo>
                        <a:pt x="2496" y="1691"/>
                      </a:lnTo>
                      <a:lnTo>
                        <a:pt x="2496" y="1693"/>
                      </a:lnTo>
                      <a:lnTo>
                        <a:pt x="2494" y="1693"/>
                      </a:lnTo>
                      <a:lnTo>
                        <a:pt x="2491" y="1693"/>
                      </a:lnTo>
                      <a:lnTo>
                        <a:pt x="2490" y="1695"/>
                      </a:lnTo>
                      <a:lnTo>
                        <a:pt x="2490" y="1696"/>
                      </a:lnTo>
                      <a:lnTo>
                        <a:pt x="2488" y="1701"/>
                      </a:lnTo>
                      <a:lnTo>
                        <a:pt x="2488" y="1702"/>
                      </a:lnTo>
                      <a:lnTo>
                        <a:pt x="2488" y="1701"/>
                      </a:lnTo>
                      <a:lnTo>
                        <a:pt x="2491" y="1702"/>
                      </a:lnTo>
                      <a:lnTo>
                        <a:pt x="2494" y="1702"/>
                      </a:lnTo>
                      <a:lnTo>
                        <a:pt x="2500" y="1699"/>
                      </a:lnTo>
                      <a:lnTo>
                        <a:pt x="2502" y="1701"/>
                      </a:lnTo>
                      <a:lnTo>
                        <a:pt x="2503" y="1702"/>
                      </a:lnTo>
                      <a:lnTo>
                        <a:pt x="2506" y="1705"/>
                      </a:lnTo>
                      <a:lnTo>
                        <a:pt x="2506" y="1707"/>
                      </a:lnTo>
                      <a:lnTo>
                        <a:pt x="2511" y="1711"/>
                      </a:lnTo>
                      <a:lnTo>
                        <a:pt x="2513" y="1713"/>
                      </a:lnTo>
                      <a:lnTo>
                        <a:pt x="2514" y="1713"/>
                      </a:lnTo>
                      <a:lnTo>
                        <a:pt x="2516" y="1711"/>
                      </a:lnTo>
                      <a:lnTo>
                        <a:pt x="2516" y="1713"/>
                      </a:lnTo>
                      <a:lnTo>
                        <a:pt x="2517" y="1717"/>
                      </a:lnTo>
                      <a:lnTo>
                        <a:pt x="2517" y="1716"/>
                      </a:lnTo>
                      <a:lnTo>
                        <a:pt x="2519" y="1716"/>
                      </a:lnTo>
                      <a:lnTo>
                        <a:pt x="2522" y="1716"/>
                      </a:lnTo>
                      <a:lnTo>
                        <a:pt x="2522" y="1717"/>
                      </a:lnTo>
                      <a:lnTo>
                        <a:pt x="2522" y="1725"/>
                      </a:lnTo>
                      <a:lnTo>
                        <a:pt x="2522" y="1728"/>
                      </a:lnTo>
                      <a:lnTo>
                        <a:pt x="2523" y="1734"/>
                      </a:lnTo>
                      <a:lnTo>
                        <a:pt x="2525" y="1737"/>
                      </a:lnTo>
                      <a:lnTo>
                        <a:pt x="2526" y="1737"/>
                      </a:lnTo>
                      <a:lnTo>
                        <a:pt x="2528" y="1737"/>
                      </a:lnTo>
                      <a:lnTo>
                        <a:pt x="2529" y="1738"/>
                      </a:lnTo>
                      <a:lnTo>
                        <a:pt x="2528" y="1740"/>
                      </a:lnTo>
                      <a:lnTo>
                        <a:pt x="2529" y="1741"/>
                      </a:lnTo>
                      <a:lnTo>
                        <a:pt x="2531" y="1743"/>
                      </a:lnTo>
                      <a:lnTo>
                        <a:pt x="2529" y="1746"/>
                      </a:lnTo>
                      <a:lnTo>
                        <a:pt x="2529" y="1751"/>
                      </a:lnTo>
                      <a:lnTo>
                        <a:pt x="2531" y="1752"/>
                      </a:lnTo>
                      <a:lnTo>
                        <a:pt x="2529" y="1754"/>
                      </a:lnTo>
                      <a:lnTo>
                        <a:pt x="2528" y="1758"/>
                      </a:lnTo>
                      <a:lnTo>
                        <a:pt x="2528" y="1760"/>
                      </a:lnTo>
                      <a:lnTo>
                        <a:pt x="2528" y="1761"/>
                      </a:lnTo>
                      <a:lnTo>
                        <a:pt x="2529" y="1761"/>
                      </a:lnTo>
                      <a:lnTo>
                        <a:pt x="2529" y="1763"/>
                      </a:lnTo>
                      <a:lnTo>
                        <a:pt x="2529" y="1764"/>
                      </a:lnTo>
                      <a:lnTo>
                        <a:pt x="2525" y="1761"/>
                      </a:lnTo>
                      <a:lnTo>
                        <a:pt x="2523" y="1761"/>
                      </a:lnTo>
                      <a:lnTo>
                        <a:pt x="2522" y="1761"/>
                      </a:lnTo>
                      <a:lnTo>
                        <a:pt x="2519" y="1763"/>
                      </a:lnTo>
                      <a:lnTo>
                        <a:pt x="2517" y="1764"/>
                      </a:lnTo>
                      <a:lnTo>
                        <a:pt x="2513" y="1769"/>
                      </a:lnTo>
                      <a:lnTo>
                        <a:pt x="2509" y="1770"/>
                      </a:lnTo>
                      <a:lnTo>
                        <a:pt x="2506" y="1772"/>
                      </a:lnTo>
                      <a:lnTo>
                        <a:pt x="2503" y="1772"/>
                      </a:lnTo>
                      <a:lnTo>
                        <a:pt x="2503" y="1770"/>
                      </a:lnTo>
                      <a:lnTo>
                        <a:pt x="2502" y="1770"/>
                      </a:lnTo>
                      <a:lnTo>
                        <a:pt x="2496" y="1770"/>
                      </a:lnTo>
                      <a:lnTo>
                        <a:pt x="2493" y="1770"/>
                      </a:lnTo>
                      <a:lnTo>
                        <a:pt x="2490" y="1772"/>
                      </a:lnTo>
                      <a:lnTo>
                        <a:pt x="2488" y="1773"/>
                      </a:lnTo>
                      <a:lnTo>
                        <a:pt x="2481" y="1772"/>
                      </a:lnTo>
                      <a:lnTo>
                        <a:pt x="2475" y="1769"/>
                      </a:lnTo>
                      <a:lnTo>
                        <a:pt x="2472" y="1767"/>
                      </a:lnTo>
                      <a:lnTo>
                        <a:pt x="2472" y="1766"/>
                      </a:lnTo>
                      <a:lnTo>
                        <a:pt x="2470" y="1764"/>
                      </a:lnTo>
                      <a:lnTo>
                        <a:pt x="2467" y="1763"/>
                      </a:lnTo>
                      <a:lnTo>
                        <a:pt x="2466" y="1763"/>
                      </a:lnTo>
                      <a:lnTo>
                        <a:pt x="2456" y="1772"/>
                      </a:lnTo>
                      <a:lnTo>
                        <a:pt x="2458" y="1773"/>
                      </a:lnTo>
                      <a:lnTo>
                        <a:pt x="2455" y="1773"/>
                      </a:lnTo>
                      <a:lnTo>
                        <a:pt x="2453" y="1773"/>
                      </a:lnTo>
                      <a:lnTo>
                        <a:pt x="2452" y="1773"/>
                      </a:lnTo>
                      <a:lnTo>
                        <a:pt x="2450" y="1773"/>
                      </a:lnTo>
                      <a:lnTo>
                        <a:pt x="2450" y="1772"/>
                      </a:lnTo>
                      <a:lnTo>
                        <a:pt x="2450" y="1770"/>
                      </a:lnTo>
                      <a:lnTo>
                        <a:pt x="2446" y="1769"/>
                      </a:lnTo>
                      <a:lnTo>
                        <a:pt x="2444" y="1769"/>
                      </a:lnTo>
                      <a:lnTo>
                        <a:pt x="2443" y="1770"/>
                      </a:lnTo>
                      <a:lnTo>
                        <a:pt x="2441" y="1772"/>
                      </a:lnTo>
                      <a:lnTo>
                        <a:pt x="2441" y="1773"/>
                      </a:lnTo>
                      <a:lnTo>
                        <a:pt x="2440" y="1776"/>
                      </a:lnTo>
                      <a:lnTo>
                        <a:pt x="2440" y="1779"/>
                      </a:lnTo>
                      <a:lnTo>
                        <a:pt x="2440" y="1781"/>
                      </a:lnTo>
                      <a:lnTo>
                        <a:pt x="2441" y="1781"/>
                      </a:lnTo>
                      <a:lnTo>
                        <a:pt x="2441" y="1784"/>
                      </a:lnTo>
                      <a:lnTo>
                        <a:pt x="2440" y="1785"/>
                      </a:lnTo>
                      <a:lnTo>
                        <a:pt x="2431" y="1784"/>
                      </a:lnTo>
                      <a:lnTo>
                        <a:pt x="2428" y="1781"/>
                      </a:lnTo>
                      <a:lnTo>
                        <a:pt x="2428" y="1779"/>
                      </a:lnTo>
                      <a:lnTo>
                        <a:pt x="2425" y="1779"/>
                      </a:lnTo>
                      <a:lnTo>
                        <a:pt x="2423" y="1782"/>
                      </a:lnTo>
                      <a:lnTo>
                        <a:pt x="2425" y="1785"/>
                      </a:lnTo>
                      <a:lnTo>
                        <a:pt x="2423" y="1791"/>
                      </a:lnTo>
                      <a:lnTo>
                        <a:pt x="2414" y="1797"/>
                      </a:lnTo>
                      <a:lnTo>
                        <a:pt x="2411" y="1797"/>
                      </a:lnTo>
                      <a:lnTo>
                        <a:pt x="2408" y="1796"/>
                      </a:lnTo>
                      <a:lnTo>
                        <a:pt x="2403" y="1799"/>
                      </a:lnTo>
                      <a:lnTo>
                        <a:pt x="2403" y="1802"/>
                      </a:lnTo>
                      <a:lnTo>
                        <a:pt x="2399" y="1800"/>
                      </a:lnTo>
                      <a:lnTo>
                        <a:pt x="2399" y="1799"/>
                      </a:lnTo>
                      <a:lnTo>
                        <a:pt x="2391" y="1802"/>
                      </a:lnTo>
                      <a:lnTo>
                        <a:pt x="2391" y="1796"/>
                      </a:lnTo>
                      <a:lnTo>
                        <a:pt x="2391" y="1791"/>
                      </a:lnTo>
                      <a:lnTo>
                        <a:pt x="2391" y="1790"/>
                      </a:lnTo>
                      <a:lnTo>
                        <a:pt x="2390" y="1790"/>
                      </a:lnTo>
                      <a:lnTo>
                        <a:pt x="2388" y="1790"/>
                      </a:lnTo>
                      <a:lnTo>
                        <a:pt x="2388" y="1791"/>
                      </a:lnTo>
                      <a:lnTo>
                        <a:pt x="2387" y="1793"/>
                      </a:lnTo>
                      <a:lnTo>
                        <a:pt x="2385" y="1796"/>
                      </a:lnTo>
                      <a:lnTo>
                        <a:pt x="2381" y="1799"/>
                      </a:lnTo>
                      <a:lnTo>
                        <a:pt x="2379" y="1799"/>
                      </a:lnTo>
                      <a:lnTo>
                        <a:pt x="2378" y="1799"/>
                      </a:lnTo>
                      <a:lnTo>
                        <a:pt x="2376" y="1796"/>
                      </a:lnTo>
                      <a:lnTo>
                        <a:pt x="2372" y="1797"/>
                      </a:lnTo>
                      <a:lnTo>
                        <a:pt x="2370" y="1797"/>
                      </a:lnTo>
                      <a:lnTo>
                        <a:pt x="2367" y="1793"/>
                      </a:lnTo>
                      <a:lnTo>
                        <a:pt x="2369" y="1791"/>
                      </a:lnTo>
                      <a:lnTo>
                        <a:pt x="2370" y="1790"/>
                      </a:lnTo>
                      <a:lnTo>
                        <a:pt x="2369" y="1788"/>
                      </a:lnTo>
                      <a:lnTo>
                        <a:pt x="2366" y="1787"/>
                      </a:lnTo>
                      <a:lnTo>
                        <a:pt x="2364" y="1787"/>
                      </a:lnTo>
                      <a:lnTo>
                        <a:pt x="2363" y="1788"/>
                      </a:lnTo>
                      <a:lnTo>
                        <a:pt x="2361" y="1790"/>
                      </a:lnTo>
                      <a:lnTo>
                        <a:pt x="2360" y="1791"/>
                      </a:lnTo>
                      <a:lnTo>
                        <a:pt x="2357" y="1791"/>
                      </a:lnTo>
                      <a:lnTo>
                        <a:pt x="2357" y="1790"/>
                      </a:lnTo>
                      <a:lnTo>
                        <a:pt x="2354" y="1788"/>
                      </a:lnTo>
                      <a:lnTo>
                        <a:pt x="2354" y="1787"/>
                      </a:lnTo>
                      <a:lnTo>
                        <a:pt x="2355" y="1787"/>
                      </a:lnTo>
                      <a:lnTo>
                        <a:pt x="2355" y="1785"/>
                      </a:lnTo>
                      <a:lnTo>
                        <a:pt x="2352" y="1782"/>
                      </a:lnTo>
                      <a:lnTo>
                        <a:pt x="2344" y="1778"/>
                      </a:lnTo>
                      <a:lnTo>
                        <a:pt x="2340" y="1778"/>
                      </a:lnTo>
                      <a:lnTo>
                        <a:pt x="2331" y="1779"/>
                      </a:lnTo>
                      <a:lnTo>
                        <a:pt x="2329" y="1784"/>
                      </a:lnTo>
                      <a:lnTo>
                        <a:pt x="2329" y="1787"/>
                      </a:lnTo>
                      <a:lnTo>
                        <a:pt x="2329" y="1788"/>
                      </a:lnTo>
                      <a:lnTo>
                        <a:pt x="2328" y="1790"/>
                      </a:lnTo>
                      <a:lnTo>
                        <a:pt x="2325" y="1790"/>
                      </a:lnTo>
                      <a:lnTo>
                        <a:pt x="2323" y="1790"/>
                      </a:lnTo>
                      <a:lnTo>
                        <a:pt x="2319" y="1788"/>
                      </a:lnTo>
                      <a:lnTo>
                        <a:pt x="2311" y="1788"/>
                      </a:lnTo>
                      <a:lnTo>
                        <a:pt x="2310" y="1787"/>
                      </a:lnTo>
                      <a:lnTo>
                        <a:pt x="2308" y="1785"/>
                      </a:lnTo>
                      <a:lnTo>
                        <a:pt x="2308" y="1784"/>
                      </a:lnTo>
                      <a:lnTo>
                        <a:pt x="2307" y="1782"/>
                      </a:lnTo>
                      <a:lnTo>
                        <a:pt x="2305" y="1782"/>
                      </a:lnTo>
                      <a:lnTo>
                        <a:pt x="2304" y="1784"/>
                      </a:lnTo>
                      <a:lnTo>
                        <a:pt x="2301" y="1788"/>
                      </a:lnTo>
                      <a:lnTo>
                        <a:pt x="2301" y="1791"/>
                      </a:lnTo>
                      <a:lnTo>
                        <a:pt x="2301" y="1793"/>
                      </a:lnTo>
                      <a:lnTo>
                        <a:pt x="2302" y="1793"/>
                      </a:lnTo>
                      <a:lnTo>
                        <a:pt x="2299" y="1796"/>
                      </a:lnTo>
                      <a:lnTo>
                        <a:pt x="2297" y="1796"/>
                      </a:lnTo>
                      <a:lnTo>
                        <a:pt x="2291" y="1794"/>
                      </a:lnTo>
                      <a:lnTo>
                        <a:pt x="2290" y="1785"/>
                      </a:lnTo>
                      <a:lnTo>
                        <a:pt x="2288" y="1782"/>
                      </a:lnTo>
                      <a:lnTo>
                        <a:pt x="2288" y="1779"/>
                      </a:lnTo>
                      <a:lnTo>
                        <a:pt x="2288" y="1778"/>
                      </a:lnTo>
                      <a:lnTo>
                        <a:pt x="2287" y="1776"/>
                      </a:lnTo>
                      <a:lnTo>
                        <a:pt x="2285" y="1775"/>
                      </a:lnTo>
                      <a:lnTo>
                        <a:pt x="2284" y="1775"/>
                      </a:lnTo>
                      <a:lnTo>
                        <a:pt x="2282" y="1775"/>
                      </a:lnTo>
                      <a:lnTo>
                        <a:pt x="2276" y="1781"/>
                      </a:lnTo>
                      <a:lnTo>
                        <a:pt x="2275" y="1782"/>
                      </a:lnTo>
                      <a:lnTo>
                        <a:pt x="2275" y="1784"/>
                      </a:lnTo>
                      <a:lnTo>
                        <a:pt x="2275" y="1785"/>
                      </a:lnTo>
                      <a:lnTo>
                        <a:pt x="2272" y="1788"/>
                      </a:lnTo>
                      <a:lnTo>
                        <a:pt x="2266" y="1785"/>
                      </a:lnTo>
                      <a:lnTo>
                        <a:pt x="2263" y="1785"/>
                      </a:lnTo>
                      <a:lnTo>
                        <a:pt x="2258" y="1790"/>
                      </a:lnTo>
                      <a:lnTo>
                        <a:pt x="2258" y="1791"/>
                      </a:lnTo>
                      <a:lnTo>
                        <a:pt x="2255" y="1794"/>
                      </a:lnTo>
                      <a:lnTo>
                        <a:pt x="2251" y="1793"/>
                      </a:lnTo>
                      <a:lnTo>
                        <a:pt x="2246" y="1788"/>
                      </a:lnTo>
                      <a:lnTo>
                        <a:pt x="2241" y="1787"/>
                      </a:lnTo>
                      <a:lnTo>
                        <a:pt x="2240" y="1785"/>
                      </a:lnTo>
                      <a:lnTo>
                        <a:pt x="2240" y="1784"/>
                      </a:lnTo>
                      <a:lnTo>
                        <a:pt x="2240" y="1782"/>
                      </a:lnTo>
                      <a:lnTo>
                        <a:pt x="2240" y="1781"/>
                      </a:lnTo>
                      <a:lnTo>
                        <a:pt x="2240" y="1778"/>
                      </a:lnTo>
                      <a:lnTo>
                        <a:pt x="2238" y="1778"/>
                      </a:lnTo>
                      <a:lnTo>
                        <a:pt x="2237" y="1778"/>
                      </a:lnTo>
                      <a:lnTo>
                        <a:pt x="2231" y="1785"/>
                      </a:lnTo>
                      <a:lnTo>
                        <a:pt x="2229" y="1787"/>
                      </a:lnTo>
                      <a:lnTo>
                        <a:pt x="2228" y="1788"/>
                      </a:lnTo>
                      <a:lnTo>
                        <a:pt x="2228" y="1791"/>
                      </a:lnTo>
                      <a:lnTo>
                        <a:pt x="2226" y="1793"/>
                      </a:lnTo>
                      <a:lnTo>
                        <a:pt x="2222" y="1790"/>
                      </a:lnTo>
                      <a:lnTo>
                        <a:pt x="2222" y="1788"/>
                      </a:lnTo>
                      <a:lnTo>
                        <a:pt x="2222" y="1784"/>
                      </a:lnTo>
                      <a:lnTo>
                        <a:pt x="2220" y="1779"/>
                      </a:lnTo>
                      <a:lnTo>
                        <a:pt x="2219" y="1779"/>
                      </a:lnTo>
                      <a:lnTo>
                        <a:pt x="2217" y="1779"/>
                      </a:lnTo>
                      <a:lnTo>
                        <a:pt x="2216" y="1781"/>
                      </a:lnTo>
                      <a:lnTo>
                        <a:pt x="2214" y="1782"/>
                      </a:lnTo>
                      <a:lnTo>
                        <a:pt x="2211" y="1781"/>
                      </a:lnTo>
                      <a:lnTo>
                        <a:pt x="2205" y="1779"/>
                      </a:lnTo>
                      <a:lnTo>
                        <a:pt x="2202" y="1781"/>
                      </a:lnTo>
                      <a:lnTo>
                        <a:pt x="2199" y="1781"/>
                      </a:lnTo>
                      <a:lnTo>
                        <a:pt x="2188" y="1781"/>
                      </a:lnTo>
                      <a:lnTo>
                        <a:pt x="2185" y="1779"/>
                      </a:lnTo>
                      <a:lnTo>
                        <a:pt x="2184" y="1779"/>
                      </a:lnTo>
                      <a:lnTo>
                        <a:pt x="2182" y="1781"/>
                      </a:lnTo>
                      <a:lnTo>
                        <a:pt x="2179" y="1782"/>
                      </a:lnTo>
                      <a:lnTo>
                        <a:pt x="2179" y="1784"/>
                      </a:lnTo>
                      <a:lnTo>
                        <a:pt x="2181" y="1787"/>
                      </a:lnTo>
                      <a:lnTo>
                        <a:pt x="2190" y="1787"/>
                      </a:lnTo>
                      <a:lnTo>
                        <a:pt x="2198" y="1788"/>
                      </a:lnTo>
                      <a:lnTo>
                        <a:pt x="2195" y="1794"/>
                      </a:lnTo>
                      <a:lnTo>
                        <a:pt x="2190" y="1797"/>
                      </a:lnTo>
                      <a:lnTo>
                        <a:pt x="2188" y="1799"/>
                      </a:lnTo>
                      <a:lnTo>
                        <a:pt x="2188" y="1797"/>
                      </a:lnTo>
                      <a:lnTo>
                        <a:pt x="2187" y="1796"/>
                      </a:lnTo>
                      <a:lnTo>
                        <a:pt x="2184" y="1796"/>
                      </a:lnTo>
                      <a:lnTo>
                        <a:pt x="2184" y="1797"/>
                      </a:lnTo>
                      <a:lnTo>
                        <a:pt x="2181" y="1799"/>
                      </a:lnTo>
                      <a:lnTo>
                        <a:pt x="2181" y="1800"/>
                      </a:lnTo>
                      <a:lnTo>
                        <a:pt x="2182" y="1804"/>
                      </a:lnTo>
                      <a:lnTo>
                        <a:pt x="2182" y="1805"/>
                      </a:lnTo>
                      <a:lnTo>
                        <a:pt x="2182" y="1807"/>
                      </a:lnTo>
                      <a:lnTo>
                        <a:pt x="2179" y="1808"/>
                      </a:lnTo>
                      <a:lnTo>
                        <a:pt x="2178" y="1808"/>
                      </a:lnTo>
                      <a:lnTo>
                        <a:pt x="2172" y="1808"/>
                      </a:lnTo>
                      <a:lnTo>
                        <a:pt x="2167" y="1810"/>
                      </a:lnTo>
                      <a:lnTo>
                        <a:pt x="2167" y="1811"/>
                      </a:lnTo>
                      <a:lnTo>
                        <a:pt x="2167" y="1813"/>
                      </a:lnTo>
                      <a:lnTo>
                        <a:pt x="2160" y="1813"/>
                      </a:lnTo>
                      <a:lnTo>
                        <a:pt x="2157" y="1811"/>
                      </a:lnTo>
                      <a:lnTo>
                        <a:pt x="2154" y="1813"/>
                      </a:lnTo>
                      <a:lnTo>
                        <a:pt x="2152" y="1816"/>
                      </a:lnTo>
                      <a:lnTo>
                        <a:pt x="2151" y="1817"/>
                      </a:lnTo>
                      <a:lnTo>
                        <a:pt x="2151" y="1819"/>
                      </a:lnTo>
                      <a:lnTo>
                        <a:pt x="2151" y="1817"/>
                      </a:lnTo>
                      <a:lnTo>
                        <a:pt x="2146" y="1813"/>
                      </a:lnTo>
                      <a:lnTo>
                        <a:pt x="2138" y="1807"/>
                      </a:lnTo>
                      <a:lnTo>
                        <a:pt x="2137" y="1807"/>
                      </a:lnTo>
                      <a:lnTo>
                        <a:pt x="2135" y="1808"/>
                      </a:lnTo>
                      <a:lnTo>
                        <a:pt x="2134" y="1808"/>
                      </a:lnTo>
                      <a:lnTo>
                        <a:pt x="2131" y="1811"/>
                      </a:lnTo>
                      <a:lnTo>
                        <a:pt x="2128" y="1814"/>
                      </a:lnTo>
                      <a:lnTo>
                        <a:pt x="2126" y="1814"/>
                      </a:lnTo>
                      <a:lnTo>
                        <a:pt x="2125" y="1814"/>
                      </a:lnTo>
                      <a:lnTo>
                        <a:pt x="2125" y="1813"/>
                      </a:lnTo>
                      <a:lnTo>
                        <a:pt x="2126" y="1805"/>
                      </a:lnTo>
                      <a:lnTo>
                        <a:pt x="2126" y="1804"/>
                      </a:lnTo>
                      <a:lnTo>
                        <a:pt x="2128" y="1804"/>
                      </a:lnTo>
                      <a:lnTo>
                        <a:pt x="2128" y="1802"/>
                      </a:lnTo>
                      <a:lnTo>
                        <a:pt x="2126" y="1802"/>
                      </a:lnTo>
                      <a:lnTo>
                        <a:pt x="2125" y="1800"/>
                      </a:lnTo>
                      <a:lnTo>
                        <a:pt x="2123" y="1802"/>
                      </a:lnTo>
                      <a:lnTo>
                        <a:pt x="2120" y="1805"/>
                      </a:lnTo>
                      <a:lnTo>
                        <a:pt x="2116" y="1804"/>
                      </a:lnTo>
                      <a:lnTo>
                        <a:pt x="2114" y="1804"/>
                      </a:lnTo>
                      <a:lnTo>
                        <a:pt x="2113" y="1804"/>
                      </a:lnTo>
                      <a:lnTo>
                        <a:pt x="2111" y="1804"/>
                      </a:lnTo>
                      <a:lnTo>
                        <a:pt x="2104" y="1808"/>
                      </a:lnTo>
                      <a:lnTo>
                        <a:pt x="2098" y="1804"/>
                      </a:lnTo>
                      <a:lnTo>
                        <a:pt x="2098" y="1805"/>
                      </a:lnTo>
                      <a:lnTo>
                        <a:pt x="2096" y="1808"/>
                      </a:lnTo>
                      <a:lnTo>
                        <a:pt x="2095" y="1810"/>
                      </a:lnTo>
                      <a:lnTo>
                        <a:pt x="2092" y="1810"/>
                      </a:lnTo>
                      <a:lnTo>
                        <a:pt x="2090" y="1810"/>
                      </a:lnTo>
                      <a:lnTo>
                        <a:pt x="2089" y="1808"/>
                      </a:lnTo>
                      <a:lnTo>
                        <a:pt x="2087" y="1800"/>
                      </a:lnTo>
                      <a:lnTo>
                        <a:pt x="2087" y="1799"/>
                      </a:lnTo>
                      <a:lnTo>
                        <a:pt x="2089" y="1797"/>
                      </a:lnTo>
                      <a:lnTo>
                        <a:pt x="2089" y="1794"/>
                      </a:lnTo>
                      <a:lnTo>
                        <a:pt x="2087" y="1788"/>
                      </a:lnTo>
                      <a:lnTo>
                        <a:pt x="2087" y="1787"/>
                      </a:lnTo>
                      <a:lnTo>
                        <a:pt x="2085" y="1787"/>
                      </a:lnTo>
                      <a:lnTo>
                        <a:pt x="2084" y="1785"/>
                      </a:lnTo>
                      <a:lnTo>
                        <a:pt x="2081" y="1785"/>
                      </a:lnTo>
                      <a:lnTo>
                        <a:pt x="2078" y="1787"/>
                      </a:lnTo>
                      <a:lnTo>
                        <a:pt x="2078" y="1788"/>
                      </a:lnTo>
                      <a:lnTo>
                        <a:pt x="2076" y="1790"/>
                      </a:lnTo>
                      <a:lnTo>
                        <a:pt x="2076" y="1791"/>
                      </a:lnTo>
                      <a:lnTo>
                        <a:pt x="2078" y="1793"/>
                      </a:lnTo>
                      <a:lnTo>
                        <a:pt x="2079" y="1793"/>
                      </a:lnTo>
                      <a:lnTo>
                        <a:pt x="2076" y="1796"/>
                      </a:lnTo>
                      <a:lnTo>
                        <a:pt x="2076" y="1797"/>
                      </a:lnTo>
                      <a:lnTo>
                        <a:pt x="2069" y="1793"/>
                      </a:lnTo>
                      <a:lnTo>
                        <a:pt x="2067" y="1793"/>
                      </a:lnTo>
                      <a:lnTo>
                        <a:pt x="2066" y="1794"/>
                      </a:lnTo>
                      <a:lnTo>
                        <a:pt x="2064" y="1794"/>
                      </a:lnTo>
                      <a:lnTo>
                        <a:pt x="2061" y="1797"/>
                      </a:lnTo>
                      <a:lnTo>
                        <a:pt x="2060" y="1800"/>
                      </a:lnTo>
                      <a:lnTo>
                        <a:pt x="2061" y="1804"/>
                      </a:lnTo>
                      <a:lnTo>
                        <a:pt x="2061" y="1805"/>
                      </a:lnTo>
                      <a:lnTo>
                        <a:pt x="2063" y="1805"/>
                      </a:lnTo>
                      <a:lnTo>
                        <a:pt x="2061" y="1810"/>
                      </a:lnTo>
                      <a:lnTo>
                        <a:pt x="2060" y="1811"/>
                      </a:lnTo>
                      <a:lnTo>
                        <a:pt x="2058" y="1811"/>
                      </a:lnTo>
                      <a:lnTo>
                        <a:pt x="2057" y="1810"/>
                      </a:lnTo>
                      <a:lnTo>
                        <a:pt x="2054" y="1808"/>
                      </a:lnTo>
                      <a:lnTo>
                        <a:pt x="2054" y="1807"/>
                      </a:lnTo>
                      <a:lnTo>
                        <a:pt x="2051" y="1805"/>
                      </a:lnTo>
                      <a:lnTo>
                        <a:pt x="2051" y="1804"/>
                      </a:lnTo>
                      <a:lnTo>
                        <a:pt x="2049" y="1804"/>
                      </a:lnTo>
                      <a:lnTo>
                        <a:pt x="2048" y="1804"/>
                      </a:lnTo>
                      <a:lnTo>
                        <a:pt x="2045" y="1802"/>
                      </a:lnTo>
                      <a:lnTo>
                        <a:pt x="2045" y="1797"/>
                      </a:lnTo>
                      <a:lnTo>
                        <a:pt x="2045" y="1796"/>
                      </a:lnTo>
                      <a:lnTo>
                        <a:pt x="2046" y="1794"/>
                      </a:lnTo>
                      <a:lnTo>
                        <a:pt x="2048" y="1791"/>
                      </a:lnTo>
                      <a:lnTo>
                        <a:pt x="2046" y="1790"/>
                      </a:lnTo>
                      <a:lnTo>
                        <a:pt x="2046" y="1788"/>
                      </a:lnTo>
                      <a:lnTo>
                        <a:pt x="2034" y="1782"/>
                      </a:lnTo>
                      <a:lnTo>
                        <a:pt x="2032" y="1782"/>
                      </a:lnTo>
                      <a:lnTo>
                        <a:pt x="2020" y="1784"/>
                      </a:lnTo>
                      <a:lnTo>
                        <a:pt x="2019" y="1785"/>
                      </a:lnTo>
                      <a:lnTo>
                        <a:pt x="2020" y="1788"/>
                      </a:lnTo>
                      <a:lnTo>
                        <a:pt x="2023" y="1788"/>
                      </a:lnTo>
                      <a:lnTo>
                        <a:pt x="2025" y="1788"/>
                      </a:lnTo>
                      <a:lnTo>
                        <a:pt x="2028" y="1791"/>
                      </a:lnTo>
                      <a:lnTo>
                        <a:pt x="2029" y="1799"/>
                      </a:lnTo>
                      <a:lnTo>
                        <a:pt x="2029" y="1800"/>
                      </a:lnTo>
                      <a:lnTo>
                        <a:pt x="2026" y="1805"/>
                      </a:lnTo>
                      <a:lnTo>
                        <a:pt x="2025" y="1805"/>
                      </a:lnTo>
                      <a:lnTo>
                        <a:pt x="2020" y="1805"/>
                      </a:lnTo>
                      <a:lnTo>
                        <a:pt x="2020" y="1804"/>
                      </a:lnTo>
                      <a:lnTo>
                        <a:pt x="2019" y="1797"/>
                      </a:lnTo>
                      <a:lnTo>
                        <a:pt x="2013" y="1793"/>
                      </a:lnTo>
                      <a:lnTo>
                        <a:pt x="2008" y="1788"/>
                      </a:lnTo>
                      <a:lnTo>
                        <a:pt x="2005" y="1790"/>
                      </a:lnTo>
                      <a:lnTo>
                        <a:pt x="2007" y="1791"/>
                      </a:lnTo>
                      <a:lnTo>
                        <a:pt x="2005" y="1791"/>
                      </a:lnTo>
                      <a:lnTo>
                        <a:pt x="2004" y="1794"/>
                      </a:lnTo>
                      <a:lnTo>
                        <a:pt x="2002" y="1794"/>
                      </a:lnTo>
                      <a:lnTo>
                        <a:pt x="1995" y="1787"/>
                      </a:lnTo>
                      <a:lnTo>
                        <a:pt x="1995" y="1784"/>
                      </a:lnTo>
                      <a:lnTo>
                        <a:pt x="1992" y="1781"/>
                      </a:lnTo>
                      <a:lnTo>
                        <a:pt x="1984" y="1779"/>
                      </a:lnTo>
                      <a:lnTo>
                        <a:pt x="1972" y="1784"/>
                      </a:lnTo>
                      <a:lnTo>
                        <a:pt x="1970" y="1784"/>
                      </a:lnTo>
                      <a:lnTo>
                        <a:pt x="1970" y="1785"/>
                      </a:lnTo>
                      <a:lnTo>
                        <a:pt x="1969" y="1788"/>
                      </a:lnTo>
                      <a:lnTo>
                        <a:pt x="1972" y="1791"/>
                      </a:lnTo>
                      <a:lnTo>
                        <a:pt x="1972" y="1794"/>
                      </a:lnTo>
                      <a:lnTo>
                        <a:pt x="1976" y="1797"/>
                      </a:lnTo>
                      <a:lnTo>
                        <a:pt x="1976" y="1799"/>
                      </a:lnTo>
                      <a:lnTo>
                        <a:pt x="1981" y="1808"/>
                      </a:lnTo>
                      <a:lnTo>
                        <a:pt x="1981" y="1810"/>
                      </a:lnTo>
                      <a:lnTo>
                        <a:pt x="1978" y="1811"/>
                      </a:lnTo>
                      <a:lnTo>
                        <a:pt x="1975" y="1811"/>
                      </a:lnTo>
                      <a:lnTo>
                        <a:pt x="1972" y="1810"/>
                      </a:lnTo>
                      <a:lnTo>
                        <a:pt x="1967" y="1808"/>
                      </a:lnTo>
                      <a:lnTo>
                        <a:pt x="1966" y="1810"/>
                      </a:lnTo>
                      <a:lnTo>
                        <a:pt x="1966" y="1811"/>
                      </a:lnTo>
                      <a:lnTo>
                        <a:pt x="1969" y="1814"/>
                      </a:lnTo>
                      <a:lnTo>
                        <a:pt x="1975" y="1817"/>
                      </a:lnTo>
                      <a:lnTo>
                        <a:pt x="1978" y="1817"/>
                      </a:lnTo>
                      <a:lnTo>
                        <a:pt x="1981" y="1819"/>
                      </a:lnTo>
                      <a:lnTo>
                        <a:pt x="1983" y="1819"/>
                      </a:lnTo>
                      <a:lnTo>
                        <a:pt x="1983" y="1820"/>
                      </a:lnTo>
                      <a:lnTo>
                        <a:pt x="1981" y="1820"/>
                      </a:lnTo>
                      <a:lnTo>
                        <a:pt x="1969" y="1819"/>
                      </a:lnTo>
                      <a:lnTo>
                        <a:pt x="1961" y="1817"/>
                      </a:lnTo>
                      <a:lnTo>
                        <a:pt x="1955" y="1817"/>
                      </a:lnTo>
                      <a:lnTo>
                        <a:pt x="1952" y="1819"/>
                      </a:lnTo>
                      <a:lnTo>
                        <a:pt x="1949" y="1820"/>
                      </a:lnTo>
                      <a:lnTo>
                        <a:pt x="1948" y="1823"/>
                      </a:lnTo>
                      <a:lnTo>
                        <a:pt x="1946" y="1823"/>
                      </a:lnTo>
                      <a:lnTo>
                        <a:pt x="1946" y="1822"/>
                      </a:lnTo>
                      <a:lnTo>
                        <a:pt x="1948" y="1819"/>
                      </a:lnTo>
                      <a:lnTo>
                        <a:pt x="1949" y="1817"/>
                      </a:lnTo>
                      <a:lnTo>
                        <a:pt x="1948" y="1816"/>
                      </a:lnTo>
                      <a:lnTo>
                        <a:pt x="1945" y="1816"/>
                      </a:lnTo>
                      <a:lnTo>
                        <a:pt x="1945" y="1817"/>
                      </a:lnTo>
                      <a:lnTo>
                        <a:pt x="1943" y="1822"/>
                      </a:lnTo>
                      <a:lnTo>
                        <a:pt x="1943" y="1826"/>
                      </a:lnTo>
                      <a:lnTo>
                        <a:pt x="1942" y="1829"/>
                      </a:lnTo>
                      <a:lnTo>
                        <a:pt x="1940" y="1829"/>
                      </a:lnTo>
                      <a:lnTo>
                        <a:pt x="1939" y="1829"/>
                      </a:lnTo>
                      <a:lnTo>
                        <a:pt x="1937" y="1829"/>
                      </a:lnTo>
                      <a:lnTo>
                        <a:pt x="1939" y="1825"/>
                      </a:lnTo>
                      <a:lnTo>
                        <a:pt x="1939" y="1823"/>
                      </a:lnTo>
                      <a:lnTo>
                        <a:pt x="1937" y="1823"/>
                      </a:lnTo>
                      <a:lnTo>
                        <a:pt x="1936" y="1823"/>
                      </a:lnTo>
                      <a:lnTo>
                        <a:pt x="1936" y="1825"/>
                      </a:lnTo>
                      <a:lnTo>
                        <a:pt x="1934" y="1826"/>
                      </a:lnTo>
                      <a:lnTo>
                        <a:pt x="1933" y="1828"/>
                      </a:lnTo>
                      <a:lnTo>
                        <a:pt x="1931" y="1828"/>
                      </a:lnTo>
                      <a:lnTo>
                        <a:pt x="1933" y="1816"/>
                      </a:lnTo>
                      <a:lnTo>
                        <a:pt x="1933" y="1814"/>
                      </a:lnTo>
                      <a:lnTo>
                        <a:pt x="1939" y="1808"/>
                      </a:lnTo>
                      <a:lnTo>
                        <a:pt x="1940" y="1808"/>
                      </a:lnTo>
                      <a:lnTo>
                        <a:pt x="1942" y="1808"/>
                      </a:lnTo>
                      <a:lnTo>
                        <a:pt x="1940" y="1805"/>
                      </a:lnTo>
                      <a:lnTo>
                        <a:pt x="1939" y="1805"/>
                      </a:lnTo>
                      <a:lnTo>
                        <a:pt x="1937" y="1805"/>
                      </a:lnTo>
                      <a:lnTo>
                        <a:pt x="1934" y="1805"/>
                      </a:lnTo>
                      <a:lnTo>
                        <a:pt x="1931" y="1808"/>
                      </a:lnTo>
                      <a:lnTo>
                        <a:pt x="1928" y="1813"/>
                      </a:lnTo>
                      <a:lnTo>
                        <a:pt x="1928" y="1814"/>
                      </a:lnTo>
                      <a:lnTo>
                        <a:pt x="1928" y="1816"/>
                      </a:lnTo>
                      <a:lnTo>
                        <a:pt x="1926" y="1817"/>
                      </a:lnTo>
                      <a:lnTo>
                        <a:pt x="1925" y="1819"/>
                      </a:lnTo>
                      <a:lnTo>
                        <a:pt x="1920" y="1822"/>
                      </a:lnTo>
                      <a:lnTo>
                        <a:pt x="1919" y="1822"/>
                      </a:lnTo>
                      <a:lnTo>
                        <a:pt x="1914" y="1817"/>
                      </a:lnTo>
                      <a:lnTo>
                        <a:pt x="1914" y="1816"/>
                      </a:lnTo>
                      <a:lnTo>
                        <a:pt x="1916" y="1816"/>
                      </a:lnTo>
                      <a:lnTo>
                        <a:pt x="1919" y="1813"/>
                      </a:lnTo>
                      <a:lnTo>
                        <a:pt x="1920" y="1813"/>
                      </a:lnTo>
                      <a:lnTo>
                        <a:pt x="1920" y="1811"/>
                      </a:lnTo>
                      <a:lnTo>
                        <a:pt x="1913" y="1805"/>
                      </a:lnTo>
                      <a:lnTo>
                        <a:pt x="1905" y="1810"/>
                      </a:lnTo>
                      <a:lnTo>
                        <a:pt x="1902" y="1810"/>
                      </a:lnTo>
                      <a:lnTo>
                        <a:pt x="1896" y="1807"/>
                      </a:lnTo>
                      <a:lnTo>
                        <a:pt x="1886" y="1800"/>
                      </a:lnTo>
                      <a:lnTo>
                        <a:pt x="1875" y="1796"/>
                      </a:lnTo>
                      <a:lnTo>
                        <a:pt x="1870" y="1793"/>
                      </a:lnTo>
                      <a:lnTo>
                        <a:pt x="1867" y="1791"/>
                      </a:lnTo>
                      <a:lnTo>
                        <a:pt x="1864" y="1793"/>
                      </a:lnTo>
                      <a:lnTo>
                        <a:pt x="1861" y="1794"/>
                      </a:lnTo>
                      <a:lnTo>
                        <a:pt x="1860" y="1796"/>
                      </a:lnTo>
                      <a:lnTo>
                        <a:pt x="1858" y="1799"/>
                      </a:lnTo>
                      <a:lnTo>
                        <a:pt x="1857" y="1799"/>
                      </a:lnTo>
                      <a:lnTo>
                        <a:pt x="1857" y="1797"/>
                      </a:lnTo>
                      <a:lnTo>
                        <a:pt x="1855" y="1797"/>
                      </a:lnTo>
                      <a:lnTo>
                        <a:pt x="1857" y="1791"/>
                      </a:lnTo>
                      <a:lnTo>
                        <a:pt x="1858" y="1790"/>
                      </a:lnTo>
                      <a:lnTo>
                        <a:pt x="1860" y="1788"/>
                      </a:lnTo>
                      <a:lnTo>
                        <a:pt x="1864" y="1785"/>
                      </a:lnTo>
                      <a:lnTo>
                        <a:pt x="1864" y="1782"/>
                      </a:lnTo>
                      <a:lnTo>
                        <a:pt x="1863" y="1782"/>
                      </a:lnTo>
                      <a:lnTo>
                        <a:pt x="1860" y="1781"/>
                      </a:lnTo>
                      <a:lnTo>
                        <a:pt x="1858" y="1782"/>
                      </a:lnTo>
                      <a:lnTo>
                        <a:pt x="1858" y="1787"/>
                      </a:lnTo>
                      <a:lnTo>
                        <a:pt x="1849" y="1797"/>
                      </a:lnTo>
                      <a:lnTo>
                        <a:pt x="1848" y="1799"/>
                      </a:lnTo>
                      <a:lnTo>
                        <a:pt x="1845" y="1799"/>
                      </a:lnTo>
                      <a:lnTo>
                        <a:pt x="1843" y="1799"/>
                      </a:lnTo>
                      <a:lnTo>
                        <a:pt x="1840" y="1799"/>
                      </a:lnTo>
                      <a:lnTo>
                        <a:pt x="1840" y="1800"/>
                      </a:lnTo>
                      <a:lnTo>
                        <a:pt x="1840" y="1804"/>
                      </a:lnTo>
                      <a:lnTo>
                        <a:pt x="1837" y="1807"/>
                      </a:lnTo>
                      <a:lnTo>
                        <a:pt x="1834" y="1807"/>
                      </a:lnTo>
                      <a:lnTo>
                        <a:pt x="1833" y="1808"/>
                      </a:lnTo>
                      <a:lnTo>
                        <a:pt x="1825" y="1808"/>
                      </a:lnTo>
                      <a:lnTo>
                        <a:pt x="1819" y="1807"/>
                      </a:lnTo>
                      <a:lnTo>
                        <a:pt x="1816" y="1805"/>
                      </a:lnTo>
                      <a:lnTo>
                        <a:pt x="1817" y="1800"/>
                      </a:lnTo>
                      <a:lnTo>
                        <a:pt x="1819" y="1800"/>
                      </a:lnTo>
                      <a:lnTo>
                        <a:pt x="1820" y="1800"/>
                      </a:lnTo>
                      <a:lnTo>
                        <a:pt x="1824" y="1804"/>
                      </a:lnTo>
                      <a:lnTo>
                        <a:pt x="1827" y="1805"/>
                      </a:lnTo>
                      <a:lnTo>
                        <a:pt x="1828" y="1805"/>
                      </a:lnTo>
                      <a:lnTo>
                        <a:pt x="1830" y="1802"/>
                      </a:lnTo>
                      <a:lnTo>
                        <a:pt x="1830" y="1800"/>
                      </a:lnTo>
                      <a:lnTo>
                        <a:pt x="1828" y="1799"/>
                      </a:lnTo>
                      <a:lnTo>
                        <a:pt x="1830" y="1796"/>
                      </a:lnTo>
                      <a:lnTo>
                        <a:pt x="1836" y="1790"/>
                      </a:lnTo>
                      <a:lnTo>
                        <a:pt x="1837" y="1788"/>
                      </a:lnTo>
                      <a:lnTo>
                        <a:pt x="1845" y="1785"/>
                      </a:lnTo>
                      <a:lnTo>
                        <a:pt x="1846" y="1787"/>
                      </a:lnTo>
                      <a:lnTo>
                        <a:pt x="1848" y="1785"/>
                      </a:lnTo>
                      <a:lnTo>
                        <a:pt x="1846" y="1781"/>
                      </a:lnTo>
                      <a:lnTo>
                        <a:pt x="1845" y="1776"/>
                      </a:lnTo>
                      <a:lnTo>
                        <a:pt x="1839" y="1769"/>
                      </a:lnTo>
                      <a:lnTo>
                        <a:pt x="1837" y="1769"/>
                      </a:lnTo>
                      <a:lnTo>
                        <a:pt x="1836" y="1769"/>
                      </a:lnTo>
                      <a:lnTo>
                        <a:pt x="1834" y="1769"/>
                      </a:lnTo>
                      <a:lnTo>
                        <a:pt x="1834" y="1770"/>
                      </a:lnTo>
                      <a:lnTo>
                        <a:pt x="1831" y="1773"/>
                      </a:lnTo>
                      <a:lnTo>
                        <a:pt x="1830" y="1775"/>
                      </a:lnTo>
                      <a:lnTo>
                        <a:pt x="1828" y="1773"/>
                      </a:lnTo>
                      <a:lnTo>
                        <a:pt x="1827" y="1773"/>
                      </a:lnTo>
                      <a:lnTo>
                        <a:pt x="1827" y="1769"/>
                      </a:lnTo>
                      <a:lnTo>
                        <a:pt x="1820" y="1764"/>
                      </a:lnTo>
                      <a:lnTo>
                        <a:pt x="1819" y="1764"/>
                      </a:lnTo>
                      <a:lnTo>
                        <a:pt x="1816" y="1766"/>
                      </a:lnTo>
                      <a:lnTo>
                        <a:pt x="1814" y="1766"/>
                      </a:lnTo>
                      <a:lnTo>
                        <a:pt x="1814" y="1767"/>
                      </a:lnTo>
                      <a:lnTo>
                        <a:pt x="1810" y="1770"/>
                      </a:lnTo>
                      <a:lnTo>
                        <a:pt x="1802" y="1770"/>
                      </a:lnTo>
                      <a:lnTo>
                        <a:pt x="1796" y="1770"/>
                      </a:lnTo>
                      <a:lnTo>
                        <a:pt x="1789" y="1767"/>
                      </a:lnTo>
                      <a:lnTo>
                        <a:pt x="1786" y="1764"/>
                      </a:lnTo>
                      <a:lnTo>
                        <a:pt x="1786" y="1761"/>
                      </a:lnTo>
                      <a:lnTo>
                        <a:pt x="1783" y="1757"/>
                      </a:lnTo>
                      <a:lnTo>
                        <a:pt x="1781" y="1757"/>
                      </a:lnTo>
                      <a:lnTo>
                        <a:pt x="1780" y="1757"/>
                      </a:lnTo>
                      <a:lnTo>
                        <a:pt x="1780" y="1758"/>
                      </a:lnTo>
                      <a:lnTo>
                        <a:pt x="1778" y="1764"/>
                      </a:lnTo>
                      <a:lnTo>
                        <a:pt x="1772" y="1766"/>
                      </a:lnTo>
                      <a:lnTo>
                        <a:pt x="1771" y="1766"/>
                      </a:lnTo>
                      <a:lnTo>
                        <a:pt x="1767" y="1769"/>
                      </a:lnTo>
                      <a:lnTo>
                        <a:pt x="1766" y="1769"/>
                      </a:lnTo>
                      <a:lnTo>
                        <a:pt x="1766" y="1770"/>
                      </a:lnTo>
                      <a:lnTo>
                        <a:pt x="1764" y="1772"/>
                      </a:lnTo>
                      <a:lnTo>
                        <a:pt x="1761" y="1772"/>
                      </a:lnTo>
                      <a:lnTo>
                        <a:pt x="1758" y="1772"/>
                      </a:lnTo>
                      <a:lnTo>
                        <a:pt x="1757" y="1772"/>
                      </a:lnTo>
                      <a:lnTo>
                        <a:pt x="1757" y="1770"/>
                      </a:lnTo>
                      <a:lnTo>
                        <a:pt x="1758" y="1767"/>
                      </a:lnTo>
                      <a:lnTo>
                        <a:pt x="1760" y="1764"/>
                      </a:lnTo>
                      <a:lnTo>
                        <a:pt x="1763" y="1758"/>
                      </a:lnTo>
                      <a:lnTo>
                        <a:pt x="1763" y="1757"/>
                      </a:lnTo>
                      <a:lnTo>
                        <a:pt x="1761" y="1755"/>
                      </a:lnTo>
                      <a:lnTo>
                        <a:pt x="1758" y="1755"/>
                      </a:lnTo>
                      <a:lnTo>
                        <a:pt x="1757" y="1757"/>
                      </a:lnTo>
                      <a:lnTo>
                        <a:pt x="1755" y="1755"/>
                      </a:lnTo>
                      <a:lnTo>
                        <a:pt x="1754" y="1752"/>
                      </a:lnTo>
                      <a:lnTo>
                        <a:pt x="1752" y="1751"/>
                      </a:lnTo>
                      <a:lnTo>
                        <a:pt x="1751" y="1751"/>
                      </a:lnTo>
                      <a:lnTo>
                        <a:pt x="1749" y="1749"/>
                      </a:lnTo>
                      <a:lnTo>
                        <a:pt x="1748" y="1751"/>
                      </a:lnTo>
                      <a:lnTo>
                        <a:pt x="1749" y="1754"/>
                      </a:lnTo>
                      <a:lnTo>
                        <a:pt x="1754" y="1758"/>
                      </a:lnTo>
                      <a:lnTo>
                        <a:pt x="1752" y="1760"/>
                      </a:lnTo>
                      <a:lnTo>
                        <a:pt x="1752" y="1761"/>
                      </a:lnTo>
                      <a:lnTo>
                        <a:pt x="1751" y="1763"/>
                      </a:lnTo>
                      <a:lnTo>
                        <a:pt x="1749" y="1764"/>
                      </a:lnTo>
                      <a:lnTo>
                        <a:pt x="1746" y="1764"/>
                      </a:lnTo>
                      <a:lnTo>
                        <a:pt x="1739" y="1760"/>
                      </a:lnTo>
                      <a:lnTo>
                        <a:pt x="1739" y="1758"/>
                      </a:lnTo>
                      <a:lnTo>
                        <a:pt x="1737" y="1754"/>
                      </a:lnTo>
                      <a:lnTo>
                        <a:pt x="1739" y="1752"/>
                      </a:lnTo>
                      <a:lnTo>
                        <a:pt x="1740" y="1751"/>
                      </a:lnTo>
                      <a:lnTo>
                        <a:pt x="1742" y="1751"/>
                      </a:lnTo>
                      <a:lnTo>
                        <a:pt x="1743" y="1749"/>
                      </a:lnTo>
                      <a:lnTo>
                        <a:pt x="1742" y="1747"/>
                      </a:lnTo>
                      <a:lnTo>
                        <a:pt x="1742" y="1746"/>
                      </a:lnTo>
                      <a:lnTo>
                        <a:pt x="1739" y="1744"/>
                      </a:lnTo>
                      <a:lnTo>
                        <a:pt x="1737" y="1744"/>
                      </a:lnTo>
                      <a:lnTo>
                        <a:pt x="1734" y="1744"/>
                      </a:lnTo>
                      <a:lnTo>
                        <a:pt x="1730" y="1746"/>
                      </a:lnTo>
                      <a:lnTo>
                        <a:pt x="1728" y="1746"/>
                      </a:lnTo>
                      <a:lnTo>
                        <a:pt x="1728" y="1747"/>
                      </a:lnTo>
                      <a:lnTo>
                        <a:pt x="1727" y="1747"/>
                      </a:lnTo>
                      <a:lnTo>
                        <a:pt x="1725" y="1747"/>
                      </a:lnTo>
                      <a:lnTo>
                        <a:pt x="1722" y="1747"/>
                      </a:lnTo>
                      <a:lnTo>
                        <a:pt x="1702" y="1744"/>
                      </a:lnTo>
                      <a:lnTo>
                        <a:pt x="1699" y="1741"/>
                      </a:lnTo>
                      <a:lnTo>
                        <a:pt x="1696" y="1738"/>
                      </a:lnTo>
                      <a:lnTo>
                        <a:pt x="1698" y="1738"/>
                      </a:lnTo>
                      <a:lnTo>
                        <a:pt x="1699" y="1737"/>
                      </a:lnTo>
                      <a:lnTo>
                        <a:pt x="1698" y="1734"/>
                      </a:lnTo>
                      <a:lnTo>
                        <a:pt x="1696" y="1734"/>
                      </a:lnTo>
                      <a:lnTo>
                        <a:pt x="1690" y="1731"/>
                      </a:lnTo>
                      <a:lnTo>
                        <a:pt x="1689" y="1731"/>
                      </a:lnTo>
                      <a:lnTo>
                        <a:pt x="1687" y="1729"/>
                      </a:lnTo>
                      <a:lnTo>
                        <a:pt x="1686" y="1728"/>
                      </a:lnTo>
                      <a:lnTo>
                        <a:pt x="1687" y="1725"/>
                      </a:lnTo>
                      <a:lnTo>
                        <a:pt x="1689" y="1725"/>
                      </a:lnTo>
                      <a:lnTo>
                        <a:pt x="1690" y="1725"/>
                      </a:lnTo>
                      <a:lnTo>
                        <a:pt x="1693" y="1723"/>
                      </a:lnTo>
                      <a:lnTo>
                        <a:pt x="1695" y="1720"/>
                      </a:lnTo>
                      <a:lnTo>
                        <a:pt x="1699" y="1717"/>
                      </a:lnTo>
                      <a:lnTo>
                        <a:pt x="1699" y="1716"/>
                      </a:lnTo>
                      <a:lnTo>
                        <a:pt x="1701" y="1716"/>
                      </a:lnTo>
                      <a:lnTo>
                        <a:pt x="1714" y="1713"/>
                      </a:lnTo>
                      <a:lnTo>
                        <a:pt x="1716" y="1713"/>
                      </a:lnTo>
                      <a:lnTo>
                        <a:pt x="1719" y="1710"/>
                      </a:lnTo>
                      <a:lnTo>
                        <a:pt x="1721" y="1710"/>
                      </a:lnTo>
                      <a:lnTo>
                        <a:pt x="1721" y="1708"/>
                      </a:lnTo>
                      <a:lnTo>
                        <a:pt x="1719" y="1705"/>
                      </a:lnTo>
                      <a:lnTo>
                        <a:pt x="1718" y="1704"/>
                      </a:lnTo>
                      <a:lnTo>
                        <a:pt x="1714" y="1699"/>
                      </a:lnTo>
                      <a:lnTo>
                        <a:pt x="1711" y="1698"/>
                      </a:lnTo>
                      <a:lnTo>
                        <a:pt x="1707" y="1695"/>
                      </a:lnTo>
                      <a:lnTo>
                        <a:pt x="1705" y="1695"/>
                      </a:lnTo>
                      <a:lnTo>
                        <a:pt x="1704" y="1695"/>
                      </a:lnTo>
                      <a:lnTo>
                        <a:pt x="1690" y="1699"/>
                      </a:lnTo>
                      <a:lnTo>
                        <a:pt x="1689" y="1701"/>
                      </a:lnTo>
                      <a:lnTo>
                        <a:pt x="1680" y="1710"/>
                      </a:lnTo>
                      <a:lnTo>
                        <a:pt x="1680" y="1711"/>
                      </a:lnTo>
                      <a:lnTo>
                        <a:pt x="1680" y="1713"/>
                      </a:lnTo>
                      <a:lnTo>
                        <a:pt x="1674" y="1714"/>
                      </a:lnTo>
                      <a:lnTo>
                        <a:pt x="1658" y="1717"/>
                      </a:lnTo>
                      <a:lnTo>
                        <a:pt x="1657" y="1717"/>
                      </a:lnTo>
                      <a:lnTo>
                        <a:pt x="1655" y="1717"/>
                      </a:lnTo>
                      <a:lnTo>
                        <a:pt x="1654" y="1717"/>
                      </a:lnTo>
                      <a:lnTo>
                        <a:pt x="1652" y="1719"/>
                      </a:lnTo>
                      <a:lnTo>
                        <a:pt x="1651" y="1719"/>
                      </a:lnTo>
                      <a:lnTo>
                        <a:pt x="1649" y="1720"/>
                      </a:lnTo>
                      <a:lnTo>
                        <a:pt x="1649" y="1722"/>
                      </a:lnTo>
                      <a:lnTo>
                        <a:pt x="1645" y="1722"/>
                      </a:lnTo>
                      <a:lnTo>
                        <a:pt x="1645" y="1720"/>
                      </a:lnTo>
                      <a:lnTo>
                        <a:pt x="1645" y="1716"/>
                      </a:lnTo>
                      <a:lnTo>
                        <a:pt x="1643" y="1714"/>
                      </a:lnTo>
                      <a:lnTo>
                        <a:pt x="1642" y="1711"/>
                      </a:lnTo>
                      <a:lnTo>
                        <a:pt x="1640" y="1710"/>
                      </a:lnTo>
                      <a:lnTo>
                        <a:pt x="1640" y="1711"/>
                      </a:lnTo>
                      <a:lnTo>
                        <a:pt x="1639" y="1711"/>
                      </a:lnTo>
                      <a:lnTo>
                        <a:pt x="1636" y="1720"/>
                      </a:lnTo>
                      <a:lnTo>
                        <a:pt x="1637" y="1723"/>
                      </a:lnTo>
                      <a:lnTo>
                        <a:pt x="1634" y="1728"/>
                      </a:lnTo>
                      <a:lnTo>
                        <a:pt x="1633" y="1728"/>
                      </a:lnTo>
                      <a:lnTo>
                        <a:pt x="1633" y="1729"/>
                      </a:lnTo>
                      <a:lnTo>
                        <a:pt x="1624" y="1726"/>
                      </a:lnTo>
                      <a:lnTo>
                        <a:pt x="1622" y="1720"/>
                      </a:lnTo>
                      <a:lnTo>
                        <a:pt x="1624" y="1717"/>
                      </a:lnTo>
                      <a:lnTo>
                        <a:pt x="1625" y="1716"/>
                      </a:lnTo>
                      <a:lnTo>
                        <a:pt x="1627" y="1714"/>
                      </a:lnTo>
                      <a:lnTo>
                        <a:pt x="1627" y="1713"/>
                      </a:lnTo>
                      <a:lnTo>
                        <a:pt x="1624" y="1711"/>
                      </a:lnTo>
                      <a:lnTo>
                        <a:pt x="1618" y="1713"/>
                      </a:lnTo>
                      <a:lnTo>
                        <a:pt x="1616" y="1713"/>
                      </a:lnTo>
                      <a:lnTo>
                        <a:pt x="1616" y="1714"/>
                      </a:lnTo>
                      <a:lnTo>
                        <a:pt x="1615" y="1717"/>
                      </a:lnTo>
                      <a:lnTo>
                        <a:pt x="1615" y="1720"/>
                      </a:lnTo>
                      <a:lnTo>
                        <a:pt x="1613" y="1720"/>
                      </a:lnTo>
                      <a:lnTo>
                        <a:pt x="1608" y="1722"/>
                      </a:lnTo>
                      <a:lnTo>
                        <a:pt x="1605" y="1722"/>
                      </a:lnTo>
                      <a:lnTo>
                        <a:pt x="1605" y="1720"/>
                      </a:lnTo>
                      <a:lnTo>
                        <a:pt x="1604" y="1719"/>
                      </a:lnTo>
                      <a:lnTo>
                        <a:pt x="1604" y="1717"/>
                      </a:lnTo>
                      <a:lnTo>
                        <a:pt x="1604" y="1716"/>
                      </a:lnTo>
                      <a:lnTo>
                        <a:pt x="1605" y="1716"/>
                      </a:lnTo>
                      <a:lnTo>
                        <a:pt x="1601" y="1713"/>
                      </a:lnTo>
                      <a:lnTo>
                        <a:pt x="1598" y="1710"/>
                      </a:lnTo>
                      <a:lnTo>
                        <a:pt x="1595" y="1705"/>
                      </a:lnTo>
                      <a:lnTo>
                        <a:pt x="1595" y="1702"/>
                      </a:lnTo>
                      <a:lnTo>
                        <a:pt x="1596" y="1699"/>
                      </a:lnTo>
                      <a:lnTo>
                        <a:pt x="1598" y="1696"/>
                      </a:lnTo>
                      <a:lnTo>
                        <a:pt x="1599" y="1696"/>
                      </a:lnTo>
                      <a:lnTo>
                        <a:pt x="1604" y="1698"/>
                      </a:lnTo>
                      <a:lnTo>
                        <a:pt x="1604" y="1699"/>
                      </a:lnTo>
                      <a:lnTo>
                        <a:pt x="1604" y="1701"/>
                      </a:lnTo>
                      <a:lnTo>
                        <a:pt x="1604" y="1702"/>
                      </a:lnTo>
                      <a:lnTo>
                        <a:pt x="1604" y="1704"/>
                      </a:lnTo>
                      <a:lnTo>
                        <a:pt x="1607" y="1702"/>
                      </a:lnTo>
                      <a:lnTo>
                        <a:pt x="1607" y="1696"/>
                      </a:lnTo>
                      <a:lnTo>
                        <a:pt x="1605" y="1693"/>
                      </a:lnTo>
                      <a:lnTo>
                        <a:pt x="1607" y="1690"/>
                      </a:lnTo>
                      <a:lnTo>
                        <a:pt x="1608" y="1688"/>
                      </a:lnTo>
                      <a:lnTo>
                        <a:pt x="1610" y="1687"/>
                      </a:lnTo>
                      <a:lnTo>
                        <a:pt x="1613" y="1682"/>
                      </a:lnTo>
                      <a:lnTo>
                        <a:pt x="1613" y="1681"/>
                      </a:lnTo>
                      <a:lnTo>
                        <a:pt x="1613" y="1672"/>
                      </a:lnTo>
                      <a:lnTo>
                        <a:pt x="1612" y="1669"/>
                      </a:lnTo>
                      <a:lnTo>
                        <a:pt x="1610" y="1669"/>
                      </a:lnTo>
                      <a:lnTo>
                        <a:pt x="1608" y="1669"/>
                      </a:lnTo>
                      <a:lnTo>
                        <a:pt x="1605" y="1669"/>
                      </a:lnTo>
                      <a:lnTo>
                        <a:pt x="1602" y="1670"/>
                      </a:lnTo>
                      <a:lnTo>
                        <a:pt x="1599" y="1672"/>
                      </a:lnTo>
                      <a:lnTo>
                        <a:pt x="1598" y="1673"/>
                      </a:lnTo>
                      <a:lnTo>
                        <a:pt x="1596" y="1675"/>
                      </a:lnTo>
                      <a:lnTo>
                        <a:pt x="1596" y="1676"/>
                      </a:lnTo>
                      <a:lnTo>
                        <a:pt x="1598" y="1678"/>
                      </a:lnTo>
                      <a:lnTo>
                        <a:pt x="1599" y="1679"/>
                      </a:lnTo>
                      <a:lnTo>
                        <a:pt x="1599" y="1684"/>
                      </a:lnTo>
                      <a:lnTo>
                        <a:pt x="1598" y="1690"/>
                      </a:lnTo>
                      <a:lnTo>
                        <a:pt x="1596" y="1690"/>
                      </a:lnTo>
                      <a:lnTo>
                        <a:pt x="1595" y="1690"/>
                      </a:lnTo>
                      <a:lnTo>
                        <a:pt x="1590" y="1691"/>
                      </a:lnTo>
                      <a:lnTo>
                        <a:pt x="1587" y="1698"/>
                      </a:lnTo>
                      <a:lnTo>
                        <a:pt x="1586" y="1704"/>
                      </a:lnTo>
                      <a:lnTo>
                        <a:pt x="1581" y="1708"/>
                      </a:lnTo>
                      <a:lnTo>
                        <a:pt x="1580" y="1707"/>
                      </a:lnTo>
                      <a:lnTo>
                        <a:pt x="1580" y="1704"/>
                      </a:lnTo>
                      <a:lnTo>
                        <a:pt x="1580" y="1701"/>
                      </a:lnTo>
                      <a:lnTo>
                        <a:pt x="1577" y="1699"/>
                      </a:lnTo>
                      <a:lnTo>
                        <a:pt x="1575" y="1698"/>
                      </a:lnTo>
                      <a:lnTo>
                        <a:pt x="1574" y="1698"/>
                      </a:lnTo>
                      <a:lnTo>
                        <a:pt x="1572" y="1699"/>
                      </a:lnTo>
                      <a:lnTo>
                        <a:pt x="1572" y="1701"/>
                      </a:lnTo>
                      <a:lnTo>
                        <a:pt x="1565" y="1701"/>
                      </a:lnTo>
                      <a:lnTo>
                        <a:pt x="1560" y="1698"/>
                      </a:lnTo>
                      <a:lnTo>
                        <a:pt x="1560" y="1696"/>
                      </a:lnTo>
                      <a:lnTo>
                        <a:pt x="1559" y="1693"/>
                      </a:lnTo>
                      <a:lnTo>
                        <a:pt x="1559" y="1690"/>
                      </a:lnTo>
                      <a:lnTo>
                        <a:pt x="1560" y="1681"/>
                      </a:lnTo>
                      <a:lnTo>
                        <a:pt x="1562" y="1679"/>
                      </a:lnTo>
                      <a:lnTo>
                        <a:pt x="1563" y="1679"/>
                      </a:lnTo>
                      <a:lnTo>
                        <a:pt x="1565" y="1678"/>
                      </a:lnTo>
                      <a:lnTo>
                        <a:pt x="1566" y="1672"/>
                      </a:lnTo>
                      <a:lnTo>
                        <a:pt x="1566" y="1666"/>
                      </a:lnTo>
                      <a:lnTo>
                        <a:pt x="1565" y="1664"/>
                      </a:lnTo>
                      <a:lnTo>
                        <a:pt x="1565" y="1663"/>
                      </a:lnTo>
                      <a:lnTo>
                        <a:pt x="1563" y="1661"/>
                      </a:lnTo>
                      <a:lnTo>
                        <a:pt x="1559" y="1660"/>
                      </a:lnTo>
                      <a:lnTo>
                        <a:pt x="1555" y="1660"/>
                      </a:lnTo>
                      <a:lnTo>
                        <a:pt x="1552" y="1660"/>
                      </a:lnTo>
                      <a:lnTo>
                        <a:pt x="1549" y="1661"/>
                      </a:lnTo>
                      <a:lnTo>
                        <a:pt x="1548" y="1661"/>
                      </a:lnTo>
                      <a:lnTo>
                        <a:pt x="1548" y="1664"/>
                      </a:lnTo>
                      <a:lnTo>
                        <a:pt x="1548" y="1667"/>
                      </a:lnTo>
                      <a:lnTo>
                        <a:pt x="1551" y="1669"/>
                      </a:lnTo>
                      <a:lnTo>
                        <a:pt x="1552" y="1678"/>
                      </a:lnTo>
                      <a:lnTo>
                        <a:pt x="1552" y="1679"/>
                      </a:lnTo>
                      <a:lnTo>
                        <a:pt x="1549" y="1684"/>
                      </a:lnTo>
                      <a:lnTo>
                        <a:pt x="1546" y="1684"/>
                      </a:lnTo>
                      <a:lnTo>
                        <a:pt x="1537" y="1682"/>
                      </a:lnTo>
                      <a:lnTo>
                        <a:pt x="1530" y="1682"/>
                      </a:lnTo>
                      <a:lnTo>
                        <a:pt x="1522" y="1679"/>
                      </a:lnTo>
                      <a:lnTo>
                        <a:pt x="1518" y="1679"/>
                      </a:lnTo>
                      <a:lnTo>
                        <a:pt x="1515" y="1679"/>
                      </a:lnTo>
                      <a:lnTo>
                        <a:pt x="1513" y="1684"/>
                      </a:lnTo>
                      <a:lnTo>
                        <a:pt x="1513" y="1687"/>
                      </a:lnTo>
                      <a:lnTo>
                        <a:pt x="1519" y="1691"/>
                      </a:lnTo>
                      <a:lnTo>
                        <a:pt x="1519" y="1693"/>
                      </a:lnTo>
                      <a:lnTo>
                        <a:pt x="1524" y="1693"/>
                      </a:lnTo>
                      <a:lnTo>
                        <a:pt x="1525" y="1696"/>
                      </a:lnTo>
                      <a:lnTo>
                        <a:pt x="1524" y="1702"/>
                      </a:lnTo>
                      <a:lnTo>
                        <a:pt x="1522" y="1710"/>
                      </a:lnTo>
                      <a:lnTo>
                        <a:pt x="1521" y="1711"/>
                      </a:lnTo>
                      <a:lnTo>
                        <a:pt x="1519" y="1711"/>
                      </a:lnTo>
                      <a:lnTo>
                        <a:pt x="1518" y="1710"/>
                      </a:lnTo>
                      <a:lnTo>
                        <a:pt x="1516" y="1707"/>
                      </a:lnTo>
                      <a:lnTo>
                        <a:pt x="1518" y="1704"/>
                      </a:lnTo>
                      <a:lnTo>
                        <a:pt x="1516" y="1701"/>
                      </a:lnTo>
                      <a:lnTo>
                        <a:pt x="1515" y="1701"/>
                      </a:lnTo>
                      <a:lnTo>
                        <a:pt x="1515" y="1699"/>
                      </a:lnTo>
                      <a:lnTo>
                        <a:pt x="1510" y="1695"/>
                      </a:lnTo>
                      <a:lnTo>
                        <a:pt x="1510" y="1690"/>
                      </a:lnTo>
                      <a:lnTo>
                        <a:pt x="1512" y="1687"/>
                      </a:lnTo>
                      <a:lnTo>
                        <a:pt x="1512" y="1685"/>
                      </a:lnTo>
                      <a:lnTo>
                        <a:pt x="1510" y="1684"/>
                      </a:lnTo>
                      <a:lnTo>
                        <a:pt x="1509" y="1684"/>
                      </a:lnTo>
                      <a:lnTo>
                        <a:pt x="1507" y="1684"/>
                      </a:lnTo>
                      <a:lnTo>
                        <a:pt x="1504" y="1684"/>
                      </a:lnTo>
                      <a:lnTo>
                        <a:pt x="1502" y="1684"/>
                      </a:lnTo>
                      <a:lnTo>
                        <a:pt x="1502" y="1685"/>
                      </a:lnTo>
                      <a:lnTo>
                        <a:pt x="1496" y="1690"/>
                      </a:lnTo>
                      <a:lnTo>
                        <a:pt x="1493" y="1688"/>
                      </a:lnTo>
                      <a:lnTo>
                        <a:pt x="1493" y="1687"/>
                      </a:lnTo>
                      <a:lnTo>
                        <a:pt x="1484" y="1685"/>
                      </a:lnTo>
                      <a:lnTo>
                        <a:pt x="1483" y="1685"/>
                      </a:lnTo>
                      <a:lnTo>
                        <a:pt x="1480" y="1679"/>
                      </a:lnTo>
                      <a:lnTo>
                        <a:pt x="1475" y="1673"/>
                      </a:lnTo>
                      <a:lnTo>
                        <a:pt x="1472" y="1670"/>
                      </a:lnTo>
                      <a:lnTo>
                        <a:pt x="1468" y="1667"/>
                      </a:lnTo>
                      <a:lnTo>
                        <a:pt x="1462" y="1663"/>
                      </a:lnTo>
                      <a:lnTo>
                        <a:pt x="1462" y="1661"/>
                      </a:lnTo>
                      <a:lnTo>
                        <a:pt x="1454" y="1655"/>
                      </a:lnTo>
                      <a:lnTo>
                        <a:pt x="1445" y="1652"/>
                      </a:lnTo>
                      <a:lnTo>
                        <a:pt x="1440" y="1651"/>
                      </a:lnTo>
                      <a:lnTo>
                        <a:pt x="1437" y="1649"/>
                      </a:lnTo>
                      <a:lnTo>
                        <a:pt x="1430" y="1649"/>
                      </a:lnTo>
                      <a:lnTo>
                        <a:pt x="1428" y="1651"/>
                      </a:lnTo>
                      <a:lnTo>
                        <a:pt x="1425" y="1652"/>
                      </a:lnTo>
                      <a:lnTo>
                        <a:pt x="1424" y="1654"/>
                      </a:lnTo>
                      <a:lnTo>
                        <a:pt x="1424" y="1655"/>
                      </a:lnTo>
                      <a:lnTo>
                        <a:pt x="1421" y="1655"/>
                      </a:lnTo>
                      <a:lnTo>
                        <a:pt x="1413" y="1655"/>
                      </a:lnTo>
                      <a:lnTo>
                        <a:pt x="1410" y="1654"/>
                      </a:lnTo>
                      <a:lnTo>
                        <a:pt x="1407" y="1652"/>
                      </a:lnTo>
                      <a:lnTo>
                        <a:pt x="1406" y="1651"/>
                      </a:lnTo>
                      <a:lnTo>
                        <a:pt x="1401" y="1648"/>
                      </a:lnTo>
                      <a:lnTo>
                        <a:pt x="1400" y="1646"/>
                      </a:lnTo>
                      <a:lnTo>
                        <a:pt x="1396" y="1646"/>
                      </a:lnTo>
                      <a:lnTo>
                        <a:pt x="1390" y="1638"/>
                      </a:lnTo>
                      <a:lnTo>
                        <a:pt x="1389" y="1635"/>
                      </a:lnTo>
                      <a:lnTo>
                        <a:pt x="1386" y="1631"/>
                      </a:lnTo>
                      <a:lnTo>
                        <a:pt x="1387" y="1626"/>
                      </a:lnTo>
                      <a:lnTo>
                        <a:pt x="1387" y="1625"/>
                      </a:lnTo>
                      <a:lnTo>
                        <a:pt x="1392" y="1619"/>
                      </a:lnTo>
                      <a:lnTo>
                        <a:pt x="1392" y="1617"/>
                      </a:lnTo>
                      <a:lnTo>
                        <a:pt x="1392" y="1614"/>
                      </a:lnTo>
                      <a:lnTo>
                        <a:pt x="1392" y="1613"/>
                      </a:lnTo>
                      <a:lnTo>
                        <a:pt x="1396" y="1608"/>
                      </a:lnTo>
                      <a:lnTo>
                        <a:pt x="1396" y="1607"/>
                      </a:lnTo>
                      <a:lnTo>
                        <a:pt x="1400" y="1607"/>
                      </a:lnTo>
                      <a:lnTo>
                        <a:pt x="1401" y="1607"/>
                      </a:lnTo>
                      <a:lnTo>
                        <a:pt x="1409" y="1610"/>
                      </a:lnTo>
                      <a:lnTo>
                        <a:pt x="1415" y="1613"/>
                      </a:lnTo>
                      <a:lnTo>
                        <a:pt x="1416" y="1613"/>
                      </a:lnTo>
                      <a:lnTo>
                        <a:pt x="1418" y="1613"/>
                      </a:lnTo>
                      <a:lnTo>
                        <a:pt x="1421" y="1613"/>
                      </a:lnTo>
                      <a:lnTo>
                        <a:pt x="1434" y="1608"/>
                      </a:lnTo>
                      <a:lnTo>
                        <a:pt x="1445" y="1605"/>
                      </a:lnTo>
                      <a:lnTo>
                        <a:pt x="1448" y="1602"/>
                      </a:lnTo>
                      <a:lnTo>
                        <a:pt x="1451" y="1601"/>
                      </a:lnTo>
                      <a:lnTo>
                        <a:pt x="1453" y="1599"/>
                      </a:lnTo>
                      <a:lnTo>
                        <a:pt x="1460" y="1599"/>
                      </a:lnTo>
                      <a:lnTo>
                        <a:pt x="1465" y="1602"/>
                      </a:lnTo>
                      <a:lnTo>
                        <a:pt x="1466" y="1607"/>
                      </a:lnTo>
                      <a:lnTo>
                        <a:pt x="1466" y="1608"/>
                      </a:lnTo>
                      <a:lnTo>
                        <a:pt x="1466" y="1610"/>
                      </a:lnTo>
                      <a:lnTo>
                        <a:pt x="1466" y="1611"/>
                      </a:lnTo>
                      <a:lnTo>
                        <a:pt x="1469" y="1613"/>
                      </a:lnTo>
                      <a:lnTo>
                        <a:pt x="1478" y="1616"/>
                      </a:lnTo>
                      <a:lnTo>
                        <a:pt x="1483" y="1616"/>
                      </a:lnTo>
                      <a:lnTo>
                        <a:pt x="1487" y="1617"/>
                      </a:lnTo>
                      <a:lnTo>
                        <a:pt x="1489" y="1619"/>
                      </a:lnTo>
                      <a:lnTo>
                        <a:pt x="1490" y="1620"/>
                      </a:lnTo>
                      <a:lnTo>
                        <a:pt x="1492" y="1622"/>
                      </a:lnTo>
                      <a:lnTo>
                        <a:pt x="1496" y="1623"/>
                      </a:lnTo>
                      <a:lnTo>
                        <a:pt x="1499" y="1623"/>
                      </a:lnTo>
                      <a:lnTo>
                        <a:pt x="1504" y="1623"/>
                      </a:lnTo>
                      <a:lnTo>
                        <a:pt x="1507" y="1623"/>
                      </a:lnTo>
                      <a:lnTo>
                        <a:pt x="1509" y="1623"/>
                      </a:lnTo>
                      <a:lnTo>
                        <a:pt x="1509" y="1625"/>
                      </a:lnTo>
                      <a:lnTo>
                        <a:pt x="1510" y="1625"/>
                      </a:lnTo>
                      <a:lnTo>
                        <a:pt x="1513" y="1626"/>
                      </a:lnTo>
                      <a:lnTo>
                        <a:pt x="1516" y="1628"/>
                      </a:lnTo>
                      <a:lnTo>
                        <a:pt x="1518" y="1628"/>
                      </a:lnTo>
                      <a:lnTo>
                        <a:pt x="1518" y="1631"/>
                      </a:lnTo>
                      <a:lnTo>
                        <a:pt x="1524" y="1637"/>
                      </a:lnTo>
                      <a:lnTo>
                        <a:pt x="1528" y="1642"/>
                      </a:lnTo>
                      <a:lnTo>
                        <a:pt x="1531" y="1643"/>
                      </a:lnTo>
                      <a:lnTo>
                        <a:pt x="1530" y="1645"/>
                      </a:lnTo>
                      <a:lnTo>
                        <a:pt x="1528" y="1646"/>
                      </a:lnTo>
                      <a:lnTo>
                        <a:pt x="1528" y="1654"/>
                      </a:lnTo>
                      <a:lnTo>
                        <a:pt x="1528" y="1657"/>
                      </a:lnTo>
                      <a:lnTo>
                        <a:pt x="1527" y="1660"/>
                      </a:lnTo>
                      <a:lnTo>
                        <a:pt x="1527" y="1661"/>
                      </a:lnTo>
                      <a:lnTo>
                        <a:pt x="1524" y="1666"/>
                      </a:lnTo>
                      <a:lnTo>
                        <a:pt x="1522" y="1667"/>
                      </a:lnTo>
                      <a:lnTo>
                        <a:pt x="1521" y="1667"/>
                      </a:lnTo>
                      <a:lnTo>
                        <a:pt x="1518" y="1670"/>
                      </a:lnTo>
                      <a:lnTo>
                        <a:pt x="1519" y="1672"/>
                      </a:lnTo>
                      <a:lnTo>
                        <a:pt x="1525" y="1673"/>
                      </a:lnTo>
                      <a:lnTo>
                        <a:pt x="1527" y="1673"/>
                      </a:lnTo>
                      <a:lnTo>
                        <a:pt x="1528" y="1672"/>
                      </a:lnTo>
                      <a:lnTo>
                        <a:pt x="1528" y="1670"/>
                      </a:lnTo>
                      <a:lnTo>
                        <a:pt x="1530" y="1669"/>
                      </a:lnTo>
                      <a:lnTo>
                        <a:pt x="1528" y="1667"/>
                      </a:lnTo>
                      <a:lnTo>
                        <a:pt x="1530" y="1667"/>
                      </a:lnTo>
                      <a:lnTo>
                        <a:pt x="1533" y="1664"/>
                      </a:lnTo>
                      <a:lnTo>
                        <a:pt x="1534" y="1664"/>
                      </a:lnTo>
                      <a:lnTo>
                        <a:pt x="1534" y="1666"/>
                      </a:lnTo>
                      <a:lnTo>
                        <a:pt x="1534" y="1669"/>
                      </a:lnTo>
                      <a:lnTo>
                        <a:pt x="1536" y="1669"/>
                      </a:lnTo>
                      <a:lnTo>
                        <a:pt x="1539" y="1670"/>
                      </a:lnTo>
                      <a:lnTo>
                        <a:pt x="1539" y="1669"/>
                      </a:lnTo>
                      <a:lnTo>
                        <a:pt x="1540" y="1661"/>
                      </a:lnTo>
                      <a:lnTo>
                        <a:pt x="1546" y="1657"/>
                      </a:lnTo>
                      <a:lnTo>
                        <a:pt x="1549" y="1651"/>
                      </a:lnTo>
                      <a:lnTo>
                        <a:pt x="1549" y="1649"/>
                      </a:lnTo>
                      <a:lnTo>
                        <a:pt x="1551" y="1648"/>
                      </a:lnTo>
                      <a:lnTo>
                        <a:pt x="1552" y="1648"/>
                      </a:lnTo>
                      <a:lnTo>
                        <a:pt x="1557" y="1649"/>
                      </a:lnTo>
                      <a:lnTo>
                        <a:pt x="1563" y="1651"/>
                      </a:lnTo>
                      <a:lnTo>
                        <a:pt x="1566" y="1652"/>
                      </a:lnTo>
                      <a:lnTo>
                        <a:pt x="1571" y="1654"/>
                      </a:lnTo>
                      <a:lnTo>
                        <a:pt x="1572" y="1655"/>
                      </a:lnTo>
                      <a:lnTo>
                        <a:pt x="1571" y="1657"/>
                      </a:lnTo>
                      <a:lnTo>
                        <a:pt x="1572" y="1657"/>
                      </a:lnTo>
                      <a:lnTo>
                        <a:pt x="1574" y="1660"/>
                      </a:lnTo>
                      <a:lnTo>
                        <a:pt x="1578" y="1664"/>
                      </a:lnTo>
                      <a:lnTo>
                        <a:pt x="1584" y="1667"/>
                      </a:lnTo>
                      <a:lnTo>
                        <a:pt x="1587" y="1667"/>
                      </a:lnTo>
                      <a:lnTo>
                        <a:pt x="1590" y="1666"/>
                      </a:lnTo>
                      <a:lnTo>
                        <a:pt x="1592" y="1663"/>
                      </a:lnTo>
                      <a:lnTo>
                        <a:pt x="1592" y="1661"/>
                      </a:lnTo>
                      <a:lnTo>
                        <a:pt x="1590" y="1661"/>
                      </a:lnTo>
                      <a:lnTo>
                        <a:pt x="1589" y="1660"/>
                      </a:lnTo>
                      <a:lnTo>
                        <a:pt x="1590" y="1658"/>
                      </a:lnTo>
                      <a:lnTo>
                        <a:pt x="1592" y="1658"/>
                      </a:lnTo>
                      <a:lnTo>
                        <a:pt x="1593" y="1658"/>
                      </a:lnTo>
                      <a:lnTo>
                        <a:pt x="1604" y="1661"/>
                      </a:lnTo>
                      <a:lnTo>
                        <a:pt x="1605" y="1663"/>
                      </a:lnTo>
                      <a:lnTo>
                        <a:pt x="1608" y="1663"/>
                      </a:lnTo>
                      <a:lnTo>
                        <a:pt x="1612" y="1663"/>
                      </a:lnTo>
                      <a:lnTo>
                        <a:pt x="1616" y="1661"/>
                      </a:lnTo>
                      <a:lnTo>
                        <a:pt x="1622" y="1658"/>
                      </a:lnTo>
                      <a:lnTo>
                        <a:pt x="1628" y="1657"/>
                      </a:lnTo>
                      <a:lnTo>
                        <a:pt x="1630" y="1657"/>
                      </a:lnTo>
                      <a:lnTo>
                        <a:pt x="1634" y="1657"/>
                      </a:lnTo>
                      <a:lnTo>
                        <a:pt x="1637" y="1657"/>
                      </a:lnTo>
                      <a:lnTo>
                        <a:pt x="1640" y="1657"/>
                      </a:lnTo>
                      <a:lnTo>
                        <a:pt x="1651" y="1655"/>
                      </a:lnTo>
                      <a:lnTo>
                        <a:pt x="1661" y="1654"/>
                      </a:lnTo>
                      <a:lnTo>
                        <a:pt x="1668" y="1652"/>
                      </a:lnTo>
                      <a:lnTo>
                        <a:pt x="1672" y="1651"/>
                      </a:lnTo>
                      <a:lnTo>
                        <a:pt x="1678" y="1652"/>
                      </a:lnTo>
                      <a:lnTo>
                        <a:pt x="1683" y="1652"/>
                      </a:lnTo>
                      <a:lnTo>
                        <a:pt x="1690" y="1652"/>
                      </a:lnTo>
                      <a:lnTo>
                        <a:pt x="1692" y="1652"/>
                      </a:lnTo>
                      <a:lnTo>
                        <a:pt x="1701" y="1654"/>
                      </a:lnTo>
                      <a:lnTo>
                        <a:pt x="1710" y="1655"/>
                      </a:lnTo>
                      <a:lnTo>
                        <a:pt x="1714" y="1654"/>
                      </a:lnTo>
                      <a:lnTo>
                        <a:pt x="1721" y="1654"/>
                      </a:lnTo>
                      <a:lnTo>
                        <a:pt x="1724" y="1655"/>
                      </a:lnTo>
                      <a:lnTo>
                        <a:pt x="1728" y="1658"/>
                      </a:lnTo>
                      <a:lnTo>
                        <a:pt x="1734" y="1660"/>
                      </a:lnTo>
                      <a:lnTo>
                        <a:pt x="1739" y="1661"/>
                      </a:lnTo>
                      <a:lnTo>
                        <a:pt x="1749" y="1667"/>
                      </a:lnTo>
                      <a:lnTo>
                        <a:pt x="1754" y="1670"/>
                      </a:lnTo>
                      <a:lnTo>
                        <a:pt x="1761" y="1673"/>
                      </a:lnTo>
                      <a:lnTo>
                        <a:pt x="1761" y="1675"/>
                      </a:lnTo>
                      <a:lnTo>
                        <a:pt x="1760" y="1676"/>
                      </a:lnTo>
                      <a:lnTo>
                        <a:pt x="1761" y="1679"/>
                      </a:lnTo>
                      <a:lnTo>
                        <a:pt x="1763" y="1681"/>
                      </a:lnTo>
                      <a:lnTo>
                        <a:pt x="1771" y="1687"/>
                      </a:lnTo>
                      <a:lnTo>
                        <a:pt x="1771" y="1690"/>
                      </a:lnTo>
                      <a:lnTo>
                        <a:pt x="1772" y="1690"/>
                      </a:lnTo>
                      <a:lnTo>
                        <a:pt x="1774" y="1691"/>
                      </a:lnTo>
                      <a:lnTo>
                        <a:pt x="1775" y="1690"/>
                      </a:lnTo>
                      <a:lnTo>
                        <a:pt x="1787" y="1693"/>
                      </a:lnTo>
                      <a:lnTo>
                        <a:pt x="1789" y="1695"/>
                      </a:lnTo>
                      <a:lnTo>
                        <a:pt x="1789" y="1696"/>
                      </a:lnTo>
                      <a:lnTo>
                        <a:pt x="1787" y="1702"/>
                      </a:lnTo>
                      <a:lnTo>
                        <a:pt x="1787" y="1704"/>
                      </a:lnTo>
                      <a:lnTo>
                        <a:pt x="1784" y="1705"/>
                      </a:lnTo>
                      <a:lnTo>
                        <a:pt x="1783" y="1707"/>
                      </a:lnTo>
                      <a:lnTo>
                        <a:pt x="1783" y="1705"/>
                      </a:lnTo>
                      <a:lnTo>
                        <a:pt x="1781" y="1705"/>
                      </a:lnTo>
                      <a:lnTo>
                        <a:pt x="1775" y="1702"/>
                      </a:lnTo>
                      <a:lnTo>
                        <a:pt x="1769" y="1707"/>
                      </a:lnTo>
                      <a:lnTo>
                        <a:pt x="1767" y="1708"/>
                      </a:lnTo>
                      <a:lnTo>
                        <a:pt x="1766" y="1710"/>
                      </a:lnTo>
                      <a:lnTo>
                        <a:pt x="1766" y="1711"/>
                      </a:lnTo>
                      <a:lnTo>
                        <a:pt x="1766" y="1726"/>
                      </a:lnTo>
                      <a:lnTo>
                        <a:pt x="1771" y="1726"/>
                      </a:lnTo>
                      <a:lnTo>
                        <a:pt x="1772" y="1729"/>
                      </a:lnTo>
                      <a:lnTo>
                        <a:pt x="1774" y="1735"/>
                      </a:lnTo>
                      <a:lnTo>
                        <a:pt x="1774" y="1737"/>
                      </a:lnTo>
                      <a:lnTo>
                        <a:pt x="1775" y="1735"/>
                      </a:lnTo>
                      <a:lnTo>
                        <a:pt x="1775" y="1734"/>
                      </a:lnTo>
                      <a:lnTo>
                        <a:pt x="1775" y="1732"/>
                      </a:lnTo>
                      <a:lnTo>
                        <a:pt x="1775" y="1731"/>
                      </a:lnTo>
                      <a:lnTo>
                        <a:pt x="1774" y="1725"/>
                      </a:lnTo>
                      <a:lnTo>
                        <a:pt x="1781" y="1716"/>
                      </a:lnTo>
                      <a:lnTo>
                        <a:pt x="1784" y="1716"/>
                      </a:lnTo>
                      <a:lnTo>
                        <a:pt x="1786" y="1719"/>
                      </a:lnTo>
                      <a:lnTo>
                        <a:pt x="1789" y="1723"/>
                      </a:lnTo>
                      <a:lnTo>
                        <a:pt x="1793" y="1726"/>
                      </a:lnTo>
                      <a:lnTo>
                        <a:pt x="1795" y="1726"/>
                      </a:lnTo>
                      <a:lnTo>
                        <a:pt x="1796" y="1728"/>
                      </a:lnTo>
                      <a:lnTo>
                        <a:pt x="1798" y="1729"/>
                      </a:lnTo>
                      <a:lnTo>
                        <a:pt x="1798" y="1731"/>
                      </a:lnTo>
                      <a:lnTo>
                        <a:pt x="1796" y="1734"/>
                      </a:lnTo>
                      <a:lnTo>
                        <a:pt x="1795" y="1735"/>
                      </a:lnTo>
                      <a:lnTo>
                        <a:pt x="1793" y="1741"/>
                      </a:lnTo>
                      <a:lnTo>
                        <a:pt x="1798" y="1744"/>
                      </a:lnTo>
                      <a:lnTo>
                        <a:pt x="1798" y="1749"/>
                      </a:lnTo>
                      <a:lnTo>
                        <a:pt x="1801" y="1752"/>
                      </a:lnTo>
                      <a:lnTo>
                        <a:pt x="1801" y="1754"/>
                      </a:lnTo>
                      <a:lnTo>
                        <a:pt x="1804" y="1754"/>
                      </a:lnTo>
                      <a:lnTo>
                        <a:pt x="1804" y="1752"/>
                      </a:lnTo>
                      <a:lnTo>
                        <a:pt x="1804" y="1749"/>
                      </a:lnTo>
                      <a:lnTo>
                        <a:pt x="1804" y="1746"/>
                      </a:lnTo>
                      <a:lnTo>
                        <a:pt x="1804" y="1744"/>
                      </a:lnTo>
                      <a:lnTo>
                        <a:pt x="1808" y="1746"/>
                      </a:lnTo>
                      <a:lnTo>
                        <a:pt x="1810" y="1743"/>
                      </a:lnTo>
                      <a:lnTo>
                        <a:pt x="1808" y="1740"/>
                      </a:lnTo>
                      <a:lnTo>
                        <a:pt x="1807" y="1734"/>
                      </a:lnTo>
                      <a:lnTo>
                        <a:pt x="1807" y="1729"/>
                      </a:lnTo>
                      <a:lnTo>
                        <a:pt x="1804" y="1725"/>
                      </a:lnTo>
                      <a:lnTo>
                        <a:pt x="1802" y="1720"/>
                      </a:lnTo>
                      <a:lnTo>
                        <a:pt x="1805" y="1717"/>
                      </a:lnTo>
                      <a:lnTo>
                        <a:pt x="1807" y="1717"/>
                      </a:lnTo>
                      <a:lnTo>
                        <a:pt x="1807" y="1716"/>
                      </a:lnTo>
                      <a:lnTo>
                        <a:pt x="1808" y="1716"/>
                      </a:lnTo>
                      <a:lnTo>
                        <a:pt x="1808" y="1714"/>
                      </a:lnTo>
                      <a:lnTo>
                        <a:pt x="1807" y="1713"/>
                      </a:lnTo>
                      <a:lnTo>
                        <a:pt x="1805" y="1713"/>
                      </a:lnTo>
                      <a:lnTo>
                        <a:pt x="1804" y="1713"/>
                      </a:lnTo>
                      <a:lnTo>
                        <a:pt x="1807" y="1711"/>
                      </a:lnTo>
                      <a:lnTo>
                        <a:pt x="1819" y="1708"/>
                      </a:lnTo>
                      <a:lnTo>
                        <a:pt x="1820" y="1707"/>
                      </a:lnTo>
                      <a:lnTo>
                        <a:pt x="1827" y="1704"/>
                      </a:lnTo>
                      <a:lnTo>
                        <a:pt x="1836" y="1699"/>
                      </a:lnTo>
                      <a:lnTo>
                        <a:pt x="1840" y="1696"/>
                      </a:lnTo>
                      <a:lnTo>
                        <a:pt x="1843" y="1695"/>
                      </a:lnTo>
                      <a:lnTo>
                        <a:pt x="1848" y="1693"/>
                      </a:lnTo>
                      <a:lnTo>
                        <a:pt x="1849" y="1693"/>
                      </a:lnTo>
                      <a:lnTo>
                        <a:pt x="1852" y="1693"/>
                      </a:lnTo>
                      <a:lnTo>
                        <a:pt x="1857" y="1693"/>
                      </a:lnTo>
                      <a:lnTo>
                        <a:pt x="1863" y="1693"/>
                      </a:lnTo>
                      <a:lnTo>
                        <a:pt x="1864" y="1693"/>
                      </a:lnTo>
                      <a:lnTo>
                        <a:pt x="1866" y="1691"/>
                      </a:lnTo>
                      <a:lnTo>
                        <a:pt x="1872" y="1691"/>
                      </a:lnTo>
                      <a:lnTo>
                        <a:pt x="1877" y="1693"/>
                      </a:lnTo>
                      <a:lnTo>
                        <a:pt x="1886" y="1695"/>
                      </a:lnTo>
                      <a:lnTo>
                        <a:pt x="1889" y="1695"/>
                      </a:lnTo>
                      <a:lnTo>
                        <a:pt x="1892" y="1695"/>
                      </a:lnTo>
                      <a:lnTo>
                        <a:pt x="1905" y="1693"/>
                      </a:lnTo>
                      <a:lnTo>
                        <a:pt x="1907" y="1693"/>
                      </a:lnTo>
                      <a:lnTo>
                        <a:pt x="1923" y="1698"/>
                      </a:lnTo>
                      <a:lnTo>
                        <a:pt x="1933" y="1699"/>
                      </a:lnTo>
                      <a:lnTo>
                        <a:pt x="1939" y="1704"/>
                      </a:lnTo>
                      <a:lnTo>
                        <a:pt x="1945" y="1705"/>
                      </a:lnTo>
                      <a:lnTo>
                        <a:pt x="1949" y="1707"/>
                      </a:lnTo>
                      <a:lnTo>
                        <a:pt x="1955" y="1705"/>
                      </a:lnTo>
                      <a:lnTo>
                        <a:pt x="1957" y="1704"/>
                      </a:lnTo>
                      <a:lnTo>
                        <a:pt x="1958" y="1704"/>
                      </a:lnTo>
                      <a:lnTo>
                        <a:pt x="1969" y="1705"/>
                      </a:lnTo>
                      <a:lnTo>
                        <a:pt x="1973" y="1705"/>
                      </a:lnTo>
                      <a:lnTo>
                        <a:pt x="1975" y="1707"/>
                      </a:lnTo>
                      <a:lnTo>
                        <a:pt x="1979" y="1707"/>
                      </a:lnTo>
                      <a:lnTo>
                        <a:pt x="1983" y="1707"/>
                      </a:lnTo>
                      <a:lnTo>
                        <a:pt x="1989" y="1707"/>
                      </a:lnTo>
                      <a:lnTo>
                        <a:pt x="1989" y="1710"/>
                      </a:lnTo>
                      <a:lnTo>
                        <a:pt x="1989" y="1713"/>
                      </a:lnTo>
                      <a:lnTo>
                        <a:pt x="1989" y="1714"/>
                      </a:lnTo>
                      <a:lnTo>
                        <a:pt x="1989" y="1717"/>
                      </a:lnTo>
                      <a:lnTo>
                        <a:pt x="1990" y="1719"/>
                      </a:lnTo>
                      <a:lnTo>
                        <a:pt x="1993" y="1723"/>
                      </a:lnTo>
                      <a:lnTo>
                        <a:pt x="2001" y="1729"/>
                      </a:lnTo>
                      <a:lnTo>
                        <a:pt x="2005" y="1728"/>
                      </a:lnTo>
                      <a:lnTo>
                        <a:pt x="2007" y="1725"/>
                      </a:lnTo>
                      <a:lnTo>
                        <a:pt x="2008" y="1723"/>
                      </a:lnTo>
                      <a:lnTo>
                        <a:pt x="2008" y="1722"/>
                      </a:lnTo>
                      <a:lnTo>
                        <a:pt x="2013" y="1711"/>
                      </a:lnTo>
                      <a:lnTo>
                        <a:pt x="2019" y="1705"/>
                      </a:lnTo>
                      <a:lnTo>
                        <a:pt x="2025" y="1702"/>
                      </a:lnTo>
                      <a:lnTo>
                        <a:pt x="2029" y="1699"/>
                      </a:lnTo>
                      <a:lnTo>
                        <a:pt x="2046" y="1695"/>
                      </a:lnTo>
                      <a:lnTo>
                        <a:pt x="2055" y="1693"/>
                      </a:lnTo>
                      <a:lnTo>
                        <a:pt x="2064" y="1690"/>
                      </a:lnTo>
                      <a:lnTo>
                        <a:pt x="2067" y="1690"/>
                      </a:lnTo>
                      <a:lnTo>
                        <a:pt x="2079" y="1691"/>
                      </a:lnTo>
                      <a:lnTo>
                        <a:pt x="2087" y="1693"/>
                      </a:lnTo>
                      <a:lnTo>
                        <a:pt x="2095" y="1693"/>
                      </a:lnTo>
                      <a:lnTo>
                        <a:pt x="2096" y="1693"/>
                      </a:lnTo>
                      <a:lnTo>
                        <a:pt x="2098" y="1695"/>
                      </a:lnTo>
                      <a:lnTo>
                        <a:pt x="2101" y="1695"/>
                      </a:lnTo>
                      <a:lnTo>
                        <a:pt x="2102" y="1695"/>
                      </a:lnTo>
                      <a:lnTo>
                        <a:pt x="2108" y="1691"/>
                      </a:lnTo>
                      <a:lnTo>
                        <a:pt x="2111" y="1690"/>
                      </a:lnTo>
                      <a:lnTo>
                        <a:pt x="2113" y="1690"/>
                      </a:lnTo>
                      <a:lnTo>
                        <a:pt x="2128" y="1690"/>
                      </a:lnTo>
                      <a:lnTo>
                        <a:pt x="2129" y="1690"/>
                      </a:lnTo>
                      <a:lnTo>
                        <a:pt x="2135" y="1693"/>
                      </a:lnTo>
                      <a:lnTo>
                        <a:pt x="2137" y="1693"/>
                      </a:lnTo>
                      <a:lnTo>
                        <a:pt x="2135" y="1695"/>
                      </a:lnTo>
                      <a:lnTo>
                        <a:pt x="2134" y="1696"/>
                      </a:lnTo>
                      <a:lnTo>
                        <a:pt x="2132" y="1702"/>
                      </a:lnTo>
                      <a:lnTo>
                        <a:pt x="2132" y="1705"/>
                      </a:lnTo>
                      <a:lnTo>
                        <a:pt x="2134" y="1707"/>
                      </a:lnTo>
                      <a:lnTo>
                        <a:pt x="2138" y="1705"/>
                      </a:lnTo>
                      <a:lnTo>
                        <a:pt x="2138" y="1704"/>
                      </a:lnTo>
                      <a:lnTo>
                        <a:pt x="2143" y="1696"/>
                      </a:lnTo>
                      <a:lnTo>
                        <a:pt x="2146" y="1693"/>
                      </a:lnTo>
                      <a:lnTo>
                        <a:pt x="2146" y="1691"/>
                      </a:lnTo>
                      <a:lnTo>
                        <a:pt x="2143" y="1688"/>
                      </a:lnTo>
                      <a:lnTo>
                        <a:pt x="2140" y="1688"/>
                      </a:lnTo>
                      <a:lnTo>
                        <a:pt x="2140" y="1687"/>
                      </a:lnTo>
                      <a:lnTo>
                        <a:pt x="2142" y="1684"/>
                      </a:lnTo>
                      <a:lnTo>
                        <a:pt x="2151" y="1675"/>
                      </a:lnTo>
                      <a:lnTo>
                        <a:pt x="2157" y="1670"/>
                      </a:lnTo>
                      <a:lnTo>
                        <a:pt x="2169" y="1661"/>
                      </a:lnTo>
                      <a:lnTo>
                        <a:pt x="2178" y="1652"/>
                      </a:lnTo>
                      <a:lnTo>
                        <a:pt x="2185" y="1643"/>
                      </a:lnTo>
                      <a:lnTo>
                        <a:pt x="2193" y="1638"/>
                      </a:lnTo>
                      <a:lnTo>
                        <a:pt x="2196" y="1635"/>
                      </a:lnTo>
                      <a:lnTo>
                        <a:pt x="2198" y="1634"/>
                      </a:lnTo>
                      <a:lnTo>
                        <a:pt x="2201" y="1634"/>
                      </a:lnTo>
                      <a:lnTo>
                        <a:pt x="2204" y="1634"/>
                      </a:lnTo>
                      <a:lnTo>
                        <a:pt x="2205" y="1634"/>
                      </a:lnTo>
                      <a:lnTo>
                        <a:pt x="2205" y="1635"/>
                      </a:lnTo>
                      <a:lnTo>
                        <a:pt x="2213" y="1638"/>
                      </a:lnTo>
                      <a:lnTo>
                        <a:pt x="2214" y="1638"/>
                      </a:lnTo>
                      <a:lnTo>
                        <a:pt x="2220" y="1635"/>
                      </a:lnTo>
                      <a:lnTo>
                        <a:pt x="2220" y="1634"/>
                      </a:lnTo>
                      <a:lnTo>
                        <a:pt x="2219" y="1632"/>
                      </a:lnTo>
                      <a:lnTo>
                        <a:pt x="2216" y="1634"/>
                      </a:lnTo>
                      <a:lnTo>
                        <a:pt x="2214" y="1632"/>
                      </a:lnTo>
                      <a:lnTo>
                        <a:pt x="2214" y="1631"/>
                      </a:lnTo>
                      <a:lnTo>
                        <a:pt x="2213" y="1623"/>
                      </a:lnTo>
                      <a:lnTo>
                        <a:pt x="2213" y="1620"/>
                      </a:lnTo>
                      <a:lnTo>
                        <a:pt x="2214" y="1619"/>
                      </a:lnTo>
                      <a:lnTo>
                        <a:pt x="2216" y="1616"/>
                      </a:lnTo>
                      <a:lnTo>
                        <a:pt x="2219" y="1613"/>
                      </a:lnTo>
                      <a:lnTo>
                        <a:pt x="2225" y="1607"/>
                      </a:lnTo>
                      <a:lnTo>
                        <a:pt x="2228" y="1605"/>
                      </a:lnTo>
                      <a:lnTo>
                        <a:pt x="2235" y="1601"/>
                      </a:lnTo>
                      <a:lnTo>
                        <a:pt x="2237" y="1599"/>
                      </a:lnTo>
                      <a:lnTo>
                        <a:pt x="2240" y="1599"/>
                      </a:lnTo>
                      <a:lnTo>
                        <a:pt x="2241" y="1598"/>
                      </a:lnTo>
                      <a:lnTo>
                        <a:pt x="2248" y="1599"/>
                      </a:lnTo>
                      <a:lnTo>
                        <a:pt x="2249" y="1599"/>
                      </a:lnTo>
                      <a:lnTo>
                        <a:pt x="2254" y="1599"/>
                      </a:lnTo>
                      <a:lnTo>
                        <a:pt x="2255" y="1599"/>
                      </a:lnTo>
                      <a:lnTo>
                        <a:pt x="2261" y="1596"/>
                      </a:lnTo>
                      <a:lnTo>
                        <a:pt x="2263" y="1596"/>
                      </a:lnTo>
                      <a:lnTo>
                        <a:pt x="2264" y="1595"/>
                      </a:lnTo>
                      <a:lnTo>
                        <a:pt x="2273" y="1595"/>
                      </a:lnTo>
                      <a:lnTo>
                        <a:pt x="2284" y="1595"/>
                      </a:lnTo>
                      <a:lnTo>
                        <a:pt x="2285" y="1593"/>
                      </a:lnTo>
                      <a:lnTo>
                        <a:pt x="2297" y="1585"/>
                      </a:lnTo>
                      <a:lnTo>
                        <a:pt x="2301" y="1582"/>
                      </a:lnTo>
                      <a:lnTo>
                        <a:pt x="2301" y="1581"/>
                      </a:lnTo>
                      <a:lnTo>
                        <a:pt x="2302" y="1579"/>
                      </a:lnTo>
                      <a:lnTo>
                        <a:pt x="2304" y="1578"/>
                      </a:lnTo>
                      <a:lnTo>
                        <a:pt x="2307" y="1578"/>
                      </a:lnTo>
                      <a:lnTo>
                        <a:pt x="2310" y="1576"/>
                      </a:lnTo>
                      <a:lnTo>
                        <a:pt x="2313" y="1572"/>
                      </a:lnTo>
                      <a:lnTo>
                        <a:pt x="2310" y="1567"/>
                      </a:lnTo>
                      <a:lnTo>
                        <a:pt x="2308" y="1569"/>
                      </a:lnTo>
                      <a:lnTo>
                        <a:pt x="2305" y="1572"/>
                      </a:lnTo>
                      <a:lnTo>
                        <a:pt x="2301" y="1573"/>
                      </a:lnTo>
                      <a:lnTo>
                        <a:pt x="2296" y="1573"/>
                      </a:lnTo>
                      <a:lnTo>
                        <a:pt x="2290" y="1572"/>
                      </a:lnTo>
                      <a:lnTo>
                        <a:pt x="2288" y="1572"/>
                      </a:lnTo>
                      <a:lnTo>
                        <a:pt x="2287" y="1570"/>
                      </a:lnTo>
                      <a:lnTo>
                        <a:pt x="2285" y="1570"/>
                      </a:lnTo>
                      <a:lnTo>
                        <a:pt x="2284" y="1569"/>
                      </a:lnTo>
                      <a:lnTo>
                        <a:pt x="2278" y="1567"/>
                      </a:lnTo>
                      <a:lnTo>
                        <a:pt x="2270" y="1567"/>
                      </a:lnTo>
                      <a:lnTo>
                        <a:pt x="2267" y="1564"/>
                      </a:lnTo>
                      <a:lnTo>
                        <a:pt x="2263" y="1564"/>
                      </a:lnTo>
                      <a:lnTo>
                        <a:pt x="2261" y="1564"/>
                      </a:lnTo>
                      <a:lnTo>
                        <a:pt x="2260" y="1564"/>
                      </a:lnTo>
                      <a:lnTo>
                        <a:pt x="2249" y="1560"/>
                      </a:lnTo>
                      <a:lnTo>
                        <a:pt x="2246" y="1560"/>
                      </a:lnTo>
                      <a:lnTo>
                        <a:pt x="2243" y="1560"/>
                      </a:lnTo>
                      <a:lnTo>
                        <a:pt x="2240" y="1558"/>
                      </a:lnTo>
                      <a:lnTo>
                        <a:pt x="2234" y="1558"/>
                      </a:lnTo>
                      <a:lnTo>
                        <a:pt x="2222" y="1555"/>
                      </a:lnTo>
                      <a:lnTo>
                        <a:pt x="2219" y="1554"/>
                      </a:lnTo>
                      <a:lnTo>
                        <a:pt x="2214" y="1552"/>
                      </a:lnTo>
                      <a:lnTo>
                        <a:pt x="2211" y="1551"/>
                      </a:lnTo>
                      <a:lnTo>
                        <a:pt x="2208" y="1548"/>
                      </a:lnTo>
                      <a:lnTo>
                        <a:pt x="2207" y="1546"/>
                      </a:lnTo>
                      <a:lnTo>
                        <a:pt x="2207" y="1545"/>
                      </a:lnTo>
                      <a:lnTo>
                        <a:pt x="2205" y="1542"/>
                      </a:lnTo>
                      <a:lnTo>
                        <a:pt x="2205" y="1540"/>
                      </a:lnTo>
                      <a:lnTo>
                        <a:pt x="2205" y="1536"/>
                      </a:lnTo>
                      <a:lnTo>
                        <a:pt x="2205" y="1534"/>
                      </a:lnTo>
                      <a:lnTo>
                        <a:pt x="2207" y="1532"/>
                      </a:lnTo>
                      <a:lnTo>
                        <a:pt x="2208" y="1529"/>
                      </a:lnTo>
                      <a:lnTo>
                        <a:pt x="2210" y="1526"/>
                      </a:lnTo>
                      <a:lnTo>
                        <a:pt x="2210" y="1523"/>
                      </a:lnTo>
                      <a:lnTo>
                        <a:pt x="2210" y="1520"/>
                      </a:lnTo>
                      <a:lnTo>
                        <a:pt x="2210" y="1519"/>
                      </a:lnTo>
                      <a:lnTo>
                        <a:pt x="2208" y="1516"/>
                      </a:lnTo>
                      <a:lnTo>
                        <a:pt x="2205" y="1513"/>
                      </a:lnTo>
                      <a:lnTo>
                        <a:pt x="2205" y="1511"/>
                      </a:lnTo>
                      <a:lnTo>
                        <a:pt x="2205" y="1510"/>
                      </a:lnTo>
                      <a:lnTo>
                        <a:pt x="2205" y="1508"/>
                      </a:lnTo>
                      <a:lnTo>
                        <a:pt x="2205" y="1507"/>
                      </a:lnTo>
                      <a:lnTo>
                        <a:pt x="2208" y="1504"/>
                      </a:lnTo>
                      <a:lnTo>
                        <a:pt x="2211" y="1501"/>
                      </a:lnTo>
                      <a:lnTo>
                        <a:pt x="2211" y="1499"/>
                      </a:lnTo>
                      <a:lnTo>
                        <a:pt x="2213" y="1495"/>
                      </a:lnTo>
                      <a:lnTo>
                        <a:pt x="2213" y="1493"/>
                      </a:lnTo>
                      <a:lnTo>
                        <a:pt x="2202" y="1492"/>
                      </a:lnTo>
                      <a:lnTo>
                        <a:pt x="2201" y="1490"/>
                      </a:lnTo>
                      <a:lnTo>
                        <a:pt x="2199" y="1490"/>
                      </a:lnTo>
                      <a:lnTo>
                        <a:pt x="2193" y="1495"/>
                      </a:lnTo>
                      <a:lnTo>
                        <a:pt x="2191" y="1495"/>
                      </a:lnTo>
                      <a:lnTo>
                        <a:pt x="2191" y="1496"/>
                      </a:lnTo>
                      <a:lnTo>
                        <a:pt x="2190" y="1498"/>
                      </a:lnTo>
                      <a:lnTo>
                        <a:pt x="2190" y="1499"/>
                      </a:lnTo>
                      <a:lnTo>
                        <a:pt x="2190" y="1501"/>
                      </a:lnTo>
                      <a:lnTo>
                        <a:pt x="2188" y="1501"/>
                      </a:lnTo>
                      <a:lnTo>
                        <a:pt x="2187" y="1502"/>
                      </a:lnTo>
                      <a:lnTo>
                        <a:pt x="2184" y="1504"/>
                      </a:lnTo>
                      <a:lnTo>
                        <a:pt x="2182" y="1504"/>
                      </a:lnTo>
                      <a:lnTo>
                        <a:pt x="2181" y="1504"/>
                      </a:lnTo>
                      <a:lnTo>
                        <a:pt x="2179" y="1502"/>
                      </a:lnTo>
                      <a:lnTo>
                        <a:pt x="2176" y="1504"/>
                      </a:lnTo>
                      <a:lnTo>
                        <a:pt x="2172" y="1514"/>
                      </a:lnTo>
                      <a:lnTo>
                        <a:pt x="2167" y="1526"/>
                      </a:lnTo>
                      <a:lnTo>
                        <a:pt x="2166" y="1534"/>
                      </a:lnTo>
                      <a:lnTo>
                        <a:pt x="2164" y="1537"/>
                      </a:lnTo>
                      <a:lnTo>
                        <a:pt x="2152" y="1540"/>
                      </a:lnTo>
                      <a:lnTo>
                        <a:pt x="2149" y="1540"/>
                      </a:lnTo>
                      <a:lnTo>
                        <a:pt x="2145" y="1537"/>
                      </a:lnTo>
                      <a:lnTo>
                        <a:pt x="2142" y="1534"/>
                      </a:lnTo>
                      <a:lnTo>
                        <a:pt x="2138" y="1526"/>
                      </a:lnTo>
                      <a:lnTo>
                        <a:pt x="2137" y="1525"/>
                      </a:lnTo>
                      <a:lnTo>
                        <a:pt x="2138" y="1522"/>
                      </a:lnTo>
                      <a:lnTo>
                        <a:pt x="2143" y="1504"/>
                      </a:lnTo>
                      <a:lnTo>
                        <a:pt x="2146" y="1493"/>
                      </a:lnTo>
                      <a:lnTo>
                        <a:pt x="2152" y="1475"/>
                      </a:lnTo>
                      <a:lnTo>
                        <a:pt x="2152" y="1469"/>
                      </a:lnTo>
                      <a:lnTo>
                        <a:pt x="2152" y="1463"/>
                      </a:lnTo>
                      <a:lnTo>
                        <a:pt x="2152" y="1457"/>
                      </a:lnTo>
                      <a:lnTo>
                        <a:pt x="2151" y="1454"/>
                      </a:lnTo>
                      <a:lnTo>
                        <a:pt x="2151" y="1452"/>
                      </a:lnTo>
                      <a:lnTo>
                        <a:pt x="2149" y="1451"/>
                      </a:lnTo>
                      <a:lnTo>
                        <a:pt x="2146" y="1448"/>
                      </a:lnTo>
                      <a:lnTo>
                        <a:pt x="2152" y="1445"/>
                      </a:lnTo>
                      <a:lnTo>
                        <a:pt x="2154" y="1445"/>
                      </a:lnTo>
                      <a:lnTo>
                        <a:pt x="2155" y="1445"/>
                      </a:lnTo>
                      <a:lnTo>
                        <a:pt x="2155" y="1442"/>
                      </a:lnTo>
                      <a:lnTo>
                        <a:pt x="2155" y="1440"/>
                      </a:lnTo>
                      <a:lnTo>
                        <a:pt x="2157" y="1439"/>
                      </a:lnTo>
                      <a:lnTo>
                        <a:pt x="2155" y="1437"/>
                      </a:lnTo>
                      <a:lnTo>
                        <a:pt x="2155" y="1436"/>
                      </a:lnTo>
                      <a:lnTo>
                        <a:pt x="2152" y="1436"/>
                      </a:lnTo>
                      <a:lnTo>
                        <a:pt x="2151" y="1434"/>
                      </a:lnTo>
                      <a:lnTo>
                        <a:pt x="2151" y="1433"/>
                      </a:lnTo>
                      <a:lnTo>
                        <a:pt x="2149" y="1433"/>
                      </a:lnTo>
                      <a:lnTo>
                        <a:pt x="2140" y="1440"/>
                      </a:lnTo>
                      <a:lnTo>
                        <a:pt x="2138" y="1437"/>
                      </a:lnTo>
                      <a:lnTo>
                        <a:pt x="2135" y="1442"/>
                      </a:lnTo>
                      <a:lnTo>
                        <a:pt x="2132" y="1443"/>
                      </a:lnTo>
                      <a:lnTo>
                        <a:pt x="2123" y="1440"/>
                      </a:lnTo>
                      <a:lnTo>
                        <a:pt x="2126" y="1428"/>
                      </a:lnTo>
                      <a:lnTo>
                        <a:pt x="2128" y="1427"/>
                      </a:lnTo>
                      <a:lnTo>
                        <a:pt x="2126" y="1420"/>
                      </a:lnTo>
                      <a:lnTo>
                        <a:pt x="2122" y="1422"/>
                      </a:lnTo>
                      <a:lnTo>
                        <a:pt x="2119" y="1419"/>
                      </a:lnTo>
                      <a:lnTo>
                        <a:pt x="2123" y="1413"/>
                      </a:lnTo>
                      <a:lnTo>
                        <a:pt x="2117" y="1410"/>
                      </a:lnTo>
                      <a:lnTo>
                        <a:pt x="2119" y="1402"/>
                      </a:lnTo>
                      <a:lnTo>
                        <a:pt x="2117" y="1399"/>
                      </a:lnTo>
                      <a:lnTo>
                        <a:pt x="2125" y="1399"/>
                      </a:lnTo>
                      <a:lnTo>
                        <a:pt x="2129" y="1387"/>
                      </a:lnTo>
                      <a:lnTo>
                        <a:pt x="2116" y="1384"/>
                      </a:lnTo>
                      <a:lnTo>
                        <a:pt x="2101" y="1383"/>
                      </a:lnTo>
                      <a:lnTo>
                        <a:pt x="2089" y="1383"/>
                      </a:lnTo>
                      <a:lnTo>
                        <a:pt x="2075" y="1387"/>
                      </a:lnTo>
                      <a:lnTo>
                        <a:pt x="2079" y="1380"/>
                      </a:lnTo>
                      <a:lnTo>
                        <a:pt x="2069" y="1375"/>
                      </a:lnTo>
                      <a:lnTo>
                        <a:pt x="2066" y="1375"/>
                      </a:lnTo>
                      <a:lnTo>
                        <a:pt x="2060" y="1374"/>
                      </a:lnTo>
                      <a:lnTo>
                        <a:pt x="2052" y="1372"/>
                      </a:lnTo>
                      <a:lnTo>
                        <a:pt x="2039" y="1369"/>
                      </a:lnTo>
                      <a:lnTo>
                        <a:pt x="2037" y="1370"/>
                      </a:lnTo>
                      <a:lnTo>
                        <a:pt x="2032" y="1372"/>
                      </a:lnTo>
                      <a:lnTo>
                        <a:pt x="2028" y="1377"/>
                      </a:lnTo>
                      <a:lnTo>
                        <a:pt x="2016" y="1372"/>
                      </a:lnTo>
                      <a:lnTo>
                        <a:pt x="2013" y="1372"/>
                      </a:lnTo>
                      <a:lnTo>
                        <a:pt x="2007" y="1369"/>
                      </a:lnTo>
                      <a:lnTo>
                        <a:pt x="2001" y="1370"/>
                      </a:lnTo>
                      <a:lnTo>
                        <a:pt x="1995" y="1369"/>
                      </a:lnTo>
                      <a:lnTo>
                        <a:pt x="1999" y="1363"/>
                      </a:lnTo>
                      <a:lnTo>
                        <a:pt x="1996" y="1352"/>
                      </a:lnTo>
                      <a:lnTo>
                        <a:pt x="1984" y="1345"/>
                      </a:lnTo>
                      <a:lnTo>
                        <a:pt x="1981" y="1336"/>
                      </a:lnTo>
                      <a:lnTo>
                        <a:pt x="1995" y="1340"/>
                      </a:lnTo>
                      <a:lnTo>
                        <a:pt x="1995" y="1348"/>
                      </a:lnTo>
                      <a:lnTo>
                        <a:pt x="1999" y="1349"/>
                      </a:lnTo>
                      <a:lnTo>
                        <a:pt x="2005" y="1346"/>
                      </a:lnTo>
                      <a:lnTo>
                        <a:pt x="2017" y="1343"/>
                      </a:lnTo>
                      <a:lnTo>
                        <a:pt x="2023" y="1339"/>
                      </a:lnTo>
                      <a:lnTo>
                        <a:pt x="2036" y="1321"/>
                      </a:lnTo>
                      <a:lnTo>
                        <a:pt x="2043" y="1308"/>
                      </a:lnTo>
                      <a:lnTo>
                        <a:pt x="2043" y="1290"/>
                      </a:lnTo>
                      <a:lnTo>
                        <a:pt x="2051" y="1275"/>
                      </a:lnTo>
                      <a:lnTo>
                        <a:pt x="2055" y="1274"/>
                      </a:lnTo>
                      <a:lnTo>
                        <a:pt x="2057" y="1280"/>
                      </a:lnTo>
                      <a:lnTo>
                        <a:pt x="2067" y="1269"/>
                      </a:lnTo>
                      <a:lnTo>
                        <a:pt x="2072" y="1269"/>
                      </a:lnTo>
                      <a:lnTo>
                        <a:pt x="2079" y="1269"/>
                      </a:lnTo>
                      <a:lnTo>
                        <a:pt x="2081" y="1269"/>
                      </a:lnTo>
                      <a:lnTo>
                        <a:pt x="2087" y="1266"/>
                      </a:lnTo>
                      <a:lnTo>
                        <a:pt x="2090" y="1269"/>
                      </a:lnTo>
                      <a:lnTo>
                        <a:pt x="2095" y="1268"/>
                      </a:lnTo>
                      <a:lnTo>
                        <a:pt x="2098" y="1258"/>
                      </a:lnTo>
                      <a:lnTo>
                        <a:pt x="2102" y="1243"/>
                      </a:lnTo>
                      <a:lnTo>
                        <a:pt x="2108" y="1230"/>
                      </a:lnTo>
                      <a:lnTo>
                        <a:pt x="2111" y="1215"/>
                      </a:lnTo>
                      <a:lnTo>
                        <a:pt x="2113" y="1205"/>
                      </a:lnTo>
                      <a:lnTo>
                        <a:pt x="2119" y="1198"/>
                      </a:lnTo>
                      <a:lnTo>
                        <a:pt x="2120" y="1196"/>
                      </a:lnTo>
                      <a:lnTo>
                        <a:pt x="2120" y="1193"/>
                      </a:lnTo>
                      <a:lnTo>
                        <a:pt x="2119" y="1193"/>
                      </a:lnTo>
                      <a:lnTo>
                        <a:pt x="2119" y="1189"/>
                      </a:lnTo>
                      <a:lnTo>
                        <a:pt x="2120" y="1186"/>
                      </a:lnTo>
                      <a:lnTo>
                        <a:pt x="2122" y="1183"/>
                      </a:lnTo>
                      <a:lnTo>
                        <a:pt x="2123" y="1178"/>
                      </a:lnTo>
                      <a:lnTo>
                        <a:pt x="2125" y="1175"/>
                      </a:lnTo>
                      <a:lnTo>
                        <a:pt x="2126" y="1174"/>
                      </a:lnTo>
                      <a:lnTo>
                        <a:pt x="2128" y="1174"/>
                      </a:lnTo>
                      <a:lnTo>
                        <a:pt x="2129" y="1174"/>
                      </a:lnTo>
                      <a:lnTo>
                        <a:pt x="2131" y="1174"/>
                      </a:lnTo>
                      <a:lnTo>
                        <a:pt x="2135" y="1171"/>
                      </a:lnTo>
                      <a:lnTo>
                        <a:pt x="2137" y="1169"/>
                      </a:lnTo>
                      <a:lnTo>
                        <a:pt x="2137" y="1166"/>
                      </a:lnTo>
                      <a:lnTo>
                        <a:pt x="2135" y="1165"/>
                      </a:lnTo>
                      <a:lnTo>
                        <a:pt x="2135" y="1163"/>
                      </a:lnTo>
                      <a:lnTo>
                        <a:pt x="2134" y="1165"/>
                      </a:lnTo>
                      <a:lnTo>
                        <a:pt x="2132" y="1166"/>
                      </a:lnTo>
                      <a:lnTo>
                        <a:pt x="2128" y="1168"/>
                      </a:lnTo>
                      <a:lnTo>
                        <a:pt x="2126" y="1169"/>
                      </a:lnTo>
                      <a:lnTo>
                        <a:pt x="2125" y="1169"/>
                      </a:lnTo>
                      <a:lnTo>
                        <a:pt x="2125" y="1168"/>
                      </a:lnTo>
                      <a:lnTo>
                        <a:pt x="2123" y="1168"/>
                      </a:lnTo>
                      <a:lnTo>
                        <a:pt x="2126" y="1162"/>
                      </a:lnTo>
                      <a:lnTo>
                        <a:pt x="2128" y="1159"/>
                      </a:lnTo>
                      <a:lnTo>
                        <a:pt x="2128" y="1157"/>
                      </a:lnTo>
                      <a:lnTo>
                        <a:pt x="2128" y="1156"/>
                      </a:lnTo>
                      <a:lnTo>
                        <a:pt x="2126" y="1154"/>
                      </a:lnTo>
                      <a:lnTo>
                        <a:pt x="2125" y="1154"/>
                      </a:lnTo>
                      <a:lnTo>
                        <a:pt x="2123" y="1154"/>
                      </a:lnTo>
                      <a:lnTo>
                        <a:pt x="2120" y="1156"/>
                      </a:lnTo>
                      <a:lnTo>
                        <a:pt x="2119" y="1156"/>
                      </a:lnTo>
                      <a:lnTo>
                        <a:pt x="2116" y="1157"/>
                      </a:lnTo>
                      <a:lnTo>
                        <a:pt x="2114" y="1159"/>
                      </a:lnTo>
                      <a:lnTo>
                        <a:pt x="2113" y="1162"/>
                      </a:lnTo>
                      <a:lnTo>
                        <a:pt x="2110" y="1166"/>
                      </a:lnTo>
                      <a:lnTo>
                        <a:pt x="2102" y="1171"/>
                      </a:lnTo>
                      <a:lnTo>
                        <a:pt x="2101" y="1171"/>
                      </a:lnTo>
                      <a:lnTo>
                        <a:pt x="2096" y="1169"/>
                      </a:lnTo>
                      <a:lnTo>
                        <a:pt x="2093" y="1168"/>
                      </a:lnTo>
                      <a:lnTo>
                        <a:pt x="2092" y="1166"/>
                      </a:lnTo>
                      <a:lnTo>
                        <a:pt x="2090" y="1163"/>
                      </a:lnTo>
                      <a:lnTo>
                        <a:pt x="2087" y="1160"/>
                      </a:lnTo>
                      <a:lnTo>
                        <a:pt x="2087" y="1162"/>
                      </a:lnTo>
                      <a:lnTo>
                        <a:pt x="2085" y="1162"/>
                      </a:lnTo>
                      <a:lnTo>
                        <a:pt x="2084" y="1162"/>
                      </a:lnTo>
                      <a:lnTo>
                        <a:pt x="2078" y="1160"/>
                      </a:lnTo>
                      <a:lnTo>
                        <a:pt x="2072" y="1157"/>
                      </a:lnTo>
                      <a:lnTo>
                        <a:pt x="2067" y="1156"/>
                      </a:lnTo>
                      <a:lnTo>
                        <a:pt x="2061" y="1156"/>
                      </a:lnTo>
                      <a:lnTo>
                        <a:pt x="2055" y="1154"/>
                      </a:lnTo>
                      <a:lnTo>
                        <a:pt x="2049" y="1152"/>
                      </a:lnTo>
                      <a:lnTo>
                        <a:pt x="2037" y="1145"/>
                      </a:lnTo>
                      <a:lnTo>
                        <a:pt x="2036" y="1143"/>
                      </a:lnTo>
                      <a:lnTo>
                        <a:pt x="2023" y="1136"/>
                      </a:lnTo>
                      <a:lnTo>
                        <a:pt x="2017" y="1131"/>
                      </a:lnTo>
                      <a:lnTo>
                        <a:pt x="2016" y="1128"/>
                      </a:lnTo>
                      <a:lnTo>
                        <a:pt x="2011" y="1125"/>
                      </a:lnTo>
                      <a:lnTo>
                        <a:pt x="2004" y="1116"/>
                      </a:lnTo>
                      <a:lnTo>
                        <a:pt x="1999" y="1106"/>
                      </a:lnTo>
                      <a:lnTo>
                        <a:pt x="1998" y="1103"/>
                      </a:lnTo>
                      <a:lnTo>
                        <a:pt x="1998" y="1101"/>
                      </a:lnTo>
                      <a:lnTo>
                        <a:pt x="1998" y="1096"/>
                      </a:lnTo>
                      <a:lnTo>
                        <a:pt x="2002" y="1089"/>
                      </a:lnTo>
                      <a:lnTo>
                        <a:pt x="2004" y="1087"/>
                      </a:lnTo>
                      <a:lnTo>
                        <a:pt x="2004" y="1086"/>
                      </a:lnTo>
                      <a:lnTo>
                        <a:pt x="2005" y="1086"/>
                      </a:lnTo>
                      <a:lnTo>
                        <a:pt x="2008" y="1086"/>
                      </a:lnTo>
                      <a:lnTo>
                        <a:pt x="2011" y="1089"/>
                      </a:lnTo>
                      <a:lnTo>
                        <a:pt x="2013" y="1087"/>
                      </a:lnTo>
                      <a:lnTo>
                        <a:pt x="2013" y="1084"/>
                      </a:lnTo>
                      <a:lnTo>
                        <a:pt x="2014" y="1078"/>
                      </a:lnTo>
                      <a:lnTo>
                        <a:pt x="2011" y="1069"/>
                      </a:lnTo>
                      <a:lnTo>
                        <a:pt x="2010" y="1068"/>
                      </a:lnTo>
                      <a:lnTo>
                        <a:pt x="2008" y="1062"/>
                      </a:lnTo>
                      <a:lnTo>
                        <a:pt x="2011" y="1051"/>
                      </a:lnTo>
                      <a:lnTo>
                        <a:pt x="2013" y="1046"/>
                      </a:lnTo>
                      <a:lnTo>
                        <a:pt x="2014" y="1045"/>
                      </a:lnTo>
                      <a:lnTo>
                        <a:pt x="2014" y="1043"/>
                      </a:lnTo>
                      <a:lnTo>
                        <a:pt x="2014" y="1042"/>
                      </a:lnTo>
                      <a:lnTo>
                        <a:pt x="2014" y="1040"/>
                      </a:lnTo>
                      <a:lnTo>
                        <a:pt x="2013" y="1039"/>
                      </a:lnTo>
                      <a:lnTo>
                        <a:pt x="2013" y="1036"/>
                      </a:lnTo>
                      <a:lnTo>
                        <a:pt x="2013" y="1033"/>
                      </a:lnTo>
                      <a:lnTo>
                        <a:pt x="2013" y="1031"/>
                      </a:lnTo>
                      <a:lnTo>
                        <a:pt x="2014" y="1030"/>
                      </a:lnTo>
                      <a:lnTo>
                        <a:pt x="2014" y="1028"/>
                      </a:lnTo>
                      <a:lnTo>
                        <a:pt x="2014" y="1027"/>
                      </a:lnTo>
                      <a:lnTo>
                        <a:pt x="2016" y="1022"/>
                      </a:lnTo>
                      <a:lnTo>
                        <a:pt x="2014" y="1021"/>
                      </a:lnTo>
                      <a:lnTo>
                        <a:pt x="2011" y="1018"/>
                      </a:lnTo>
                      <a:lnTo>
                        <a:pt x="2008" y="1013"/>
                      </a:lnTo>
                      <a:lnTo>
                        <a:pt x="2007" y="1009"/>
                      </a:lnTo>
                      <a:lnTo>
                        <a:pt x="2007" y="1003"/>
                      </a:lnTo>
                      <a:lnTo>
                        <a:pt x="2007" y="1000"/>
                      </a:lnTo>
                      <a:lnTo>
                        <a:pt x="2007" y="994"/>
                      </a:lnTo>
                      <a:lnTo>
                        <a:pt x="2008" y="984"/>
                      </a:lnTo>
                      <a:lnTo>
                        <a:pt x="2008" y="983"/>
                      </a:lnTo>
                      <a:lnTo>
                        <a:pt x="2010" y="983"/>
                      </a:lnTo>
                      <a:lnTo>
                        <a:pt x="2014" y="984"/>
                      </a:lnTo>
                      <a:lnTo>
                        <a:pt x="2014" y="986"/>
                      </a:lnTo>
                      <a:lnTo>
                        <a:pt x="2017" y="986"/>
                      </a:lnTo>
                      <a:lnTo>
                        <a:pt x="2019" y="986"/>
                      </a:lnTo>
                      <a:lnTo>
                        <a:pt x="2025" y="986"/>
                      </a:lnTo>
                      <a:lnTo>
                        <a:pt x="2026" y="983"/>
                      </a:lnTo>
                      <a:lnTo>
                        <a:pt x="2028" y="983"/>
                      </a:lnTo>
                      <a:lnTo>
                        <a:pt x="2028" y="981"/>
                      </a:lnTo>
                      <a:lnTo>
                        <a:pt x="2026" y="980"/>
                      </a:lnTo>
                      <a:lnTo>
                        <a:pt x="2023" y="977"/>
                      </a:lnTo>
                      <a:lnTo>
                        <a:pt x="2011" y="974"/>
                      </a:lnTo>
                      <a:lnTo>
                        <a:pt x="2008" y="971"/>
                      </a:lnTo>
                      <a:lnTo>
                        <a:pt x="2004" y="965"/>
                      </a:lnTo>
                      <a:lnTo>
                        <a:pt x="2004" y="963"/>
                      </a:lnTo>
                      <a:lnTo>
                        <a:pt x="2004" y="959"/>
                      </a:lnTo>
                      <a:lnTo>
                        <a:pt x="2005" y="956"/>
                      </a:lnTo>
                      <a:lnTo>
                        <a:pt x="2007" y="956"/>
                      </a:lnTo>
                      <a:lnTo>
                        <a:pt x="2010" y="956"/>
                      </a:lnTo>
                      <a:lnTo>
                        <a:pt x="2011" y="956"/>
                      </a:lnTo>
                      <a:lnTo>
                        <a:pt x="2013" y="957"/>
                      </a:lnTo>
                      <a:lnTo>
                        <a:pt x="2013" y="959"/>
                      </a:lnTo>
                      <a:lnTo>
                        <a:pt x="2014" y="960"/>
                      </a:lnTo>
                      <a:lnTo>
                        <a:pt x="2016" y="962"/>
                      </a:lnTo>
                      <a:lnTo>
                        <a:pt x="2025" y="962"/>
                      </a:lnTo>
                      <a:lnTo>
                        <a:pt x="2026" y="962"/>
                      </a:lnTo>
                      <a:lnTo>
                        <a:pt x="2031" y="960"/>
                      </a:lnTo>
                      <a:lnTo>
                        <a:pt x="2039" y="960"/>
                      </a:lnTo>
                      <a:lnTo>
                        <a:pt x="2040" y="962"/>
                      </a:lnTo>
                      <a:lnTo>
                        <a:pt x="2040" y="963"/>
                      </a:lnTo>
                      <a:lnTo>
                        <a:pt x="2043" y="963"/>
                      </a:lnTo>
                      <a:lnTo>
                        <a:pt x="2046" y="963"/>
                      </a:lnTo>
                      <a:lnTo>
                        <a:pt x="2048" y="963"/>
                      </a:lnTo>
                      <a:lnTo>
                        <a:pt x="2048" y="962"/>
                      </a:lnTo>
                      <a:lnTo>
                        <a:pt x="2048" y="957"/>
                      </a:lnTo>
                      <a:lnTo>
                        <a:pt x="2048" y="956"/>
                      </a:lnTo>
                      <a:lnTo>
                        <a:pt x="2048" y="954"/>
                      </a:lnTo>
                      <a:lnTo>
                        <a:pt x="2049" y="953"/>
                      </a:lnTo>
                      <a:lnTo>
                        <a:pt x="2051" y="951"/>
                      </a:lnTo>
                      <a:lnTo>
                        <a:pt x="2052" y="953"/>
                      </a:lnTo>
                      <a:lnTo>
                        <a:pt x="2054" y="954"/>
                      </a:lnTo>
                      <a:lnTo>
                        <a:pt x="2057" y="956"/>
                      </a:lnTo>
                      <a:lnTo>
                        <a:pt x="2060" y="956"/>
                      </a:lnTo>
                      <a:lnTo>
                        <a:pt x="2060" y="953"/>
                      </a:lnTo>
                      <a:lnTo>
                        <a:pt x="2055" y="950"/>
                      </a:lnTo>
                      <a:lnTo>
                        <a:pt x="2055" y="948"/>
                      </a:lnTo>
                      <a:lnTo>
                        <a:pt x="2057" y="947"/>
                      </a:lnTo>
                      <a:lnTo>
                        <a:pt x="2063" y="944"/>
                      </a:lnTo>
                      <a:lnTo>
                        <a:pt x="2070" y="942"/>
                      </a:lnTo>
                      <a:lnTo>
                        <a:pt x="2072" y="942"/>
                      </a:lnTo>
                      <a:lnTo>
                        <a:pt x="2075" y="942"/>
                      </a:lnTo>
                      <a:lnTo>
                        <a:pt x="2073" y="941"/>
                      </a:lnTo>
                      <a:lnTo>
                        <a:pt x="2073" y="939"/>
                      </a:lnTo>
                      <a:lnTo>
                        <a:pt x="2067" y="939"/>
                      </a:lnTo>
                      <a:lnTo>
                        <a:pt x="2064" y="939"/>
                      </a:lnTo>
                      <a:lnTo>
                        <a:pt x="2063" y="942"/>
                      </a:lnTo>
                      <a:lnTo>
                        <a:pt x="2057" y="942"/>
                      </a:lnTo>
                      <a:lnTo>
                        <a:pt x="2052" y="939"/>
                      </a:lnTo>
                      <a:lnTo>
                        <a:pt x="2051" y="937"/>
                      </a:lnTo>
                      <a:lnTo>
                        <a:pt x="2051" y="936"/>
                      </a:lnTo>
                      <a:lnTo>
                        <a:pt x="2052" y="930"/>
                      </a:lnTo>
                      <a:lnTo>
                        <a:pt x="2055" y="928"/>
                      </a:lnTo>
                      <a:lnTo>
                        <a:pt x="2058" y="931"/>
                      </a:lnTo>
                      <a:lnTo>
                        <a:pt x="2060" y="930"/>
                      </a:lnTo>
                      <a:lnTo>
                        <a:pt x="2060" y="928"/>
                      </a:lnTo>
                      <a:lnTo>
                        <a:pt x="2063" y="924"/>
                      </a:lnTo>
                      <a:lnTo>
                        <a:pt x="2063" y="922"/>
                      </a:lnTo>
                      <a:lnTo>
                        <a:pt x="2064" y="922"/>
                      </a:lnTo>
                      <a:lnTo>
                        <a:pt x="2070" y="922"/>
                      </a:lnTo>
                      <a:lnTo>
                        <a:pt x="2072" y="922"/>
                      </a:lnTo>
                      <a:lnTo>
                        <a:pt x="2072" y="924"/>
                      </a:lnTo>
                      <a:lnTo>
                        <a:pt x="2073" y="925"/>
                      </a:lnTo>
                      <a:lnTo>
                        <a:pt x="2076" y="928"/>
                      </a:lnTo>
                      <a:lnTo>
                        <a:pt x="2078" y="930"/>
                      </a:lnTo>
                      <a:lnTo>
                        <a:pt x="2081" y="930"/>
                      </a:lnTo>
                      <a:lnTo>
                        <a:pt x="2084" y="928"/>
                      </a:lnTo>
                      <a:lnTo>
                        <a:pt x="2089" y="925"/>
                      </a:lnTo>
                      <a:lnTo>
                        <a:pt x="2090" y="927"/>
                      </a:lnTo>
                      <a:lnTo>
                        <a:pt x="2092" y="928"/>
                      </a:lnTo>
                      <a:lnTo>
                        <a:pt x="2093" y="927"/>
                      </a:lnTo>
                      <a:lnTo>
                        <a:pt x="2093" y="925"/>
                      </a:lnTo>
                      <a:lnTo>
                        <a:pt x="2092" y="922"/>
                      </a:lnTo>
                      <a:lnTo>
                        <a:pt x="2089" y="919"/>
                      </a:lnTo>
                      <a:lnTo>
                        <a:pt x="2087" y="919"/>
                      </a:lnTo>
                      <a:lnTo>
                        <a:pt x="2084" y="922"/>
                      </a:lnTo>
                      <a:lnTo>
                        <a:pt x="2084" y="924"/>
                      </a:lnTo>
                      <a:lnTo>
                        <a:pt x="2082" y="925"/>
                      </a:lnTo>
                      <a:lnTo>
                        <a:pt x="2081" y="924"/>
                      </a:lnTo>
                      <a:lnTo>
                        <a:pt x="2079" y="924"/>
                      </a:lnTo>
                      <a:lnTo>
                        <a:pt x="2079" y="921"/>
                      </a:lnTo>
                      <a:lnTo>
                        <a:pt x="2078" y="916"/>
                      </a:lnTo>
                      <a:lnTo>
                        <a:pt x="2079" y="910"/>
                      </a:lnTo>
                      <a:lnTo>
                        <a:pt x="2079" y="909"/>
                      </a:lnTo>
                      <a:lnTo>
                        <a:pt x="2081" y="907"/>
                      </a:lnTo>
                      <a:lnTo>
                        <a:pt x="2082" y="907"/>
                      </a:lnTo>
                      <a:lnTo>
                        <a:pt x="2082" y="906"/>
                      </a:lnTo>
                      <a:lnTo>
                        <a:pt x="2081" y="904"/>
                      </a:lnTo>
                      <a:lnTo>
                        <a:pt x="2081" y="897"/>
                      </a:lnTo>
                      <a:lnTo>
                        <a:pt x="2079" y="895"/>
                      </a:lnTo>
                      <a:lnTo>
                        <a:pt x="2078" y="895"/>
                      </a:lnTo>
                      <a:lnTo>
                        <a:pt x="2072" y="900"/>
                      </a:lnTo>
                      <a:lnTo>
                        <a:pt x="2069" y="901"/>
                      </a:lnTo>
                      <a:lnTo>
                        <a:pt x="2067" y="903"/>
                      </a:lnTo>
                      <a:lnTo>
                        <a:pt x="2067" y="904"/>
                      </a:lnTo>
                      <a:lnTo>
                        <a:pt x="2066" y="906"/>
                      </a:lnTo>
                      <a:lnTo>
                        <a:pt x="2064" y="904"/>
                      </a:lnTo>
                      <a:lnTo>
                        <a:pt x="2063" y="903"/>
                      </a:lnTo>
                      <a:lnTo>
                        <a:pt x="2058" y="895"/>
                      </a:lnTo>
                      <a:lnTo>
                        <a:pt x="2057" y="892"/>
                      </a:lnTo>
                      <a:lnTo>
                        <a:pt x="2057" y="889"/>
                      </a:lnTo>
                      <a:lnTo>
                        <a:pt x="2057" y="888"/>
                      </a:lnTo>
                      <a:lnTo>
                        <a:pt x="2067" y="874"/>
                      </a:lnTo>
                      <a:lnTo>
                        <a:pt x="2069" y="872"/>
                      </a:lnTo>
                      <a:lnTo>
                        <a:pt x="2072" y="869"/>
                      </a:lnTo>
                      <a:lnTo>
                        <a:pt x="2073" y="869"/>
                      </a:lnTo>
                      <a:lnTo>
                        <a:pt x="2073" y="868"/>
                      </a:lnTo>
                      <a:lnTo>
                        <a:pt x="2073" y="866"/>
                      </a:lnTo>
                      <a:lnTo>
                        <a:pt x="2073" y="865"/>
                      </a:lnTo>
                      <a:lnTo>
                        <a:pt x="2069" y="856"/>
                      </a:lnTo>
                      <a:lnTo>
                        <a:pt x="2067" y="856"/>
                      </a:lnTo>
                      <a:lnTo>
                        <a:pt x="2066" y="854"/>
                      </a:lnTo>
                      <a:lnTo>
                        <a:pt x="2066" y="851"/>
                      </a:lnTo>
                      <a:lnTo>
                        <a:pt x="2067" y="848"/>
                      </a:lnTo>
                      <a:lnTo>
                        <a:pt x="2070" y="841"/>
                      </a:lnTo>
                      <a:lnTo>
                        <a:pt x="2072" y="839"/>
                      </a:lnTo>
                      <a:lnTo>
                        <a:pt x="2073" y="838"/>
                      </a:lnTo>
                      <a:lnTo>
                        <a:pt x="2075" y="838"/>
                      </a:lnTo>
                      <a:lnTo>
                        <a:pt x="2081" y="839"/>
                      </a:lnTo>
                      <a:lnTo>
                        <a:pt x="2084" y="841"/>
                      </a:lnTo>
                      <a:lnTo>
                        <a:pt x="2085" y="842"/>
                      </a:lnTo>
                      <a:lnTo>
                        <a:pt x="2089" y="841"/>
                      </a:lnTo>
                      <a:lnTo>
                        <a:pt x="2090" y="839"/>
                      </a:lnTo>
                      <a:lnTo>
                        <a:pt x="2092" y="838"/>
                      </a:lnTo>
                      <a:lnTo>
                        <a:pt x="2092" y="832"/>
                      </a:lnTo>
                      <a:lnTo>
                        <a:pt x="2090" y="822"/>
                      </a:lnTo>
                      <a:lnTo>
                        <a:pt x="2087" y="821"/>
                      </a:lnTo>
                      <a:lnTo>
                        <a:pt x="2085" y="819"/>
                      </a:lnTo>
                      <a:lnTo>
                        <a:pt x="2085" y="821"/>
                      </a:lnTo>
                      <a:lnTo>
                        <a:pt x="2084" y="821"/>
                      </a:lnTo>
                      <a:lnTo>
                        <a:pt x="2081" y="819"/>
                      </a:lnTo>
                      <a:lnTo>
                        <a:pt x="2079" y="816"/>
                      </a:lnTo>
                      <a:lnTo>
                        <a:pt x="2076" y="818"/>
                      </a:lnTo>
                      <a:lnTo>
                        <a:pt x="2076" y="819"/>
                      </a:lnTo>
                      <a:lnTo>
                        <a:pt x="2076" y="821"/>
                      </a:lnTo>
                      <a:lnTo>
                        <a:pt x="2075" y="821"/>
                      </a:lnTo>
                      <a:lnTo>
                        <a:pt x="2073" y="819"/>
                      </a:lnTo>
                      <a:lnTo>
                        <a:pt x="2073" y="818"/>
                      </a:lnTo>
                      <a:lnTo>
                        <a:pt x="2075" y="812"/>
                      </a:lnTo>
                      <a:lnTo>
                        <a:pt x="2076" y="810"/>
                      </a:lnTo>
                      <a:lnTo>
                        <a:pt x="2078" y="807"/>
                      </a:lnTo>
                      <a:lnTo>
                        <a:pt x="2079" y="806"/>
                      </a:lnTo>
                      <a:lnTo>
                        <a:pt x="2093" y="795"/>
                      </a:lnTo>
                      <a:lnTo>
                        <a:pt x="2095" y="794"/>
                      </a:lnTo>
                      <a:lnTo>
                        <a:pt x="2096" y="794"/>
                      </a:lnTo>
                      <a:lnTo>
                        <a:pt x="2098" y="794"/>
                      </a:lnTo>
                      <a:lnTo>
                        <a:pt x="2096" y="794"/>
                      </a:lnTo>
                      <a:lnTo>
                        <a:pt x="2095" y="795"/>
                      </a:lnTo>
                      <a:lnTo>
                        <a:pt x="2090" y="800"/>
                      </a:lnTo>
                      <a:lnTo>
                        <a:pt x="2087" y="803"/>
                      </a:lnTo>
                      <a:lnTo>
                        <a:pt x="2087" y="804"/>
                      </a:lnTo>
                      <a:lnTo>
                        <a:pt x="2092" y="807"/>
                      </a:lnTo>
                      <a:lnTo>
                        <a:pt x="2093" y="807"/>
                      </a:lnTo>
                      <a:lnTo>
                        <a:pt x="2095" y="809"/>
                      </a:lnTo>
                      <a:lnTo>
                        <a:pt x="2098" y="810"/>
                      </a:lnTo>
                      <a:lnTo>
                        <a:pt x="2102" y="812"/>
                      </a:lnTo>
                      <a:lnTo>
                        <a:pt x="2107" y="816"/>
                      </a:lnTo>
                      <a:lnTo>
                        <a:pt x="2108" y="816"/>
                      </a:lnTo>
                      <a:lnTo>
                        <a:pt x="2110" y="815"/>
                      </a:lnTo>
                      <a:lnTo>
                        <a:pt x="2107" y="812"/>
                      </a:lnTo>
                      <a:lnTo>
                        <a:pt x="2105" y="806"/>
                      </a:lnTo>
                      <a:lnTo>
                        <a:pt x="2104" y="801"/>
                      </a:lnTo>
                      <a:lnTo>
                        <a:pt x="2104" y="800"/>
                      </a:lnTo>
                      <a:lnTo>
                        <a:pt x="2108" y="788"/>
                      </a:lnTo>
                      <a:lnTo>
                        <a:pt x="2108" y="786"/>
                      </a:lnTo>
                      <a:lnTo>
                        <a:pt x="2110" y="786"/>
                      </a:lnTo>
                      <a:lnTo>
                        <a:pt x="2117" y="792"/>
                      </a:lnTo>
                      <a:lnTo>
                        <a:pt x="2122" y="797"/>
                      </a:lnTo>
                      <a:lnTo>
                        <a:pt x="2126" y="803"/>
                      </a:lnTo>
                      <a:lnTo>
                        <a:pt x="2128" y="803"/>
                      </a:lnTo>
                      <a:lnTo>
                        <a:pt x="2129" y="803"/>
                      </a:lnTo>
                      <a:lnTo>
                        <a:pt x="2131" y="803"/>
                      </a:lnTo>
                      <a:lnTo>
                        <a:pt x="2132" y="803"/>
                      </a:lnTo>
                      <a:lnTo>
                        <a:pt x="2135" y="806"/>
                      </a:lnTo>
                      <a:lnTo>
                        <a:pt x="2138" y="807"/>
                      </a:lnTo>
                      <a:lnTo>
                        <a:pt x="2140" y="806"/>
                      </a:lnTo>
                      <a:lnTo>
                        <a:pt x="2140" y="800"/>
                      </a:lnTo>
                      <a:lnTo>
                        <a:pt x="2140" y="795"/>
                      </a:lnTo>
                      <a:lnTo>
                        <a:pt x="2142" y="791"/>
                      </a:lnTo>
                      <a:lnTo>
                        <a:pt x="2145" y="788"/>
                      </a:lnTo>
                      <a:lnTo>
                        <a:pt x="2148" y="783"/>
                      </a:lnTo>
                      <a:lnTo>
                        <a:pt x="2152" y="779"/>
                      </a:lnTo>
                      <a:lnTo>
                        <a:pt x="2154" y="779"/>
                      </a:lnTo>
                      <a:lnTo>
                        <a:pt x="2157" y="777"/>
                      </a:lnTo>
                      <a:lnTo>
                        <a:pt x="2161" y="775"/>
                      </a:lnTo>
                      <a:lnTo>
                        <a:pt x="2166" y="774"/>
                      </a:lnTo>
                      <a:lnTo>
                        <a:pt x="2172" y="772"/>
                      </a:lnTo>
                      <a:lnTo>
                        <a:pt x="2187" y="769"/>
                      </a:lnTo>
                      <a:lnTo>
                        <a:pt x="2204" y="768"/>
                      </a:lnTo>
                      <a:lnTo>
                        <a:pt x="2207" y="766"/>
                      </a:lnTo>
                      <a:lnTo>
                        <a:pt x="2211" y="766"/>
                      </a:lnTo>
                      <a:lnTo>
                        <a:pt x="2214" y="765"/>
                      </a:lnTo>
                      <a:lnTo>
                        <a:pt x="2219" y="763"/>
                      </a:lnTo>
                      <a:lnTo>
                        <a:pt x="2226" y="762"/>
                      </a:lnTo>
                      <a:lnTo>
                        <a:pt x="2237" y="762"/>
                      </a:lnTo>
                      <a:lnTo>
                        <a:pt x="2241" y="762"/>
                      </a:lnTo>
                      <a:lnTo>
                        <a:pt x="2254" y="768"/>
                      </a:lnTo>
                      <a:lnTo>
                        <a:pt x="2261" y="771"/>
                      </a:lnTo>
                      <a:lnTo>
                        <a:pt x="2263" y="768"/>
                      </a:lnTo>
                      <a:lnTo>
                        <a:pt x="2263" y="766"/>
                      </a:lnTo>
                      <a:lnTo>
                        <a:pt x="2260" y="765"/>
                      </a:lnTo>
                      <a:lnTo>
                        <a:pt x="2257" y="763"/>
                      </a:lnTo>
                      <a:lnTo>
                        <a:pt x="2255" y="762"/>
                      </a:lnTo>
                      <a:lnTo>
                        <a:pt x="2255" y="760"/>
                      </a:lnTo>
                      <a:lnTo>
                        <a:pt x="2255" y="759"/>
                      </a:lnTo>
                      <a:lnTo>
                        <a:pt x="2257" y="759"/>
                      </a:lnTo>
                      <a:lnTo>
                        <a:pt x="2260" y="756"/>
                      </a:lnTo>
                      <a:lnTo>
                        <a:pt x="2261" y="756"/>
                      </a:lnTo>
                      <a:lnTo>
                        <a:pt x="2263" y="760"/>
                      </a:lnTo>
                      <a:lnTo>
                        <a:pt x="2261" y="762"/>
                      </a:lnTo>
                      <a:lnTo>
                        <a:pt x="2263" y="763"/>
                      </a:lnTo>
                      <a:lnTo>
                        <a:pt x="2264" y="763"/>
                      </a:lnTo>
                      <a:lnTo>
                        <a:pt x="2276" y="747"/>
                      </a:lnTo>
                      <a:lnTo>
                        <a:pt x="2276" y="745"/>
                      </a:lnTo>
                      <a:lnTo>
                        <a:pt x="2276" y="744"/>
                      </a:lnTo>
                      <a:lnTo>
                        <a:pt x="2278" y="742"/>
                      </a:lnTo>
                      <a:lnTo>
                        <a:pt x="2279" y="742"/>
                      </a:lnTo>
                      <a:lnTo>
                        <a:pt x="2284" y="739"/>
                      </a:lnTo>
                      <a:lnTo>
                        <a:pt x="2287" y="739"/>
                      </a:lnTo>
                      <a:lnTo>
                        <a:pt x="2290" y="741"/>
                      </a:lnTo>
                      <a:lnTo>
                        <a:pt x="2291" y="741"/>
                      </a:lnTo>
                      <a:lnTo>
                        <a:pt x="2296" y="739"/>
                      </a:lnTo>
                      <a:lnTo>
                        <a:pt x="2299" y="736"/>
                      </a:lnTo>
                      <a:lnTo>
                        <a:pt x="2301" y="733"/>
                      </a:lnTo>
                      <a:lnTo>
                        <a:pt x="2302" y="732"/>
                      </a:lnTo>
                      <a:lnTo>
                        <a:pt x="2302" y="730"/>
                      </a:lnTo>
                      <a:lnTo>
                        <a:pt x="2310" y="729"/>
                      </a:lnTo>
                      <a:lnTo>
                        <a:pt x="2313" y="727"/>
                      </a:lnTo>
                      <a:lnTo>
                        <a:pt x="2322" y="729"/>
                      </a:lnTo>
                      <a:lnTo>
                        <a:pt x="2323" y="727"/>
                      </a:lnTo>
                      <a:lnTo>
                        <a:pt x="2323" y="726"/>
                      </a:lnTo>
                      <a:lnTo>
                        <a:pt x="2320" y="724"/>
                      </a:lnTo>
                      <a:lnTo>
                        <a:pt x="2322" y="724"/>
                      </a:lnTo>
                      <a:lnTo>
                        <a:pt x="2323" y="722"/>
                      </a:lnTo>
                      <a:lnTo>
                        <a:pt x="2340" y="719"/>
                      </a:lnTo>
                      <a:lnTo>
                        <a:pt x="2346" y="719"/>
                      </a:lnTo>
                      <a:lnTo>
                        <a:pt x="2350" y="721"/>
                      </a:lnTo>
                      <a:lnTo>
                        <a:pt x="2361" y="726"/>
                      </a:lnTo>
                      <a:lnTo>
                        <a:pt x="2366" y="729"/>
                      </a:lnTo>
                      <a:lnTo>
                        <a:pt x="2370" y="732"/>
                      </a:lnTo>
                      <a:lnTo>
                        <a:pt x="2372" y="733"/>
                      </a:lnTo>
                      <a:lnTo>
                        <a:pt x="2373" y="738"/>
                      </a:lnTo>
                      <a:lnTo>
                        <a:pt x="2375" y="744"/>
                      </a:lnTo>
                      <a:lnTo>
                        <a:pt x="2375" y="745"/>
                      </a:lnTo>
                      <a:lnTo>
                        <a:pt x="2379" y="751"/>
                      </a:lnTo>
                      <a:lnTo>
                        <a:pt x="2381" y="753"/>
                      </a:lnTo>
                      <a:lnTo>
                        <a:pt x="2381" y="754"/>
                      </a:lnTo>
                      <a:lnTo>
                        <a:pt x="2379" y="757"/>
                      </a:lnTo>
                      <a:lnTo>
                        <a:pt x="2379" y="763"/>
                      </a:lnTo>
                      <a:lnTo>
                        <a:pt x="2379" y="768"/>
                      </a:lnTo>
                      <a:lnTo>
                        <a:pt x="2381" y="768"/>
                      </a:lnTo>
                      <a:lnTo>
                        <a:pt x="2382" y="772"/>
                      </a:lnTo>
                      <a:lnTo>
                        <a:pt x="2382" y="774"/>
                      </a:lnTo>
                      <a:lnTo>
                        <a:pt x="2382" y="775"/>
                      </a:lnTo>
                      <a:lnTo>
                        <a:pt x="2382" y="779"/>
                      </a:lnTo>
                      <a:lnTo>
                        <a:pt x="2382" y="782"/>
                      </a:lnTo>
                      <a:lnTo>
                        <a:pt x="2382" y="783"/>
                      </a:lnTo>
                      <a:lnTo>
                        <a:pt x="2382" y="789"/>
                      </a:lnTo>
                      <a:lnTo>
                        <a:pt x="2384" y="794"/>
                      </a:lnTo>
                      <a:lnTo>
                        <a:pt x="2394" y="801"/>
                      </a:lnTo>
                      <a:lnTo>
                        <a:pt x="2399" y="804"/>
                      </a:lnTo>
                      <a:lnTo>
                        <a:pt x="2405" y="804"/>
                      </a:lnTo>
                      <a:lnTo>
                        <a:pt x="2413" y="804"/>
                      </a:lnTo>
                      <a:lnTo>
                        <a:pt x="2414" y="804"/>
                      </a:lnTo>
                      <a:lnTo>
                        <a:pt x="2420" y="804"/>
                      </a:lnTo>
                      <a:lnTo>
                        <a:pt x="2422" y="803"/>
                      </a:lnTo>
                      <a:lnTo>
                        <a:pt x="2423" y="800"/>
                      </a:lnTo>
                      <a:lnTo>
                        <a:pt x="2425" y="800"/>
                      </a:lnTo>
                      <a:lnTo>
                        <a:pt x="2426" y="800"/>
                      </a:lnTo>
                      <a:lnTo>
                        <a:pt x="2431" y="801"/>
                      </a:lnTo>
                      <a:lnTo>
                        <a:pt x="2431" y="803"/>
                      </a:lnTo>
                      <a:lnTo>
                        <a:pt x="2432" y="803"/>
                      </a:lnTo>
                      <a:lnTo>
                        <a:pt x="2435" y="804"/>
                      </a:lnTo>
                      <a:lnTo>
                        <a:pt x="2437" y="804"/>
                      </a:lnTo>
                      <a:lnTo>
                        <a:pt x="2446" y="803"/>
                      </a:lnTo>
                      <a:lnTo>
                        <a:pt x="2447" y="803"/>
                      </a:lnTo>
                      <a:lnTo>
                        <a:pt x="2464" y="798"/>
                      </a:lnTo>
                      <a:lnTo>
                        <a:pt x="2466" y="798"/>
                      </a:lnTo>
                      <a:lnTo>
                        <a:pt x="2467" y="797"/>
                      </a:lnTo>
                      <a:lnTo>
                        <a:pt x="2469" y="795"/>
                      </a:lnTo>
                      <a:lnTo>
                        <a:pt x="2473" y="795"/>
                      </a:lnTo>
                      <a:lnTo>
                        <a:pt x="2476" y="794"/>
                      </a:lnTo>
                      <a:lnTo>
                        <a:pt x="2481" y="794"/>
                      </a:lnTo>
                      <a:lnTo>
                        <a:pt x="2484" y="794"/>
                      </a:lnTo>
                      <a:lnTo>
                        <a:pt x="2485" y="794"/>
                      </a:lnTo>
                      <a:lnTo>
                        <a:pt x="2488" y="789"/>
                      </a:lnTo>
                      <a:lnTo>
                        <a:pt x="2488" y="788"/>
                      </a:lnTo>
                      <a:lnTo>
                        <a:pt x="2491" y="789"/>
                      </a:lnTo>
                      <a:lnTo>
                        <a:pt x="2493" y="794"/>
                      </a:lnTo>
                      <a:lnTo>
                        <a:pt x="2494" y="797"/>
                      </a:lnTo>
                      <a:lnTo>
                        <a:pt x="2494" y="798"/>
                      </a:lnTo>
                      <a:lnTo>
                        <a:pt x="2496" y="800"/>
                      </a:lnTo>
                      <a:lnTo>
                        <a:pt x="2497" y="801"/>
                      </a:lnTo>
                      <a:lnTo>
                        <a:pt x="2496" y="804"/>
                      </a:lnTo>
                      <a:lnTo>
                        <a:pt x="2494" y="806"/>
                      </a:lnTo>
                      <a:lnTo>
                        <a:pt x="2494" y="807"/>
                      </a:lnTo>
                      <a:lnTo>
                        <a:pt x="2493" y="809"/>
                      </a:lnTo>
                      <a:lnTo>
                        <a:pt x="2493" y="810"/>
                      </a:lnTo>
                      <a:lnTo>
                        <a:pt x="2497" y="815"/>
                      </a:lnTo>
                      <a:lnTo>
                        <a:pt x="2502" y="819"/>
                      </a:lnTo>
                      <a:lnTo>
                        <a:pt x="2506" y="822"/>
                      </a:lnTo>
                      <a:lnTo>
                        <a:pt x="2511" y="824"/>
                      </a:lnTo>
                      <a:lnTo>
                        <a:pt x="2513" y="825"/>
                      </a:lnTo>
                      <a:lnTo>
                        <a:pt x="2516" y="830"/>
                      </a:lnTo>
                      <a:lnTo>
                        <a:pt x="2516" y="832"/>
                      </a:lnTo>
                      <a:lnTo>
                        <a:pt x="2517" y="833"/>
                      </a:lnTo>
                      <a:lnTo>
                        <a:pt x="2523" y="838"/>
                      </a:lnTo>
                      <a:lnTo>
                        <a:pt x="2532" y="842"/>
                      </a:lnTo>
                      <a:lnTo>
                        <a:pt x="2540" y="845"/>
                      </a:lnTo>
                      <a:lnTo>
                        <a:pt x="2544" y="847"/>
                      </a:lnTo>
                      <a:lnTo>
                        <a:pt x="2547" y="844"/>
                      </a:lnTo>
                      <a:lnTo>
                        <a:pt x="2550" y="844"/>
                      </a:lnTo>
                      <a:lnTo>
                        <a:pt x="2556" y="842"/>
                      </a:lnTo>
                      <a:lnTo>
                        <a:pt x="2570" y="841"/>
                      </a:lnTo>
                      <a:lnTo>
                        <a:pt x="2572" y="839"/>
                      </a:lnTo>
                      <a:lnTo>
                        <a:pt x="2585" y="836"/>
                      </a:lnTo>
                      <a:lnTo>
                        <a:pt x="2588" y="835"/>
                      </a:lnTo>
                      <a:lnTo>
                        <a:pt x="2591" y="833"/>
                      </a:lnTo>
                      <a:lnTo>
                        <a:pt x="2594" y="832"/>
                      </a:lnTo>
                      <a:lnTo>
                        <a:pt x="2597" y="825"/>
                      </a:lnTo>
                      <a:lnTo>
                        <a:pt x="2600" y="821"/>
                      </a:lnTo>
                      <a:lnTo>
                        <a:pt x="2603" y="816"/>
                      </a:lnTo>
                      <a:lnTo>
                        <a:pt x="2606" y="807"/>
                      </a:lnTo>
                      <a:lnTo>
                        <a:pt x="2608" y="804"/>
                      </a:lnTo>
                      <a:lnTo>
                        <a:pt x="2608" y="803"/>
                      </a:lnTo>
                      <a:lnTo>
                        <a:pt x="2612" y="794"/>
                      </a:lnTo>
                      <a:lnTo>
                        <a:pt x="2615" y="788"/>
                      </a:lnTo>
                      <a:lnTo>
                        <a:pt x="2620" y="782"/>
                      </a:lnTo>
                      <a:lnTo>
                        <a:pt x="2626" y="775"/>
                      </a:lnTo>
                      <a:lnTo>
                        <a:pt x="2628" y="775"/>
                      </a:lnTo>
                      <a:lnTo>
                        <a:pt x="2629" y="769"/>
                      </a:lnTo>
                      <a:lnTo>
                        <a:pt x="2632" y="742"/>
                      </a:lnTo>
                      <a:lnTo>
                        <a:pt x="2632" y="738"/>
                      </a:lnTo>
                      <a:lnTo>
                        <a:pt x="2631" y="735"/>
                      </a:lnTo>
                      <a:lnTo>
                        <a:pt x="2628" y="729"/>
                      </a:lnTo>
                      <a:lnTo>
                        <a:pt x="2625" y="726"/>
                      </a:lnTo>
                      <a:lnTo>
                        <a:pt x="2622" y="726"/>
                      </a:lnTo>
                      <a:lnTo>
                        <a:pt x="2623" y="724"/>
                      </a:lnTo>
                      <a:lnTo>
                        <a:pt x="2632" y="718"/>
                      </a:lnTo>
                      <a:lnTo>
                        <a:pt x="2634" y="716"/>
                      </a:lnTo>
                      <a:lnTo>
                        <a:pt x="2641" y="716"/>
                      </a:lnTo>
                      <a:lnTo>
                        <a:pt x="2641" y="718"/>
                      </a:lnTo>
                      <a:lnTo>
                        <a:pt x="2641" y="719"/>
                      </a:lnTo>
                      <a:lnTo>
                        <a:pt x="2643" y="721"/>
                      </a:lnTo>
                      <a:lnTo>
                        <a:pt x="2646" y="727"/>
                      </a:lnTo>
                      <a:lnTo>
                        <a:pt x="2646" y="730"/>
                      </a:lnTo>
                      <a:lnTo>
                        <a:pt x="2649" y="732"/>
                      </a:lnTo>
                      <a:lnTo>
                        <a:pt x="2652" y="735"/>
                      </a:lnTo>
                      <a:lnTo>
                        <a:pt x="2655" y="738"/>
                      </a:lnTo>
                      <a:lnTo>
                        <a:pt x="2656" y="738"/>
                      </a:lnTo>
                      <a:lnTo>
                        <a:pt x="2656" y="736"/>
                      </a:lnTo>
                      <a:lnTo>
                        <a:pt x="2658" y="736"/>
                      </a:lnTo>
                      <a:lnTo>
                        <a:pt x="2658" y="735"/>
                      </a:lnTo>
                      <a:lnTo>
                        <a:pt x="2656" y="733"/>
                      </a:lnTo>
                      <a:lnTo>
                        <a:pt x="2658" y="732"/>
                      </a:lnTo>
                      <a:lnTo>
                        <a:pt x="2659" y="732"/>
                      </a:lnTo>
                      <a:lnTo>
                        <a:pt x="2661" y="733"/>
                      </a:lnTo>
                      <a:lnTo>
                        <a:pt x="2662" y="735"/>
                      </a:lnTo>
                      <a:lnTo>
                        <a:pt x="2665" y="735"/>
                      </a:lnTo>
                      <a:lnTo>
                        <a:pt x="2679" y="735"/>
                      </a:lnTo>
                      <a:lnTo>
                        <a:pt x="2679" y="733"/>
                      </a:lnTo>
                      <a:lnTo>
                        <a:pt x="2681" y="733"/>
                      </a:lnTo>
                      <a:lnTo>
                        <a:pt x="2687" y="727"/>
                      </a:lnTo>
                      <a:lnTo>
                        <a:pt x="2691" y="722"/>
                      </a:lnTo>
                      <a:lnTo>
                        <a:pt x="2694" y="712"/>
                      </a:lnTo>
                      <a:lnTo>
                        <a:pt x="2694" y="704"/>
                      </a:lnTo>
                      <a:lnTo>
                        <a:pt x="2693" y="700"/>
                      </a:lnTo>
                      <a:lnTo>
                        <a:pt x="2693" y="692"/>
                      </a:lnTo>
                      <a:lnTo>
                        <a:pt x="2693" y="689"/>
                      </a:lnTo>
                      <a:lnTo>
                        <a:pt x="2693" y="686"/>
                      </a:lnTo>
                      <a:lnTo>
                        <a:pt x="2693" y="683"/>
                      </a:lnTo>
                      <a:lnTo>
                        <a:pt x="2694" y="683"/>
                      </a:lnTo>
                      <a:lnTo>
                        <a:pt x="2694" y="680"/>
                      </a:lnTo>
                      <a:lnTo>
                        <a:pt x="2693" y="680"/>
                      </a:lnTo>
                      <a:lnTo>
                        <a:pt x="2691" y="680"/>
                      </a:lnTo>
                      <a:lnTo>
                        <a:pt x="2690" y="682"/>
                      </a:lnTo>
                      <a:lnTo>
                        <a:pt x="2690" y="683"/>
                      </a:lnTo>
                      <a:lnTo>
                        <a:pt x="2687" y="685"/>
                      </a:lnTo>
                      <a:lnTo>
                        <a:pt x="2682" y="685"/>
                      </a:lnTo>
                      <a:lnTo>
                        <a:pt x="2681" y="683"/>
                      </a:lnTo>
                      <a:lnTo>
                        <a:pt x="2676" y="685"/>
                      </a:lnTo>
                      <a:lnTo>
                        <a:pt x="2671" y="686"/>
                      </a:lnTo>
                      <a:lnTo>
                        <a:pt x="2670" y="688"/>
                      </a:lnTo>
                      <a:lnTo>
                        <a:pt x="2668" y="689"/>
                      </a:lnTo>
                      <a:lnTo>
                        <a:pt x="2667" y="689"/>
                      </a:lnTo>
                      <a:lnTo>
                        <a:pt x="2664" y="689"/>
                      </a:lnTo>
                      <a:lnTo>
                        <a:pt x="2662" y="689"/>
                      </a:lnTo>
                      <a:lnTo>
                        <a:pt x="2658" y="685"/>
                      </a:lnTo>
                      <a:lnTo>
                        <a:pt x="2655" y="680"/>
                      </a:lnTo>
                      <a:lnTo>
                        <a:pt x="2655" y="677"/>
                      </a:lnTo>
                      <a:lnTo>
                        <a:pt x="2655" y="674"/>
                      </a:lnTo>
                      <a:lnTo>
                        <a:pt x="2635" y="674"/>
                      </a:lnTo>
                      <a:lnTo>
                        <a:pt x="2634" y="673"/>
                      </a:lnTo>
                      <a:lnTo>
                        <a:pt x="2632" y="673"/>
                      </a:lnTo>
                      <a:lnTo>
                        <a:pt x="2623" y="665"/>
                      </a:lnTo>
                      <a:lnTo>
                        <a:pt x="2620" y="663"/>
                      </a:lnTo>
                      <a:lnTo>
                        <a:pt x="2619" y="663"/>
                      </a:lnTo>
                      <a:lnTo>
                        <a:pt x="2617" y="663"/>
                      </a:lnTo>
                      <a:lnTo>
                        <a:pt x="2614" y="663"/>
                      </a:lnTo>
                      <a:lnTo>
                        <a:pt x="2612" y="665"/>
                      </a:lnTo>
                      <a:lnTo>
                        <a:pt x="2608" y="668"/>
                      </a:lnTo>
                      <a:lnTo>
                        <a:pt x="2605" y="666"/>
                      </a:lnTo>
                      <a:lnTo>
                        <a:pt x="2600" y="665"/>
                      </a:lnTo>
                      <a:lnTo>
                        <a:pt x="2584" y="663"/>
                      </a:lnTo>
                      <a:lnTo>
                        <a:pt x="2582" y="663"/>
                      </a:lnTo>
                      <a:lnTo>
                        <a:pt x="2573" y="666"/>
                      </a:lnTo>
                      <a:lnTo>
                        <a:pt x="2573" y="668"/>
                      </a:lnTo>
                      <a:lnTo>
                        <a:pt x="2572" y="669"/>
                      </a:lnTo>
                      <a:lnTo>
                        <a:pt x="2564" y="676"/>
                      </a:lnTo>
                      <a:lnTo>
                        <a:pt x="2562" y="676"/>
                      </a:lnTo>
                      <a:lnTo>
                        <a:pt x="2561" y="674"/>
                      </a:lnTo>
                      <a:lnTo>
                        <a:pt x="2556" y="674"/>
                      </a:lnTo>
                      <a:lnTo>
                        <a:pt x="2552" y="674"/>
                      </a:lnTo>
                      <a:lnTo>
                        <a:pt x="2549" y="674"/>
                      </a:lnTo>
                      <a:lnTo>
                        <a:pt x="2550" y="673"/>
                      </a:lnTo>
                      <a:lnTo>
                        <a:pt x="2552" y="671"/>
                      </a:lnTo>
                      <a:lnTo>
                        <a:pt x="2553" y="669"/>
                      </a:lnTo>
                      <a:lnTo>
                        <a:pt x="2553" y="668"/>
                      </a:lnTo>
                      <a:lnTo>
                        <a:pt x="2556" y="666"/>
                      </a:lnTo>
                      <a:lnTo>
                        <a:pt x="2556" y="665"/>
                      </a:lnTo>
                      <a:lnTo>
                        <a:pt x="2559" y="660"/>
                      </a:lnTo>
                      <a:lnTo>
                        <a:pt x="2562" y="654"/>
                      </a:lnTo>
                      <a:lnTo>
                        <a:pt x="2566" y="651"/>
                      </a:lnTo>
                      <a:lnTo>
                        <a:pt x="2566" y="642"/>
                      </a:lnTo>
                      <a:lnTo>
                        <a:pt x="2564" y="641"/>
                      </a:lnTo>
                      <a:lnTo>
                        <a:pt x="2561" y="639"/>
                      </a:lnTo>
                      <a:lnTo>
                        <a:pt x="2561" y="638"/>
                      </a:lnTo>
                      <a:lnTo>
                        <a:pt x="2559" y="641"/>
                      </a:lnTo>
                      <a:lnTo>
                        <a:pt x="2558" y="642"/>
                      </a:lnTo>
                      <a:lnTo>
                        <a:pt x="2555" y="647"/>
                      </a:lnTo>
                      <a:lnTo>
                        <a:pt x="2547" y="648"/>
                      </a:lnTo>
                      <a:lnTo>
                        <a:pt x="2543" y="650"/>
                      </a:lnTo>
                      <a:lnTo>
                        <a:pt x="2541" y="650"/>
                      </a:lnTo>
                      <a:lnTo>
                        <a:pt x="2540" y="650"/>
                      </a:lnTo>
                      <a:lnTo>
                        <a:pt x="2538" y="648"/>
                      </a:lnTo>
                      <a:lnTo>
                        <a:pt x="2540" y="642"/>
                      </a:lnTo>
                      <a:lnTo>
                        <a:pt x="2541" y="638"/>
                      </a:lnTo>
                      <a:lnTo>
                        <a:pt x="2543" y="636"/>
                      </a:lnTo>
                      <a:lnTo>
                        <a:pt x="2541" y="627"/>
                      </a:lnTo>
                      <a:lnTo>
                        <a:pt x="2541" y="623"/>
                      </a:lnTo>
                      <a:lnTo>
                        <a:pt x="2540" y="620"/>
                      </a:lnTo>
                      <a:lnTo>
                        <a:pt x="2535" y="609"/>
                      </a:lnTo>
                      <a:lnTo>
                        <a:pt x="2534" y="606"/>
                      </a:lnTo>
                      <a:lnTo>
                        <a:pt x="2526" y="597"/>
                      </a:lnTo>
                      <a:lnTo>
                        <a:pt x="2523" y="595"/>
                      </a:lnTo>
                      <a:lnTo>
                        <a:pt x="2522" y="595"/>
                      </a:lnTo>
                      <a:lnTo>
                        <a:pt x="2517" y="592"/>
                      </a:lnTo>
                      <a:lnTo>
                        <a:pt x="2516" y="592"/>
                      </a:lnTo>
                      <a:lnTo>
                        <a:pt x="2514" y="589"/>
                      </a:lnTo>
                      <a:lnTo>
                        <a:pt x="2513" y="588"/>
                      </a:lnTo>
                      <a:lnTo>
                        <a:pt x="2509" y="583"/>
                      </a:lnTo>
                      <a:lnTo>
                        <a:pt x="2503" y="577"/>
                      </a:lnTo>
                      <a:lnTo>
                        <a:pt x="2502" y="576"/>
                      </a:lnTo>
                      <a:lnTo>
                        <a:pt x="2494" y="573"/>
                      </a:lnTo>
                      <a:lnTo>
                        <a:pt x="2490" y="571"/>
                      </a:lnTo>
                      <a:lnTo>
                        <a:pt x="2485" y="570"/>
                      </a:lnTo>
                      <a:lnTo>
                        <a:pt x="2466" y="565"/>
                      </a:lnTo>
                      <a:lnTo>
                        <a:pt x="2463" y="564"/>
                      </a:lnTo>
                      <a:lnTo>
                        <a:pt x="2461" y="562"/>
                      </a:lnTo>
                      <a:lnTo>
                        <a:pt x="2453" y="557"/>
                      </a:lnTo>
                      <a:lnTo>
                        <a:pt x="2453" y="556"/>
                      </a:lnTo>
                      <a:lnTo>
                        <a:pt x="2447" y="542"/>
                      </a:lnTo>
                      <a:lnTo>
                        <a:pt x="2441" y="530"/>
                      </a:lnTo>
                      <a:lnTo>
                        <a:pt x="2437" y="521"/>
                      </a:lnTo>
                      <a:lnTo>
                        <a:pt x="2429" y="509"/>
                      </a:lnTo>
                      <a:lnTo>
                        <a:pt x="2428" y="506"/>
                      </a:lnTo>
                      <a:lnTo>
                        <a:pt x="2423" y="500"/>
                      </a:lnTo>
                      <a:lnTo>
                        <a:pt x="2414" y="483"/>
                      </a:lnTo>
                      <a:lnTo>
                        <a:pt x="2413" y="480"/>
                      </a:lnTo>
                      <a:lnTo>
                        <a:pt x="2411" y="467"/>
                      </a:lnTo>
                      <a:lnTo>
                        <a:pt x="2411" y="464"/>
                      </a:lnTo>
                      <a:lnTo>
                        <a:pt x="2414" y="458"/>
                      </a:lnTo>
                      <a:lnTo>
                        <a:pt x="2417" y="455"/>
                      </a:lnTo>
                      <a:lnTo>
                        <a:pt x="2419" y="451"/>
                      </a:lnTo>
                      <a:lnTo>
                        <a:pt x="2425" y="447"/>
                      </a:lnTo>
                      <a:lnTo>
                        <a:pt x="2425" y="445"/>
                      </a:lnTo>
                      <a:lnTo>
                        <a:pt x="2429" y="447"/>
                      </a:lnTo>
                      <a:lnTo>
                        <a:pt x="2431" y="445"/>
                      </a:lnTo>
                      <a:lnTo>
                        <a:pt x="2432" y="445"/>
                      </a:lnTo>
                      <a:lnTo>
                        <a:pt x="2432" y="444"/>
                      </a:lnTo>
                      <a:lnTo>
                        <a:pt x="2435" y="442"/>
                      </a:lnTo>
                      <a:lnTo>
                        <a:pt x="2437" y="439"/>
                      </a:lnTo>
                      <a:lnTo>
                        <a:pt x="2437" y="438"/>
                      </a:lnTo>
                      <a:lnTo>
                        <a:pt x="2438" y="427"/>
                      </a:lnTo>
                      <a:lnTo>
                        <a:pt x="2438" y="423"/>
                      </a:lnTo>
                      <a:lnTo>
                        <a:pt x="2438" y="420"/>
                      </a:lnTo>
                      <a:lnTo>
                        <a:pt x="2438" y="418"/>
                      </a:lnTo>
                      <a:lnTo>
                        <a:pt x="2437" y="414"/>
                      </a:lnTo>
                      <a:lnTo>
                        <a:pt x="2438" y="412"/>
                      </a:lnTo>
                      <a:lnTo>
                        <a:pt x="2440" y="412"/>
                      </a:lnTo>
                      <a:lnTo>
                        <a:pt x="2441" y="411"/>
                      </a:lnTo>
                      <a:lnTo>
                        <a:pt x="2443" y="409"/>
                      </a:lnTo>
                      <a:lnTo>
                        <a:pt x="2443" y="405"/>
                      </a:lnTo>
                      <a:lnTo>
                        <a:pt x="2441" y="398"/>
                      </a:lnTo>
                      <a:lnTo>
                        <a:pt x="2441" y="394"/>
                      </a:lnTo>
                      <a:lnTo>
                        <a:pt x="2441" y="392"/>
                      </a:lnTo>
                      <a:lnTo>
                        <a:pt x="2443" y="388"/>
                      </a:lnTo>
                      <a:lnTo>
                        <a:pt x="2444" y="388"/>
                      </a:lnTo>
                      <a:lnTo>
                        <a:pt x="2446" y="388"/>
                      </a:lnTo>
                      <a:lnTo>
                        <a:pt x="2446" y="389"/>
                      </a:lnTo>
                      <a:lnTo>
                        <a:pt x="2447" y="391"/>
                      </a:lnTo>
                      <a:lnTo>
                        <a:pt x="2446" y="392"/>
                      </a:lnTo>
                      <a:lnTo>
                        <a:pt x="2446" y="394"/>
                      </a:lnTo>
                      <a:lnTo>
                        <a:pt x="2449" y="397"/>
                      </a:lnTo>
                      <a:lnTo>
                        <a:pt x="2452" y="402"/>
                      </a:lnTo>
                      <a:lnTo>
                        <a:pt x="2455" y="403"/>
                      </a:lnTo>
                      <a:lnTo>
                        <a:pt x="2456" y="402"/>
                      </a:lnTo>
                      <a:lnTo>
                        <a:pt x="2458" y="402"/>
                      </a:lnTo>
                      <a:lnTo>
                        <a:pt x="2464" y="405"/>
                      </a:lnTo>
                      <a:lnTo>
                        <a:pt x="2467" y="405"/>
                      </a:lnTo>
                      <a:lnTo>
                        <a:pt x="2470" y="405"/>
                      </a:lnTo>
                      <a:lnTo>
                        <a:pt x="2472" y="403"/>
                      </a:lnTo>
                      <a:lnTo>
                        <a:pt x="2473" y="400"/>
                      </a:lnTo>
                      <a:lnTo>
                        <a:pt x="2475" y="398"/>
                      </a:lnTo>
                      <a:lnTo>
                        <a:pt x="2476" y="398"/>
                      </a:lnTo>
                      <a:lnTo>
                        <a:pt x="2482" y="400"/>
                      </a:lnTo>
                      <a:lnTo>
                        <a:pt x="2487" y="398"/>
                      </a:lnTo>
                      <a:lnTo>
                        <a:pt x="2487" y="397"/>
                      </a:lnTo>
                      <a:lnTo>
                        <a:pt x="2487" y="395"/>
                      </a:lnTo>
                      <a:lnTo>
                        <a:pt x="2487" y="389"/>
                      </a:lnTo>
                      <a:lnTo>
                        <a:pt x="2487" y="386"/>
                      </a:lnTo>
                      <a:lnTo>
                        <a:pt x="2485" y="385"/>
                      </a:lnTo>
                      <a:lnTo>
                        <a:pt x="2484" y="382"/>
                      </a:lnTo>
                      <a:lnTo>
                        <a:pt x="2482" y="380"/>
                      </a:lnTo>
                      <a:lnTo>
                        <a:pt x="2479" y="380"/>
                      </a:lnTo>
                      <a:lnTo>
                        <a:pt x="2478" y="379"/>
                      </a:lnTo>
                      <a:lnTo>
                        <a:pt x="2476" y="377"/>
                      </a:lnTo>
                      <a:lnTo>
                        <a:pt x="2473" y="371"/>
                      </a:lnTo>
                      <a:lnTo>
                        <a:pt x="2472" y="367"/>
                      </a:lnTo>
                      <a:lnTo>
                        <a:pt x="2470" y="364"/>
                      </a:lnTo>
                      <a:lnTo>
                        <a:pt x="2467" y="355"/>
                      </a:lnTo>
                      <a:lnTo>
                        <a:pt x="2464" y="350"/>
                      </a:lnTo>
                      <a:lnTo>
                        <a:pt x="2461" y="347"/>
                      </a:lnTo>
                      <a:lnTo>
                        <a:pt x="2452" y="335"/>
                      </a:lnTo>
                      <a:lnTo>
                        <a:pt x="2450" y="330"/>
                      </a:lnTo>
                      <a:lnTo>
                        <a:pt x="2450" y="321"/>
                      </a:lnTo>
                      <a:lnTo>
                        <a:pt x="2450" y="317"/>
                      </a:lnTo>
                      <a:lnTo>
                        <a:pt x="2450" y="309"/>
                      </a:lnTo>
                      <a:lnTo>
                        <a:pt x="2447" y="299"/>
                      </a:lnTo>
                      <a:lnTo>
                        <a:pt x="2449" y="299"/>
                      </a:lnTo>
                      <a:lnTo>
                        <a:pt x="2447" y="294"/>
                      </a:lnTo>
                      <a:lnTo>
                        <a:pt x="2446" y="289"/>
                      </a:lnTo>
                      <a:lnTo>
                        <a:pt x="2444" y="288"/>
                      </a:lnTo>
                      <a:lnTo>
                        <a:pt x="2443" y="285"/>
                      </a:lnTo>
                      <a:lnTo>
                        <a:pt x="2443" y="283"/>
                      </a:lnTo>
                      <a:lnTo>
                        <a:pt x="2443" y="280"/>
                      </a:lnTo>
                      <a:lnTo>
                        <a:pt x="2444" y="279"/>
                      </a:lnTo>
                      <a:lnTo>
                        <a:pt x="2446" y="277"/>
                      </a:lnTo>
                      <a:lnTo>
                        <a:pt x="2446" y="276"/>
                      </a:lnTo>
                      <a:lnTo>
                        <a:pt x="2447" y="273"/>
                      </a:lnTo>
                      <a:lnTo>
                        <a:pt x="2449" y="271"/>
                      </a:lnTo>
                      <a:lnTo>
                        <a:pt x="2455" y="270"/>
                      </a:lnTo>
                      <a:lnTo>
                        <a:pt x="2464" y="271"/>
                      </a:lnTo>
                      <a:lnTo>
                        <a:pt x="2473" y="274"/>
                      </a:lnTo>
                      <a:lnTo>
                        <a:pt x="2481" y="277"/>
                      </a:lnTo>
                      <a:lnTo>
                        <a:pt x="2496" y="282"/>
                      </a:lnTo>
                      <a:lnTo>
                        <a:pt x="2513" y="286"/>
                      </a:lnTo>
                      <a:lnTo>
                        <a:pt x="2519" y="286"/>
                      </a:lnTo>
                      <a:lnTo>
                        <a:pt x="2528" y="288"/>
                      </a:lnTo>
                      <a:lnTo>
                        <a:pt x="2541" y="289"/>
                      </a:lnTo>
                      <a:lnTo>
                        <a:pt x="2543" y="289"/>
                      </a:lnTo>
                      <a:lnTo>
                        <a:pt x="2553" y="291"/>
                      </a:lnTo>
                      <a:lnTo>
                        <a:pt x="2572" y="294"/>
                      </a:lnTo>
                      <a:lnTo>
                        <a:pt x="2578" y="296"/>
                      </a:lnTo>
                      <a:lnTo>
                        <a:pt x="2593" y="299"/>
                      </a:lnTo>
                      <a:lnTo>
                        <a:pt x="2593" y="302"/>
                      </a:lnTo>
                      <a:lnTo>
                        <a:pt x="2593" y="303"/>
                      </a:lnTo>
                      <a:lnTo>
                        <a:pt x="2594" y="305"/>
                      </a:lnTo>
                      <a:lnTo>
                        <a:pt x="2594" y="306"/>
                      </a:lnTo>
                      <a:lnTo>
                        <a:pt x="2596" y="308"/>
                      </a:lnTo>
                      <a:lnTo>
                        <a:pt x="2596" y="309"/>
                      </a:lnTo>
                      <a:lnTo>
                        <a:pt x="2597" y="311"/>
                      </a:lnTo>
                      <a:lnTo>
                        <a:pt x="2597" y="312"/>
                      </a:lnTo>
                      <a:lnTo>
                        <a:pt x="2597" y="314"/>
                      </a:lnTo>
                      <a:lnTo>
                        <a:pt x="2596" y="312"/>
                      </a:lnTo>
                      <a:lnTo>
                        <a:pt x="2594" y="312"/>
                      </a:lnTo>
                      <a:lnTo>
                        <a:pt x="2594" y="314"/>
                      </a:lnTo>
                      <a:lnTo>
                        <a:pt x="2596" y="317"/>
                      </a:lnTo>
                      <a:lnTo>
                        <a:pt x="2596" y="318"/>
                      </a:lnTo>
                      <a:lnTo>
                        <a:pt x="2594" y="318"/>
                      </a:lnTo>
                      <a:lnTo>
                        <a:pt x="2594" y="320"/>
                      </a:lnTo>
                      <a:lnTo>
                        <a:pt x="2596" y="321"/>
                      </a:lnTo>
                      <a:lnTo>
                        <a:pt x="2597" y="323"/>
                      </a:lnTo>
                      <a:lnTo>
                        <a:pt x="2600" y="326"/>
                      </a:lnTo>
                      <a:lnTo>
                        <a:pt x="2602" y="327"/>
                      </a:lnTo>
                      <a:lnTo>
                        <a:pt x="2603" y="327"/>
                      </a:lnTo>
                      <a:lnTo>
                        <a:pt x="2603" y="329"/>
                      </a:lnTo>
                      <a:lnTo>
                        <a:pt x="2605" y="330"/>
                      </a:lnTo>
                      <a:lnTo>
                        <a:pt x="2606" y="333"/>
                      </a:lnTo>
                      <a:lnTo>
                        <a:pt x="2608" y="335"/>
                      </a:lnTo>
                      <a:lnTo>
                        <a:pt x="2606" y="336"/>
                      </a:lnTo>
                      <a:lnTo>
                        <a:pt x="2608" y="338"/>
                      </a:lnTo>
                      <a:lnTo>
                        <a:pt x="2611" y="338"/>
                      </a:lnTo>
                      <a:lnTo>
                        <a:pt x="2614" y="338"/>
                      </a:lnTo>
                      <a:lnTo>
                        <a:pt x="2615" y="338"/>
                      </a:lnTo>
                      <a:lnTo>
                        <a:pt x="2615" y="339"/>
                      </a:lnTo>
                      <a:lnTo>
                        <a:pt x="2614" y="339"/>
                      </a:lnTo>
                      <a:lnTo>
                        <a:pt x="2615" y="339"/>
                      </a:lnTo>
                      <a:lnTo>
                        <a:pt x="2617" y="341"/>
                      </a:lnTo>
                      <a:lnTo>
                        <a:pt x="2619" y="341"/>
                      </a:lnTo>
                      <a:lnTo>
                        <a:pt x="2623" y="341"/>
                      </a:lnTo>
                      <a:lnTo>
                        <a:pt x="2623" y="339"/>
                      </a:lnTo>
                      <a:lnTo>
                        <a:pt x="2625" y="338"/>
                      </a:lnTo>
                      <a:lnTo>
                        <a:pt x="2623" y="336"/>
                      </a:lnTo>
                      <a:lnTo>
                        <a:pt x="2623" y="333"/>
                      </a:lnTo>
                      <a:lnTo>
                        <a:pt x="2623" y="330"/>
                      </a:lnTo>
                      <a:lnTo>
                        <a:pt x="2623" y="327"/>
                      </a:lnTo>
                      <a:lnTo>
                        <a:pt x="2620" y="323"/>
                      </a:lnTo>
                      <a:lnTo>
                        <a:pt x="2617" y="321"/>
                      </a:lnTo>
                      <a:lnTo>
                        <a:pt x="2617" y="320"/>
                      </a:lnTo>
                      <a:lnTo>
                        <a:pt x="2617" y="318"/>
                      </a:lnTo>
                      <a:lnTo>
                        <a:pt x="2617" y="317"/>
                      </a:lnTo>
                      <a:lnTo>
                        <a:pt x="2619" y="315"/>
                      </a:lnTo>
                      <a:lnTo>
                        <a:pt x="2620" y="314"/>
                      </a:lnTo>
                      <a:lnTo>
                        <a:pt x="2622" y="314"/>
                      </a:lnTo>
                      <a:lnTo>
                        <a:pt x="2623" y="312"/>
                      </a:lnTo>
                      <a:lnTo>
                        <a:pt x="2623" y="309"/>
                      </a:lnTo>
                      <a:lnTo>
                        <a:pt x="2625" y="308"/>
                      </a:lnTo>
                      <a:lnTo>
                        <a:pt x="2626" y="306"/>
                      </a:lnTo>
                      <a:lnTo>
                        <a:pt x="2628" y="306"/>
                      </a:lnTo>
                      <a:lnTo>
                        <a:pt x="2632" y="308"/>
                      </a:lnTo>
                      <a:lnTo>
                        <a:pt x="2641" y="311"/>
                      </a:lnTo>
                      <a:lnTo>
                        <a:pt x="2661" y="317"/>
                      </a:lnTo>
                      <a:lnTo>
                        <a:pt x="2676" y="321"/>
                      </a:lnTo>
                      <a:lnTo>
                        <a:pt x="2679" y="323"/>
                      </a:lnTo>
                      <a:lnTo>
                        <a:pt x="2706" y="333"/>
                      </a:lnTo>
                      <a:lnTo>
                        <a:pt x="2724" y="344"/>
                      </a:lnTo>
                      <a:lnTo>
                        <a:pt x="2726" y="347"/>
                      </a:lnTo>
                      <a:lnTo>
                        <a:pt x="2740" y="356"/>
                      </a:lnTo>
                      <a:lnTo>
                        <a:pt x="2744" y="361"/>
                      </a:lnTo>
                      <a:lnTo>
                        <a:pt x="2744" y="362"/>
                      </a:lnTo>
                      <a:lnTo>
                        <a:pt x="2743" y="364"/>
                      </a:lnTo>
                      <a:lnTo>
                        <a:pt x="2744" y="368"/>
                      </a:lnTo>
                      <a:lnTo>
                        <a:pt x="2746" y="370"/>
                      </a:lnTo>
                      <a:lnTo>
                        <a:pt x="2747" y="371"/>
                      </a:lnTo>
                      <a:lnTo>
                        <a:pt x="2750" y="376"/>
                      </a:lnTo>
                      <a:lnTo>
                        <a:pt x="2747" y="382"/>
                      </a:lnTo>
                      <a:lnTo>
                        <a:pt x="2746" y="383"/>
                      </a:lnTo>
                      <a:lnTo>
                        <a:pt x="2744" y="385"/>
                      </a:lnTo>
                      <a:lnTo>
                        <a:pt x="2740" y="386"/>
                      </a:lnTo>
                      <a:lnTo>
                        <a:pt x="2735" y="388"/>
                      </a:lnTo>
                      <a:lnTo>
                        <a:pt x="2731" y="388"/>
                      </a:lnTo>
                      <a:lnTo>
                        <a:pt x="2729" y="388"/>
                      </a:lnTo>
                      <a:lnTo>
                        <a:pt x="2726" y="389"/>
                      </a:lnTo>
                      <a:lnTo>
                        <a:pt x="2720" y="397"/>
                      </a:lnTo>
                      <a:lnTo>
                        <a:pt x="2718" y="400"/>
                      </a:lnTo>
                      <a:lnTo>
                        <a:pt x="2718" y="402"/>
                      </a:lnTo>
                      <a:lnTo>
                        <a:pt x="2717" y="405"/>
                      </a:lnTo>
                      <a:lnTo>
                        <a:pt x="2715" y="405"/>
                      </a:lnTo>
                      <a:lnTo>
                        <a:pt x="2714" y="406"/>
                      </a:lnTo>
                      <a:lnTo>
                        <a:pt x="2708" y="406"/>
                      </a:lnTo>
                      <a:lnTo>
                        <a:pt x="2703" y="406"/>
                      </a:lnTo>
                      <a:lnTo>
                        <a:pt x="2699" y="402"/>
                      </a:lnTo>
                      <a:lnTo>
                        <a:pt x="2696" y="402"/>
                      </a:lnTo>
                      <a:lnTo>
                        <a:pt x="2693" y="403"/>
                      </a:lnTo>
                      <a:lnTo>
                        <a:pt x="2694" y="405"/>
                      </a:lnTo>
                      <a:lnTo>
                        <a:pt x="2697" y="408"/>
                      </a:lnTo>
                      <a:lnTo>
                        <a:pt x="2702" y="411"/>
                      </a:lnTo>
                      <a:lnTo>
                        <a:pt x="2700" y="415"/>
                      </a:lnTo>
                      <a:lnTo>
                        <a:pt x="2699" y="420"/>
                      </a:lnTo>
                      <a:lnTo>
                        <a:pt x="2697" y="421"/>
                      </a:lnTo>
                      <a:lnTo>
                        <a:pt x="2697" y="426"/>
                      </a:lnTo>
                      <a:lnTo>
                        <a:pt x="2697" y="429"/>
                      </a:lnTo>
                      <a:lnTo>
                        <a:pt x="2696" y="430"/>
                      </a:lnTo>
                      <a:lnTo>
                        <a:pt x="2694" y="432"/>
                      </a:lnTo>
                      <a:lnTo>
                        <a:pt x="2700" y="439"/>
                      </a:lnTo>
                      <a:lnTo>
                        <a:pt x="2706" y="441"/>
                      </a:lnTo>
                      <a:lnTo>
                        <a:pt x="2709" y="442"/>
                      </a:lnTo>
                      <a:lnTo>
                        <a:pt x="2709" y="441"/>
                      </a:lnTo>
                      <a:lnTo>
                        <a:pt x="2717" y="448"/>
                      </a:lnTo>
                      <a:lnTo>
                        <a:pt x="2717" y="451"/>
                      </a:lnTo>
                      <a:lnTo>
                        <a:pt x="2718" y="453"/>
                      </a:lnTo>
                      <a:lnTo>
                        <a:pt x="2721" y="459"/>
                      </a:lnTo>
                      <a:lnTo>
                        <a:pt x="2723" y="461"/>
                      </a:lnTo>
                      <a:lnTo>
                        <a:pt x="2726" y="462"/>
                      </a:lnTo>
                      <a:lnTo>
                        <a:pt x="2729" y="464"/>
                      </a:lnTo>
                      <a:lnTo>
                        <a:pt x="2732" y="465"/>
                      </a:lnTo>
                      <a:lnTo>
                        <a:pt x="2738" y="470"/>
                      </a:lnTo>
                      <a:lnTo>
                        <a:pt x="2743" y="473"/>
                      </a:lnTo>
                      <a:lnTo>
                        <a:pt x="2746" y="474"/>
                      </a:lnTo>
                      <a:lnTo>
                        <a:pt x="2746" y="482"/>
                      </a:lnTo>
                      <a:lnTo>
                        <a:pt x="2744" y="482"/>
                      </a:lnTo>
                      <a:lnTo>
                        <a:pt x="2746" y="485"/>
                      </a:lnTo>
                      <a:lnTo>
                        <a:pt x="2746" y="486"/>
                      </a:lnTo>
                      <a:lnTo>
                        <a:pt x="2750" y="489"/>
                      </a:lnTo>
                      <a:lnTo>
                        <a:pt x="2755" y="491"/>
                      </a:lnTo>
                      <a:lnTo>
                        <a:pt x="2756" y="494"/>
                      </a:lnTo>
                      <a:lnTo>
                        <a:pt x="2755" y="497"/>
                      </a:lnTo>
                      <a:lnTo>
                        <a:pt x="2755" y="498"/>
                      </a:lnTo>
                      <a:lnTo>
                        <a:pt x="2756" y="498"/>
                      </a:lnTo>
                      <a:lnTo>
                        <a:pt x="2758" y="500"/>
                      </a:lnTo>
                      <a:lnTo>
                        <a:pt x="2762" y="501"/>
                      </a:lnTo>
                      <a:lnTo>
                        <a:pt x="2767" y="503"/>
                      </a:lnTo>
                      <a:lnTo>
                        <a:pt x="2773" y="503"/>
                      </a:lnTo>
                      <a:lnTo>
                        <a:pt x="2771" y="504"/>
                      </a:lnTo>
                      <a:lnTo>
                        <a:pt x="2773" y="506"/>
                      </a:lnTo>
                      <a:lnTo>
                        <a:pt x="2776" y="511"/>
                      </a:lnTo>
                      <a:lnTo>
                        <a:pt x="2777" y="517"/>
                      </a:lnTo>
                      <a:lnTo>
                        <a:pt x="2781" y="523"/>
                      </a:lnTo>
                      <a:lnTo>
                        <a:pt x="2784" y="523"/>
                      </a:lnTo>
                      <a:lnTo>
                        <a:pt x="2787" y="521"/>
                      </a:lnTo>
                      <a:lnTo>
                        <a:pt x="2790" y="520"/>
                      </a:lnTo>
                      <a:lnTo>
                        <a:pt x="2797" y="520"/>
                      </a:lnTo>
                      <a:lnTo>
                        <a:pt x="2800" y="520"/>
                      </a:lnTo>
                      <a:lnTo>
                        <a:pt x="2805" y="518"/>
                      </a:lnTo>
                      <a:lnTo>
                        <a:pt x="2806" y="517"/>
                      </a:lnTo>
                      <a:lnTo>
                        <a:pt x="2808" y="515"/>
                      </a:lnTo>
                      <a:lnTo>
                        <a:pt x="2818" y="511"/>
                      </a:lnTo>
                      <a:lnTo>
                        <a:pt x="2824" y="511"/>
                      </a:lnTo>
                      <a:lnTo>
                        <a:pt x="2829" y="517"/>
                      </a:lnTo>
                      <a:lnTo>
                        <a:pt x="2829" y="518"/>
                      </a:lnTo>
                      <a:lnTo>
                        <a:pt x="2829" y="520"/>
                      </a:lnTo>
                      <a:lnTo>
                        <a:pt x="2827" y="521"/>
                      </a:lnTo>
                      <a:lnTo>
                        <a:pt x="2827" y="523"/>
                      </a:lnTo>
                      <a:lnTo>
                        <a:pt x="2827" y="524"/>
                      </a:lnTo>
                      <a:lnTo>
                        <a:pt x="2829" y="526"/>
                      </a:lnTo>
                      <a:lnTo>
                        <a:pt x="2832" y="530"/>
                      </a:lnTo>
                      <a:lnTo>
                        <a:pt x="2835" y="530"/>
                      </a:lnTo>
                      <a:lnTo>
                        <a:pt x="2840" y="532"/>
                      </a:lnTo>
                      <a:lnTo>
                        <a:pt x="2841" y="533"/>
                      </a:lnTo>
                      <a:lnTo>
                        <a:pt x="2841" y="535"/>
                      </a:lnTo>
                      <a:lnTo>
                        <a:pt x="2844" y="536"/>
                      </a:lnTo>
                      <a:lnTo>
                        <a:pt x="2844" y="535"/>
                      </a:lnTo>
                      <a:lnTo>
                        <a:pt x="2846" y="533"/>
                      </a:lnTo>
                      <a:lnTo>
                        <a:pt x="2846" y="527"/>
                      </a:lnTo>
                      <a:lnTo>
                        <a:pt x="2847" y="524"/>
                      </a:lnTo>
                      <a:lnTo>
                        <a:pt x="2849" y="523"/>
                      </a:lnTo>
                      <a:lnTo>
                        <a:pt x="2849" y="520"/>
                      </a:lnTo>
                      <a:lnTo>
                        <a:pt x="2849" y="518"/>
                      </a:lnTo>
                      <a:lnTo>
                        <a:pt x="2847" y="515"/>
                      </a:lnTo>
                      <a:lnTo>
                        <a:pt x="2846" y="512"/>
                      </a:lnTo>
                      <a:lnTo>
                        <a:pt x="2843" y="503"/>
                      </a:lnTo>
                      <a:lnTo>
                        <a:pt x="2837" y="494"/>
                      </a:lnTo>
                      <a:lnTo>
                        <a:pt x="2829" y="486"/>
                      </a:lnTo>
                      <a:lnTo>
                        <a:pt x="2818" y="485"/>
                      </a:lnTo>
                      <a:lnTo>
                        <a:pt x="2812" y="482"/>
                      </a:lnTo>
                      <a:lnTo>
                        <a:pt x="2820" y="477"/>
                      </a:lnTo>
                      <a:lnTo>
                        <a:pt x="2821" y="476"/>
                      </a:lnTo>
                      <a:lnTo>
                        <a:pt x="2826" y="473"/>
                      </a:lnTo>
                      <a:lnTo>
                        <a:pt x="2830" y="468"/>
                      </a:lnTo>
                      <a:lnTo>
                        <a:pt x="2832" y="465"/>
                      </a:lnTo>
                      <a:lnTo>
                        <a:pt x="2834" y="448"/>
                      </a:lnTo>
                      <a:lnTo>
                        <a:pt x="2834" y="444"/>
                      </a:lnTo>
                      <a:lnTo>
                        <a:pt x="2835" y="441"/>
                      </a:lnTo>
                      <a:lnTo>
                        <a:pt x="2837" y="439"/>
                      </a:lnTo>
                      <a:lnTo>
                        <a:pt x="2837" y="438"/>
                      </a:lnTo>
                      <a:lnTo>
                        <a:pt x="2838" y="435"/>
                      </a:lnTo>
                      <a:lnTo>
                        <a:pt x="2838" y="430"/>
                      </a:lnTo>
                      <a:lnTo>
                        <a:pt x="2838" y="426"/>
                      </a:lnTo>
                      <a:lnTo>
                        <a:pt x="2837" y="423"/>
                      </a:lnTo>
                      <a:lnTo>
                        <a:pt x="2835" y="418"/>
                      </a:lnTo>
                      <a:lnTo>
                        <a:pt x="2832" y="415"/>
                      </a:lnTo>
                      <a:lnTo>
                        <a:pt x="2829" y="411"/>
                      </a:lnTo>
                      <a:lnTo>
                        <a:pt x="2830" y="409"/>
                      </a:lnTo>
                      <a:lnTo>
                        <a:pt x="2830" y="408"/>
                      </a:lnTo>
                      <a:lnTo>
                        <a:pt x="2832" y="406"/>
                      </a:lnTo>
                      <a:lnTo>
                        <a:pt x="2834" y="402"/>
                      </a:lnTo>
                      <a:lnTo>
                        <a:pt x="2835" y="397"/>
                      </a:lnTo>
                      <a:lnTo>
                        <a:pt x="2835" y="395"/>
                      </a:lnTo>
                      <a:lnTo>
                        <a:pt x="2835" y="392"/>
                      </a:lnTo>
                      <a:lnTo>
                        <a:pt x="2837" y="392"/>
                      </a:lnTo>
                      <a:lnTo>
                        <a:pt x="2837" y="391"/>
                      </a:lnTo>
                      <a:lnTo>
                        <a:pt x="2838" y="389"/>
                      </a:lnTo>
                      <a:lnTo>
                        <a:pt x="2840" y="388"/>
                      </a:lnTo>
                      <a:lnTo>
                        <a:pt x="2843" y="388"/>
                      </a:lnTo>
                      <a:lnTo>
                        <a:pt x="2844" y="388"/>
                      </a:lnTo>
                      <a:lnTo>
                        <a:pt x="2849" y="389"/>
                      </a:lnTo>
                      <a:lnTo>
                        <a:pt x="2858" y="394"/>
                      </a:lnTo>
                      <a:lnTo>
                        <a:pt x="2859" y="400"/>
                      </a:lnTo>
                      <a:lnTo>
                        <a:pt x="2858" y="402"/>
                      </a:lnTo>
                      <a:lnTo>
                        <a:pt x="2856" y="408"/>
                      </a:lnTo>
                      <a:lnTo>
                        <a:pt x="2853" y="420"/>
                      </a:lnTo>
                      <a:lnTo>
                        <a:pt x="2853" y="423"/>
                      </a:lnTo>
                      <a:lnTo>
                        <a:pt x="2853" y="424"/>
                      </a:lnTo>
                      <a:lnTo>
                        <a:pt x="2855" y="426"/>
                      </a:lnTo>
                      <a:lnTo>
                        <a:pt x="2856" y="427"/>
                      </a:lnTo>
                      <a:lnTo>
                        <a:pt x="2853" y="430"/>
                      </a:lnTo>
                      <a:lnTo>
                        <a:pt x="2850" y="432"/>
                      </a:lnTo>
                      <a:lnTo>
                        <a:pt x="2849" y="432"/>
                      </a:lnTo>
                      <a:lnTo>
                        <a:pt x="2847" y="432"/>
                      </a:lnTo>
                      <a:lnTo>
                        <a:pt x="2846" y="433"/>
                      </a:lnTo>
                      <a:lnTo>
                        <a:pt x="2844" y="433"/>
                      </a:lnTo>
                      <a:lnTo>
                        <a:pt x="2843" y="435"/>
                      </a:lnTo>
                      <a:lnTo>
                        <a:pt x="2840" y="438"/>
                      </a:lnTo>
                      <a:lnTo>
                        <a:pt x="2840" y="439"/>
                      </a:lnTo>
                      <a:lnTo>
                        <a:pt x="2838" y="441"/>
                      </a:lnTo>
                      <a:lnTo>
                        <a:pt x="2838" y="444"/>
                      </a:lnTo>
                      <a:lnTo>
                        <a:pt x="2838" y="450"/>
                      </a:lnTo>
                      <a:lnTo>
                        <a:pt x="2838" y="451"/>
                      </a:lnTo>
                      <a:lnTo>
                        <a:pt x="2837" y="455"/>
                      </a:lnTo>
                      <a:lnTo>
                        <a:pt x="2837" y="456"/>
                      </a:lnTo>
                      <a:lnTo>
                        <a:pt x="2835" y="458"/>
                      </a:lnTo>
                      <a:lnTo>
                        <a:pt x="2835" y="462"/>
                      </a:lnTo>
                      <a:lnTo>
                        <a:pt x="2837" y="471"/>
                      </a:lnTo>
                      <a:lnTo>
                        <a:pt x="2838" y="483"/>
                      </a:lnTo>
                      <a:lnTo>
                        <a:pt x="2840" y="486"/>
                      </a:lnTo>
                      <a:lnTo>
                        <a:pt x="2843" y="488"/>
                      </a:lnTo>
                      <a:lnTo>
                        <a:pt x="2847" y="491"/>
                      </a:lnTo>
                      <a:lnTo>
                        <a:pt x="2855" y="492"/>
                      </a:lnTo>
                      <a:lnTo>
                        <a:pt x="2859" y="491"/>
                      </a:lnTo>
                      <a:lnTo>
                        <a:pt x="2861" y="489"/>
                      </a:lnTo>
                      <a:lnTo>
                        <a:pt x="2856" y="485"/>
                      </a:lnTo>
                      <a:lnTo>
                        <a:pt x="2853" y="482"/>
                      </a:lnTo>
                      <a:lnTo>
                        <a:pt x="2853" y="480"/>
                      </a:lnTo>
                      <a:lnTo>
                        <a:pt x="2853" y="479"/>
                      </a:lnTo>
                      <a:lnTo>
                        <a:pt x="2855" y="479"/>
                      </a:lnTo>
                      <a:lnTo>
                        <a:pt x="2856" y="476"/>
                      </a:lnTo>
                      <a:lnTo>
                        <a:pt x="2856" y="471"/>
                      </a:lnTo>
                      <a:lnTo>
                        <a:pt x="2855" y="467"/>
                      </a:lnTo>
                      <a:lnTo>
                        <a:pt x="2853" y="462"/>
                      </a:lnTo>
                      <a:lnTo>
                        <a:pt x="2853" y="459"/>
                      </a:lnTo>
                      <a:lnTo>
                        <a:pt x="2855" y="442"/>
                      </a:lnTo>
                      <a:lnTo>
                        <a:pt x="2855" y="441"/>
                      </a:lnTo>
                      <a:lnTo>
                        <a:pt x="2865" y="432"/>
                      </a:lnTo>
                      <a:lnTo>
                        <a:pt x="2867" y="430"/>
                      </a:lnTo>
                      <a:lnTo>
                        <a:pt x="2868" y="430"/>
                      </a:lnTo>
                      <a:lnTo>
                        <a:pt x="2871" y="430"/>
                      </a:lnTo>
                      <a:lnTo>
                        <a:pt x="2874" y="429"/>
                      </a:lnTo>
                      <a:lnTo>
                        <a:pt x="2876" y="427"/>
                      </a:lnTo>
                      <a:lnTo>
                        <a:pt x="2885" y="424"/>
                      </a:lnTo>
                      <a:lnTo>
                        <a:pt x="2890" y="421"/>
                      </a:lnTo>
                      <a:lnTo>
                        <a:pt x="2891" y="421"/>
                      </a:lnTo>
                      <a:lnTo>
                        <a:pt x="2891" y="420"/>
                      </a:lnTo>
                      <a:lnTo>
                        <a:pt x="2893" y="420"/>
                      </a:lnTo>
                      <a:lnTo>
                        <a:pt x="2894" y="429"/>
                      </a:lnTo>
                      <a:lnTo>
                        <a:pt x="2897" y="432"/>
                      </a:lnTo>
                      <a:lnTo>
                        <a:pt x="2899" y="430"/>
                      </a:lnTo>
                      <a:lnTo>
                        <a:pt x="2900" y="429"/>
                      </a:lnTo>
                      <a:lnTo>
                        <a:pt x="2902" y="426"/>
                      </a:lnTo>
                      <a:lnTo>
                        <a:pt x="2902" y="424"/>
                      </a:lnTo>
                      <a:lnTo>
                        <a:pt x="2899" y="417"/>
                      </a:lnTo>
                      <a:lnTo>
                        <a:pt x="2896" y="414"/>
                      </a:lnTo>
                      <a:lnTo>
                        <a:pt x="2894" y="414"/>
                      </a:lnTo>
                      <a:lnTo>
                        <a:pt x="2896" y="409"/>
                      </a:lnTo>
                      <a:lnTo>
                        <a:pt x="2896" y="405"/>
                      </a:lnTo>
                      <a:lnTo>
                        <a:pt x="2894" y="403"/>
                      </a:lnTo>
                      <a:lnTo>
                        <a:pt x="2894" y="402"/>
                      </a:lnTo>
                      <a:lnTo>
                        <a:pt x="2891" y="400"/>
                      </a:lnTo>
                      <a:lnTo>
                        <a:pt x="2879" y="394"/>
                      </a:lnTo>
                      <a:lnTo>
                        <a:pt x="2871" y="392"/>
                      </a:lnTo>
                      <a:lnTo>
                        <a:pt x="2870" y="391"/>
                      </a:lnTo>
                      <a:lnTo>
                        <a:pt x="2870" y="392"/>
                      </a:lnTo>
                      <a:lnTo>
                        <a:pt x="2864" y="386"/>
                      </a:lnTo>
                      <a:lnTo>
                        <a:pt x="2862" y="386"/>
                      </a:lnTo>
                      <a:lnTo>
                        <a:pt x="2861" y="385"/>
                      </a:lnTo>
                      <a:lnTo>
                        <a:pt x="2859" y="385"/>
                      </a:lnTo>
                      <a:lnTo>
                        <a:pt x="2859" y="383"/>
                      </a:lnTo>
                      <a:lnTo>
                        <a:pt x="2859" y="382"/>
                      </a:lnTo>
                      <a:lnTo>
                        <a:pt x="2861" y="382"/>
                      </a:lnTo>
                      <a:lnTo>
                        <a:pt x="2862" y="379"/>
                      </a:lnTo>
                      <a:lnTo>
                        <a:pt x="2864" y="377"/>
                      </a:lnTo>
                      <a:lnTo>
                        <a:pt x="2864" y="376"/>
                      </a:lnTo>
                      <a:lnTo>
                        <a:pt x="2862" y="376"/>
                      </a:lnTo>
                      <a:lnTo>
                        <a:pt x="2861" y="376"/>
                      </a:lnTo>
                      <a:lnTo>
                        <a:pt x="2859" y="377"/>
                      </a:lnTo>
                      <a:lnTo>
                        <a:pt x="2855" y="374"/>
                      </a:lnTo>
                      <a:lnTo>
                        <a:pt x="2853" y="373"/>
                      </a:lnTo>
                      <a:lnTo>
                        <a:pt x="2853" y="371"/>
                      </a:lnTo>
                      <a:lnTo>
                        <a:pt x="2853" y="370"/>
                      </a:lnTo>
                      <a:lnTo>
                        <a:pt x="2855" y="370"/>
                      </a:lnTo>
                      <a:lnTo>
                        <a:pt x="2855" y="367"/>
                      </a:lnTo>
                      <a:lnTo>
                        <a:pt x="2855" y="365"/>
                      </a:lnTo>
                      <a:lnTo>
                        <a:pt x="2850" y="362"/>
                      </a:lnTo>
                      <a:lnTo>
                        <a:pt x="2847" y="361"/>
                      </a:lnTo>
                      <a:lnTo>
                        <a:pt x="2846" y="361"/>
                      </a:lnTo>
                      <a:lnTo>
                        <a:pt x="2844" y="362"/>
                      </a:lnTo>
                      <a:lnTo>
                        <a:pt x="2843" y="362"/>
                      </a:lnTo>
                      <a:lnTo>
                        <a:pt x="2841" y="362"/>
                      </a:lnTo>
                      <a:lnTo>
                        <a:pt x="2835" y="349"/>
                      </a:lnTo>
                      <a:lnTo>
                        <a:pt x="2829" y="338"/>
                      </a:lnTo>
                      <a:lnTo>
                        <a:pt x="2826" y="332"/>
                      </a:lnTo>
                      <a:lnTo>
                        <a:pt x="2824" y="329"/>
                      </a:lnTo>
                      <a:lnTo>
                        <a:pt x="2823" y="326"/>
                      </a:lnTo>
                      <a:lnTo>
                        <a:pt x="2820" y="321"/>
                      </a:lnTo>
                      <a:lnTo>
                        <a:pt x="2818" y="318"/>
                      </a:lnTo>
                      <a:lnTo>
                        <a:pt x="2817" y="314"/>
                      </a:lnTo>
                      <a:lnTo>
                        <a:pt x="2817" y="312"/>
                      </a:lnTo>
                      <a:lnTo>
                        <a:pt x="2817" y="311"/>
                      </a:lnTo>
                      <a:lnTo>
                        <a:pt x="2817" y="309"/>
                      </a:lnTo>
                      <a:lnTo>
                        <a:pt x="2820" y="306"/>
                      </a:lnTo>
                      <a:lnTo>
                        <a:pt x="2823" y="305"/>
                      </a:lnTo>
                      <a:lnTo>
                        <a:pt x="2826" y="302"/>
                      </a:lnTo>
                      <a:lnTo>
                        <a:pt x="2830" y="296"/>
                      </a:lnTo>
                      <a:lnTo>
                        <a:pt x="2838" y="282"/>
                      </a:lnTo>
                      <a:lnTo>
                        <a:pt x="2841" y="276"/>
                      </a:lnTo>
                      <a:lnTo>
                        <a:pt x="2843" y="271"/>
                      </a:lnTo>
                      <a:lnTo>
                        <a:pt x="2850" y="252"/>
                      </a:lnTo>
                      <a:lnTo>
                        <a:pt x="2853" y="243"/>
                      </a:lnTo>
                      <a:lnTo>
                        <a:pt x="2853" y="240"/>
                      </a:lnTo>
                      <a:lnTo>
                        <a:pt x="2855" y="236"/>
                      </a:lnTo>
                      <a:lnTo>
                        <a:pt x="2853" y="230"/>
                      </a:lnTo>
                      <a:lnTo>
                        <a:pt x="2850" y="206"/>
                      </a:lnTo>
                      <a:lnTo>
                        <a:pt x="2850" y="185"/>
                      </a:lnTo>
                      <a:lnTo>
                        <a:pt x="2850" y="174"/>
                      </a:lnTo>
                      <a:lnTo>
                        <a:pt x="2850" y="161"/>
                      </a:lnTo>
                      <a:lnTo>
                        <a:pt x="2849" y="156"/>
                      </a:lnTo>
                      <a:lnTo>
                        <a:pt x="2849" y="150"/>
                      </a:lnTo>
                      <a:lnTo>
                        <a:pt x="2850" y="146"/>
                      </a:lnTo>
                      <a:lnTo>
                        <a:pt x="2850" y="144"/>
                      </a:lnTo>
                      <a:lnTo>
                        <a:pt x="2849" y="135"/>
                      </a:lnTo>
                      <a:lnTo>
                        <a:pt x="2847" y="131"/>
                      </a:lnTo>
                      <a:lnTo>
                        <a:pt x="2847" y="126"/>
                      </a:lnTo>
                      <a:lnTo>
                        <a:pt x="2841" y="117"/>
                      </a:lnTo>
                      <a:lnTo>
                        <a:pt x="2838" y="112"/>
                      </a:lnTo>
                      <a:lnTo>
                        <a:pt x="2837" y="111"/>
                      </a:lnTo>
                      <a:lnTo>
                        <a:pt x="2835" y="106"/>
                      </a:lnTo>
                      <a:lnTo>
                        <a:pt x="2834" y="99"/>
                      </a:lnTo>
                      <a:lnTo>
                        <a:pt x="2834" y="97"/>
                      </a:lnTo>
                      <a:lnTo>
                        <a:pt x="2835" y="94"/>
                      </a:lnTo>
                      <a:lnTo>
                        <a:pt x="2837" y="71"/>
                      </a:lnTo>
                      <a:lnTo>
                        <a:pt x="2837" y="67"/>
                      </a:lnTo>
                      <a:lnTo>
                        <a:pt x="2837" y="62"/>
                      </a:lnTo>
                      <a:lnTo>
                        <a:pt x="2834" y="55"/>
                      </a:lnTo>
                      <a:lnTo>
                        <a:pt x="2832" y="49"/>
                      </a:lnTo>
                      <a:lnTo>
                        <a:pt x="2830" y="41"/>
                      </a:lnTo>
                      <a:lnTo>
                        <a:pt x="2826" y="37"/>
                      </a:lnTo>
                      <a:lnTo>
                        <a:pt x="2823" y="35"/>
                      </a:lnTo>
                      <a:lnTo>
                        <a:pt x="2821" y="35"/>
                      </a:lnTo>
                      <a:lnTo>
                        <a:pt x="2823" y="35"/>
                      </a:lnTo>
                      <a:lnTo>
                        <a:pt x="2824" y="35"/>
                      </a:lnTo>
                      <a:lnTo>
                        <a:pt x="2832" y="37"/>
                      </a:lnTo>
                      <a:lnTo>
                        <a:pt x="2852" y="46"/>
                      </a:lnTo>
                      <a:lnTo>
                        <a:pt x="2853" y="46"/>
                      </a:lnTo>
                      <a:lnTo>
                        <a:pt x="2855" y="46"/>
                      </a:lnTo>
                      <a:lnTo>
                        <a:pt x="2856" y="46"/>
                      </a:lnTo>
                      <a:lnTo>
                        <a:pt x="2859" y="44"/>
                      </a:lnTo>
                      <a:lnTo>
                        <a:pt x="2861" y="44"/>
                      </a:lnTo>
                      <a:lnTo>
                        <a:pt x="2867" y="40"/>
                      </a:lnTo>
                      <a:lnTo>
                        <a:pt x="2873" y="37"/>
                      </a:lnTo>
                      <a:lnTo>
                        <a:pt x="2874" y="37"/>
                      </a:lnTo>
                      <a:lnTo>
                        <a:pt x="2877" y="35"/>
                      </a:lnTo>
                      <a:lnTo>
                        <a:pt x="2877" y="34"/>
                      </a:lnTo>
                      <a:lnTo>
                        <a:pt x="2880" y="31"/>
                      </a:lnTo>
                      <a:lnTo>
                        <a:pt x="2888" y="26"/>
                      </a:lnTo>
                      <a:lnTo>
                        <a:pt x="2890" y="25"/>
                      </a:lnTo>
                      <a:lnTo>
                        <a:pt x="2891" y="23"/>
                      </a:lnTo>
                      <a:lnTo>
                        <a:pt x="2903" y="14"/>
                      </a:lnTo>
                      <a:lnTo>
                        <a:pt x="2903" y="12"/>
                      </a:lnTo>
                      <a:lnTo>
                        <a:pt x="2905" y="11"/>
                      </a:lnTo>
                      <a:lnTo>
                        <a:pt x="2906" y="8"/>
                      </a:lnTo>
                      <a:lnTo>
                        <a:pt x="2911" y="3"/>
                      </a:lnTo>
                      <a:lnTo>
                        <a:pt x="2912" y="0"/>
                      </a:lnTo>
                      <a:lnTo>
                        <a:pt x="2914" y="0"/>
                      </a:lnTo>
                      <a:lnTo>
                        <a:pt x="2929" y="20"/>
                      </a:lnTo>
                      <a:lnTo>
                        <a:pt x="2933" y="28"/>
                      </a:lnTo>
                      <a:lnTo>
                        <a:pt x="2936" y="32"/>
                      </a:lnTo>
                      <a:lnTo>
                        <a:pt x="2940" y="34"/>
                      </a:lnTo>
                      <a:lnTo>
                        <a:pt x="2949" y="41"/>
                      </a:lnTo>
                      <a:lnTo>
                        <a:pt x="2965" y="53"/>
                      </a:lnTo>
                      <a:lnTo>
                        <a:pt x="2970" y="56"/>
                      </a:lnTo>
                      <a:lnTo>
                        <a:pt x="2974" y="59"/>
                      </a:lnTo>
                      <a:lnTo>
                        <a:pt x="2982" y="64"/>
                      </a:lnTo>
                      <a:lnTo>
                        <a:pt x="2988" y="68"/>
                      </a:lnTo>
                      <a:lnTo>
                        <a:pt x="3000" y="76"/>
                      </a:lnTo>
                      <a:lnTo>
                        <a:pt x="3002" y="79"/>
                      </a:lnTo>
                      <a:lnTo>
                        <a:pt x="3008" y="81"/>
                      </a:lnTo>
                      <a:lnTo>
                        <a:pt x="3009" y="81"/>
                      </a:lnTo>
                      <a:lnTo>
                        <a:pt x="3014" y="82"/>
                      </a:lnTo>
                      <a:lnTo>
                        <a:pt x="3020" y="84"/>
                      </a:lnTo>
                      <a:lnTo>
                        <a:pt x="3026" y="84"/>
                      </a:lnTo>
                      <a:lnTo>
                        <a:pt x="3030" y="84"/>
                      </a:lnTo>
                      <a:lnTo>
                        <a:pt x="3032" y="84"/>
                      </a:lnTo>
                      <a:lnTo>
                        <a:pt x="3039" y="85"/>
                      </a:lnTo>
                      <a:lnTo>
                        <a:pt x="3046" y="85"/>
                      </a:lnTo>
                      <a:lnTo>
                        <a:pt x="3053" y="84"/>
                      </a:lnTo>
                      <a:lnTo>
                        <a:pt x="3056" y="84"/>
                      </a:lnTo>
                      <a:lnTo>
                        <a:pt x="3067" y="81"/>
                      </a:lnTo>
                      <a:lnTo>
                        <a:pt x="3082" y="78"/>
                      </a:lnTo>
                      <a:lnTo>
                        <a:pt x="3086" y="79"/>
                      </a:lnTo>
                      <a:lnTo>
                        <a:pt x="3099" y="74"/>
                      </a:lnTo>
                      <a:lnTo>
                        <a:pt x="3102" y="73"/>
                      </a:lnTo>
                      <a:lnTo>
                        <a:pt x="3105" y="71"/>
                      </a:lnTo>
                      <a:lnTo>
                        <a:pt x="3105" y="70"/>
                      </a:lnTo>
                      <a:lnTo>
                        <a:pt x="3106" y="68"/>
                      </a:lnTo>
                      <a:lnTo>
                        <a:pt x="3114" y="64"/>
                      </a:lnTo>
                      <a:lnTo>
                        <a:pt x="3117" y="62"/>
                      </a:lnTo>
                      <a:lnTo>
                        <a:pt x="3118" y="62"/>
                      </a:lnTo>
                      <a:lnTo>
                        <a:pt x="3121" y="61"/>
                      </a:lnTo>
                      <a:lnTo>
                        <a:pt x="3124" y="58"/>
                      </a:lnTo>
                      <a:lnTo>
                        <a:pt x="3126" y="56"/>
                      </a:lnTo>
                      <a:lnTo>
                        <a:pt x="3126" y="55"/>
                      </a:lnTo>
                      <a:lnTo>
                        <a:pt x="3126" y="52"/>
                      </a:lnTo>
                      <a:lnTo>
                        <a:pt x="3126" y="47"/>
                      </a:lnTo>
                      <a:lnTo>
                        <a:pt x="3127" y="47"/>
                      </a:lnTo>
                      <a:lnTo>
                        <a:pt x="3127" y="46"/>
                      </a:lnTo>
                      <a:lnTo>
                        <a:pt x="3132" y="49"/>
                      </a:lnTo>
                      <a:lnTo>
                        <a:pt x="3147" y="43"/>
                      </a:lnTo>
                      <a:lnTo>
                        <a:pt x="3147" y="41"/>
                      </a:lnTo>
                      <a:lnTo>
                        <a:pt x="3148" y="38"/>
                      </a:lnTo>
                      <a:lnTo>
                        <a:pt x="3147" y="35"/>
                      </a:lnTo>
                      <a:lnTo>
                        <a:pt x="3147" y="34"/>
                      </a:lnTo>
                      <a:lnTo>
                        <a:pt x="3145" y="34"/>
                      </a:lnTo>
                      <a:lnTo>
                        <a:pt x="3150" y="31"/>
                      </a:lnTo>
                      <a:lnTo>
                        <a:pt x="3156" y="31"/>
                      </a:lnTo>
                      <a:lnTo>
                        <a:pt x="3159" y="31"/>
                      </a:lnTo>
                      <a:lnTo>
                        <a:pt x="3162" y="31"/>
                      </a:lnTo>
                      <a:lnTo>
                        <a:pt x="3164" y="32"/>
                      </a:lnTo>
                      <a:lnTo>
                        <a:pt x="3171" y="29"/>
                      </a:lnTo>
                      <a:lnTo>
                        <a:pt x="3177" y="29"/>
                      </a:lnTo>
                      <a:lnTo>
                        <a:pt x="3185" y="28"/>
                      </a:lnTo>
                      <a:lnTo>
                        <a:pt x="3186" y="28"/>
                      </a:lnTo>
                      <a:lnTo>
                        <a:pt x="3186" y="29"/>
                      </a:lnTo>
                      <a:lnTo>
                        <a:pt x="3198" y="26"/>
                      </a:lnTo>
                      <a:lnTo>
                        <a:pt x="3200" y="26"/>
                      </a:lnTo>
                      <a:lnTo>
                        <a:pt x="3201" y="23"/>
                      </a:lnTo>
                      <a:lnTo>
                        <a:pt x="3203" y="21"/>
                      </a:lnTo>
                      <a:lnTo>
                        <a:pt x="3206" y="18"/>
                      </a:lnTo>
                      <a:lnTo>
                        <a:pt x="3208" y="18"/>
                      </a:lnTo>
                      <a:lnTo>
                        <a:pt x="3209" y="21"/>
                      </a:lnTo>
                      <a:lnTo>
                        <a:pt x="3214" y="21"/>
                      </a:lnTo>
                      <a:lnTo>
                        <a:pt x="3214" y="20"/>
                      </a:lnTo>
                      <a:lnTo>
                        <a:pt x="3215" y="18"/>
                      </a:lnTo>
                      <a:lnTo>
                        <a:pt x="3221" y="17"/>
                      </a:lnTo>
                      <a:lnTo>
                        <a:pt x="3233" y="15"/>
                      </a:lnTo>
                      <a:lnTo>
                        <a:pt x="3238" y="15"/>
                      </a:lnTo>
                      <a:lnTo>
                        <a:pt x="3245" y="14"/>
                      </a:lnTo>
                      <a:lnTo>
                        <a:pt x="3250" y="12"/>
                      </a:lnTo>
                      <a:lnTo>
                        <a:pt x="3254" y="11"/>
                      </a:lnTo>
                      <a:lnTo>
                        <a:pt x="3258" y="9"/>
                      </a:lnTo>
                      <a:lnTo>
                        <a:pt x="3262" y="9"/>
                      </a:lnTo>
                      <a:lnTo>
                        <a:pt x="3264" y="9"/>
                      </a:lnTo>
                      <a:lnTo>
                        <a:pt x="3264" y="11"/>
                      </a:lnTo>
                      <a:lnTo>
                        <a:pt x="3262" y="11"/>
                      </a:lnTo>
                      <a:lnTo>
                        <a:pt x="3262" y="12"/>
                      </a:lnTo>
                      <a:lnTo>
                        <a:pt x="3261" y="14"/>
                      </a:lnTo>
                      <a:lnTo>
                        <a:pt x="3259" y="15"/>
                      </a:lnTo>
                      <a:lnTo>
                        <a:pt x="3259" y="18"/>
                      </a:lnTo>
                      <a:lnTo>
                        <a:pt x="3259" y="20"/>
                      </a:lnTo>
                      <a:lnTo>
                        <a:pt x="3261" y="18"/>
                      </a:lnTo>
                      <a:lnTo>
                        <a:pt x="3262" y="18"/>
                      </a:lnTo>
                      <a:lnTo>
                        <a:pt x="3265" y="21"/>
                      </a:lnTo>
                      <a:lnTo>
                        <a:pt x="3264" y="23"/>
                      </a:lnTo>
                      <a:lnTo>
                        <a:pt x="3264" y="25"/>
                      </a:lnTo>
                      <a:lnTo>
                        <a:pt x="3264" y="28"/>
                      </a:lnTo>
                      <a:lnTo>
                        <a:pt x="3268" y="32"/>
                      </a:lnTo>
                      <a:lnTo>
                        <a:pt x="3274" y="37"/>
                      </a:lnTo>
                      <a:lnTo>
                        <a:pt x="3279" y="38"/>
                      </a:lnTo>
                      <a:lnTo>
                        <a:pt x="3282" y="40"/>
                      </a:lnTo>
                      <a:lnTo>
                        <a:pt x="3295" y="40"/>
                      </a:lnTo>
                      <a:lnTo>
                        <a:pt x="3300" y="40"/>
                      </a:lnTo>
                      <a:lnTo>
                        <a:pt x="3300" y="43"/>
                      </a:lnTo>
                      <a:lnTo>
                        <a:pt x="3309" y="44"/>
                      </a:lnTo>
                      <a:lnTo>
                        <a:pt x="3317" y="46"/>
                      </a:lnTo>
                      <a:lnTo>
                        <a:pt x="3333" y="44"/>
                      </a:lnTo>
                      <a:lnTo>
                        <a:pt x="3336" y="44"/>
                      </a:lnTo>
                      <a:lnTo>
                        <a:pt x="3338" y="43"/>
                      </a:lnTo>
                      <a:lnTo>
                        <a:pt x="3360" y="41"/>
                      </a:lnTo>
                      <a:lnTo>
                        <a:pt x="3376" y="38"/>
                      </a:lnTo>
                      <a:lnTo>
                        <a:pt x="3388" y="37"/>
                      </a:lnTo>
                      <a:lnTo>
                        <a:pt x="3397" y="35"/>
                      </a:lnTo>
                      <a:lnTo>
                        <a:pt x="3410" y="34"/>
                      </a:lnTo>
                      <a:lnTo>
                        <a:pt x="3415" y="34"/>
                      </a:lnTo>
                      <a:lnTo>
                        <a:pt x="3418" y="35"/>
                      </a:lnTo>
                      <a:lnTo>
                        <a:pt x="3438" y="40"/>
                      </a:lnTo>
                      <a:lnTo>
                        <a:pt x="3439" y="41"/>
                      </a:lnTo>
                      <a:lnTo>
                        <a:pt x="3441" y="41"/>
                      </a:lnTo>
                      <a:lnTo>
                        <a:pt x="3438" y="44"/>
                      </a:lnTo>
                      <a:lnTo>
                        <a:pt x="3436" y="49"/>
                      </a:lnTo>
                      <a:lnTo>
                        <a:pt x="3433" y="49"/>
                      </a:lnTo>
                      <a:lnTo>
                        <a:pt x="3427" y="44"/>
                      </a:lnTo>
                      <a:lnTo>
                        <a:pt x="3426" y="44"/>
                      </a:lnTo>
                      <a:lnTo>
                        <a:pt x="3424" y="44"/>
                      </a:lnTo>
                      <a:lnTo>
                        <a:pt x="3423" y="46"/>
                      </a:lnTo>
                      <a:lnTo>
                        <a:pt x="3421" y="50"/>
                      </a:lnTo>
                      <a:lnTo>
                        <a:pt x="3423" y="52"/>
                      </a:lnTo>
                      <a:lnTo>
                        <a:pt x="3427" y="56"/>
                      </a:lnTo>
                      <a:lnTo>
                        <a:pt x="3435" y="61"/>
                      </a:lnTo>
                      <a:lnTo>
                        <a:pt x="3436" y="62"/>
                      </a:lnTo>
                      <a:lnTo>
                        <a:pt x="3438" y="62"/>
                      </a:lnTo>
                      <a:lnTo>
                        <a:pt x="3438" y="59"/>
                      </a:lnTo>
                      <a:lnTo>
                        <a:pt x="3439" y="58"/>
                      </a:lnTo>
                      <a:lnTo>
                        <a:pt x="3451" y="71"/>
                      </a:lnTo>
                      <a:lnTo>
                        <a:pt x="3453" y="73"/>
                      </a:lnTo>
                      <a:lnTo>
                        <a:pt x="3463" y="79"/>
                      </a:lnTo>
                      <a:lnTo>
                        <a:pt x="3465" y="78"/>
                      </a:lnTo>
                      <a:lnTo>
                        <a:pt x="3466" y="76"/>
                      </a:lnTo>
                      <a:lnTo>
                        <a:pt x="3473" y="82"/>
                      </a:lnTo>
                      <a:lnTo>
                        <a:pt x="3476" y="85"/>
                      </a:lnTo>
                      <a:lnTo>
                        <a:pt x="3483" y="88"/>
                      </a:lnTo>
                      <a:lnTo>
                        <a:pt x="3491" y="91"/>
                      </a:lnTo>
                      <a:lnTo>
                        <a:pt x="3494" y="91"/>
                      </a:lnTo>
                      <a:lnTo>
                        <a:pt x="3498" y="93"/>
                      </a:lnTo>
                      <a:lnTo>
                        <a:pt x="3503" y="93"/>
                      </a:lnTo>
                      <a:lnTo>
                        <a:pt x="3518" y="93"/>
                      </a:lnTo>
                      <a:lnTo>
                        <a:pt x="3524" y="91"/>
                      </a:lnTo>
                      <a:lnTo>
                        <a:pt x="3527" y="91"/>
                      </a:lnTo>
                      <a:lnTo>
                        <a:pt x="3541" y="88"/>
                      </a:lnTo>
                      <a:lnTo>
                        <a:pt x="3554" y="84"/>
                      </a:lnTo>
                      <a:lnTo>
                        <a:pt x="3559" y="81"/>
                      </a:lnTo>
                      <a:lnTo>
                        <a:pt x="3569" y="78"/>
                      </a:lnTo>
                      <a:lnTo>
                        <a:pt x="3585" y="73"/>
                      </a:lnTo>
                      <a:lnTo>
                        <a:pt x="3588" y="73"/>
                      </a:lnTo>
                      <a:lnTo>
                        <a:pt x="3597" y="71"/>
                      </a:lnTo>
                      <a:lnTo>
                        <a:pt x="3600" y="73"/>
                      </a:lnTo>
                      <a:lnTo>
                        <a:pt x="3603" y="73"/>
                      </a:lnTo>
                      <a:lnTo>
                        <a:pt x="3600" y="76"/>
                      </a:lnTo>
                      <a:lnTo>
                        <a:pt x="3598" y="78"/>
                      </a:lnTo>
                      <a:lnTo>
                        <a:pt x="3598" y="79"/>
                      </a:lnTo>
                      <a:lnTo>
                        <a:pt x="3598" y="82"/>
                      </a:lnTo>
                      <a:lnTo>
                        <a:pt x="3600" y="90"/>
                      </a:lnTo>
                      <a:lnTo>
                        <a:pt x="3601" y="93"/>
                      </a:lnTo>
                      <a:close/>
                      <a:moveTo>
                        <a:pt x="162" y="771"/>
                      </a:moveTo>
                      <a:lnTo>
                        <a:pt x="162" y="775"/>
                      </a:lnTo>
                      <a:lnTo>
                        <a:pt x="165" y="779"/>
                      </a:lnTo>
                      <a:lnTo>
                        <a:pt x="167" y="780"/>
                      </a:lnTo>
                      <a:lnTo>
                        <a:pt x="168" y="786"/>
                      </a:lnTo>
                      <a:lnTo>
                        <a:pt x="168" y="789"/>
                      </a:lnTo>
                      <a:lnTo>
                        <a:pt x="168" y="791"/>
                      </a:lnTo>
                      <a:lnTo>
                        <a:pt x="167" y="792"/>
                      </a:lnTo>
                      <a:lnTo>
                        <a:pt x="167" y="801"/>
                      </a:lnTo>
                      <a:lnTo>
                        <a:pt x="164" y="812"/>
                      </a:lnTo>
                      <a:lnTo>
                        <a:pt x="164" y="815"/>
                      </a:lnTo>
                      <a:lnTo>
                        <a:pt x="164" y="819"/>
                      </a:lnTo>
                      <a:lnTo>
                        <a:pt x="164" y="821"/>
                      </a:lnTo>
                      <a:lnTo>
                        <a:pt x="165" y="821"/>
                      </a:lnTo>
                      <a:lnTo>
                        <a:pt x="165" y="822"/>
                      </a:lnTo>
                      <a:lnTo>
                        <a:pt x="164" y="827"/>
                      </a:lnTo>
                      <a:lnTo>
                        <a:pt x="162" y="828"/>
                      </a:lnTo>
                      <a:lnTo>
                        <a:pt x="161" y="830"/>
                      </a:lnTo>
                      <a:lnTo>
                        <a:pt x="162" y="833"/>
                      </a:lnTo>
                      <a:lnTo>
                        <a:pt x="165" y="838"/>
                      </a:lnTo>
                      <a:lnTo>
                        <a:pt x="168" y="842"/>
                      </a:lnTo>
                      <a:lnTo>
                        <a:pt x="168" y="844"/>
                      </a:lnTo>
                      <a:lnTo>
                        <a:pt x="168" y="850"/>
                      </a:lnTo>
                      <a:lnTo>
                        <a:pt x="168" y="851"/>
                      </a:lnTo>
                      <a:lnTo>
                        <a:pt x="167" y="850"/>
                      </a:lnTo>
                      <a:lnTo>
                        <a:pt x="164" y="847"/>
                      </a:lnTo>
                      <a:lnTo>
                        <a:pt x="164" y="845"/>
                      </a:lnTo>
                      <a:lnTo>
                        <a:pt x="164" y="844"/>
                      </a:lnTo>
                      <a:lnTo>
                        <a:pt x="156" y="836"/>
                      </a:lnTo>
                      <a:lnTo>
                        <a:pt x="156" y="832"/>
                      </a:lnTo>
                      <a:lnTo>
                        <a:pt x="158" y="832"/>
                      </a:lnTo>
                      <a:lnTo>
                        <a:pt x="158" y="830"/>
                      </a:lnTo>
                      <a:lnTo>
                        <a:pt x="158" y="818"/>
                      </a:lnTo>
                      <a:lnTo>
                        <a:pt x="158" y="813"/>
                      </a:lnTo>
                      <a:lnTo>
                        <a:pt x="159" y="810"/>
                      </a:lnTo>
                      <a:lnTo>
                        <a:pt x="161" y="807"/>
                      </a:lnTo>
                      <a:lnTo>
                        <a:pt x="162" y="801"/>
                      </a:lnTo>
                      <a:lnTo>
                        <a:pt x="162" y="798"/>
                      </a:lnTo>
                      <a:lnTo>
                        <a:pt x="162" y="788"/>
                      </a:lnTo>
                      <a:lnTo>
                        <a:pt x="161" y="786"/>
                      </a:lnTo>
                      <a:lnTo>
                        <a:pt x="159" y="785"/>
                      </a:lnTo>
                      <a:lnTo>
                        <a:pt x="158" y="783"/>
                      </a:lnTo>
                      <a:lnTo>
                        <a:pt x="158" y="782"/>
                      </a:lnTo>
                      <a:lnTo>
                        <a:pt x="156" y="775"/>
                      </a:lnTo>
                      <a:lnTo>
                        <a:pt x="156" y="768"/>
                      </a:lnTo>
                      <a:lnTo>
                        <a:pt x="158" y="766"/>
                      </a:lnTo>
                      <a:lnTo>
                        <a:pt x="161" y="766"/>
                      </a:lnTo>
                      <a:lnTo>
                        <a:pt x="162" y="768"/>
                      </a:lnTo>
                      <a:lnTo>
                        <a:pt x="162" y="769"/>
                      </a:lnTo>
                      <a:lnTo>
                        <a:pt x="162" y="771"/>
                      </a:lnTo>
                      <a:close/>
                      <a:moveTo>
                        <a:pt x="161" y="736"/>
                      </a:moveTo>
                      <a:lnTo>
                        <a:pt x="161" y="738"/>
                      </a:lnTo>
                      <a:lnTo>
                        <a:pt x="161" y="736"/>
                      </a:lnTo>
                      <a:lnTo>
                        <a:pt x="159" y="735"/>
                      </a:lnTo>
                      <a:lnTo>
                        <a:pt x="159" y="733"/>
                      </a:lnTo>
                      <a:lnTo>
                        <a:pt x="158" y="732"/>
                      </a:lnTo>
                      <a:lnTo>
                        <a:pt x="161" y="724"/>
                      </a:lnTo>
                      <a:lnTo>
                        <a:pt x="161" y="722"/>
                      </a:lnTo>
                      <a:lnTo>
                        <a:pt x="164" y="727"/>
                      </a:lnTo>
                      <a:lnTo>
                        <a:pt x="164" y="729"/>
                      </a:lnTo>
                      <a:lnTo>
                        <a:pt x="164" y="730"/>
                      </a:lnTo>
                      <a:lnTo>
                        <a:pt x="164" y="732"/>
                      </a:lnTo>
                      <a:lnTo>
                        <a:pt x="161" y="736"/>
                      </a:lnTo>
                      <a:close/>
                      <a:moveTo>
                        <a:pt x="184" y="738"/>
                      </a:moveTo>
                      <a:lnTo>
                        <a:pt x="184" y="736"/>
                      </a:lnTo>
                      <a:lnTo>
                        <a:pt x="184" y="735"/>
                      </a:lnTo>
                      <a:lnTo>
                        <a:pt x="185" y="732"/>
                      </a:lnTo>
                      <a:lnTo>
                        <a:pt x="188" y="727"/>
                      </a:lnTo>
                      <a:lnTo>
                        <a:pt x="190" y="726"/>
                      </a:lnTo>
                      <a:lnTo>
                        <a:pt x="191" y="726"/>
                      </a:lnTo>
                      <a:lnTo>
                        <a:pt x="193" y="727"/>
                      </a:lnTo>
                      <a:lnTo>
                        <a:pt x="194" y="733"/>
                      </a:lnTo>
                      <a:lnTo>
                        <a:pt x="194" y="736"/>
                      </a:lnTo>
                      <a:lnTo>
                        <a:pt x="194" y="739"/>
                      </a:lnTo>
                      <a:lnTo>
                        <a:pt x="193" y="739"/>
                      </a:lnTo>
                      <a:lnTo>
                        <a:pt x="190" y="739"/>
                      </a:lnTo>
                      <a:lnTo>
                        <a:pt x="185" y="739"/>
                      </a:lnTo>
                      <a:lnTo>
                        <a:pt x="184" y="738"/>
                      </a:lnTo>
                      <a:close/>
                      <a:moveTo>
                        <a:pt x="256" y="816"/>
                      </a:moveTo>
                      <a:lnTo>
                        <a:pt x="256" y="824"/>
                      </a:lnTo>
                      <a:lnTo>
                        <a:pt x="255" y="825"/>
                      </a:lnTo>
                      <a:lnTo>
                        <a:pt x="253" y="825"/>
                      </a:lnTo>
                      <a:lnTo>
                        <a:pt x="252" y="825"/>
                      </a:lnTo>
                      <a:lnTo>
                        <a:pt x="249" y="827"/>
                      </a:lnTo>
                      <a:lnTo>
                        <a:pt x="247" y="827"/>
                      </a:lnTo>
                      <a:lnTo>
                        <a:pt x="246" y="827"/>
                      </a:lnTo>
                      <a:lnTo>
                        <a:pt x="238" y="822"/>
                      </a:lnTo>
                      <a:lnTo>
                        <a:pt x="237" y="822"/>
                      </a:lnTo>
                      <a:lnTo>
                        <a:pt x="235" y="821"/>
                      </a:lnTo>
                      <a:lnTo>
                        <a:pt x="234" y="812"/>
                      </a:lnTo>
                      <a:lnTo>
                        <a:pt x="235" y="807"/>
                      </a:lnTo>
                      <a:lnTo>
                        <a:pt x="237" y="806"/>
                      </a:lnTo>
                      <a:lnTo>
                        <a:pt x="243" y="801"/>
                      </a:lnTo>
                      <a:lnTo>
                        <a:pt x="243" y="803"/>
                      </a:lnTo>
                      <a:lnTo>
                        <a:pt x="244" y="804"/>
                      </a:lnTo>
                      <a:lnTo>
                        <a:pt x="244" y="806"/>
                      </a:lnTo>
                      <a:lnTo>
                        <a:pt x="246" y="806"/>
                      </a:lnTo>
                      <a:lnTo>
                        <a:pt x="250" y="806"/>
                      </a:lnTo>
                      <a:lnTo>
                        <a:pt x="252" y="806"/>
                      </a:lnTo>
                      <a:lnTo>
                        <a:pt x="255" y="809"/>
                      </a:lnTo>
                      <a:lnTo>
                        <a:pt x="256" y="810"/>
                      </a:lnTo>
                      <a:lnTo>
                        <a:pt x="256" y="812"/>
                      </a:lnTo>
                      <a:lnTo>
                        <a:pt x="256" y="816"/>
                      </a:lnTo>
                      <a:close/>
                      <a:moveTo>
                        <a:pt x="177" y="704"/>
                      </a:moveTo>
                      <a:lnTo>
                        <a:pt x="176" y="701"/>
                      </a:lnTo>
                      <a:lnTo>
                        <a:pt x="176" y="698"/>
                      </a:lnTo>
                      <a:lnTo>
                        <a:pt x="179" y="695"/>
                      </a:lnTo>
                      <a:lnTo>
                        <a:pt x="181" y="695"/>
                      </a:lnTo>
                      <a:lnTo>
                        <a:pt x="182" y="695"/>
                      </a:lnTo>
                      <a:lnTo>
                        <a:pt x="184" y="697"/>
                      </a:lnTo>
                      <a:lnTo>
                        <a:pt x="184" y="701"/>
                      </a:lnTo>
                      <a:lnTo>
                        <a:pt x="181" y="704"/>
                      </a:lnTo>
                      <a:lnTo>
                        <a:pt x="177" y="704"/>
                      </a:lnTo>
                      <a:close/>
                      <a:moveTo>
                        <a:pt x="164" y="660"/>
                      </a:moveTo>
                      <a:lnTo>
                        <a:pt x="162" y="660"/>
                      </a:lnTo>
                      <a:lnTo>
                        <a:pt x="162" y="659"/>
                      </a:lnTo>
                      <a:lnTo>
                        <a:pt x="161" y="659"/>
                      </a:lnTo>
                      <a:lnTo>
                        <a:pt x="159" y="657"/>
                      </a:lnTo>
                      <a:lnTo>
                        <a:pt x="155" y="659"/>
                      </a:lnTo>
                      <a:lnTo>
                        <a:pt x="153" y="659"/>
                      </a:lnTo>
                      <a:lnTo>
                        <a:pt x="150" y="659"/>
                      </a:lnTo>
                      <a:lnTo>
                        <a:pt x="149" y="659"/>
                      </a:lnTo>
                      <a:lnTo>
                        <a:pt x="146" y="657"/>
                      </a:lnTo>
                      <a:lnTo>
                        <a:pt x="144" y="657"/>
                      </a:lnTo>
                      <a:lnTo>
                        <a:pt x="143" y="659"/>
                      </a:lnTo>
                      <a:lnTo>
                        <a:pt x="143" y="660"/>
                      </a:lnTo>
                      <a:lnTo>
                        <a:pt x="143" y="662"/>
                      </a:lnTo>
                      <a:lnTo>
                        <a:pt x="144" y="663"/>
                      </a:lnTo>
                      <a:lnTo>
                        <a:pt x="146" y="665"/>
                      </a:lnTo>
                      <a:lnTo>
                        <a:pt x="144" y="666"/>
                      </a:lnTo>
                      <a:lnTo>
                        <a:pt x="141" y="666"/>
                      </a:lnTo>
                      <a:lnTo>
                        <a:pt x="138" y="665"/>
                      </a:lnTo>
                      <a:lnTo>
                        <a:pt x="135" y="659"/>
                      </a:lnTo>
                      <a:lnTo>
                        <a:pt x="134" y="651"/>
                      </a:lnTo>
                      <a:lnTo>
                        <a:pt x="131" y="650"/>
                      </a:lnTo>
                      <a:lnTo>
                        <a:pt x="126" y="650"/>
                      </a:lnTo>
                      <a:lnTo>
                        <a:pt x="121" y="650"/>
                      </a:lnTo>
                      <a:lnTo>
                        <a:pt x="121" y="651"/>
                      </a:lnTo>
                      <a:lnTo>
                        <a:pt x="118" y="653"/>
                      </a:lnTo>
                      <a:lnTo>
                        <a:pt x="117" y="653"/>
                      </a:lnTo>
                      <a:lnTo>
                        <a:pt x="115" y="653"/>
                      </a:lnTo>
                      <a:lnTo>
                        <a:pt x="115" y="651"/>
                      </a:lnTo>
                      <a:lnTo>
                        <a:pt x="117" y="651"/>
                      </a:lnTo>
                      <a:lnTo>
                        <a:pt x="117" y="650"/>
                      </a:lnTo>
                      <a:lnTo>
                        <a:pt x="117" y="648"/>
                      </a:lnTo>
                      <a:lnTo>
                        <a:pt x="117" y="644"/>
                      </a:lnTo>
                      <a:lnTo>
                        <a:pt x="117" y="641"/>
                      </a:lnTo>
                      <a:lnTo>
                        <a:pt x="118" y="639"/>
                      </a:lnTo>
                      <a:lnTo>
                        <a:pt x="121" y="641"/>
                      </a:lnTo>
                      <a:lnTo>
                        <a:pt x="124" y="642"/>
                      </a:lnTo>
                      <a:lnTo>
                        <a:pt x="126" y="644"/>
                      </a:lnTo>
                      <a:lnTo>
                        <a:pt x="132" y="645"/>
                      </a:lnTo>
                      <a:lnTo>
                        <a:pt x="134" y="645"/>
                      </a:lnTo>
                      <a:lnTo>
                        <a:pt x="140" y="648"/>
                      </a:lnTo>
                      <a:lnTo>
                        <a:pt x="143" y="653"/>
                      </a:lnTo>
                      <a:lnTo>
                        <a:pt x="144" y="653"/>
                      </a:lnTo>
                      <a:lnTo>
                        <a:pt x="147" y="653"/>
                      </a:lnTo>
                      <a:lnTo>
                        <a:pt x="150" y="651"/>
                      </a:lnTo>
                      <a:lnTo>
                        <a:pt x="161" y="648"/>
                      </a:lnTo>
                      <a:lnTo>
                        <a:pt x="164" y="648"/>
                      </a:lnTo>
                      <a:lnTo>
                        <a:pt x="167" y="650"/>
                      </a:lnTo>
                      <a:lnTo>
                        <a:pt x="167" y="656"/>
                      </a:lnTo>
                      <a:lnTo>
                        <a:pt x="165" y="659"/>
                      </a:lnTo>
                      <a:lnTo>
                        <a:pt x="164" y="660"/>
                      </a:lnTo>
                      <a:close/>
                      <a:moveTo>
                        <a:pt x="149" y="639"/>
                      </a:moveTo>
                      <a:lnTo>
                        <a:pt x="147" y="636"/>
                      </a:lnTo>
                      <a:lnTo>
                        <a:pt x="147" y="635"/>
                      </a:lnTo>
                      <a:lnTo>
                        <a:pt x="147" y="633"/>
                      </a:lnTo>
                      <a:lnTo>
                        <a:pt x="147" y="632"/>
                      </a:lnTo>
                      <a:lnTo>
                        <a:pt x="147" y="630"/>
                      </a:lnTo>
                      <a:lnTo>
                        <a:pt x="149" y="629"/>
                      </a:lnTo>
                      <a:lnTo>
                        <a:pt x="150" y="627"/>
                      </a:lnTo>
                      <a:lnTo>
                        <a:pt x="152" y="626"/>
                      </a:lnTo>
                      <a:lnTo>
                        <a:pt x="153" y="626"/>
                      </a:lnTo>
                      <a:lnTo>
                        <a:pt x="155" y="627"/>
                      </a:lnTo>
                      <a:lnTo>
                        <a:pt x="158" y="627"/>
                      </a:lnTo>
                      <a:lnTo>
                        <a:pt x="159" y="627"/>
                      </a:lnTo>
                      <a:lnTo>
                        <a:pt x="161" y="630"/>
                      </a:lnTo>
                      <a:lnTo>
                        <a:pt x="161" y="633"/>
                      </a:lnTo>
                      <a:lnTo>
                        <a:pt x="161" y="635"/>
                      </a:lnTo>
                      <a:lnTo>
                        <a:pt x="161" y="638"/>
                      </a:lnTo>
                      <a:lnTo>
                        <a:pt x="159" y="639"/>
                      </a:lnTo>
                      <a:lnTo>
                        <a:pt x="156" y="641"/>
                      </a:lnTo>
                      <a:lnTo>
                        <a:pt x="155" y="641"/>
                      </a:lnTo>
                      <a:lnTo>
                        <a:pt x="153" y="641"/>
                      </a:lnTo>
                      <a:lnTo>
                        <a:pt x="150" y="639"/>
                      </a:lnTo>
                      <a:lnTo>
                        <a:pt x="149" y="639"/>
                      </a:lnTo>
                      <a:close/>
                      <a:moveTo>
                        <a:pt x="112" y="511"/>
                      </a:moveTo>
                      <a:lnTo>
                        <a:pt x="111" y="507"/>
                      </a:lnTo>
                      <a:lnTo>
                        <a:pt x="109" y="507"/>
                      </a:lnTo>
                      <a:lnTo>
                        <a:pt x="111" y="506"/>
                      </a:lnTo>
                      <a:lnTo>
                        <a:pt x="111" y="503"/>
                      </a:lnTo>
                      <a:lnTo>
                        <a:pt x="112" y="503"/>
                      </a:lnTo>
                      <a:lnTo>
                        <a:pt x="115" y="504"/>
                      </a:lnTo>
                      <a:lnTo>
                        <a:pt x="115" y="507"/>
                      </a:lnTo>
                      <a:lnTo>
                        <a:pt x="115" y="511"/>
                      </a:lnTo>
                      <a:lnTo>
                        <a:pt x="112" y="511"/>
                      </a:lnTo>
                      <a:close/>
                      <a:moveTo>
                        <a:pt x="26" y="330"/>
                      </a:moveTo>
                      <a:lnTo>
                        <a:pt x="23" y="330"/>
                      </a:lnTo>
                      <a:lnTo>
                        <a:pt x="22" y="332"/>
                      </a:lnTo>
                      <a:lnTo>
                        <a:pt x="20" y="332"/>
                      </a:lnTo>
                      <a:lnTo>
                        <a:pt x="20" y="333"/>
                      </a:lnTo>
                      <a:lnTo>
                        <a:pt x="18" y="335"/>
                      </a:lnTo>
                      <a:lnTo>
                        <a:pt x="17" y="336"/>
                      </a:lnTo>
                      <a:lnTo>
                        <a:pt x="12" y="341"/>
                      </a:lnTo>
                      <a:lnTo>
                        <a:pt x="8" y="335"/>
                      </a:lnTo>
                      <a:lnTo>
                        <a:pt x="8" y="333"/>
                      </a:lnTo>
                      <a:lnTo>
                        <a:pt x="9" y="330"/>
                      </a:lnTo>
                      <a:lnTo>
                        <a:pt x="11" y="327"/>
                      </a:lnTo>
                      <a:lnTo>
                        <a:pt x="9" y="324"/>
                      </a:lnTo>
                      <a:lnTo>
                        <a:pt x="8" y="324"/>
                      </a:lnTo>
                      <a:lnTo>
                        <a:pt x="5" y="323"/>
                      </a:lnTo>
                      <a:lnTo>
                        <a:pt x="5" y="320"/>
                      </a:lnTo>
                      <a:lnTo>
                        <a:pt x="3" y="318"/>
                      </a:lnTo>
                      <a:lnTo>
                        <a:pt x="3" y="317"/>
                      </a:lnTo>
                      <a:lnTo>
                        <a:pt x="2" y="312"/>
                      </a:lnTo>
                      <a:lnTo>
                        <a:pt x="2" y="311"/>
                      </a:lnTo>
                      <a:lnTo>
                        <a:pt x="0" y="309"/>
                      </a:lnTo>
                      <a:lnTo>
                        <a:pt x="2" y="309"/>
                      </a:lnTo>
                      <a:lnTo>
                        <a:pt x="5" y="309"/>
                      </a:lnTo>
                      <a:lnTo>
                        <a:pt x="11" y="312"/>
                      </a:lnTo>
                      <a:lnTo>
                        <a:pt x="11" y="314"/>
                      </a:lnTo>
                      <a:lnTo>
                        <a:pt x="11" y="315"/>
                      </a:lnTo>
                      <a:lnTo>
                        <a:pt x="12" y="317"/>
                      </a:lnTo>
                      <a:lnTo>
                        <a:pt x="14" y="318"/>
                      </a:lnTo>
                      <a:lnTo>
                        <a:pt x="17" y="318"/>
                      </a:lnTo>
                      <a:lnTo>
                        <a:pt x="18" y="318"/>
                      </a:lnTo>
                      <a:lnTo>
                        <a:pt x="20" y="318"/>
                      </a:lnTo>
                      <a:lnTo>
                        <a:pt x="20" y="321"/>
                      </a:lnTo>
                      <a:lnTo>
                        <a:pt x="26" y="321"/>
                      </a:lnTo>
                      <a:lnTo>
                        <a:pt x="29" y="326"/>
                      </a:lnTo>
                      <a:lnTo>
                        <a:pt x="32" y="330"/>
                      </a:lnTo>
                      <a:lnTo>
                        <a:pt x="34" y="332"/>
                      </a:lnTo>
                      <a:lnTo>
                        <a:pt x="34" y="333"/>
                      </a:lnTo>
                      <a:lnTo>
                        <a:pt x="32" y="333"/>
                      </a:lnTo>
                      <a:lnTo>
                        <a:pt x="31" y="332"/>
                      </a:lnTo>
                      <a:lnTo>
                        <a:pt x="29" y="332"/>
                      </a:lnTo>
                      <a:lnTo>
                        <a:pt x="26" y="330"/>
                      </a:lnTo>
                      <a:close/>
                      <a:moveTo>
                        <a:pt x="75" y="347"/>
                      </a:moveTo>
                      <a:lnTo>
                        <a:pt x="73" y="344"/>
                      </a:lnTo>
                      <a:lnTo>
                        <a:pt x="73" y="339"/>
                      </a:lnTo>
                      <a:lnTo>
                        <a:pt x="75" y="338"/>
                      </a:lnTo>
                      <a:lnTo>
                        <a:pt x="76" y="339"/>
                      </a:lnTo>
                      <a:lnTo>
                        <a:pt x="78" y="344"/>
                      </a:lnTo>
                      <a:lnTo>
                        <a:pt x="78" y="345"/>
                      </a:lnTo>
                      <a:lnTo>
                        <a:pt x="76" y="347"/>
                      </a:lnTo>
                      <a:lnTo>
                        <a:pt x="75" y="347"/>
                      </a:lnTo>
                      <a:close/>
                      <a:moveTo>
                        <a:pt x="71" y="335"/>
                      </a:moveTo>
                      <a:lnTo>
                        <a:pt x="70" y="335"/>
                      </a:lnTo>
                      <a:lnTo>
                        <a:pt x="70" y="332"/>
                      </a:lnTo>
                      <a:lnTo>
                        <a:pt x="70" y="330"/>
                      </a:lnTo>
                      <a:lnTo>
                        <a:pt x="71" y="329"/>
                      </a:lnTo>
                      <a:lnTo>
                        <a:pt x="73" y="330"/>
                      </a:lnTo>
                      <a:lnTo>
                        <a:pt x="73" y="333"/>
                      </a:lnTo>
                      <a:lnTo>
                        <a:pt x="71" y="335"/>
                      </a:lnTo>
                      <a:close/>
                      <a:moveTo>
                        <a:pt x="71" y="326"/>
                      </a:moveTo>
                      <a:lnTo>
                        <a:pt x="70" y="327"/>
                      </a:lnTo>
                      <a:lnTo>
                        <a:pt x="70" y="326"/>
                      </a:lnTo>
                      <a:lnTo>
                        <a:pt x="68" y="324"/>
                      </a:lnTo>
                      <a:lnTo>
                        <a:pt x="68" y="321"/>
                      </a:lnTo>
                      <a:lnTo>
                        <a:pt x="70" y="320"/>
                      </a:lnTo>
                      <a:lnTo>
                        <a:pt x="71" y="321"/>
                      </a:lnTo>
                      <a:lnTo>
                        <a:pt x="71" y="323"/>
                      </a:lnTo>
                      <a:lnTo>
                        <a:pt x="71" y="326"/>
                      </a:lnTo>
                      <a:close/>
                      <a:moveTo>
                        <a:pt x="62" y="255"/>
                      </a:moveTo>
                      <a:lnTo>
                        <a:pt x="61" y="259"/>
                      </a:lnTo>
                      <a:lnTo>
                        <a:pt x="62" y="261"/>
                      </a:lnTo>
                      <a:lnTo>
                        <a:pt x="64" y="261"/>
                      </a:lnTo>
                      <a:lnTo>
                        <a:pt x="64" y="265"/>
                      </a:lnTo>
                      <a:lnTo>
                        <a:pt x="59" y="282"/>
                      </a:lnTo>
                      <a:lnTo>
                        <a:pt x="58" y="283"/>
                      </a:lnTo>
                      <a:lnTo>
                        <a:pt x="56" y="282"/>
                      </a:lnTo>
                      <a:lnTo>
                        <a:pt x="50" y="274"/>
                      </a:lnTo>
                      <a:lnTo>
                        <a:pt x="50" y="273"/>
                      </a:lnTo>
                      <a:lnTo>
                        <a:pt x="52" y="265"/>
                      </a:lnTo>
                      <a:lnTo>
                        <a:pt x="50" y="265"/>
                      </a:lnTo>
                      <a:lnTo>
                        <a:pt x="47" y="265"/>
                      </a:lnTo>
                      <a:lnTo>
                        <a:pt x="43" y="265"/>
                      </a:lnTo>
                      <a:lnTo>
                        <a:pt x="41" y="265"/>
                      </a:lnTo>
                      <a:lnTo>
                        <a:pt x="40" y="264"/>
                      </a:lnTo>
                      <a:lnTo>
                        <a:pt x="38" y="264"/>
                      </a:lnTo>
                      <a:lnTo>
                        <a:pt x="38" y="262"/>
                      </a:lnTo>
                      <a:lnTo>
                        <a:pt x="34" y="253"/>
                      </a:lnTo>
                      <a:lnTo>
                        <a:pt x="26" y="249"/>
                      </a:lnTo>
                      <a:lnTo>
                        <a:pt x="25" y="240"/>
                      </a:lnTo>
                      <a:lnTo>
                        <a:pt x="28" y="233"/>
                      </a:lnTo>
                      <a:lnTo>
                        <a:pt x="31" y="232"/>
                      </a:lnTo>
                      <a:lnTo>
                        <a:pt x="32" y="230"/>
                      </a:lnTo>
                      <a:lnTo>
                        <a:pt x="34" y="229"/>
                      </a:lnTo>
                      <a:lnTo>
                        <a:pt x="35" y="217"/>
                      </a:lnTo>
                      <a:lnTo>
                        <a:pt x="32" y="212"/>
                      </a:lnTo>
                      <a:lnTo>
                        <a:pt x="29" y="209"/>
                      </a:lnTo>
                      <a:lnTo>
                        <a:pt x="26" y="208"/>
                      </a:lnTo>
                      <a:lnTo>
                        <a:pt x="26" y="205"/>
                      </a:lnTo>
                      <a:lnTo>
                        <a:pt x="28" y="202"/>
                      </a:lnTo>
                      <a:lnTo>
                        <a:pt x="44" y="209"/>
                      </a:lnTo>
                      <a:lnTo>
                        <a:pt x="44" y="211"/>
                      </a:lnTo>
                      <a:lnTo>
                        <a:pt x="50" y="218"/>
                      </a:lnTo>
                      <a:lnTo>
                        <a:pt x="64" y="247"/>
                      </a:lnTo>
                      <a:lnTo>
                        <a:pt x="64" y="249"/>
                      </a:lnTo>
                      <a:lnTo>
                        <a:pt x="64" y="252"/>
                      </a:lnTo>
                      <a:lnTo>
                        <a:pt x="62"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Freeform 448"/>
                <p:cNvSpPr>
                  <a:spLocks/>
                </p:cNvSpPr>
                <p:nvPr/>
              </p:nvSpPr>
              <p:spPr bwMode="auto">
                <a:xfrm>
                  <a:off x="2312988" y="2519363"/>
                  <a:ext cx="19050" cy="11113"/>
                </a:xfrm>
                <a:custGeom>
                  <a:avLst/>
                  <a:gdLst>
                    <a:gd name="T0" fmla="*/ 3 w 12"/>
                    <a:gd name="T1" fmla="*/ 7 h 7"/>
                    <a:gd name="T2" fmla="*/ 0 w 12"/>
                    <a:gd name="T3" fmla="*/ 6 h 7"/>
                    <a:gd name="T4" fmla="*/ 1 w 12"/>
                    <a:gd name="T5" fmla="*/ 4 h 7"/>
                    <a:gd name="T6" fmla="*/ 6 w 12"/>
                    <a:gd name="T7" fmla="*/ 0 h 7"/>
                    <a:gd name="T8" fmla="*/ 7 w 12"/>
                    <a:gd name="T9" fmla="*/ 0 h 7"/>
                    <a:gd name="T10" fmla="*/ 11 w 12"/>
                    <a:gd name="T11" fmla="*/ 0 h 7"/>
                    <a:gd name="T12" fmla="*/ 12 w 12"/>
                    <a:gd name="T13" fmla="*/ 1 h 7"/>
                    <a:gd name="T14" fmla="*/ 11 w 12"/>
                    <a:gd name="T15" fmla="*/ 4 h 7"/>
                    <a:gd name="T16" fmla="*/ 9 w 12"/>
                    <a:gd name="T17" fmla="*/ 6 h 7"/>
                    <a:gd name="T18" fmla="*/ 7 w 12"/>
                    <a:gd name="T19" fmla="*/ 7 h 7"/>
                    <a:gd name="T20" fmla="*/ 3 w 12"/>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7">
                      <a:moveTo>
                        <a:pt x="3" y="7"/>
                      </a:moveTo>
                      <a:lnTo>
                        <a:pt x="0" y="6"/>
                      </a:lnTo>
                      <a:lnTo>
                        <a:pt x="1" y="4"/>
                      </a:lnTo>
                      <a:lnTo>
                        <a:pt x="6" y="0"/>
                      </a:lnTo>
                      <a:lnTo>
                        <a:pt x="7" y="0"/>
                      </a:lnTo>
                      <a:lnTo>
                        <a:pt x="11" y="0"/>
                      </a:lnTo>
                      <a:lnTo>
                        <a:pt x="12" y="1"/>
                      </a:lnTo>
                      <a:lnTo>
                        <a:pt x="11" y="4"/>
                      </a:lnTo>
                      <a:lnTo>
                        <a:pt x="9" y="6"/>
                      </a:lnTo>
                      <a:lnTo>
                        <a:pt x="7" y="7"/>
                      </a:lnTo>
                      <a:lnTo>
                        <a:pt x="3" y="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Freeform 449"/>
                <p:cNvSpPr>
                  <a:spLocks/>
                </p:cNvSpPr>
                <p:nvPr/>
              </p:nvSpPr>
              <p:spPr bwMode="auto">
                <a:xfrm>
                  <a:off x="2341563" y="2520950"/>
                  <a:ext cx="19050" cy="17463"/>
                </a:xfrm>
                <a:custGeom>
                  <a:avLst/>
                  <a:gdLst>
                    <a:gd name="T0" fmla="*/ 2 w 12"/>
                    <a:gd name="T1" fmla="*/ 8 h 11"/>
                    <a:gd name="T2" fmla="*/ 0 w 12"/>
                    <a:gd name="T3" fmla="*/ 8 h 11"/>
                    <a:gd name="T4" fmla="*/ 9 w 12"/>
                    <a:gd name="T5" fmla="*/ 2 h 11"/>
                    <a:gd name="T6" fmla="*/ 11 w 12"/>
                    <a:gd name="T7" fmla="*/ 0 h 11"/>
                    <a:gd name="T8" fmla="*/ 12 w 12"/>
                    <a:gd name="T9" fmla="*/ 2 h 11"/>
                    <a:gd name="T10" fmla="*/ 12 w 12"/>
                    <a:gd name="T11" fmla="*/ 6 h 11"/>
                    <a:gd name="T12" fmla="*/ 11 w 12"/>
                    <a:gd name="T13" fmla="*/ 8 h 11"/>
                    <a:gd name="T14" fmla="*/ 8 w 12"/>
                    <a:gd name="T15" fmla="*/ 11 h 11"/>
                    <a:gd name="T16" fmla="*/ 6 w 12"/>
                    <a:gd name="T17" fmla="*/ 8 h 11"/>
                    <a:gd name="T18" fmla="*/ 5 w 12"/>
                    <a:gd name="T19" fmla="*/ 8 h 11"/>
                    <a:gd name="T20" fmla="*/ 3 w 12"/>
                    <a:gd name="T21" fmla="*/ 8 h 11"/>
                    <a:gd name="T22" fmla="*/ 2 w 1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2" y="8"/>
                      </a:moveTo>
                      <a:lnTo>
                        <a:pt x="0" y="8"/>
                      </a:lnTo>
                      <a:lnTo>
                        <a:pt x="9" y="2"/>
                      </a:lnTo>
                      <a:lnTo>
                        <a:pt x="11" y="0"/>
                      </a:lnTo>
                      <a:lnTo>
                        <a:pt x="12" y="2"/>
                      </a:lnTo>
                      <a:lnTo>
                        <a:pt x="12" y="6"/>
                      </a:lnTo>
                      <a:lnTo>
                        <a:pt x="11" y="8"/>
                      </a:lnTo>
                      <a:lnTo>
                        <a:pt x="8" y="11"/>
                      </a:lnTo>
                      <a:lnTo>
                        <a:pt x="6" y="8"/>
                      </a:lnTo>
                      <a:lnTo>
                        <a:pt x="5" y="8"/>
                      </a:lnTo>
                      <a:lnTo>
                        <a:pt x="3" y="8"/>
                      </a:lnTo>
                      <a:lnTo>
                        <a:pt x="2"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Freeform 450"/>
                <p:cNvSpPr>
                  <a:spLocks/>
                </p:cNvSpPr>
                <p:nvPr/>
              </p:nvSpPr>
              <p:spPr bwMode="auto">
                <a:xfrm>
                  <a:off x="2438400" y="2479675"/>
                  <a:ext cx="19050" cy="20638"/>
                </a:xfrm>
                <a:custGeom>
                  <a:avLst/>
                  <a:gdLst>
                    <a:gd name="T0" fmla="*/ 3 w 12"/>
                    <a:gd name="T1" fmla="*/ 13 h 13"/>
                    <a:gd name="T2" fmla="*/ 1 w 12"/>
                    <a:gd name="T3" fmla="*/ 11 h 13"/>
                    <a:gd name="T4" fmla="*/ 0 w 12"/>
                    <a:gd name="T5" fmla="*/ 10 h 13"/>
                    <a:gd name="T6" fmla="*/ 1 w 12"/>
                    <a:gd name="T7" fmla="*/ 2 h 13"/>
                    <a:gd name="T8" fmla="*/ 3 w 12"/>
                    <a:gd name="T9" fmla="*/ 2 h 13"/>
                    <a:gd name="T10" fmla="*/ 6 w 12"/>
                    <a:gd name="T11" fmla="*/ 0 h 13"/>
                    <a:gd name="T12" fmla="*/ 10 w 12"/>
                    <a:gd name="T13" fmla="*/ 0 h 13"/>
                    <a:gd name="T14" fmla="*/ 10 w 12"/>
                    <a:gd name="T15" fmla="*/ 2 h 13"/>
                    <a:gd name="T16" fmla="*/ 12 w 12"/>
                    <a:gd name="T17" fmla="*/ 4 h 13"/>
                    <a:gd name="T18" fmla="*/ 12 w 12"/>
                    <a:gd name="T19" fmla="*/ 7 h 13"/>
                    <a:gd name="T20" fmla="*/ 10 w 12"/>
                    <a:gd name="T21" fmla="*/ 10 h 13"/>
                    <a:gd name="T22" fmla="*/ 9 w 12"/>
                    <a:gd name="T23" fmla="*/ 13 h 13"/>
                    <a:gd name="T24" fmla="*/ 4 w 12"/>
                    <a:gd name="T25" fmla="*/ 13 h 13"/>
                    <a:gd name="T26" fmla="*/ 3 w 12"/>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3">
                      <a:moveTo>
                        <a:pt x="3" y="13"/>
                      </a:moveTo>
                      <a:lnTo>
                        <a:pt x="1" y="11"/>
                      </a:lnTo>
                      <a:lnTo>
                        <a:pt x="0" y="10"/>
                      </a:lnTo>
                      <a:lnTo>
                        <a:pt x="1" y="2"/>
                      </a:lnTo>
                      <a:lnTo>
                        <a:pt x="3" y="2"/>
                      </a:lnTo>
                      <a:lnTo>
                        <a:pt x="6" y="0"/>
                      </a:lnTo>
                      <a:lnTo>
                        <a:pt x="10" y="0"/>
                      </a:lnTo>
                      <a:lnTo>
                        <a:pt x="10" y="2"/>
                      </a:lnTo>
                      <a:lnTo>
                        <a:pt x="12" y="4"/>
                      </a:lnTo>
                      <a:lnTo>
                        <a:pt x="12" y="7"/>
                      </a:lnTo>
                      <a:lnTo>
                        <a:pt x="10" y="10"/>
                      </a:lnTo>
                      <a:lnTo>
                        <a:pt x="9" y="13"/>
                      </a:lnTo>
                      <a:lnTo>
                        <a:pt x="4" y="13"/>
                      </a:lnTo>
                      <a:lnTo>
                        <a:pt x="3" y="1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Freeform 451"/>
                <p:cNvSpPr>
                  <a:spLocks/>
                </p:cNvSpPr>
                <p:nvPr/>
              </p:nvSpPr>
              <p:spPr bwMode="auto">
                <a:xfrm>
                  <a:off x="2671763" y="2773363"/>
                  <a:ext cx="34925" cy="33338"/>
                </a:xfrm>
                <a:custGeom>
                  <a:avLst/>
                  <a:gdLst>
                    <a:gd name="T0" fmla="*/ 22 w 22"/>
                    <a:gd name="T1" fmla="*/ 14 h 21"/>
                    <a:gd name="T2" fmla="*/ 21 w 22"/>
                    <a:gd name="T3" fmla="*/ 17 h 21"/>
                    <a:gd name="T4" fmla="*/ 22 w 22"/>
                    <a:gd name="T5" fmla="*/ 18 h 21"/>
                    <a:gd name="T6" fmla="*/ 21 w 22"/>
                    <a:gd name="T7" fmla="*/ 18 h 21"/>
                    <a:gd name="T8" fmla="*/ 19 w 22"/>
                    <a:gd name="T9" fmla="*/ 20 h 21"/>
                    <a:gd name="T10" fmla="*/ 16 w 22"/>
                    <a:gd name="T11" fmla="*/ 21 h 21"/>
                    <a:gd name="T12" fmla="*/ 16 w 22"/>
                    <a:gd name="T13" fmla="*/ 20 h 21"/>
                    <a:gd name="T14" fmla="*/ 12 w 22"/>
                    <a:gd name="T15" fmla="*/ 15 h 21"/>
                    <a:gd name="T16" fmla="*/ 6 w 22"/>
                    <a:gd name="T17" fmla="*/ 15 h 21"/>
                    <a:gd name="T18" fmla="*/ 3 w 22"/>
                    <a:gd name="T19" fmla="*/ 14 h 21"/>
                    <a:gd name="T20" fmla="*/ 3 w 22"/>
                    <a:gd name="T21" fmla="*/ 12 h 21"/>
                    <a:gd name="T22" fmla="*/ 0 w 22"/>
                    <a:gd name="T23" fmla="*/ 9 h 21"/>
                    <a:gd name="T24" fmla="*/ 0 w 22"/>
                    <a:gd name="T25" fmla="*/ 6 h 21"/>
                    <a:gd name="T26" fmla="*/ 0 w 22"/>
                    <a:gd name="T27" fmla="*/ 5 h 21"/>
                    <a:gd name="T28" fmla="*/ 0 w 22"/>
                    <a:gd name="T29" fmla="*/ 3 h 21"/>
                    <a:gd name="T30" fmla="*/ 6 w 22"/>
                    <a:gd name="T31" fmla="*/ 0 h 21"/>
                    <a:gd name="T32" fmla="*/ 7 w 22"/>
                    <a:gd name="T33" fmla="*/ 0 h 21"/>
                    <a:gd name="T34" fmla="*/ 10 w 22"/>
                    <a:gd name="T35" fmla="*/ 3 h 21"/>
                    <a:gd name="T36" fmla="*/ 9 w 22"/>
                    <a:gd name="T37" fmla="*/ 5 h 21"/>
                    <a:gd name="T38" fmla="*/ 9 w 22"/>
                    <a:gd name="T39" fmla="*/ 8 h 21"/>
                    <a:gd name="T40" fmla="*/ 10 w 22"/>
                    <a:gd name="T41" fmla="*/ 11 h 21"/>
                    <a:gd name="T42" fmla="*/ 12 w 22"/>
                    <a:gd name="T43" fmla="*/ 12 h 21"/>
                    <a:gd name="T44" fmla="*/ 13 w 22"/>
                    <a:gd name="T45" fmla="*/ 12 h 21"/>
                    <a:gd name="T46" fmla="*/ 13 w 22"/>
                    <a:gd name="T47" fmla="*/ 11 h 21"/>
                    <a:gd name="T48" fmla="*/ 13 w 22"/>
                    <a:gd name="T49" fmla="*/ 8 h 21"/>
                    <a:gd name="T50" fmla="*/ 18 w 22"/>
                    <a:gd name="T51" fmla="*/ 9 h 21"/>
                    <a:gd name="T52" fmla="*/ 21 w 22"/>
                    <a:gd name="T53" fmla="*/ 12 h 21"/>
                    <a:gd name="T54" fmla="*/ 22 w 22"/>
                    <a:gd name="T5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21">
                      <a:moveTo>
                        <a:pt x="22" y="14"/>
                      </a:moveTo>
                      <a:lnTo>
                        <a:pt x="21" y="17"/>
                      </a:lnTo>
                      <a:lnTo>
                        <a:pt x="22" y="18"/>
                      </a:lnTo>
                      <a:lnTo>
                        <a:pt x="21" y="18"/>
                      </a:lnTo>
                      <a:lnTo>
                        <a:pt x="19" y="20"/>
                      </a:lnTo>
                      <a:lnTo>
                        <a:pt x="16" y="21"/>
                      </a:lnTo>
                      <a:lnTo>
                        <a:pt x="16" y="20"/>
                      </a:lnTo>
                      <a:lnTo>
                        <a:pt x="12" y="15"/>
                      </a:lnTo>
                      <a:lnTo>
                        <a:pt x="6" y="15"/>
                      </a:lnTo>
                      <a:lnTo>
                        <a:pt x="3" y="14"/>
                      </a:lnTo>
                      <a:lnTo>
                        <a:pt x="3" y="12"/>
                      </a:lnTo>
                      <a:lnTo>
                        <a:pt x="0" y="9"/>
                      </a:lnTo>
                      <a:lnTo>
                        <a:pt x="0" y="6"/>
                      </a:lnTo>
                      <a:lnTo>
                        <a:pt x="0" y="5"/>
                      </a:lnTo>
                      <a:lnTo>
                        <a:pt x="0" y="3"/>
                      </a:lnTo>
                      <a:lnTo>
                        <a:pt x="6" y="0"/>
                      </a:lnTo>
                      <a:lnTo>
                        <a:pt x="7" y="0"/>
                      </a:lnTo>
                      <a:lnTo>
                        <a:pt x="10" y="3"/>
                      </a:lnTo>
                      <a:lnTo>
                        <a:pt x="9" y="5"/>
                      </a:lnTo>
                      <a:lnTo>
                        <a:pt x="9" y="8"/>
                      </a:lnTo>
                      <a:lnTo>
                        <a:pt x="10" y="11"/>
                      </a:lnTo>
                      <a:lnTo>
                        <a:pt x="12" y="12"/>
                      </a:lnTo>
                      <a:lnTo>
                        <a:pt x="13" y="12"/>
                      </a:lnTo>
                      <a:lnTo>
                        <a:pt x="13" y="11"/>
                      </a:lnTo>
                      <a:lnTo>
                        <a:pt x="13" y="8"/>
                      </a:lnTo>
                      <a:lnTo>
                        <a:pt x="18" y="9"/>
                      </a:lnTo>
                      <a:lnTo>
                        <a:pt x="21" y="12"/>
                      </a:lnTo>
                      <a:lnTo>
                        <a:pt x="22" y="1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Freeform 452"/>
                <p:cNvSpPr>
                  <a:spLocks/>
                </p:cNvSpPr>
                <p:nvPr/>
              </p:nvSpPr>
              <p:spPr bwMode="auto">
                <a:xfrm>
                  <a:off x="2482850" y="2544763"/>
                  <a:ext cx="74613" cy="74613"/>
                </a:xfrm>
                <a:custGeom>
                  <a:avLst/>
                  <a:gdLst>
                    <a:gd name="T0" fmla="*/ 34 w 47"/>
                    <a:gd name="T1" fmla="*/ 14 h 47"/>
                    <a:gd name="T2" fmla="*/ 37 w 47"/>
                    <a:gd name="T3" fmla="*/ 17 h 47"/>
                    <a:gd name="T4" fmla="*/ 32 w 47"/>
                    <a:gd name="T5" fmla="*/ 23 h 47"/>
                    <a:gd name="T6" fmla="*/ 32 w 47"/>
                    <a:gd name="T7" fmla="*/ 31 h 47"/>
                    <a:gd name="T8" fmla="*/ 37 w 47"/>
                    <a:gd name="T9" fmla="*/ 38 h 47"/>
                    <a:gd name="T10" fmla="*/ 47 w 47"/>
                    <a:gd name="T11" fmla="*/ 46 h 47"/>
                    <a:gd name="T12" fmla="*/ 46 w 47"/>
                    <a:gd name="T13" fmla="*/ 47 h 47"/>
                    <a:gd name="T14" fmla="*/ 40 w 47"/>
                    <a:gd name="T15" fmla="*/ 44 h 47"/>
                    <a:gd name="T16" fmla="*/ 35 w 47"/>
                    <a:gd name="T17" fmla="*/ 41 h 47"/>
                    <a:gd name="T18" fmla="*/ 29 w 47"/>
                    <a:gd name="T19" fmla="*/ 40 h 47"/>
                    <a:gd name="T20" fmla="*/ 26 w 47"/>
                    <a:gd name="T21" fmla="*/ 41 h 47"/>
                    <a:gd name="T22" fmla="*/ 20 w 47"/>
                    <a:gd name="T23" fmla="*/ 41 h 47"/>
                    <a:gd name="T24" fmla="*/ 19 w 47"/>
                    <a:gd name="T25" fmla="*/ 44 h 47"/>
                    <a:gd name="T26" fmla="*/ 14 w 47"/>
                    <a:gd name="T27" fmla="*/ 44 h 47"/>
                    <a:gd name="T28" fmla="*/ 14 w 47"/>
                    <a:gd name="T29" fmla="*/ 41 h 47"/>
                    <a:gd name="T30" fmla="*/ 11 w 47"/>
                    <a:gd name="T31" fmla="*/ 40 h 47"/>
                    <a:gd name="T32" fmla="*/ 6 w 47"/>
                    <a:gd name="T33" fmla="*/ 43 h 47"/>
                    <a:gd name="T34" fmla="*/ 3 w 47"/>
                    <a:gd name="T35" fmla="*/ 47 h 47"/>
                    <a:gd name="T36" fmla="*/ 2 w 47"/>
                    <a:gd name="T37" fmla="*/ 46 h 47"/>
                    <a:gd name="T38" fmla="*/ 5 w 47"/>
                    <a:gd name="T39" fmla="*/ 40 h 47"/>
                    <a:gd name="T40" fmla="*/ 2 w 47"/>
                    <a:gd name="T41" fmla="*/ 29 h 47"/>
                    <a:gd name="T42" fmla="*/ 0 w 47"/>
                    <a:gd name="T43" fmla="*/ 26 h 47"/>
                    <a:gd name="T44" fmla="*/ 3 w 47"/>
                    <a:gd name="T45" fmla="*/ 25 h 47"/>
                    <a:gd name="T46" fmla="*/ 14 w 47"/>
                    <a:gd name="T47" fmla="*/ 32 h 47"/>
                    <a:gd name="T48" fmla="*/ 17 w 47"/>
                    <a:gd name="T49" fmla="*/ 32 h 47"/>
                    <a:gd name="T50" fmla="*/ 20 w 47"/>
                    <a:gd name="T51" fmla="*/ 29 h 47"/>
                    <a:gd name="T52" fmla="*/ 19 w 47"/>
                    <a:gd name="T53" fmla="*/ 25 h 47"/>
                    <a:gd name="T54" fmla="*/ 16 w 47"/>
                    <a:gd name="T55" fmla="*/ 20 h 47"/>
                    <a:gd name="T56" fmla="*/ 17 w 47"/>
                    <a:gd name="T57" fmla="*/ 8 h 47"/>
                    <a:gd name="T58" fmla="*/ 17 w 47"/>
                    <a:gd name="T59" fmla="*/ 2 h 47"/>
                    <a:gd name="T60" fmla="*/ 19 w 47"/>
                    <a:gd name="T61" fmla="*/ 0 h 47"/>
                    <a:gd name="T62" fmla="*/ 25 w 47"/>
                    <a:gd name="T63" fmla="*/ 0 h 47"/>
                    <a:gd name="T64" fmla="*/ 29 w 47"/>
                    <a:gd name="T65" fmla="*/ 3 h 47"/>
                    <a:gd name="T66" fmla="*/ 31 w 47"/>
                    <a:gd name="T67"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47">
                      <a:moveTo>
                        <a:pt x="31" y="9"/>
                      </a:moveTo>
                      <a:lnTo>
                        <a:pt x="34" y="14"/>
                      </a:lnTo>
                      <a:lnTo>
                        <a:pt x="37" y="16"/>
                      </a:lnTo>
                      <a:lnTo>
                        <a:pt x="37" y="17"/>
                      </a:lnTo>
                      <a:lnTo>
                        <a:pt x="35" y="23"/>
                      </a:lnTo>
                      <a:lnTo>
                        <a:pt x="32" y="23"/>
                      </a:lnTo>
                      <a:lnTo>
                        <a:pt x="31" y="25"/>
                      </a:lnTo>
                      <a:lnTo>
                        <a:pt x="32" y="31"/>
                      </a:lnTo>
                      <a:lnTo>
                        <a:pt x="32" y="32"/>
                      </a:lnTo>
                      <a:lnTo>
                        <a:pt x="37" y="38"/>
                      </a:lnTo>
                      <a:lnTo>
                        <a:pt x="43" y="41"/>
                      </a:lnTo>
                      <a:lnTo>
                        <a:pt x="47" y="46"/>
                      </a:lnTo>
                      <a:lnTo>
                        <a:pt x="47" y="47"/>
                      </a:lnTo>
                      <a:lnTo>
                        <a:pt x="46" y="47"/>
                      </a:lnTo>
                      <a:lnTo>
                        <a:pt x="41" y="47"/>
                      </a:lnTo>
                      <a:lnTo>
                        <a:pt x="40" y="44"/>
                      </a:lnTo>
                      <a:lnTo>
                        <a:pt x="38" y="44"/>
                      </a:lnTo>
                      <a:lnTo>
                        <a:pt x="35" y="41"/>
                      </a:lnTo>
                      <a:lnTo>
                        <a:pt x="31" y="38"/>
                      </a:lnTo>
                      <a:lnTo>
                        <a:pt x="29" y="40"/>
                      </a:lnTo>
                      <a:lnTo>
                        <a:pt x="28" y="40"/>
                      </a:lnTo>
                      <a:lnTo>
                        <a:pt x="26" y="41"/>
                      </a:lnTo>
                      <a:lnTo>
                        <a:pt x="22" y="40"/>
                      </a:lnTo>
                      <a:lnTo>
                        <a:pt x="20" y="41"/>
                      </a:lnTo>
                      <a:lnTo>
                        <a:pt x="20" y="43"/>
                      </a:lnTo>
                      <a:lnTo>
                        <a:pt x="19" y="44"/>
                      </a:lnTo>
                      <a:lnTo>
                        <a:pt x="17" y="44"/>
                      </a:lnTo>
                      <a:lnTo>
                        <a:pt x="14" y="44"/>
                      </a:lnTo>
                      <a:lnTo>
                        <a:pt x="14" y="43"/>
                      </a:lnTo>
                      <a:lnTo>
                        <a:pt x="14" y="41"/>
                      </a:lnTo>
                      <a:lnTo>
                        <a:pt x="14" y="40"/>
                      </a:lnTo>
                      <a:lnTo>
                        <a:pt x="11" y="40"/>
                      </a:lnTo>
                      <a:lnTo>
                        <a:pt x="8" y="41"/>
                      </a:lnTo>
                      <a:lnTo>
                        <a:pt x="6" y="43"/>
                      </a:lnTo>
                      <a:lnTo>
                        <a:pt x="5" y="44"/>
                      </a:lnTo>
                      <a:lnTo>
                        <a:pt x="3" y="47"/>
                      </a:lnTo>
                      <a:lnTo>
                        <a:pt x="2" y="47"/>
                      </a:lnTo>
                      <a:lnTo>
                        <a:pt x="2" y="46"/>
                      </a:lnTo>
                      <a:lnTo>
                        <a:pt x="2" y="43"/>
                      </a:lnTo>
                      <a:lnTo>
                        <a:pt x="5" y="40"/>
                      </a:lnTo>
                      <a:lnTo>
                        <a:pt x="5" y="38"/>
                      </a:lnTo>
                      <a:lnTo>
                        <a:pt x="2" y="29"/>
                      </a:lnTo>
                      <a:lnTo>
                        <a:pt x="0" y="29"/>
                      </a:lnTo>
                      <a:lnTo>
                        <a:pt x="0" y="26"/>
                      </a:lnTo>
                      <a:lnTo>
                        <a:pt x="0" y="25"/>
                      </a:lnTo>
                      <a:lnTo>
                        <a:pt x="3" y="25"/>
                      </a:lnTo>
                      <a:lnTo>
                        <a:pt x="10" y="29"/>
                      </a:lnTo>
                      <a:lnTo>
                        <a:pt x="14" y="32"/>
                      </a:lnTo>
                      <a:lnTo>
                        <a:pt x="14" y="34"/>
                      </a:lnTo>
                      <a:lnTo>
                        <a:pt x="17" y="32"/>
                      </a:lnTo>
                      <a:lnTo>
                        <a:pt x="19" y="31"/>
                      </a:lnTo>
                      <a:lnTo>
                        <a:pt x="20" y="29"/>
                      </a:lnTo>
                      <a:lnTo>
                        <a:pt x="20" y="28"/>
                      </a:lnTo>
                      <a:lnTo>
                        <a:pt x="19" y="25"/>
                      </a:lnTo>
                      <a:lnTo>
                        <a:pt x="17" y="22"/>
                      </a:lnTo>
                      <a:lnTo>
                        <a:pt x="16" y="20"/>
                      </a:lnTo>
                      <a:lnTo>
                        <a:pt x="17" y="17"/>
                      </a:lnTo>
                      <a:lnTo>
                        <a:pt x="17" y="8"/>
                      </a:lnTo>
                      <a:lnTo>
                        <a:pt x="17" y="3"/>
                      </a:lnTo>
                      <a:lnTo>
                        <a:pt x="17" y="2"/>
                      </a:lnTo>
                      <a:lnTo>
                        <a:pt x="17" y="0"/>
                      </a:lnTo>
                      <a:lnTo>
                        <a:pt x="19" y="0"/>
                      </a:lnTo>
                      <a:lnTo>
                        <a:pt x="23" y="0"/>
                      </a:lnTo>
                      <a:lnTo>
                        <a:pt x="25" y="0"/>
                      </a:lnTo>
                      <a:lnTo>
                        <a:pt x="28" y="3"/>
                      </a:lnTo>
                      <a:lnTo>
                        <a:pt x="29" y="3"/>
                      </a:lnTo>
                      <a:lnTo>
                        <a:pt x="31" y="6"/>
                      </a:lnTo>
                      <a:lnTo>
                        <a:pt x="31" y="8"/>
                      </a:lnTo>
                      <a:lnTo>
                        <a:pt x="31"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Freeform 453"/>
                <p:cNvSpPr>
                  <a:spLocks/>
                </p:cNvSpPr>
                <p:nvPr/>
              </p:nvSpPr>
              <p:spPr bwMode="auto">
                <a:xfrm>
                  <a:off x="2519363" y="2627313"/>
                  <a:ext cx="98425" cy="65088"/>
                </a:xfrm>
                <a:custGeom>
                  <a:avLst/>
                  <a:gdLst>
                    <a:gd name="T0" fmla="*/ 38 w 62"/>
                    <a:gd name="T1" fmla="*/ 39 h 41"/>
                    <a:gd name="T2" fmla="*/ 36 w 62"/>
                    <a:gd name="T3" fmla="*/ 41 h 41"/>
                    <a:gd name="T4" fmla="*/ 33 w 62"/>
                    <a:gd name="T5" fmla="*/ 41 h 41"/>
                    <a:gd name="T6" fmla="*/ 23 w 62"/>
                    <a:gd name="T7" fmla="*/ 35 h 41"/>
                    <a:gd name="T8" fmla="*/ 23 w 62"/>
                    <a:gd name="T9" fmla="*/ 33 h 41"/>
                    <a:gd name="T10" fmla="*/ 21 w 62"/>
                    <a:gd name="T11" fmla="*/ 32 h 41"/>
                    <a:gd name="T12" fmla="*/ 21 w 62"/>
                    <a:gd name="T13" fmla="*/ 30 h 41"/>
                    <a:gd name="T14" fmla="*/ 23 w 62"/>
                    <a:gd name="T15" fmla="*/ 30 h 41"/>
                    <a:gd name="T16" fmla="*/ 23 w 62"/>
                    <a:gd name="T17" fmla="*/ 29 h 41"/>
                    <a:gd name="T18" fmla="*/ 24 w 62"/>
                    <a:gd name="T19" fmla="*/ 27 h 41"/>
                    <a:gd name="T20" fmla="*/ 24 w 62"/>
                    <a:gd name="T21" fmla="*/ 26 h 41"/>
                    <a:gd name="T22" fmla="*/ 23 w 62"/>
                    <a:gd name="T23" fmla="*/ 24 h 41"/>
                    <a:gd name="T24" fmla="*/ 23 w 62"/>
                    <a:gd name="T25" fmla="*/ 21 h 41"/>
                    <a:gd name="T26" fmla="*/ 21 w 62"/>
                    <a:gd name="T27" fmla="*/ 20 h 41"/>
                    <a:gd name="T28" fmla="*/ 18 w 62"/>
                    <a:gd name="T29" fmla="*/ 18 h 41"/>
                    <a:gd name="T30" fmla="*/ 17 w 62"/>
                    <a:gd name="T31" fmla="*/ 18 h 41"/>
                    <a:gd name="T32" fmla="*/ 14 w 62"/>
                    <a:gd name="T33" fmla="*/ 16 h 41"/>
                    <a:gd name="T34" fmla="*/ 11 w 62"/>
                    <a:gd name="T35" fmla="*/ 13 h 41"/>
                    <a:gd name="T36" fmla="*/ 9 w 62"/>
                    <a:gd name="T37" fmla="*/ 10 h 41"/>
                    <a:gd name="T38" fmla="*/ 8 w 62"/>
                    <a:gd name="T39" fmla="*/ 7 h 41"/>
                    <a:gd name="T40" fmla="*/ 6 w 62"/>
                    <a:gd name="T41" fmla="*/ 7 h 41"/>
                    <a:gd name="T42" fmla="*/ 2 w 62"/>
                    <a:gd name="T43" fmla="*/ 9 h 41"/>
                    <a:gd name="T44" fmla="*/ 0 w 62"/>
                    <a:gd name="T45" fmla="*/ 9 h 41"/>
                    <a:gd name="T46" fmla="*/ 0 w 62"/>
                    <a:gd name="T47" fmla="*/ 7 h 41"/>
                    <a:gd name="T48" fmla="*/ 2 w 62"/>
                    <a:gd name="T49" fmla="*/ 1 h 41"/>
                    <a:gd name="T50" fmla="*/ 3 w 62"/>
                    <a:gd name="T51" fmla="*/ 0 h 41"/>
                    <a:gd name="T52" fmla="*/ 9 w 62"/>
                    <a:gd name="T53" fmla="*/ 3 h 41"/>
                    <a:gd name="T54" fmla="*/ 11 w 62"/>
                    <a:gd name="T55" fmla="*/ 6 h 41"/>
                    <a:gd name="T56" fmla="*/ 12 w 62"/>
                    <a:gd name="T57" fmla="*/ 10 h 41"/>
                    <a:gd name="T58" fmla="*/ 14 w 62"/>
                    <a:gd name="T59" fmla="*/ 12 h 41"/>
                    <a:gd name="T60" fmla="*/ 15 w 62"/>
                    <a:gd name="T61" fmla="*/ 12 h 41"/>
                    <a:gd name="T62" fmla="*/ 17 w 62"/>
                    <a:gd name="T63" fmla="*/ 13 h 41"/>
                    <a:gd name="T64" fmla="*/ 21 w 62"/>
                    <a:gd name="T65" fmla="*/ 15 h 41"/>
                    <a:gd name="T66" fmla="*/ 35 w 62"/>
                    <a:gd name="T67" fmla="*/ 24 h 41"/>
                    <a:gd name="T68" fmla="*/ 38 w 62"/>
                    <a:gd name="T69" fmla="*/ 27 h 41"/>
                    <a:gd name="T70" fmla="*/ 41 w 62"/>
                    <a:gd name="T71" fmla="*/ 27 h 41"/>
                    <a:gd name="T72" fmla="*/ 43 w 62"/>
                    <a:gd name="T73" fmla="*/ 27 h 41"/>
                    <a:gd name="T74" fmla="*/ 46 w 62"/>
                    <a:gd name="T75" fmla="*/ 26 h 41"/>
                    <a:gd name="T76" fmla="*/ 50 w 62"/>
                    <a:gd name="T77" fmla="*/ 23 h 41"/>
                    <a:gd name="T78" fmla="*/ 55 w 62"/>
                    <a:gd name="T79" fmla="*/ 18 h 41"/>
                    <a:gd name="T80" fmla="*/ 56 w 62"/>
                    <a:gd name="T81" fmla="*/ 18 h 41"/>
                    <a:gd name="T82" fmla="*/ 58 w 62"/>
                    <a:gd name="T83" fmla="*/ 18 h 41"/>
                    <a:gd name="T84" fmla="*/ 59 w 62"/>
                    <a:gd name="T85" fmla="*/ 20 h 41"/>
                    <a:gd name="T86" fmla="*/ 62 w 62"/>
                    <a:gd name="T87" fmla="*/ 24 h 41"/>
                    <a:gd name="T88" fmla="*/ 61 w 62"/>
                    <a:gd name="T89" fmla="*/ 30 h 41"/>
                    <a:gd name="T90" fmla="*/ 61 w 62"/>
                    <a:gd name="T91" fmla="*/ 32 h 41"/>
                    <a:gd name="T92" fmla="*/ 53 w 62"/>
                    <a:gd name="T93" fmla="*/ 33 h 41"/>
                    <a:gd name="T94" fmla="*/ 50 w 62"/>
                    <a:gd name="T95" fmla="*/ 32 h 41"/>
                    <a:gd name="T96" fmla="*/ 49 w 62"/>
                    <a:gd name="T97" fmla="*/ 32 h 41"/>
                    <a:gd name="T98" fmla="*/ 46 w 62"/>
                    <a:gd name="T99" fmla="*/ 32 h 41"/>
                    <a:gd name="T100" fmla="*/ 40 w 62"/>
                    <a:gd name="T101" fmla="*/ 38 h 41"/>
                    <a:gd name="T102" fmla="*/ 38 w 62"/>
                    <a:gd name="T103"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41">
                      <a:moveTo>
                        <a:pt x="38" y="39"/>
                      </a:moveTo>
                      <a:lnTo>
                        <a:pt x="36" y="41"/>
                      </a:lnTo>
                      <a:lnTo>
                        <a:pt x="33" y="41"/>
                      </a:lnTo>
                      <a:lnTo>
                        <a:pt x="23" y="35"/>
                      </a:lnTo>
                      <a:lnTo>
                        <a:pt x="23" y="33"/>
                      </a:lnTo>
                      <a:lnTo>
                        <a:pt x="21" y="32"/>
                      </a:lnTo>
                      <a:lnTo>
                        <a:pt x="21" y="30"/>
                      </a:lnTo>
                      <a:lnTo>
                        <a:pt x="23" y="30"/>
                      </a:lnTo>
                      <a:lnTo>
                        <a:pt x="23" y="29"/>
                      </a:lnTo>
                      <a:lnTo>
                        <a:pt x="24" y="27"/>
                      </a:lnTo>
                      <a:lnTo>
                        <a:pt x="24" y="26"/>
                      </a:lnTo>
                      <a:lnTo>
                        <a:pt x="23" y="24"/>
                      </a:lnTo>
                      <a:lnTo>
                        <a:pt x="23" y="21"/>
                      </a:lnTo>
                      <a:lnTo>
                        <a:pt x="21" y="20"/>
                      </a:lnTo>
                      <a:lnTo>
                        <a:pt x="18" y="18"/>
                      </a:lnTo>
                      <a:lnTo>
                        <a:pt x="17" y="18"/>
                      </a:lnTo>
                      <a:lnTo>
                        <a:pt x="14" y="16"/>
                      </a:lnTo>
                      <a:lnTo>
                        <a:pt x="11" y="13"/>
                      </a:lnTo>
                      <a:lnTo>
                        <a:pt x="9" y="10"/>
                      </a:lnTo>
                      <a:lnTo>
                        <a:pt x="8" y="7"/>
                      </a:lnTo>
                      <a:lnTo>
                        <a:pt x="6" y="7"/>
                      </a:lnTo>
                      <a:lnTo>
                        <a:pt x="2" y="9"/>
                      </a:lnTo>
                      <a:lnTo>
                        <a:pt x="0" y="9"/>
                      </a:lnTo>
                      <a:lnTo>
                        <a:pt x="0" y="7"/>
                      </a:lnTo>
                      <a:lnTo>
                        <a:pt x="2" y="1"/>
                      </a:lnTo>
                      <a:lnTo>
                        <a:pt x="3" y="0"/>
                      </a:lnTo>
                      <a:lnTo>
                        <a:pt x="9" y="3"/>
                      </a:lnTo>
                      <a:lnTo>
                        <a:pt x="11" y="6"/>
                      </a:lnTo>
                      <a:lnTo>
                        <a:pt x="12" y="10"/>
                      </a:lnTo>
                      <a:lnTo>
                        <a:pt x="14" y="12"/>
                      </a:lnTo>
                      <a:lnTo>
                        <a:pt x="15" y="12"/>
                      </a:lnTo>
                      <a:lnTo>
                        <a:pt x="17" y="13"/>
                      </a:lnTo>
                      <a:lnTo>
                        <a:pt x="21" y="15"/>
                      </a:lnTo>
                      <a:lnTo>
                        <a:pt x="35" y="24"/>
                      </a:lnTo>
                      <a:lnTo>
                        <a:pt x="38" y="27"/>
                      </a:lnTo>
                      <a:lnTo>
                        <a:pt x="41" y="27"/>
                      </a:lnTo>
                      <a:lnTo>
                        <a:pt x="43" y="27"/>
                      </a:lnTo>
                      <a:lnTo>
                        <a:pt x="46" y="26"/>
                      </a:lnTo>
                      <a:lnTo>
                        <a:pt x="50" y="23"/>
                      </a:lnTo>
                      <a:lnTo>
                        <a:pt x="55" y="18"/>
                      </a:lnTo>
                      <a:lnTo>
                        <a:pt x="56" y="18"/>
                      </a:lnTo>
                      <a:lnTo>
                        <a:pt x="58" y="18"/>
                      </a:lnTo>
                      <a:lnTo>
                        <a:pt x="59" y="20"/>
                      </a:lnTo>
                      <a:lnTo>
                        <a:pt x="62" y="24"/>
                      </a:lnTo>
                      <a:lnTo>
                        <a:pt x="61" y="30"/>
                      </a:lnTo>
                      <a:lnTo>
                        <a:pt x="61" y="32"/>
                      </a:lnTo>
                      <a:lnTo>
                        <a:pt x="53" y="33"/>
                      </a:lnTo>
                      <a:lnTo>
                        <a:pt x="50" y="32"/>
                      </a:lnTo>
                      <a:lnTo>
                        <a:pt x="49" y="32"/>
                      </a:lnTo>
                      <a:lnTo>
                        <a:pt x="46" y="32"/>
                      </a:lnTo>
                      <a:lnTo>
                        <a:pt x="40" y="38"/>
                      </a:lnTo>
                      <a:lnTo>
                        <a:pt x="38" y="3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Freeform 454"/>
                <p:cNvSpPr>
                  <a:spLocks/>
                </p:cNvSpPr>
                <p:nvPr/>
              </p:nvSpPr>
              <p:spPr bwMode="auto">
                <a:xfrm>
                  <a:off x="2733675" y="2814638"/>
                  <a:ext cx="14288" cy="12700"/>
                </a:xfrm>
                <a:custGeom>
                  <a:avLst/>
                  <a:gdLst>
                    <a:gd name="T0" fmla="*/ 6 w 9"/>
                    <a:gd name="T1" fmla="*/ 1 h 8"/>
                    <a:gd name="T2" fmla="*/ 7 w 9"/>
                    <a:gd name="T3" fmla="*/ 4 h 8"/>
                    <a:gd name="T4" fmla="*/ 9 w 9"/>
                    <a:gd name="T5" fmla="*/ 6 h 8"/>
                    <a:gd name="T6" fmla="*/ 9 w 9"/>
                    <a:gd name="T7" fmla="*/ 8 h 8"/>
                    <a:gd name="T8" fmla="*/ 7 w 9"/>
                    <a:gd name="T9" fmla="*/ 8 h 8"/>
                    <a:gd name="T10" fmla="*/ 1 w 9"/>
                    <a:gd name="T11" fmla="*/ 4 h 8"/>
                    <a:gd name="T12" fmla="*/ 0 w 9"/>
                    <a:gd name="T13" fmla="*/ 4 h 8"/>
                    <a:gd name="T14" fmla="*/ 1 w 9"/>
                    <a:gd name="T15" fmla="*/ 1 h 8"/>
                    <a:gd name="T16" fmla="*/ 3 w 9"/>
                    <a:gd name="T17" fmla="*/ 0 h 8"/>
                    <a:gd name="T18" fmla="*/ 4 w 9"/>
                    <a:gd name="T19" fmla="*/ 0 h 8"/>
                    <a:gd name="T20" fmla="*/ 6 w 9"/>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6" y="1"/>
                      </a:moveTo>
                      <a:lnTo>
                        <a:pt x="7" y="4"/>
                      </a:lnTo>
                      <a:lnTo>
                        <a:pt x="9" y="6"/>
                      </a:lnTo>
                      <a:lnTo>
                        <a:pt x="9" y="8"/>
                      </a:lnTo>
                      <a:lnTo>
                        <a:pt x="7" y="8"/>
                      </a:lnTo>
                      <a:lnTo>
                        <a:pt x="1" y="4"/>
                      </a:lnTo>
                      <a:lnTo>
                        <a:pt x="0" y="4"/>
                      </a:lnTo>
                      <a:lnTo>
                        <a:pt x="1" y="1"/>
                      </a:lnTo>
                      <a:lnTo>
                        <a:pt x="3" y="0"/>
                      </a:lnTo>
                      <a:lnTo>
                        <a:pt x="4" y="0"/>
                      </a:lnTo>
                      <a:lnTo>
                        <a:pt x="6" y="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Freeform 455"/>
                <p:cNvSpPr>
                  <a:spLocks/>
                </p:cNvSpPr>
                <p:nvPr/>
              </p:nvSpPr>
              <p:spPr bwMode="auto">
                <a:xfrm>
                  <a:off x="2565400" y="2698750"/>
                  <a:ext cx="111125" cy="87313"/>
                </a:xfrm>
                <a:custGeom>
                  <a:avLst/>
                  <a:gdLst>
                    <a:gd name="T0" fmla="*/ 62 w 70"/>
                    <a:gd name="T1" fmla="*/ 20 h 55"/>
                    <a:gd name="T2" fmla="*/ 59 w 70"/>
                    <a:gd name="T3" fmla="*/ 20 h 55"/>
                    <a:gd name="T4" fmla="*/ 60 w 70"/>
                    <a:gd name="T5" fmla="*/ 18 h 55"/>
                    <a:gd name="T6" fmla="*/ 62 w 70"/>
                    <a:gd name="T7" fmla="*/ 15 h 55"/>
                    <a:gd name="T8" fmla="*/ 53 w 70"/>
                    <a:gd name="T9" fmla="*/ 18 h 55"/>
                    <a:gd name="T10" fmla="*/ 50 w 70"/>
                    <a:gd name="T11" fmla="*/ 24 h 55"/>
                    <a:gd name="T12" fmla="*/ 53 w 70"/>
                    <a:gd name="T13" fmla="*/ 29 h 55"/>
                    <a:gd name="T14" fmla="*/ 62 w 70"/>
                    <a:gd name="T15" fmla="*/ 35 h 55"/>
                    <a:gd name="T16" fmla="*/ 70 w 70"/>
                    <a:gd name="T17" fmla="*/ 43 h 55"/>
                    <a:gd name="T18" fmla="*/ 64 w 70"/>
                    <a:gd name="T19" fmla="*/ 49 h 55"/>
                    <a:gd name="T20" fmla="*/ 59 w 70"/>
                    <a:gd name="T21" fmla="*/ 53 h 55"/>
                    <a:gd name="T22" fmla="*/ 50 w 70"/>
                    <a:gd name="T23" fmla="*/ 52 h 55"/>
                    <a:gd name="T24" fmla="*/ 45 w 70"/>
                    <a:gd name="T25" fmla="*/ 38 h 55"/>
                    <a:gd name="T26" fmla="*/ 32 w 70"/>
                    <a:gd name="T27" fmla="*/ 38 h 55"/>
                    <a:gd name="T28" fmla="*/ 26 w 70"/>
                    <a:gd name="T29" fmla="*/ 29 h 55"/>
                    <a:gd name="T30" fmla="*/ 21 w 70"/>
                    <a:gd name="T31" fmla="*/ 29 h 55"/>
                    <a:gd name="T32" fmla="*/ 12 w 70"/>
                    <a:gd name="T33" fmla="*/ 29 h 55"/>
                    <a:gd name="T34" fmla="*/ 12 w 70"/>
                    <a:gd name="T35" fmla="*/ 26 h 55"/>
                    <a:gd name="T36" fmla="*/ 17 w 70"/>
                    <a:gd name="T37" fmla="*/ 24 h 55"/>
                    <a:gd name="T38" fmla="*/ 17 w 70"/>
                    <a:gd name="T39" fmla="*/ 18 h 55"/>
                    <a:gd name="T40" fmla="*/ 1 w 70"/>
                    <a:gd name="T41" fmla="*/ 21 h 55"/>
                    <a:gd name="T42" fmla="*/ 0 w 70"/>
                    <a:gd name="T43" fmla="*/ 17 h 55"/>
                    <a:gd name="T44" fmla="*/ 3 w 70"/>
                    <a:gd name="T45" fmla="*/ 14 h 55"/>
                    <a:gd name="T46" fmla="*/ 7 w 70"/>
                    <a:gd name="T47" fmla="*/ 12 h 55"/>
                    <a:gd name="T48" fmla="*/ 14 w 70"/>
                    <a:gd name="T49" fmla="*/ 12 h 55"/>
                    <a:gd name="T50" fmla="*/ 17 w 70"/>
                    <a:gd name="T51" fmla="*/ 14 h 55"/>
                    <a:gd name="T52" fmla="*/ 21 w 70"/>
                    <a:gd name="T53" fmla="*/ 14 h 55"/>
                    <a:gd name="T54" fmla="*/ 24 w 70"/>
                    <a:gd name="T55" fmla="*/ 8 h 55"/>
                    <a:gd name="T56" fmla="*/ 27 w 70"/>
                    <a:gd name="T57" fmla="*/ 5 h 55"/>
                    <a:gd name="T58" fmla="*/ 32 w 70"/>
                    <a:gd name="T59" fmla="*/ 8 h 55"/>
                    <a:gd name="T60" fmla="*/ 42 w 70"/>
                    <a:gd name="T61" fmla="*/ 9 h 55"/>
                    <a:gd name="T62" fmla="*/ 47 w 70"/>
                    <a:gd name="T63" fmla="*/ 0 h 55"/>
                    <a:gd name="T64" fmla="*/ 53 w 70"/>
                    <a:gd name="T65" fmla="*/ 0 h 55"/>
                    <a:gd name="T66" fmla="*/ 57 w 70"/>
                    <a:gd name="T67" fmla="*/ 3 h 55"/>
                    <a:gd name="T68" fmla="*/ 62 w 70"/>
                    <a:gd name="T69" fmla="*/ 9 h 55"/>
                    <a:gd name="T70" fmla="*/ 67 w 70"/>
                    <a:gd name="T71" fmla="*/ 9 h 55"/>
                    <a:gd name="T72" fmla="*/ 68 w 70"/>
                    <a:gd name="T73"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55">
                      <a:moveTo>
                        <a:pt x="68" y="14"/>
                      </a:moveTo>
                      <a:lnTo>
                        <a:pt x="62" y="20"/>
                      </a:lnTo>
                      <a:lnTo>
                        <a:pt x="59" y="21"/>
                      </a:lnTo>
                      <a:lnTo>
                        <a:pt x="59" y="20"/>
                      </a:lnTo>
                      <a:lnTo>
                        <a:pt x="59" y="18"/>
                      </a:lnTo>
                      <a:lnTo>
                        <a:pt x="60" y="18"/>
                      </a:lnTo>
                      <a:lnTo>
                        <a:pt x="64" y="15"/>
                      </a:lnTo>
                      <a:lnTo>
                        <a:pt x="62" y="15"/>
                      </a:lnTo>
                      <a:lnTo>
                        <a:pt x="54" y="17"/>
                      </a:lnTo>
                      <a:lnTo>
                        <a:pt x="53" y="18"/>
                      </a:lnTo>
                      <a:lnTo>
                        <a:pt x="50" y="20"/>
                      </a:lnTo>
                      <a:lnTo>
                        <a:pt x="50" y="24"/>
                      </a:lnTo>
                      <a:lnTo>
                        <a:pt x="51" y="28"/>
                      </a:lnTo>
                      <a:lnTo>
                        <a:pt x="53" y="29"/>
                      </a:lnTo>
                      <a:lnTo>
                        <a:pt x="54" y="29"/>
                      </a:lnTo>
                      <a:lnTo>
                        <a:pt x="62" y="35"/>
                      </a:lnTo>
                      <a:lnTo>
                        <a:pt x="68" y="41"/>
                      </a:lnTo>
                      <a:lnTo>
                        <a:pt x="70" y="43"/>
                      </a:lnTo>
                      <a:lnTo>
                        <a:pt x="68" y="44"/>
                      </a:lnTo>
                      <a:lnTo>
                        <a:pt x="64" y="49"/>
                      </a:lnTo>
                      <a:lnTo>
                        <a:pt x="60" y="52"/>
                      </a:lnTo>
                      <a:lnTo>
                        <a:pt x="59" y="53"/>
                      </a:lnTo>
                      <a:lnTo>
                        <a:pt x="54" y="55"/>
                      </a:lnTo>
                      <a:lnTo>
                        <a:pt x="50" y="52"/>
                      </a:lnTo>
                      <a:lnTo>
                        <a:pt x="44" y="41"/>
                      </a:lnTo>
                      <a:lnTo>
                        <a:pt x="45" y="38"/>
                      </a:lnTo>
                      <a:lnTo>
                        <a:pt x="44" y="37"/>
                      </a:lnTo>
                      <a:lnTo>
                        <a:pt x="32" y="38"/>
                      </a:lnTo>
                      <a:lnTo>
                        <a:pt x="32" y="35"/>
                      </a:lnTo>
                      <a:lnTo>
                        <a:pt x="26" y="29"/>
                      </a:lnTo>
                      <a:lnTo>
                        <a:pt x="24" y="29"/>
                      </a:lnTo>
                      <a:lnTo>
                        <a:pt x="21" y="29"/>
                      </a:lnTo>
                      <a:lnTo>
                        <a:pt x="17" y="31"/>
                      </a:lnTo>
                      <a:lnTo>
                        <a:pt x="12" y="29"/>
                      </a:lnTo>
                      <a:lnTo>
                        <a:pt x="12" y="28"/>
                      </a:lnTo>
                      <a:lnTo>
                        <a:pt x="12" y="26"/>
                      </a:lnTo>
                      <a:lnTo>
                        <a:pt x="14" y="24"/>
                      </a:lnTo>
                      <a:lnTo>
                        <a:pt x="17" y="24"/>
                      </a:lnTo>
                      <a:lnTo>
                        <a:pt x="18" y="20"/>
                      </a:lnTo>
                      <a:lnTo>
                        <a:pt x="17" y="18"/>
                      </a:lnTo>
                      <a:lnTo>
                        <a:pt x="9" y="20"/>
                      </a:lnTo>
                      <a:lnTo>
                        <a:pt x="1" y="21"/>
                      </a:lnTo>
                      <a:lnTo>
                        <a:pt x="1" y="20"/>
                      </a:lnTo>
                      <a:lnTo>
                        <a:pt x="0" y="17"/>
                      </a:lnTo>
                      <a:lnTo>
                        <a:pt x="0" y="15"/>
                      </a:lnTo>
                      <a:lnTo>
                        <a:pt x="3" y="14"/>
                      </a:lnTo>
                      <a:lnTo>
                        <a:pt x="6" y="12"/>
                      </a:lnTo>
                      <a:lnTo>
                        <a:pt x="7" y="12"/>
                      </a:lnTo>
                      <a:lnTo>
                        <a:pt x="12" y="12"/>
                      </a:lnTo>
                      <a:lnTo>
                        <a:pt x="14" y="12"/>
                      </a:lnTo>
                      <a:lnTo>
                        <a:pt x="15" y="14"/>
                      </a:lnTo>
                      <a:lnTo>
                        <a:pt x="17" y="14"/>
                      </a:lnTo>
                      <a:lnTo>
                        <a:pt x="20" y="14"/>
                      </a:lnTo>
                      <a:lnTo>
                        <a:pt x="21" y="14"/>
                      </a:lnTo>
                      <a:lnTo>
                        <a:pt x="24" y="9"/>
                      </a:lnTo>
                      <a:lnTo>
                        <a:pt x="24" y="8"/>
                      </a:lnTo>
                      <a:lnTo>
                        <a:pt x="26" y="5"/>
                      </a:lnTo>
                      <a:lnTo>
                        <a:pt x="27" y="5"/>
                      </a:lnTo>
                      <a:lnTo>
                        <a:pt x="29" y="5"/>
                      </a:lnTo>
                      <a:lnTo>
                        <a:pt x="32" y="8"/>
                      </a:lnTo>
                      <a:lnTo>
                        <a:pt x="36" y="12"/>
                      </a:lnTo>
                      <a:lnTo>
                        <a:pt x="42" y="9"/>
                      </a:lnTo>
                      <a:lnTo>
                        <a:pt x="45" y="3"/>
                      </a:lnTo>
                      <a:lnTo>
                        <a:pt x="47" y="0"/>
                      </a:lnTo>
                      <a:lnTo>
                        <a:pt x="51" y="0"/>
                      </a:lnTo>
                      <a:lnTo>
                        <a:pt x="53" y="0"/>
                      </a:lnTo>
                      <a:lnTo>
                        <a:pt x="56" y="2"/>
                      </a:lnTo>
                      <a:lnTo>
                        <a:pt x="57" y="3"/>
                      </a:lnTo>
                      <a:lnTo>
                        <a:pt x="57" y="6"/>
                      </a:lnTo>
                      <a:lnTo>
                        <a:pt x="62" y="9"/>
                      </a:lnTo>
                      <a:lnTo>
                        <a:pt x="64" y="9"/>
                      </a:lnTo>
                      <a:lnTo>
                        <a:pt x="67" y="9"/>
                      </a:lnTo>
                      <a:lnTo>
                        <a:pt x="68" y="11"/>
                      </a:lnTo>
                      <a:lnTo>
                        <a:pt x="68" y="12"/>
                      </a:lnTo>
                      <a:lnTo>
                        <a:pt x="68" y="1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Freeform 456"/>
                <p:cNvSpPr>
                  <a:spLocks/>
                </p:cNvSpPr>
                <p:nvPr/>
              </p:nvSpPr>
              <p:spPr bwMode="auto">
                <a:xfrm>
                  <a:off x="2706688" y="2747963"/>
                  <a:ext cx="31750" cy="34925"/>
                </a:xfrm>
                <a:custGeom>
                  <a:avLst/>
                  <a:gdLst>
                    <a:gd name="T0" fmla="*/ 6 w 20"/>
                    <a:gd name="T1" fmla="*/ 22 h 22"/>
                    <a:gd name="T2" fmla="*/ 3 w 20"/>
                    <a:gd name="T3" fmla="*/ 21 h 22"/>
                    <a:gd name="T4" fmla="*/ 3 w 20"/>
                    <a:gd name="T5" fmla="*/ 18 h 22"/>
                    <a:gd name="T6" fmla="*/ 0 w 20"/>
                    <a:gd name="T7" fmla="*/ 9 h 22"/>
                    <a:gd name="T8" fmla="*/ 2 w 20"/>
                    <a:gd name="T9" fmla="*/ 7 h 22"/>
                    <a:gd name="T10" fmla="*/ 5 w 20"/>
                    <a:gd name="T11" fmla="*/ 4 h 22"/>
                    <a:gd name="T12" fmla="*/ 6 w 20"/>
                    <a:gd name="T13" fmla="*/ 1 h 22"/>
                    <a:gd name="T14" fmla="*/ 8 w 20"/>
                    <a:gd name="T15" fmla="*/ 0 h 22"/>
                    <a:gd name="T16" fmla="*/ 12 w 20"/>
                    <a:gd name="T17" fmla="*/ 0 h 22"/>
                    <a:gd name="T18" fmla="*/ 15 w 20"/>
                    <a:gd name="T19" fmla="*/ 1 h 22"/>
                    <a:gd name="T20" fmla="*/ 20 w 20"/>
                    <a:gd name="T21" fmla="*/ 7 h 22"/>
                    <a:gd name="T22" fmla="*/ 15 w 20"/>
                    <a:gd name="T23" fmla="*/ 19 h 22"/>
                    <a:gd name="T24" fmla="*/ 14 w 20"/>
                    <a:gd name="T25" fmla="*/ 19 h 22"/>
                    <a:gd name="T26" fmla="*/ 12 w 20"/>
                    <a:gd name="T27" fmla="*/ 18 h 22"/>
                    <a:gd name="T28" fmla="*/ 9 w 20"/>
                    <a:gd name="T29" fmla="*/ 18 h 22"/>
                    <a:gd name="T30" fmla="*/ 8 w 20"/>
                    <a:gd name="T31" fmla="*/ 19 h 22"/>
                    <a:gd name="T32" fmla="*/ 8 w 20"/>
                    <a:gd name="T33" fmla="*/ 21 h 22"/>
                    <a:gd name="T34" fmla="*/ 6 w 20"/>
                    <a:gd name="T35" fmla="*/ 21 h 22"/>
                    <a:gd name="T36" fmla="*/ 6 w 20"/>
                    <a:gd name="T3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2">
                      <a:moveTo>
                        <a:pt x="6" y="22"/>
                      </a:moveTo>
                      <a:lnTo>
                        <a:pt x="3" y="21"/>
                      </a:lnTo>
                      <a:lnTo>
                        <a:pt x="3" y="18"/>
                      </a:lnTo>
                      <a:lnTo>
                        <a:pt x="0" y="9"/>
                      </a:lnTo>
                      <a:lnTo>
                        <a:pt x="2" y="7"/>
                      </a:lnTo>
                      <a:lnTo>
                        <a:pt x="5" y="4"/>
                      </a:lnTo>
                      <a:lnTo>
                        <a:pt x="6" y="1"/>
                      </a:lnTo>
                      <a:lnTo>
                        <a:pt x="8" y="0"/>
                      </a:lnTo>
                      <a:lnTo>
                        <a:pt x="12" y="0"/>
                      </a:lnTo>
                      <a:lnTo>
                        <a:pt x="15" y="1"/>
                      </a:lnTo>
                      <a:lnTo>
                        <a:pt x="20" y="7"/>
                      </a:lnTo>
                      <a:lnTo>
                        <a:pt x="15" y="19"/>
                      </a:lnTo>
                      <a:lnTo>
                        <a:pt x="14" y="19"/>
                      </a:lnTo>
                      <a:lnTo>
                        <a:pt x="12" y="18"/>
                      </a:lnTo>
                      <a:lnTo>
                        <a:pt x="9" y="18"/>
                      </a:lnTo>
                      <a:lnTo>
                        <a:pt x="8" y="19"/>
                      </a:lnTo>
                      <a:lnTo>
                        <a:pt x="8" y="21"/>
                      </a:lnTo>
                      <a:lnTo>
                        <a:pt x="6" y="21"/>
                      </a:lnTo>
                      <a:lnTo>
                        <a:pt x="6" y="2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Freeform 457"/>
                <p:cNvSpPr>
                  <a:spLocks/>
                </p:cNvSpPr>
                <p:nvPr/>
              </p:nvSpPr>
              <p:spPr bwMode="auto">
                <a:xfrm>
                  <a:off x="2913063" y="2979738"/>
                  <a:ext cx="95250" cy="128588"/>
                </a:xfrm>
                <a:custGeom>
                  <a:avLst/>
                  <a:gdLst>
                    <a:gd name="T0" fmla="*/ 31 w 60"/>
                    <a:gd name="T1" fmla="*/ 40 h 81"/>
                    <a:gd name="T2" fmla="*/ 31 w 60"/>
                    <a:gd name="T3" fmla="*/ 41 h 81"/>
                    <a:gd name="T4" fmla="*/ 34 w 60"/>
                    <a:gd name="T5" fmla="*/ 43 h 81"/>
                    <a:gd name="T6" fmla="*/ 38 w 60"/>
                    <a:gd name="T7" fmla="*/ 49 h 81"/>
                    <a:gd name="T8" fmla="*/ 38 w 60"/>
                    <a:gd name="T9" fmla="*/ 50 h 81"/>
                    <a:gd name="T10" fmla="*/ 37 w 60"/>
                    <a:gd name="T11" fmla="*/ 50 h 81"/>
                    <a:gd name="T12" fmla="*/ 38 w 60"/>
                    <a:gd name="T13" fmla="*/ 52 h 81"/>
                    <a:gd name="T14" fmla="*/ 44 w 60"/>
                    <a:gd name="T15" fmla="*/ 59 h 81"/>
                    <a:gd name="T16" fmla="*/ 49 w 60"/>
                    <a:gd name="T17" fmla="*/ 64 h 81"/>
                    <a:gd name="T18" fmla="*/ 52 w 60"/>
                    <a:gd name="T19" fmla="*/ 67 h 81"/>
                    <a:gd name="T20" fmla="*/ 52 w 60"/>
                    <a:gd name="T21" fmla="*/ 69 h 81"/>
                    <a:gd name="T22" fmla="*/ 53 w 60"/>
                    <a:gd name="T23" fmla="*/ 72 h 81"/>
                    <a:gd name="T24" fmla="*/ 57 w 60"/>
                    <a:gd name="T25" fmla="*/ 75 h 81"/>
                    <a:gd name="T26" fmla="*/ 60 w 60"/>
                    <a:gd name="T27" fmla="*/ 79 h 81"/>
                    <a:gd name="T28" fmla="*/ 60 w 60"/>
                    <a:gd name="T29" fmla="*/ 81 h 81"/>
                    <a:gd name="T30" fmla="*/ 53 w 60"/>
                    <a:gd name="T31" fmla="*/ 76 h 81"/>
                    <a:gd name="T32" fmla="*/ 52 w 60"/>
                    <a:gd name="T33" fmla="*/ 76 h 81"/>
                    <a:gd name="T34" fmla="*/ 50 w 60"/>
                    <a:gd name="T35" fmla="*/ 70 h 81"/>
                    <a:gd name="T36" fmla="*/ 43 w 60"/>
                    <a:gd name="T37" fmla="*/ 66 h 81"/>
                    <a:gd name="T38" fmla="*/ 35 w 60"/>
                    <a:gd name="T39" fmla="*/ 58 h 81"/>
                    <a:gd name="T40" fmla="*/ 28 w 60"/>
                    <a:gd name="T41" fmla="*/ 52 h 81"/>
                    <a:gd name="T42" fmla="*/ 22 w 60"/>
                    <a:gd name="T43" fmla="*/ 47 h 81"/>
                    <a:gd name="T44" fmla="*/ 19 w 60"/>
                    <a:gd name="T45" fmla="*/ 44 h 81"/>
                    <a:gd name="T46" fmla="*/ 19 w 60"/>
                    <a:gd name="T47" fmla="*/ 38 h 81"/>
                    <a:gd name="T48" fmla="*/ 14 w 60"/>
                    <a:gd name="T49" fmla="*/ 29 h 81"/>
                    <a:gd name="T50" fmla="*/ 8 w 60"/>
                    <a:gd name="T51" fmla="*/ 25 h 81"/>
                    <a:gd name="T52" fmla="*/ 7 w 60"/>
                    <a:gd name="T53" fmla="*/ 25 h 81"/>
                    <a:gd name="T54" fmla="*/ 5 w 60"/>
                    <a:gd name="T55" fmla="*/ 25 h 81"/>
                    <a:gd name="T56" fmla="*/ 2 w 60"/>
                    <a:gd name="T57" fmla="*/ 19 h 81"/>
                    <a:gd name="T58" fmla="*/ 0 w 60"/>
                    <a:gd name="T59" fmla="*/ 16 h 81"/>
                    <a:gd name="T60" fmla="*/ 2 w 60"/>
                    <a:gd name="T61" fmla="*/ 14 h 81"/>
                    <a:gd name="T62" fmla="*/ 4 w 60"/>
                    <a:gd name="T63" fmla="*/ 9 h 81"/>
                    <a:gd name="T64" fmla="*/ 2 w 60"/>
                    <a:gd name="T65" fmla="*/ 8 h 81"/>
                    <a:gd name="T66" fmla="*/ 2 w 60"/>
                    <a:gd name="T67" fmla="*/ 6 h 81"/>
                    <a:gd name="T68" fmla="*/ 2 w 60"/>
                    <a:gd name="T69" fmla="*/ 3 h 81"/>
                    <a:gd name="T70" fmla="*/ 2 w 60"/>
                    <a:gd name="T71" fmla="*/ 2 h 81"/>
                    <a:gd name="T72" fmla="*/ 2 w 60"/>
                    <a:gd name="T73" fmla="*/ 0 h 81"/>
                    <a:gd name="T74" fmla="*/ 4 w 60"/>
                    <a:gd name="T75" fmla="*/ 0 h 81"/>
                    <a:gd name="T76" fmla="*/ 7 w 60"/>
                    <a:gd name="T77" fmla="*/ 5 h 81"/>
                    <a:gd name="T78" fmla="*/ 11 w 60"/>
                    <a:gd name="T79" fmla="*/ 13 h 81"/>
                    <a:gd name="T80" fmla="*/ 13 w 60"/>
                    <a:gd name="T81" fmla="*/ 17 h 81"/>
                    <a:gd name="T82" fmla="*/ 13 w 60"/>
                    <a:gd name="T83" fmla="*/ 19 h 81"/>
                    <a:gd name="T84" fmla="*/ 14 w 60"/>
                    <a:gd name="T85" fmla="*/ 20 h 81"/>
                    <a:gd name="T86" fmla="*/ 22 w 60"/>
                    <a:gd name="T87" fmla="*/ 23 h 81"/>
                    <a:gd name="T88" fmla="*/ 26 w 60"/>
                    <a:gd name="T89" fmla="*/ 26 h 81"/>
                    <a:gd name="T90" fmla="*/ 29 w 60"/>
                    <a:gd name="T91" fmla="*/ 28 h 81"/>
                    <a:gd name="T92" fmla="*/ 31 w 60"/>
                    <a:gd name="T93" fmla="*/ 29 h 81"/>
                    <a:gd name="T94" fmla="*/ 31 w 60"/>
                    <a:gd name="T95" fmla="*/ 31 h 81"/>
                    <a:gd name="T96" fmla="*/ 31 w 60"/>
                    <a:gd name="T97"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81">
                      <a:moveTo>
                        <a:pt x="31" y="40"/>
                      </a:moveTo>
                      <a:lnTo>
                        <a:pt x="31" y="41"/>
                      </a:lnTo>
                      <a:lnTo>
                        <a:pt x="34" y="43"/>
                      </a:lnTo>
                      <a:lnTo>
                        <a:pt x="38" y="49"/>
                      </a:lnTo>
                      <a:lnTo>
                        <a:pt x="38" y="50"/>
                      </a:lnTo>
                      <a:lnTo>
                        <a:pt x="37" y="50"/>
                      </a:lnTo>
                      <a:lnTo>
                        <a:pt x="38" y="52"/>
                      </a:lnTo>
                      <a:lnTo>
                        <a:pt x="44" y="59"/>
                      </a:lnTo>
                      <a:lnTo>
                        <a:pt x="49" y="64"/>
                      </a:lnTo>
                      <a:lnTo>
                        <a:pt x="52" y="67"/>
                      </a:lnTo>
                      <a:lnTo>
                        <a:pt x="52" y="69"/>
                      </a:lnTo>
                      <a:lnTo>
                        <a:pt x="53" y="72"/>
                      </a:lnTo>
                      <a:lnTo>
                        <a:pt x="57" y="75"/>
                      </a:lnTo>
                      <a:lnTo>
                        <a:pt x="60" y="79"/>
                      </a:lnTo>
                      <a:lnTo>
                        <a:pt x="60" y="81"/>
                      </a:lnTo>
                      <a:lnTo>
                        <a:pt x="53" y="76"/>
                      </a:lnTo>
                      <a:lnTo>
                        <a:pt x="52" y="76"/>
                      </a:lnTo>
                      <a:lnTo>
                        <a:pt x="50" y="70"/>
                      </a:lnTo>
                      <a:lnTo>
                        <a:pt x="43" y="66"/>
                      </a:lnTo>
                      <a:lnTo>
                        <a:pt x="35" y="58"/>
                      </a:lnTo>
                      <a:lnTo>
                        <a:pt x="28" y="52"/>
                      </a:lnTo>
                      <a:lnTo>
                        <a:pt x="22" y="47"/>
                      </a:lnTo>
                      <a:lnTo>
                        <a:pt x="19" y="44"/>
                      </a:lnTo>
                      <a:lnTo>
                        <a:pt x="19" y="38"/>
                      </a:lnTo>
                      <a:lnTo>
                        <a:pt x="14" y="29"/>
                      </a:lnTo>
                      <a:lnTo>
                        <a:pt x="8" y="25"/>
                      </a:lnTo>
                      <a:lnTo>
                        <a:pt x="7" y="25"/>
                      </a:lnTo>
                      <a:lnTo>
                        <a:pt x="5" y="25"/>
                      </a:lnTo>
                      <a:lnTo>
                        <a:pt x="2" y="19"/>
                      </a:lnTo>
                      <a:lnTo>
                        <a:pt x="0" y="16"/>
                      </a:lnTo>
                      <a:lnTo>
                        <a:pt x="2" y="14"/>
                      </a:lnTo>
                      <a:lnTo>
                        <a:pt x="4" y="9"/>
                      </a:lnTo>
                      <a:lnTo>
                        <a:pt x="2" y="8"/>
                      </a:lnTo>
                      <a:lnTo>
                        <a:pt x="2" y="6"/>
                      </a:lnTo>
                      <a:lnTo>
                        <a:pt x="2" y="3"/>
                      </a:lnTo>
                      <a:lnTo>
                        <a:pt x="2" y="2"/>
                      </a:lnTo>
                      <a:lnTo>
                        <a:pt x="2" y="0"/>
                      </a:lnTo>
                      <a:lnTo>
                        <a:pt x="4" y="0"/>
                      </a:lnTo>
                      <a:lnTo>
                        <a:pt x="7" y="5"/>
                      </a:lnTo>
                      <a:lnTo>
                        <a:pt x="11" y="13"/>
                      </a:lnTo>
                      <a:lnTo>
                        <a:pt x="13" y="17"/>
                      </a:lnTo>
                      <a:lnTo>
                        <a:pt x="13" y="19"/>
                      </a:lnTo>
                      <a:lnTo>
                        <a:pt x="14" y="20"/>
                      </a:lnTo>
                      <a:lnTo>
                        <a:pt x="22" y="23"/>
                      </a:lnTo>
                      <a:lnTo>
                        <a:pt x="26" y="26"/>
                      </a:lnTo>
                      <a:lnTo>
                        <a:pt x="29" y="28"/>
                      </a:lnTo>
                      <a:lnTo>
                        <a:pt x="31" y="29"/>
                      </a:lnTo>
                      <a:lnTo>
                        <a:pt x="31" y="31"/>
                      </a:lnTo>
                      <a:lnTo>
                        <a:pt x="31" y="4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Freeform 458"/>
                <p:cNvSpPr>
                  <a:spLocks/>
                </p:cNvSpPr>
                <p:nvPr/>
              </p:nvSpPr>
              <p:spPr bwMode="auto">
                <a:xfrm>
                  <a:off x="3067050" y="3109913"/>
                  <a:ext cx="46038" cy="33338"/>
                </a:xfrm>
                <a:custGeom>
                  <a:avLst/>
                  <a:gdLst>
                    <a:gd name="T0" fmla="*/ 5 w 29"/>
                    <a:gd name="T1" fmla="*/ 12 h 21"/>
                    <a:gd name="T2" fmla="*/ 0 w 29"/>
                    <a:gd name="T3" fmla="*/ 8 h 21"/>
                    <a:gd name="T4" fmla="*/ 0 w 29"/>
                    <a:gd name="T5" fmla="*/ 6 h 21"/>
                    <a:gd name="T6" fmla="*/ 0 w 29"/>
                    <a:gd name="T7" fmla="*/ 5 h 21"/>
                    <a:gd name="T8" fmla="*/ 5 w 29"/>
                    <a:gd name="T9" fmla="*/ 2 h 21"/>
                    <a:gd name="T10" fmla="*/ 13 w 29"/>
                    <a:gd name="T11" fmla="*/ 0 h 21"/>
                    <a:gd name="T12" fmla="*/ 14 w 29"/>
                    <a:gd name="T13" fmla="*/ 0 h 21"/>
                    <a:gd name="T14" fmla="*/ 23 w 29"/>
                    <a:gd name="T15" fmla="*/ 5 h 21"/>
                    <a:gd name="T16" fmla="*/ 25 w 29"/>
                    <a:gd name="T17" fmla="*/ 5 h 21"/>
                    <a:gd name="T18" fmla="*/ 28 w 29"/>
                    <a:gd name="T19" fmla="*/ 8 h 21"/>
                    <a:gd name="T20" fmla="*/ 29 w 29"/>
                    <a:gd name="T21" fmla="*/ 15 h 21"/>
                    <a:gd name="T22" fmla="*/ 29 w 29"/>
                    <a:gd name="T23" fmla="*/ 18 h 21"/>
                    <a:gd name="T24" fmla="*/ 28 w 29"/>
                    <a:gd name="T25" fmla="*/ 20 h 21"/>
                    <a:gd name="T26" fmla="*/ 26 w 29"/>
                    <a:gd name="T27" fmla="*/ 21 h 21"/>
                    <a:gd name="T28" fmla="*/ 25 w 29"/>
                    <a:gd name="T29" fmla="*/ 21 h 21"/>
                    <a:gd name="T30" fmla="*/ 14 w 29"/>
                    <a:gd name="T31" fmla="*/ 18 h 21"/>
                    <a:gd name="T32" fmla="*/ 5 w 29"/>
                    <a:gd name="T33"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1">
                      <a:moveTo>
                        <a:pt x="5" y="12"/>
                      </a:moveTo>
                      <a:lnTo>
                        <a:pt x="0" y="8"/>
                      </a:lnTo>
                      <a:lnTo>
                        <a:pt x="0" y="6"/>
                      </a:lnTo>
                      <a:lnTo>
                        <a:pt x="0" y="5"/>
                      </a:lnTo>
                      <a:lnTo>
                        <a:pt x="5" y="2"/>
                      </a:lnTo>
                      <a:lnTo>
                        <a:pt x="13" y="0"/>
                      </a:lnTo>
                      <a:lnTo>
                        <a:pt x="14" y="0"/>
                      </a:lnTo>
                      <a:lnTo>
                        <a:pt x="23" y="5"/>
                      </a:lnTo>
                      <a:lnTo>
                        <a:pt x="25" y="5"/>
                      </a:lnTo>
                      <a:lnTo>
                        <a:pt x="28" y="8"/>
                      </a:lnTo>
                      <a:lnTo>
                        <a:pt x="29" y="15"/>
                      </a:lnTo>
                      <a:lnTo>
                        <a:pt x="29" y="18"/>
                      </a:lnTo>
                      <a:lnTo>
                        <a:pt x="28" y="20"/>
                      </a:lnTo>
                      <a:lnTo>
                        <a:pt x="26" y="21"/>
                      </a:lnTo>
                      <a:lnTo>
                        <a:pt x="25" y="21"/>
                      </a:lnTo>
                      <a:lnTo>
                        <a:pt x="14" y="18"/>
                      </a:lnTo>
                      <a:lnTo>
                        <a:pt x="5"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Freeform 459"/>
                <p:cNvSpPr>
                  <a:spLocks/>
                </p:cNvSpPr>
                <p:nvPr/>
              </p:nvSpPr>
              <p:spPr bwMode="auto">
                <a:xfrm>
                  <a:off x="2784475" y="2852738"/>
                  <a:ext cx="177800" cy="127000"/>
                </a:xfrm>
                <a:custGeom>
                  <a:avLst/>
                  <a:gdLst>
                    <a:gd name="T0" fmla="*/ 106 w 112"/>
                    <a:gd name="T1" fmla="*/ 70 h 80"/>
                    <a:gd name="T2" fmla="*/ 94 w 112"/>
                    <a:gd name="T3" fmla="*/ 71 h 80"/>
                    <a:gd name="T4" fmla="*/ 92 w 112"/>
                    <a:gd name="T5" fmla="*/ 68 h 80"/>
                    <a:gd name="T6" fmla="*/ 86 w 112"/>
                    <a:gd name="T7" fmla="*/ 62 h 80"/>
                    <a:gd name="T8" fmla="*/ 83 w 112"/>
                    <a:gd name="T9" fmla="*/ 65 h 80"/>
                    <a:gd name="T10" fmla="*/ 83 w 112"/>
                    <a:gd name="T11" fmla="*/ 71 h 80"/>
                    <a:gd name="T12" fmla="*/ 81 w 112"/>
                    <a:gd name="T13" fmla="*/ 79 h 80"/>
                    <a:gd name="T14" fmla="*/ 78 w 112"/>
                    <a:gd name="T15" fmla="*/ 79 h 80"/>
                    <a:gd name="T16" fmla="*/ 78 w 112"/>
                    <a:gd name="T17" fmla="*/ 74 h 80"/>
                    <a:gd name="T18" fmla="*/ 71 w 112"/>
                    <a:gd name="T19" fmla="*/ 71 h 80"/>
                    <a:gd name="T20" fmla="*/ 66 w 112"/>
                    <a:gd name="T21" fmla="*/ 62 h 80"/>
                    <a:gd name="T22" fmla="*/ 62 w 112"/>
                    <a:gd name="T23" fmla="*/ 62 h 80"/>
                    <a:gd name="T24" fmla="*/ 54 w 112"/>
                    <a:gd name="T25" fmla="*/ 62 h 80"/>
                    <a:gd name="T26" fmla="*/ 50 w 112"/>
                    <a:gd name="T27" fmla="*/ 56 h 80"/>
                    <a:gd name="T28" fmla="*/ 45 w 112"/>
                    <a:gd name="T29" fmla="*/ 53 h 80"/>
                    <a:gd name="T30" fmla="*/ 44 w 112"/>
                    <a:gd name="T31" fmla="*/ 50 h 80"/>
                    <a:gd name="T32" fmla="*/ 33 w 112"/>
                    <a:gd name="T33" fmla="*/ 46 h 80"/>
                    <a:gd name="T34" fmla="*/ 32 w 112"/>
                    <a:gd name="T35" fmla="*/ 38 h 80"/>
                    <a:gd name="T36" fmla="*/ 22 w 112"/>
                    <a:gd name="T37" fmla="*/ 24 h 80"/>
                    <a:gd name="T38" fmla="*/ 18 w 112"/>
                    <a:gd name="T39" fmla="*/ 23 h 80"/>
                    <a:gd name="T40" fmla="*/ 10 w 112"/>
                    <a:gd name="T41" fmla="*/ 20 h 80"/>
                    <a:gd name="T42" fmla="*/ 9 w 112"/>
                    <a:gd name="T43" fmla="*/ 14 h 80"/>
                    <a:gd name="T44" fmla="*/ 3 w 112"/>
                    <a:gd name="T45" fmla="*/ 3 h 80"/>
                    <a:gd name="T46" fmla="*/ 0 w 112"/>
                    <a:gd name="T47" fmla="*/ 3 h 80"/>
                    <a:gd name="T48" fmla="*/ 1 w 112"/>
                    <a:gd name="T49" fmla="*/ 0 h 80"/>
                    <a:gd name="T50" fmla="*/ 15 w 112"/>
                    <a:gd name="T51" fmla="*/ 9 h 80"/>
                    <a:gd name="T52" fmla="*/ 16 w 112"/>
                    <a:gd name="T53" fmla="*/ 12 h 80"/>
                    <a:gd name="T54" fmla="*/ 15 w 112"/>
                    <a:gd name="T55" fmla="*/ 17 h 80"/>
                    <a:gd name="T56" fmla="*/ 24 w 112"/>
                    <a:gd name="T57" fmla="*/ 21 h 80"/>
                    <a:gd name="T58" fmla="*/ 32 w 112"/>
                    <a:gd name="T59" fmla="*/ 23 h 80"/>
                    <a:gd name="T60" fmla="*/ 33 w 112"/>
                    <a:gd name="T61" fmla="*/ 21 h 80"/>
                    <a:gd name="T62" fmla="*/ 36 w 112"/>
                    <a:gd name="T63" fmla="*/ 26 h 80"/>
                    <a:gd name="T64" fmla="*/ 39 w 112"/>
                    <a:gd name="T65" fmla="*/ 33 h 80"/>
                    <a:gd name="T66" fmla="*/ 51 w 112"/>
                    <a:gd name="T67" fmla="*/ 43 h 80"/>
                    <a:gd name="T68" fmla="*/ 59 w 112"/>
                    <a:gd name="T69" fmla="*/ 43 h 80"/>
                    <a:gd name="T70" fmla="*/ 65 w 112"/>
                    <a:gd name="T71" fmla="*/ 46 h 80"/>
                    <a:gd name="T72" fmla="*/ 66 w 112"/>
                    <a:gd name="T73" fmla="*/ 49 h 80"/>
                    <a:gd name="T74" fmla="*/ 69 w 112"/>
                    <a:gd name="T75" fmla="*/ 52 h 80"/>
                    <a:gd name="T76" fmla="*/ 69 w 112"/>
                    <a:gd name="T77" fmla="*/ 44 h 80"/>
                    <a:gd name="T78" fmla="*/ 74 w 112"/>
                    <a:gd name="T79" fmla="*/ 49 h 80"/>
                    <a:gd name="T80" fmla="*/ 77 w 112"/>
                    <a:gd name="T81" fmla="*/ 55 h 80"/>
                    <a:gd name="T82" fmla="*/ 86 w 112"/>
                    <a:gd name="T83" fmla="*/ 56 h 80"/>
                    <a:gd name="T84" fmla="*/ 86 w 112"/>
                    <a:gd name="T85" fmla="*/ 50 h 80"/>
                    <a:gd name="T86" fmla="*/ 85 w 112"/>
                    <a:gd name="T87" fmla="*/ 46 h 80"/>
                    <a:gd name="T88" fmla="*/ 81 w 112"/>
                    <a:gd name="T89" fmla="*/ 41 h 80"/>
                    <a:gd name="T90" fmla="*/ 83 w 112"/>
                    <a:gd name="T91" fmla="*/ 35 h 80"/>
                    <a:gd name="T92" fmla="*/ 85 w 112"/>
                    <a:gd name="T93" fmla="*/ 36 h 80"/>
                    <a:gd name="T94" fmla="*/ 88 w 112"/>
                    <a:gd name="T95" fmla="*/ 43 h 80"/>
                    <a:gd name="T96" fmla="*/ 91 w 112"/>
                    <a:gd name="T97" fmla="*/ 43 h 80"/>
                    <a:gd name="T98" fmla="*/ 94 w 112"/>
                    <a:gd name="T99" fmla="*/ 41 h 80"/>
                    <a:gd name="T100" fmla="*/ 97 w 112"/>
                    <a:gd name="T101" fmla="*/ 40 h 80"/>
                    <a:gd name="T102" fmla="*/ 110 w 112"/>
                    <a:gd name="T103" fmla="*/ 47 h 80"/>
                    <a:gd name="T104" fmla="*/ 110 w 112"/>
                    <a:gd name="T105" fmla="*/ 64 h 80"/>
                    <a:gd name="T106" fmla="*/ 109 w 112"/>
                    <a:gd name="T107"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80">
                      <a:moveTo>
                        <a:pt x="109" y="68"/>
                      </a:moveTo>
                      <a:lnTo>
                        <a:pt x="106" y="70"/>
                      </a:lnTo>
                      <a:lnTo>
                        <a:pt x="98" y="71"/>
                      </a:lnTo>
                      <a:lnTo>
                        <a:pt x="94" y="71"/>
                      </a:lnTo>
                      <a:lnTo>
                        <a:pt x="92" y="70"/>
                      </a:lnTo>
                      <a:lnTo>
                        <a:pt x="92" y="68"/>
                      </a:lnTo>
                      <a:lnTo>
                        <a:pt x="88" y="62"/>
                      </a:lnTo>
                      <a:lnTo>
                        <a:pt x="86" y="62"/>
                      </a:lnTo>
                      <a:lnTo>
                        <a:pt x="85" y="62"/>
                      </a:lnTo>
                      <a:lnTo>
                        <a:pt x="83" y="65"/>
                      </a:lnTo>
                      <a:lnTo>
                        <a:pt x="83" y="67"/>
                      </a:lnTo>
                      <a:lnTo>
                        <a:pt x="83" y="71"/>
                      </a:lnTo>
                      <a:lnTo>
                        <a:pt x="83" y="77"/>
                      </a:lnTo>
                      <a:lnTo>
                        <a:pt x="81" y="79"/>
                      </a:lnTo>
                      <a:lnTo>
                        <a:pt x="78" y="80"/>
                      </a:lnTo>
                      <a:lnTo>
                        <a:pt x="78" y="79"/>
                      </a:lnTo>
                      <a:lnTo>
                        <a:pt x="78" y="77"/>
                      </a:lnTo>
                      <a:lnTo>
                        <a:pt x="78" y="74"/>
                      </a:lnTo>
                      <a:lnTo>
                        <a:pt x="74" y="71"/>
                      </a:lnTo>
                      <a:lnTo>
                        <a:pt x="71" y="71"/>
                      </a:lnTo>
                      <a:lnTo>
                        <a:pt x="68" y="65"/>
                      </a:lnTo>
                      <a:lnTo>
                        <a:pt x="66" y="62"/>
                      </a:lnTo>
                      <a:lnTo>
                        <a:pt x="65" y="62"/>
                      </a:lnTo>
                      <a:lnTo>
                        <a:pt x="62" y="62"/>
                      </a:lnTo>
                      <a:lnTo>
                        <a:pt x="60" y="62"/>
                      </a:lnTo>
                      <a:lnTo>
                        <a:pt x="54" y="62"/>
                      </a:lnTo>
                      <a:lnTo>
                        <a:pt x="53" y="59"/>
                      </a:lnTo>
                      <a:lnTo>
                        <a:pt x="50" y="56"/>
                      </a:lnTo>
                      <a:lnTo>
                        <a:pt x="48" y="56"/>
                      </a:lnTo>
                      <a:lnTo>
                        <a:pt x="45" y="53"/>
                      </a:lnTo>
                      <a:lnTo>
                        <a:pt x="44" y="52"/>
                      </a:lnTo>
                      <a:lnTo>
                        <a:pt x="44" y="50"/>
                      </a:lnTo>
                      <a:lnTo>
                        <a:pt x="41" y="50"/>
                      </a:lnTo>
                      <a:lnTo>
                        <a:pt x="33" y="46"/>
                      </a:lnTo>
                      <a:lnTo>
                        <a:pt x="32" y="44"/>
                      </a:lnTo>
                      <a:lnTo>
                        <a:pt x="32" y="38"/>
                      </a:lnTo>
                      <a:lnTo>
                        <a:pt x="27" y="30"/>
                      </a:lnTo>
                      <a:lnTo>
                        <a:pt x="22" y="24"/>
                      </a:lnTo>
                      <a:lnTo>
                        <a:pt x="19" y="23"/>
                      </a:lnTo>
                      <a:lnTo>
                        <a:pt x="18" y="23"/>
                      </a:lnTo>
                      <a:lnTo>
                        <a:pt x="16" y="24"/>
                      </a:lnTo>
                      <a:lnTo>
                        <a:pt x="10" y="20"/>
                      </a:lnTo>
                      <a:lnTo>
                        <a:pt x="10" y="18"/>
                      </a:lnTo>
                      <a:lnTo>
                        <a:pt x="9" y="14"/>
                      </a:lnTo>
                      <a:lnTo>
                        <a:pt x="3" y="5"/>
                      </a:lnTo>
                      <a:lnTo>
                        <a:pt x="3" y="3"/>
                      </a:lnTo>
                      <a:lnTo>
                        <a:pt x="1" y="3"/>
                      </a:lnTo>
                      <a:lnTo>
                        <a:pt x="0" y="3"/>
                      </a:lnTo>
                      <a:lnTo>
                        <a:pt x="0" y="0"/>
                      </a:lnTo>
                      <a:lnTo>
                        <a:pt x="1" y="0"/>
                      </a:lnTo>
                      <a:lnTo>
                        <a:pt x="12" y="8"/>
                      </a:lnTo>
                      <a:lnTo>
                        <a:pt x="15" y="9"/>
                      </a:lnTo>
                      <a:lnTo>
                        <a:pt x="16" y="11"/>
                      </a:lnTo>
                      <a:lnTo>
                        <a:pt x="16" y="12"/>
                      </a:lnTo>
                      <a:lnTo>
                        <a:pt x="15" y="14"/>
                      </a:lnTo>
                      <a:lnTo>
                        <a:pt x="15" y="17"/>
                      </a:lnTo>
                      <a:lnTo>
                        <a:pt x="21" y="18"/>
                      </a:lnTo>
                      <a:lnTo>
                        <a:pt x="24" y="21"/>
                      </a:lnTo>
                      <a:lnTo>
                        <a:pt x="28" y="23"/>
                      </a:lnTo>
                      <a:lnTo>
                        <a:pt x="32" y="23"/>
                      </a:lnTo>
                      <a:lnTo>
                        <a:pt x="32" y="21"/>
                      </a:lnTo>
                      <a:lnTo>
                        <a:pt x="33" y="21"/>
                      </a:lnTo>
                      <a:lnTo>
                        <a:pt x="35" y="23"/>
                      </a:lnTo>
                      <a:lnTo>
                        <a:pt x="36" y="26"/>
                      </a:lnTo>
                      <a:lnTo>
                        <a:pt x="36" y="29"/>
                      </a:lnTo>
                      <a:lnTo>
                        <a:pt x="39" y="33"/>
                      </a:lnTo>
                      <a:lnTo>
                        <a:pt x="48" y="41"/>
                      </a:lnTo>
                      <a:lnTo>
                        <a:pt x="51" y="43"/>
                      </a:lnTo>
                      <a:lnTo>
                        <a:pt x="56" y="44"/>
                      </a:lnTo>
                      <a:lnTo>
                        <a:pt x="59" y="43"/>
                      </a:lnTo>
                      <a:lnTo>
                        <a:pt x="62" y="44"/>
                      </a:lnTo>
                      <a:lnTo>
                        <a:pt x="65" y="46"/>
                      </a:lnTo>
                      <a:lnTo>
                        <a:pt x="66" y="47"/>
                      </a:lnTo>
                      <a:lnTo>
                        <a:pt x="66" y="49"/>
                      </a:lnTo>
                      <a:lnTo>
                        <a:pt x="68" y="52"/>
                      </a:lnTo>
                      <a:lnTo>
                        <a:pt x="69" y="52"/>
                      </a:lnTo>
                      <a:lnTo>
                        <a:pt x="69" y="46"/>
                      </a:lnTo>
                      <a:lnTo>
                        <a:pt x="69" y="44"/>
                      </a:lnTo>
                      <a:lnTo>
                        <a:pt x="71" y="44"/>
                      </a:lnTo>
                      <a:lnTo>
                        <a:pt x="74" y="49"/>
                      </a:lnTo>
                      <a:lnTo>
                        <a:pt x="75" y="52"/>
                      </a:lnTo>
                      <a:lnTo>
                        <a:pt x="77" y="55"/>
                      </a:lnTo>
                      <a:lnTo>
                        <a:pt x="80" y="56"/>
                      </a:lnTo>
                      <a:lnTo>
                        <a:pt x="86" y="56"/>
                      </a:lnTo>
                      <a:lnTo>
                        <a:pt x="89" y="53"/>
                      </a:lnTo>
                      <a:lnTo>
                        <a:pt x="86" y="50"/>
                      </a:lnTo>
                      <a:lnTo>
                        <a:pt x="86" y="47"/>
                      </a:lnTo>
                      <a:lnTo>
                        <a:pt x="85" y="46"/>
                      </a:lnTo>
                      <a:lnTo>
                        <a:pt x="83" y="46"/>
                      </a:lnTo>
                      <a:lnTo>
                        <a:pt x="81" y="41"/>
                      </a:lnTo>
                      <a:lnTo>
                        <a:pt x="81" y="36"/>
                      </a:lnTo>
                      <a:lnTo>
                        <a:pt x="83" y="35"/>
                      </a:lnTo>
                      <a:lnTo>
                        <a:pt x="85" y="35"/>
                      </a:lnTo>
                      <a:lnTo>
                        <a:pt x="85" y="36"/>
                      </a:lnTo>
                      <a:lnTo>
                        <a:pt x="86" y="40"/>
                      </a:lnTo>
                      <a:lnTo>
                        <a:pt x="88" y="43"/>
                      </a:lnTo>
                      <a:lnTo>
                        <a:pt x="89" y="43"/>
                      </a:lnTo>
                      <a:lnTo>
                        <a:pt x="91" y="43"/>
                      </a:lnTo>
                      <a:lnTo>
                        <a:pt x="94" y="43"/>
                      </a:lnTo>
                      <a:lnTo>
                        <a:pt x="94" y="41"/>
                      </a:lnTo>
                      <a:lnTo>
                        <a:pt x="95" y="40"/>
                      </a:lnTo>
                      <a:lnTo>
                        <a:pt x="97" y="40"/>
                      </a:lnTo>
                      <a:lnTo>
                        <a:pt x="109" y="46"/>
                      </a:lnTo>
                      <a:lnTo>
                        <a:pt x="110" y="47"/>
                      </a:lnTo>
                      <a:lnTo>
                        <a:pt x="112" y="56"/>
                      </a:lnTo>
                      <a:lnTo>
                        <a:pt x="110" y="64"/>
                      </a:lnTo>
                      <a:lnTo>
                        <a:pt x="109" y="67"/>
                      </a:lnTo>
                      <a:lnTo>
                        <a:pt x="109" y="6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Freeform 460"/>
                <p:cNvSpPr>
                  <a:spLocks/>
                </p:cNvSpPr>
                <p:nvPr/>
              </p:nvSpPr>
              <p:spPr bwMode="auto">
                <a:xfrm>
                  <a:off x="3221038" y="3222625"/>
                  <a:ext cx="19050" cy="17463"/>
                </a:xfrm>
                <a:custGeom>
                  <a:avLst/>
                  <a:gdLst>
                    <a:gd name="T0" fmla="*/ 6 w 12"/>
                    <a:gd name="T1" fmla="*/ 11 h 11"/>
                    <a:gd name="T2" fmla="*/ 3 w 12"/>
                    <a:gd name="T3" fmla="*/ 11 h 11"/>
                    <a:gd name="T4" fmla="*/ 3 w 12"/>
                    <a:gd name="T5" fmla="*/ 9 h 11"/>
                    <a:gd name="T6" fmla="*/ 0 w 12"/>
                    <a:gd name="T7" fmla="*/ 6 h 11"/>
                    <a:gd name="T8" fmla="*/ 2 w 12"/>
                    <a:gd name="T9" fmla="*/ 3 h 11"/>
                    <a:gd name="T10" fmla="*/ 5 w 12"/>
                    <a:gd name="T11" fmla="*/ 2 h 11"/>
                    <a:gd name="T12" fmla="*/ 8 w 12"/>
                    <a:gd name="T13" fmla="*/ 0 h 11"/>
                    <a:gd name="T14" fmla="*/ 9 w 12"/>
                    <a:gd name="T15" fmla="*/ 2 h 11"/>
                    <a:gd name="T16" fmla="*/ 12 w 12"/>
                    <a:gd name="T17" fmla="*/ 2 h 11"/>
                    <a:gd name="T18" fmla="*/ 12 w 12"/>
                    <a:gd name="T19" fmla="*/ 9 h 11"/>
                    <a:gd name="T20" fmla="*/ 8 w 12"/>
                    <a:gd name="T21" fmla="*/ 11 h 11"/>
                    <a:gd name="T22" fmla="*/ 6 w 12"/>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6" y="11"/>
                      </a:moveTo>
                      <a:lnTo>
                        <a:pt x="3" y="11"/>
                      </a:lnTo>
                      <a:lnTo>
                        <a:pt x="3" y="9"/>
                      </a:lnTo>
                      <a:lnTo>
                        <a:pt x="0" y="6"/>
                      </a:lnTo>
                      <a:lnTo>
                        <a:pt x="2" y="3"/>
                      </a:lnTo>
                      <a:lnTo>
                        <a:pt x="5" y="2"/>
                      </a:lnTo>
                      <a:lnTo>
                        <a:pt x="8" y="0"/>
                      </a:lnTo>
                      <a:lnTo>
                        <a:pt x="9" y="2"/>
                      </a:lnTo>
                      <a:lnTo>
                        <a:pt x="12" y="2"/>
                      </a:lnTo>
                      <a:lnTo>
                        <a:pt x="12" y="9"/>
                      </a:lnTo>
                      <a:lnTo>
                        <a:pt x="8" y="11"/>
                      </a:lnTo>
                      <a:lnTo>
                        <a:pt x="6" y="1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Freeform 461"/>
                <p:cNvSpPr>
                  <a:spLocks/>
                </p:cNvSpPr>
                <p:nvPr/>
              </p:nvSpPr>
              <p:spPr bwMode="auto">
                <a:xfrm>
                  <a:off x="3281363" y="3257550"/>
                  <a:ext cx="46038" cy="25400"/>
                </a:xfrm>
                <a:custGeom>
                  <a:avLst/>
                  <a:gdLst>
                    <a:gd name="T0" fmla="*/ 26 w 29"/>
                    <a:gd name="T1" fmla="*/ 16 h 16"/>
                    <a:gd name="T2" fmla="*/ 20 w 29"/>
                    <a:gd name="T3" fmla="*/ 16 h 16"/>
                    <a:gd name="T4" fmla="*/ 17 w 29"/>
                    <a:gd name="T5" fmla="*/ 15 h 16"/>
                    <a:gd name="T6" fmla="*/ 15 w 29"/>
                    <a:gd name="T7" fmla="*/ 13 h 16"/>
                    <a:gd name="T8" fmla="*/ 15 w 29"/>
                    <a:gd name="T9" fmla="*/ 12 h 16"/>
                    <a:gd name="T10" fmla="*/ 14 w 29"/>
                    <a:gd name="T11" fmla="*/ 12 h 16"/>
                    <a:gd name="T12" fmla="*/ 9 w 29"/>
                    <a:gd name="T13" fmla="*/ 10 h 16"/>
                    <a:gd name="T14" fmla="*/ 5 w 29"/>
                    <a:gd name="T15" fmla="*/ 10 h 16"/>
                    <a:gd name="T16" fmla="*/ 3 w 29"/>
                    <a:gd name="T17" fmla="*/ 10 h 16"/>
                    <a:gd name="T18" fmla="*/ 2 w 29"/>
                    <a:gd name="T19" fmla="*/ 10 h 16"/>
                    <a:gd name="T20" fmla="*/ 0 w 29"/>
                    <a:gd name="T21" fmla="*/ 6 h 16"/>
                    <a:gd name="T22" fmla="*/ 6 w 29"/>
                    <a:gd name="T23" fmla="*/ 1 h 16"/>
                    <a:gd name="T24" fmla="*/ 11 w 29"/>
                    <a:gd name="T25" fmla="*/ 0 h 16"/>
                    <a:gd name="T26" fmla="*/ 21 w 29"/>
                    <a:gd name="T27" fmla="*/ 1 h 16"/>
                    <a:gd name="T28" fmla="*/ 26 w 29"/>
                    <a:gd name="T29" fmla="*/ 3 h 16"/>
                    <a:gd name="T30" fmla="*/ 27 w 29"/>
                    <a:gd name="T31" fmla="*/ 6 h 16"/>
                    <a:gd name="T32" fmla="*/ 29 w 29"/>
                    <a:gd name="T33" fmla="*/ 10 h 16"/>
                    <a:gd name="T34" fmla="*/ 29 w 29"/>
                    <a:gd name="T35" fmla="*/ 13 h 16"/>
                    <a:gd name="T36" fmla="*/ 27 w 29"/>
                    <a:gd name="T37" fmla="*/ 15 h 16"/>
                    <a:gd name="T38" fmla="*/ 26 w 29"/>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6">
                      <a:moveTo>
                        <a:pt x="26" y="16"/>
                      </a:moveTo>
                      <a:lnTo>
                        <a:pt x="20" y="16"/>
                      </a:lnTo>
                      <a:lnTo>
                        <a:pt x="17" y="15"/>
                      </a:lnTo>
                      <a:lnTo>
                        <a:pt x="15" y="13"/>
                      </a:lnTo>
                      <a:lnTo>
                        <a:pt x="15" y="12"/>
                      </a:lnTo>
                      <a:lnTo>
                        <a:pt x="14" y="12"/>
                      </a:lnTo>
                      <a:lnTo>
                        <a:pt x="9" y="10"/>
                      </a:lnTo>
                      <a:lnTo>
                        <a:pt x="5" y="10"/>
                      </a:lnTo>
                      <a:lnTo>
                        <a:pt x="3" y="10"/>
                      </a:lnTo>
                      <a:lnTo>
                        <a:pt x="2" y="10"/>
                      </a:lnTo>
                      <a:lnTo>
                        <a:pt x="0" y="6"/>
                      </a:lnTo>
                      <a:lnTo>
                        <a:pt x="6" y="1"/>
                      </a:lnTo>
                      <a:lnTo>
                        <a:pt x="11" y="0"/>
                      </a:lnTo>
                      <a:lnTo>
                        <a:pt x="21" y="1"/>
                      </a:lnTo>
                      <a:lnTo>
                        <a:pt x="26" y="3"/>
                      </a:lnTo>
                      <a:lnTo>
                        <a:pt x="27" y="6"/>
                      </a:lnTo>
                      <a:lnTo>
                        <a:pt x="29" y="10"/>
                      </a:lnTo>
                      <a:lnTo>
                        <a:pt x="29" y="13"/>
                      </a:lnTo>
                      <a:lnTo>
                        <a:pt x="27" y="15"/>
                      </a:lnTo>
                      <a:lnTo>
                        <a:pt x="26" y="1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Freeform 462"/>
                <p:cNvSpPr>
                  <a:spLocks/>
                </p:cNvSpPr>
                <p:nvPr/>
              </p:nvSpPr>
              <p:spPr bwMode="auto">
                <a:xfrm>
                  <a:off x="3370263" y="3302000"/>
                  <a:ext cx="22225" cy="19050"/>
                </a:xfrm>
                <a:custGeom>
                  <a:avLst/>
                  <a:gdLst>
                    <a:gd name="T0" fmla="*/ 6 w 14"/>
                    <a:gd name="T1" fmla="*/ 12 h 12"/>
                    <a:gd name="T2" fmla="*/ 5 w 14"/>
                    <a:gd name="T3" fmla="*/ 11 h 12"/>
                    <a:gd name="T4" fmla="*/ 2 w 14"/>
                    <a:gd name="T5" fmla="*/ 6 h 12"/>
                    <a:gd name="T6" fmla="*/ 0 w 14"/>
                    <a:gd name="T7" fmla="*/ 5 h 12"/>
                    <a:gd name="T8" fmla="*/ 8 w 14"/>
                    <a:gd name="T9" fmla="*/ 0 h 12"/>
                    <a:gd name="T10" fmla="*/ 11 w 14"/>
                    <a:gd name="T11" fmla="*/ 3 h 12"/>
                    <a:gd name="T12" fmla="*/ 14 w 14"/>
                    <a:gd name="T13" fmla="*/ 8 h 12"/>
                    <a:gd name="T14" fmla="*/ 14 w 14"/>
                    <a:gd name="T15" fmla="*/ 9 h 12"/>
                    <a:gd name="T16" fmla="*/ 12 w 14"/>
                    <a:gd name="T17" fmla="*/ 11 h 12"/>
                    <a:gd name="T18" fmla="*/ 11 w 14"/>
                    <a:gd name="T19" fmla="*/ 11 h 12"/>
                    <a:gd name="T20" fmla="*/ 8 w 14"/>
                    <a:gd name="T21" fmla="*/ 12 h 12"/>
                    <a:gd name="T22" fmla="*/ 6 w 14"/>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2">
                      <a:moveTo>
                        <a:pt x="6" y="12"/>
                      </a:moveTo>
                      <a:lnTo>
                        <a:pt x="5" y="11"/>
                      </a:lnTo>
                      <a:lnTo>
                        <a:pt x="2" y="6"/>
                      </a:lnTo>
                      <a:lnTo>
                        <a:pt x="0" y="5"/>
                      </a:lnTo>
                      <a:lnTo>
                        <a:pt x="8" y="0"/>
                      </a:lnTo>
                      <a:lnTo>
                        <a:pt x="11" y="3"/>
                      </a:lnTo>
                      <a:lnTo>
                        <a:pt x="14" y="8"/>
                      </a:lnTo>
                      <a:lnTo>
                        <a:pt x="14" y="9"/>
                      </a:lnTo>
                      <a:lnTo>
                        <a:pt x="12" y="11"/>
                      </a:lnTo>
                      <a:lnTo>
                        <a:pt x="11" y="11"/>
                      </a:lnTo>
                      <a:lnTo>
                        <a:pt x="8" y="12"/>
                      </a:lnTo>
                      <a:lnTo>
                        <a:pt x="6"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Freeform 463"/>
                <p:cNvSpPr>
                  <a:spLocks/>
                </p:cNvSpPr>
                <p:nvPr/>
              </p:nvSpPr>
              <p:spPr bwMode="auto">
                <a:xfrm>
                  <a:off x="3403600" y="3309938"/>
                  <a:ext cx="41275" cy="41275"/>
                </a:xfrm>
                <a:custGeom>
                  <a:avLst/>
                  <a:gdLst>
                    <a:gd name="T0" fmla="*/ 26 w 26"/>
                    <a:gd name="T1" fmla="*/ 21 h 26"/>
                    <a:gd name="T2" fmla="*/ 20 w 26"/>
                    <a:gd name="T3" fmla="*/ 23 h 26"/>
                    <a:gd name="T4" fmla="*/ 16 w 26"/>
                    <a:gd name="T5" fmla="*/ 26 h 26"/>
                    <a:gd name="T6" fmla="*/ 13 w 26"/>
                    <a:gd name="T7" fmla="*/ 23 h 26"/>
                    <a:gd name="T8" fmla="*/ 11 w 26"/>
                    <a:gd name="T9" fmla="*/ 13 h 26"/>
                    <a:gd name="T10" fmla="*/ 8 w 26"/>
                    <a:gd name="T11" fmla="*/ 12 h 26"/>
                    <a:gd name="T12" fmla="*/ 6 w 26"/>
                    <a:gd name="T13" fmla="*/ 12 h 26"/>
                    <a:gd name="T14" fmla="*/ 5 w 26"/>
                    <a:gd name="T15" fmla="*/ 12 h 26"/>
                    <a:gd name="T16" fmla="*/ 2 w 26"/>
                    <a:gd name="T17" fmla="*/ 10 h 26"/>
                    <a:gd name="T18" fmla="*/ 0 w 26"/>
                    <a:gd name="T19" fmla="*/ 9 h 26"/>
                    <a:gd name="T20" fmla="*/ 0 w 26"/>
                    <a:gd name="T21" fmla="*/ 4 h 26"/>
                    <a:gd name="T22" fmla="*/ 2 w 26"/>
                    <a:gd name="T23" fmla="*/ 1 h 26"/>
                    <a:gd name="T24" fmla="*/ 3 w 26"/>
                    <a:gd name="T25" fmla="*/ 0 h 26"/>
                    <a:gd name="T26" fmla="*/ 6 w 26"/>
                    <a:gd name="T27" fmla="*/ 0 h 26"/>
                    <a:gd name="T28" fmla="*/ 6 w 26"/>
                    <a:gd name="T29" fmla="*/ 1 h 26"/>
                    <a:gd name="T30" fmla="*/ 9 w 26"/>
                    <a:gd name="T31" fmla="*/ 3 h 26"/>
                    <a:gd name="T32" fmla="*/ 11 w 26"/>
                    <a:gd name="T33" fmla="*/ 6 h 26"/>
                    <a:gd name="T34" fmla="*/ 14 w 26"/>
                    <a:gd name="T35" fmla="*/ 9 h 26"/>
                    <a:gd name="T36" fmla="*/ 19 w 26"/>
                    <a:gd name="T37" fmla="*/ 9 h 26"/>
                    <a:gd name="T38" fmla="*/ 23 w 26"/>
                    <a:gd name="T39" fmla="*/ 10 h 26"/>
                    <a:gd name="T40" fmla="*/ 23 w 26"/>
                    <a:gd name="T41" fmla="*/ 12 h 26"/>
                    <a:gd name="T42" fmla="*/ 26 w 26"/>
                    <a:gd name="T43" fmla="*/ 16 h 26"/>
                    <a:gd name="T44" fmla="*/ 26 w 26"/>
                    <a:gd name="T45"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6">
                      <a:moveTo>
                        <a:pt x="26" y="21"/>
                      </a:moveTo>
                      <a:lnTo>
                        <a:pt x="20" y="23"/>
                      </a:lnTo>
                      <a:lnTo>
                        <a:pt x="16" y="26"/>
                      </a:lnTo>
                      <a:lnTo>
                        <a:pt x="13" y="23"/>
                      </a:lnTo>
                      <a:lnTo>
                        <a:pt x="11" y="13"/>
                      </a:lnTo>
                      <a:lnTo>
                        <a:pt x="8" y="12"/>
                      </a:lnTo>
                      <a:lnTo>
                        <a:pt x="6" y="12"/>
                      </a:lnTo>
                      <a:lnTo>
                        <a:pt x="5" y="12"/>
                      </a:lnTo>
                      <a:lnTo>
                        <a:pt x="2" y="10"/>
                      </a:lnTo>
                      <a:lnTo>
                        <a:pt x="0" y="9"/>
                      </a:lnTo>
                      <a:lnTo>
                        <a:pt x="0" y="4"/>
                      </a:lnTo>
                      <a:lnTo>
                        <a:pt x="2" y="1"/>
                      </a:lnTo>
                      <a:lnTo>
                        <a:pt x="3" y="0"/>
                      </a:lnTo>
                      <a:lnTo>
                        <a:pt x="6" y="0"/>
                      </a:lnTo>
                      <a:lnTo>
                        <a:pt x="6" y="1"/>
                      </a:lnTo>
                      <a:lnTo>
                        <a:pt x="9" y="3"/>
                      </a:lnTo>
                      <a:lnTo>
                        <a:pt x="11" y="6"/>
                      </a:lnTo>
                      <a:lnTo>
                        <a:pt x="14" y="9"/>
                      </a:lnTo>
                      <a:lnTo>
                        <a:pt x="19" y="9"/>
                      </a:lnTo>
                      <a:lnTo>
                        <a:pt x="23" y="10"/>
                      </a:lnTo>
                      <a:lnTo>
                        <a:pt x="23" y="12"/>
                      </a:lnTo>
                      <a:lnTo>
                        <a:pt x="26" y="16"/>
                      </a:lnTo>
                      <a:lnTo>
                        <a:pt x="26" y="2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Freeform 464"/>
                <p:cNvSpPr>
                  <a:spLocks/>
                </p:cNvSpPr>
                <p:nvPr/>
              </p:nvSpPr>
              <p:spPr bwMode="auto">
                <a:xfrm>
                  <a:off x="3406775" y="3290888"/>
                  <a:ext cx="14288" cy="14288"/>
                </a:xfrm>
                <a:custGeom>
                  <a:avLst/>
                  <a:gdLst>
                    <a:gd name="T0" fmla="*/ 4 w 9"/>
                    <a:gd name="T1" fmla="*/ 9 h 9"/>
                    <a:gd name="T2" fmla="*/ 0 w 9"/>
                    <a:gd name="T3" fmla="*/ 9 h 9"/>
                    <a:gd name="T4" fmla="*/ 0 w 9"/>
                    <a:gd name="T5" fmla="*/ 4 h 9"/>
                    <a:gd name="T6" fmla="*/ 0 w 9"/>
                    <a:gd name="T7" fmla="*/ 1 h 9"/>
                    <a:gd name="T8" fmla="*/ 1 w 9"/>
                    <a:gd name="T9" fmla="*/ 0 h 9"/>
                    <a:gd name="T10" fmla="*/ 4 w 9"/>
                    <a:gd name="T11" fmla="*/ 0 h 9"/>
                    <a:gd name="T12" fmla="*/ 6 w 9"/>
                    <a:gd name="T13" fmla="*/ 0 h 9"/>
                    <a:gd name="T14" fmla="*/ 7 w 9"/>
                    <a:gd name="T15" fmla="*/ 1 h 9"/>
                    <a:gd name="T16" fmla="*/ 9 w 9"/>
                    <a:gd name="T17" fmla="*/ 4 h 9"/>
                    <a:gd name="T18" fmla="*/ 9 w 9"/>
                    <a:gd name="T19" fmla="*/ 6 h 9"/>
                    <a:gd name="T20" fmla="*/ 9 w 9"/>
                    <a:gd name="T21" fmla="*/ 7 h 9"/>
                    <a:gd name="T22" fmla="*/ 7 w 9"/>
                    <a:gd name="T23" fmla="*/ 9 h 9"/>
                    <a:gd name="T24" fmla="*/ 6 w 9"/>
                    <a:gd name="T25" fmla="*/ 9 h 9"/>
                    <a:gd name="T26" fmla="*/ 4 w 9"/>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4" y="9"/>
                      </a:moveTo>
                      <a:lnTo>
                        <a:pt x="0" y="9"/>
                      </a:lnTo>
                      <a:lnTo>
                        <a:pt x="0" y="4"/>
                      </a:lnTo>
                      <a:lnTo>
                        <a:pt x="0" y="1"/>
                      </a:lnTo>
                      <a:lnTo>
                        <a:pt x="1" y="0"/>
                      </a:lnTo>
                      <a:lnTo>
                        <a:pt x="4" y="0"/>
                      </a:lnTo>
                      <a:lnTo>
                        <a:pt x="6" y="0"/>
                      </a:lnTo>
                      <a:lnTo>
                        <a:pt x="7" y="1"/>
                      </a:lnTo>
                      <a:lnTo>
                        <a:pt x="9" y="4"/>
                      </a:lnTo>
                      <a:lnTo>
                        <a:pt x="9" y="6"/>
                      </a:lnTo>
                      <a:lnTo>
                        <a:pt x="9" y="7"/>
                      </a:lnTo>
                      <a:lnTo>
                        <a:pt x="7" y="9"/>
                      </a:lnTo>
                      <a:lnTo>
                        <a:pt x="6" y="9"/>
                      </a:lnTo>
                      <a:lnTo>
                        <a:pt x="4"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Freeform 465"/>
                <p:cNvSpPr>
                  <a:spLocks/>
                </p:cNvSpPr>
                <p:nvPr/>
              </p:nvSpPr>
              <p:spPr bwMode="auto">
                <a:xfrm>
                  <a:off x="3452813" y="3309938"/>
                  <a:ext cx="19050" cy="14288"/>
                </a:xfrm>
                <a:custGeom>
                  <a:avLst/>
                  <a:gdLst>
                    <a:gd name="T0" fmla="*/ 3 w 12"/>
                    <a:gd name="T1" fmla="*/ 9 h 9"/>
                    <a:gd name="T2" fmla="*/ 0 w 12"/>
                    <a:gd name="T3" fmla="*/ 9 h 9"/>
                    <a:gd name="T4" fmla="*/ 0 w 12"/>
                    <a:gd name="T5" fmla="*/ 7 h 9"/>
                    <a:gd name="T6" fmla="*/ 0 w 12"/>
                    <a:gd name="T7" fmla="*/ 4 h 9"/>
                    <a:gd name="T8" fmla="*/ 1 w 12"/>
                    <a:gd name="T9" fmla="*/ 4 h 9"/>
                    <a:gd name="T10" fmla="*/ 1 w 12"/>
                    <a:gd name="T11" fmla="*/ 3 h 9"/>
                    <a:gd name="T12" fmla="*/ 7 w 12"/>
                    <a:gd name="T13" fmla="*/ 0 h 9"/>
                    <a:gd name="T14" fmla="*/ 10 w 12"/>
                    <a:gd name="T15" fmla="*/ 3 h 9"/>
                    <a:gd name="T16" fmla="*/ 12 w 12"/>
                    <a:gd name="T17" fmla="*/ 3 h 9"/>
                    <a:gd name="T18" fmla="*/ 12 w 12"/>
                    <a:gd name="T19" fmla="*/ 6 h 9"/>
                    <a:gd name="T20" fmla="*/ 9 w 12"/>
                    <a:gd name="T21" fmla="*/ 7 h 9"/>
                    <a:gd name="T22" fmla="*/ 3 w 12"/>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
                      <a:moveTo>
                        <a:pt x="3" y="9"/>
                      </a:moveTo>
                      <a:lnTo>
                        <a:pt x="0" y="9"/>
                      </a:lnTo>
                      <a:lnTo>
                        <a:pt x="0" y="7"/>
                      </a:lnTo>
                      <a:lnTo>
                        <a:pt x="0" y="4"/>
                      </a:lnTo>
                      <a:lnTo>
                        <a:pt x="1" y="4"/>
                      </a:lnTo>
                      <a:lnTo>
                        <a:pt x="1" y="3"/>
                      </a:lnTo>
                      <a:lnTo>
                        <a:pt x="7" y="0"/>
                      </a:lnTo>
                      <a:lnTo>
                        <a:pt x="10" y="3"/>
                      </a:lnTo>
                      <a:lnTo>
                        <a:pt x="12" y="3"/>
                      </a:lnTo>
                      <a:lnTo>
                        <a:pt x="12" y="6"/>
                      </a:lnTo>
                      <a:lnTo>
                        <a:pt x="9" y="7"/>
                      </a:lnTo>
                      <a:lnTo>
                        <a:pt x="3"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Freeform 466"/>
                <p:cNvSpPr>
                  <a:spLocks/>
                </p:cNvSpPr>
                <p:nvPr/>
              </p:nvSpPr>
              <p:spPr bwMode="auto">
                <a:xfrm>
                  <a:off x="3490913" y="3384550"/>
                  <a:ext cx="239713" cy="65088"/>
                </a:xfrm>
                <a:custGeom>
                  <a:avLst/>
                  <a:gdLst>
                    <a:gd name="T0" fmla="*/ 150 w 151"/>
                    <a:gd name="T1" fmla="*/ 30 h 41"/>
                    <a:gd name="T2" fmla="*/ 151 w 151"/>
                    <a:gd name="T3" fmla="*/ 32 h 41"/>
                    <a:gd name="T4" fmla="*/ 148 w 151"/>
                    <a:gd name="T5" fmla="*/ 35 h 41"/>
                    <a:gd name="T6" fmla="*/ 141 w 151"/>
                    <a:gd name="T7" fmla="*/ 35 h 41"/>
                    <a:gd name="T8" fmla="*/ 138 w 151"/>
                    <a:gd name="T9" fmla="*/ 36 h 41"/>
                    <a:gd name="T10" fmla="*/ 136 w 151"/>
                    <a:gd name="T11" fmla="*/ 39 h 41"/>
                    <a:gd name="T12" fmla="*/ 133 w 151"/>
                    <a:gd name="T13" fmla="*/ 41 h 41"/>
                    <a:gd name="T14" fmla="*/ 123 w 151"/>
                    <a:gd name="T15" fmla="*/ 38 h 41"/>
                    <a:gd name="T16" fmla="*/ 117 w 151"/>
                    <a:gd name="T17" fmla="*/ 38 h 41"/>
                    <a:gd name="T18" fmla="*/ 103 w 151"/>
                    <a:gd name="T19" fmla="*/ 33 h 41"/>
                    <a:gd name="T20" fmla="*/ 97 w 151"/>
                    <a:gd name="T21" fmla="*/ 30 h 41"/>
                    <a:gd name="T22" fmla="*/ 91 w 151"/>
                    <a:gd name="T23" fmla="*/ 27 h 41"/>
                    <a:gd name="T24" fmla="*/ 83 w 151"/>
                    <a:gd name="T25" fmla="*/ 29 h 41"/>
                    <a:gd name="T26" fmla="*/ 76 w 151"/>
                    <a:gd name="T27" fmla="*/ 32 h 41"/>
                    <a:gd name="T28" fmla="*/ 71 w 151"/>
                    <a:gd name="T29" fmla="*/ 32 h 41"/>
                    <a:gd name="T30" fmla="*/ 67 w 151"/>
                    <a:gd name="T31" fmla="*/ 32 h 41"/>
                    <a:gd name="T32" fmla="*/ 62 w 151"/>
                    <a:gd name="T33" fmla="*/ 35 h 41"/>
                    <a:gd name="T34" fmla="*/ 54 w 151"/>
                    <a:gd name="T35" fmla="*/ 32 h 41"/>
                    <a:gd name="T36" fmla="*/ 53 w 151"/>
                    <a:gd name="T37" fmla="*/ 29 h 41"/>
                    <a:gd name="T38" fmla="*/ 48 w 151"/>
                    <a:gd name="T39" fmla="*/ 29 h 41"/>
                    <a:gd name="T40" fmla="*/ 39 w 151"/>
                    <a:gd name="T41" fmla="*/ 27 h 41"/>
                    <a:gd name="T42" fmla="*/ 27 w 151"/>
                    <a:gd name="T43" fmla="*/ 24 h 41"/>
                    <a:gd name="T44" fmla="*/ 4 w 151"/>
                    <a:gd name="T45" fmla="*/ 16 h 41"/>
                    <a:gd name="T46" fmla="*/ 6 w 151"/>
                    <a:gd name="T47" fmla="*/ 13 h 41"/>
                    <a:gd name="T48" fmla="*/ 11 w 151"/>
                    <a:gd name="T49" fmla="*/ 16 h 41"/>
                    <a:gd name="T50" fmla="*/ 15 w 151"/>
                    <a:gd name="T51" fmla="*/ 18 h 41"/>
                    <a:gd name="T52" fmla="*/ 42 w 151"/>
                    <a:gd name="T53" fmla="*/ 13 h 41"/>
                    <a:gd name="T54" fmla="*/ 47 w 151"/>
                    <a:gd name="T55" fmla="*/ 12 h 41"/>
                    <a:gd name="T56" fmla="*/ 48 w 151"/>
                    <a:gd name="T57" fmla="*/ 9 h 41"/>
                    <a:gd name="T58" fmla="*/ 47 w 151"/>
                    <a:gd name="T59" fmla="*/ 6 h 41"/>
                    <a:gd name="T60" fmla="*/ 51 w 151"/>
                    <a:gd name="T61" fmla="*/ 3 h 41"/>
                    <a:gd name="T62" fmla="*/ 54 w 151"/>
                    <a:gd name="T63" fmla="*/ 3 h 41"/>
                    <a:gd name="T64" fmla="*/ 74 w 151"/>
                    <a:gd name="T65" fmla="*/ 4 h 41"/>
                    <a:gd name="T66" fmla="*/ 79 w 151"/>
                    <a:gd name="T67" fmla="*/ 10 h 41"/>
                    <a:gd name="T68" fmla="*/ 83 w 151"/>
                    <a:gd name="T69" fmla="*/ 12 h 41"/>
                    <a:gd name="T70" fmla="*/ 86 w 151"/>
                    <a:gd name="T71" fmla="*/ 16 h 41"/>
                    <a:gd name="T72" fmla="*/ 91 w 151"/>
                    <a:gd name="T73" fmla="*/ 21 h 41"/>
                    <a:gd name="T74" fmla="*/ 95 w 151"/>
                    <a:gd name="T75" fmla="*/ 13 h 41"/>
                    <a:gd name="T76" fmla="*/ 107 w 151"/>
                    <a:gd name="T77" fmla="*/ 1 h 41"/>
                    <a:gd name="T78" fmla="*/ 117 w 151"/>
                    <a:gd name="T79" fmla="*/ 1 h 41"/>
                    <a:gd name="T80" fmla="*/ 124 w 151"/>
                    <a:gd name="T81" fmla="*/ 3 h 41"/>
                    <a:gd name="T82" fmla="*/ 129 w 151"/>
                    <a:gd name="T83" fmla="*/ 3 h 41"/>
                    <a:gd name="T84" fmla="*/ 144 w 151"/>
                    <a:gd name="T85" fmla="*/ 13 h 41"/>
                    <a:gd name="T86" fmla="*/ 145 w 151"/>
                    <a:gd name="T87" fmla="*/ 16 h 41"/>
                    <a:gd name="T88" fmla="*/ 144 w 151"/>
                    <a:gd name="T89" fmla="*/ 21 h 41"/>
                    <a:gd name="T90" fmla="*/ 145 w 151"/>
                    <a:gd name="T91"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41">
                      <a:moveTo>
                        <a:pt x="145" y="25"/>
                      </a:moveTo>
                      <a:lnTo>
                        <a:pt x="150" y="30"/>
                      </a:lnTo>
                      <a:lnTo>
                        <a:pt x="151" y="30"/>
                      </a:lnTo>
                      <a:lnTo>
                        <a:pt x="151" y="32"/>
                      </a:lnTo>
                      <a:lnTo>
                        <a:pt x="150" y="33"/>
                      </a:lnTo>
                      <a:lnTo>
                        <a:pt x="148" y="35"/>
                      </a:lnTo>
                      <a:lnTo>
                        <a:pt x="145" y="35"/>
                      </a:lnTo>
                      <a:lnTo>
                        <a:pt x="141" y="35"/>
                      </a:lnTo>
                      <a:lnTo>
                        <a:pt x="139" y="35"/>
                      </a:lnTo>
                      <a:lnTo>
                        <a:pt x="138" y="36"/>
                      </a:lnTo>
                      <a:lnTo>
                        <a:pt x="138" y="38"/>
                      </a:lnTo>
                      <a:lnTo>
                        <a:pt x="136" y="39"/>
                      </a:lnTo>
                      <a:lnTo>
                        <a:pt x="135" y="41"/>
                      </a:lnTo>
                      <a:lnTo>
                        <a:pt x="133" y="41"/>
                      </a:lnTo>
                      <a:lnTo>
                        <a:pt x="130" y="41"/>
                      </a:lnTo>
                      <a:lnTo>
                        <a:pt x="123" y="38"/>
                      </a:lnTo>
                      <a:lnTo>
                        <a:pt x="120" y="38"/>
                      </a:lnTo>
                      <a:lnTo>
                        <a:pt x="117" y="38"/>
                      </a:lnTo>
                      <a:lnTo>
                        <a:pt x="113" y="36"/>
                      </a:lnTo>
                      <a:lnTo>
                        <a:pt x="103" y="33"/>
                      </a:lnTo>
                      <a:lnTo>
                        <a:pt x="98" y="30"/>
                      </a:lnTo>
                      <a:lnTo>
                        <a:pt x="97" y="30"/>
                      </a:lnTo>
                      <a:lnTo>
                        <a:pt x="94" y="27"/>
                      </a:lnTo>
                      <a:lnTo>
                        <a:pt x="91" y="27"/>
                      </a:lnTo>
                      <a:lnTo>
                        <a:pt x="88" y="27"/>
                      </a:lnTo>
                      <a:lnTo>
                        <a:pt x="83" y="29"/>
                      </a:lnTo>
                      <a:lnTo>
                        <a:pt x="80" y="32"/>
                      </a:lnTo>
                      <a:lnTo>
                        <a:pt x="76" y="32"/>
                      </a:lnTo>
                      <a:lnTo>
                        <a:pt x="73" y="32"/>
                      </a:lnTo>
                      <a:lnTo>
                        <a:pt x="71" y="32"/>
                      </a:lnTo>
                      <a:lnTo>
                        <a:pt x="68" y="32"/>
                      </a:lnTo>
                      <a:lnTo>
                        <a:pt x="67" y="32"/>
                      </a:lnTo>
                      <a:lnTo>
                        <a:pt x="65" y="33"/>
                      </a:lnTo>
                      <a:lnTo>
                        <a:pt x="62" y="35"/>
                      </a:lnTo>
                      <a:lnTo>
                        <a:pt x="57" y="33"/>
                      </a:lnTo>
                      <a:lnTo>
                        <a:pt x="54" y="32"/>
                      </a:lnTo>
                      <a:lnTo>
                        <a:pt x="54" y="30"/>
                      </a:lnTo>
                      <a:lnTo>
                        <a:pt x="53" y="29"/>
                      </a:lnTo>
                      <a:lnTo>
                        <a:pt x="51" y="29"/>
                      </a:lnTo>
                      <a:lnTo>
                        <a:pt x="48" y="29"/>
                      </a:lnTo>
                      <a:lnTo>
                        <a:pt x="45" y="29"/>
                      </a:lnTo>
                      <a:lnTo>
                        <a:pt x="39" y="27"/>
                      </a:lnTo>
                      <a:lnTo>
                        <a:pt x="35" y="25"/>
                      </a:lnTo>
                      <a:lnTo>
                        <a:pt x="27" y="24"/>
                      </a:lnTo>
                      <a:lnTo>
                        <a:pt x="17" y="21"/>
                      </a:lnTo>
                      <a:lnTo>
                        <a:pt x="4" y="16"/>
                      </a:lnTo>
                      <a:lnTo>
                        <a:pt x="0" y="15"/>
                      </a:lnTo>
                      <a:lnTo>
                        <a:pt x="6" y="13"/>
                      </a:lnTo>
                      <a:lnTo>
                        <a:pt x="7" y="15"/>
                      </a:lnTo>
                      <a:lnTo>
                        <a:pt x="11" y="16"/>
                      </a:lnTo>
                      <a:lnTo>
                        <a:pt x="12" y="18"/>
                      </a:lnTo>
                      <a:lnTo>
                        <a:pt x="15" y="18"/>
                      </a:lnTo>
                      <a:lnTo>
                        <a:pt x="29" y="16"/>
                      </a:lnTo>
                      <a:lnTo>
                        <a:pt x="42" y="13"/>
                      </a:lnTo>
                      <a:lnTo>
                        <a:pt x="45" y="13"/>
                      </a:lnTo>
                      <a:lnTo>
                        <a:pt x="47" y="12"/>
                      </a:lnTo>
                      <a:lnTo>
                        <a:pt x="48" y="10"/>
                      </a:lnTo>
                      <a:lnTo>
                        <a:pt x="48" y="9"/>
                      </a:lnTo>
                      <a:lnTo>
                        <a:pt x="47" y="7"/>
                      </a:lnTo>
                      <a:lnTo>
                        <a:pt x="47" y="6"/>
                      </a:lnTo>
                      <a:lnTo>
                        <a:pt x="48" y="6"/>
                      </a:lnTo>
                      <a:lnTo>
                        <a:pt x="51" y="3"/>
                      </a:lnTo>
                      <a:lnTo>
                        <a:pt x="53" y="3"/>
                      </a:lnTo>
                      <a:lnTo>
                        <a:pt x="54" y="3"/>
                      </a:lnTo>
                      <a:lnTo>
                        <a:pt x="57" y="1"/>
                      </a:lnTo>
                      <a:lnTo>
                        <a:pt x="74" y="4"/>
                      </a:lnTo>
                      <a:lnTo>
                        <a:pt x="79" y="9"/>
                      </a:lnTo>
                      <a:lnTo>
                        <a:pt x="79" y="10"/>
                      </a:lnTo>
                      <a:lnTo>
                        <a:pt x="82" y="12"/>
                      </a:lnTo>
                      <a:lnTo>
                        <a:pt x="83" y="12"/>
                      </a:lnTo>
                      <a:lnTo>
                        <a:pt x="85" y="15"/>
                      </a:lnTo>
                      <a:lnTo>
                        <a:pt x="86" y="16"/>
                      </a:lnTo>
                      <a:lnTo>
                        <a:pt x="89" y="21"/>
                      </a:lnTo>
                      <a:lnTo>
                        <a:pt x="91" y="21"/>
                      </a:lnTo>
                      <a:lnTo>
                        <a:pt x="95" y="15"/>
                      </a:lnTo>
                      <a:lnTo>
                        <a:pt x="95" y="13"/>
                      </a:lnTo>
                      <a:lnTo>
                        <a:pt x="97" y="9"/>
                      </a:lnTo>
                      <a:lnTo>
                        <a:pt x="107" y="1"/>
                      </a:lnTo>
                      <a:lnTo>
                        <a:pt x="113" y="0"/>
                      </a:lnTo>
                      <a:lnTo>
                        <a:pt x="117" y="1"/>
                      </a:lnTo>
                      <a:lnTo>
                        <a:pt x="118" y="1"/>
                      </a:lnTo>
                      <a:lnTo>
                        <a:pt x="124" y="3"/>
                      </a:lnTo>
                      <a:lnTo>
                        <a:pt x="126" y="3"/>
                      </a:lnTo>
                      <a:lnTo>
                        <a:pt x="129" y="3"/>
                      </a:lnTo>
                      <a:lnTo>
                        <a:pt x="133" y="6"/>
                      </a:lnTo>
                      <a:lnTo>
                        <a:pt x="144" y="13"/>
                      </a:lnTo>
                      <a:lnTo>
                        <a:pt x="145" y="15"/>
                      </a:lnTo>
                      <a:lnTo>
                        <a:pt x="145" y="16"/>
                      </a:lnTo>
                      <a:lnTo>
                        <a:pt x="144" y="18"/>
                      </a:lnTo>
                      <a:lnTo>
                        <a:pt x="144" y="21"/>
                      </a:lnTo>
                      <a:lnTo>
                        <a:pt x="145" y="24"/>
                      </a:lnTo>
                      <a:lnTo>
                        <a:pt x="145" y="2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Freeform 467"/>
                <p:cNvSpPr>
                  <a:spLocks/>
                </p:cNvSpPr>
                <p:nvPr/>
              </p:nvSpPr>
              <p:spPr bwMode="auto">
                <a:xfrm>
                  <a:off x="3690938" y="3441700"/>
                  <a:ext cx="261938" cy="120650"/>
                </a:xfrm>
                <a:custGeom>
                  <a:avLst/>
                  <a:gdLst>
                    <a:gd name="T0" fmla="*/ 145 w 165"/>
                    <a:gd name="T1" fmla="*/ 24 h 76"/>
                    <a:gd name="T2" fmla="*/ 140 w 165"/>
                    <a:gd name="T3" fmla="*/ 26 h 76"/>
                    <a:gd name="T4" fmla="*/ 134 w 165"/>
                    <a:gd name="T5" fmla="*/ 32 h 76"/>
                    <a:gd name="T6" fmla="*/ 142 w 165"/>
                    <a:gd name="T7" fmla="*/ 39 h 76"/>
                    <a:gd name="T8" fmla="*/ 153 w 165"/>
                    <a:gd name="T9" fmla="*/ 36 h 76"/>
                    <a:gd name="T10" fmla="*/ 162 w 165"/>
                    <a:gd name="T11" fmla="*/ 38 h 76"/>
                    <a:gd name="T12" fmla="*/ 165 w 165"/>
                    <a:gd name="T13" fmla="*/ 44 h 76"/>
                    <a:gd name="T14" fmla="*/ 160 w 165"/>
                    <a:gd name="T15" fmla="*/ 55 h 76"/>
                    <a:gd name="T16" fmla="*/ 150 w 165"/>
                    <a:gd name="T17" fmla="*/ 53 h 76"/>
                    <a:gd name="T18" fmla="*/ 139 w 165"/>
                    <a:gd name="T19" fmla="*/ 53 h 76"/>
                    <a:gd name="T20" fmla="*/ 121 w 165"/>
                    <a:gd name="T21" fmla="*/ 53 h 76"/>
                    <a:gd name="T22" fmla="*/ 128 w 165"/>
                    <a:gd name="T23" fmla="*/ 56 h 76"/>
                    <a:gd name="T24" fmla="*/ 142 w 165"/>
                    <a:gd name="T25" fmla="*/ 62 h 76"/>
                    <a:gd name="T26" fmla="*/ 153 w 165"/>
                    <a:gd name="T27" fmla="*/ 64 h 76"/>
                    <a:gd name="T28" fmla="*/ 160 w 165"/>
                    <a:gd name="T29" fmla="*/ 70 h 76"/>
                    <a:gd name="T30" fmla="*/ 142 w 165"/>
                    <a:gd name="T31" fmla="*/ 74 h 76"/>
                    <a:gd name="T32" fmla="*/ 133 w 165"/>
                    <a:gd name="T33" fmla="*/ 74 h 76"/>
                    <a:gd name="T34" fmla="*/ 112 w 165"/>
                    <a:gd name="T35" fmla="*/ 64 h 76"/>
                    <a:gd name="T36" fmla="*/ 89 w 165"/>
                    <a:gd name="T37" fmla="*/ 70 h 76"/>
                    <a:gd name="T38" fmla="*/ 87 w 165"/>
                    <a:gd name="T39" fmla="*/ 62 h 76"/>
                    <a:gd name="T40" fmla="*/ 72 w 165"/>
                    <a:gd name="T41" fmla="*/ 62 h 76"/>
                    <a:gd name="T42" fmla="*/ 68 w 165"/>
                    <a:gd name="T43" fmla="*/ 55 h 76"/>
                    <a:gd name="T44" fmla="*/ 62 w 165"/>
                    <a:gd name="T45" fmla="*/ 49 h 76"/>
                    <a:gd name="T46" fmla="*/ 54 w 165"/>
                    <a:gd name="T47" fmla="*/ 49 h 76"/>
                    <a:gd name="T48" fmla="*/ 47 w 165"/>
                    <a:gd name="T49" fmla="*/ 44 h 76"/>
                    <a:gd name="T50" fmla="*/ 31 w 165"/>
                    <a:gd name="T51" fmla="*/ 41 h 76"/>
                    <a:gd name="T52" fmla="*/ 21 w 165"/>
                    <a:gd name="T53" fmla="*/ 38 h 76"/>
                    <a:gd name="T54" fmla="*/ 15 w 165"/>
                    <a:gd name="T55" fmla="*/ 36 h 76"/>
                    <a:gd name="T56" fmla="*/ 12 w 165"/>
                    <a:gd name="T57" fmla="*/ 30 h 76"/>
                    <a:gd name="T58" fmla="*/ 0 w 165"/>
                    <a:gd name="T59" fmla="*/ 18 h 76"/>
                    <a:gd name="T60" fmla="*/ 0 w 165"/>
                    <a:gd name="T61" fmla="*/ 11 h 76"/>
                    <a:gd name="T62" fmla="*/ 16 w 165"/>
                    <a:gd name="T63" fmla="*/ 14 h 76"/>
                    <a:gd name="T64" fmla="*/ 33 w 165"/>
                    <a:gd name="T65" fmla="*/ 24 h 76"/>
                    <a:gd name="T66" fmla="*/ 37 w 165"/>
                    <a:gd name="T67" fmla="*/ 24 h 76"/>
                    <a:gd name="T68" fmla="*/ 40 w 165"/>
                    <a:gd name="T69" fmla="*/ 32 h 76"/>
                    <a:gd name="T70" fmla="*/ 48 w 165"/>
                    <a:gd name="T71" fmla="*/ 32 h 76"/>
                    <a:gd name="T72" fmla="*/ 54 w 165"/>
                    <a:gd name="T73" fmla="*/ 36 h 76"/>
                    <a:gd name="T74" fmla="*/ 62 w 165"/>
                    <a:gd name="T75" fmla="*/ 36 h 76"/>
                    <a:gd name="T76" fmla="*/ 68 w 165"/>
                    <a:gd name="T77" fmla="*/ 35 h 76"/>
                    <a:gd name="T78" fmla="*/ 74 w 165"/>
                    <a:gd name="T79" fmla="*/ 26 h 76"/>
                    <a:gd name="T80" fmla="*/ 78 w 165"/>
                    <a:gd name="T81" fmla="*/ 29 h 76"/>
                    <a:gd name="T82" fmla="*/ 84 w 165"/>
                    <a:gd name="T83" fmla="*/ 33 h 76"/>
                    <a:gd name="T84" fmla="*/ 83 w 165"/>
                    <a:gd name="T85" fmla="*/ 26 h 76"/>
                    <a:gd name="T86" fmla="*/ 90 w 165"/>
                    <a:gd name="T87" fmla="*/ 24 h 76"/>
                    <a:gd name="T88" fmla="*/ 98 w 165"/>
                    <a:gd name="T89" fmla="*/ 30 h 76"/>
                    <a:gd name="T90" fmla="*/ 95 w 165"/>
                    <a:gd name="T91" fmla="*/ 39 h 76"/>
                    <a:gd name="T92" fmla="*/ 107 w 165"/>
                    <a:gd name="T93" fmla="*/ 39 h 76"/>
                    <a:gd name="T94" fmla="*/ 103 w 165"/>
                    <a:gd name="T95" fmla="*/ 24 h 76"/>
                    <a:gd name="T96" fmla="*/ 98 w 165"/>
                    <a:gd name="T97" fmla="*/ 21 h 76"/>
                    <a:gd name="T98" fmla="*/ 97 w 165"/>
                    <a:gd name="T99" fmla="*/ 14 h 76"/>
                    <a:gd name="T100" fmla="*/ 112 w 165"/>
                    <a:gd name="T101" fmla="*/ 0 h 76"/>
                    <a:gd name="T102" fmla="*/ 130 w 165"/>
                    <a:gd name="T103" fmla="*/ 6 h 76"/>
                    <a:gd name="T104" fmla="*/ 140 w 165"/>
                    <a:gd name="T105" fmla="*/ 11 h 76"/>
                    <a:gd name="T106" fmla="*/ 143 w 165"/>
                    <a:gd name="T107"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76">
                      <a:moveTo>
                        <a:pt x="146" y="18"/>
                      </a:moveTo>
                      <a:lnTo>
                        <a:pt x="146" y="21"/>
                      </a:lnTo>
                      <a:lnTo>
                        <a:pt x="145" y="24"/>
                      </a:lnTo>
                      <a:lnTo>
                        <a:pt x="143" y="27"/>
                      </a:lnTo>
                      <a:lnTo>
                        <a:pt x="142" y="26"/>
                      </a:lnTo>
                      <a:lnTo>
                        <a:pt x="140" y="26"/>
                      </a:lnTo>
                      <a:lnTo>
                        <a:pt x="136" y="27"/>
                      </a:lnTo>
                      <a:lnTo>
                        <a:pt x="136" y="29"/>
                      </a:lnTo>
                      <a:lnTo>
                        <a:pt x="134" y="32"/>
                      </a:lnTo>
                      <a:lnTo>
                        <a:pt x="134" y="33"/>
                      </a:lnTo>
                      <a:lnTo>
                        <a:pt x="136" y="36"/>
                      </a:lnTo>
                      <a:lnTo>
                        <a:pt x="142" y="39"/>
                      </a:lnTo>
                      <a:lnTo>
                        <a:pt x="146" y="41"/>
                      </a:lnTo>
                      <a:lnTo>
                        <a:pt x="148" y="41"/>
                      </a:lnTo>
                      <a:lnTo>
                        <a:pt x="153" y="36"/>
                      </a:lnTo>
                      <a:lnTo>
                        <a:pt x="162" y="35"/>
                      </a:lnTo>
                      <a:lnTo>
                        <a:pt x="162" y="36"/>
                      </a:lnTo>
                      <a:lnTo>
                        <a:pt x="162" y="38"/>
                      </a:lnTo>
                      <a:lnTo>
                        <a:pt x="159" y="39"/>
                      </a:lnTo>
                      <a:lnTo>
                        <a:pt x="159" y="44"/>
                      </a:lnTo>
                      <a:lnTo>
                        <a:pt x="165" y="44"/>
                      </a:lnTo>
                      <a:lnTo>
                        <a:pt x="165" y="46"/>
                      </a:lnTo>
                      <a:lnTo>
                        <a:pt x="163" y="53"/>
                      </a:lnTo>
                      <a:lnTo>
                        <a:pt x="160" y="55"/>
                      </a:lnTo>
                      <a:lnTo>
                        <a:pt x="156" y="56"/>
                      </a:lnTo>
                      <a:lnTo>
                        <a:pt x="154" y="56"/>
                      </a:lnTo>
                      <a:lnTo>
                        <a:pt x="150" y="53"/>
                      </a:lnTo>
                      <a:lnTo>
                        <a:pt x="146" y="52"/>
                      </a:lnTo>
                      <a:lnTo>
                        <a:pt x="142" y="52"/>
                      </a:lnTo>
                      <a:lnTo>
                        <a:pt x="139" y="53"/>
                      </a:lnTo>
                      <a:lnTo>
                        <a:pt x="136" y="53"/>
                      </a:lnTo>
                      <a:lnTo>
                        <a:pt x="124" y="50"/>
                      </a:lnTo>
                      <a:lnTo>
                        <a:pt x="121" y="53"/>
                      </a:lnTo>
                      <a:lnTo>
                        <a:pt x="121" y="55"/>
                      </a:lnTo>
                      <a:lnTo>
                        <a:pt x="127" y="58"/>
                      </a:lnTo>
                      <a:lnTo>
                        <a:pt x="128" y="56"/>
                      </a:lnTo>
                      <a:lnTo>
                        <a:pt x="133" y="58"/>
                      </a:lnTo>
                      <a:lnTo>
                        <a:pt x="140" y="61"/>
                      </a:lnTo>
                      <a:lnTo>
                        <a:pt x="142" y="62"/>
                      </a:lnTo>
                      <a:lnTo>
                        <a:pt x="151" y="65"/>
                      </a:lnTo>
                      <a:lnTo>
                        <a:pt x="151" y="64"/>
                      </a:lnTo>
                      <a:lnTo>
                        <a:pt x="153" y="64"/>
                      </a:lnTo>
                      <a:lnTo>
                        <a:pt x="154" y="64"/>
                      </a:lnTo>
                      <a:lnTo>
                        <a:pt x="160" y="67"/>
                      </a:lnTo>
                      <a:lnTo>
                        <a:pt x="160" y="70"/>
                      </a:lnTo>
                      <a:lnTo>
                        <a:pt x="153" y="76"/>
                      </a:lnTo>
                      <a:lnTo>
                        <a:pt x="145" y="76"/>
                      </a:lnTo>
                      <a:lnTo>
                        <a:pt x="142" y="74"/>
                      </a:lnTo>
                      <a:lnTo>
                        <a:pt x="136" y="73"/>
                      </a:lnTo>
                      <a:lnTo>
                        <a:pt x="134" y="73"/>
                      </a:lnTo>
                      <a:lnTo>
                        <a:pt x="133" y="74"/>
                      </a:lnTo>
                      <a:lnTo>
                        <a:pt x="118" y="68"/>
                      </a:lnTo>
                      <a:lnTo>
                        <a:pt x="118" y="67"/>
                      </a:lnTo>
                      <a:lnTo>
                        <a:pt x="112" y="64"/>
                      </a:lnTo>
                      <a:lnTo>
                        <a:pt x="110" y="62"/>
                      </a:lnTo>
                      <a:lnTo>
                        <a:pt x="98" y="71"/>
                      </a:lnTo>
                      <a:lnTo>
                        <a:pt x="89" y="70"/>
                      </a:lnTo>
                      <a:lnTo>
                        <a:pt x="87" y="65"/>
                      </a:lnTo>
                      <a:lnTo>
                        <a:pt x="86" y="64"/>
                      </a:lnTo>
                      <a:lnTo>
                        <a:pt x="87" y="62"/>
                      </a:lnTo>
                      <a:lnTo>
                        <a:pt x="83" y="62"/>
                      </a:lnTo>
                      <a:lnTo>
                        <a:pt x="78" y="65"/>
                      </a:lnTo>
                      <a:lnTo>
                        <a:pt x="72" y="62"/>
                      </a:lnTo>
                      <a:lnTo>
                        <a:pt x="69" y="62"/>
                      </a:lnTo>
                      <a:lnTo>
                        <a:pt x="69" y="58"/>
                      </a:lnTo>
                      <a:lnTo>
                        <a:pt x="68" y="55"/>
                      </a:lnTo>
                      <a:lnTo>
                        <a:pt x="63" y="55"/>
                      </a:lnTo>
                      <a:lnTo>
                        <a:pt x="63" y="50"/>
                      </a:lnTo>
                      <a:lnTo>
                        <a:pt x="62" y="49"/>
                      </a:lnTo>
                      <a:lnTo>
                        <a:pt x="60" y="50"/>
                      </a:lnTo>
                      <a:lnTo>
                        <a:pt x="57" y="50"/>
                      </a:lnTo>
                      <a:lnTo>
                        <a:pt x="54" y="49"/>
                      </a:lnTo>
                      <a:lnTo>
                        <a:pt x="54" y="47"/>
                      </a:lnTo>
                      <a:lnTo>
                        <a:pt x="54" y="46"/>
                      </a:lnTo>
                      <a:lnTo>
                        <a:pt x="47" y="44"/>
                      </a:lnTo>
                      <a:lnTo>
                        <a:pt x="39" y="42"/>
                      </a:lnTo>
                      <a:lnTo>
                        <a:pt x="34" y="44"/>
                      </a:lnTo>
                      <a:lnTo>
                        <a:pt x="31" y="41"/>
                      </a:lnTo>
                      <a:lnTo>
                        <a:pt x="30" y="38"/>
                      </a:lnTo>
                      <a:lnTo>
                        <a:pt x="25" y="36"/>
                      </a:lnTo>
                      <a:lnTo>
                        <a:pt x="21" y="38"/>
                      </a:lnTo>
                      <a:lnTo>
                        <a:pt x="16" y="39"/>
                      </a:lnTo>
                      <a:lnTo>
                        <a:pt x="15" y="38"/>
                      </a:lnTo>
                      <a:lnTo>
                        <a:pt x="15" y="36"/>
                      </a:lnTo>
                      <a:lnTo>
                        <a:pt x="15" y="35"/>
                      </a:lnTo>
                      <a:lnTo>
                        <a:pt x="13" y="30"/>
                      </a:lnTo>
                      <a:lnTo>
                        <a:pt x="12" y="30"/>
                      </a:lnTo>
                      <a:lnTo>
                        <a:pt x="7" y="32"/>
                      </a:lnTo>
                      <a:lnTo>
                        <a:pt x="6" y="30"/>
                      </a:lnTo>
                      <a:lnTo>
                        <a:pt x="0" y="18"/>
                      </a:lnTo>
                      <a:lnTo>
                        <a:pt x="0" y="14"/>
                      </a:lnTo>
                      <a:lnTo>
                        <a:pt x="0" y="12"/>
                      </a:lnTo>
                      <a:lnTo>
                        <a:pt x="0" y="11"/>
                      </a:lnTo>
                      <a:lnTo>
                        <a:pt x="6" y="14"/>
                      </a:lnTo>
                      <a:lnTo>
                        <a:pt x="15" y="14"/>
                      </a:lnTo>
                      <a:lnTo>
                        <a:pt x="16" y="14"/>
                      </a:lnTo>
                      <a:lnTo>
                        <a:pt x="19" y="17"/>
                      </a:lnTo>
                      <a:lnTo>
                        <a:pt x="21" y="20"/>
                      </a:lnTo>
                      <a:lnTo>
                        <a:pt x="33" y="24"/>
                      </a:lnTo>
                      <a:lnTo>
                        <a:pt x="34" y="24"/>
                      </a:lnTo>
                      <a:lnTo>
                        <a:pt x="36" y="23"/>
                      </a:lnTo>
                      <a:lnTo>
                        <a:pt x="37" y="24"/>
                      </a:lnTo>
                      <a:lnTo>
                        <a:pt x="40" y="29"/>
                      </a:lnTo>
                      <a:lnTo>
                        <a:pt x="40" y="30"/>
                      </a:lnTo>
                      <a:lnTo>
                        <a:pt x="40" y="32"/>
                      </a:lnTo>
                      <a:lnTo>
                        <a:pt x="44" y="33"/>
                      </a:lnTo>
                      <a:lnTo>
                        <a:pt x="47" y="32"/>
                      </a:lnTo>
                      <a:lnTo>
                        <a:pt x="48" y="32"/>
                      </a:lnTo>
                      <a:lnTo>
                        <a:pt x="51" y="32"/>
                      </a:lnTo>
                      <a:lnTo>
                        <a:pt x="53" y="36"/>
                      </a:lnTo>
                      <a:lnTo>
                        <a:pt x="54" y="36"/>
                      </a:lnTo>
                      <a:lnTo>
                        <a:pt x="54" y="38"/>
                      </a:lnTo>
                      <a:lnTo>
                        <a:pt x="56" y="38"/>
                      </a:lnTo>
                      <a:lnTo>
                        <a:pt x="62" y="36"/>
                      </a:lnTo>
                      <a:lnTo>
                        <a:pt x="66" y="39"/>
                      </a:lnTo>
                      <a:lnTo>
                        <a:pt x="68" y="36"/>
                      </a:lnTo>
                      <a:lnTo>
                        <a:pt x="68" y="35"/>
                      </a:lnTo>
                      <a:lnTo>
                        <a:pt x="68" y="33"/>
                      </a:lnTo>
                      <a:lnTo>
                        <a:pt x="72" y="26"/>
                      </a:lnTo>
                      <a:lnTo>
                        <a:pt x="74" y="26"/>
                      </a:lnTo>
                      <a:lnTo>
                        <a:pt x="75" y="26"/>
                      </a:lnTo>
                      <a:lnTo>
                        <a:pt x="78" y="27"/>
                      </a:lnTo>
                      <a:lnTo>
                        <a:pt x="78" y="29"/>
                      </a:lnTo>
                      <a:lnTo>
                        <a:pt x="78" y="30"/>
                      </a:lnTo>
                      <a:lnTo>
                        <a:pt x="80" y="32"/>
                      </a:lnTo>
                      <a:lnTo>
                        <a:pt x="84" y="33"/>
                      </a:lnTo>
                      <a:lnTo>
                        <a:pt x="84" y="32"/>
                      </a:lnTo>
                      <a:lnTo>
                        <a:pt x="84" y="30"/>
                      </a:lnTo>
                      <a:lnTo>
                        <a:pt x="83" y="26"/>
                      </a:lnTo>
                      <a:lnTo>
                        <a:pt x="86" y="24"/>
                      </a:lnTo>
                      <a:lnTo>
                        <a:pt x="87" y="24"/>
                      </a:lnTo>
                      <a:lnTo>
                        <a:pt x="90" y="24"/>
                      </a:lnTo>
                      <a:lnTo>
                        <a:pt x="92" y="24"/>
                      </a:lnTo>
                      <a:lnTo>
                        <a:pt x="93" y="26"/>
                      </a:lnTo>
                      <a:lnTo>
                        <a:pt x="98" y="30"/>
                      </a:lnTo>
                      <a:lnTo>
                        <a:pt x="100" y="32"/>
                      </a:lnTo>
                      <a:lnTo>
                        <a:pt x="97" y="38"/>
                      </a:lnTo>
                      <a:lnTo>
                        <a:pt x="95" y="39"/>
                      </a:lnTo>
                      <a:lnTo>
                        <a:pt x="97" y="42"/>
                      </a:lnTo>
                      <a:lnTo>
                        <a:pt x="100" y="42"/>
                      </a:lnTo>
                      <a:lnTo>
                        <a:pt x="107" y="39"/>
                      </a:lnTo>
                      <a:lnTo>
                        <a:pt x="107" y="36"/>
                      </a:lnTo>
                      <a:lnTo>
                        <a:pt x="106" y="32"/>
                      </a:lnTo>
                      <a:lnTo>
                        <a:pt x="103" y="24"/>
                      </a:lnTo>
                      <a:lnTo>
                        <a:pt x="101" y="21"/>
                      </a:lnTo>
                      <a:lnTo>
                        <a:pt x="100" y="21"/>
                      </a:lnTo>
                      <a:lnTo>
                        <a:pt x="98" y="21"/>
                      </a:lnTo>
                      <a:lnTo>
                        <a:pt x="97" y="21"/>
                      </a:lnTo>
                      <a:lnTo>
                        <a:pt x="97" y="20"/>
                      </a:lnTo>
                      <a:lnTo>
                        <a:pt x="97" y="14"/>
                      </a:lnTo>
                      <a:lnTo>
                        <a:pt x="97" y="6"/>
                      </a:lnTo>
                      <a:lnTo>
                        <a:pt x="101" y="2"/>
                      </a:lnTo>
                      <a:lnTo>
                        <a:pt x="112" y="0"/>
                      </a:lnTo>
                      <a:lnTo>
                        <a:pt x="116" y="0"/>
                      </a:lnTo>
                      <a:lnTo>
                        <a:pt x="125" y="3"/>
                      </a:lnTo>
                      <a:lnTo>
                        <a:pt x="130" y="6"/>
                      </a:lnTo>
                      <a:lnTo>
                        <a:pt x="133" y="9"/>
                      </a:lnTo>
                      <a:lnTo>
                        <a:pt x="139" y="11"/>
                      </a:lnTo>
                      <a:lnTo>
                        <a:pt x="140" y="11"/>
                      </a:lnTo>
                      <a:lnTo>
                        <a:pt x="140" y="12"/>
                      </a:lnTo>
                      <a:lnTo>
                        <a:pt x="139" y="14"/>
                      </a:lnTo>
                      <a:lnTo>
                        <a:pt x="143" y="15"/>
                      </a:lnTo>
                      <a:lnTo>
                        <a:pt x="146" y="1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Freeform 468"/>
                <p:cNvSpPr>
                  <a:spLocks/>
                </p:cNvSpPr>
                <p:nvPr/>
              </p:nvSpPr>
              <p:spPr bwMode="auto">
                <a:xfrm>
                  <a:off x="4041775" y="3573463"/>
                  <a:ext cx="23813" cy="26988"/>
                </a:xfrm>
                <a:custGeom>
                  <a:avLst/>
                  <a:gdLst>
                    <a:gd name="T0" fmla="*/ 15 w 15"/>
                    <a:gd name="T1" fmla="*/ 12 h 17"/>
                    <a:gd name="T2" fmla="*/ 15 w 15"/>
                    <a:gd name="T3" fmla="*/ 17 h 17"/>
                    <a:gd name="T4" fmla="*/ 13 w 15"/>
                    <a:gd name="T5" fmla="*/ 17 h 17"/>
                    <a:gd name="T6" fmla="*/ 9 w 15"/>
                    <a:gd name="T7" fmla="*/ 11 h 17"/>
                    <a:gd name="T8" fmla="*/ 9 w 15"/>
                    <a:gd name="T9" fmla="*/ 9 h 17"/>
                    <a:gd name="T10" fmla="*/ 7 w 15"/>
                    <a:gd name="T11" fmla="*/ 8 h 17"/>
                    <a:gd name="T12" fmla="*/ 1 w 15"/>
                    <a:gd name="T13" fmla="*/ 3 h 17"/>
                    <a:gd name="T14" fmla="*/ 0 w 15"/>
                    <a:gd name="T15" fmla="*/ 0 h 17"/>
                    <a:gd name="T16" fmla="*/ 1 w 15"/>
                    <a:gd name="T17" fmla="*/ 0 h 17"/>
                    <a:gd name="T18" fmla="*/ 4 w 15"/>
                    <a:gd name="T19" fmla="*/ 2 h 17"/>
                    <a:gd name="T20" fmla="*/ 12 w 15"/>
                    <a:gd name="T21" fmla="*/ 8 h 17"/>
                    <a:gd name="T22" fmla="*/ 15 w 15"/>
                    <a:gd name="T23" fmla="*/ 11 h 17"/>
                    <a:gd name="T24" fmla="*/ 15 w 15"/>
                    <a:gd name="T2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7">
                      <a:moveTo>
                        <a:pt x="15" y="12"/>
                      </a:moveTo>
                      <a:lnTo>
                        <a:pt x="15" y="17"/>
                      </a:lnTo>
                      <a:lnTo>
                        <a:pt x="13" y="17"/>
                      </a:lnTo>
                      <a:lnTo>
                        <a:pt x="9" y="11"/>
                      </a:lnTo>
                      <a:lnTo>
                        <a:pt x="9" y="9"/>
                      </a:lnTo>
                      <a:lnTo>
                        <a:pt x="7" y="8"/>
                      </a:lnTo>
                      <a:lnTo>
                        <a:pt x="1" y="3"/>
                      </a:lnTo>
                      <a:lnTo>
                        <a:pt x="0" y="0"/>
                      </a:lnTo>
                      <a:lnTo>
                        <a:pt x="1" y="0"/>
                      </a:lnTo>
                      <a:lnTo>
                        <a:pt x="4" y="2"/>
                      </a:lnTo>
                      <a:lnTo>
                        <a:pt x="12" y="8"/>
                      </a:lnTo>
                      <a:lnTo>
                        <a:pt x="15" y="11"/>
                      </a:lnTo>
                      <a:lnTo>
                        <a:pt x="15"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Freeform 469"/>
                <p:cNvSpPr>
                  <a:spLocks/>
                </p:cNvSpPr>
                <p:nvPr/>
              </p:nvSpPr>
              <p:spPr bwMode="auto">
                <a:xfrm>
                  <a:off x="4070350" y="3595688"/>
                  <a:ext cx="36513" cy="28575"/>
                </a:xfrm>
                <a:custGeom>
                  <a:avLst/>
                  <a:gdLst>
                    <a:gd name="T0" fmla="*/ 21 w 23"/>
                    <a:gd name="T1" fmla="*/ 14 h 18"/>
                    <a:gd name="T2" fmla="*/ 23 w 23"/>
                    <a:gd name="T3" fmla="*/ 15 h 18"/>
                    <a:gd name="T4" fmla="*/ 21 w 23"/>
                    <a:gd name="T5" fmla="*/ 17 h 18"/>
                    <a:gd name="T6" fmla="*/ 20 w 23"/>
                    <a:gd name="T7" fmla="*/ 17 h 18"/>
                    <a:gd name="T8" fmla="*/ 15 w 23"/>
                    <a:gd name="T9" fmla="*/ 18 h 18"/>
                    <a:gd name="T10" fmla="*/ 13 w 23"/>
                    <a:gd name="T11" fmla="*/ 18 h 18"/>
                    <a:gd name="T12" fmla="*/ 7 w 23"/>
                    <a:gd name="T13" fmla="*/ 14 h 18"/>
                    <a:gd name="T14" fmla="*/ 0 w 23"/>
                    <a:gd name="T15" fmla="*/ 3 h 18"/>
                    <a:gd name="T16" fmla="*/ 0 w 23"/>
                    <a:gd name="T17" fmla="*/ 2 h 18"/>
                    <a:gd name="T18" fmla="*/ 1 w 23"/>
                    <a:gd name="T19" fmla="*/ 0 h 18"/>
                    <a:gd name="T20" fmla="*/ 4 w 23"/>
                    <a:gd name="T21" fmla="*/ 0 h 18"/>
                    <a:gd name="T22" fmla="*/ 9 w 23"/>
                    <a:gd name="T23" fmla="*/ 2 h 18"/>
                    <a:gd name="T24" fmla="*/ 12 w 23"/>
                    <a:gd name="T25" fmla="*/ 6 h 18"/>
                    <a:gd name="T26" fmla="*/ 12 w 23"/>
                    <a:gd name="T27" fmla="*/ 8 h 18"/>
                    <a:gd name="T28" fmla="*/ 13 w 23"/>
                    <a:gd name="T29" fmla="*/ 9 h 18"/>
                    <a:gd name="T30" fmla="*/ 15 w 23"/>
                    <a:gd name="T31" fmla="*/ 11 h 18"/>
                    <a:gd name="T32" fmla="*/ 18 w 23"/>
                    <a:gd name="T33" fmla="*/ 9 h 18"/>
                    <a:gd name="T34" fmla="*/ 20 w 23"/>
                    <a:gd name="T35" fmla="*/ 12 h 18"/>
                    <a:gd name="T36" fmla="*/ 21 w 23"/>
                    <a:gd name="T3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18">
                      <a:moveTo>
                        <a:pt x="21" y="14"/>
                      </a:moveTo>
                      <a:lnTo>
                        <a:pt x="23" y="15"/>
                      </a:lnTo>
                      <a:lnTo>
                        <a:pt x="21" y="17"/>
                      </a:lnTo>
                      <a:lnTo>
                        <a:pt x="20" y="17"/>
                      </a:lnTo>
                      <a:lnTo>
                        <a:pt x="15" y="18"/>
                      </a:lnTo>
                      <a:lnTo>
                        <a:pt x="13" y="18"/>
                      </a:lnTo>
                      <a:lnTo>
                        <a:pt x="7" y="14"/>
                      </a:lnTo>
                      <a:lnTo>
                        <a:pt x="0" y="3"/>
                      </a:lnTo>
                      <a:lnTo>
                        <a:pt x="0" y="2"/>
                      </a:lnTo>
                      <a:lnTo>
                        <a:pt x="1" y="0"/>
                      </a:lnTo>
                      <a:lnTo>
                        <a:pt x="4" y="0"/>
                      </a:lnTo>
                      <a:lnTo>
                        <a:pt x="9" y="2"/>
                      </a:lnTo>
                      <a:lnTo>
                        <a:pt x="12" y="6"/>
                      </a:lnTo>
                      <a:lnTo>
                        <a:pt x="12" y="8"/>
                      </a:lnTo>
                      <a:lnTo>
                        <a:pt x="13" y="9"/>
                      </a:lnTo>
                      <a:lnTo>
                        <a:pt x="15" y="11"/>
                      </a:lnTo>
                      <a:lnTo>
                        <a:pt x="18" y="9"/>
                      </a:lnTo>
                      <a:lnTo>
                        <a:pt x="20" y="12"/>
                      </a:lnTo>
                      <a:lnTo>
                        <a:pt x="21" y="1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Freeform 470"/>
                <p:cNvSpPr>
                  <a:spLocks/>
                </p:cNvSpPr>
                <p:nvPr/>
              </p:nvSpPr>
              <p:spPr bwMode="auto">
                <a:xfrm>
                  <a:off x="3983038" y="3498850"/>
                  <a:ext cx="50800" cy="53975"/>
                </a:xfrm>
                <a:custGeom>
                  <a:avLst/>
                  <a:gdLst>
                    <a:gd name="T0" fmla="*/ 25 w 32"/>
                    <a:gd name="T1" fmla="*/ 16 h 34"/>
                    <a:gd name="T2" fmla="*/ 25 w 32"/>
                    <a:gd name="T3" fmla="*/ 17 h 34"/>
                    <a:gd name="T4" fmla="*/ 26 w 32"/>
                    <a:gd name="T5" fmla="*/ 17 h 34"/>
                    <a:gd name="T6" fmla="*/ 31 w 32"/>
                    <a:gd name="T7" fmla="*/ 17 h 34"/>
                    <a:gd name="T8" fmla="*/ 29 w 32"/>
                    <a:gd name="T9" fmla="*/ 19 h 34"/>
                    <a:gd name="T10" fmla="*/ 31 w 32"/>
                    <a:gd name="T11" fmla="*/ 23 h 34"/>
                    <a:gd name="T12" fmla="*/ 31 w 32"/>
                    <a:gd name="T13" fmla="*/ 25 h 34"/>
                    <a:gd name="T14" fmla="*/ 29 w 32"/>
                    <a:gd name="T15" fmla="*/ 29 h 34"/>
                    <a:gd name="T16" fmla="*/ 32 w 32"/>
                    <a:gd name="T17" fmla="*/ 31 h 34"/>
                    <a:gd name="T18" fmla="*/ 32 w 32"/>
                    <a:gd name="T19" fmla="*/ 32 h 34"/>
                    <a:gd name="T20" fmla="*/ 29 w 32"/>
                    <a:gd name="T21" fmla="*/ 34 h 34"/>
                    <a:gd name="T22" fmla="*/ 20 w 32"/>
                    <a:gd name="T23" fmla="*/ 31 h 34"/>
                    <a:gd name="T24" fmla="*/ 19 w 32"/>
                    <a:gd name="T25" fmla="*/ 28 h 34"/>
                    <a:gd name="T26" fmla="*/ 9 w 32"/>
                    <a:gd name="T27" fmla="*/ 28 h 34"/>
                    <a:gd name="T28" fmla="*/ 11 w 32"/>
                    <a:gd name="T29" fmla="*/ 25 h 34"/>
                    <a:gd name="T30" fmla="*/ 11 w 32"/>
                    <a:gd name="T31" fmla="*/ 23 h 34"/>
                    <a:gd name="T32" fmla="*/ 11 w 32"/>
                    <a:gd name="T33" fmla="*/ 22 h 34"/>
                    <a:gd name="T34" fmla="*/ 9 w 32"/>
                    <a:gd name="T35" fmla="*/ 22 h 34"/>
                    <a:gd name="T36" fmla="*/ 6 w 32"/>
                    <a:gd name="T37" fmla="*/ 19 h 34"/>
                    <a:gd name="T38" fmla="*/ 3 w 32"/>
                    <a:gd name="T39" fmla="*/ 17 h 34"/>
                    <a:gd name="T40" fmla="*/ 2 w 32"/>
                    <a:gd name="T41" fmla="*/ 17 h 34"/>
                    <a:gd name="T42" fmla="*/ 0 w 32"/>
                    <a:gd name="T43" fmla="*/ 16 h 34"/>
                    <a:gd name="T44" fmla="*/ 3 w 32"/>
                    <a:gd name="T45" fmla="*/ 6 h 34"/>
                    <a:gd name="T46" fmla="*/ 5 w 32"/>
                    <a:gd name="T47" fmla="*/ 3 h 34"/>
                    <a:gd name="T48" fmla="*/ 8 w 32"/>
                    <a:gd name="T49" fmla="*/ 2 h 34"/>
                    <a:gd name="T50" fmla="*/ 12 w 32"/>
                    <a:gd name="T51" fmla="*/ 0 h 34"/>
                    <a:gd name="T52" fmla="*/ 22 w 32"/>
                    <a:gd name="T53" fmla="*/ 2 h 34"/>
                    <a:gd name="T54" fmla="*/ 23 w 32"/>
                    <a:gd name="T55" fmla="*/ 2 h 34"/>
                    <a:gd name="T56" fmla="*/ 25 w 32"/>
                    <a:gd name="T57" fmla="*/ 5 h 34"/>
                    <a:gd name="T58" fmla="*/ 29 w 32"/>
                    <a:gd name="T59" fmla="*/ 10 h 34"/>
                    <a:gd name="T60" fmla="*/ 28 w 32"/>
                    <a:gd name="T61" fmla="*/ 11 h 34"/>
                    <a:gd name="T62" fmla="*/ 26 w 32"/>
                    <a:gd name="T63" fmla="*/ 13 h 34"/>
                    <a:gd name="T64" fmla="*/ 25 w 32"/>
                    <a:gd name="T65" fmla="*/ 13 h 34"/>
                    <a:gd name="T66" fmla="*/ 25 w 32"/>
                    <a:gd name="T67" fmla="*/ 14 h 34"/>
                    <a:gd name="T68" fmla="*/ 25 w 32"/>
                    <a:gd name="T69"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34">
                      <a:moveTo>
                        <a:pt x="25" y="16"/>
                      </a:moveTo>
                      <a:lnTo>
                        <a:pt x="25" y="17"/>
                      </a:lnTo>
                      <a:lnTo>
                        <a:pt x="26" y="17"/>
                      </a:lnTo>
                      <a:lnTo>
                        <a:pt x="31" y="17"/>
                      </a:lnTo>
                      <a:lnTo>
                        <a:pt x="29" y="19"/>
                      </a:lnTo>
                      <a:lnTo>
                        <a:pt x="31" y="23"/>
                      </a:lnTo>
                      <a:lnTo>
                        <a:pt x="31" y="25"/>
                      </a:lnTo>
                      <a:lnTo>
                        <a:pt x="29" y="29"/>
                      </a:lnTo>
                      <a:lnTo>
                        <a:pt x="32" y="31"/>
                      </a:lnTo>
                      <a:lnTo>
                        <a:pt x="32" y="32"/>
                      </a:lnTo>
                      <a:lnTo>
                        <a:pt x="29" y="34"/>
                      </a:lnTo>
                      <a:lnTo>
                        <a:pt x="20" y="31"/>
                      </a:lnTo>
                      <a:lnTo>
                        <a:pt x="19" y="28"/>
                      </a:lnTo>
                      <a:lnTo>
                        <a:pt x="9" y="28"/>
                      </a:lnTo>
                      <a:lnTo>
                        <a:pt x="11" y="25"/>
                      </a:lnTo>
                      <a:lnTo>
                        <a:pt x="11" y="23"/>
                      </a:lnTo>
                      <a:lnTo>
                        <a:pt x="11" y="22"/>
                      </a:lnTo>
                      <a:lnTo>
                        <a:pt x="9" y="22"/>
                      </a:lnTo>
                      <a:lnTo>
                        <a:pt x="6" y="19"/>
                      </a:lnTo>
                      <a:lnTo>
                        <a:pt x="3" y="17"/>
                      </a:lnTo>
                      <a:lnTo>
                        <a:pt x="2" y="17"/>
                      </a:lnTo>
                      <a:lnTo>
                        <a:pt x="0" y="16"/>
                      </a:lnTo>
                      <a:lnTo>
                        <a:pt x="3" y="6"/>
                      </a:lnTo>
                      <a:lnTo>
                        <a:pt x="5" y="3"/>
                      </a:lnTo>
                      <a:lnTo>
                        <a:pt x="8" y="2"/>
                      </a:lnTo>
                      <a:lnTo>
                        <a:pt x="12" y="0"/>
                      </a:lnTo>
                      <a:lnTo>
                        <a:pt x="22" y="2"/>
                      </a:lnTo>
                      <a:lnTo>
                        <a:pt x="23" y="2"/>
                      </a:lnTo>
                      <a:lnTo>
                        <a:pt x="25" y="5"/>
                      </a:lnTo>
                      <a:lnTo>
                        <a:pt x="29" y="10"/>
                      </a:lnTo>
                      <a:lnTo>
                        <a:pt x="28" y="11"/>
                      </a:lnTo>
                      <a:lnTo>
                        <a:pt x="26" y="13"/>
                      </a:lnTo>
                      <a:lnTo>
                        <a:pt x="25" y="13"/>
                      </a:lnTo>
                      <a:lnTo>
                        <a:pt x="25" y="14"/>
                      </a:lnTo>
                      <a:lnTo>
                        <a:pt x="25" y="1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Freeform 471"/>
                <p:cNvSpPr>
                  <a:spLocks/>
                </p:cNvSpPr>
                <p:nvPr/>
              </p:nvSpPr>
              <p:spPr bwMode="auto">
                <a:xfrm>
                  <a:off x="4038600" y="3524250"/>
                  <a:ext cx="41275" cy="42863"/>
                </a:xfrm>
                <a:custGeom>
                  <a:avLst/>
                  <a:gdLst>
                    <a:gd name="T0" fmla="*/ 26 w 26"/>
                    <a:gd name="T1" fmla="*/ 9 h 27"/>
                    <a:gd name="T2" fmla="*/ 24 w 26"/>
                    <a:gd name="T3" fmla="*/ 10 h 27"/>
                    <a:gd name="T4" fmla="*/ 21 w 26"/>
                    <a:gd name="T5" fmla="*/ 9 h 27"/>
                    <a:gd name="T6" fmla="*/ 17 w 26"/>
                    <a:gd name="T7" fmla="*/ 9 h 27"/>
                    <a:gd name="T8" fmla="*/ 15 w 26"/>
                    <a:gd name="T9" fmla="*/ 10 h 27"/>
                    <a:gd name="T10" fmla="*/ 15 w 26"/>
                    <a:gd name="T11" fmla="*/ 16 h 27"/>
                    <a:gd name="T12" fmla="*/ 17 w 26"/>
                    <a:gd name="T13" fmla="*/ 18 h 27"/>
                    <a:gd name="T14" fmla="*/ 21 w 26"/>
                    <a:gd name="T15" fmla="*/ 22 h 27"/>
                    <a:gd name="T16" fmla="*/ 21 w 26"/>
                    <a:gd name="T17" fmla="*/ 24 h 27"/>
                    <a:gd name="T18" fmla="*/ 21 w 26"/>
                    <a:gd name="T19" fmla="*/ 25 h 27"/>
                    <a:gd name="T20" fmla="*/ 18 w 26"/>
                    <a:gd name="T21" fmla="*/ 27 h 27"/>
                    <a:gd name="T22" fmla="*/ 17 w 26"/>
                    <a:gd name="T23" fmla="*/ 25 h 27"/>
                    <a:gd name="T24" fmla="*/ 17 w 26"/>
                    <a:gd name="T25" fmla="*/ 24 h 27"/>
                    <a:gd name="T26" fmla="*/ 14 w 26"/>
                    <a:gd name="T27" fmla="*/ 21 h 27"/>
                    <a:gd name="T28" fmla="*/ 5 w 26"/>
                    <a:gd name="T29" fmla="*/ 22 h 27"/>
                    <a:gd name="T30" fmla="*/ 2 w 26"/>
                    <a:gd name="T31" fmla="*/ 24 h 27"/>
                    <a:gd name="T32" fmla="*/ 0 w 26"/>
                    <a:gd name="T33" fmla="*/ 22 h 27"/>
                    <a:gd name="T34" fmla="*/ 0 w 26"/>
                    <a:gd name="T35" fmla="*/ 19 h 27"/>
                    <a:gd name="T36" fmla="*/ 0 w 26"/>
                    <a:gd name="T37" fmla="*/ 16 h 27"/>
                    <a:gd name="T38" fmla="*/ 6 w 26"/>
                    <a:gd name="T39" fmla="*/ 10 h 27"/>
                    <a:gd name="T40" fmla="*/ 8 w 26"/>
                    <a:gd name="T41" fmla="*/ 10 h 27"/>
                    <a:gd name="T42" fmla="*/ 11 w 26"/>
                    <a:gd name="T43" fmla="*/ 10 h 27"/>
                    <a:gd name="T44" fmla="*/ 12 w 26"/>
                    <a:gd name="T45" fmla="*/ 10 h 27"/>
                    <a:gd name="T46" fmla="*/ 14 w 26"/>
                    <a:gd name="T47" fmla="*/ 9 h 27"/>
                    <a:gd name="T48" fmla="*/ 14 w 26"/>
                    <a:gd name="T49" fmla="*/ 7 h 27"/>
                    <a:gd name="T50" fmla="*/ 12 w 26"/>
                    <a:gd name="T51" fmla="*/ 6 h 27"/>
                    <a:gd name="T52" fmla="*/ 11 w 26"/>
                    <a:gd name="T53" fmla="*/ 7 h 27"/>
                    <a:gd name="T54" fmla="*/ 9 w 26"/>
                    <a:gd name="T55" fmla="*/ 6 h 27"/>
                    <a:gd name="T56" fmla="*/ 8 w 26"/>
                    <a:gd name="T57" fmla="*/ 4 h 27"/>
                    <a:gd name="T58" fmla="*/ 8 w 26"/>
                    <a:gd name="T59" fmla="*/ 3 h 27"/>
                    <a:gd name="T60" fmla="*/ 9 w 26"/>
                    <a:gd name="T61" fmla="*/ 1 h 27"/>
                    <a:gd name="T62" fmla="*/ 11 w 26"/>
                    <a:gd name="T63" fmla="*/ 1 h 27"/>
                    <a:gd name="T64" fmla="*/ 17 w 26"/>
                    <a:gd name="T65" fmla="*/ 0 h 27"/>
                    <a:gd name="T66" fmla="*/ 18 w 26"/>
                    <a:gd name="T67" fmla="*/ 1 h 27"/>
                    <a:gd name="T68" fmla="*/ 18 w 26"/>
                    <a:gd name="T69" fmla="*/ 4 h 27"/>
                    <a:gd name="T70" fmla="*/ 23 w 26"/>
                    <a:gd name="T71" fmla="*/ 6 h 27"/>
                    <a:gd name="T72" fmla="*/ 24 w 26"/>
                    <a:gd name="T73" fmla="*/ 7 h 27"/>
                    <a:gd name="T74" fmla="*/ 26 w 26"/>
                    <a:gd name="T7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27">
                      <a:moveTo>
                        <a:pt x="26" y="9"/>
                      </a:moveTo>
                      <a:lnTo>
                        <a:pt x="24" y="10"/>
                      </a:lnTo>
                      <a:lnTo>
                        <a:pt x="21" y="9"/>
                      </a:lnTo>
                      <a:lnTo>
                        <a:pt x="17" y="9"/>
                      </a:lnTo>
                      <a:lnTo>
                        <a:pt x="15" y="10"/>
                      </a:lnTo>
                      <a:lnTo>
                        <a:pt x="15" y="16"/>
                      </a:lnTo>
                      <a:lnTo>
                        <a:pt x="17" y="18"/>
                      </a:lnTo>
                      <a:lnTo>
                        <a:pt x="21" y="22"/>
                      </a:lnTo>
                      <a:lnTo>
                        <a:pt x="21" y="24"/>
                      </a:lnTo>
                      <a:lnTo>
                        <a:pt x="21" y="25"/>
                      </a:lnTo>
                      <a:lnTo>
                        <a:pt x="18" y="27"/>
                      </a:lnTo>
                      <a:lnTo>
                        <a:pt x="17" y="25"/>
                      </a:lnTo>
                      <a:lnTo>
                        <a:pt x="17" y="24"/>
                      </a:lnTo>
                      <a:lnTo>
                        <a:pt x="14" y="21"/>
                      </a:lnTo>
                      <a:lnTo>
                        <a:pt x="5" y="22"/>
                      </a:lnTo>
                      <a:lnTo>
                        <a:pt x="2" y="24"/>
                      </a:lnTo>
                      <a:lnTo>
                        <a:pt x="0" y="22"/>
                      </a:lnTo>
                      <a:lnTo>
                        <a:pt x="0" y="19"/>
                      </a:lnTo>
                      <a:lnTo>
                        <a:pt x="0" y="16"/>
                      </a:lnTo>
                      <a:lnTo>
                        <a:pt x="6" y="10"/>
                      </a:lnTo>
                      <a:lnTo>
                        <a:pt x="8" y="10"/>
                      </a:lnTo>
                      <a:lnTo>
                        <a:pt x="11" y="10"/>
                      </a:lnTo>
                      <a:lnTo>
                        <a:pt x="12" y="10"/>
                      </a:lnTo>
                      <a:lnTo>
                        <a:pt x="14" y="9"/>
                      </a:lnTo>
                      <a:lnTo>
                        <a:pt x="14" y="7"/>
                      </a:lnTo>
                      <a:lnTo>
                        <a:pt x="12" y="6"/>
                      </a:lnTo>
                      <a:lnTo>
                        <a:pt x="11" y="7"/>
                      </a:lnTo>
                      <a:lnTo>
                        <a:pt x="9" y="6"/>
                      </a:lnTo>
                      <a:lnTo>
                        <a:pt x="8" y="4"/>
                      </a:lnTo>
                      <a:lnTo>
                        <a:pt x="8" y="3"/>
                      </a:lnTo>
                      <a:lnTo>
                        <a:pt x="9" y="1"/>
                      </a:lnTo>
                      <a:lnTo>
                        <a:pt x="11" y="1"/>
                      </a:lnTo>
                      <a:lnTo>
                        <a:pt x="17" y="0"/>
                      </a:lnTo>
                      <a:lnTo>
                        <a:pt x="18" y="1"/>
                      </a:lnTo>
                      <a:lnTo>
                        <a:pt x="18" y="4"/>
                      </a:lnTo>
                      <a:lnTo>
                        <a:pt x="23" y="6"/>
                      </a:lnTo>
                      <a:lnTo>
                        <a:pt x="24" y="7"/>
                      </a:lnTo>
                      <a:lnTo>
                        <a:pt x="26"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Freeform 472"/>
                <p:cNvSpPr>
                  <a:spLocks/>
                </p:cNvSpPr>
                <p:nvPr/>
              </p:nvSpPr>
              <p:spPr bwMode="auto">
                <a:xfrm>
                  <a:off x="4351338" y="3759200"/>
                  <a:ext cx="31750" cy="42863"/>
                </a:xfrm>
                <a:custGeom>
                  <a:avLst/>
                  <a:gdLst>
                    <a:gd name="T0" fmla="*/ 12 w 20"/>
                    <a:gd name="T1" fmla="*/ 1 h 27"/>
                    <a:gd name="T2" fmla="*/ 14 w 20"/>
                    <a:gd name="T3" fmla="*/ 8 h 27"/>
                    <a:gd name="T4" fmla="*/ 20 w 20"/>
                    <a:gd name="T5" fmla="*/ 20 h 27"/>
                    <a:gd name="T6" fmla="*/ 20 w 20"/>
                    <a:gd name="T7" fmla="*/ 24 h 27"/>
                    <a:gd name="T8" fmla="*/ 17 w 20"/>
                    <a:gd name="T9" fmla="*/ 27 h 27"/>
                    <a:gd name="T10" fmla="*/ 15 w 20"/>
                    <a:gd name="T11" fmla="*/ 27 h 27"/>
                    <a:gd name="T12" fmla="*/ 11 w 20"/>
                    <a:gd name="T13" fmla="*/ 26 h 27"/>
                    <a:gd name="T14" fmla="*/ 8 w 20"/>
                    <a:gd name="T15" fmla="*/ 17 h 27"/>
                    <a:gd name="T16" fmla="*/ 2 w 20"/>
                    <a:gd name="T17" fmla="*/ 17 h 27"/>
                    <a:gd name="T18" fmla="*/ 0 w 20"/>
                    <a:gd name="T19" fmla="*/ 15 h 27"/>
                    <a:gd name="T20" fmla="*/ 2 w 20"/>
                    <a:gd name="T21" fmla="*/ 6 h 27"/>
                    <a:gd name="T22" fmla="*/ 9 w 20"/>
                    <a:gd name="T23" fmla="*/ 0 h 27"/>
                    <a:gd name="T24" fmla="*/ 11 w 20"/>
                    <a:gd name="T25" fmla="*/ 1 h 27"/>
                    <a:gd name="T26" fmla="*/ 12 w 20"/>
                    <a:gd name="T2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7">
                      <a:moveTo>
                        <a:pt x="12" y="1"/>
                      </a:moveTo>
                      <a:lnTo>
                        <a:pt x="14" y="8"/>
                      </a:lnTo>
                      <a:lnTo>
                        <a:pt x="20" y="20"/>
                      </a:lnTo>
                      <a:lnTo>
                        <a:pt x="20" y="24"/>
                      </a:lnTo>
                      <a:lnTo>
                        <a:pt x="17" y="27"/>
                      </a:lnTo>
                      <a:lnTo>
                        <a:pt x="15" y="27"/>
                      </a:lnTo>
                      <a:lnTo>
                        <a:pt x="11" y="26"/>
                      </a:lnTo>
                      <a:lnTo>
                        <a:pt x="8" y="17"/>
                      </a:lnTo>
                      <a:lnTo>
                        <a:pt x="2" y="17"/>
                      </a:lnTo>
                      <a:lnTo>
                        <a:pt x="0" y="15"/>
                      </a:lnTo>
                      <a:lnTo>
                        <a:pt x="2" y="6"/>
                      </a:lnTo>
                      <a:lnTo>
                        <a:pt x="9" y="0"/>
                      </a:lnTo>
                      <a:lnTo>
                        <a:pt x="11" y="1"/>
                      </a:lnTo>
                      <a:lnTo>
                        <a:pt x="12" y="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Freeform 473"/>
                <p:cNvSpPr>
                  <a:spLocks/>
                </p:cNvSpPr>
                <p:nvPr/>
              </p:nvSpPr>
              <p:spPr bwMode="auto">
                <a:xfrm>
                  <a:off x="4775200" y="4003675"/>
                  <a:ext cx="19050" cy="19050"/>
                </a:xfrm>
                <a:custGeom>
                  <a:avLst/>
                  <a:gdLst>
                    <a:gd name="T0" fmla="*/ 1 w 12"/>
                    <a:gd name="T1" fmla="*/ 11 h 12"/>
                    <a:gd name="T2" fmla="*/ 0 w 12"/>
                    <a:gd name="T3" fmla="*/ 9 h 12"/>
                    <a:gd name="T4" fmla="*/ 0 w 12"/>
                    <a:gd name="T5" fmla="*/ 6 h 12"/>
                    <a:gd name="T6" fmla="*/ 1 w 12"/>
                    <a:gd name="T7" fmla="*/ 5 h 12"/>
                    <a:gd name="T8" fmla="*/ 3 w 12"/>
                    <a:gd name="T9" fmla="*/ 5 h 12"/>
                    <a:gd name="T10" fmla="*/ 4 w 12"/>
                    <a:gd name="T11" fmla="*/ 3 h 12"/>
                    <a:gd name="T12" fmla="*/ 4 w 12"/>
                    <a:gd name="T13" fmla="*/ 2 h 12"/>
                    <a:gd name="T14" fmla="*/ 6 w 12"/>
                    <a:gd name="T15" fmla="*/ 0 h 12"/>
                    <a:gd name="T16" fmla="*/ 9 w 12"/>
                    <a:gd name="T17" fmla="*/ 2 h 12"/>
                    <a:gd name="T18" fmla="*/ 12 w 12"/>
                    <a:gd name="T19" fmla="*/ 8 h 12"/>
                    <a:gd name="T20" fmla="*/ 10 w 12"/>
                    <a:gd name="T21" fmla="*/ 9 h 12"/>
                    <a:gd name="T22" fmla="*/ 9 w 12"/>
                    <a:gd name="T23" fmla="*/ 11 h 12"/>
                    <a:gd name="T24" fmla="*/ 6 w 12"/>
                    <a:gd name="T25" fmla="*/ 12 h 12"/>
                    <a:gd name="T26" fmla="*/ 1 w 12"/>
                    <a:gd name="T2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2">
                      <a:moveTo>
                        <a:pt x="1" y="11"/>
                      </a:moveTo>
                      <a:lnTo>
                        <a:pt x="0" y="9"/>
                      </a:lnTo>
                      <a:lnTo>
                        <a:pt x="0" y="6"/>
                      </a:lnTo>
                      <a:lnTo>
                        <a:pt x="1" y="5"/>
                      </a:lnTo>
                      <a:lnTo>
                        <a:pt x="3" y="5"/>
                      </a:lnTo>
                      <a:lnTo>
                        <a:pt x="4" y="3"/>
                      </a:lnTo>
                      <a:lnTo>
                        <a:pt x="4" y="2"/>
                      </a:lnTo>
                      <a:lnTo>
                        <a:pt x="6" y="0"/>
                      </a:lnTo>
                      <a:lnTo>
                        <a:pt x="9" y="2"/>
                      </a:lnTo>
                      <a:lnTo>
                        <a:pt x="12" y="8"/>
                      </a:lnTo>
                      <a:lnTo>
                        <a:pt x="10" y="9"/>
                      </a:lnTo>
                      <a:lnTo>
                        <a:pt x="9" y="11"/>
                      </a:lnTo>
                      <a:lnTo>
                        <a:pt x="6" y="12"/>
                      </a:lnTo>
                      <a:lnTo>
                        <a:pt x="1" y="1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Freeform 474"/>
                <p:cNvSpPr>
                  <a:spLocks/>
                </p:cNvSpPr>
                <p:nvPr/>
              </p:nvSpPr>
              <p:spPr bwMode="auto">
                <a:xfrm>
                  <a:off x="4468813" y="3722688"/>
                  <a:ext cx="31750" cy="28575"/>
                </a:xfrm>
                <a:custGeom>
                  <a:avLst/>
                  <a:gdLst>
                    <a:gd name="T0" fmla="*/ 3 w 20"/>
                    <a:gd name="T1" fmla="*/ 18 h 18"/>
                    <a:gd name="T2" fmla="*/ 0 w 20"/>
                    <a:gd name="T3" fmla="*/ 17 h 18"/>
                    <a:gd name="T4" fmla="*/ 0 w 20"/>
                    <a:gd name="T5" fmla="*/ 15 h 18"/>
                    <a:gd name="T6" fmla="*/ 0 w 20"/>
                    <a:gd name="T7" fmla="*/ 6 h 18"/>
                    <a:gd name="T8" fmla="*/ 0 w 20"/>
                    <a:gd name="T9" fmla="*/ 5 h 18"/>
                    <a:gd name="T10" fmla="*/ 3 w 20"/>
                    <a:gd name="T11" fmla="*/ 0 h 18"/>
                    <a:gd name="T12" fmla="*/ 5 w 20"/>
                    <a:gd name="T13" fmla="*/ 0 h 18"/>
                    <a:gd name="T14" fmla="*/ 15 w 20"/>
                    <a:gd name="T15" fmla="*/ 0 h 18"/>
                    <a:gd name="T16" fmla="*/ 17 w 20"/>
                    <a:gd name="T17" fmla="*/ 0 h 18"/>
                    <a:gd name="T18" fmla="*/ 20 w 20"/>
                    <a:gd name="T19" fmla="*/ 5 h 18"/>
                    <a:gd name="T20" fmla="*/ 20 w 20"/>
                    <a:gd name="T21" fmla="*/ 6 h 18"/>
                    <a:gd name="T22" fmla="*/ 20 w 20"/>
                    <a:gd name="T23" fmla="*/ 8 h 18"/>
                    <a:gd name="T24" fmla="*/ 12 w 20"/>
                    <a:gd name="T25" fmla="*/ 15 h 18"/>
                    <a:gd name="T26" fmla="*/ 11 w 20"/>
                    <a:gd name="T27" fmla="*/ 17 h 18"/>
                    <a:gd name="T28" fmla="*/ 5 w 20"/>
                    <a:gd name="T29" fmla="*/ 18 h 18"/>
                    <a:gd name="T30" fmla="*/ 3 w 2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8">
                      <a:moveTo>
                        <a:pt x="3" y="18"/>
                      </a:moveTo>
                      <a:lnTo>
                        <a:pt x="0" y="17"/>
                      </a:lnTo>
                      <a:lnTo>
                        <a:pt x="0" y="15"/>
                      </a:lnTo>
                      <a:lnTo>
                        <a:pt x="0" y="6"/>
                      </a:lnTo>
                      <a:lnTo>
                        <a:pt x="0" y="5"/>
                      </a:lnTo>
                      <a:lnTo>
                        <a:pt x="3" y="0"/>
                      </a:lnTo>
                      <a:lnTo>
                        <a:pt x="5" y="0"/>
                      </a:lnTo>
                      <a:lnTo>
                        <a:pt x="15" y="0"/>
                      </a:lnTo>
                      <a:lnTo>
                        <a:pt x="17" y="0"/>
                      </a:lnTo>
                      <a:lnTo>
                        <a:pt x="20" y="5"/>
                      </a:lnTo>
                      <a:lnTo>
                        <a:pt x="20" y="6"/>
                      </a:lnTo>
                      <a:lnTo>
                        <a:pt x="20" y="8"/>
                      </a:lnTo>
                      <a:lnTo>
                        <a:pt x="12" y="15"/>
                      </a:lnTo>
                      <a:lnTo>
                        <a:pt x="11" y="17"/>
                      </a:lnTo>
                      <a:lnTo>
                        <a:pt x="5" y="18"/>
                      </a:lnTo>
                      <a:lnTo>
                        <a:pt x="3" y="1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Freeform 475"/>
                <p:cNvSpPr>
                  <a:spLocks/>
                </p:cNvSpPr>
                <p:nvPr/>
              </p:nvSpPr>
              <p:spPr bwMode="auto">
                <a:xfrm>
                  <a:off x="7918450" y="5997575"/>
                  <a:ext cx="36513" cy="30163"/>
                </a:xfrm>
                <a:custGeom>
                  <a:avLst/>
                  <a:gdLst>
                    <a:gd name="T0" fmla="*/ 20 w 23"/>
                    <a:gd name="T1" fmla="*/ 10 h 19"/>
                    <a:gd name="T2" fmla="*/ 20 w 23"/>
                    <a:gd name="T3" fmla="*/ 12 h 19"/>
                    <a:gd name="T4" fmla="*/ 21 w 23"/>
                    <a:gd name="T5" fmla="*/ 12 h 19"/>
                    <a:gd name="T6" fmla="*/ 23 w 23"/>
                    <a:gd name="T7" fmla="*/ 13 h 19"/>
                    <a:gd name="T8" fmla="*/ 23 w 23"/>
                    <a:gd name="T9" fmla="*/ 15 h 19"/>
                    <a:gd name="T10" fmla="*/ 15 w 23"/>
                    <a:gd name="T11" fmla="*/ 18 h 19"/>
                    <a:gd name="T12" fmla="*/ 14 w 23"/>
                    <a:gd name="T13" fmla="*/ 19 h 19"/>
                    <a:gd name="T14" fmla="*/ 8 w 23"/>
                    <a:gd name="T15" fmla="*/ 16 h 19"/>
                    <a:gd name="T16" fmla="*/ 2 w 23"/>
                    <a:gd name="T17" fmla="*/ 6 h 19"/>
                    <a:gd name="T18" fmla="*/ 0 w 23"/>
                    <a:gd name="T19" fmla="*/ 3 h 19"/>
                    <a:gd name="T20" fmla="*/ 2 w 23"/>
                    <a:gd name="T21" fmla="*/ 0 h 19"/>
                    <a:gd name="T22" fmla="*/ 3 w 23"/>
                    <a:gd name="T23" fmla="*/ 0 h 19"/>
                    <a:gd name="T24" fmla="*/ 9 w 23"/>
                    <a:gd name="T25" fmla="*/ 0 h 19"/>
                    <a:gd name="T26" fmla="*/ 23 w 23"/>
                    <a:gd name="T27" fmla="*/ 0 h 19"/>
                    <a:gd name="T28" fmla="*/ 23 w 23"/>
                    <a:gd name="T29" fmla="*/ 1 h 19"/>
                    <a:gd name="T30" fmla="*/ 23 w 23"/>
                    <a:gd name="T31" fmla="*/ 3 h 19"/>
                    <a:gd name="T32" fmla="*/ 21 w 23"/>
                    <a:gd name="T33" fmla="*/ 3 h 19"/>
                    <a:gd name="T34" fmla="*/ 20 w 23"/>
                    <a:gd name="T35"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19">
                      <a:moveTo>
                        <a:pt x="20" y="10"/>
                      </a:moveTo>
                      <a:lnTo>
                        <a:pt x="20" y="12"/>
                      </a:lnTo>
                      <a:lnTo>
                        <a:pt x="21" y="12"/>
                      </a:lnTo>
                      <a:lnTo>
                        <a:pt x="23" y="13"/>
                      </a:lnTo>
                      <a:lnTo>
                        <a:pt x="23" y="15"/>
                      </a:lnTo>
                      <a:lnTo>
                        <a:pt x="15" y="18"/>
                      </a:lnTo>
                      <a:lnTo>
                        <a:pt x="14" y="19"/>
                      </a:lnTo>
                      <a:lnTo>
                        <a:pt x="8" y="16"/>
                      </a:lnTo>
                      <a:lnTo>
                        <a:pt x="2" y="6"/>
                      </a:lnTo>
                      <a:lnTo>
                        <a:pt x="0" y="3"/>
                      </a:lnTo>
                      <a:lnTo>
                        <a:pt x="2" y="0"/>
                      </a:lnTo>
                      <a:lnTo>
                        <a:pt x="3" y="0"/>
                      </a:lnTo>
                      <a:lnTo>
                        <a:pt x="9" y="0"/>
                      </a:lnTo>
                      <a:lnTo>
                        <a:pt x="23" y="0"/>
                      </a:lnTo>
                      <a:lnTo>
                        <a:pt x="23" y="1"/>
                      </a:lnTo>
                      <a:lnTo>
                        <a:pt x="23" y="3"/>
                      </a:lnTo>
                      <a:lnTo>
                        <a:pt x="21" y="3"/>
                      </a:lnTo>
                      <a:lnTo>
                        <a:pt x="20" y="1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Freeform 476"/>
                <p:cNvSpPr>
                  <a:spLocks/>
                </p:cNvSpPr>
                <p:nvPr/>
              </p:nvSpPr>
              <p:spPr bwMode="auto">
                <a:xfrm>
                  <a:off x="4772025" y="3970338"/>
                  <a:ext cx="28575" cy="26988"/>
                </a:xfrm>
                <a:custGeom>
                  <a:avLst/>
                  <a:gdLst>
                    <a:gd name="T0" fmla="*/ 2 w 18"/>
                    <a:gd name="T1" fmla="*/ 15 h 17"/>
                    <a:gd name="T2" fmla="*/ 0 w 18"/>
                    <a:gd name="T3" fmla="*/ 14 h 17"/>
                    <a:gd name="T4" fmla="*/ 0 w 18"/>
                    <a:gd name="T5" fmla="*/ 12 h 17"/>
                    <a:gd name="T6" fmla="*/ 3 w 18"/>
                    <a:gd name="T7" fmla="*/ 9 h 17"/>
                    <a:gd name="T8" fmla="*/ 5 w 18"/>
                    <a:gd name="T9" fmla="*/ 9 h 17"/>
                    <a:gd name="T10" fmla="*/ 8 w 18"/>
                    <a:gd name="T11" fmla="*/ 9 h 17"/>
                    <a:gd name="T12" fmla="*/ 9 w 18"/>
                    <a:gd name="T13" fmla="*/ 6 h 17"/>
                    <a:gd name="T14" fmla="*/ 9 w 18"/>
                    <a:gd name="T15" fmla="*/ 3 h 17"/>
                    <a:gd name="T16" fmla="*/ 11 w 18"/>
                    <a:gd name="T17" fmla="*/ 0 h 17"/>
                    <a:gd name="T18" fmla="*/ 12 w 18"/>
                    <a:gd name="T19" fmla="*/ 0 h 17"/>
                    <a:gd name="T20" fmla="*/ 17 w 18"/>
                    <a:gd name="T21" fmla="*/ 5 h 17"/>
                    <a:gd name="T22" fmla="*/ 18 w 18"/>
                    <a:gd name="T23" fmla="*/ 6 h 17"/>
                    <a:gd name="T24" fmla="*/ 17 w 18"/>
                    <a:gd name="T25" fmla="*/ 8 h 17"/>
                    <a:gd name="T26" fmla="*/ 11 w 18"/>
                    <a:gd name="T27" fmla="*/ 17 h 17"/>
                    <a:gd name="T28" fmla="*/ 2 w 18"/>
                    <a:gd name="T2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7">
                      <a:moveTo>
                        <a:pt x="2" y="15"/>
                      </a:moveTo>
                      <a:lnTo>
                        <a:pt x="0" y="14"/>
                      </a:lnTo>
                      <a:lnTo>
                        <a:pt x="0" y="12"/>
                      </a:lnTo>
                      <a:lnTo>
                        <a:pt x="3" y="9"/>
                      </a:lnTo>
                      <a:lnTo>
                        <a:pt x="5" y="9"/>
                      </a:lnTo>
                      <a:lnTo>
                        <a:pt x="8" y="9"/>
                      </a:lnTo>
                      <a:lnTo>
                        <a:pt x="9" y="6"/>
                      </a:lnTo>
                      <a:lnTo>
                        <a:pt x="9" y="3"/>
                      </a:lnTo>
                      <a:lnTo>
                        <a:pt x="11" y="0"/>
                      </a:lnTo>
                      <a:lnTo>
                        <a:pt x="12" y="0"/>
                      </a:lnTo>
                      <a:lnTo>
                        <a:pt x="17" y="5"/>
                      </a:lnTo>
                      <a:lnTo>
                        <a:pt x="18" y="6"/>
                      </a:lnTo>
                      <a:lnTo>
                        <a:pt x="17" y="8"/>
                      </a:lnTo>
                      <a:lnTo>
                        <a:pt x="11" y="17"/>
                      </a:lnTo>
                      <a:lnTo>
                        <a:pt x="2" y="1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Freeform 479"/>
                <p:cNvSpPr>
                  <a:spLocks/>
                </p:cNvSpPr>
                <p:nvPr/>
              </p:nvSpPr>
              <p:spPr bwMode="auto">
                <a:xfrm>
                  <a:off x="4560888" y="3735388"/>
                  <a:ext cx="25400" cy="46038"/>
                </a:xfrm>
                <a:custGeom>
                  <a:avLst/>
                  <a:gdLst>
                    <a:gd name="T0" fmla="*/ 13 w 16"/>
                    <a:gd name="T1" fmla="*/ 15 h 29"/>
                    <a:gd name="T2" fmla="*/ 15 w 16"/>
                    <a:gd name="T3" fmla="*/ 16 h 29"/>
                    <a:gd name="T4" fmla="*/ 16 w 16"/>
                    <a:gd name="T5" fmla="*/ 19 h 29"/>
                    <a:gd name="T6" fmla="*/ 16 w 16"/>
                    <a:gd name="T7" fmla="*/ 23 h 29"/>
                    <a:gd name="T8" fmla="*/ 16 w 16"/>
                    <a:gd name="T9" fmla="*/ 24 h 29"/>
                    <a:gd name="T10" fmla="*/ 16 w 16"/>
                    <a:gd name="T11" fmla="*/ 27 h 29"/>
                    <a:gd name="T12" fmla="*/ 15 w 16"/>
                    <a:gd name="T13" fmla="*/ 29 h 29"/>
                    <a:gd name="T14" fmla="*/ 13 w 16"/>
                    <a:gd name="T15" fmla="*/ 29 h 29"/>
                    <a:gd name="T16" fmla="*/ 12 w 16"/>
                    <a:gd name="T17" fmla="*/ 29 h 29"/>
                    <a:gd name="T18" fmla="*/ 12 w 16"/>
                    <a:gd name="T19" fmla="*/ 27 h 29"/>
                    <a:gd name="T20" fmla="*/ 12 w 16"/>
                    <a:gd name="T21" fmla="*/ 26 h 29"/>
                    <a:gd name="T22" fmla="*/ 12 w 16"/>
                    <a:gd name="T23" fmla="*/ 24 h 29"/>
                    <a:gd name="T24" fmla="*/ 13 w 16"/>
                    <a:gd name="T25" fmla="*/ 24 h 29"/>
                    <a:gd name="T26" fmla="*/ 15 w 16"/>
                    <a:gd name="T27" fmla="*/ 23 h 29"/>
                    <a:gd name="T28" fmla="*/ 13 w 16"/>
                    <a:gd name="T29" fmla="*/ 21 h 29"/>
                    <a:gd name="T30" fmla="*/ 13 w 16"/>
                    <a:gd name="T31" fmla="*/ 19 h 29"/>
                    <a:gd name="T32" fmla="*/ 12 w 16"/>
                    <a:gd name="T33" fmla="*/ 19 h 29"/>
                    <a:gd name="T34" fmla="*/ 9 w 16"/>
                    <a:gd name="T35" fmla="*/ 18 h 29"/>
                    <a:gd name="T36" fmla="*/ 9 w 16"/>
                    <a:gd name="T37" fmla="*/ 19 h 29"/>
                    <a:gd name="T38" fmla="*/ 7 w 16"/>
                    <a:gd name="T39" fmla="*/ 19 h 29"/>
                    <a:gd name="T40" fmla="*/ 1 w 16"/>
                    <a:gd name="T41" fmla="*/ 19 h 29"/>
                    <a:gd name="T42" fmla="*/ 0 w 16"/>
                    <a:gd name="T43" fmla="*/ 16 h 29"/>
                    <a:gd name="T44" fmla="*/ 0 w 16"/>
                    <a:gd name="T45" fmla="*/ 13 h 29"/>
                    <a:gd name="T46" fmla="*/ 1 w 16"/>
                    <a:gd name="T47" fmla="*/ 10 h 29"/>
                    <a:gd name="T48" fmla="*/ 3 w 16"/>
                    <a:gd name="T49" fmla="*/ 9 h 29"/>
                    <a:gd name="T50" fmla="*/ 1 w 16"/>
                    <a:gd name="T51" fmla="*/ 4 h 29"/>
                    <a:gd name="T52" fmla="*/ 0 w 16"/>
                    <a:gd name="T53" fmla="*/ 3 h 29"/>
                    <a:gd name="T54" fmla="*/ 0 w 16"/>
                    <a:gd name="T55" fmla="*/ 1 h 29"/>
                    <a:gd name="T56" fmla="*/ 0 w 16"/>
                    <a:gd name="T57" fmla="*/ 0 h 29"/>
                    <a:gd name="T58" fmla="*/ 3 w 16"/>
                    <a:gd name="T59" fmla="*/ 0 h 29"/>
                    <a:gd name="T60" fmla="*/ 7 w 16"/>
                    <a:gd name="T61" fmla="*/ 0 h 29"/>
                    <a:gd name="T62" fmla="*/ 9 w 16"/>
                    <a:gd name="T63" fmla="*/ 1 h 29"/>
                    <a:gd name="T64" fmla="*/ 12 w 16"/>
                    <a:gd name="T65" fmla="*/ 7 h 29"/>
                    <a:gd name="T66" fmla="*/ 13 w 16"/>
                    <a:gd name="T67" fmla="*/ 10 h 29"/>
                    <a:gd name="T68" fmla="*/ 12 w 16"/>
                    <a:gd name="T69" fmla="*/ 13 h 29"/>
                    <a:gd name="T70" fmla="*/ 13 w 16"/>
                    <a:gd name="T71"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9">
                      <a:moveTo>
                        <a:pt x="13" y="15"/>
                      </a:moveTo>
                      <a:lnTo>
                        <a:pt x="15" y="16"/>
                      </a:lnTo>
                      <a:lnTo>
                        <a:pt x="16" y="19"/>
                      </a:lnTo>
                      <a:lnTo>
                        <a:pt x="16" y="23"/>
                      </a:lnTo>
                      <a:lnTo>
                        <a:pt x="16" y="24"/>
                      </a:lnTo>
                      <a:lnTo>
                        <a:pt x="16" y="27"/>
                      </a:lnTo>
                      <a:lnTo>
                        <a:pt x="15" y="29"/>
                      </a:lnTo>
                      <a:lnTo>
                        <a:pt x="13" y="29"/>
                      </a:lnTo>
                      <a:lnTo>
                        <a:pt x="12" y="29"/>
                      </a:lnTo>
                      <a:lnTo>
                        <a:pt x="12" y="27"/>
                      </a:lnTo>
                      <a:lnTo>
                        <a:pt x="12" y="26"/>
                      </a:lnTo>
                      <a:lnTo>
                        <a:pt x="12" y="24"/>
                      </a:lnTo>
                      <a:lnTo>
                        <a:pt x="13" y="24"/>
                      </a:lnTo>
                      <a:lnTo>
                        <a:pt x="15" y="23"/>
                      </a:lnTo>
                      <a:lnTo>
                        <a:pt x="13" y="21"/>
                      </a:lnTo>
                      <a:lnTo>
                        <a:pt x="13" y="19"/>
                      </a:lnTo>
                      <a:lnTo>
                        <a:pt x="12" y="19"/>
                      </a:lnTo>
                      <a:lnTo>
                        <a:pt x="9" y="18"/>
                      </a:lnTo>
                      <a:lnTo>
                        <a:pt x="9" y="19"/>
                      </a:lnTo>
                      <a:lnTo>
                        <a:pt x="7" y="19"/>
                      </a:lnTo>
                      <a:lnTo>
                        <a:pt x="1" y="19"/>
                      </a:lnTo>
                      <a:lnTo>
                        <a:pt x="0" y="16"/>
                      </a:lnTo>
                      <a:lnTo>
                        <a:pt x="0" y="13"/>
                      </a:lnTo>
                      <a:lnTo>
                        <a:pt x="1" y="10"/>
                      </a:lnTo>
                      <a:lnTo>
                        <a:pt x="3" y="9"/>
                      </a:lnTo>
                      <a:lnTo>
                        <a:pt x="1" y="4"/>
                      </a:lnTo>
                      <a:lnTo>
                        <a:pt x="0" y="3"/>
                      </a:lnTo>
                      <a:lnTo>
                        <a:pt x="0" y="1"/>
                      </a:lnTo>
                      <a:lnTo>
                        <a:pt x="0" y="0"/>
                      </a:lnTo>
                      <a:lnTo>
                        <a:pt x="3" y="0"/>
                      </a:lnTo>
                      <a:lnTo>
                        <a:pt x="7" y="0"/>
                      </a:lnTo>
                      <a:lnTo>
                        <a:pt x="9" y="1"/>
                      </a:lnTo>
                      <a:lnTo>
                        <a:pt x="12" y="7"/>
                      </a:lnTo>
                      <a:lnTo>
                        <a:pt x="13" y="10"/>
                      </a:lnTo>
                      <a:lnTo>
                        <a:pt x="12" y="13"/>
                      </a:lnTo>
                      <a:lnTo>
                        <a:pt x="13" y="1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Freeform 480"/>
                <p:cNvSpPr>
                  <a:spLocks/>
                </p:cNvSpPr>
                <p:nvPr/>
              </p:nvSpPr>
              <p:spPr bwMode="auto">
                <a:xfrm>
                  <a:off x="4767263" y="3932238"/>
                  <a:ext cx="46038" cy="38100"/>
                </a:xfrm>
                <a:custGeom>
                  <a:avLst/>
                  <a:gdLst>
                    <a:gd name="T0" fmla="*/ 12 w 29"/>
                    <a:gd name="T1" fmla="*/ 18 h 24"/>
                    <a:gd name="T2" fmla="*/ 12 w 29"/>
                    <a:gd name="T3" fmla="*/ 23 h 24"/>
                    <a:gd name="T4" fmla="*/ 12 w 29"/>
                    <a:gd name="T5" fmla="*/ 24 h 24"/>
                    <a:gd name="T6" fmla="*/ 11 w 29"/>
                    <a:gd name="T7" fmla="*/ 24 h 24"/>
                    <a:gd name="T8" fmla="*/ 9 w 29"/>
                    <a:gd name="T9" fmla="*/ 24 h 24"/>
                    <a:gd name="T10" fmla="*/ 9 w 29"/>
                    <a:gd name="T11" fmla="*/ 23 h 24"/>
                    <a:gd name="T12" fmla="*/ 9 w 29"/>
                    <a:gd name="T13" fmla="*/ 20 h 24"/>
                    <a:gd name="T14" fmla="*/ 6 w 29"/>
                    <a:gd name="T15" fmla="*/ 18 h 24"/>
                    <a:gd name="T16" fmla="*/ 5 w 29"/>
                    <a:gd name="T17" fmla="*/ 18 h 24"/>
                    <a:gd name="T18" fmla="*/ 0 w 29"/>
                    <a:gd name="T19" fmla="*/ 17 h 24"/>
                    <a:gd name="T20" fmla="*/ 0 w 29"/>
                    <a:gd name="T21" fmla="*/ 15 h 24"/>
                    <a:gd name="T22" fmla="*/ 2 w 29"/>
                    <a:gd name="T23" fmla="*/ 15 h 24"/>
                    <a:gd name="T24" fmla="*/ 3 w 29"/>
                    <a:gd name="T25" fmla="*/ 14 h 24"/>
                    <a:gd name="T26" fmla="*/ 8 w 29"/>
                    <a:gd name="T27" fmla="*/ 8 h 24"/>
                    <a:gd name="T28" fmla="*/ 11 w 29"/>
                    <a:gd name="T29" fmla="*/ 8 h 24"/>
                    <a:gd name="T30" fmla="*/ 15 w 29"/>
                    <a:gd name="T31" fmla="*/ 6 h 24"/>
                    <a:gd name="T32" fmla="*/ 20 w 29"/>
                    <a:gd name="T33" fmla="*/ 5 h 24"/>
                    <a:gd name="T34" fmla="*/ 29 w 29"/>
                    <a:gd name="T35" fmla="*/ 0 h 24"/>
                    <a:gd name="T36" fmla="*/ 29 w 29"/>
                    <a:gd name="T37" fmla="*/ 3 h 24"/>
                    <a:gd name="T38" fmla="*/ 27 w 29"/>
                    <a:gd name="T39" fmla="*/ 5 h 24"/>
                    <a:gd name="T40" fmla="*/ 24 w 29"/>
                    <a:gd name="T41" fmla="*/ 5 h 24"/>
                    <a:gd name="T42" fmla="*/ 21 w 29"/>
                    <a:gd name="T43" fmla="*/ 6 h 24"/>
                    <a:gd name="T44" fmla="*/ 23 w 29"/>
                    <a:gd name="T45" fmla="*/ 9 h 24"/>
                    <a:gd name="T46" fmla="*/ 21 w 29"/>
                    <a:gd name="T47" fmla="*/ 12 h 24"/>
                    <a:gd name="T48" fmla="*/ 20 w 29"/>
                    <a:gd name="T49" fmla="*/ 14 h 24"/>
                    <a:gd name="T50" fmla="*/ 18 w 29"/>
                    <a:gd name="T51" fmla="*/ 14 h 24"/>
                    <a:gd name="T52" fmla="*/ 14 w 29"/>
                    <a:gd name="T53" fmla="*/ 15 h 24"/>
                    <a:gd name="T54" fmla="*/ 12 w 29"/>
                    <a:gd name="T5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4">
                      <a:moveTo>
                        <a:pt x="12" y="18"/>
                      </a:moveTo>
                      <a:lnTo>
                        <a:pt x="12" y="23"/>
                      </a:lnTo>
                      <a:lnTo>
                        <a:pt x="12" y="24"/>
                      </a:lnTo>
                      <a:lnTo>
                        <a:pt x="11" y="24"/>
                      </a:lnTo>
                      <a:lnTo>
                        <a:pt x="9" y="24"/>
                      </a:lnTo>
                      <a:lnTo>
                        <a:pt x="9" y="23"/>
                      </a:lnTo>
                      <a:lnTo>
                        <a:pt x="9" y="20"/>
                      </a:lnTo>
                      <a:lnTo>
                        <a:pt x="6" y="18"/>
                      </a:lnTo>
                      <a:lnTo>
                        <a:pt x="5" y="18"/>
                      </a:lnTo>
                      <a:lnTo>
                        <a:pt x="0" y="17"/>
                      </a:lnTo>
                      <a:lnTo>
                        <a:pt x="0" y="15"/>
                      </a:lnTo>
                      <a:lnTo>
                        <a:pt x="2" y="15"/>
                      </a:lnTo>
                      <a:lnTo>
                        <a:pt x="3" y="14"/>
                      </a:lnTo>
                      <a:lnTo>
                        <a:pt x="8" y="8"/>
                      </a:lnTo>
                      <a:lnTo>
                        <a:pt x="11" y="8"/>
                      </a:lnTo>
                      <a:lnTo>
                        <a:pt x="15" y="6"/>
                      </a:lnTo>
                      <a:lnTo>
                        <a:pt x="20" y="5"/>
                      </a:lnTo>
                      <a:lnTo>
                        <a:pt x="29" y="0"/>
                      </a:lnTo>
                      <a:lnTo>
                        <a:pt x="29" y="3"/>
                      </a:lnTo>
                      <a:lnTo>
                        <a:pt x="27" y="5"/>
                      </a:lnTo>
                      <a:lnTo>
                        <a:pt x="24" y="5"/>
                      </a:lnTo>
                      <a:lnTo>
                        <a:pt x="21" y="6"/>
                      </a:lnTo>
                      <a:lnTo>
                        <a:pt x="23" y="9"/>
                      </a:lnTo>
                      <a:lnTo>
                        <a:pt x="21" y="12"/>
                      </a:lnTo>
                      <a:lnTo>
                        <a:pt x="20" y="14"/>
                      </a:lnTo>
                      <a:lnTo>
                        <a:pt x="18" y="14"/>
                      </a:lnTo>
                      <a:lnTo>
                        <a:pt x="14" y="15"/>
                      </a:lnTo>
                      <a:lnTo>
                        <a:pt x="12" y="1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Freeform 481"/>
                <p:cNvSpPr>
                  <a:spLocks/>
                </p:cNvSpPr>
                <p:nvPr/>
              </p:nvSpPr>
              <p:spPr bwMode="auto">
                <a:xfrm>
                  <a:off x="7908925" y="5919788"/>
                  <a:ext cx="50800" cy="69850"/>
                </a:xfrm>
                <a:custGeom>
                  <a:avLst/>
                  <a:gdLst>
                    <a:gd name="T0" fmla="*/ 26 w 32"/>
                    <a:gd name="T1" fmla="*/ 12 h 44"/>
                    <a:gd name="T2" fmla="*/ 27 w 32"/>
                    <a:gd name="T3" fmla="*/ 14 h 44"/>
                    <a:gd name="T4" fmla="*/ 29 w 32"/>
                    <a:gd name="T5" fmla="*/ 14 h 44"/>
                    <a:gd name="T6" fmla="*/ 29 w 32"/>
                    <a:gd name="T7" fmla="*/ 15 h 44"/>
                    <a:gd name="T8" fmla="*/ 30 w 32"/>
                    <a:gd name="T9" fmla="*/ 17 h 44"/>
                    <a:gd name="T10" fmla="*/ 32 w 32"/>
                    <a:gd name="T11" fmla="*/ 21 h 44"/>
                    <a:gd name="T12" fmla="*/ 32 w 32"/>
                    <a:gd name="T13" fmla="*/ 24 h 44"/>
                    <a:gd name="T14" fmla="*/ 30 w 32"/>
                    <a:gd name="T15" fmla="*/ 24 h 44"/>
                    <a:gd name="T16" fmla="*/ 26 w 32"/>
                    <a:gd name="T17" fmla="*/ 38 h 44"/>
                    <a:gd name="T18" fmla="*/ 24 w 32"/>
                    <a:gd name="T19" fmla="*/ 41 h 44"/>
                    <a:gd name="T20" fmla="*/ 20 w 32"/>
                    <a:gd name="T21" fmla="*/ 42 h 44"/>
                    <a:gd name="T22" fmla="*/ 20 w 32"/>
                    <a:gd name="T23" fmla="*/ 44 h 44"/>
                    <a:gd name="T24" fmla="*/ 12 w 32"/>
                    <a:gd name="T25" fmla="*/ 41 h 44"/>
                    <a:gd name="T26" fmla="*/ 11 w 32"/>
                    <a:gd name="T27" fmla="*/ 39 h 44"/>
                    <a:gd name="T28" fmla="*/ 11 w 32"/>
                    <a:gd name="T29" fmla="*/ 38 h 44"/>
                    <a:gd name="T30" fmla="*/ 11 w 32"/>
                    <a:gd name="T31" fmla="*/ 36 h 44"/>
                    <a:gd name="T32" fmla="*/ 9 w 32"/>
                    <a:gd name="T33" fmla="*/ 35 h 44"/>
                    <a:gd name="T34" fmla="*/ 5 w 32"/>
                    <a:gd name="T35" fmla="*/ 36 h 44"/>
                    <a:gd name="T36" fmla="*/ 3 w 32"/>
                    <a:gd name="T37" fmla="*/ 38 h 44"/>
                    <a:gd name="T38" fmla="*/ 2 w 32"/>
                    <a:gd name="T39" fmla="*/ 36 h 44"/>
                    <a:gd name="T40" fmla="*/ 0 w 32"/>
                    <a:gd name="T41" fmla="*/ 33 h 44"/>
                    <a:gd name="T42" fmla="*/ 0 w 32"/>
                    <a:gd name="T43" fmla="*/ 32 h 44"/>
                    <a:gd name="T44" fmla="*/ 3 w 32"/>
                    <a:gd name="T45" fmla="*/ 30 h 44"/>
                    <a:gd name="T46" fmla="*/ 8 w 32"/>
                    <a:gd name="T47" fmla="*/ 26 h 44"/>
                    <a:gd name="T48" fmla="*/ 8 w 32"/>
                    <a:gd name="T49" fmla="*/ 23 h 44"/>
                    <a:gd name="T50" fmla="*/ 11 w 32"/>
                    <a:gd name="T51" fmla="*/ 21 h 44"/>
                    <a:gd name="T52" fmla="*/ 12 w 32"/>
                    <a:gd name="T53" fmla="*/ 21 h 44"/>
                    <a:gd name="T54" fmla="*/ 12 w 32"/>
                    <a:gd name="T55" fmla="*/ 23 h 44"/>
                    <a:gd name="T56" fmla="*/ 15 w 32"/>
                    <a:gd name="T57" fmla="*/ 20 h 44"/>
                    <a:gd name="T58" fmla="*/ 14 w 32"/>
                    <a:gd name="T59" fmla="*/ 18 h 44"/>
                    <a:gd name="T60" fmla="*/ 14 w 32"/>
                    <a:gd name="T61" fmla="*/ 15 h 44"/>
                    <a:gd name="T62" fmla="*/ 12 w 32"/>
                    <a:gd name="T63" fmla="*/ 14 h 44"/>
                    <a:gd name="T64" fmla="*/ 15 w 32"/>
                    <a:gd name="T65" fmla="*/ 5 h 44"/>
                    <a:gd name="T66" fmla="*/ 20 w 32"/>
                    <a:gd name="T67" fmla="*/ 2 h 44"/>
                    <a:gd name="T68" fmla="*/ 21 w 32"/>
                    <a:gd name="T69" fmla="*/ 0 h 44"/>
                    <a:gd name="T70" fmla="*/ 21 w 32"/>
                    <a:gd name="T71" fmla="*/ 2 h 44"/>
                    <a:gd name="T72" fmla="*/ 23 w 32"/>
                    <a:gd name="T73" fmla="*/ 2 h 44"/>
                    <a:gd name="T74" fmla="*/ 24 w 32"/>
                    <a:gd name="T75" fmla="*/ 6 h 44"/>
                    <a:gd name="T76" fmla="*/ 26 w 32"/>
                    <a:gd name="T77" fmla="*/ 6 h 44"/>
                    <a:gd name="T78" fmla="*/ 26 w 32"/>
                    <a:gd name="T79" fmla="*/ 8 h 44"/>
                    <a:gd name="T80" fmla="*/ 26 w 32"/>
                    <a:gd name="T81" fmla="*/ 9 h 44"/>
                    <a:gd name="T82" fmla="*/ 26 w 32"/>
                    <a:gd name="T83"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44">
                      <a:moveTo>
                        <a:pt x="26" y="12"/>
                      </a:moveTo>
                      <a:lnTo>
                        <a:pt x="27" y="14"/>
                      </a:lnTo>
                      <a:lnTo>
                        <a:pt x="29" y="14"/>
                      </a:lnTo>
                      <a:lnTo>
                        <a:pt x="29" y="15"/>
                      </a:lnTo>
                      <a:lnTo>
                        <a:pt x="30" y="17"/>
                      </a:lnTo>
                      <a:lnTo>
                        <a:pt x="32" y="21"/>
                      </a:lnTo>
                      <a:lnTo>
                        <a:pt x="32" y="24"/>
                      </a:lnTo>
                      <a:lnTo>
                        <a:pt x="30" y="24"/>
                      </a:lnTo>
                      <a:lnTo>
                        <a:pt x="26" y="38"/>
                      </a:lnTo>
                      <a:lnTo>
                        <a:pt x="24" y="41"/>
                      </a:lnTo>
                      <a:lnTo>
                        <a:pt x="20" y="42"/>
                      </a:lnTo>
                      <a:lnTo>
                        <a:pt x="20" y="44"/>
                      </a:lnTo>
                      <a:lnTo>
                        <a:pt x="12" y="41"/>
                      </a:lnTo>
                      <a:lnTo>
                        <a:pt x="11" y="39"/>
                      </a:lnTo>
                      <a:lnTo>
                        <a:pt x="11" y="38"/>
                      </a:lnTo>
                      <a:lnTo>
                        <a:pt x="11" y="36"/>
                      </a:lnTo>
                      <a:lnTo>
                        <a:pt x="9" y="35"/>
                      </a:lnTo>
                      <a:lnTo>
                        <a:pt x="5" y="36"/>
                      </a:lnTo>
                      <a:lnTo>
                        <a:pt x="3" y="38"/>
                      </a:lnTo>
                      <a:lnTo>
                        <a:pt x="2" y="36"/>
                      </a:lnTo>
                      <a:lnTo>
                        <a:pt x="0" y="33"/>
                      </a:lnTo>
                      <a:lnTo>
                        <a:pt x="0" y="32"/>
                      </a:lnTo>
                      <a:lnTo>
                        <a:pt x="3" y="30"/>
                      </a:lnTo>
                      <a:lnTo>
                        <a:pt x="8" y="26"/>
                      </a:lnTo>
                      <a:lnTo>
                        <a:pt x="8" y="23"/>
                      </a:lnTo>
                      <a:lnTo>
                        <a:pt x="11" y="21"/>
                      </a:lnTo>
                      <a:lnTo>
                        <a:pt x="12" y="21"/>
                      </a:lnTo>
                      <a:lnTo>
                        <a:pt x="12" y="23"/>
                      </a:lnTo>
                      <a:lnTo>
                        <a:pt x="15" y="20"/>
                      </a:lnTo>
                      <a:lnTo>
                        <a:pt x="14" y="18"/>
                      </a:lnTo>
                      <a:lnTo>
                        <a:pt x="14" y="15"/>
                      </a:lnTo>
                      <a:lnTo>
                        <a:pt x="12" y="14"/>
                      </a:lnTo>
                      <a:lnTo>
                        <a:pt x="15" y="5"/>
                      </a:lnTo>
                      <a:lnTo>
                        <a:pt x="20" y="2"/>
                      </a:lnTo>
                      <a:lnTo>
                        <a:pt x="21" y="0"/>
                      </a:lnTo>
                      <a:lnTo>
                        <a:pt x="21" y="2"/>
                      </a:lnTo>
                      <a:lnTo>
                        <a:pt x="23" y="2"/>
                      </a:lnTo>
                      <a:lnTo>
                        <a:pt x="24" y="6"/>
                      </a:lnTo>
                      <a:lnTo>
                        <a:pt x="26" y="6"/>
                      </a:lnTo>
                      <a:lnTo>
                        <a:pt x="26" y="8"/>
                      </a:lnTo>
                      <a:lnTo>
                        <a:pt x="26" y="9"/>
                      </a:lnTo>
                      <a:lnTo>
                        <a:pt x="26"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Freeform 482"/>
                <p:cNvSpPr>
                  <a:spLocks/>
                </p:cNvSpPr>
                <p:nvPr/>
              </p:nvSpPr>
              <p:spPr bwMode="auto">
                <a:xfrm>
                  <a:off x="4683125" y="3894138"/>
                  <a:ext cx="101600" cy="42863"/>
                </a:xfrm>
                <a:custGeom>
                  <a:avLst/>
                  <a:gdLst>
                    <a:gd name="T0" fmla="*/ 59 w 64"/>
                    <a:gd name="T1" fmla="*/ 7 h 27"/>
                    <a:gd name="T2" fmla="*/ 56 w 64"/>
                    <a:gd name="T3" fmla="*/ 6 h 27"/>
                    <a:gd name="T4" fmla="*/ 48 w 64"/>
                    <a:gd name="T5" fmla="*/ 12 h 27"/>
                    <a:gd name="T6" fmla="*/ 48 w 64"/>
                    <a:gd name="T7" fmla="*/ 15 h 27"/>
                    <a:gd name="T8" fmla="*/ 51 w 64"/>
                    <a:gd name="T9" fmla="*/ 15 h 27"/>
                    <a:gd name="T10" fmla="*/ 55 w 64"/>
                    <a:gd name="T11" fmla="*/ 13 h 27"/>
                    <a:gd name="T12" fmla="*/ 51 w 64"/>
                    <a:gd name="T13" fmla="*/ 18 h 27"/>
                    <a:gd name="T14" fmla="*/ 45 w 64"/>
                    <a:gd name="T15" fmla="*/ 21 h 27"/>
                    <a:gd name="T16" fmla="*/ 44 w 64"/>
                    <a:gd name="T17" fmla="*/ 19 h 27"/>
                    <a:gd name="T18" fmla="*/ 41 w 64"/>
                    <a:gd name="T19" fmla="*/ 16 h 27"/>
                    <a:gd name="T20" fmla="*/ 39 w 64"/>
                    <a:gd name="T21" fmla="*/ 18 h 27"/>
                    <a:gd name="T22" fmla="*/ 24 w 64"/>
                    <a:gd name="T23" fmla="*/ 21 h 27"/>
                    <a:gd name="T24" fmla="*/ 18 w 64"/>
                    <a:gd name="T25" fmla="*/ 19 h 27"/>
                    <a:gd name="T26" fmla="*/ 6 w 64"/>
                    <a:gd name="T27" fmla="*/ 24 h 27"/>
                    <a:gd name="T28" fmla="*/ 0 w 64"/>
                    <a:gd name="T29" fmla="*/ 27 h 27"/>
                    <a:gd name="T30" fmla="*/ 5 w 64"/>
                    <a:gd name="T31" fmla="*/ 18 h 27"/>
                    <a:gd name="T32" fmla="*/ 14 w 64"/>
                    <a:gd name="T33" fmla="*/ 16 h 27"/>
                    <a:gd name="T34" fmla="*/ 23 w 64"/>
                    <a:gd name="T35" fmla="*/ 15 h 27"/>
                    <a:gd name="T36" fmla="*/ 26 w 64"/>
                    <a:gd name="T37" fmla="*/ 13 h 27"/>
                    <a:gd name="T38" fmla="*/ 21 w 64"/>
                    <a:gd name="T39" fmla="*/ 9 h 27"/>
                    <a:gd name="T40" fmla="*/ 27 w 64"/>
                    <a:gd name="T41" fmla="*/ 1 h 27"/>
                    <a:gd name="T42" fmla="*/ 36 w 64"/>
                    <a:gd name="T43" fmla="*/ 4 h 27"/>
                    <a:gd name="T44" fmla="*/ 36 w 64"/>
                    <a:gd name="T45" fmla="*/ 9 h 27"/>
                    <a:gd name="T46" fmla="*/ 36 w 64"/>
                    <a:gd name="T47" fmla="*/ 10 h 27"/>
                    <a:gd name="T48" fmla="*/ 39 w 64"/>
                    <a:gd name="T49" fmla="*/ 10 h 27"/>
                    <a:gd name="T50" fmla="*/ 41 w 64"/>
                    <a:gd name="T51" fmla="*/ 6 h 27"/>
                    <a:gd name="T52" fmla="*/ 42 w 64"/>
                    <a:gd name="T53" fmla="*/ 0 h 27"/>
                    <a:gd name="T54" fmla="*/ 45 w 64"/>
                    <a:gd name="T55" fmla="*/ 1 h 27"/>
                    <a:gd name="T56" fmla="*/ 45 w 64"/>
                    <a:gd name="T57" fmla="*/ 4 h 27"/>
                    <a:gd name="T58" fmla="*/ 48 w 64"/>
                    <a:gd name="T59" fmla="*/ 6 h 27"/>
                    <a:gd name="T60" fmla="*/ 62 w 64"/>
                    <a:gd name="T61" fmla="*/ 0 h 27"/>
                    <a:gd name="T62" fmla="*/ 64 w 64"/>
                    <a:gd name="T63" fmla="*/ 1 h 27"/>
                    <a:gd name="T64" fmla="*/ 61 w 64"/>
                    <a:gd name="T6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27">
                      <a:moveTo>
                        <a:pt x="61" y="6"/>
                      </a:moveTo>
                      <a:lnTo>
                        <a:pt x="59" y="7"/>
                      </a:lnTo>
                      <a:lnTo>
                        <a:pt x="58" y="7"/>
                      </a:lnTo>
                      <a:lnTo>
                        <a:pt x="56" y="6"/>
                      </a:lnTo>
                      <a:lnTo>
                        <a:pt x="55" y="6"/>
                      </a:lnTo>
                      <a:lnTo>
                        <a:pt x="48" y="12"/>
                      </a:lnTo>
                      <a:lnTo>
                        <a:pt x="48" y="13"/>
                      </a:lnTo>
                      <a:lnTo>
                        <a:pt x="48" y="15"/>
                      </a:lnTo>
                      <a:lnTo>
                        <a:pt x="50" y="16"/>
                      </a:lnTo>
                      <a:lnTo>
                        <a:pt x="51" y="15"/>
                      </a:lnTo>
                      <a:lnTo>
                        <a:pt x="53" y="13"/>
                      </a:lnTo>
                      <a:lnTo>
                        <a:pt x="55" y="13"/>
                      </a:lnTo>
                      <a:lnTo>
                        <a:pt x="56" y="15"/>
                      </a:lnTo>
                      <a:lnTo>
                        <a:pt x="51" y="18"/>
                      </a:lnTo>
                      <a:lnTo>
                        <a:pt x="50" y="19"/>
                      </a:lnTo>
                      <a:lnTo>
                        <a:pt x="45" y="21"/>
                      </a:lnTo>
                      <a:lnTo>
                        <a:pt x="44" y="21"/>
                      </a:lnTo>
                      <a:lnTo>
                        <a:pt x="44" y="19"/>
                      </a:lnTo>
                      <a:lnTo>
                        <a:pt x="44" y="18"/>
                      </a:lnTo>
                      <a:lnTo>
                        <a:pt x="41" y="16"/>
                      </a:lnTo>
                      <a:lnTo>
                        <a:pt x="39" y="16"/>
                      </a:lnTo>
                      <a:lnTo>
                        <a:pt x="39" y="18"/>
                      </a:lnTo>
                      <a:lnTo>
                        <a:pt x="36" y="19"/>
                      </a:lnTo>
                      <a:lnTo>
                        <a:pt x="24" y="21"/>
                      </a:lnTo>
                      <a:lnTo>
                        <a:pt x="21" y="21"/>
                      </a:lnTo>
                      <a:lnTo>
                        <a:pt x="18" y="19"/>
                      </a:lnTo>
                      <a:lnTo>
                        <a:pt x="8" y="22"/>
                      </a:lnTo>
                      <a:lnTo>
                        <a:pt x="6" y="24"/>
                      </a:lnTo>
                      <a:lnTo>
                        <a:pt x="2" y="27"/>
                      </a:lnTo>
                      <a:lnTo>
                        <a:pt x="0" y="27"/>
                      </a:lnTo>
                      <a:lnTo>
                        <a:pt x="2" y="21"/>
                      </a:lnTo>
                      <a:lnTo>
                        <a:pt x="5" y="18"/>
                      </a:lnTo>
                      <a:lnTo>
                        <a:pt x="8" y="18"/>
                      </a:lnTo>
                      <a:lnTo>
                        <a:pt x="14" y="16"/>
                      </a:lnTo>
                      <a:lnTo>
                        <a:pt x="20" y="15"/>
                      </a:lnTo>
                      <a:lnTo>
                        <a:pt x="23" y="15"/>
                      </a:lnTo>
                      <a:lnTo>
                        <a:pt x="26" y="16"/>
                      </a:lnTo>
                      <a:lnTo>
                        <a:pt x="26" y="13"/>
                      </a:lnTo>
                      <a:lnTo>
                        <a:pt x="23" y="12"/>
                      </a:lnTo>
                      <a:lnTo>
                        <a:pt x="21" y="9"/>
                      </a:lnTo>
                      <a:lnTo>
                        <a:pt x="26" y="1"/>
                      </a:lnTo>
                      <a:lnTo>
                        <a:pt x="27" y="1"/>
                      </a:lnTo>
                      <a:lnTo>
                        <a:pt x="36" y="1"/>
                      </a:lnTo>
                      <a:lnTo>
                        <a:pt x="36" y="4"/>
                      </a:lnTo>
                      <a:lnTo>
                        <a:pt x="36" y="6"/>
                      </a:lnTo>
                      <a:lnTo>
                        <a:pt x="36" y="9"/>
                      </a:lnTo>
                      <a:lnTo>
                        <a:pt x="35" y="9"/>
                      </a:lnTo>
                      <a:lnTo>
                        <a:pt x="36" y="10"/>
                      </a:lnTo>
                      <a:lnTo>
                        <a:pt x="38" y="10"/>
                      </a:lnTo>
                      <a:lnTo>
                        <a:pt x="39" y="10"/>
                      </a:lnTo>
                      <a:lnTo>
                        <a:pt x="39" y="9"/>
                      </a:lnTo>
                      <a:lnTo>
                        <a:pt x="41" y="6"/>
                      </a:lnTo>
                      <a:lnTo>
                        <a:pt x="42" y="1"/>
                      </a:lnTo>
                      <a:lnTo>
                        <a:pt x="42" y="0"/>
                      </a:lnTo>
                      <a:lnTo>
                        <a:pt x="44" y="0"/>
                      </a:lnTo>
                      <a:lnTo>
                        <a:pt x="45" y="1"/>
                      </a:lnTo>
                      <a:lnTo>
                        <a:pt x="45" y="3"/>
                      </a:lnTo>
                      <a:lnTo>
                        <a:pt x="45" y="4"/>
                      </a:lnTo>
                      <a:lnTo>
                        <a:pt x="45" y="6"/>
                      </a:lnTo>
                      <a:lnTo>
                        <a:pt x="48" y="6"/>
                      </a:lnTo>
                      <a:lnTo>
                        <a:pt x="53" y="4"/>
                      </a:lnTo>
                      <a:lnTo>
                        <a:pt x="62" y="0"/>
                      </a:lnTo>
                      <a:lnTo>
                        <a:pt x="64" y="0"/>
                      </a:lnTo>
                      <a:lnTo>
                        <a:pt x="64" y="1"/>
                      </a:lnTo>
                      <a:lnTo>
                        <a:pt x="62" y="4"/>
                      </a:lnTo>
                      <a:lnTo>
                        <a:pt x="61"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Freeform 483"/>
                <p:cNvSpPr>
                  <a:spLocks/>
                </p:cNvSpPr>
                <p:nvPr/>
              </p:nvSpPr>
              <p:spPr bwMode="auto">
                <a:xfrm>
                  <a:off x="4664075" y="3795713"/>
                  <a:ext cx="85725" cy="66675"/>
                </a:xfrm>
                <a:custGeom>
                  <a:avLst/>
                  <a:gdLst>
                    <a:gd name="T0" fmla="*/ 32 w 54"/>
                    <a:gd name="T1" fmla="*/ 12 h 42"/>
                    <a:gd name="T2" fmla="*/ 42 w 54"/>
                    <a:gd name="T3" fmla="*/ 12 h 42"/>
                    <a:gd name="T4" fmla="*/ 44 w 54"/>
                    <a:gd name="T5" fmla="*/ 16 h 42"/>
                    <a:gd name="T6" fmla="*/ 42 w 54"/>
                    <a:gd name="T7" fmla="*/ 18 h 42"/>
                    <a:gd name="T8" fmla="*/ 47 w 54"/>
                    <a:gd name="T9" fmla="*/ 25 h 42"/>
                    <a:gd name="T10" fmla="*/ 53 w 54"/>
                    <a:gd name="T11" fmla="*/ 27 h 42"/>
                    <a:gd name="T12" fmla="*/ 53 w 54"/>
                    <a:gd name="T13" fmla="*/ 30 h 42"/>
                    <a:gd name="T14" fmla="*/ 50 w 54"/>
                    <a:gd name="T15" fmla="*/ 36 h 42"/>
                    <a:gd name="T16" fmla="*/ 42 w 54"/>
                    <a:gd name="T17" fmla="*/ 39 h 42"/>
                    <a:gd name="T18" fmla="*/ 42 w 54"/>
                    <a:gd name="T19" fmla="*/ 36 h 42"/>
                    <a:gd name="T20" fmla="*/ 42 w 54"/>
                    <a:gd name="T21" fmla="*/ 33 h 42"/>
                    <a:gd name="T22" fmla="*/ 39 w 54"/>
                    <a:gd name="T23" fmla="*/ 28 h 42"/>
                    <a:gd name="T24" fmla="*/ 38 w 54"/>
                    <a:gd name="T25" fmla="*/ 27 h 42"/>
                    <a:gd name="T26" fmla="*/ 38 w 54"/>
                    <a:gd name="T27" fmla="*/ 22 h 42"/>
                    <a:gd name="T28" fmla="*/ 39 w 54"/>
                    <a:gd name="T29" fmla="*/ 19 h 42"/>
                    <a:gd name="T30" fmla="*/ 33 w 54"/>
                    <a:gd name="T31" fmla="*/ 19 h 42"/>
                    <a:gd name="T32" fmla="*/ 30 w 54"/>
                    <a:gd name="T33" fmla="*/ 25 h 42"/>
                    <a:gd name="T34" fmla="*/ 32 w 54"/>
                    <a:gd name="T35" fmla="*/ 28 h 42"/>
                    <a:gd name="T36" fmla="*/ 27 w 54"/>
                    <a:gd name="T37" fmla="*/ 39 h 42"/>
                    <a:gd name="T38" fmla="*/ 20 w 54"/>
                    <a:gd name="T39" fmla="*/ 42 h 42"/>
                    <a:gd name="T40" fmla="*/ 14 w 54"/>
                    <a:gd name="T41" fmla="*/ 30 h 42"/>
                    <a:gd name="T42" fmla="*/ 17 w 54"/>
                    <a:gd name="T43" fmla="*/ 24 h 42"/>
                    <a:gd name="T44" fmla="*/ 9 w 54"/>
                    <a:gd name="T45" fmla="*/ 22 h 42"/>
                    <a:gd name="T46" fmla="*/ 3 w 54"/>
                    <a:gd name="T47" fmla="*/ 27 h 42"/>
                    <a:gd name="T48" fmla="*/ 0 w 54"/>
                    <a:gd name="T49" fmla="*/ 27 h 42"/>
                    <a:gd name="T50" fmla="*/ 4 w 54"/>
                    <a:gd name="T51" fmla="*/ 24 h 42"/>
                    <a:gd name="T52" fmla="*/ 6 w 54"/>
                    <a:gd name="T53" fmla="*/ 19 h 42"/>
                    <a:gd name="T54" fmla="*/ 15 w 54"/>
                    <a:gd name="T55" fmla="*/ 7 h 42"/>
                    <a:gd name="T56" fmla="*/ 21 w 54"/>
                    <a:gd name="T57" fmla="*/ 1 h 42"/>
                    <a:gd name="T58" fmla="*/ 29 w 54"/>
                    <a:gd name="T59" fmla="*/ 0 h 42"/>
                    <a:gd name="T60" fmla="*/ 36 w 54"/>
                    <a:gd name="T61" fmla="*/ 4 h 42"/>
                    <a:gd name="T62" fmla="*/ 38 w 54"/>
                    <a:gd name="T63" fmla="*/ 7 h 42"/>
                    <a:gd name="T64" fmla="*/ 35 w 54"/>
                    <a:gd name="T65"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2">
                      <a:moveTo>
                        <a:pt x="35" y="10"/>
                      </a:moveTo>
                      <a:lnTo>
                        <a:pt x="32" y="12"/>
                      </a:lnTo>
                      <a:lnTo>
                        <a:pt x="35" y="13"/>
                      </a:lnTo>
                      <a:lnTo>
                        <a:pt x="42" y="12"/>
                      </a:lnTo>
                      <a:lnTo>
                        <a:pt x="44" y="13"/>
                      </a:lnTo>
                      <a:lnTo>
                        <a:pt x="44" y="16"/>
                      </a:lnTo>
                      <a:lnTo>
                        <a:pt x="42" y="16"/>
                      </a:lnTo>
                      <a:lnTo>
                        <a:pt x="42" y="18"/>
                      </a:lnTo>
                      <a:lnTo>
                        <a:pt x="45" y="25"/>
                      </a:lnTo>
                      <a:lnTo>
                        <a:pt x="47" y="25"/>
                      </a:lnTo>
                      <a:lnTo>
                        <a:pt x="48" y="25"/>
                      </a:lnTo>
                      <a:lnTo>
                        <a:pt x="53" y="27"/>
                      </a:lnTo>
                      <a:lnTo>
                        <a:pt x="54" y="28"/>
                      </a:lnTo>
                      <a:lnTo>
                        <a:pt x="53" y="30"/>
                      </a:lnTo>
                      <a:lnTo>
                        <a:pt x="53" y="31"/>
                      </a:lnTo>
                      <a:lnTo>
                        <a:pt x="50" y="36"/>
                      </a:lnTo>
                      <a:lnTo>
                        <a:pt x="44" y="39"/>
                      </a:lnTo>
                      <a:lnTo>
                        <a:pt x="42" y="39"/>
                      </a:lnTo>
                      <a:lnTo>
                        <a:pt x="41" y="38"/>
                      </a:lnTo>
                      <a:lnTo>
                        <a:pt x="42" y="36"/>
                      </a:lnTo>
                      <a:lnTo>
                        <a:pt x="42" y="34"/>
                      </a:lnTo>
                      <a:lnTo>
                        <a:pt x="42" y="33"/>
                      </a:lnTo>
                      <a:lnTo>
                        <a:pt x="41" y="28"/>
                      </a:lnTo>
                      <a:lnTo>
                        <a:pt x="39" y="28"/>
                      </a:lnTo>
                      <a:lnTo>
                        <a:pt x="38" y="28"/>
                      </a:lnTo>
                      <a:lnTo>
                        <a:pt x="38" y="27"/>
                      </a:lnTo>
                      <a:lnTo>
                        <a:pt x="38" y="24"/>
                      </a:lnTo>
                      <a:lnTo>
                        <a:pt x="38" y="22"/>
                      </a:lnTo>
                      <a:lnTo>
                        <a:pt x="39" y="22"/>
                      </a:lnTo>
                      <a:lnTo>
                        <a:pt x="39" y="19"/>
                      </a:lnTo>
                      <a:lnTo>
                        <a:pt x="36" y="18"/>
                      </a:lnTo>
                      <a:lnTo>
                        <a:pt x="33" y="19"/>
                      </a:lnTo>
                      <a:lnTo>
                        <a:pt x="33" y="21"/>
                      </a:lnTo>
                      <a:lnTo>
                        <a:pt x="30" y="25"/>
                      </a:lnTo>
                      <a:lnTo>
                        <a:pt x="30" y="27"/>
                      </a:lnTo>
                      <a:lnTo>
                        <a:pt x="32" y="28"/>
                      </a:lnTo>
                      <a:lnTo>
                        <a:pt x="27" y="38"/>
                      </a:lnTo>
                      <a:lnTo>
                        <a:pt x="27" y="39"/>
                      </a:lnTo>
                      <a:lnTo>
                        <a:pt x="24" y="41"/>
                      </a:lnTo>
                      <a:lnTo>
                        <a:pt x="20" y="42"/>
                      </a:lnTo>
                      <a:lnTo>
                        <a:pt x="14" y="31"/>
                      </a:lnTo>
                      <a:lnTo>
                        <a:pt x="14" y="30"/>
                      </a:lnTo>
                      <a:lnTo>
                        <a:pt x="15" y="25"/>
                      </a:lnTo>
                      <a:lnTo>
                        <a:pt x="17" y="24"/>
                      </a:lnTo>
                      <a:lnTo>
                        <a:pt x="10" y="22"/>
                      </a:lnTo>
                      <a:lnTo>
                        <a:pt x="9" y="22"/>
                      </a:lnTo>
                      <a:lnTo>
                        <a:pt x="9" y="24"/>
                      </a:lnTo>
                      <a:lnTo>
                        <a:pt x="3" y="27"/>
                      </a:lnTo>
                      <a:lnTo>
                        <a:pt x="1" y="27"/>
                      </a:lnTo>
                      <a:lnTo>
                        <a:pt x="0" y="27"/>
                      </a:lnTo>
                      <a:lnTo>
                        <a:pt x="1" y="25"/>
                      </a:lnTo>
                      <a:lnTo>
                        <a:pt x="4" y="24"/>
                      </a:lnTo>
                      <a:lnTo>
                        <a:pt x="6" y="22"/>
                      </a:lnTo>
                      <a:lnTo>
                        <a:pt x="6" y="19"/>
                      </a:lnTo>
                      <a:lnTo>
                        <a:pt x="7" y="16"/>
                      </a:lnTo>
                      <a:lnTo>
                        <a:pt x="15" y="7"/>
                      </a:lnTo>
                      <a:lnTo>
                        <a:pt x="17" y="3"/>
                      </a:lnTo>
                      <a:lnTo>
                        <a:pt x="21" y="1"/>
                      </a:lnTo>
                      <a:lnTo>
                        <a:pt x="27" y="0"/>
                      </a:lnTo>
                      <a:lnTo>
                        <a:pt x="29" y="0"/>
                      </a:lnTo>
                      <a:lnTo>
                        <a:pt x="35" y="3"/>
                      </a:lnTo>
                      <a:lnTo>
                        <a:pt x="36" y="4"/>
                      </a:lnTo>
                      <a:lnTo>
                        <a:pt x="36" y="6"/>
                      </a:lnTo>
                      <a:lnTo>
                        <a:pt x="38" y="7"/>
                      </a:lnTo>
                      <a:lnTo>
                        <a:pt x="36" y="9"/>
                      </a:lnTo>
                      <a:lnTo>
                        <a:pt x="35" y="1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Freeform 484"/>
                <p:cNvSpPr>
                  <a:spLocks/>
                </p:cNvSpPr>
                <p:nvPr/>
              </p:nvSpPr>
              <p:spPr bwMode="auto">
                <a:xfrm>
                  <a:off x="7902575" y="5876925"/>
                  <a:ext cx="33338" cy="66675"/>
                </a:xfrm>
                <a:custGeom>
                  <a:avLst/>
                  <a:gdLst>
                    <a:gd name="T0" fmla="*/ 9 w 21"/>
                    <a:gd name="T1" fmla="*/ 35 h 42"/>
                    <a:gd name="T2" fmla="*/ 3 w 21"/>
                    <a:gd name="T3" fmla="*/ 42 h 42"/>
                    <a:gd name="T4" fmla="*/ 1 w 21"/>
                    <a:gd name="T5" fmla="*/ 36 h 42"/>
                    <a:gd name="T6" fmla="*/ 0 w 21"/>
                    <a:gd name="T7" fmla="*/ 32 h 42"/>
                    <a:gd name="T8" fmla="*/ 0 w 21"/>
                    <a:gd name="T9" fmla="*/ 30 h 42"/>
                    <a:gd name="T10" fmla="*/ 3 w 21"/>
                    <a:gd name="T11" fmla="*/ 19 h 42"/>
                    <a:gd name="T12" fmla="*/ 3 w 21"/>
                    <a:gd name="T13" fmla="*/ 16 h 42"/>
                    <a:gd name="T14" fmla="*/ 7 w 21"/>
                    <a:gd name="T15" fmla="*/ 7 h 42"/>
                    <a:gd name="T16" fmla="*/ 12 w 21"/>
                    <a:gd name="T17" fmla="*/ 0 h 42"/>
                    <a:gd name="T18" fmla="*/ 13 w 21"/>
                    <a:gd name="T19" fmla="*/ 0 h 42"/>
                    <a:gd name="T20" fmla="*/ 15 w 21"/>
                    <a:gd name="T21" fmla="*/ 1 h 42"/>
                    <a:gd name="T22" fmla="*/ 15 w 21"/>
                    <a:gd name="T23" fmla="*/ 3 h 42"/>
                    <a:gd name="T24" fmla="*/ 15 w 21"/>
                    <a:gd name="T25" fmla="*/ 4 h 42"/>
                    <a:gd name="T26" fmla="*/ 16 w 21"/>
                    <a:gd name="T27" fmla="*/ 7 h 42"/>
                    <a:gd name="T28" fmla="*/ 18 w 21"/>
                    <a:gd name="T29" fmla="*/ 13 h 42"/>
                    <a:gd name="T30" fmla="*/ 19 w 21"/>
                    <a:gd name="T31" fmla="*/ 16 h 42"/>
                    <a:gd name="T32" fmla="*/ 21 w 21"/>
                    <a:gd name="T33" fmla="*/ 18 h 42"/>
                    <a:gd name="T34" fmla="*/ 21 w 21"/>
                    <a:gd name="T35" fmla="*/ 23 h 42"/>
                    <a:gd name="T36" fmla="*/ 19 w 21"/>
                    <a:gd name="T37" fmla="*/ 24 h 42"/>
                    <a:gd name="T38" fmla="*/ 16 w 21"/>
                    <a:gd name="T39" fmla="*/ 24 h 42"/>
                    <a:gd name="T40" fmla="*/ 12 w 21"/>
                    <a:gd name="T41" fmla="*/ 32 h 42"/>
                    <a:gd name="T42" fmla="*/ 9 w 21"/>
                    <a:gd name="T43"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42">
                      <a:moveTo>
                        <a:pt x="9" y="35"/>
                      </a:moveTo>
                      <a:lnTo>
                        <a:pt x="3" y="42"/>
                      </a:lnTo>
                      <a:lnTo>
                        <a:pt x="1" y="36"/>
                      </a:lnTo>
                      <a:lnTo>
                        <a:pt x="0" y="32"/>
                      </a:lnTo>
                      <a:lnTo>
                        <a:pt x="0" y="30"/>
                      </a:lnTo>
                      <a:lnTo>
                        <a:pt x="3" y="19"/>
                      </a:lnTo>
                      <a:lnTo>
                        <a:pt x="3" y="16"/>
                      </a:lnTo>
                      <a:lnTo>
                        <a:pt x="7" y="7"/>
                      </a:lnTo>
                      <a:lnTo>
                        <a:pt x="12" y="0"/>
                      </a:lnTo>
                      <a:lnTo>
                        <a:pt x="13" y="0"/>
                      </a:lnTo>
                      <a:lnTo>
                        <a:pt x="15" y="1"/>
                      </a:lnTo>
                      <a:lnTo>
                        <a:pt x="15" y="3"/>
                      </a:lnTo>
                      <a:lnTo>
                        <a:pt x="15" y="4"/>
                      </a:lnTo>
                      <a:lnTo>
                        <a:pt x="16" y="7"/>
                      </a:lnTo>
                      <a:lnTo>
                        <a:pt x="18" y="13"/>
                      </a:lnTo>
                      <a:lnTo>
                        <a:pt x="19" y="16"/>
                      </a:lnTo>
                      <a:lnTo>
                        <a:pt x="21" y="18"/>
                      </a:lnTo>
                      <a:lnTo>
                        <a:pt x="21" y="23"/>
                      </a:lnTo>
                      <a:lnTo>
                        <a:pt x="19" y="24"/>
                      </a:lnTo>
                      <a:lnTo>
                        <a:pt x="16" y="24"/>
                      </a:lnTo>
                      <a:lnTo>
                        <a:pt x="12" y="32"/>
                      </a:lnTo>
                      <a:lnTo>
                        <a:pt x="9" y="3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Freeform 485"/>
                <p:cNvSpPr>
                  <a:spLocks/>
                </p:cNvSpPr>
                <p:nvPr/>
              </p:nvSpPr>
              <p:spPr bwMode="auto">
                <a:xfrm>
                  <a:off x="4754563" y="3825875"/>
                  <a:ext cx="26988" cy="30163"/>
                </a:xfrm>
                <a:custGeom>
                  <a:avLst/>
                  <a:gdLst>
                    <a:gd name="T0" fmla="*/ 17 w 17"/>
                    <a:gd name="T1" fmla="*/ 11 h 19"/>
                    <a:gd name="T2" fmla="*/ 11 w 17"/>
                    <a:gd name="T3" fmla="*/ 17 h 19"/>
                    <a:gd name="T4" fmla="*/ 10 w 17"/>
                    <a:gd name="T5" fmla="*/ 19 h 19"/>
                    <a:gd name="T6" fmla="*/ 10 w 17"/>
                    <a:gd name="T7" fmla="*/ 17 h 19"/>
                    <a:gd name="T8" fmla="*/ 8 w 17"/>
                    <a:gd name="T9" fmla="*/ 12 h 19"/>
                    <a:gd name="T10" fmla="*/ 3 w 17"/>
                    <a:gd name="T11" fmla="*/ 8 h 19"/>
                    <a:gd name="T12" fmla="*/ 2 w 17"/>
                    <a:gd name="T13" fmla="*/ 6 h 19"/>
                    <a:gd name="T14" fmla="*/ 0 w 17"/>
                    <a:gd name="T15" fmla="*/ 6 h 19"/>
                    <a:gd name="T16" fmla="*/ 2 w 17"/>
                    <a:gd name="T17" fmla="*/ 3 h 19"/>
                    <a:gd name="T18" fmla="*/ 2 w 17"/>
                    <a:gd name="T19" fmla="*/ 2 h 19"/>
                    <a:gd name="T20" fmla="*/ 5 w 17"/>
                    <a:gd name="T21" fmla="*/ 0 h 19"/>
                    <a:gd name="T22" fmla="*/ 11 w 17"/>
                    <a:gd name="T23" fmla="*/ 2 h 19"/>
                    <a:gd name="T24" fmla="*/ 13 w 17"/>
                    <a:gd name="T25" fmla="*/ 5 h 19"/>
                    <a:gd name="T26" fmla="*/ 14 w 17"/>
                    <a:gd name="T27" fmla="*/ 6 h 19"/>
                    <a:gd name="T28" fmla="*/ 17 w 17"/>
                    <a:gd name="T2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9">
                      <a:moveTo>
                        <a:pt x="17" y="11"/>
                      </a:moveTo>
                      <a:lnTo>
                        <a:pt x="11" y="17"/>
                      </a:lnTo>
                      <a:lnTo>
                        <a:pt x="10" y="19"/>
                      </a:lnTo>
                      <a:lnTo>
                        <a:pt x="10" y="17"/>
                      </a:lnTo>
                      <a:lnTo>
                        <a:pt x="8" y="12"/>
                      </a:lnTo>
                      <a:lnTo>
                        <a:pt x="3" y="8"/>
                      </a:lnTo>
                      <a:lnTo>
                        <a:pt x="2" y="6"/>
                      </a:lnTo>
                      <a:lnTo>
                        <a:pt x="0" y="6"/>
                      </a:lnTo>
                      <a:lnTo>
                        <a:pt x="2" y="3"/>
                      </a:lnTo>
                      <a:lnTo>
                        <a:pt x="2" y="2"/>
                      </a:lnTo>
                      <a:lnTo>
                        <a:pt x="5" y="0"/>
                      </a:lnTo>
                      <a:lnTo>
                        <a:pt x="11" y="2"/>
                      </a:lnTo>
                      <a:lnTo>
                        <a:pt x="13" y="5"/>
                      </a:lnTo>
                      <a:lnTo>
                        <a:pt x="14" y="6"/>
                      </a:lnTo>
                      <a:lnTo>
                        <a:pt x="17" y="1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Freeform 486"/>
                <p:cNvSpPr>
                  <a:spLocks/>
                </p:cNvSpPr>
                <p:nvPr/>
              </p:nvSpPr>
              <p:spPr bwMode="auto">
                <a:xfrm>
                  <a:off x="7688263" y="5745163"/>
                  <a:ext cx="69850" cy="73025"/>
                </a:xfrm>
                <a:custGeom>
                  <a:avLst/>
                  <a:gdLst>
                    <a:gd name="T0" fmla="*/ 44 w 44"/>
                    <a:gd name="T1" fmla="*/ 21 h 46"/>
                    <a:gd name="T2" fmla="*/ 42 w 44"/>
                    <a:gd name="T3" fmla="*/ 22 h 46"/>
                    <a:gd name="T4" fmla="*/ 39 w 44"/>
                    <a:gd name="T5" fmla="*/ 25 h 46"/>
                    <a:gd name="T6" fmla="*/ 33 w 44"/>
                    <a:gd name="T7" fmla="*/ 27 h 46"/>
                    <a:gd name="T8" fmla="*/ 33 w 44"/>
                    <a:gd name="T9" fmla="*/ 25 h 46"/>
                    <a:gd name="T10" fmla="*/ 32 w 44"/>
                    <a:gd name="T11" fmla="*/ 24 h 46"/>
                    <a:gd name="T12" fmla="*/ 29 w 44"/>
                    <a:gd name="T13" fmla="*/ 22 h 46"/>
                    <a:gd name="T14" fmla="*/ 24 w 44"/>
                    <a:gd name="T15" fmla="*/ 25 h 46"/>
                    <a:gd name="T16" fmla="*/ 24 w 44"/>
                    <a:gd name="T17" fmla="*/ 27 h 46"/>
                    <a:gd name="T18" fmla="*/ 27 w 44"/>
                    <a:gd name="T19" fmla="*/ 28 h 46"/>
                    <a:gd name="T20" fmla="*/ 27 w 44"/>
                    <a:gd name="T21" fmla="*/ 30 h 46"/>
                    <a:gd name="T22" fmla="*/ 27 w 44"/>
                    <a:gd name="T23" fmla="*/ 31 h 46"/>
                    <a:gd name="T24" fmla="*/ 24 w 44"/>
                    <a:gd name="T25" fmla="*/ 34 h 46"/>
                    <a:gd name="T26" fmla="*/ 23 w 44"/>
                    <a:gd name="T27" fmla="*/ 33 h 46"/>
                    <a:gd name="T28" fmla="*/ 18 w 44"/>
                    <a:gd name="T29" fmla="*/ 33 h 46"/>
                    <a:gd name="T30" fmla="*/ 9 w 44"/>
                    <a:gd name="T31" fmla="*/ 36 h 46"/>
                    <a:gd name="T32" fmla="*/ 6 w 44"/>
                    <a:gd name="T33" fmla="*/ 40 h 46"/>
                    <a:gd name="T34" fmla="*/ 4 w 44"/>
                    <a:gd name="T35" fmla="*/ 43 h 46"/>
                    <a:gd name="T36" fmla="*/ 1 w 44"/>
                    <a:gd name="T37" fmla="*/ 46 h 46"/>
                    <a:gd name="T38" fmla="*/ 0 w 44"/>
                    <a:gd name="T39" fmla="*/ 46 h 46"/>
                    <a:gd name="T40" fmla="*/ 0 w 44"/>
                    <a:gd name="T41" fmla="*/ 45 h 46"/>
                    <a:gd name="T42" fmla="*/ 0 w 44"/>
                    <a:gd name="T43" fmla="*/ 36 h 46"/>
                    <a:gd name="T44" fmla="*/ 0 w 44"/>
                    <a:gd name="T45" fmla="*/ 34 h 46"/>
                    <a:gd name="T46" fmla="*/ 0 w 44"/>
                    <a:gd name="T47" fmla="*/ 33 h 46"/>
                    <a:gd name="T48" fmla="*/ 1 w 44"/>
                    <a:gd name="T49" fmla="*/ 33 h 46"/>
                    <a:gd name="T50" fmla="*/ 4 w 44"/>
                    <a:gd name="T51" fmla="*/ 31 h 46"/>
                    <a:gd name="T52" fmla="*/ 7 w 44"/>
                    <a:gd name="T53" fmla="*/ 30 h 46"/>
                    <a:gd name="T54" fmla="*/ 10 w 44"/>
                    <a:gd name="T55" fmla="*/ 25 h 46"/>
                    <a:gd name="T56" fmla="*/ 10 w 44"/>
                    <a:gd name="T57" fmla="*/ 21 h 46"/>
                    <a:gd name="T58" fmla="*/ 6 w 44"/>
                    <a:gd name="T59" fmla="*/ 12 h 46"/>
                    <a:gd name="T60" fmla="*/ 4 w 44"/>
                    <a:gd name="T61" fmla="*/ 12 h 46"/>
                    <a:gd name="T62" fmla="*/ 3 w 44"/>
                    <a:gd name="T63" fmla="*/ 10 h 46"/>
                    <a:gd name="T64" fmla="*/ 1 w 44"/>
                    <a:gd name="T65" fmla="*/ 12 h 46"/>
                    <a:gd name="T66" fmla="*/ 9 w 44"/>
                    <a:gd name="T67" fmla="*/ 3 h 46"/>
                    <a:gd name="T68" fmla="*/ 9 w 44"/>
                    <a:gd name="T69" fmla="*/ 1 h 46"/>
                    <a:gd name="T70" fmla="*/ 12 w 44"/>
                    <a:gd name="T71" fmla="*/ 0 h 46"/>
                    <a:gd name="T72" fmla="*/ 20 w 44"/>
                    <a:gd name="T73" fmla="*/ 6 h 46"/>
                    <a:gd name="T74" fmla="*/ 21 w 44"/>
                    <a:gd name="T75" fmla="*/ 7 h 46"/>
                    <a:gd name="T76" fmla="*/ 21 w 44"/>
                    <a:gd name="T77" fmla="*/ 9 h 46"/>
                    <a:gd name="T78" fmla="*/ 20 w 44"/>
                    <a:gd name="T79" fmla="*/ 12 h 46"/>
                    <a:gd name="T80" fmla="*/ 18 w 44"/>
                    <a:gd name="T81" fmla="*/ 12 h 46"/>
                    <a:gd name="T82" fmla="*/ 16 w 44"/>
                    <a:gd name="T83" fmla="*/ 13 h 46"/>
                    <a:gd name="T84" fmla="*/ 16 w 44"/>
                    <a:gd name="T85" fmla="*/ 12 h 46"/>
                    <a:gd name="T86" fmla="*/ 15 w 44"/>
                    <a:gd name="T87" fmla="*/ 12 h 46"/>
                    <a:gd name="T88" fmla="*/ 13 w 44"/>
                    <a:gd name="T89" fmla="*/ 15 h 46"/>
                    <a:gd name="T90" fmla="*/ 12 w 44"/>
                    <a:gd name="T91" fmla="*/ 16 h 46"/>
                    <a:gd name="T92" fmla="*/ 13 w 44"/>
                    <a:gd name="T93" fmla="*/ 18 h 46"/>
                    <a:gd name="T94" fmla="*/ 18 w 44"/>
                    <a:gd name="T95" fmla="*/ 18 h 46"/>
                    <a:gd name="T96" fmla="*/ 21 w 44"/>
                    <a:gd name="T97" fmla="*/ 15 h 46"/>
                    <a:gd name="T98" fmla="*/ 23 w 44"/>
                    <a:gd name="T99" fmla="*/ 13 h 46"/>
                    <a:gd name="T100" fmla="*/ 26 w 44"/>
                    <a:gd name="T101" fmla="*/ 12 h 46"/>
                    <a:gd name="T102" fmla="*/ 27 w 44"/>
                    <a:gd name="T103" fmla="*/ 15 h 46"/>
                    <a:gd name="T104" fmla="*/ 32 w 44"/>
                    <a:gd name="T105" fmla="*/ 15 h 46"/>
                    <a:gd name="T106" fmla="*/ 32 w 44"/>
                    <a:gd name="T107" fmla="*/ 13 h 46"/>
                    <a:gd name="T108" fmla="*/ 33 w 44"/>
                    <a:gd name="T109" fmla="*/ 10 h 46"/>
                    <a:gd name="T110" fmla="*/ 35 w 44"/>
                    <a:gd name="T111" fmla="*/ 10 h 46"/>
                    <a:gd name="T112" fmla="*/ 36 w 44"/>
                    <a:gd name="T113" fmla="*/ 10 h 46"/>
                    <a:gd name="T114" fmla="*/ 42 w 44"/>
                    <a:gd name="T115" fmla="*/ 12 h 46"/>
                    <a:gd name="T116" fmla="*/ 42 w 44"/>
                    <a:gd name="T117" fmla="*/ 16 h 46"/>
                    <a:gd name="T118" fmla="*/ 44 w 44"/>
                    <a:gd name="T119" fmla="*/ 18 h 46"/>
                    <a:gd name="T120" fmla="*/ 44 w 44"/>
                    <a:gd name="T121" fmla="*/ 19 h 46"/>
                    <a:gd name="T122" fmla="*/ 44 w 44"/>
                    <a:gd name="T123"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46">
                      <a:moveTo>
                        <a:pt x="44" y="21"/>
                      </a:moveTo>
                      <a:lnTo>
                        <a:pt x="42" y="22"/>
                      </a:lnTo>
                      <a:lnTo>
                        <a:pt x="39" y="25"/>
                      </a:lnTo>
                      <a:lnTo>
                        <a:pt x="33" y="27"/>
                      </a:lnTo>
                      <a:lnTo>
                        <a:pt x="33" y="25"/>
                      </a:lnTo>
                      <a:lnTo>
                        <a:pt x="32" y="24"/>
                      </a:lnTo>
                      <a:lnTo>
                        <a:pt x="29" y="22"/>
                      </a:lnTo>
                      <a:lnTo>
                        <a:pt x="24" y="25"/>
                      </a:lnTo>
                      <a:lnTo>
                        <a:pt x="24" y="27"/>
                      </a:lnTo>
                      <a:lnTo>
                        <a:pt x="27" y="28"/>
                      </a:lnTo>
                      <a:lnTo>
                        <a:pt x="27" y="30"/>
                      </a:lnTo>
                      <a:lnTo>
                        <a:pt x="27" y="31"/>
                      </a:lnTo>
                      <a:lnTo>
                        <a:pt x="24" y="34"/>
                      </a:lnTo>
                      <a:lnTo>
                        <a:pt x="23" y="33"/>
                      </a:lnTo>
                      <a:lnTo>
                        <a:pt x="18" y="33"/>
                      </a:lnTo>
                      <a:lnTo>
                        <a:pt x="9" y="36"/>
                      </a:lnTo>
                      <a:lnTo>
                        <a:pt x="6" y="40"/>
                      </a:lnTo>
                      <a:lnTo>
                        <a:pt x="4" y="43"/>
                      </a:lnTo>
                      <a:lnTo>
                        <a:pt x="1" y="46"/>
                      </a:lnTo>
                      <a:lnTo>
                        <a:pt x="0" y="46"/>
                      </a:lnTo>
                      <a:lnTo>
                        <a:pt x="0" y="45"/>
                      </a:lnTo>
                      <a:lnTo>
                        <a:pt x="0" y="36"/>
                      </a:lnTo>
                      <a:lnTo>
                        <a:pt x="0" y="34"/>
                      </a:lnTo>
                      <a:lnTo>
                        <a:pt x="0" y="33"/>
                      </a:lnTo>
                      <a:lnTo>
                        <a:pt x="1" y="33"/>
                      </a:lnTo>
                      <a:lnTo>
                        <a:pt x="4" y="31"/>
                      </a:lnTo>
                      <a:lnTo>
                        <a:pt x="7" y="30"/>
                      </a:lnTo>
                      <a:lnTo>
                        <a:pt x="10" y="25"/>
                      </a:lnTo>
                      <a:lnTo>
                        <a:pt x="10" y="21"/>
                      </a:lnTo>
                      <a:lnTo>
                        <a:pt x="6" y="12"/>
                      </a:lnTo>
                      <a:lnTo>
                        <a:pt x="4" y="12"/>
                      </a:lnTo>
                      <a:lnTo>
                        <a:pt x="3" y="10"/>
                      </a:lnTo>
                      <a:lnTo>
                        <a:pt x="1" y="12"/>
                      </a:lnTo>
                      <a:lnTo>
                        <a:pt x="9" y="3"/>
                      </a:lnTo>
                      <a:lnTo>
                        <a:pt x="9" y="1"/>
                      </a:lnTo>
                      <a:lnTo>
                        <a:pt x="12" y="0"/>
                      </a:lnTo>
                      <a:lnTo>
                        <a:pt x="20" y="6"/>
                      </a:lnTo>
                      <a:lnTo>
                        <a:pt x="21" y="7"/>
                      </a:lnTo>
                      <a:lnTo>
                        <a:pt x="21" y="9"/>
                      </a:lnTo>
                      <a:lnTo>
                        <a:pt x="20" y="12"/>
                      </a:lnTo>
                      <a:lnTo>
                        <a:pt x="18" y="12"/>
                      </a:lnTo>
                      <a:lnTo>
                        <a:pt x="16" y="13"/>
                      </a:lnTo>
                      <a:lnTo>
                        <a:pt x="16" y="12"/>
                      </a:lnTo>
                      <a:lnTo>
                        <a:pt x="15" y="12"/>
                      </a:lnTo>
                      <a:lnTo>
                        <a:pt x="13" y="15"/>
                      </a:lnTo>
                      <a:lnTo>
                        <a:pt x="12" y="16"/>
                      </a:lnTo>
                      <a:lnTo>
                        <a:pt x="13" y="18"/>
                      </a:lnTo>
                      <a:lnTo>
                        <a:pt x="18" y="18"/>
                      </a:lnTo>
                      <a:lnTo>
                        <a:pt x="21" y="15"/>
                      </a:lnTo>
                      <a:lnTo>
                        <a:pt x="23" y="13"/>
                      </a:lnTo>
                      <a:lnTo>
                        <a:pt x="26" y="12"/>
                      </a:lnTo>
                      <a:lnTo>
                        <a:pt x="27" y="15"/>
                      </a:lnTo>
                      <a:lnTo>
                        <a:pt x="32" y="15"/>
                      </a:lnTo>
                      <a:lnTo>
                        <a:pt x="32" y="13"/>
                      </a:lnTo>
                      <a:lnTo>
                        <a:pt x="33" y="10"/>
                      </a:lnTo>
                      <a:lnTo>
                        <a:pt x="35" y="10"/>
                      </a:lnTo>
                      <a:lnTo>
                        <a:pt x="36" y="10"/>
                      </a:lnTo>
                      <a:lnTo>
                        <a:pt x="42" y="12"/>
                      </a:lnTo>
                      <a:lnTo>
                        <a:pt x="42" y="16"/>
                      </a:lnTo>
                      <a:lnTo>
                        <a:pt x="44" y="18"/>
                      </a:lnTo>
                      <a:lnTo>
                        <a:pt x="44" y="19"/>
                      </a:lnTo>
                      <a:lnTo>
                        <a:pt x="44" y="2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Freeform 487"/>
                <p:cNvSpPr>
                  <a:spLocks/>
                </p:cNvSpPr>
                <p:nvPr/>
              </p:nvSpPr>
              <p:spPr bwMode="auto">
                <a:xfrm>
                  <a:off x="5275263" y="4151313"/>
                  <a:ext cx="34925" cy="28575"/>
                </a:xfrm>
                <a:custGeom>
                  <a:avLst/>
                  <a:gdLst>
                    <a:gd name="T0" fmla="*/ 12 w 22"/>
                    <a:gd name="T1" fmla="*/ 16 h 18"/>
                    <a:gd name="T2" fmla="*/ 7 w 22"/>
                    <a:gd name="T3" fmla="*/ 18 h 18"/>
                    <a:gd name="T4" fmla="*/ 6 w 22"/>
                    <a:gd name="T5" fmla="*/ 16 h 18"/>
                    <a:gd name="T6" fmla="*/ 4 w 22"/>
                    <a:gd name="T7" fmla="*/ 13 h 18"/>
                    <a:gd name="T8" fmla="*/ 0 w 22"/>
                    <a:gd name="T9" fmla="*/ 10 h 18"/>
                    <a:gd name="T10" fmla="*/ 0 w 22"/>
                    <a:gd name="T11" fmla="*/ 9 h 18"/>
                    <a:gd name="T12" fmla="*/ 3 w 22"/>
                    <a:gd name="T13" fmla="*/ 3 h 18"/>
                    <a:gd name="T14" fmla="*/ 4 w 22"/>
                    <a:gd name="T15" fmla="*/ 1 h 18"/>
                    <a:gd name="T16" fmla="*/ 12 w 22"/>
                    <a:gd name="T17" fmla="*/ 3 h 18"/>
                    <a:gd name="T18" fmla="*/ 16 w 22"/>
                    <a:gd name="T19" fmla="*/ 0 h 18"/>
                    <a:gd name="T20" fmla="*/ 19 w 22"/>
                    <a:gd name="T21" fmla="*/ 0 h 18"/>
                    <a:gd name="T22" fmla="*/ 22 w 22"/>
                    <a:gd name="T23" fmla="*/ 3 h 18"/>
                    <a:gd name="T24" fmla="*/ 22 w 22"/>
                    <a:gd name="T25" fmla="*/ 4 h 18"/>
                    <a:gd name="T26" fmla="*/ 21 w 22"/>
                    <a:gd name="T27" fmla="*/ 6 h 18"/>
                    <a:gd name="T28" fmla="*/ 16 w 22"/>
                    <a:gd name="T29" fmla="*/ 7 h 18"/>
                    <a:gd name="T30" fmla="*/ 13 w 22"/>
                    <a:gd name="T31" fmla="*/ 13 h 18"/>
                    <a:gd name="T32" fmla="*/ 12 w 22"/>
                    <a:gd name="T3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12" y="16"/>
                      </a:moveTo>
                      <a:lnTo>
                        <a:pt x="7" y="18"/>
                      </a:lnTo>
                      <a:lnTo>
                        <a:pt x="6" y="16"/>
                      </a:lnTo>
                      <a:lnTo>
                        <a:pt x="4" y="13"/>
                      </a:lnTo>
                      <a:lnTo>
                        <a:pt x="0" y="10"/>
                      </a:lnTo>
                      <a:lnTo>
                        <a:pt x="0" y="9"/>
                      </a:lnTo>
                      <a:lnTo>
                        <a:pt x="3" y="3"/>
                      </a:lnTo>
                      <a:lnTo>
                        <a:pt x="4" y="1"/>
                      </a:lnTo>
                      <a:lnTo>
                        <a:pt x="12" y="3"/>
                      </a:lnTo>
                      <a:lnTo>
                        <a:pt x="16" y="0"/>
                      </a:lnTo>
                      <a:lnTo>
                        <a:pt x="19" y="0"/>
                      </a:lnTo>
                      <a:lnTo>
                        <a:pt x="22" y="3"/>
                      </a:lnTo>
                      <a:lnTo>
                        <a:pt x="22" y="4"/>
                      </a:lnTo>
                      <a:lnTo>
                        <a:pt x="21" y="6"/>
                      </a:lnTo>
                      <a:lnTo>
                        <a:pt x="16" y="7"/>
                      </a:lnTo>
                      <a:lnTo>
                        <a:pt x="13" y="13"/>
                      </a:lnTo>
                      <a:lnTo>
                        <a:pt x="12" y="1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Freeform 488"/>
                <p:cNvSpPr>
                  <a:spLocks/>
                </p:cNvSpPr>
                <p:nvPr/>
              </p:nvSpPr>
              <p:spPr bwMode="auto">
                <a:xfrm>
                  <a:off x="7661275" y="5634038"/>
                  <a:ext cx="33338" cy="23813"/>
                </a:xfrm>
                <a:custGeom>
                  <a:avLst/>
                  <a:gdLst>
                    <a:gd name="T0" fmla="*/ 6 w 21"/>
                    <a:gd name="T1" fmla="*/ 0 h 15"/>
                    <a:gd name="T2" fmla="*/ 8 w 21"/>
                    <a:gd name="T3" fmla="*/ 1 h 15"/>
                    <a:gd name="T4" fmla="*/ 9 w 21"/>
                    <a:gd name="T5" fmla="*/ 1 h 15"/>
                    <a:gd name="T6" fmla="*/ 11 w 21"/>
                    <a:gd name="T7" fmla="*/ 3 h 15"/>
                    <a:gd name="T8" fmla="*/ 12 w 21"/>
                    <a:gd name="T9" fmla="*/ 6 h 15"/>
                    <a:gd name="T10" fmla="*/ 18 w 21"/>
                    <a:gd name="T11" fmla="*/ 6 h 15"/>
                    <a:gd name="T12" fmla="*/ 20 w 21"/>
                    <a:gd name="T13" fmla="*/ 7 h 15"/>
                    <a:gd name="T14" fmla="*/ 21 w 21"/>
                    <a:gd name="T15" fmla="*/ 7 h 15"/>
                    <a:gd name="T16" fmla="*/ 21 w 21"/>
                    <a:gd name="T17" fmla="*/ 9 h 15"/>
                    <a:gd name="T18" fmla="*/ 20 w 21"/>
                    <a:gd name="T19" fmla="*/ 10 h 15"/>
                    <a:gd name="T20" fmla="*/ 18 w 21"/>
                    <a:gd name="T21" fmla="*/ 10 h 15"/>
                    <a:gd name="T22" fmla="*/ 17 w 21"/>
                    <a:gd name="T23" fmla="*/ 10 h 15"/>
                    <a:gd name="T24" fmla="*/ 12 w 21"/>
                    <a:gd name="T25" fmla="*/ 10 h 15"/>
                    <a:gd name="T26" fmla="*/ 9 w 21"/>
                    <a:gd name="T27" fmla="*/ 12 h 15"/>
                    <a:gd name="T28" fmla="*/ 5 w 21"/>
                    <a:gd name="T29" fmla="*/ 15 h 15"/>
                    <a:gd name="T30" fmla="*/ 3 w 21"/>
                    <a:gd name="T31" fmla="*/ 15 h 15"/>
                    <a:gd name="T32" fmla="*/ 2 w 21"/>
                    <a:gd name="T33" fmla="*/ 12 h 15"/>
                    <a:gd name="T34" fmla="*/ 0 w 21"/>
                    <a:gd name="T35" fmla="*/ 10 h 15"/>
                    <a:gd name="T36" fmla="*/ 3 w 21"/>
                    <a:gd name="T37" fmla="*/ 3 h 15"/>
                    <a:gd name="T38" fmla="*/ 6 w 21"/>
                    <a:gd name="T3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15">
                      <a:moveTo>
                        <a:pt x="6" y="0"/>
                      </a:moveTo>
                      <a:lnTo>
                        <a:pt x="8" y="1"/>
                      </a:lnTo>
                      <a:lnTo>
                        <a:pt x="9" y="1"/>
                      </a:lnTo>
                      <a:lnTo>
                        <a:pt x="11" y="3"/>
                      </a:lnTo>
                      <a:lnTo>
                        <a:pt x="12" y="6"/>
                      </a:lnTo>
                      <a:lnTo>
                        <a:pt x="18" y="6"/>
                      </a:lnTo>
                      <a:lnTo>
                        <a:pt x="20" y="7"/>
                      </a:lnTo>
                      <a:lnTo>
                        <a:pt x="21" y="7"/>
                      </a:lnTo>
                      <a:lnTo>
                        <a:pt x="21" y="9"/>
                      </a:lnTo>
                      <a:lnTo>
                        <a:pt x="20" y="10"/>
                      </a:lnTo>
                      <a:lnTo>
                        <a:pt x="18" y="10"/>
                      </a:lnTo>
                      <a:lnTo>
                        <a:pt x="17" y="10"/>
                      </a:lnTo>
                      <a:lnTo>
                        <a:pt x="12" y="10"/>
                      </a:lnTo>
                      <a:lnTo>
                        <a:pt x="9" y="12"/>
                      </a:lnTo>
                      <a:lnTo>
                        <a:pt x="5" y="15"/>
                      </a:lnTo>
                      <a:lnTo>
                        <a:pt x="3" y="15"/>
                      </a:lnTo>
                      <a:lnTo>
                        <a:pt x="2" y="12"/>
                      </a:lnTo>
                      <a:lnTo>
                        <a:pt x="0" y="10"/>
                      </a:lnTo>
                      <a:lnTo>
                        <a:pt x="3" y="3"/>
                      </a:lnTo>
                      <a:lnTo>
                        <a:pt x="6"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Freeform 489"/>
                <p:cNvSpPr>
                  <a:spLocks/>
                </p:cNvSpPr>
                <p:nvPr/>
              </p:nvSpPr>
              <p:spPr bwMode="auto">
                <a:xfrm>
                  <a:off x="7713663" y="5656263"/>
                  <a:ext cx="15875" cy="20638"/>
                </a:xfrm>
                <a:custGeom>
                  <a:avLst/>
                  <a:gdLst>
                    <a:gd name="T0" fmla="*/ 4 w 10"/>
                    <a:gd name="T1" fmla="*/ 13 h 13"/>
                    <a:gd name="T2" fmla="*/ 0 w 10"/>
                    <a:gd name="T3" fmla="*/ 12 h 13"/>
                    <a:gd name="T4" fmla="*/ 0 w 10"/>
                    <a:gd name="T5" fmla="*/ 9 h 13"/>
                    <a:gd name="T6" fmla="*/ 0 w 10"/>
                    <a:gd name="T7" fmla="*/ 7 h 13"/>
                    <a:gd name="T8" fmla="*/ 0 w 10"/>
                    <a:gd name="T9" fmla="*/ 4 h 13"/>
                    <a:gd name="T10" fmla="*/ 2 w 10"/>
                    <a:gd name="T11" fmla="*/ 1 h 13"/>
                    <a:gd name="T12" fmla="*/ 7 w 10"/>
                    <a:gd name="T13" fmla="*/ 0 h 13"/>
                    <a:gd name="T14" fmla="*/ 8 w 10"/>
                    <a:gd name="T15" fmla="*/ 0 h 13"/>
                    <a:gd name="T16" fmla="*/ 10 w 10"/>
                    <a:gd name="T17" fmla="*/ 1 h 13"/>
                    <a:gd name="T18" fmla="*/ 10 w 10"/>
                    <a:gd name="T19" fmla="*/ 3 h 13"/>
                    <a:gd name="T20" fmla="*/ 8 w 10"/>
                    <a:gd name="T21" fmla="*/ 4 h 13"/>
                    <a:gd name="T22" fmla="*/ 8 w 10"/>
                    <a:gd name="T23" fmla="*/ 6 h 13"/>
                    <a:gd name="T24" fmla="*/ 8 w 10"/>
                    <a:gd name="T25" fmla="*/ 7 h 13"/>
                    <a:gd name="T26" fmla="*/ 8 w 10"/>
                    <a:gd name="T27" fmla="*/ 9 h 13"/>
                    <a:gd name="T28" fmla="*/ 7 w 10"/>
                    <a:gd name="T29" fmla="*/ 10 h 13"/>
                    <a:gd name="T30" fmla="*/ 4 w 10"/>
                    <a:gd name="T3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3">
                      <a:moveTo>
                        <a:pt x="4" y="13"/>
                      </a:moveTo>
                      <a:lnTo>
                        <a:pt x="0" y="12"/>
                      </a:lnTo>
                      <a:lnTo>
                        <a:pt x="0" y="9"/>
                      </a:lnTo>
                      <a:lnTo>
                        <a:pt x="0" y="7"/>
                      </a:lnTo>
                      <a:lnTo>
                        <a:pt x="0" y="4"/>
                      </a:lnTo>
                      <a:lnTo>
                        <a:pt x="2" y="1"/>
                      </a:lnTo>
                      <a:lnTo>
                        <a:pt x="7" y="0"/>
                      </a:lnTo>
                      <a:lnTo>
                        <a:pt x="8" y="0"/>
                      </a:lnTo>
                      <a:lnTo>
                        <a:pt x="10" y="1"/>
                      </a:lnTo>
                      <a:lnTo>
                        <a:pt x="10" y="3"/>
                      </a:lnTo>
                      <a:lnTo>
                        <a:pt x="8" y="4"/>
                      </a:lnTo>
                      <a:lnTo>
                        <a:pt x="8" y="6"/>
                      </a:lnTo>
                      <a:lnTo>
                        <a:pt x="8" y="7"/>
                      </a:lnTo>
                      <a:lnTo>
                        <a:pt x="8" y="9"/>
                      </a:lnTo>
                      <a:lnTo>
                        <a:pt x="7" y="10"/>
                      </a:lnTo>
                      <a:lnTo>
                        <a:pt x="4" y="1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Freeform 490"/>
                <p:cNvSpPr>
                  <a:spLocks/>
                </p:cNvSpPr>
                <p:nvPr/>
              </p:nvSpPr>
              <p:spPr bwMode="auto">
                <a:xfrm>
                  <a:off x="7707313" y="5583238"/>
                  <a:ext cx="182563" cy="438150"/>
                </a:xfrm>
                <a:custGeom>
                  <a:avLst/>
                  <a:gdLst>
                    <a:gd name="T0" fmla="*/ 88 w 115"/>
                    <a:gd name="T1" fmla="*/ 17 h 276"/>
                    <a:gd name="T2" fmla="*/ 88 w 115"/>
                    <a:gd name="T3" fmla="*/ 46 h 276"/>
                    <a:gd name="T4" fmla="*/ 95 w 115"/>
                    <a:gd name="T5" fmla="*/ 70 h 276"/>
                    <a:gd name="T6" fmla="*/ 107 w 115"/>
                    <a:gd name="T7" fmla="*/ 105 h 276"/>
                    <a:gd name="T8" fmla="*/ 106 w 115"/>
                    <a:gd name="T9" fmla="*/ 133 h 276"/>
                    <a:gd name="T10" fmla="*/ 107 w 115"/>
                    <a:gd name="T11" fmla="*/ 152 h 276"/>
                    <a:gd name="T12" fmla="*/ 112 w 115"/>
                    <a:gd name="T13" fmla="*/ 170 h 276"/>
                    <a:gd name="T14" fmla="*/ 101 w 115"/>
                    <a:gd name="T15" fmla="*/ 162 h 276"/>
                    <a:gd name="T16" fmla="*/ 88 w 115"/>
                    <a:gd name="T17" fmla="*/ 165 h 276"/>
                    <a:gd name="T18" fmla="*/ 106 w 115"/>
                    <a:gd name="T19" fmla="*/ 194 h 276"/>
                    <a:gd name="T20" fmla="*/ 100 w 115"/>
                    <a:gd name="T21" fmla="*/ 198 h 276"/>
                    <a:gd name="T22" fmla="*/ 104 w 115"/>
                    <a:gd name="T23" fmla="*/ 206 h 276"/>
                    <a:gd name="T24" fmla="*/ 112 w 115"/>
                    <a:gd name="T25" fmla="*/ 198 h 276"/>
                    <a:gd name="T26" fmla="*/ 104 w 115"/>
                    <a:gd name="T27" fmla="*/ 215 h 276"/>
                    <a:gd name="T28" fmla="*/ 86 w 115"/>
                    <a:gd name="T29" fmla="*/ 229 h 276"/>
                    <a:gd name="T30" fmla="*/ 94 w 115"/>
                    <a:gd name="T31" fmla="*/ 232 h 276"/>
                    <a:gd name="T32" fmla="*/ 91 w 115"/>
                    <a:gd name="T33" fmla="*/ 259 h 276"/>
                    <a:gd name="T34" fmla="*/ 70 w 115"/>
                    <a:gd name="T35" fmla="*/ 273 h 276"/>
                    <a:gd name="T36" fmla="*/ 61 w 115"/>
                    <a:gd name="T37" fmla="*/ 264 h 276"/>
                    <a:gd name="T38" fmla="*/ 65 w 115"/>
                    <a:gd name="T39" fmla="*/ 247 h 276"/>
                    <a:gd name="T40" fmla="*/ 50 w 115"/>
                    <a:gd name="T41" fmla="*/ 218 h 276"/>
                    <a:gd name="T42" fmla="*/ 62 w 115"/>
                    <a:gd name="T43" fmla="*/ 203 h 276"/>
                    <a:gd name="T44" fmla="*/ 53 w 115"/>
                    <a:gd name="T45" fmla="*/ 204 h 276"/>
                    <a:gd name="T46" fmla="*/ 64 w 115"/>
                    <a:gd name="T47" fmla="*/ 189 h 276"/>
                    <a:gd name="T48" fmla="*/ 53 w 115"/>
                    <a:gd name="T49" fmla="*/ 194 h 276"/>
                    <a:gd name="T50" fmla="*/ 36 w 115"/>
                    <a:gd name="T51" fmla="*/ 208 h 276"/>
                    <a:gd name="T52" fmla="*/ 33 w 115"/>
                    <a:gd name="T53" fmla="*/ 194 h 276"/>
                    <a:gd name="T54" fmla="*/ 36 w 115"/>
                    <a:gd name="T55" fmla="*/ 174 h 276"/>
                    <a:gd name="T56" fmla="*/ 27 w 115"/>
                    <a:gd name="T57" fmla="*/ 174 h 276"/>
                    <a:gd name="T58" fmla="*/ 23 w 115"/>
                    <a:gd name="T59" fmla="*/ 197 h 276"/>
                    <a:gd name="T60" fmla="*/ 29 w 115"/>
                    <a:gd name="T61" fmla="*/ 226 h 276"/>
                    <a:gd name="T62" fmla="*/ 42 w 115"/>
                    <a:gd name="T63" fmla="*/ 227 h 276"/>
                    <a:gd name="T64" fmla="*/ 33 w 115"/>
                    <a:gd name="T65" fmla="*/ 245 h 276"/>
                    <a:gd name="T66" fmla="*/ 29 w 115"/>
                    <a:gd name="T67" fmla="*/ 235 h 276"/>
                    <a:gd name="T68" fmla="*/ 26 w 115"/>
                    <a:gd name="T69" fmla="*/ 257 h 276"/>
                    <a:gd name="T70" fmla="*/ 15 w 115"/>
                    <a:gd name="T71" fmla="*/ 236 h 276"/>
                    <a:gd name="T72" fmla="*/ 9 w 115"/>
                    <a:gd name="T73" fmla="*/ 209 h 276"/>
                    <a:gd name="T74" fmla="*/ 8 w 115"/>
                    <a:gd name="T75" fmla="*/ 191 h 276"/>
                    <a:gd name="T76" fmla="*/ 17 w 115"/>
                    <a:gd name="T77" fmla="*/ 185 h 276"/>
                    <a:gd name="T78" fmla="*/ 14 w 115"/>
                    <a:gd name="T79" fmla="*/ 170 h 276"/>
                    <a:gd name="T80" fmla="*/ 9 w 115"/>
                    <a:gd name="T81" fmla="*/ 164 h 276"/>
                    <a:gd name="T82" fmla="*/ 1 w 115"/>
                    <a:gd name="T83" fmla="*/ 159 h 276"/>
                    <a:gd name="T84" fmla="*/ 4 w 115"/>
                    <a:gd name="T85" fmla="*/ 145 h 276"/>
                    <a:gd name="T86" fmla="*/ 18 w 115"/>
                    <a:gd name="T87" fmla="*/ 147 h 276"/>
                    <a:gd name="T88" fmla="*/ 23 w 115"/>
                    <a:gd name="T89" fmla="*/ 153 h 276"/>
                    <a:gd name="T90" fmla="*/ 24 w 115"/>
                    <a:gd name="T91" fmla="*/ 144 h 276"/>
                    <a:gd name="T92" fmla="*/ 38 w 115"/>
                    <a:gd name="T93" fmla="*/ 136 h 276"/>
                    <a:gd name="T94" fmla="*/ 36 w 115"/>
                    <a:gd name="T95" fmla="*/ 117 h 276"/>
                    <a:gd name="T96" fmla="*/ 32 w 115"/>
                    <a:gd name="T97" fmla="*/ 99 h 276"/>
                    <a:gd name="T98" fmla="*/ 27 w 115"/>
                    <a:gd name="T99" fmla="*/ 85 h 276"/>
                    <a:gd name="T100" fmla="*/ 21 w 115"/>
                    <a:gd name="T101" fmla="*/ 89 h 276"/>
                    <a:gd name="T102" fmla="*/ 23 w 115"/>
                    <a:gd name="T103" fmla="*/ 70 h 276"/>
                    <a:gd name="T104" fmla="*/ 47 w 115"/>
                    <a:gd name="T105" fmla="*/ 82 h 276"/>
                    <a:gd name="T106" fmla="*/ 45 w 115"/>
                    <a:gd name="T107" fmla="*/ 49 h 276"/>
                    <a:gd name="T108" fmla="*/ 17 w 115"/>
                    <a:gd name="T109" fmla="*/ 44 h 276"/>
                    <a:gd name="T110" fmla="*/ 50 w 115"/>
                    <a:gd name="T111" fmla="*/ 30 h 276"/>
                    <a:gd name="T112" fmla="*/ 53 w 115"/>
                    <a:gd name="T113" fmla="*/ 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 h="276">
                      <a:moveTo>
                        <a:pt x="61" y="0"/>
                      </a:moveTo>
                      <a:lnTo>
                        <a:pt x="71" y="9"/>
                      </a:lnTo>
                      <a:lnTo>
                        <a:pt x="77" y="12"/>
                      </a:lnTo>
                      <a:lnTo>
                        <a:pt x="80" y="14"/>
                      </a:lnTo>
                      <a:lnTo>
                        <a:pt x="85" y="17"/>
                      </a:lnTo>
                      <a:lnTo>
                        <a:pt x="88" y="17"/>
                      </a:lnTo>
                      <a:lnTo>
                        <a:pt x="89" y="20"/>
                      </a:lnTo>
                      <a:lnTo>
                        <a:pt x="89" y="30"/>
                      </a:lnTo>
                      <a:lnTo>
                        <a:pt x="91" y="32"/>
                      </a:lnTo>
                      <a:lnTo>
                        <a:pt x="91" y="33"/>
                      </a:lnTo>
                      <a:lnTo>
                        <a:pt x="91" y="42"/>
                      </a:lnTo>
                      <a:lnTo>
                        <a:pt x="88" y="46"/>
                      </a:lnTo>
                      <a:lnTo>
                        <a:pt x="86" y="46"/>
                      </a:lnTo>
                      <a:lnTo>
                        <a:pt x="86" y="47"/>
                      </a:lnTo>
                      <a:lnTo>
                        <a:pt x="85" y="49"/>
                      </a:lnTo>
                      <a:lnTo>
                        <a:pt x="89" y="65"/>
                      </a:lnTo>
                      <a:lnTo>
                        <a:pt x="91" y="68"/>
                      </a:lnTo>
                      <a:lnTo>
                        <a:pt x="95" y="70"/>
                      </a:lnTo>
                      <a:lnTo>
                        <a:pt x="104" y="91"/>
                      </a:lnTo>
                      <a:lnTo>
                        <a:pt x="106" y="92"/>
                      </a:lnTo>
                      <a:lnTo>
                        <a:pt x="106" y="94"/>
                      </a:lnTo>
                      <a:lnTo>
                        <a:pt x="104" y="94"/>
                      </a:lnTo>
                      <a:lnTo>
                        <a:pt x="106" y="99"/>
                      </a:lnTo>
                      <a:lnTo>
                        <a:pt x="107" y="105"/>
                      </a:lnTo>
                      <a:lnTo>
                        <a:pt x="107" y="109"/>
                      </a:lnTo>
                      <a:lnTo>
                        <a:pt x="109" y="115"/>
                      </a:lnTo>
                      <a:lnTo>
                        <a:pt x="103" y="129"/>
                      </a:lnTo>
                      <a:lnTo>
                        <a:pt x="103" y="130"/>
                      </a:lnTo>
                      <a:lnTo>
                        <a:pt x="103" y="132"/>
                      </a:lnTo>
                      <a:lnTo>
                        <a:pt x="106" y="133"/>
                      </a:lnTo>
                      <a:lnTo>
                        <a:pt x="107" y="133"/>
                      </a:lnTo>
                      <a:lnTo>
                        <a:pt x="109" y="133"/>
                      </a:lnTo>
                      <a:lnTo>
                        <a:pt x="109" y="136"/>
                      </a:lnTo>
                      <a:lnTo>
                        <a:pt x="107" y="145"/>
                      </a:lnTo>
                      <a:lnTo>
                        <a:pt x="107" y="147"/>
                      </a:lnTo>
                      <a:lnTo>
                        <a:pt x="107" y="152"/>
                      </a:lnTo>
                      <a:lnTo>
                        <a:pt x="110" y="158"/>
                      </a:lnTo>
                      <a:lnTo>
                        <a:pt x="114" y="161"/>
                      </a:lnTo>
                      <a:lnTo>
                        <a:pt x="114" y="162"/>
                      </a:lnTo>
                      <a:lnTo>
                        <a:pt x="115" y="168"/>
                      </a:lnTo>
                      <a:lnTo>
                        <a:pt x="115" y="170"/>
                      </a:lnTo>
                      <a:lnTo>
                        <a:pt x="112" y="170"/>
                      </a:lnTo>
                      <a:lnTo>
                        <a:pt x="109" y="165"/>
                      </a:lnTo>
                      <a:lnTo>
                        <a:pt x="109" y="164"/>
                      </a:lnTo>
                      <a:lnTo>
                        <a:pt x="109" y="162"/>
                      </a:lnTo>
                      <a:lnTo>
                        <a:pt x="104" y="156"/>
                      </a:lnTo>
                      <a:lnTo>
                        <a:pt x="101" y="158"/>
                      </a:lnTo>
                      <a:lnTo>
                        <a:pt x="101" y="162"/>
                      </a:lnTo>
                      <a:lnTo>
                        <a:pt x="103" y="167"/>
                      </a:lnTo>
                      <a:lnTo>
                        <a:pt x="101" y="167"/>
                      </a:lnTo>
                      <a:lnTo>
                        <a:pt x="92" y="164"/>
                      </a:lnTo>
                      <a:lnTo>
                        <a:pt x="88" y="164"/>
                      </a:lnTo>
                      <a:lnTo>
                        <a:pt x="86" y="164"/>
                      </a:lnTo>
                      <a:lnTo>
                        <a:pt x="88" y="165"/>
                      </a:lnTo>
                      <a:lnTo>
                        <a:pt x="92" y="170"/>
                      </a:lnTo>
                      <a:lnTo>
                        <a:pt x="103" y="171"/>
                      </a:lnTo>
                      <a:lnTo>
                        <a:pt x="103" y="179"/>
                      </a:lnTo>
                      <a:lnTo>
                        <a:pt x="107" y="182"/>
                      </a:lnTo>
                      <a:lnTo>
                        <a:pt x="106" y="188"/>
                      </a:lnTo>
                      <a:lnTo>
                        <a:pt x="106" y="194"/>
                      </a:lnTo>
                      <a:lnTo>
                        <a:pt x="106" y="195"/>
                      </a:lnTo>
                      <a:lnTo>
                        <a:pt x="107" y="195"/>
                      </a:lnTo>
                      <a:lnTo>
                        <a:pt x="106" y="197"/>
                      </a:lnTo>
                      <a:lnTo>
                        <a:pt x="106" y="198"/>
                      </a:lnTo>
                      <a:lnTo>
                        <a:pt x="101" y="200"/>
                      </a:lnTo>
                      <a:lnTo>
                        <a:pt x="100" y="198"/>
                      </a:lnTo>
                      <a:lnTo>
                        <a:pt x="97" y="195"/>
                      </a:lnTo>
                      <a:lnTo>
                        <a:pt x="95" y="197"/>
                      </a:lnTo>
                      <a:lnTo>
                        <a:pt x="95" y="200"/>
                      </a:lnTo>
                      <a:lnTo>
                        <a:pt x="100" y="206"/>
                      </a:lnTo>
                      <a:lnTo>
                        <a:pt x="103" y="206"/>
                      </a:lnTo>
                      <a:lnTo>
                        <a:pt x="104" y="206"/>
                      </a:lnTo>
                      <a:lnTo>
                        <a:pt x="106" y="204"/>
                      </a:lnTo>
                      <a:lnTo>
                        <a:pt x="106" y="203"/>
                      </a:lnTo>
                      <a:lnTo>
                        <a:pt x="106" y="201"/>
                      </a:lnTo>
                      <a:lnTo>
                        <a:pt x="107" y="201"/>
                      </a:lnTo>
                      <a:lnTo>
                        <a:pt x="109" y="200"/>
                      </a:lnTo>
                      <a:lnTo>
                        <a:pt x="112" y="198"/>
                      </a:lnTo>
                      <a:lnTo>
                        <a:pt x="114" y="200"/>
                      </a:lnTo>
                      <a:lnTo>
                        <a:pt x="114" y="201"/>
                      </a:lnTo>
                      <a:lnTo>
                        <a:pt x="112" y="209"/>
                      </a:lnTo>
                      <a:lnTo>
                        <a:pt x="110" y="214"/>
                      </a:lnTo>
                      <a:lnTo>
                        <a:pt x="109" y="215"/>
                      </a:lnTo>
                      <a:lnTo>
                        <a:pt x="104" y="215"/>
                      </a:lnTo>
                      <a:lnTo>
                        <a:pt x="103" y="218"/>
                      </a:lnTo>
                      <a:lnTo>
                        <a:pt x="104" y="220"/>
                      </a:lnTo>
                      <a:lnTo>
                        <a:pt x="100" y="224"/>
                      </a:lnTo>
                      <a:lnTo>
                        <a:pt x="94" y="227"/>
                      </a:lnTo>
                      <a:lnTo>
                        <a:pt x="88" y="229"/>
                      </a:lnTo>
                      <a:lnTo>
                        <a:pt x="86" y="229"/>
                      </a:lnTo>
                      <a:lnTo>
                        <a:pt x="85" y="229"/>
                      </a:lnTo>
                      <a:lnTo>
                        <a:pt x="83" y="229"/>
                      </a:lnTo>
                      <a:lnTo>
                        <a:pt x="83" y="232"/>
                      </a:lnTo>
                      <a:lnTo>
                        <a:pt x="86" y="233"/>
                      </a:lnTo>
                      <a:lnTo>
                        <a:pt x="88" y="233"/>
                      </a:lnTo>
                      <a:lnTo>
                        <a:pt x="94" y="232"/>
                      </a:lnTo>
                      <a:lnTo>
                        <a:pt x="97" y="230"/>
                      </a:lnTo>
                      <a:lnTo>
                        <a:pt x="98" y="230"/>
                      </a:lnTo>
                      <a:lnTo>
                        <a:pt x="100" y="232"/>
                      </a:lnTo>
                      <a:lnTo>
                        <a:pt x="101" y="233"/>
                      </a:lnTo>
                      <a:lnTo>
                        <a:pt x="91" y="257"/>
                      </a:lnTo>
                      <a:lnTo>
                        <a:pt x="91" y="259"/>
                      </a:lnTo>
                      <a:lnTo>
                        <a:pt x="91" y="264"/>
                      </a:lnTo>
                      <a:lnTo>
                        <a:pt x="89" y="267"/>
                      </a:lnTo>
                      <a:lnTo>
                        <a:pt x="83" y="273"/>
                      </a:lnTo>
                      <a:lnTo>
                        <a:pt x="80" y="274"/>
                      </a:lnTo>
                      <a:lnTo>
                        <a:pt x="79" y="276"/>
                      </a:lnTo>
                      <a:lnTo>
                        <a:pt x="70" y="273"/>
                      </a:lnTo>
                      <a:lnTo>
                        <a:pt x="68" y="273"/>
                      </a:lnTo>
                      <a:lnTo>
                        <a:pt x="67" y="270"/>
                      </a:lnTo>
                      <a:lnTo>
                        <a:pt x="67" y="268"/>
                      </a:lnTo>
                      <a:lnTo>
                        <a:pt x="64" y="264"/>
                      </a:lnTo>
                      <a:lnTo>
                        <a:pt x="62" y="264"/>
                      </a:lnTo>
                      <a:lnTo>
                        <a:pt x="61" y="264"/>
                      </a:lnTo>
                      <a:lnTo>
                        <a:pt x="61" y="265"/>
                      </a:lnTo>
                      <a:lnTo>
                        <a:pt x="57" y="264"/>
                      </a:lnTo>
                      <a:lnTo>
                        <a:pt x="61" y="248"/>
                      </a:lnTo>
                      <a:lnTo>
                        <a:pt x="62" y="248"/>
                      </a:lnTo>
                      <a:lnTo>
                        <a:pt x="65" y="248"/>
                      </a:lnTo>
                      <a:lnTo>
                        <a:pt x="65" y="247"/>
                      </a:lnTo>
                      <a:lnTo>
                        <a:pt x="64" y="235"/>
                      </a:lnTo>
                      <a:lnTo>
                        <a:pt x="54" y="233"/>
                      </a:lnTo>
                      <a:lnTo>
                        <a:pt x="51" y="226"/>
                      </a:lnTo>
                      <a:lnTo>
                        <a:pt x="50" y="224"/>
                      </a:lnTo>
                      <a:lnTo>
                        <a:pt x="50" y="220"/>
                      </a:lnTo>
                      <a:lnTo>
                        <a:pt x="50" y="218"/>
                      </a:lnTo>
                      <a:lnTo>
                        <a:pt x="51" y="217"/>
                      </a:lnTo>
                      <a:lnTo>
                        <a:pt x="53" y="218"/>
                      </a:lnTo>
                      <a:lnTo>
                        <a:pt x="54" y="217"/>
                      </a:lnTo>
                      <a:lnTo>
                        <a:pt x="62" y="204"/>
                      </a:lnTo>
                      <a:lnTo>
                        <a:pt x="64" y="203"/>
                      </a:lnTo>
                      <a:lnTo>
                        <a:pt x="62" y="203"/>
                      </a:lnTo>
                      <a:lnTo>
                        <a:pt x="62" y="201"/>
                      </a:lnTo>
                      <a:lnTo>
                        <a:pt x="59" y="201"/>
                      </a:lnTo>
                      <a:lnTo>
                        <a:pt x="54" y="206"/>
                      </a:lnTo>
                      <a:lnTo>
                        <a:pt x="54" y="208"/>
                      </a:lnTo>
                      <a:lnTo>
                        <a:pt x="53" y="208"/>
                      </a:lnTo>
                      <a:lnTo>
                        <a:pt x="53" y="204"/>
                      </a:lnTo>
                      <a:lnTo>
                        <a:pt x="57" y="200"/>
                      </a:lnTo>
                      <a:lnTo>
                        <a:pt x="61" y="197"/>
                      </a:lnTo>
                      <a:lnTo>
                        <a:pt x="61" y="195"/>
                      </a:lnTo>
                      <a:lnTo>
                        <a:pt x="62" y="195"/>
                      </a:lnTo>
                      <a:lnTo>
                        <a:pt x="64" y="194"/>
                      </a:lnTo>
                      <a:lnTo>
                        <a:pt x="64" y="189"/>
                      </a:lnTo>
                      <a:lnTo>
                        <a:pt x="62" y="188"/>
                      </a:lnTo>
                      <a:lnTo>
                        <a:pt x="61" y="189"/>
                      </a:lnTo>
                      <a:lnTo>
                        <a:pt x="61" y="191"/>
                      </a:lnTo>
                      <a:lnTo>
                        <a:pt x="59" y="194"/>
                      </a:lnTo>
                      <a:lnTo>
                        <a:pt x="56" y="194"/>
                      </a:lnTo>
                      <a:lnTo>
                        <a:pt x="53" y="194"/>
                      </a:lnTo>
                      <a:lnTo>
                        <a:pt x="50" y="194"/>
                      </a:lnTo>
                      <a:lnTo>
                        <a:pt x="50" y="198"/>
                      </a:lnTo>
                      <a:lnTo>
                        <a:pt x="48" y="208"/>
                      </a:lnTo>
                      <a:lnTo>
                        <a:pt x="47" y="209"/>
                      </a:lnTo>
                      <a:lnTo>
                        <a:pt x="41" y="212"/>
                      </a:lnTo>
                      <a:lnTo>
                        <a:pt x="36" y="208"/>
                      </a:lnTo>
                      <a:lnTo>
                        <a:pt x="33" y="203"/>
                      </a:lnTo>
                      <a:lnTo>
                        <a:pt x="30" y="198"/>
                      </a:lnTo>
                      <a:lnTo>
                        <a:pt x="30" y="197"/>
                      </a:lnTo>
                      <a:lnTo>
                        <a:pt x="30" y="195"/>
                      </a:lnTo>
                      <a:lnTo>
                        <a:pt x="32" y="194"/>
                      </a:lnTo>
                      <a:lnTo>
                        <a:pt x="33" y="194"/>
                      </a:lnTo>
                      <a:lnTo>
                        <a:pt x="38" y="191"/>
                      </a:lnTo>
                      <a:lnTo>
                        <a:pt x="39" y="189"/>
                      </a:lnTo>
                      <a:lnTo>
                        <a:pt x="39" y="188"/>
                      </a:lnTo>
                      <a:lnTo>
                        <a:pt x="39" y="183"/>
                      </a:lnTo>
                      <a:lnTo>
                        <a:pt x="39" y="176"/>
                      </a:lnTo>
                      <a:lnTo>
                        <a:pt x="36" y="174"/>
                      </a:lnTo>
                      <a:lnTo>
                        <a:pt x="33" y="174"/>
                      </a:lnTo>
                      <a:lnTo>
                        <a:pt x="32" y="170"/>
                      </a:lnTo>
                      <a:lnTo>
                        <a:pt x="33" y="167"/>
                      </a:lnTo>
                      <a:lnTo>
                        <a:pt x="29" y="164"/>
                      </a:lnTo>
                      <a:lnTo>
                        <a:pt x="27" y="164"/>
                      </a:lnTo>
                      <a:lnTo>
                        <a:pt x="27" y="174"/>
                      </a:lnTo>
                      <a:lnTo>
                        <a:pt x="29" y="185"/>
                      </a:lnTo>
                      <a:lnTo>
                        <a:pt x="27" y="192"/>
                      </a:lnTo>
                      <a:lnTo>
                        <a:pt x="26" y="194"/>
                      </a:lnTo>
                      <a:lnTo>
                        <a:pt x="24" y="194"/>
                      </a:lnTo>
                      <a:lnTo>
                        <a:pt x="23" y="195"/>
                      </a:lnTo>
                      <a:lnTo>
                        <a:pt x="23" y="197"/>
                      </a:lnTo>
                      <a:lnTo>
                        <a:pt x="26" y="201"/>
                      </a:lnTo>
                      <a:lnTo>
                        <a:pt x="24" y="215"/>
                      </a:lnTo>
                      <a:lnTo>
                        <a:pt x="23" y="217"/>
                      </a:lnTo>
                      <a:lnTo>
                        <a:pt x="24" y="220"/>
                      </a:lnTo>
                      <a:lnTo>
                        <a:pt x="27" y="226"/>
                      </a:lnTo>
                      <a:lnTo>
                        <a:pt x="29" y="226"/>
                      </a:lnTo>
                      <a:lnTo>
                        <a:pt x="30" y="223"/>
                      </a:lnTo>
                      <a:lnTo>
                        <a:pt x="30" y="221"/>
                      </a:lnTo>
                      <a:lnTo>
                        <a:pt x="30" y="218"/>
                      </a:lnTo>
                      <a:lnTo>
                        <a:pt x="33" y="218"/>
                      </a:lnTo>
                      <a:lnTo>
                        <a:pt x="38" y="220"/>
                      </a:lnTo>
                      <a:lnTo>
                        <a:pt x="42" y="227"/>
                      </a:lnTo>
                      <a:lnTo>
                        <a:pt x="42" y="230"/>
                      </a:lnTo>
                      <a:lnTo>
                        <a:pt x="39" y="241"/>
                      </a:lnTo>
                      <a:lnTo>
                        <a:pt x="38" y="245"/>
                      </a:lnTo>
                      <a:lnTo>
                        <a:pt x="36" y="247"/>
                      </a:lnTo>
                      <a:lnTo>
                        <a:pt x="35" y="248"/>
                      </a:lnTo>
                      <a:lnTo>
                        <a:pt x="33" y="245"/>
                      </a:lnTo>
                      <a:lnTo>
                        <a:pt x="32" y="244"/>
                      </a:lnTo>
                      <a:lnTo>
                        <a:pt x="32" y="239"/>
                      </a:lnTo>
                      <a:lnTo>
                        <a:pt x="33" y="238"/>
                      </a:lnTo>
                      <a:lnTo>
                        <a:pt x="33" y="236"/>
                      </a:lnTo>
                      <a:lnTo>
                        <a:pt x="32" y="235"/>
                      </a:lnTo>
                      <a:lnTo>
                        <a:pt x="29" y="235"/>
                      </a:lnTo>
                      <a:lnTo>
                        <a:pt x="29" y="236"/>
                      </a:lnTo>
                      <a:lnTo>
                        <a:pt x="29" y="238"/>
                      </a:lnTo>
                      <a:lnTo>
                        <a:pt x="29" y="244"/>
                      </a:lnTo>
                      <a:lnTo>
                        <a:pt x="27" y="256"/>
                      </a:lnTo>
                      <a:lnTo>
                        <a:pt x="27" y="257"/>
                      </a:lnTo>
                      <a:lnTo>
                        <a:pt x="26" y="257"/>
                      </a:lnTo>
                      <a:lnTo>
                        <a:pt x="20" y="253"/>
                      </a:lnTo>
                      <a:lnTo>
                        <a:pt x="14" y="247"/>
                      </a:lnTo>
                      <a:lnTo>
                        <a:pt x="15" y="245"/>
                      </a:lnTo>
                      <a:lnTo>
                        <a:pt x="15" y="242"/>
                      </a:lnTo>
                      <a:lnTo>
                        <a:pt x="17" y="239"/>
                      </a:lnTo>
                      <a:lnTo>
                        <a:pt x="15" y="236"/>
                      </a:lnTo>
                      <a:lnTo>
                        <a:pt x="15" y="235"/>
                      </a:lnTo>
                      <a:lnTo>
                        <a:pt x="15" y="233"/>
                      </a:lnTo>
                      <a:lnTo>
                        <a:pt x="14" y="233"/>
                      </a:lnTo>
                      <a:lnTo>
                        <a:pt x="12" y="232"/>
                      </a:lnTo>
                      <a:lnTo>
                        <a:pt x="11" y="220"/>
                      </a:lnTo>
                      <a:lnTo>
                        <a:pt x="9" y="209"/>
                      </a:lnTo>
                      <a:lnTo>
                        <a:pt x="8" y="206"/>
                      </a:lnTo>
                      <a:lnTo>
                        <a:pt x="6" y="201"/>
                      </a:lnTo>
                      <a:lnTo>
                        <a:pt x="8" y="200"/>
                      </a:lnTo>
                      <a:lnTo>
                        <a:pt x="9" y="197"/>
                      </a:lnTo>
                      <a:lnTo>
                        <a:pt x="11" y="192"/>
                      </a:lnTo>
                      <a:lnTo>
                        <a:pt x="8" y="191"/>
                      </a:lnTo>
                      <a:lnTo>
                        <a:pt x="8" y="189"/>
                      </a:lnTo>
                      <a:lnTo>
                        <a:pt x="9" y="182"/>
                      </a:lnTo>
                      <a:lnTo>
                        <a:pt x="11" y="180"/>
                      </a:lnTo>
                      <a:lnTo>
                        <a:pt x="11" y="182"/>
                      </a:lnTo>
                      <a:lnTo>
                        <a:pt x="17" y="183"/>
                      </a:lnTo>
                      <a:lnTo>
                        <a:pt x="17" y="185"/>
                      </a:lnTo>
                      <a:lnTo>
                        <a:pt x="18" y="185"/>
                      </a:lnTo>
                      <a:lnTo>
                        <a:pt x="17" y="180"/>
                      </a:lnTo>
                      <a:lnTo>
                        <a:pt x="15" y="177"/>
                      </a:lnTo>
                      <a:lnTo>
                        <a:pt x="14" y="177"/>
                      </a:lnTo>
                      <a:lnTo>
                        <a:pt x="14" y="176"/>
                      </a:lnTo>
                      <a:lnTo>
                        <a:pt x="14" y="170"/>
                      </a:lnTo>
                      <a:lnTo>
                        <a:pt x="18" y="170"/>
                      </a:lnTo>
                      <a:lnTo>
                        <a:pt x="20" y="168"/>
                      </a:lnTo>
                      <a:lnTo>
                        <a:pt x="18" y="164"/>
                      </a:lnTo>
                      <a:lnTo>
                        <a:pt x="15" y="162"/>
                      </a:lnTo>
                      <a:lnTo>
                        <a:pt x="14" y="164"/>
                      </a:lnTo>
                      <a:lnTo>
                        <a:pt x="9" y="164"/>
                      </a:lnTo>
                      <a:lnTo>
                        <a:pt x="8" y="162"/>
                      </a:lnTo>
                      <a:lnTo>
                        <a:pt x="8" y="161"/>
                      </a:lnTo>
                      <a:lnTo>
                        <a:pt x="8" y="159"/>
                      </a:lnTo>
                      <a:lnTo>
                        <a:pt x="6" y="159"/>
                      </a:lnTo>
                      <a:lnTo>
                        <a:pt x="3" y="159"/>
                      </a:lnTo>
                      <a:lnTo>
                        <a:pt x="1" y="159"/>
                      </a:lnTo>
                      <a:lnTo>
                        <a:pt x="0" y="159"/>
                      </a:lnTo>
                      <a:lnTo>
                        <a:pt x="0" y="158"/>
                      </a:lnTo>
                      <a:lnTo>
                        <a:pt x="0" y="153"/>
                      </a:lnTo>
                      <a:lnTo>
                        <a:pt x="0" y="152"/>
                      </a:lnTo>
                      <a:lnTo>
                        <a:pt x="1" y="150"/>
                      </a:lnTo>
                      <a:lnTo>
                        <a:pt x="4" y="145"/>
                      </a:lnTo>
                      <a:lnTo>
                        <a:pt x="6" y="144"/>
                      </a:lnTo>
                      <a:lnTo>
                        <a:pt x="8" y="142"/>
                      </a:lnTo>
                      <a:lnTo>
                        <a:pt x="12" y="142"/>
                      </a:lnTo>
                      <a:lnTo>
                        <a:pt x="15" y="144"/>
                      </a:lnTo>
                      <a:lnTo>
                        <a:pt x="17" y="144"/>
                      </a:lnTo>
                      <a:lnTo>
                        <a:pt x="18" y="147"/>
                      </a:lnTo>
                      <a:lnTo>
                        <a:pt x="17" y="148"/>
                      </a:lnTo>
                      <a:lnTo>
                        <a:pt x="17" y="153"/>
                      </a:lnTo>
                      <a:lnTo>
                        <a:pt x="18" y="155"/>
                      </a:lnTo>
                      <a:lnTo>
                        <a:pt x="20" y="155"/>
                      </a:lnTo>
                      <a:lnTo>
                        <a:pt x="21" y="153"/>
                      </a:lnTo>
                      <a:lnTo>
                        <a:pt x="23" y="153"/>
                      </a:lnTo>
                      <a:lnTo>
                        <a:pt x="21" y="150"/>
                      </a:lnTo>
                      <a:lnTo>
                        <a:pt x="20" y="148"/>
                      </a:lnTo>
                      <a:lnTo>
                        <a:pt x="21" y="147"/>
                      </a:lnTo>
                      <a:lnTo>
                        <a:pt x="21" y="145"/>
                      </a:lnTo>
                      <a:lnTo>
                        <a:pt x="23" y="145"/>
                      </a:lnTo>
                      <a:lnTo>
                        <a:pt x="24" y="144"/>
                      </a:lnTo>
                      <a:lnTo>
                        <a:pt x="27" y="142"/>
                      </a:lnTo>
                      <a:lnTo>
                        <a:pt x="29" y="144"/>
                      </a:lnTo>
                      <a:lnTo>
                        <a:pt x="30" y="145"/>
                      </a:lnTo>
                      <a:lnTo>
                        <a:pt x="38" y="142"/>
                      </a:lnTo>
                      <a:lnTo>
                        <a:pt x="39" y="141"/>
                      </a:lnTo>
                      <a:lnTo>
                        <a:pt x="38" y="136"/>
                      </a:lnTo>
                      <a:lnTo>
                        <a:pt x="39" y="130"/>
                      </a:lnTo>
                      <a:lnTo>
                        <a:pt x="42" y="130"/>
                      </a:lnTo>
                      <a:lnTo>
                        <a:pt x="42" y="129"/>
                      </a:lnTo>
                      <a:lnTo>
                        <a:pt x="44" y="121"/>
                      </a:lnTo>
                      <a:lnTo>
                        <a:pt x="44" y="118"/>
                      </a:lnTo>
                      <a:lnTo>
                        <a:pt x="36" y="117"/>
                      </a:lnTo>
                      <a:lnTo>
                        <a:pt x="35" y="115"/>
                      </a:lnTo>
                      <a:lnTo>
                        <a:pt x="35" y="114"/>
                      </a:lnTo>
                      <a:lnTo>
                        <a:pt x="29" y="106"/>
                      </a:lnTo>
                      <a:lnTo>
                        <a:pt x="27" y="100"/>
                      </a:lnTo>
                      <a:lnTo>
                        <a:pt x="30" y="99"/>
                      </a:lnTo>
                      <a:lnTo>
                        <a:pt x="32" y="99"/>
                      </a:lnTo>
                      <a:lnTo>
                        <a:pt x="35" y="95"/>
                      </a:lnTo>
                      <a:lnTo>
                        <a:pt x="35" y="89"/>
                      </a:lnTo>
                      <a:lnTo>
                        <a:pt x="33" y="86"/>
                      </a:lnTo>
                      <a:lnTo>
                        <a:pt x="30" y="83"/>
                      </a:lnTo>
                      <a:lnTo>
                        <a:pt x="29" y="83"/>
                      </a:lnTo>
                      <a:lnTo>
                        <a:pt x="27" y="85"/>
                      </a:lnTo>
                      <a:lnTo>
                        <a:pt x="29" y="86"/>
                      </a:lnTo>
                      <a:lnTo>
                        <a:pt x="29" y="88"/>
                      </a:lnTo>
                      <a:lnTo>
                        <a:pt x="27" y="89"/>
                      </a:lnTo>
                      <a:lnTo>
                        <a:pt x="27" y="91"/>
                      </a:lnTo>
                      <a:lnTo>
                        <a:pt x="24" y="91"/>
                      </a:lnTo>
                      <a:lnTo>
                        <a:pt x="21" y="89"/>
                      </a:lnTo>
                      <a:lnTo>
                        <a:pt x="20" y="88"/>
                      </a:lnTo>
                      <a:lnTo>
                        <a:pt x="18" y="83"/>
                      </a:lnTo>
                      <a:lnTo>
                        <a:pt x="17" y="82"/>
                      </a:lnTo>
                      <a:lnTo>
                        <a:pt x="17" y="74"/>
                      </a:lnTo>
                      <a:lnTo>
                        <a:pt x="17" y="73"/>
                      </a:lnTo>
                      <a:lnTo>
                        <a:pt x="23" y="70"/>
                      </a:lnTo>
                      <a:lnTo>
                        <a:pt x="24" y="70"/>
                      </a:lnTo>
                      <a:lnTo>
                        <a:pt x="30" y="71"/>
                      </a:lnTo>
                      <a:lnTo>
                        <a:pt x="35" y="80"/>
                      </a:lnTo>
                      <a:lnTo>
                        <a:pt x="38" y="82"/>
                      </a:lnTo>
                      <a:lnTo>
                        <a:pt x="44" y="82"/>
                      </a:lnTo>
                      <a:lnTo>
                        <a:pt x="47" y="82"/>
                      </a:lnTo>
                      <a:lnTo>
                        <a:pt x="48" y="74"/>
                      </a:lnTo>
                      <a:lnTo>
                        <a:pt x="48" y="73"/>
                      </a:lnTo>
                      <a:lnTo>
                        <a:pt x="45" y="71"/>
                      </a:lnTo>
                      <a:lnTo>
                        <a:pt x="44" y="70"/>
                      </a:lnTo>
                      <a:lnTo>
                        <a:pt x="44" y="59"/>
                      </a:lnTo>
                      <a:lnTo>
                        <a:pt x="45" y="49"/>
                      </a:lnTo>
                      <a:lnTo>
                        <a:pt x="39" y="53"/>
                      </a:lnTo>
                      <a:lnTo>
                        <a:pt x="29" y="56"/>
                      </a:lnTo>
                      <a:lnTo>
                        <a:pt x="24" y="56"/>
                      </a:lnTo>
                      <a:lnTo>
                        <a:pt x="17" y="50"/>
                      </a:lnTo>
                      <a:lnTo>
                        <a:pt x="17" y="47"/>
                      </a:lnTo>
                      <a:lnTo>
                        <a:pt x="17" y="44"/>
                      </a:lnTo>
                      <a:lnTo>
                        <a:pt x="20" y="44"/>
                      </a:lnTo>
                      <a:lnTo>
                        <a:pt x="23" y="44"/>
                      </a:lnTo>
                      <a:lnTo>
                        <a:pt x="26" y="41"/>
                      </a:lnTo>
                      <a:lnTo>
                        <a:pt x="35" y="35"/>
                      </a:lnTo>
                      <a:lnTo>
                        <a:pt x="38" y="35"/>
                      </a:lnTo>
                      <a:lnTo>
                        <a:pt x="50" y="30"/>
                      </a:lnTo>
                      <a:lnTo>
                        <a:pt x="51" y="27"/>
                      </a:lnTo>
                      <a:lnTo>
                        <a:pt x="51" y="26"/>
                      </a:lnTo>
                      <a:lnTo>
                        <a:pt x="48" y="21"/>
                      </a:lnTo>
                      <a:lnTo>
                        <a:pt x="45" y="20"/>
                      </a:lnTo>
                      <a:lnTo>
                        <a:pt x="51" y="3"/>
                      </a:lnTo>
                      <a:lnTo>
                        <a:pt x="53" y="2"/>
                      </a:lnTo>
                      <a:lnTo>
                        <a:pt x="53" y="3"/>
                      </a:lnTo>
                      <a:lnTo>
                        <a:pt x="56" y="2"/>
                      </a:lnTo>
                      <a:lnTo>
                        <a:pt x="56" y="0"/>
                      </a:lnTo>
                      <a:lnTo>
                        <a:pt x="59" y="0"/>
                      </a:lnTo>
                      <a:lnTo>
                        <a:pt x="6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Freeform 491"/>
                <p:cNvSpPr>
                  <a:spLocks/>
                </p:cNvSpPr>
                <p:nvPr/>
              </p:nvSpPr>
              <p:spPr bwMode="auto">
                <a:xfrm>
                  <a:off x="7861300" y="5597525"/>
                  <a:ext cx="60325" cy="52388"/>
                </a:xfrm>
                <a:custGeom>
                  <a:avLst/>
                  <a:gdLst>
                    <a:gd name="T0" fmla="*/ 36 w 38"/>
                    <a:gd name="T1" fmla="*/ 11 h 33"/>
                    <a:gd name="T2" fmla="*/ 38 w 38"/>
                    <a:gd name="T3" fmla="*/ 14 h 33"/>
                    <a:gd name="T4" fmla="*/ 38 w 38"/>
                    <a:gd name="T5" fmla="*/ 15 h 33"/>
                    <a:gd name="T6" fmla="*/ 38 w 38"/>
                    <a:gd name="T7" fmla="*/ 20 h 33"/>
                    <a:gd name="T8" fmla="*/ 33 w 38"/>
                    <a:gd name="T9" fmla="*/ 20 h 33"/>
                    <a:gd name="T10" fmla="*/ 33 w 38"/>
                    <a:gd name="T11" fmla="*/ 21 h 33"/>
                    <a:gd name="T12" fmla="*/ 30 w 38"/>
                    <a:gd name="T13" fmla="*/ 21 h 33"/>
                    <a:gd name="T14" fmla="*/ 30 w 38"/>
                    <a:gd name="T15" fmla="*/ 23 h 33"/>
                    <a:gd name="T16" fmla="*/ 30 w 38"/>
                    <a:gd name="T17" fmla="*/ 24 h 33"/>
                    <a:gd name="T18" fmla="*/ 30 w 38"/>
                    <a:gd name="T19" fmla="*/ 27 h 33"/>
                    <a:gd name="T20" fmla="*/ 29 w 38"/>
                    <a:gd name="T21" fmla="*/ 30 h 33"/>
                    <a:gd name="T22" fmla="*/ 27 w 38"/>
                    <a:gd name="T23" fmla="*/ 33 h 33"/>
                    <a:gd name="T24" fmla="*/ 21 w 38"/>
                    <a:gd name="T25" fmla="*/ 33 h 33"/>
                    <a:gd name="T26" fmla="*/ 17 w 38"/>
                    <a:gd name="T27" fmla="*/ 32 h 33"/>
                    <a:gd name="T28" fmla="*/ 10 w 38"/>
                    <a:gd name="T29" fmla="*/ 32 h 33"/>
                    <a:gd name="T30" fmla="*/ 9 w 38"/>
                    <a:gd name="T31" fmla="*/ 30 h 33"/>
                    <a:gd name="T32" fmla="*/ 3 w 38"/>
                    <a:gd name="T33" fmla="*/ 17 h 33"/>
                    <a:gd name="T34" fmla="*/ 1 w 38"/>
                    <a:gd name="T35" fmla="*/ 14 h 33"/>
                    <a:gd name="T36" fmla="*/ 0 w 38"/>
                    <a:gd name="T37" fmla="*/ 12 h 33"/>
                    <a:gd name="T38" fmla="*/ 1 w 38"/>
                    <a:gd name="T39" fmla="*/ 9 h 33"/>
                    <a:gd name="T40" fmla="*/ 3 w 38"/>
                    <a:gd name="T41" fmla="*/ 9 h 33"/>
                    <a:gd name="T42" fmla="*/ 4 w 38"/>
                    <a:gd name="T43" fmla="*/ 8 h 33"/>
                    <a:gd name="T44" fmla="*/ 10 w 38"/>
                    <a:gd name="T45" fmla="*/ 3 h 33"/>
                    <a:gd name="T46" fmla="*/ 10 w 38"/>
                    <a:gd name="T47" fmla="*/ 2 h 33"/>
                    <a:gd name="T48" fmla="*/ 13 w 38"/>
                    <a:gd name="T49" fmla="*/ 0 h 33"/>
                    <a:gd name="T50" fmla="*/ 15 w 38"/>
                    <a:gd name="T51" fmla="*/ 0 h 33"/>
                    <a:gd name="T52" fmla="*/ 18 w 38"/>
                    <a:gd name="T53" fmla="*/ 0 h 33"/>
                    <a:gd name="T54" fmla="*/ 21 w 38"/>
                    <a:gd name="T55" fmla="*/ 0 h 33"/>
                    <a:gd name="T56" fmla="*/ 23 w 38"/>
                    <a:gd name="T57" fmla="*/ 2 h 33"/>
                    <a:gd name="T58" fmla="*/ 24 w 38"/>
                    <a:gd name="T59" fmla="*/ 5 h 33"/>
                    <a:gd name="T60" fmla="*/ 26 w 38"/>
                    <a:gd name="T61" fmla="*/ 6 h 33"/>
                    <a:gd name="T62" fmla="*/ 27 w 38"/>
                    <a:gd name="T63" fmla="*/ 6 h 33"/>
                    <a:gd name="T64" fmla="*/ 29 w 38"/>
                    <a:gd name="T65" fmla="*/ 6 h 33"/>
                    <a:gd name="T66" fmla="*/ 33 w 38"/>
                    <a:gd name="T67" fmla="*/ 6 h 33"/>
                    <a:gd name="T68" fmla="*/ 33 w 38"/>
                    <a:gd name="T69" fmla="*/ 8 h 33"/>
                    <a:gd name="T70" fmla="*/ 36 w 38"/>
                    <a:gd name="T71"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3">
                      <a:moveTo>
                        <a:pt x="36" y="11"/>
                      </a:moveTo>
                      <a:lnTo>
                        <a:pt x="38" y="14"/>
                      </a:lnTo>
                      <a:lnTo>
                        <a:pt x="38" y="15"/>
                      </a:lnTo>
                      <a:lnTo>
                        <a:pt x="38" y="20"/>
                      </a:lnTo>
                      <a:lnTo>
                        <a:pt x="33" y="20"/>
                      </a:lnTo>
                      <a:lnTo>
                        <a:pt x="33" y="21"/>
                      </a:lnTo>
                      <a:lnTo>
                        <a:pt x="30" y="21"/>
                      </a:lnTo>
                      <a:lnTo>
                        <a:pt x="30" y="23"/>
                      </a:lnTo>
                      <a:lnTo>
                        <a:pt x="30" y="24"/>
                      </a:lnTo>
                      <a:lnTo>
                        <a:pt x="30" y="27"/>
                      </a:lnTo>
                      <a:lnTo>
                        <a:pt x="29" y="30"/>
                      </a:lnTo>
                      <a:lnTo>
                        <a:pt x="27" y="33"/>
                      </a:lnTo>
                      <a:lnTo>
                        <a:pt x="21" y="33"/>
                      </a:lnTo>
                      <a:lnTo>
                        <a:pt x="17" y="32"/>
                      </a:lnTo>
                      <a:lnTo>
                        <a:pt x="10" y="32"/>
                      </a:lnTo>
                      <a:lnTo>
                        <a:pt x="9" y="30"/>
                      </a:lnTo>
                      <a:lnTo>
                        <a:pt x="3" y="17"/>
                      </a:lnTo>
                      <a:lnTo>
                        <a:pt x="1" y="14"/>
                      </a:lnTo>
                      <a:lnTo>
                        <a:pt x="0" y="12"/>
                      </a:lnTo>
                      <a:lnTo>
                        <a:pt x="1" y="9"/>
                      </a:lnTo>
                      <a:lnTo>
                        <a:pt x="3" y="9"/>
                      </a:lnTo>
                      <a:lnTo>
                        <a:pt x="4" y="8"/>
                      </a:lnTo>
                      <a:lnTo>
                        <a:pt x="10" y="3"/>
                      </a:lnTo>
                      <a:lnTo>
                        <a:pt x="10" y="2"/>
                      </a:lnTo>
                      <a:lnTo>
                        <a:pt x="13" y="0"/>
                      </a:lnTo>
                      <a:lnTo>
                        <a:pt x="15" y="0"/>
                      </a:lnTo>
                      <a:lnTo>
                        <a:pt x="18" y="0"/>
                      </a:lnTo>
                      <a:lnTo>
                        <a:pt x="21" y="0"/>
                      </a:lnTo>
                      <a:lnTo>
                        <a:pt x="23" y="2"/>
                      </a:lnTo>
                      <a:lnTo>
                        <a:pt x="24" y="5"/>
                      </a:lnTo>
                      <a:lnTo>
                        <a:pt x="26" y="6"/>
                      </a:lnTo>
                      <a:lnTo>
                        <a:pt x="27" y="6"/>
                      </a:lnTo>
                      <a:lnTo>
                        <a:pt x="29" y="6"/>
                      </a:lnTo>
                      <a:lnTo>
                        <a:pt x="33" y="6"/>
                      </a:lnTo>
                      <a:lnTo>
                        <a:pt x="33" y="8"/>
                      </a:lnTo>
                      <a:lnTo>
                        <a:pt x="36" y="1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Freeform 574"/>
                <p:cNvSpPr>
                  <a:spLocks/>
                </p:cNvSpPr>
                <p:nvPr/>
              </p:nvSpPr>
              <p:spPr bwMode="auto">
                <a:xfrm>
                  <a:off x="5226050" y="3890963"/>
                  <a:ext cx="36513" cy="33338"/>
                </a:xfrm>
                <a:custGeom>
                  <a:avLst/>
                  <a:gdLst>
                    <a:gd name="T0" fmla="*/ 23 w 23"/>
                    <a:gd name="T1" fmla="*/ 15 h 21"/>
                    <a:gd name="T2" fmla="*/ 23 w 23"/>
                    <a:gd name="T3" fmla="*/ 18 h 21"/>
                    <a:gd name="T4" fmla="*/ 23 w 23"/>
                    <a:gd name="T5" fmla="*/ 20 h 21"/>
                    <a:gd name="T6" fmla="*/ 23 w 23"/>
                    <a:gd name="T7" fmla="*/ 21 h 21"/>
                    <a:gd name="T8" fmla="*/ 21 w 23"/>
                    <a:gd name="T9" fmla="*/ 20 h 21"/>
                    <a:gd name="T10" fmla="*/ 21 w 23"/>
                    <a:gd name="T11" fmla="*/ 18 h 21"/>
                    <a:gd name="T12" fmla="*/ 20 w 23"/>
                    <a:gd name="T13" fmla="*/ 15 h 21"/>
                    <a:gd name="T14" fmla="*/ 15 w 23"/>
                    <a:gd name="T15" fmla="*/ 12 h 21"/>
                    <a:gd name="T16" fmla="*/ 15 w 23"/>
                    <a:gd name="T17" fmla="*/ 11 h 21"/>
                    <a:gd name="T18" fmla="*/ 14 w 23"/>
                    <a:gd name="T19" fmla="*/ 11 h 21"/>
                    <a:gd name="T20" fmla="*/ 12 w 23"/>
                    <a:gd name="T21" fmla="*/ 12 h 21"/>
                    <a:gd name="T22" fmla="*/ 11 w 23"/>
                    <a:gd name="T23" fmla="*/ 11 h 21"/>
                    <a:gd name="T24" fmla="*/ 0 w 23"/>
                    <a:gd name="T25" fmla="*/ 3 h 21"/>
                    <a:gd name="T26" fmla="*/ 2 w 23"/>
                    <a:gd name="T27" fmla="*/ 2 h 21"/>
                    <a:gd name="T28" fmla="*/ 5 w 23"/>
                    <a:gd name="T29" fmla="*/ 0 h 21"/>
                    <a:gd name="T30" fmla="*/ 6 w 23"/>
                    <a:gd name="T31" fmla="*/ 0 h 21"/>
                    <a:gd name="T32" fmla="*/ 11 w 23"/>
                    <a:gd name="T33" fmla="*/ 2 h 21"/>
                    <a:gd name="T34" fmla="*/ 17 w 23"/>
                    <a:gd name="T35" fmla="*/ 6 h 21"/>
                    <a:gd name="T36" fmla="*/ 20 w 23"/>
                    <a:gd name="T37" fmla="*/ 9 h 21"/>
                    <a:gd name="T38" fmla="*/ 21 w 23"/>
                    <a:gd name="T39" fmla="*/ 11 h 21"/>
                    <a:gd name="T40" fmla="*/ 23 w 23"/>
                    <a:gd name="T41"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23" y="15"/>
                      </a:moveTo>
                      <a:lnTo>
                        <a:pt x="23" y="18"/>
                      </a:lnTo>
                      <a:lnTo>
                        <a:pt x="23" y="20"/>
                      </a:lnTo>
                      <a:lnTo>
                        <a:pt x="23" y="21"/>
                      </a:lnTo>
                      <a:lnTo>
                        <a:pt x="21" y="20"/>
                      </a:lnTo>
                      <a:lnTo>
                        <a:pt x="21" y="18"/>
                      </a:lnTo>
                      <a:lnTo>
                        <a:pt x="20" y="15"/>
                      </a:lnTo>
                      <a:lnTo>
                        <a:pt x="15" y="12"/>
                      </a:lnTo>
                      <a:lnTo>
                        <a:pt x="15" y="11"/>
                      </a:lnTo>
                      <a:lnTo>
                        <a:pt x="14" y="11"/>
                      </a:lnTo>
                      <a:lnTo>
                        <a:pt x="12" y="12"/>
                      </a:lnTo>
                      <a:lnTo>
                        <a:pt x="11" y="11"/>
                      </a:lnTo>
                      <a:lnTo>
                        <a:pt x="0" y="3"/>
                      </a:lnTo>
                      <a:lnTo>
                        <a:pt x="2" y="2"/>
                      </a:lnTo>
                      <a:lnTo>
                        <a:pt x="5" y="0"/>
                      </a:lnTo>
                      <a:lnTo>
                        <a:pt x="6" y="0"/>
                      </a:lnTo>
                      <a:lnTo>
                        <a:pt x="11" y="2"/>
                      </a:lnTo>
                      <a:lnTo>
                        <a:pt x="17" y="6"/>
                      </a:lnTo>
                      <a:lnTo>
                        <a:pt x="20" y="9"/>
                      </a:lnTo>
                      <a:lnTo>
                        <a:pt x="21" y="11"/>
                      </a:lnTo>
                      <a:lnTo>
                        <a:pt x="23" y="1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Freeform 575"/>
                <p:cNvSpPr>
                  <a:spLocks/>
                </p:cNvSpPr>
                <p:nvPr/>
              </p:nvSpPr>
              <p:spPr bwMode="auto">
                <a:xfrm>
                  <a:off x="5464175" y="4113213"/>
                  <a:ext cx="65088" cy="19050"/>
                </a:xfrm>
                <a:custGeom>
                  <a:avLst/>
                  <a:gdLst>
                    <a:gd name="T0" fmla="*/ 2 w 41"/>
                    <a:gd name="T1" fmla="*/ 12 h 12"/>
                    <a:gd name="T2" fmla="*/ 0 w 41"/>
                    <a:gd name="T3" fmla="*/ 10 h 12"/>
                    <a:gd name="T4" fmla="*/ 0 w 41"/>
                    <a:gd name="T5" fmla="*/ 9 h 12"/>
                    <a:gd name="T6" fmla="*/ 0 w 41"/>
                    <a:gd name="T7" fmla="*/ 7 h 12"/>
                    <a:gd name="T8" fmla="*/ 0 w 41"/>
                    <a:gd name="T9" fmla="*/ 6 h 12"/>
                    <a:gd name="T10" fmla="*/ 2 w 41"/>
                    <a:gd name="T11" fmla="*/ 6 h 12"/>
                    <a:gd name="T12" fmla="*/ 5 w 41"/>
                    <a:gd name="T13" fmla="*/ 3 h 12"/>
                    <a:gd name="T14" fmla="*/ 11 w 41"/>
                    <a:gd name="T15" fmla="*/ 1 h 12"/>
                    <a:gd name="T16" fmla="*/ 15 w 41"/>
                    <a:gd name="T17" fmla="*/ 0 h 12"/>
                    <a:gd name="T18" fmla="*/ 33 w 41"/>
                    <a:gd name="T19" fmla="*/ 0 h 12"/>
                    <a:gd name="T20" fmla="*/ 35 w 41"/>
                    <a:gd name="T21" fmla="*/ 0 h 12"/>
                    <a:gd name="T22" fmla="*/ 40 w 41"/>
                    <a:gd name="T23" fmla="*/ 4 h 12"/>
                    <a:gd name="T24" fmla="*/ 40 w 41"/>
                    <a:gd name="T25" fmla="*/ 7 h 12"/>
                    <a:gd name="T26" fmla="*/ 41 w 41"/>
                    <a:gd name="T27" fmla="*/ 9 h 12"/>
                    <a:gd name="T28" fmla="*/ 40 w 41"/>
                    <a:gd name="T29" fmla="*/ 9 h 12"/>
                    <a:gd name="T30" fmla="*/ 40 w 41"/>
                    <a:gd name="T31" fmla="*/ 10 h 12"/>
                    <a:gd name="T32" fmla="*/ 40 w 41"/>
                    <a:gd name="T33" fmla="*/ 12 h 12"/>
                    <a:gd name="T34" fmla="*/ 38 w 41"/>
                    <a:gd name="T35" fmla="*/ 12 h 12"/>
                    <a:gd name="T36" fmla="*/ 33 w 41"/>
                    <a:gd name="T37" fmla="*/ 12 h 12"/>
                    <a:gd name="T38" fmla="*/ 24 w 41"/>
                    <a:gd name="T39" fmla="*/ 12 h 12"/>
                    <a:gd name="T40" fmla="*/ 21 w 41"/>
                    <a:gd name="T41" fmla="*/ 10 h 12"/>
                    <a:gd name="T42" fmla="*/ 15 w 41"/>
                    <a:gd name="T43" fmla="*/ 10 h 12"/>
                    <a:gd name="T44" fmla="*/ 11 w 41"/>
                    <a:gd name="T45" fmla="*/ 10 h 12"/>
                    <a:gd name="T46" fmla="*/ 9 w 41"/>
                    <a:gd name="T47" fmla="*/ 10 h 12"/>
                    <a:gd name="T48" fmla="*/ 6 w 41"/>
                    <a:gd name="T49" fmla="*/ 12 h 12"/>
                    <a:gd name="T50" fmla="*/ 3 w 41"/>
                    <a:gd name="T51" fmla="*/ 12 h 12"/>
                    <a:gd name="T52" fmla="*/ 2 w 41"/>
                    <a:gd name="T5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12">
                      <a:moveTo>
                        <a:pt x="2" y="12"/>
                      </a:moveTo>
                      <a:lnTo>
                        <a:pt x="0" y="10"/>
                      </a:lnTo>
                      <a:lnTo>
                        <a:pt x="0" y="9"/>
                      </a:lnTo>
                      <a:lnTo>
                        <a:pt x="0" y="7"/>
                      </a:lnTo>
                      <a:lnTo>
                        <a:pt x="0" y="6"/>
                      </a:lnTo>
                      <a:lnTo>
                        <a:pt x="2" y="6"/>
                      </a:lnTo>
                      <a:lnTo>
                        <a:pt x="5" y="3"/>
                      </a:lnTo>
                      <a:lnTo>
                        <a:pt x="11" y="1"/>
                      </a:lnTo>
                      <a:lnTo>
                        <a:pt x="15" y="0"/>
                      </a:lnTo>
                      <a:lnTo>
                        <a:pt x="33" y="0"/>
                      </a:lnTo>
                      <a:lnTo>
                        <a:pt x="35" y="0"/>
                      </a:lnTo>
                      <a:lnTo>
                        <a:pt x="40" y="4"/>
                      </a:lnTo>
                      <a:lnTo>
                        <a:pt x="40" y="7"/>
                      </a:lnTo>
                      <a:lnTo>
                        <a:pt x="41" y="9"/>
                      </a:lnTo>
                      <a:lnTo>
                        <a:pt x="40" y="9"/>
                      </a:lnTo>
                      <a:lnTo>
                        <a:pt x="40" y="10"/>
                      </a:lnTo>
                      <a:lnTo>
                        <a:pt x="40" y="12"/>
                      </a:lnTo>
                      <a:lnTo>
                        <a:pt x="38" y="12"/>
                      </a:lnTo>
                      <a:lnTo>
                        <a:pt x="33" y="12"/>
                      </a:lnTo>
                      <a:lnTo>
                        <a:pt x="24" y="12"/>
                      </a:lnTo>
                      <a:lnTo>
                        <a:pt x="21" y="10"/>
                      </a:lnTo>
                      <a:lnTo>
                        <a:pt x="15" y="10"/>
                      </a:lnTo>
                      <a:lnTo>
                        <a:pt x="11" y="10"/>
                      </a:lnTo>
                      <a:lnTo>
                        <a:pt x="9" y="10"/>
                      </a:lnTo>
                      <a:lnTo>
                        <a:pt x="6" y="12"/>
                      </a:lnTo>
                      <a:lnTo>
                        <a:pt x="3" y="12"/>
                      </a:lnTo>
                      <a:lnTo>
                        <a:pt x="2"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Freeform 576"/>
                <p:cNvSpPr>
                  <a:spLocks/>
                </p:cNvSpPr>
                <p:nvPr/>
              </p:nvSpPr>
              <p:spPr bwMode="auto">
                <a:xfrm>
                  <a:off x="5524500" y="4133850"/>
                  <a:ext cx="55563" cy="42863"/>
                </a:xfrm>
                <a:custGeom>
                  <a:avLst/>
                  <a:gdLst>
                    <a:gd name="T0" fmla="*/ 26 w 35"/>
                    <a:gd name="T1" fmla="*/ 8 h 27"/>
                    <a:gd name="T2" fmla="*/ 24 w 35"/>
                    <a:gd name="T3" fmla="*/ 9 h 27"/>
                    <a:gd name="T4" fmla="*/ 24 w 35"/>
                    <a:gd name="T5" fmla="*/ 11 h 27"/>
                    <a:gd name="T6" fmla="*/ 24 w 35"/>
                    <a:gd name="T7" fmla="*/ 12 h 27"/>
                    <a:gd name="T8" fmla="*/ 23 w 35"/>
                    <a:gd name="T9" fmla="*/ 17 h 27"/>
                    <a:gd name="T10" fmla="*/ 24 w 35"/>
                    <a:gd name="T11" fmla="*/ 18 h 27"/>
                    <a:gd name="T12" fmla="*/ 30 w 35"/>
                    <a:gd name="T13" fmla="*/ 21 h 27"/>
                    <a:gd name="T14" fmla="*/ 32 w 35"/>
                    <a:gd name="T15" fmla="*/ 21 h 27"/>
                    <a:gd name="T16" fmla="*/ 35 w 35"/>
                    <a:gd name="T17" fmla="*/ 24 h 27"/>
                    <a:gd name="T18" fmla="*/ 33 w 35"/>
                    <a:gd name="T19" fmla="*/ 26 h 27"/>
                    <a:gd name="T20" fmla="*/ 32 w 35"/>
                    <a:gd name="T21" fmla="*/ 27 h 27"/>
                    <a:gd name="T22" fmla="*/ 24 w 35"/>
                    <a:gd name="T23" fmla="*/ 27 h 27"/>
                    <a:gd name="T24" fmla="*/ 21 w 35"/>
                    <a:gd name="T25" fmla="*/ 26 h 27"/>
                    <a:gd name="T26" fmla="*/ 14 w 35"/>
                    <a:gd name="T27" fmla="*/ 18 h 27"/>
                    <a:gd name="T28" fmla="*/ 12 w 35"/>
                    <a:gd name="T29" fmla="*/ 17 h 27"/>
                    <a:gd name="T30" fmla="*/ 11 w 35"/>
                    <a:gd name="T31" fmla="*/ 17 h 27"/>
                    <a:gd name="T32" fmla="*/ 8 w 35"/>
                    <a:gd name="T33" fmla="*/ 15 h 27"/>
                    <a:gd name="T34" fmla="*/ 5 w 35"/>
                    <a:gd name="T35" fmla="*/ 15 h 27"/>
                    <a:gd name="T36" fmla="*/ 2 w 35"/>
                    <a:gd name="T37" fmla="*/ 9 h 27"/>
                    <a:gd name="T38" fmla="*/ 0 w 35"/>
                    <a:gd name="T39" fmla="*/ 6 h 27"/>
                    <a:gd name="T40" fmla="*/ 0 w 35"/>
                    <a:gd name="T41" fmla="*/ 5 h 27"/>
                    <a:gd name="T42" fmla="*/ 2 w 35"/>
                    <a:gd name="T43" fmla="*/ 2 h 27"/>
                    <a:gd name="T44" fmla="*/ 5 w 35"/>
                    <a:gd name="T45" fmla="*/ 0 h 27"/>
                    <a:gd name="T46" fmla="*/ 9 w 35"/>
                    <a:gd name="T47" fmla="*/ 0 h 27"/>
                    <a:gd name="T48" fmla="*/ 11 w 35"/>
                    <a:gd name="T49" fmla="*/ 0 h 27"/>
                    <a:gd name="T50" fmla="*/ 15 w 35"/>
                    <a:gd name="T51" fmla="*/ 0 h 27"/>
                    <a:gd name="T52" fmla="*/ 17 w 35"/>
                    <a:gd name="T53" fmla="*/ 0 h 27"/>
                    <a:gd name="T54" fmla="*/ 17 w 35"/>
                    <a:gd name="T55" fmla="*/ 2 h 27"/>
                    <a:gd name="T56" fmla="*/ 17 w 35"/>
                    <a:gd name="T57" fmla="*/ 3 h 27"/>
                    <a:gd name="T58" fmla="*/ 18 w 35"/>
                    <a:gd name="T59" fmla="*/ 3 h 27"/>
                    <a:gd name="T60" fmla="*/ 23 w 35"/>
                    <a:gd name="T61" fmla="*/ 6 h 27"/>
                    <a:gd name="T62" fmla="*/ 24 w 35"/>
                    <a:gd name="T63" fmla="*/ 6 h 27"/>
                    <a:gd name="T64" fmla="*/ 26 w 35"/>
                    <a:gd name="T65" fmla="*/ 6 h 27"/>
                    <a:gd name="T66" fmla="*/ 26 w 35"/>
                    <a:gd name="T6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27">
                      <a:moveTo>
                        <a:pt x="26" y="8"/>
                      </a:moveTo>
                      <a:lnTo>
                        <a:pt x="24" y="9"/>
                      </a:lnTo>
                      <a:lnTo>
                        <a:pt x="24" y="11"/>
                      </a:lnTo>
                      <a:lnTo>
                        <a:pt x="24" y="12"/>
                      </a:lnTo>
                      <a:lnTo>
                        <a:pt x="23" y="17"/>
                      </a:lnTo>
                      <a:lnTo>
                        <a:pt x="24" y="18"/>
                      </a:lnTo>
                      <a:lnTo>
                        <a:pt x="30" y="21"/>
                      </a:lnTo>
                      <a:lnTo>
                        <a:pt x="32" y="21"/>
                      </a:lnTo>
                      <a:lnTo>
                        <a:pt x="35" y="24"/>
                      </a:lnTo>
                      <a:lnTo>
                        <a:pt x="33" y="26"/>
                      </a:lnTo>
                      <a:lnTo>
                        <a:pt x="32" y="27"/>
                      </a:lnTo>
                      <a:lnTo>
                        <a:pt x="24" y="27"/>
                      </a:lnTo>
                      <a:lnTo>
                        <a:pt x="21" y="26"/>
                      </a:lnTo>
                      <a:lnTo>
                        <a:pt x="14" y="18"/>
                      </a:lnTo>
                      <a:lnTo>
                        <a:pt x="12" y="17"/>
                      </a:lnTo>
                      <a:lnTo>
                        <a:pt x="11" y="17"/>
                      </a:lnTo>
                      <a:lnTo>
                        <a:pt x="8" y="15"/>
                      </a:lnTo>
                      <a:lnTo>
                        <a:pt x="5" y="15"/>
                      </a:lnTo>
                      <a:lnTo>
                        <a:pt x="2" y="9"/>
                      </a:lnTo>
                      <a:lnTo>
                        <a:pt x="0" y="6"/>
                      </a:lnTo>
                      <a:lnTo>
                        <a:pt x="0" y="5"/>
                      </a:lnTo>
                      <a:lnTo>
                        <a:pt x="2" y="2"/>
                      </a:lnTo>
                      <a:lnTo>
                        <a:pt x="5" y="0"/>
                      </a:lnTo>
                      <a:lnTo>
                        <a:pt x="9" y="0"/>
                      </a:lnTo>
                      <a:lnTo>
                        <a:pt x="11" y="0"/>
                      </a:lnTo>
                      <a:lnTo>
                        <a:pt x="15" y="0"/>
                      </a:lnTo>
                      <a:lnTo>
                        <a:pt x="17" y="0"/>
                      </a:lnTo>
                      <a:lnTo>
                        <a:pt x="17" y="2"/>
                      </a:lnTo>
                      <a:lnTo>
                        <a:pt x="17" y="3"/>
                      </a:lnTo>
                      <a:lnTo>
                        <a:pt x="18" y="3"/>
                      </a:lnTo>
                      <a:lnTo>
                        <a:pt x="23" y="6"/>
                      </a:lnTo>
                      <a:lnTo>
                        <a:pt x="24" y="6"/>
                      </a:lnTo>
                      <a:lnTo>
                        <a:pt x="26" y="6"/>
                      </a:lnTo>
                      <a:lnTo>
                        <a:pt x="26"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Freeform 577"/>
                <p:cNvSpPr>
                  <a:spLocks/>
                </p:cNvSpPr>
                <p:nvPr/>
              </p:nvSpPr>
              <p:spPr bwMode="auto">
                <a:xfrm>
                  <a:off x="4084638" y="2749550"/>
                  <a:ext cx="26988" cy="36513"/>
                </a:xfrm>
                <a:custGeom>
                  <a:avLst/>
                  <a:gdLst>
                    <a:gd name="T0" fmla="*/ 6 w 17"/>
                    <a:gd name="T1" fmla="*/ 8 h 23"/>
                    <a:gd name="T2" fmla="*/ 11 w 17"/>
                    <a:gd name="T3" fmla="*/ 12 h 23"/>
                    <a:gd name="T4" fmla="*/ 14 w 17"/>
                    <a:gd name="T5" fmla="*/ 17 h 23"/>
                    <a:gd name="T6" fmla="*/ 15 w 17"/>
                    <a:gd name="T7" fmla="*/ 17 h 23"/>
                    <a:gd name="T8" fmla="*/ 17 w 17"/>
                    <a:gd name="T9" fmla="*/ 18 h 23"/>
                    <a:gd name="T10" fmla="*/ 17 w 17"/>
                    <a:gd name="T11" fmla="*/ 21 h 23"/>
                    <a:gd name="T12" fmla="*/ 17 w 17"/>
                    <a:gd name="T13" fmla="*/ 23 h 23"/>
                    <a:gd name="T14" fmla="*/ 14 w 17"/>
                    <a:gd name="T15" fmla="*/ 23 h 23"/>
                    <a:gd name="T16" fmla="*/ 4 w 17"/>
                    <a:gd name="T17" fmla="*/ 21 h 23"/>
                    <a:gd name="T18" fmla="*/ 3 w 17"/>
                    <a:gd name="T19" fmla="*/ 21 h 23"/>
                    <a:gd name="T20" fmla="*/ 1 w 17"/>
                    <a:gd name="T21" fmla="*/ 17 h 23"/>
                    <a:gd name="T22" fmla="*/ 1 w 17"/>
                    <a:gd name="T23" fmla="*/ 15 h 23"/>
                    <a:gd name="T24" fmla="*/ 1 w 17"/>
                    <a:gd name="T25" fmla="*/ 14 h 23"/>
                    <a:gd name="T26" fmla="*/ 3 w 17"/>
                    <a:gd name="T27" fmla="*/ 14 h 23"/>
                    <a:gd name="T28" fmla="*/ 3 w 17"/>
                    <a:gd name="T29" fmla="*/ 12 h 23"/>
                    <a:gd name="T30" fmla="*/ 3 w 17"/>
                    <a:gd name="T31" fmla="*/ 11 h 23"/>
                    <a:gd name="T32" fmla="*/ 0 w 17"/>
                    <a:gd name="T33" fmla="*/ 6 h 23"/>
                    <a:gd name="T34" fmla="*/ 1 w 17"/>
                    <a:gd name="T35" fmla="*/ 2 h 23"/>
                    <a:gd name="T36" fmla="*/ 1 w 17"/>
                    <a:gd name="T37" fmla="*/ 0 h 23"/>
                    <a:gd name="T38" fmla="*/ 3 w 17"/>
                    <a:gd name="T39" fmla="*/ 2 h 23"/>
                    <a:gd name="T40" fmla="*/ 6 w 17"/>
                    <a:gd name="T41"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3">
                      <a:moveTo>
                        <a:pt x="6" y="8"/>
                      </a:moveTo>
                      <a:lnTo>
                        <a:pt x="11" y="12"/>
                      </a:lnTo>
                      <a:lnTo>
                        <a:pt x="14" y="17"/>
                      </a:lnTo>
                      <a:lnTo>
                        <a:pt x="15" y="17"/>
                      </a:lnTo>
                      <a:lnTo>
                        <a:pt x="17" y="18"/>
                      </a:lnTo>
                      <a:lnTo>
                        <a:pt x="17" y="21"/>
                      </a:lnTo>
                      <a:lnTo>
                        <a:pt x="17" y="23"/>
                      </a:lnTo>
                      <a:lnTo>
                        <a:pt x="14" y="23"/>
                      </a:lnTo>
                      <a:lnTo>
                        <a:pt x="4" y="21"/>
                      </a:lnTo>
                      <a:lnTo>
                        <a:pt x="3" y="21"/>
                      </a:lnTo>
                      <a:lnTo>
                        <a:pt x="1" y="17"/>
                      </a:lnTo>
                      <a:lnTo>
                        <a:pt x="1" y="15"/>
                      </a:lnTo>
                      <a:lnTo>
                        <a:pt x="1" y="14"/>
                      </a:lnTo>
                      <a:lnTo>
                        <a:pt x="3" y="14"/>
                      </a:lnTo>
                      <a:lnTo>
                        <a:pt x="3" y="12"/>
                      </a:lnTo>
                      <a:lnTo>
                        <a:pt x="3" y="11"/>
                      </a:lnTo>
                      <a:lnTo>
                        <a:pt x="0" y="6"/>
                      </a:lnTo>
                      <a:lnTo>
                        <a:pt x="1" y="2"/>
                      </a:lnTo>
                      <a:lnTo>
                        <a:pt x="1" y="0"/>
                      </a:lnTo>
                      <a:lnTo>
                        <a:pt x="3" y="2"/>
                      </a:lnTo>
                      <a:lnTo>
                        <a:pt x="6"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Freeform 578"/>
                <p:cNvSpPr>
                  <a:spLocks/>
                </p:cNvSpPr>
                <p:nvPr/>
              </p:nvSpPr>
              <p:spPr bwMode="auto">
                <a:xfrm>
                  <a:off x="7697788" y="5422900"/>
                  <a:ext cx="127000" cy="206375"/>
                </a:xfrm>
                <a:custGeom>
                  <a:avLst/>
                  <a:gdLst>
                    <a:gd name="T0" fmla="*/ 67 w 80"/>
                    <a:gd name="T1" fmla="*/ 24 h 130"/>
                    <a:gd name="T2" fmla="*/ 63 w 80"/>
                    <a:gd name="T3" fmla="*/ 38 h 130"/>
                    <a:gd name="T4" fmla="*/ 68 w 80"/>
                    <a:gd name="T5" fmla="*/ 41 h 130"/>
                    <a:gd name="T6" fmla="*/ 71 w 80"/>
                    <a:gd name="T7" fmla="*/ 34 h 130"/>
                    <a:gd name="T8" fmla="*/ 71 w 80"/>
                    <a:gd name="T9" fmla="*/ 30 h 130"/>
                    <a:gd name="T10" fmla="*/ 76 w 80"/>
                    <a:gd name="T11" fmla="*/ 34 h 130"/>
                    <a:gd name="T12" fmla="*/ 79 w 80"/>
                    <a:gd name="T13" fmla="*/ 41 h 130"/>
                    <a:gd name="T14" fmla="*/ 76 w 80"/>
                    <a:gd name="T15" fmla="*/ 47 h 130"/>
                    <a:gd name="T16" fmla="*/ 73 w 80"/>
                    <a:gd name="T17" fmla="*/ 53 h 130"/>
                    <a:gd name="T18" fmla="*/ 73 w 80"/>
                    <a:gd name="T19" fmla="*/ 59 h 130"/>
                    <a:gd name="T20" fmla="*/ 68 w 80"/>
                    <a:gd name="T21" fmla="*/ 68 h 130"/>
                    <a:gd name="T22" fmla="*/ 51 w 80"/>
                    <a:gd name="T23" fmla="*/ 72 h 130"/>
                    <a:gd name="T24" fmla="*/ 51 w 80"/>
                    <a:gd name="T25" fmla="*/ 81 h 130"/>
                    <a:gd name="T26" fmla="*/ 47 w 80"/>
                    <a:gd name="T27" fmla="*/ 81 h 130"/>
                    <a:gd name="T28" fmla="*/ 45 w 80"/>
                    <a:gd name="T29" fmla="*/ 94 h 130"/>
                    <a:gd name="T30" fmla="*/ 36 w 80"/>
                    <a:gd name="T31" fmla="*/ 107 h 130"/>
                    <a:gd name="T32" fmla="*/ 30 w 80"/>
                    <a:gd name="T33" fmla="*/ 109 h 130"/>
                    <a:gd name="T34" fmla="*/ 23 w 80"/>
                    <a:gd name="T35" fmla="*/ 124 h 130"/>
                    <a:gd name="T36" fmla="*/ 17 w 80"/>
                    <a:gd name="T37" fmla="*/ 122 h 130"/>
                    <a:gd name="T38" fmla="*/ 20 w 80"/>
                    <a:gd name="T39" fmla="*/ 115 h 130"/>
                    <a:gd name="T40" fmla="*/ 23 w 80"/>
                    <a:gd name="T41" fmla="*/ 107 h 130"/>
                    <a:gd name="T42" fmla="*/ 20 w 80"/>
                    <a:gd name="T43" fmla="*/ 103 h 130"/>
                    <a:gd name="T44" fmla="*/ 12 w 80"/>
                    <a:gd name="T45" fmla="*/ 106 h 130"/>
                    <a:gd name="T46" fmla="*/ 9 w 80"/>
                    <a:gd name="T47" fmla="*/ 109 h 130"/>
                    <a:gd name="T48" fmla="*/ 9 w 80"/>
                    <a:gd name="T49" fmla="*/ 121 h 130"/>
                    <a:gd name="T50" fmla="*/ 4 w 80"/>
                    <a:gd name="T51" fmla="*/ 128 h 130"/>
                    <a:gd name="T52" fmla="*/ 3 w 80"/>
                    <a:gd name="T53" fmla="*/ 124 h 130"/>
                    <a:gd name="T54" fmla="*/ 1 w 80"/>
                    <a:gd name="T55" fmla="*/ 109 h 130"/>
                    <a:gd name="T56" fmla="*/ 6 w 80"/>
                    <a:gd name="T57" fmla="*/ 104 h 130"/>
                    <a:gd name="T58" fmla="*/ 9 w 80"/>
                    <a:gd name="T59" fmla="*/ 86 h 130"/>
                    <a:gd name="T60" fmla="*/ 20 w 80"/>
                    <a:gd name="T61" fmla="*/ 75 h 130"/>
                    <a:gd name="T62" fmla="*/ 26 w 80"/>
                    <a:gd name="T63" fmla="*/ 69 h 130"/>
                    <a:gd name="T64" fmla="*/ 23 w 80"/>
                    <a:gd name="T65" fmla="*/ 65 h 130"/>
                    <a:gd name="T66" fmla="*/ 27 w 80"/>
                    <a:gd name="T67" fmla="*/ 66 h 130"/>
                    <a:gd name="T68" fmla="*/ 27 w 80"/>
                    <a:gd name="T69" fmla="*/ 74 h 130"/>
                    <a:gd name="T70" fmla="*/ 36 w 80"/>
                    <a:gd name="T71" fmla="*/ 77 h 130"/>
                    <a:gd name="T72" fmla="*/ 29 w 80"/>
                    <a:gd name="T73" fmla="*/ 51 h 130"/>
                    <a:gd name="T74" fmla="*/ 30 w 80"/>
                    <a:gd name="T75" fmla="*/ 36 h 130"/>
                    <a:gd name="T76" fmla="*/ 35 w 80"/>
                    <a:gd name="T77" fmla="*/ 7 h 130"/>
                    <a:gd name="T78" fmla="*/ 44 w 80"/>
                    <a:gd name="T79" fmla="*/ 3 h 130"/>
                    <a:gd name="T80" fmla="*/ 53 w 80"/>
                    <a:gd name="T81" fmla="*/ 12 h 130"/>
                    <a:gd name="T82" fmla="*/ 56 w 80"/>
                    <a:gd name="T83" fmla="*/ 15 h 130"/>
                    <a:gd name="T84" fmla="*/ 54 w 80"/>
                    <a:gd name="T85" fmla="*/ 9 h 130"/>
                    <a:gd name="T86" fmla="*/ 53 w 80"/>
                    <a:gd name="T87" fmla="*/ 0 h 130"/>
                    <a:gd name="T88" fmla="*/ 59 w 80"/>
                    <a:gd name="T89" fmla="*/ 6 h 130"/>
                    <a:gd name="T90" fmla="*/ 62 w 80"/>
                    <a:gd name="T91"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130">
                      <a:moveTo>
                        <a:pt x="65" y="7"/>
                      </a:moveTo>
                      <a:lnTo>
                        <a:pt x="67" y="13"/>
                      </a:lnTo>
                      <a:lnTo>
                        <a:pt x="67" y="24"/>
                      </a:lnTo>
                      <a:lnTo>
                        <a:pt x="67" y="30"/>
                      </a:lnTo>
                      <a:lnTo>
                        <a:pt x="65" y="36"/>
                      </a:lnTo>
                      <a:lnTo>
                        <a:pt x="63" y="38"/>
                      </a:lnTo>
                      <a:lnTo>
                        <a:pt x="65" y="41"/>
                      </a:lnTo>
                      <a:lnTo>
                        <a:pt x="67" y="42"/>
                      </a:lnTo>
                      <a:lnTo>
                        <a:pt x="68" y="41"/>
                      </a:lnTo>
                      <a:lnTo>
                        <a:pt x="70" y="38"/>
                      </a:lnTo>
                      <a:lnTo>
                        <a:pt x="71" y="36"/>
                      </a:lnTo>
                      <a:lnTo>
                        <a:pt x="71" y="34"/>
                      </a:lnTo>
                      <a:lnTo>
                        <a:pt x="71" y="33"/>
                      </a:lnTo>
                      <a:lnTo>
                        <a:pt x="71" y="31"/>
                      </a:lnTo>
                      <a:lnTo>
                        <a:pt x="71" y="30"/>
                      </a:lnTo>
                      <a:lnTo>
                        <a:pt x="74" y="31"/>
                      </a:lnTo>
                      <a:lnTo>
                        <a:pt x="74" y="33"/>
                      </a:lnTo>
                      <a:lnTo>
                        <a:pt x="76" y="34"/>
                      </a:lnTo>
                      <a:lnTo>
                        <a:pt x="79" y="38"/>
                      </a:lnTo>
                      <a:lnTo>
                        <a:pt x="80" y="39"/>
                      </a:lnTo>
                      <a:lnTo>
                        <a:pt x="79" y="41"/>
                      </a:lnTo>
                      <a:lnTo>
                        <a:pt x="79" y="44"/>
                      </a:lnTo>
                      <a:lnTo>
                        <a:pt x="76" y="45"/>
                      </a:lnTo>
                      <a:lnTo>
                        <a:pt x="76" y="47"/>
                      </a:lnTo>
                      <a:lnTo>
                        <a:pt x="74" y="50"/>
                      </a:lnTo>
                      <a:lnTo>
                        <a:pt x="73" y="51"/>
                      </a:lnTo>
                      <a:lnTo>
                        <a:pt x="73" y="53"/>
                      </a:lnTo>
                      <a:lnTo>
                        <a:pt x="74" y="53"/>
                      </a:lnTo>
                      <a:lnTo>
                        <a:pt x="73" y="57"/>
                      </a:lnTo>
                      <a:lnTo>
                        <a:pt x="73" y="59"/>
                      </a:lnTo>
                      <a:lnTo>
                        <a:pt x="71" y="65"/>
                      </a:lnTo>
                      <a:lnTo>
                        <a:pt x="70" y="66"/>
                      </a:lnTo>
                      <a:lnTo>
                        <a:pt x="68" y="68"/>
                      </a:lnTo>
                      <a:lnTo>
                        <a:pt x="60" y="63"/>
                      </a:lnTo>
                      <a:lnTo>
                        <a:pt x="53" y="69"/>
                      </a:lnTo>
                      <a:lnTo>
                        <a:pt x="51" y="72"/>
                      </a:lnTo>
                      <a:lnTo>
                        <a:pt x="51" y="74"/>
                      </a:lnTo>
                      <a:lnTo>
                        <a:pt x="51" y="75"/>
                      </a:lnTo>
                      <a:lnTo>
                        <a:pt x="51" y="81"/>
                      </a:lnTo>
                      <a:lnTo>
                        <a:pt x="51" y="83"/>
                      </a:lnTo>
                      <a:lnTo>
                        <a:pt x="50" y="81"/>
                      </a:lnTo>
                      <a:lnTo>
                        <a:pt x="47" y="81"/>
                      </a:lnTo>
                      <a:lnTo>
                        <a:pt x="41" y="86"/>
                      </a:lnTo>
                      <a:lnTo>
                        <a:pt x="44" y="91"/>
                      </a:lnTo>
                      <a:lnTo>
                        <a:pt x="45" y="94"/>
                      </a:lnTo>
                      <a:lnTo>
                        <a:pt x="45" y="95"/>
                      </a:lnTo>
                      <a:lnTo>
                        <a:pt x="45" y="97"/>
                      </a:lnTo>
                      <a:lnTo>
                        <a:pt x="36" y="107"/>
                      </a:lnTo>
                      <a:lnTo>
                        <a:pt x="32" y="110"/>
                      </a:lnTo>
                      <a:lnTo>
                        <a:pt x="32" y="109"/>
                      </a:lnTo>
                      <a:lnTo>
                        <a:pt x="30" y="109"/>
                      </a:lnTo>
                      <a:lnTo>
                        <a:pt x="29" y="109"/>
                      </a:lnTo>
                      <a:lnTo>
                        <a:pt x="27" y="115"/>
                      </a:lnTo>
                      <a:lnTo>
                        <a:pt x="23" y="124"/>
                      </a:lnTo>
                      <a:lnTo>
                        <a:pt x="20" y="124"/>
                      </a:lnTo>
                      <a:lnTo>
                        <a:pt x="18" y="124"/>
                      </a:lnTo>
                      <a:lnTo>
                        <a:pt x="17" y="122"/>
                      </a:lnTo>
                      <a:lnTo>
                        <a:pt x="17" y="119"/>
                      </a:lnTo>
                      <a:lnTo>
                        <a:pt x="17" y="118"/>
                      </a:lnTo>
                      <a:lnTo>
                        <a:pt x="20" y="115"/>
                      </a:lnTo>
                      <a:lnTo>
                        <a:pt x="20" y="113"/>
                      </a:lnTo>
                      <a:lnTo>
                        <a:pt x="21" y="112"/>
                      </a:lnTo>
                      <a:lnTo>
                        <a:pt x="23" y="107"/>
                      </a:lnTo>
                      <a:lnTo>
                        <a:pt x="23" y="103"/>
                      </a:lnTo>
                      <a:lnTo>
                        <a:pt x="20" y="101"/>
                      </a:lnTo>
                      <a:lnTo>
                        <a:pt x="20" y="103"/>
                      </a:lnTo>
                      <a:lnTo>
                        <a:pt x="17" y="107"/>
                      </a:lnTo>
                      <a:lnTo>
                        <a:pt x="12" y="107"/>
                      </a:lnTo>
                      <a:lnTo>
                        <a:pt x="12" y="106"/>
                      </a:lnTo>
                      <a:lnTo>
                        <a:pt x="9" y="107"/>
                      </a:lnTo>
                      <a:lnTo>
                        <a:pt x="7" y="107"/>
                      </a:lnTo>
                      <a:lnTo>
                        <a:pt x="9" y="109"/>
                      </a:lnTo>
                      <a:lnTo>
                        <a:pt x="12" y="112"/>
                      </a:lnTo>
                      <a:lnTo>
                        <a:pt x="14" y="112"/>
                      </a:lnTo>
                      <a:lnTo>
                        <a:pt x="9" y="121"/>
                      </a:lnTo>
                      <a:lnTo>
                        <a:pt x="7" y="121"/>
                      </a:lnTo>
                      <a:lnTo>
                        <a:pt x="7" y="124"/>
                      </a:lnTo>
                      <a:lnTo>
                        <a:pt x="4" y="128"/>
                      </a:lnTo>
                      <a:lnTo>
                        <a:pt x="3" y="130"/>
                      </a:lnTo>
                      <a:lnTo>
                        <a:pt x="3" y="127"/>
                      </a:lnTo>
                      <a:lnTo>
                        <a:pt x="3" y="124"/>
                      </a:lnTo>
                      <a:lnTo>
                        <a:pt x="1" y="121"/>
                      </a:lnTo>
                      <a:lnTo>
                        <a:pt x="0" y="118"/>
                      </a:lnTo>
                      <a:lnTo>
                        <a:pt x="1" y="109"/>
                      </a:lnTo>
                      <a:lnTo>
                        <a:pt x="1" y="107"/>
                      </a:lnTo>
                      <a:lnTo>
                        <a:pt x="4" y="107"/>
                      </a:lnTo>
                      <a:lnTo>
                        <a:pt x="6" y="104"/>
                      </a:lnTo>
                      <a:lnTo>
                        <a:pt x="7" y="97"/>
                      </a:lnTo>
                      <a:lnTo>
                        <a:pt x="10" y="91"/>
                      </a:lnTo>
                      <a:lnTo>
                        <a:pt x="9" y="86"/>
                      </a:lnTo>
                      <a:lnTo>
                        <a:pt x="9" y="84"/>
                      </a:lnTo>
                      <a:lnTo>
                        <a:pt x="14" y="77"/>
                      </a:lnTo>
                      <a:lnTo>
                        <a:pt x="20" y="75"/>
                      </a:lnTo>
                      <a:lnTo>
                        <a:pt x="24" y="72"/>
                      </a:lnTo>
                      <a:lnTo>
                        <a:pt x="26" y="71"/>
                      </a:lnTo>
                      <a:lnTo>
                        <a:pt x="26" y="69"/>
                      </a:lnTo>
                      <a:lnTo>
                        <a:pt x="26" y="66"/>
                      </a:lnTo>
                      <a:lnTo>
                        <a:pt x="24" y="66"/>
                      </a:lnTo>
                      <a:lnTo>
                        <a:pt x="23" y="65"/>
                      </a:lnTo>
                      <a:lnTo>
                        <a:pt x="24" y="63"/>
                      </a:lnTo>
                      <a:lnTo>
                        <a:pt x="26" y="63"/>
                      </a:lnTo>
                      <a:lnTo>
                        <a:pt x="27" y="66"/>
                      </a:lnTo>
                      <a:lnTo>
                        <a:pt x="27" y="68"/>
                      </a:lnTo>
                      <a:lnTo>
                        <a:pt x="27" y="69"/>
                      </a:lnTo>
                      <a:lnTo>
                        <a:pt x="27" y="74"/>
                      </a:lnTo>
                      <a:lnTo>
                        <a:pt x="32" y="80"/>
                      </a:lnTo>
                      <a:lnTo>
                        <a:pt x="35" y="78"/>
                      </a:lnTo>
                      <a:lnTo>
                        <a:pt x="36" y="77"/>
                      </a:lnTo>
                      <a:lnTo>
                        <a:pt x="36" y="68"/>
                      </a:lnTo>
                      <a:lnTo>
                        <a:pt x="33" y="65"/>
                      </a:lnTo>
                      <a:lnTo>
                        <a:pt x="29" y="51"/>
                      </a:lnTo>
                      <a:lnTo>
                        <a:pt x="29" y="47"/>
                      </a:lnTo>
                      <a:lnTo>
                        <a:pt x="32" y="42"/>
                      </a:lnTo>
                      <a:lnTo>
                        <a:pt x="30" y="36"/>
                      </a:lnTo>
                      <a:lnTo>
                        <a:pt x="27" y="31"/>
                      </a:lnTo>
                      <a:lnTo>
                        <a:pt x="29" y="24"/>
                      </a:lnTo>
                      <a:lnTo>
                        <a:pt x="35" y="7"/>
                      </a:lnTo>
                      <a:lnTo>
                        <a:pt x="36" y="6"/>
                      </a:lnTo>
                      <a:lnTo>
                        <a:pt x="39" y="4"/>
                      </a:lnTo>
                      <a:lnTo>
                        <a:pt x="44" y="3"/>
                      </a:lnTo>
                      <a:lnTo>
                        <a:pt x="47" y="1"/>
                      </a:lnTo>
                      <a:lnTo>
                        <a:pt x="48" y="3"/>
                      </a:lnTo>
                      <a:lnTo>
                        <a:pt x="53" y="12"/>
                      </a:lnTo>
                      <a:lnTo>
                        <a:pt x="53" y="13"/>
                      </a:lnTo>
                      <a:lnTo>
                        <a:pt x="53" y="15"/>
                      </a:lnTo>
                      <a:lnTo>
                        <a:pt x="56" y="15"/>
                      </a:lnTo>
                      <a:lnTo>
                        <a:pt x="57" y="12"/>
                      </a:lnTo>
                      <a:lnTo>
                        <a:pt x="57" y="10"/>
                      </a:lnTo>
                      <a:lnTo>
                        <a:pt x="54" y="9"/>
                      </a:lnTo>
                      <a:lnTo>
                        <a:pt x="53" y="6"/>
                      </a:lnTo>
                      <a:lnTo>
                        <a:pt x="51" y="0"/>
                      </a:lnTo>
                      <a:lnTo>
                        <a:pt x="53" y="0"/>
                      </a:lnTo>
                      <a:lnTo>
                        <a:pt x="54" y="1"/>
                      </a:lnTo>
                      <a:lnTo>
                        <a:pt x="57" y="6"/>
                      </a:lnTo>
                      <a:lnTo>
                        <a:pt x="59" y="6"/>
                      </a:lnTo>
                      <a:lnTo>
                        <a:pt x="60" y="6"/>
                      </a:lnTo>
                      <a:lnTo>
                        <a:pt x="60" y="3"/>
                      </a:lnTo>
                      <a:lnTo>
                        <a:pt x="62" y="3"/>
                      </a:lnTo>
                      <a:lnTo>
                        <a:pt x="65" y="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Freeform 579"/>
                <p:cNvSpPr>
                  <a:spLocks/>
                </p:cNvSpPr>
                <p:nvPr/>
              </p:nvSpPr>
              <p:spPr bwMode="auto">
                <a:xfrm>
                  <a:off x="7800975" y="5408613"/>
                  <a:ext cx="149225" cy="187325"/>
                </a:xfrm>
                <a:custGeom>
                  <a:avLst/>
                  <a:gdLst>
                    <a:gd name="T0" fmla="*/ 62 w 94"/>
                    <a:gd name="T1" fmla="*/ 31 h 118"/>
                    <a:gd name="T2" fmla="*/ 80 w 94"/>
                    <a:gd name="T3" fmla="*/ 54 h 118"/>
                    <a:gd name="T4" fmla="*/ 77 w 94"/>
                    <a:gd name="T5" fmla="*/ 69 h 118"/>
                    <a:gd name="T6" fmla="*/ 82 w 94"/>
                    <a:gd name="T7" fmla="*/ 75 h 118"/>
                    <a:gd name="T8" fmla="*/ 86 w 94"/>
                    <a:gd name="T9" fmla="*/ 89 h 118"/>
                    <a:gd name="T10" fmla="*/ 91 w 94"/>
                    <a:gd name="T11" fmla="*/ 101 h 118"/>
                    <a:gd name="T12" fmla="*/ 91 w 94"/>
                    <a:gd name="T13" fmla="*/ 103 h 118"/>
                    <a:gd name="T14" fmla="*/ 91 w 94"/>
                    <a:gd name="T15" fmla="*/ 107 h 118"/>
                    <a:gd name="T16" fmla="*/ 94 w 94"/>
                    <a:gd name="T17" fmla="*/ 112 h 118"/>
                    <a:gd name="T18" fmla="*/ 86 w 94"/>
                    <a:gd name="T19" fmla="*/ 116 h 118"/>
                    <a:gd name="T20" fmla="*/ 77 w 94"/>
                    <a:gd name="T21" fmla="*/ 116 h 118"/>
                    <a:gd name="T22" fmla="*/ 67 w 94"/>
                    <a:gd name="T23" fmla="*/ 118 h 118"/>
                    <a:gd name="T24" fmla="*/ 51 w 94"/>
                    <a:gd name="T25" fmla="*/ 107 h 118"/>
                    <a:gd name="T26" fmla="*/ 58 w 94"/>
                    <a:gd name="T27" fmla="*/ 95 h 118"/>
                    <a:gd name="T28" fmla="*/ 53 w 94"/>
                    <a:gd name="T29" fmla="*/ 77 h 118"/>
                    <a:gd name="T30" fmla="*/ 53 w 94"/>
                    <a:gd name="T31" fmla="*/ 66 h 118"/>
                    <a:gd name="T32" fmla="*/ 53 w 94"/>
                    <a:gd name="T33" fmla="*/ 59 h 118"/>
                    <a:gd name="T34" fmla="*/ 45 w 94"/>
                    <a:gd name="T35" fmla="*/ 63 h 118"/>
                    <a:gd name="T36" fmla="*/ 45 w 94"/>
                    <a:gd name="T37" fmla="*/ 69 h 118"/>
                    <a:gd name="T38" fmla="*/ 48 w 94"/>
                    <a:gd name="T39" fmla="*/ 69 h 118"/>
                    <a:gd name="T40" fmla="*/ 48 w 94"/>
                    <a:gd name="T41" fmla="*/ 77 h 118"/>
                    <a:gd name="T42" fmla="*/ 47 w 94"/>
                    <a:gd name="T43" fmla="*/ 83 h 118"/>
                    <a:gd name="T44" fmla="*/ 53 w 94"/>
                    <a:gd name="T45" fmla="*/ 92 h 118"/>
                    <a:gd name="T46" fmla="*/ 47 w 94"/>
                    <a:gd name="T47" fmla="*/ 103 h 118"/>
                    <a:gd name="T48" fmla="*/ 44 w 94"/>
                    <a:gd name="T49" fmla="*/ 104 h 118"/>
                    <a:gd name="T50" fmla="*/ 41 w 94"/>
                    <a:gd name="T51" fmla="*/ 110 h 118"/>
                    <a:gd name="T52" fmla="*/ 26 w 94"/>
                    <a:gd name="T53" fmla="*/ 103 h 118"/>
                    <a:gd name="T54" fmla="*/ 26 w 94"/>
                    <a:gd name="T55" fmla="*/ 98 h 118"/>
                    <a:gd name="T56" fmla="*/ 20 w 94"/>
                    <a:gd name="T57" fmla="*/ 100 h 118"/>
                    <a:gd name="T58" fmla="*/ 9 w 94"/>
                    <a:gd name="T59" fmla="*/ 101 h 118"/>
                    <a:gd name="T60" fmla="*/ 2 w 94"/>
                    <a:gd name="T61" fmla="*/ 96 h 118"/>
                    <a:gd name="T62" fmla="*/ 5 w 94"/>
                    <a:gd name="T63" fmla="*/ 84 h 118"/>
                    <a:gd name="T64" fmla="*/ 8 w 94"/>
                    <a:gd name="T65" fmla="*/ 81 h 118"/>
                    <a:gd name="T66" fmla="*/ 11 w 94"/>
                    <a:gd name="T67" fmla="*/ 75 h 118"/>
                    <a:gd name="T68" fmla="*/ 11 w 94"/>
                    <a:gd name="T69" fmla="*/ 69 h 118"/>
                    <a:gd name="T70" fmla="*/ 11 w 94"/>
                    <a:gd name="T71" fmla="*/ 65 h 118"/>
                    <a:gd name="T72" fmla="*/ 14 w 94"/>
                    <a:gd name="T73" fmla="*/ 59 h 118"/>
                    <a:gd name="T74" fmla="*/ 20 w 94"/>
                    <a:gd name="T75" fmla="*/ 50 h 118"/>
                    <a:gd name="T76" fmla="*/ 23 w 94"/>
                    <a:gd name="T77" fmla="*/ 42 h 118"/>
                    <a:gd name="T78" fmla="*/ 15 w 94"/>
                    <a:gd name="T79" fmla="*/ 43 h 118"/>
                    <a:gd name="T80" fmla="*/ 11 w 94"/>
                    <a:gd name="T81" fmla="*/ 34 h 118"/>
                    <a:gd name="T82" fmla="*/ 12 w 94"/>
                    <a:gd name="T83" fmla="*/ 22 h 118"/>
                    <a:gd name="T84" fmla="*/ 9 w 94"/>
                    <a:gd name="T85" fmla="*/ 4 h 118"/>
                    <a:gd name="T86" fmla="*/ 24 w 94"/>
                    <a:gd name="T87" fmla="*/ 0 h 118"/>
                    <a:gd name="T88" fmla="*/ 42 w 94"/>
                    <a:gd name="T89" fmla="*/ 15 h 118"/>
                    <a:gd name="T90" fmla="*/ 58 w 94"/>
                    <a:gd name="T91"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118">
                      <a:moveTo>
                        <a:pt x="59" y="31"/>
                      </a:moveTo>
                      <a:lnTo>
                        <a:pt x="61" y="31"/>
                      </a:lnTo>
                      <a:lnTo>
                        <a:pt x="62" y="31"/>
                      </a:lnTo>
                      <a:lnTo>
                        <a:pt x="77" y="39"/>
                      </a:lnTo>
                      <a:lnTo>
                        <a:pt x="80" y="51"/>
                      </a:lnTo>
                      <a:lnTo>
                        <a:pt x="80" y="54"/>
                      </a:lnTo>
                      <a:lnTo>
                        <a:pt x="80" y="62"/>
                      </a:lnTo>
                      <a:lnTo>
                        <a:pt x="79" y="68"/>
                      </a:lnTo>
                      <a:lnTo>
                        <a:pt x="77" y="69"/>
                      </a:lnTo>
                      <a:lnTo>
                        <a:pt x="79" y="72"/>
                      </a:lnTo>
                      <a:lnTo>
                        <a:pt x="80" y="75"/>
                      </a:lnTo>
                      <a:lnTo>
                        <a:pt x="82" y="75"/>
                      </a:lnTo>
                      <a:lnTo>
                        <a:pt x="85" y="77"/>
                      </a:lnTo>
                      <a:lnTo>
                        <a:pt x="86" y="84"/>
                      </a:lnTo>
                      <a:lnTo>
                        <a:pt x="86" y="89"/>
                      </a:lnTo>
                      <a:lnTo>
                        <a:pt x="85" y="90"/>
                      </a:lnTo>
                      <a:lnTo>
                        <a:pt x="89" y="98"/>
                      </a:lnTo>
                      <a:lnTo>
                        <a:pt x="91" y="101"/>
                      </a:lnTo>
                      <a:lnTo>
                        <a:pt x="92" y="101"/>
                      </a:lnTo>
                      <a:lnTo>
                        <a:pt x="91" y="101"/>
                      </a:lnTo>
                      <a:lnTo>
                        <a:pt x="91" y="103"/>
                      </a:lnTo>
                      <a:lnTo>
                        <a:pt x="89" y="104"/>
                      </a:lnTo>
                      <a:lnTo>
                        <a:pt x="91" y="104"/>
                      </a:lnTo>
                      <a:lnTo>
                        <a:pt x="91" y="107"/>
                      </a:lnTo>
                      <a:lnTo>
                        <a:pt x="91" y="109"/>
                      </a:lnTo>
                      <a:lnTo>
                        <a:pt x="92" y="110"/>
                      </a:lnTo>
                      <a:lnTo>
                        <a:pt x="94" y="112"/>
                      </a:lnTo>
                      <a:lnTo>
                        <a:pt x="94" y="113"/>
                      </a:lnTo>
                      <a:lnTo>
                        <a:pt x="92" y="115"/>
                      </a:lnTo>
                      <a:lnTo>
                        <a:pt x="86" y="116"/>
                      </a:lnTo>
                      <a:lnTo>
                        <a:pt x="85" y="116"/>
                      </a:lnTo>
                      <a:lnTo>
                        <a:pt x="83" y="115"/>
                      </a:lnTo>
                      <a:lnTo>
                        <a:pt x="77" y="116"/>
                      </a:lnTo>
                      <a:lnTo>
                        <a:pt x="74" y="118"/>
                      </a:lnTo>
                      <a:lnTo>
                        <a:pt x="68" y="118"/>
                      </a:lnTo>
                      <a:lnTo>
                        <a:pt x="67" y="118"/>
                      </a:lnTo>
                      <a:lnTo>
                        <a:pt x="64" y="113"/>
                      </a:lnTo>
                      <a:lnTo>
                        <a:pt x="55" y="110"/>
                      </a:lnTo>
                      <a:lnTo>
                        <a:pt x="51" y="107"/>
                      </a:lnTo>
                      <a:lnTo>
                        <a:pt x="51" y="101"/>
                      </a:lnTo>
                      <a:lnTo>
                        <a:pt x="53" y="98"/>
                      </a:lnTo>
                      <a:lnTo>
                        <a:pt x="58" y="95"/>
                      </a:lnTo>
                      <a:lnTo>
                        <a:pt x="56" y="84"/>
                      </a:lnTo>
                      <a:lnTo>
                        <a:pt x="55" y="81"/>
                      </a:lnTo>
                      <a:lnTo>
                        <a:pt x="53" y="77"/>
                      </a:lnTo>
                      <a:lnTo>
                        <a:pt x="51" y="72"/>
                      </a:lnTo>
                      <a:lnTo>
                        <a:pt x="51" y="69"/>
                      </a:lnTo>
                      <a:lnTo>
                        <a:pt x="53" y="66"/>
                      </a:lnTo>
                      <a:lnTo>
                        <a:pt x="53" y="65"/>
                      </a:lnTo>
                      <a:lnTo>
                        <a:pt x="53" y="63"/>
                      </a:lnTo>
                      <a:lnTo>
                        <a:pt x="53" y="59"/>
                      </a:lnTo>
                      <a:lnTo>
                        <a:pt x="51" y="59"/>
                      </a:lnTo>
                      <a:lnTo>
                        <a:pt x="47" y="60"/>
                      </a:lnTo>
                      <a:lnTo>
                        <a:pt x="45" y="63"/>
                      </a:lnTo>
                      <a:lnTo>
                        <a:pt x="44" y="65"/>
                      </a:lnTo>
                      <a:lnTo>
                        <a:pt x="44" y="68"/>
                      </a:lnTo>
                      <a:lnTo>
                        <a:pt x="45" y="69"/>
                      </a:lnTo>
                      <a:lnTo>
                        <a:pt x="47" y="71"/>
                      </a:lnTo>
                      <a:lnTo>
                        <a:pt x="48" y="71"/>
                      </a:lnTo>
                      <a:lnTo>
                        <a:pt x="48" y="69"/>
                      </a:lnTo>
                      <a:lnTo>
                        <a:pt x="50" y="68"/>
                      </a:lnTo>
                      <a:lnTo>
                        <a:pt x="50" y="75"/>
                      </a:lnTo>
                      <a:lnTo>
                        <a:pt x="48" y="77"/>
                      </a:lnTo>
                      <a:lnTo>
                        <a:pt x="47" y="78"/>
                      </a:lnTo>
                      <a:lnTo>
                        <a:pt x="45" y="83"/>
                      </a:lnTo>
                      <a:lnTo>
                        <a:pt x="47" y="83"/>
                      </a:lnTo>
                      <a:lnTo>
                        <a:pt x="50" y="87"/>
                      </a:lnTo>
                      <a:lnTo>
                        <a:pt x="53" y="90"/>
                      </a:lnTo>
                      <a:lnTo>
                        <a:pt x="53" y="92"/>
                      </a:lnTo>
                      <a:lnTo>
                        <a:pt x="48" y="103"/>
                      </a:lnTo>
                      <a:lnTo>
                        <a:pt x="48" y="104"/>
                      </a:lnTo>
                      <a:lnTo>
                        <a:pt x="47" y="103"/>
                      </a:lnTo>
                      <a:lnTo>
                        <a:pt x="45" y="101"/>
                      </a:lnTo>
                      <a:lnTo>
                        <a:pt x="44" y="103"/>
                      </a:lnTo>
                      <a:lnTo>
                        <a:pt x="44" y="104"/>
                      </a:lnTo>
                      <a:lnTo>
                        <a:pt x="45" y="106"/>
                      </a:lnTo>
                      <a:lnTo>
                        <a:pt x="44" y="107"/>
                      </a:lnTo>
                      <a:lnTo>
                        <a:pt x="41" y="110"/>
                      </a:lnTo>
                      <a:lnTo>
                        <a:pt x="39" y="110"/>
                      </a:lnTo>
                      <a:lnTo>
                        <a:pt x="35" y="112"/>
                      </a:lnTo>
                      <a:lnTo>
                        <a:pt x="26" y="103"/>
                      </a:lnTo>
                      <a:lnTo>
                        <a:pt x="26" y="101"/>
                      </a:lnTo>
                      <a:lnTo>
                        <a:pt x="26" y="100"/>
                      </a:lnTo>
                      <a:lnTo>
                        <a:pt x="26" y="98"/>
                      </a:lnTo>
                      <a:lnTo>
                        <a:pt x="23" y="98"/>
                      </a:lnTo>
                      <a:lnTo>
                        <a:pt x="21" y="98"/>
                      </a:lnTo>
                      <a:lnTo>
                        <a:pt x="20" y="100"/>
                      </a:lnTo>
                      <a:lnTo>
                        <a:pt x="17" y="101"/>
                      </a:lnTo>
                      <a:lnTo>
                        <a:pt x="11" y="103"/>
                      </a:lnTo>
                      <a:lnTo>
                        <a:pt x="9" y="101"/>
                      </a:lnTo>
                      <a:lnTo>
                        <a:pt x="5" y="100"/>
                      </a:lnTo>
                      <a:lnTo>
                        <a:pt x="2" y="98"/>
                      </a:lnTo>
                      <a:lnTo>
                        <a:pt x="2" y="96"/>
                      </a:lnTo>
                      <a:lnTo>
                        <a:pt x="0" y="95"/>
                      </a:lnTo>
                      <a:lnTo>
                        <a:pt x="3" y="89"/>
                      </a:lnTo>
                      <a:lnTo>
                        <a:pt x="5" y="84"/>
                      </a:lnTo>
                      <a:lnTo>
                        <a:pt x="6" y="83"/>
                      </a:lnTo>
                      <a:lnTo>
                        <a:pt x="6" y="81"/>
                      </a:lnTo>
                      <a:lnTo>
                        <a:pt x="8" y="81"/>
                      </a:lnTo>
                      <a:lnTo>
                        <a:pt x="8" y="80"/>
                      </a:lnTo>
                      <a:lnTo>
                        <a:pt x="9" y="78"/>
                      </a:lnTo>
                      <a:lnTo>
                        <a:pt x="11" y="75"/>
                      </a:lnTo>
                      <a:lnTo>
                        <a:pt x="11" y="74"/>
                      </a:lnTo>
                      <a:lnTo>
                        <a:pt x="11" y="72"/>
                      </a:lnTo>
                      <a:lnTo>
                        <a:pt x="11" y="69"/>
                      </a:lnTo>
                      <a:lnTo>
                        <a:pt x="11" y="68"/>
                      </a:lnTo>
                      <a:lnTo>
                        <a:pt x="11" y="66"/>
                      </a:lnTo>
                      <a:lnTo>
                        <a:pt x="11" y="65"/>
                      </a:lnTo>
                      <a:lnTo>
                        <a:pt x="12" y="62"/>
                      </a:lnTo>
                      <a:lnTo>
                        <a:pt x="14" y="60"/>
                      </a:lnTo>
                      <a:lnTo>
                        <a:pt x="14" y="59"/>
                      </a:lnTo>
                      <a:lnTo>
                        <a:pt x="17" y="54"/>
                      </a:lnTo>
                      <a:lnTo>
                        <a:pt x="18" y="53"/>
                      </a:lnTo>
                      <a:lnTo>
                        <a:pt x="20" y="50"/>
                      </a:lnTo>
                      <a:lnTo>
                        <a:pt x="21" y="48"/>
                      </a:lnTo>
                      <a:lnTo>
                        <a:pt x="23" y="47"/>
                      </a:lnTo>
                      <a:lnTo>
                        <a:pt x="23" y="42"/>
                      </a:lnTo>
                      <a:lnTo>
                        <a:pt x="21" y="42"/>
                      </a:lnTo>
                      <a:lnTo>
                        <a:pt x="18" y="43"/>
                      </a:lnTo>
                      <a:lnTo>
                        <a:pt x="15" y="43"/>
                      </a:lnTo>
                      <a:lnTo>
                        <a:pt x="15" y="40"/>
                      </a:lnTo>
                      <a:lnTo>
                        <a:pt x="14" y="40"/>
                      </a:lnTo>
                      <a:lnTo>
                        <a:pt x="11" y="34"/>
                      </a:lnTo>
                      <a:lnTo>
                        <a:pt x="11" y="31"/>
                      </a:lnTo>
                      <a:lnTo>
                        <a:pt x="11" y="24"/>
                      </a:lnTo>
                      <a:lnTo>
                        <a:pt x="12" y="22"/>
                      </a:lnTo>
                      <a:lnTo>
                        <a:pt x="14" y="18"/>
                      </a:lnTo>
                      <a:lnTo>
                        <a:pt x="12" y="12"/>
                      </a:lnTo>
                      <a:lnTo>
                        <a:pt x="9" y="4"/>
                      </a:lnTo>
                      <a:lnTo>
                        <a:pt x="12" y="0"/>
                      </a:lnTo>
                      <a:lnTo>
                        <a:pt x="14" y="0"/>
                      </a:lnTo>
                      <a:lnTo>
                        <a:pt x="24" y="0"/>
                      </a:lnTo>
                      <a:lnTo>
                        <a:pt x="32" y="7"/>
                      </a:lnTo>
                      <a:lnTo>
                        <a:pt x="36" y="10"/>
                      </a:lnTo>
                      <a:lnTo>
                        <a:pt x="42" y="15"/>
                      </a:lnTo>
                      <a:lnTo>
                        <a:pt x="47" y="19"/>
                      </a:lnTo>
                      <a:lnTo>
                        <a:pt x="51" y="25"/>
                      </a:lnTo>
                      <a:lnTo>
                        <a:pt x="58" y="30"/>
                      </a:lnTo>
                      <a:lnTo>
                        <a:pt x="59" y="3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Freeform 580"/>
                <p:cNvSpPr>
                  <a:spLocks/>
                </p:cNvSpPr>
                <p:nvPr/>
              </p:nvSpPr>
              <p:spPr bwMode="auto">
                <a:xfrm>
                  <a:off x="4130675" y="2600325"/>
                  <a:ext cx="33338" cy="26988"/>
                </a:xfrm>
                <a:custGeom>
                  <a:avLst/>
                  <a:gdLst>
                    <a:gd name="T0" fmla="*/ 21 w 21"/>
                    <a:gd name="T1" fmla="*/ 14 h 17"/>
                    <a:gd name="T2" fmla="*/ 15 w 21"/>
                    <a:gd name="T3" fmla="*/ 17 h 17"/>
                    <a:gd name="T4" fmla="*/ 3 w 21"/>
                    <a:gd name="T5" fmla="*/ 14 h 17"/>
                    <a:gd name="T6" fmla="*/ 4 w 21"/>
                    <a:gd name="T7" fmla="*/ 12 h 17"/>
                    <a:gd name="T8" fmla="*/ 4 w 21"/>
                    <a:gd name="T9" fmla="*/ 11 h 17"/>
                    <a:gd name="T10" fmla="*/ 4 w 21"/>
                    <a:gd name="T11" fmla="*/ 9 h 17"/>
                    <a:gd name="T12" fmla="*/ 1 w 21"/>
                    <a:gd name="T13" fmla="*/ 8 h 17"/>
                    <a:gd name="T14" fmla="*/ 0 w 21"/>
                    <a:gd name="T15" fmla="*/ 3 h 17"/>
                    <a:gd name="T16" fmla="*/ 0 w 21"/>
                    <a:gd name="T17" fmla="*/ 2 h 17"/>
                    <a:gd name="T18" fmla="*/ 3 w 21"/>
                    <a:gd name="T19" fmla="*/ 0 h 17"/>
                    <a:gd name="T20" fmla="*/ 4 w 21"/>
                    <a:gd name="T21" fmla="*/ 0 h 17"/>
                    <a:gd name="T22" fmla="*/ 6 w 21"/>
                    <a:gd name="T23" fmla="*/ 0 h 17"/>
                    <a:gd name="T24" fmla="*/ 10 w 21"/>
                    <a:gd name="T25" fmla="*/ 3 h 17"/>
                    <a:gd name="T26" fmla="*/ 12 w 21"/>
                    <a:gd name="T27" fmla="*/ 5 h 17"/>
                    <a:gd name="T28" fmla="*/ 12 w 21"/>
                    <a:gd name="T29" fmla="*/ 6 h 17"/>
                    <a:gd name="T30" fmla="*/ 13 w 21"/>
                    <a:gd name="T31" fmla="*/ 8 h 17"/>
                    <a:gd name="T32" fmla="*/ 15 w 21"/>
                    <a:gd name="T33" fmla="*/ 9 h 17"/>
                    <a:gd name="T34" fmla="*/ 21 w 21"/>
                    <a:gd name="T35" fmla="*/ 12 h 17"/>
                    <a:gd name="T36" fmla="*/ 21 w 21"/>
                    <a:gd name="T37"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7">
                      <a:moveTo>
                        <a:pt x="21" y="14"/>
                      </a:moveTo>
                      <a:lnTo>
                        <a:pt x="15" y="17"/>
                      </a:lnTo>
                      <a:lnTo>
                        <a:pt x="3" y="14"/>
                      </a:lnTo>
                      <a:lnTo>
                        <a:pt x="4" y="12"/>
                      </a:lnTo>
                      <a:lnTo>
                        <a:pt x="4" y="11"/>
                      </a:lnTo>
                      <a:lnTo>
                        <a:pt x="4" y="9"/>
                      </a:lnTo>
                      <a:lnTo>
                        <a:pt x="1" y="8"/>
                      </a:lnTo>
                      <a:lnTo>
                        <a:pt x="0" y="3"/>
                      </a:lnTo>
                      <a:lnTo>
                        <a:pt x="0" y="2"/>
                      </a:lnTo>
                      <a:lnTo>
                        <a:pt x="3" y="0"/>
                      </a:lnTo>
                      <a:lnTo>
                        <a:pt x="4" y="0"/>
                      </a:lnTo>
                      <a:lnTo>
                        <a:pt x="6" y="0"/>
                      </a:lnTo>
                      <a:lnTo>
                        <a:pt x="10" y="3"/>
                      </a:lnTo>
                      <a:lnTo>
                        <a:pt x="12" y="5"/>
                      </a:lnTo>
                      <a:lnTo>
                        <a:pt x="12" y="6"/>
                      </a:lnTo>
                      <a:lnTo>
                        <a:pt x="13" y="8"/>
                      </a:lnTo>
                      <a:lnTo>
                        <a:pt x="15" y="9"/>
                      </a:lnTo>
                      <a:lnTo>
                        <a:pt x="21" y="12"/>
                      </a:lnTo>
                      <a:lnTo>
                        <a:pt x="21" y="1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Freeform 581"/>
                <p:cNvSpPr>
                  <a:spLocks/>
                </p:cNvSpPr>
                <p:nvPr/>
              </p:nvSpPr>
              <p:spPr bwMode="auto">
                <a:xfrm>
                  <a:off x="7600950" y="5249863"/>
                  <a:ext cx="50800" cy="79375"/>
                </a:xfrm>
                <a:custGeom>
                  <a:avLst/>
                  <a:gdLst>
                    <a:gd name="T0" fmla="*/ 31 w 32"/>
                    <a:gd name="T1" fmla="*/ 28 h 50"/>
                    <a:gd name="T2" fmla="*/ 31 w 32"/>
                    <a:gd name="T3" fmla="*/ 33 h 50"/>
                    <a:gd name="T4" fmla="*/ 29 w 32"/>
                    <a:gd name="T5" fmla="*/ 33 h 50"/>
                    <a:gd name="T6" fmla="*/ 29 w 32"/>
                    <a:gd name="T7" fmla="*/ 34 h 50"/>
                    <a:gd name="T8" fmla="*/ 31 w 32"/>
                    <a:gd name="T9" fmla="*/ 34 h 50"/>
                    <a:gd name="T10" fmla="*/ 31 w 32"/>
                    <a:gd name="T11" fmla="*/ 36 h 50"/>
                    <a:gd name="T12" fmla="*/ 28 w 32"/>
                    <a:gd name="T13" fmla="*/ 41 h 50"/>
                    <a:gd name="T14" fmla="*/ 28 w 32"/>
                    <a:gd name="T15" fmla="*/ 42 h 50"/>
                    <a:gd name="T16" fmla="*/ 18 w 32"/>
                    <a:gd name="T17" fmla="*/ 50 h 50"/>
                    <a:gd name="T18" fmla="*/ 17 w 32"/>
                    <a:gd name="T19" fmla="*/ 50 h 50"/>
                    <a:gd name="T20" fmla="*/ 14 w 32"/>
                    <a:gd name="T21" fmla="*/ 48 h 50"/>
                    <a:gd name="T22" fmla="*/ 8 w 32"/>
                    <a:gd name="T23" fmla="*/ 47 h 50"/>
                    <a:gd name="T24" fmla="*/ 6 w 32"/>
                    <a:gd name="T25" fmla="*/ 48 h 50"/>
                    <a:gd name="T26" fmla="*/ 2 w 32"/>
                    <a:gd name="T27" fmla="*/ 47 h 50"/>
                    <a:gd name="T28" fmla="*/ 0 w 32"/>
                    <a:gd name="T29" fmla="*/ 45 h 50"/>
                    <a:gd name="T30" fmla="*/ 3 w 32"/>
                    <a:gd name="T31" fmla="*/ 41 h 50"/>
                    <a:gd name="T32" fmla="*/ 6 w 32"/>
                    <a:gd name="T33" fmla="*/ 36 h 50"/>
                    <a:gd name="T34" fmla="*/ 8 w 32"/>
                    <a:gd name="T35" fmla="*/ 33 h 50"/>
                    <a:gd name="T36" fmla="*/ 11 w 32"/>
                    <a:gd name="T37" fmla="*/ 31 h 50"/>
                    <a:gd name="T38" fmla="*/ 14 w 32"/>
                    <a:gd name="T39" fmla="*/ 33 h 50"/>
                    <a:gd name="T40" fmla="*/ 15 w 32"/>
                    <a:gd name="T41" fmla="*/ 31 h 50"/>
                    <a:gd name="T42" fmla="*/ 20 w 32"/>
                    <a:gd name="T43" fmla="*/ 28 h 50"/>
                    <a:gd name="T44" fmla="*/ 18 w 32"/>
                    <a:gd name="T45" fmla="*/ 25 h 50"/>
                    <a:gd name="T46" fmla="*/ 17 w 32"/>
                    <a:gd name="T47" fmla="*/ 24 h 50"/>
                    <a:gd name="T48" fmla="*/ 15 w 32"/>
                    <a:gd name="T49" fmla="*/ 24 h 50"/>
                    <a:gd name="T50" fmla="*/ 15 w 32"/>
                    <a:gd name="T51" fmla="*/ 19 h 50"/>
                    <a:gd name="T52" fmla="*/ 18 w 32"/>
                    <a:gd name="T53" fmla="*/ 12 h 50"/>
                    <a:gd name="T54" fmla="*/ 23 w 32"/>
                    <a:gd name="T55" fmla="*/ 6 h 50"/>
                    <a:gd name="T56" fmla="*/ 23 w 32"/>
                    <a:gd name="T57" fmla="*/ 3 h 50"/>
                    <a:gd name="T58" fmla="*/ 22 w 32"/>
                    <a:gd name="T59" fmla="*/ 1 h 50"/>
                    <a:gd name="T60" fmla="*/ 22 w 32"/>
                    <a:gd name="T61" fmla="*/ 0 h 50"/>
                    <a:gd name="T62" fmla="*/ 23 w 32"/>
                    <a:gd name="T63" fmla="*/ 0 h 50"/>
                    <a:gd name="T64" fmla="*/ 25 w 32"/>
                    <a:gd name="T65" fmla="*/ 0 h 50"/>
                    <a:gd name="T66" fmla="*/ 31 w 32"/>
                    <a:gd name="T67" fmla="*/ 3 h 50"/>
                    <a:gd name="T68" fmla="*/ 32 w 32"/>
                    <a:gd name="T69" fmla="*/ 4 h 50"/>
                    <a:gd name="T70" fmla="*/ 32 w 32"/>
                    <a:gd name="T71" fmla="*/ 6 h 50"/>
                    <a:gd name="T72" fmla="*/ 32 w 32"/>
                    <a:gd name="T73" fmla="*/ 7 h 50"/>
                    <a:gd name="T74" fmla="*/ 32 w 32"/>
                    <a:gd name="T75" fmla="*/ 9 h 50"/>
                    <a:gd name="T76" fmla="*/ 31 w 32"/>
                    <a:gd name="T77" fmla="*/ 13 h 50"/>
                    <a:gd name="T78" fmla="*/ 32 w 32"/>
                    <a:gd name="T79" fmla="*/ 16 h 50"/>
                    <a:gd name="T80" fmla="*/ 32 w 32"/>
                    <a:gd name="T81" fmla="*/ 18 h 50"/>
                    <a:gd name="T82" fmla="*/ 31 w 32"/>
                    <a:gd name="T83" fmla="*/ 18 h 50"/>
                    <a:gd name="T84" fmla="*/ 31 w 32"/>
                    <a:gd name="T85" fmla="*/ 19 h 50"/>
                    <a:gd name="T86" fmla="*/ 32 w 32"/>
                    <a:gd name="T87" fmla="*/ 21 h 50"/>
                    <a:gd name="T88" fmla="*/ 32 w 32"/>
                    <a:gd name="T89" fmla="*/ 22 h 50"/>
                    <a:gd name="T90" fmla="*/ 32 w 32"/>
                    <a:gd name="T91" fmla="*/ 24 h 50"/>
                    <a:gd name="T92" fmla="*/ 31 w 32"/>
                    <a:gd name="T93"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 h="50">
                      <a:moveTo>
                        <a:pt x="31" y="28"/>
                      </a:moveTo>
                      <a:lnTo>
                        <a:pt x="31" y="33"/>
                      </a:lnTo>
                      <a:lnTo>
                        <a:pt x="29" y="33"/>
                      </a:lnTo>
                      <a:lnTo>
                        <a:pt x="29" y="34"/>
                      </a:lnTo>
                      <a:lnTo>
                        <a:pt x="31" y="34"/>
                      </a:lnTo>
                      <a:lnTo>
                        <a:pt x="31" y="36"/>
                      </a:lnTo>
                      <a:lnTo>
                        <a:pt x="28" y="41"/>
                      </a:lnTo>
                      <a:lnTo>
                        <a:pt x="28" y="42"/>
                      </a:lnTo>
                      <a:lnTo>
                        <a:pt x="18" y="50"/>
                      </a:lnTo>
                      <a:lnTo>
                        <a:pt x="17" y="50"/>
                      </a:lnTo>
                      <a:lnTo>
                        <a:pt x="14" y="48"/>
                      </a:lnTo>
                      <a:lnTo>
                        <a:pt x="8" y="47"/>
                      </a:lnTo>
                      <a:lnTo>
                        <a:pt x="6" y="48"/>
                      </a:lnTo>
                      <a:lnTo>
                        <a:pt x="2" y="47"/>
                      </a:lnTo>
                      <a:lnTo>
                        <a:pt x="0" y="45"/>
                      </a:lnTo>
                      <a:lnTo>
                        <a:pt x="3" y="41"/>
                      </a:lnTo>
                      <a:lnTo>
                        <a:pt x="6" y="36"/>
                      </a:lnTo>
                      <a:lnTo>
                        <a:pt x="8" y="33"/>
                      </a:lnTo>
                      <a:lnTo>
                        <a:pt x="11" y="31"/>
                      </a:lnTo>
                      <a:lnTo>
                        <a:pt x="14" y="33"/>
                      </a:lnTo>
                      <a:lnTo>
                        <a:pt x="15" y="31"/>
                      </a:lnTo>
                      <a:lnTo>
                        <a:pt x="20" y="28"/>
                      </a:lnTo>
                      <a:lnTo>
                        <a:pt x="18" y="25"/>
                      </a:lnTo>
                      <a:lnTo>
                        <a:pt x="17" y="24"/>
                      </a:lnTo>
                      <a:lnTo>
                        <a:pt x="15" y="24"/>
                      </a:lnTo>
                      <a:lnTo>
                        <a:pt x="15" y="19"/>
                      </a:lnTo>
                      <a:lnTo>
                        <a:pt x="18" y="12"/>
                      </a:lnTo>
                      <a:lnTo>
                        <a:pt x="23" y="6"/>
                      </a:lnTo>
                      <a:lnTo>
                        <a:pt x="23" y="3"/>
                      </a:lnTo>
                      <a:lnTo>
                        <a:pt x="22" y="1"/>
                      </a:lnTo>
                      <a:lnTo>
                        <a:pt x="22" y="0"/>
                      </a:lnTo>
                      <a:lnTo>
                        <a:pt x="23" y="0"/>
                      </a:lnTo>
                      <a:lnTo>
                        <a:pt x="25" y="0"/>
                      </a:lnTo>
                      <a:lnTo>
                        <a:pt x="31" y="3"/>
                      </a:lnTo>
                      <a:lnTo>
                        <a:pt x="32" y="4"/>
                      </a:lnTo>
                      <a:lnTo>
                        <a:pt x="32" y="6"/>
                      </a:lnTo>
                      <a:lnTo>
                        <a:pt x="32" y="7"/>
                      </a:lnTo>
                      <a:lnTo>
                        <a:pt x="32" y="9"/>
                      </a:lnTo>
                      <a:lnTo>
                        <a:pt x="31" y="13"/>
                      </a:lnTo>
                      <a:lnTo>
                        <a:pt x="32" y="16"/>
                      </a:lnTo>
                      <a:lnTo>
                        <a:pt x="32" y="18"/>
                      </a:lnTo>
                      <a:lnTo>
                        <a:pt x="31" y="18"/>
                      </a:lnTo>
                      <a:lnTo>
                        <a:pt x="31" y="19"/>
                      </a:lnTo>
                      <a:lnTo>
                        <a:pt x="32" y="21"/>
                      </a:lnTo>
                      <a:lnTo>
                        <a:pt x="32" y="22"/>
                      </a:lnTo>
                      <a:lnTo>
                        <a:pt x="32" y="24"/>
                      </a:lnTo>
                      <a:lnTo>
                        <a:pt x="31" y="2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Freeform 582"/>
                <p:cNvSpPr>
                  <a:spLocks/>
                </p:cNvSpPr>
                <p:nvPr/>
              </p:nvSpPr>
              <p:spPr bwMode="auto">
                <a:xfrm>
                  <a:off x="7632700" y="5226050"/>
                  <a:ext cx="127000" cy="338138"/>
                </a:xfrm>
                <a:custGeom>
                  <a:avLst/>
                  <a:gdLst>
                    <a:gd name="T0" fmla="*/ 56 w 80"/>
                    <a:gd name="T1" fmla="*/ 16 h 213"/>
                    <a:gd name="T2" fmla="*/ 61 w 80"/>
                    <a:gd name="T3" fmla="*/ 22 h 213"/>
                    <a:gd name="T4" fmla="*/ 65 w 80"/>
                    <a:gd name="T5" fmla="*/ 31 h 213"/>
                    <a:gd name="T6" fmla="*/ 76 w 80"/>
                    <a:gd name="T7" fmla="*/ 36 h 213"/>
                    <a:gd name="T8" fmla="*/ 79 w 80"/>
                    <a:gd name="T9" fmla="*/ 51 h 213"/>
                    <a:gd name="T10" fmla="*/ 74 w 80"/>
                    <a:gd name="T11" fmla="*/ 56 h 213"/>
                    <a:gd name="T12" fmla="*/ 68 w 80"/>
                    <a:gd name="T13" fmla="*/ 48 h 213"/>
                    <a:gd name="T14" fmla="*/ 67 w 80"/>
                    <a:gd name="T15" fmla="*/ 51 h 213"/>
                    <a:gd name="T16" fmla="*/ 71 w 80"/>
                    <a:gd name="T17" fmla="*/ 60 h 213"/>
                    <a:gd name="T18" fmla="*/ 62 w 80"/>
                    <a:gd name="T19" fmla="*/ 98 h 213"/>
                    <a:gd name="T20" fmla="*/ 59 w 80"/>
                    <a:gd name="T21" fmla="*/ 109 h 213"/>
                    <a:gd name="T22" fmla="*/ 56 w 80"/>
                    <a:gd name="T23" fmla="*/ 125 h 213"/>
                    <a:gd name="T24" fmla="*/ 50 w 80"/>
                    <a:gd name="T25" fmla="*/ 148 h 213"/>
                    <a:gd name="T26" fmla="*/ 41 w 80"/>
                    <a:gd name="T27" fmla="*/ 165 h 213"/>
                    <a:gd name="T28" fmla="*/ 36 w 80"/>
                    <a:gd name="T29" fmla="*/ 165 h 213"/>
                    <a:gd name="T30" fmla="*/ 35 w 80"/>
                    <a:gd name="T31" fmla="*/ 172 h 213"/>
                    <a:gd name="T32" fmla="*/ 24 w 80"/>
                    <a:gd name="T33" fmla="*/ 198 h 213"/>
                    <a:gd name="T34" fmla="*/ 17 w 80"/>
                    <a:gd name="T35" fmla="*/ 211 h 213"/>
                    <a:gd name="T36" fmla="*/ 12 w 80"/>
                    <a:gd name="T37" fmla="*/ 210 h 213"/>
                    <a:gd name="T38" fmla="*/ 11 w 80"/>
                    <a:gd name="T39" fmla="*/ 187 h 213"/>
                    <a:gd name="T40" fmla="*/ 9 w 80"/>
                    <a:gd name="T41" fmla="*/ 163 h 213"/>
                    <a:gd name="T42" fmla="*/ 9 w 80"/>
                    <a:gd name="T43" fmla="*/ 149 h 213"/>
                    <a:gd name="T44" fmla="*/ 15 w 80"/>
                    <a:gd name="T45" fmla="*/ 143 h 213"/>
                    <a:gd name="T46" fmla="*/ 20 w 80"/>
                    <a:gd name="T47" fmla="*/ 143 h 213"/>
                    <a:gd name="T48" fmla="*/ 20 w 80"/>
                    <a:gd name="T49" fmla="*/ 139 h 213"/>
                    <a:gd name="T50" fmla="*/ 11 w 80"/>
                    <a:gd name="T51" fmla="*/ 140 h 213"/>
                    <a:gd name="T52" fmla="*/ 9 w 80"/>
                    <a:gd name="T53" fmla="*/ 131 h 213"/>
                    <a:gd name="T54" fmla="*/ 3 w 80"/>
                    <a:gd name="T55" fmla="*/ 121 h 213"/>
                    <a:gd name="T56" fmla="*/ 3 w 80"/>
                    <a:gd name="T57" fmla="*/ 112 h 213"/>
                    <a:gd name="T58" fmla="*/ 6 w 80"/>
                    <a:gd name="T59" fmla="*/ 109 h 213"/>
                    <a:gd name="T60" fmla="*/ 0 w 80"/>
                    <a:gd name="T61" fmla="*/ 101 h 213"/>
                    <a:gd name="T62" fmla="*/ 11 w 80"/>
                    <a:gd name="T63" fmla="*/ 90 h 213"/>
                    <a:gd name="T64" fmla="*/ 12 w 80"/>
                    <a:gd name="T65" fmla="*/ 83 h 213"/>
                    <a:gd name="T66" fmla="*/ 18 w 80"/>
                    <a:gd name="T67" fmla="*/ 78 h 213"/>
                    <a:gd name="T68" fmla="*/ 23 w 80"/>
                    <a:gd name="T69" fmla="*/ 72 h 213"/>
                    <a:gd name="T70" fmla="*/ 18 w 80"/>
                    <a:gd name="T71" fmla="*/ 71 h 213"/>
                    <a:gd name="T72" fmla="*/ 21 w 80"/>
                    <a:gd name="T73" fmla="*/ 68 h 213"/>
                    <a:gd name="T74" fmla="*/ 20 w 80"/>
                    <a:gd name="T75" fmla="*/ 65 h 213"/>
                    <a:gd name="T76" fmla="*/ 21 w 80"/>
                    <a:gd name="T77" fmla="*/ 60 h 213"/>
                    <a:gd name="T78" fmla="*/ 23 w 80"/>
                    <a:gd name="T79" fmla="*/ 53 h 213"/>
                    <a:gd name="T80" fmla="*/ 29 w 80"/>
                    <a:gd name="T81" fmla="*/ 49 h 213"/>
                    <a:gd name="T82" fmla="*/ 33 w 80"/>
                    <a:gd name="T83" fmla="*/ 45 h 213"/>
                    <a:gd name="T84" fmla="*/ 29 w 80"/>
                    <a:gd name="T85" fmla="*/ 42 h 213"/>
                    <a:gd name="T86" fmla="*/ 26 w 80"/>
                    <a:gd name="T87" fmla="*/ 39 h 213"/>
                    <a:gd name="T88" fmla="*/ 21 w 80"/>
                    <a:gd name="T89" fmla="*/ 39 h 213"/>
                    <a:gd name="T90" fmla="*/ 18 w 80"/>
                    <a:gd name="T91" fmla="*/ 36 h 213"/>
                    <a:gd name="T92" fmla="*/ 17 w 80"/>
                    <a:gd name="T93" fmla="*/ 25 h 213"/>
                    <a:gd name="T94" fmla="*/ 15 w 80"/>
                    <a:gd name="T95" fmla="*/ 18 h 213"/>
                    <a:gd name="T96" fmla="*/ 21 w 80"/>
                    <a:gd name="T97" fmla="*/ 18 h 213"/>
                    <a:gd name="T98" fmla="*/ 23 w 80"/>
                    <a:gd name="T99" fmla="*/ 15 h 213"/>
                    <a:gd name="T100" fmla="*/ 29 w 80"/>
                    <a:gd name="T101" fmla="*/ 15 h 213"/>
                    <a:gd name="T102" fmla="*/ 30 w 80"/>
                    <a:gd name="T103" fmla="*/ 10 h 213"/>
                    <a:gd name="T104" fmla="*/ 33 w 80"/>
                    <a:gd name="T105" fmla="*/ 10 h 213"/>
                    <a:gd name="T106" fmla="*/ 38 w 80"/>
                    <a:gd name="T107" fmla="*/ 3 h 213"/>
                    <a:gd name="T108" fmla="*/ 48 w 80"/>
                    <a:gd name="T109" fmla="*/ 0 h 213"/>
                    <a:gd name="T110" fmla="*/ 55 w 80"/>
                    <a:gd name="T111" fmla="*/ 7 h 213"/>
                    <a:gd name="T112" fmla="*/ 53 w 80"/>
                    <a:gd name="T113" fmla="*/ 1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213">
                      <a:moveTo>
                        <a:pt x="53" y="15"/>
                      </a:moveTo>
                      <a:lnTo>
                        <a:pt x="55" y="16"/>
                      </a:lnTo>
                      <a:lnTo>
                        <a:pt x="56" y="16"/>
                      </a:lnTo>
                      <a:lnTo>
                        <a:pt x="58" y="16"/>
                      </a:lnTo>
                      <a:lnTo>
                        <a:pt x="59" y="18"/>
                      </a:lnTo>
                      <a:lnTo>
                        <a:pt x="61" y="22"/>
                      </a:lnTo>
                      <a:lnTo>
                        <a:pt x="61" y="24"/>
                      </a:lnTo>
                      <a:lnTo>
                        <a:pt x="61" y="25"/>
                      </a:lnTo>
                      <a:lnTo>
                        <a:pt x="65" y="31"/>
                      </a:lnTo>
                      <a:lnTo>
                        <a:pt x="67" y="33"/>
                      </a:lnTo>
                      <a:lnTo>
                        <a:pt x="68" y="33"/>
                      </a:lnTo>
                      <a:lnTo>
                        <a:pt x="76" y="36"/>
                      </a:lnTo>
                      <a:lnTo>
                        <a:pt x="77" y="37"/>
                      </a:lnTo>
                      <a:lnTo>
                        <a:pt x="80" y="40"/>
                      </a:lnTo>
                      <a:lnTo>
                        <a:pt x="79" y="51"/>
                      </a:lnTo>
                      <a:lnTo>
                        <a:pt x="76" y="56"/>
                      </a:lnTo>
                      <a:lnTo>
                        <a:pt x="74" y="57"/>
                      </a:lnTo>
                      <a:lnTo>
                        <a:pt x="74" y="56"/>
                      </a:lnTo>
                      <a:lnTo>
                        <a:pt x="73" y="49"/>
                      </a:lnTo>
                      <a:lnTo>
                        <a:pt x="70" y="48"/>
                      </a:lnTo>
                      <a:lnTo>
                        <a:pt x="68" y="48"/>
                      </a:lnTo>
                      <a:lnTo>
                        <a:pt x="67" y="48"/>
                      </a:lnTo>
                      <a:lnTo>
                        <a:pt x="67" y="49"/>
                      </a:lnTo>
                      <a:lnTo>
                        <a:pt x="67" y="51"/>
                      </a:lnTo>
                      <a:lnTo>
                        <a:pt x="68" y="53"/>
                      </a:lnTo>
                      <a:lnTo>
                        <a:pt x="70" y="56"/>
                      </a:lnTo>
                      <a:lnTo>
                        <a:pt x="71" y="60"/>
                      </a:lnTo>
                      <a:lnTo>
                        <a:pt x="71" y="62"/>
                      </a:lnTo>
                      <a:lnTo>
                        <a:pt x="65" y="90"/>
                      </a:lnTo>
                      <a:lnTo>
                        <a:pt x="62" y="98"/>
                      </a:lnTo>
                      <a:lnTo>
                        <a:pt x="61" y="104"/>
                      </a:lnTo>
                      <a:lnTo>
                        <a:pt x="59" y="105"/>
                      </a:lnTo>
                      <a:lnTo>
                        <a:pt x="59" y="109"/>
                      </a:lnTo>
                      <a:lnTo>
                        <a:pt x="59" y="113"/>
                      </a:lnTo>
                      <a:lnTo>
                        <a:pt x="56" y="121"/>
                      </a:lnTo>
                      <a:lnTo>
                        <a:pt x="56" y="125"/>
                      </a:lnTo>
                      <a:lnTo>
                        <a:pt x="55" y="128"/>
                      </a:lnTo>
                      <a:lnTo>
                        <a:pt x="53" y="139"/>
                      </a:lnTo>
                      <a:lnTo>
                        <a:pt x="50" y="148"/>
                      </a:lnTo>
                      <a:lnTo>
                        <a:pt x="48" y="152"/>
                      </a:lnTo>
                      <a:lnTo>
                        <a:pt x="42" y="163"/>
                      </a:lnTo>
                      <a:lnTo>
                        <a:pt x="41" y="165"/>
                      </a:lnTo>
                      <a:lnTo>
                        <a:pt x="39" y="165"/>
                      </a:lnTo>
                      <a:lnTo>
                        <a:pt x="38" y="163"/>
                      </a:lnTo>
                      <a:lnTo>
                        <a:pt x="36" y="165"/>
                      </a:lnTo>
                      <a:lnTo>
                        <a:pt x="36" y="168"/>
                      </a:lnTo>
                      <a:lnTo>
                        <a:pt x="36" y="169"/>
                      </a:lnTo>
                      <a:lnTo>
                        <a:pt x="35" y="172"/>
                      </a:lnTo>
                      <a:lnTo>
                        <a:pt x="32" y="183"/>
                      </a:lnTo>
                      <a:lnTo>
                        <a:pt x="26" y="195"/>
                      </a:lnTo>
                      <a:lnTo>
                        <a:pt x="24" y="198"/>
                      </a:lnTo>
                      <a:lnTo>
                        <a:pt x="23" y="201"/>
                      </a:lnTo>
                      <a:lnTo>
                        <a:pt x="17" y="208"/>
                      </a:lnTo>
                      <a:lnTo>
                        <a:pt x="17" y="211"/>
                      </a:lnTo>
                      <a:lnTo>
                        <a:pt x="15" y="213"/>
                      </a:lnTo>
                      <a:lnTo>
                        <a:pt x="14" y="213"/>
                      </a:lnTo>
                      <a:lnTo>
                        <a:pt x="12" y="210"/>
                      </a:lnTo>
                      <a:lnTo>
                        <a:pt x="9" y="199"/>
                      </a:lnTo>
                      <a:lnTo>
                        <a:pt x="9" y="192"/>
                      </a:lnTo>
                      <a:lnTo>
                        <a:pt x="11" y="187"/>
                      </a:lnTo>
                      <a:lnTo>
                        <a:pt x="8" y="178"/>
                      </a:lnTo>
                      <a:lnTo>
                        <a:pt x="8" y="174"/>
                      </a:lnTo>
                      <a:lnTo>
                        <a:pt x="9" y="163"/>
                      </a:lnTo>
                      <a:lnTo>
                        <a:pt x="9" y="155"/>
                      </a:lnTo>
                      <a:lnTo>
                        <a:pt x="9" y="151"/>
                      </a:lnTo>
                      <a:lnTo>
                        <a:pt x="9" y="149"/>
                      </a:lnTo>
                      <a:lnTo>
                        <a:pt x="11" y="145"/>
                      </a:lnTo>
                      <a:lnTo>
                        <a:pt x="14" y="143"/>
                      </a:lnTo>
                      <a:lnTo>
                        <a:pt x="15" y="143"/>
                      </a:lnTo>
                      <a:lnTo>
                        <a:pt x="17" y="143"/>
                      </a:lnTo>
                      <a:lnTo>
                        <a:pt x="18" y="145"/>
                      </a:lnTo>
                      <a:lnTo>
                        <a:pt x="20" y="143"/>
                      </a:lnTo>
                      <a:lnTo>
                        <a:pt x="21" y="142"/>
                      </a:lnTo>
                      <a:lnTo>
                        <a:pt x="21" y="140"/>
                      </a:lnTo>
                      <a:lnTo>
                        <a:pt x="20" y="139"/>
                      </a:lnTo>
                      <a:lnTo>
                        <a:pt x="17" y="139"/>
                      </a:lnTo>
                      <a:lnTo>
                        <a:pt x="14" y="140"/>
                      </a:lnTo>
                      <a:lnTo>
                        <a:pt x="11" y="140"/>
                      </a:lnTo>
                      <a:lnTo>
                        <a:pt x="9" y="140"/>
                      </a:lnTo>
                      <a:lnTo>
                        <a:pt x="9" y="139"/>
                      </a:lnTo>
                      <a:lnTo>
                        <a:pt x="9" y="131"/>
                      </a:lnTo>
                      <a:lnTo>
                        <a:pt x="9" y="127"/>
                      </a:lnTo>
                      <a:lnTo>
                        <a:pt x="6" y="124"/>
                      </a:lnTo>
                      <a:lnTo>
                        <a:pt x="3" y="121"/>
                      </a:lnTo>
                      <a:lnTo>
                        <a:pt x="3" y="116"/>
                      </a:lnTo>
                      <a:lnTo>
                        <a:pt x="3" y="113"/>
                      </a:lnTo>
                      <a:lnTo>
                        <a:pt x="3" y="112"/>
                      </a:lnTo>
                      <a:lnTo>
                        <a:pt x="6" y="112"/>
                      </a:lnTo>
                      <a:lnTo>
                        <a:pt x="8" y="112"/>
                      </a:lnTo>
                      <a:lnTo>
                        <a:pt x="6" y="109"/>
                      </a:lnTo>
                      <a:lnTo>
                        <a:pt x="3" y="109"/>
                      </a:lnTo>
                      <a:lnTo>
                        <a:pt x="0" y="105"/>
                      </a:lnTo>
                      <a:lnTo>
                        <a:pt x="0" y="101"/>
                      </a:lnTo>
                      <a:lnTo>
                        <a:pt x="2" y="98"/>
                      </a:lnTo>
                      <a:lnTo>
                        <a:pt x="9" y="92"/>
                      </a:lnTo>
                      <a:lnTo>
                        <a:pt x="11" y="90"/>
                      </a:lnTo>
                      <a:lnTo>
                        <a:pt x="14" y="90"/>
                      </a:lnTo>
                      <a:lnTo>
                        <a:pt x="14" y="86"/>
                      </a:lnTo>
                      <a:lnTo>
                        <a:pt x="12" y="83"/>
                      </a:lnTo>
                      <a:lnTo>
                        <a:pt x="14" y="78"/>
                      </a:lnTo>
                      <a:lnTo>
                        <a:pt x="17" y="77"/>
                      </a:lnTo>
                      <a:lnTo>
                        <a:pt x="18" y="78"/>
                      </a:lnTo>
                      <a:lnTo>
                        <a:pt x="20" y="78"/>
                      </a:lnTo>
                      <a:lnTo>
                        <a:pt x="20" y="77"/>
                      </a:lnTo>
                      <a:lnTo>
                        <a:pt x="23" y="72"/>
                      </a:lnTo>
                      <a:lnTo>
                        <a:pt x="21" y="71"/>
                      </a:lnTo>
                      <a:lnTo>
                        <a:pt x="20" y="72"/>
                      </a:lnTo>
                      <a:lnTo>
                        <a:pt x="18" y="71"/>
                      </a:lnTo>
                      <a:lnTo>
                        <a:pt x="18" y="69"/>
                      </a:lnTo>
                      <a:lnTo>
                        <a:pt x="20" y="69"/>
                      </a:lnTo>
                      <a:lnTo>
                        <a:pt x="21" y="68"/>
                      </a:lnTo>
                      <a:lnTo>
                        <a:pt x="21" y="66"/>
                      </a:lnTo>
                      <a:lnTo>
                        <a:pt x="21" y="65"/>
                      </a:lnTo>
                      <a:lnTo>
                        <a:pt x="20" y="65"/>
                      </a:lnTo>
                      <a:lnTo>
                        <a:pt x="20" y="63"/>
                      </a:lnTo>
                      <a:lnTo>
                        <a:pt x="21" y="62"/>
                      </a:lnTo>
                      <a:lnTo>
                        <a:pt x="21" y="60"/>
                      </a:lnTo>
                      <a:lnTo>
                        <a:pt x="23" y="57"/>
                      </a:lnTo>
                      <a:lnTo>
                        <a:pt x="23" y="56"/>
                      </a:lnTo>
                      <a:lnTo>
                        <a:pt x="23" y="53"/>
                      </a:lnTo>
                      <a:lnTo>
                        <a:pt x="26" y="51"/>
                      </a:lnTo>
                      <a:lnTo>
                        <a:pt x="29" y="51"/>
                      </a:lnTo>
                      <a:lnTo>
                        <a:pt x="29" y="49"/>
                      </a:lnTo>
                      <a:lnTo>
                        <a:pt x="30" y="46"/>
                      </a:lnTo>
                      <a:lnTo>
                        <a:pt x="32" y="46"/>
                      </a:lnTo>
                      <a:lnTo>
                        <a:pt x="33" y="45"/>
                      </a:lnTo>
                      <a:lnTo>
                        <a:pt x="32" y="43"/>
                      </a:lnTo>
                      <a:lnTo>
                        <a:pt x="30" y="42"/>
                      </a:lnTo>
                      <a:lnTo>
                        <a:pt x="29" y="42"/>
                      </a:lnTo>
                      <a:lnTo>
                        <a:pt x="27" y="42"/>
                      </a:lnTo>
                      <a:lnTo>
                        <a:pt x="26" y="40"/>
                      </a:lnTo>
                      <a:lnTo>
                        <a:pt x="26" y="39"/>
                      </a:lnTo>
                      <a:lnTo>
                        <a:pt x="24" y="39"/>
                      </a:lnTo>
                      <a:lnTo>
                        <a:pt x="23" y="39"/>
                      </a:lnTo>
                      <a:lnTo>
                        <a:pt x="21" y="39"/>
                      </a:lnTo>
                      <a:lnTo>
                        <a:pt x="18" y="39"/>
                      </a:lnTo>
                      <a:lnTo>
                        <a:pt x="18" y="37"/>
                      </a:lnTo>
                      <a:lnTo>
                        <a:pt x="18" y="36"/>
                      </a:lnTo>
                      <a:lnTo>
                        <a:pt x="18" y="30"/>
                      </a:lnTo>
                      <a:lnTo>
                        <a:pt x="18" y="28"/>
                      </a:lnTo>
                      <a:lnTo>
                        <a:pt x="17" y="25"/>
                      </a:lnTo>
                      <a:lnTo>
                        <a:pt x="15" y="21"/>
                      </a:lnTo>
                      <a:lnTo>
                        <a:pt x="17" y="19"/>
                      </a:lnTo>
                      <a:lnTo>
                        <a:pt x="15" y="18"/>
                      </a:lnTo>
                      <a:lnTo>
                        <a:pt x="17" y="16"/>
                      </a:lnTo>
                      <a:lnTo>
                        <a:pt x="20" y="16"/>
                      </a:lnTo>
                      <a:lnTo>
                        <a:pt x="21" y="18"/>
                      </a:lnTo>
                      <a:lnTo>
                        <a:pt x="21" y="16"/>
                      </a:lnTo>
                      <a:lnTo>
                        <a:pt x="23" y="16"/>
                      </a:lnTo>
                      <a:lnTo>
                        <a:pt x="23" y="15"/>
                      </a:lnTo>
                      <a:lnTo>
                        <a:pt x="26" y="13"/>
                      </a:lnTo>
                      <a:lnTo>
                        <a:pt x="27" y="13"/>
                      </a:lnTo>
                      <a:lnTo>
                        <a:pt x="29" y="15"/>
                      </a:lnTo>
                      <a:lnTo>
                        <a:pt x="30" y="13"/>
                      </a:lnTo>
                      <a:lnTo>
                        <a:pt x="30" y="12"/>
                      </a:lnTo>
                      <a:lnTo>
                        <a:pt x="30" y="10"/>
                      </a:lnTo>
                      <a:lnTo>
                        <a:pt x="32" y="10"/>
                      </a:lnTo>
                      <a:lnTo>
                        <a:pt x="33" y="12"/>
                      </a:lnTo>
                      <a:lnTo>
                        <a:pt x="33" y="10"/>
                      </a:lnTo>
                      <a:lnTo>
                        <a:pt x="35" y="7"/>
                      </a:lnTo>
                      <a:lnTo>
                        <a:pt x="36" y="3"/>
                      </a:lnTo>
                      <a:lnTo>
                        <a:pt x="38" y="3"/>
                      </a:lnTo>
                      <a:lnTo>
                        <a:pt x="42" y="1"/>
                      </a:lnTo>
                      <a:lnTo>
                        <a:pt x="47" y="0"/>
                      </a:lnTo>
                      <a:lnTo>
                        <a:pt x="48" y="0"/>
                      </a:lnTo>
                      <a:lnTo>
                        <a:pt x="53" y="3"/>
                      </a:lnTo>
                      <a:lnTo>
                        <a:pt x="53" y="4"/>
                      </a:lnTo>
                      <a:lnTo>
                        <a:pt x="55" y="7"/>
                      </a:lnTo>
                      <a:lnTo>
                        <a:pt x="55" y="12"/>
                      </a:lnTo>
                      <a:lnTo>
                        <a:pt x="53" y="13"/>
                      </a:lnTo>
                      <a:lnTo>
                        <a:pt x="53" y="1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Freeform 583"/>
                <p:cNvSpPr>
                  <a:spLocks/>
                </p:cNvSpPr>
                <p:nvPr/>
              </p:nvSpPr>
              <p:spPr bwMode="auto">
                <a:xfrm>
                  <a:off x="5575300" y="3932238"/>
                  <a:ext cx="355600" cy="211138"/>
                </a:xfrm>
                <a:custGeom>
                  <a:avLst/>
                  <a:gdLst>
                    <a:gd name="T0" fmla="*/ 197 w 224"/>
                    <a:gd name="T1" fmla="*/ 36 h 133"/>
                    <a:gd name="T2" fmla="*/ 191 w 224"/>
                    <a:gd name="T3" fmla="*/ 47 h 133"/>
                    <a:gd name="T4" fmla="*/ 172 w 224"/>
                    <a:gd name="T5" fmla="*/ 62 h 133"/>
                    <a:gd name="T6" fmla="*/ 186 w 224"/>
                    <a:gd name="T7" fmla="*/ 53 h 133"/>
                    <a:gd name="T8" fmla="*/ 203 w 224"/>
                    <a:gd name="T9" fmla="*/ 56 h 133"/>
                    <a:gd name="T10" fmla="*/ 212 w 224"/>
                    <a:gd name="T11" fmla="*/ 59 h 133"/>
                    <a:gd name="T12" fmla="*/ 219 w 224"/>
                    <a:gd name="T13" fmla="*/ 59 h 133"/>
                    <a:gd name="T14" fmla="*/ 218 w 224"/>
                    <a:gd name="T15" fmla="*/ 68 h 133"/>
                    <a:gd name="T16" fmla="*/ 213 w 224"/>
                    <a:gd name="T17" fmla="*/ 76 h 133"/>
                    <a:gd name="T18" fmla="*/ 209 w 224"/>
                    <a:gd name="T19" fmla="*/ 83 h 133"/>
                    <a:gd name="T20" fmla="*/ 194 w 224"/>
                    <a:gd name="T21" fmla="*/ 92 h 133"/>
                    <a:gd name="T22" fmla="*/ 188 w 224"/>
                    <a:gd name="T23" fmla="*/ 101 h 133"/>
                    <a:gd name="T24" fmla="*/ 207 w 224"/>
                    <a:gd name="T25" fmla="*/ 109 h 133"/>
                    <a:gd name="T26" fmla="*/ 186 w 224"/>
                    <a:gd name="T27" fmla="*/ 120 h 133"/>
                    <a:gd name="T28" fmla="*/ 166 w 224"/>
                    <a:gd name="T29" fmla="*/ 112 h 133"/>
                    <a:gd name="T30" fmla="*/ 160 w 224"/>
                    <a:gd name="T31" fmla="*/ 98 h 133"/>
                    <a:gd name="T32" fmla="*/ 151 w 224"/>
                    <a:gd name="T33" fmla="*/ 89 h 133"/>
                    <a:gd name="T34" fmla="*/ 154 w 224"/>
                    <a:gd name="T35" fmla="*/ 101 h 133"/>
                    <a:gd name="T36" fmla="*/ 156 w 224"/>
                    <a:gd name="T37" fmla="*/ 120 h 133"/>
                    <a:gd name="T38" fmla="*/ 135 w 224"/>
                    <a:gd name="T39" fmla="*/ 121 h 133"/>
                    <a:gd name="T40" fmla="*/ 122 w 224"/>
                    <a:gd name="T41" fmla="*/ 101 h 133"/>
                    <a:gd name="T42" fmla="*/ 125 w 224"/>
                    <a:gd name="T43" fmla="*/ 112 h 133"/>
                    <a:gd name="T44" fmla="*/ 107 w 224"/>
                    <a:gd name="T45" fmla="*/ 110 h 133"/>
                    <a:gd name="T46" fmla="*/ 106 w 224"/>
                    <a:gd name="T47" fmla="*/ 117 h 133"/>
                    <a:gd name="T48" fmla="*/ 112 w 224"/>
                    <a:gd name="T49" fmla="*/ 132 h 133"/>
                    <a:gd name="T50" fmla="*/ 91 w 224"/>
                    <a:gd name="T51" fmla="*/ 124 h 133"/>
                    <a:gd name="T52" fmla="*/ 79 w 224"/>
                    <a:gd name="T53" fmla="*/ 130 h 133"/>
                    <a:gd name="T54" fmla="*/ 79 w 224"/>
                    <a:gd name="T55" fmla="*/ 115 h 133"/>
                    <a:gd name="T56" fmla="*/ 97 w 224"/>
                    <a:gd name="T57" fmla="*/ 106 h 133"/>
                    <a:gd name="T58" fmla="*/ 71 w 224"/>
                    <a:gd name="T59" fmla="*/ 107 h 133"/>
                    <a:gd name="T60" fmla="*/ 66 w 224"/>
                    <a:gd name="T61" fmla="*/ 109 h 133"/>
                    <a:gd name="T62" fmla="*/ 42 w 224"/>
                    <a:gd name="T63" fmla="*/ 120 h 133"/>
                    <a:gd name="T64" fmla="*/ 33 w 224"/>
                    <a:gd name="T65" fmla="*/ 123 h 133"/>
                    <a:gd name="T66" fmla="*/ 13 w 224"/>
                    <a:gd name="T67" fmla="*/ 126 h 133"/>
                    <a:gd name="T68" fmla="*/ 6 w 224"/>
                    <a:gd name="T69" fmla="*/ 118 h 133"/>
                    <a:gd name="T70" fmla="*/ 16 w 224"/>
                    <a:gd name="T71" fmla="*/ 109 h 133"/>
                    <a:gd name="T72" fmla="*/ 41 w 224"/>
                    <a:gd name="T73" fmla="*/ 106 h 133"/>
                    <a:gd name="T74" fmla="*/ 45 w 224"/>
                    <a:gd name="T75" fmla="*/ 89 h 133"/>
                    <a:gd name="T76" fmla="*/ 63 w 224"/>
                    <a:gd name="T77" fmla="*/ 86 h 133"/>
                    <a:gd name="T78" fmla="*/ 30 w 224"/>
                    <a:gd name="T79" fmla="*/ 92 h 133"/>
                    <a:gd name="T80" fmla="*/ 9 w 224"/>
                    <a:gd name="T81" fmla="*/ 97 h 133"/>
                    <a:gd name="T82" fmla="*/ 7 w 224"/>
                    <a:gd name="T83" fmla="*/ 88 h 133"/>
                    <a:gd name="T84" fmla="*/ 4 w 224"/>
                    <a:gd name="T85" fmla="*/ 65 h 133"/>
                    <a:gd name="T86" fmla="*/ 21 w 224"/>
                    <a:gd name="T87" fmla="*/ 32 h 133"/>
                    <a:gd name="T88" fmla="*/ 27 w 224"/>
                    <a:gd name="T89" fmla="*/ 12 h 133"/>
                    <a:gd name="T90" fmla="*/ 54 w 224"/>
                    <a:gd name="T91" fmla="*/ 0 h 133"/>
                    <a:gd name="T92" fmla="*/ 83 w 224"/>
                    <a:gd name="T93" fmla="*/ 6 h 133"/>
                    <a:gd name="T94" fmla="*/ 91 w 224"/>
                    <a:gd name="T95" fmla="*/ 24 h 133"/>
                    <a:gd name="T96" fmla="*/ 85 w 224"/>
                    <a:gd name="T97" fmla="*/ 41 h 133"/>
                    <a:gd name="T98" fmla="*/ 85 w 224"/>
                    <a:gd name="T99" fmla="*/ 54 h 133"/>
                    <a:gd name="T100" fmla="*/ 100 w 224"/>
                    <a:gd name="T101" fmla="*/ 35 h 133"/>
                    <a:gd name="T102" fmla="*/ 112 w 224"/>
                    <a:gd name="T103" fmla="*/ 33 h 133"/>
                    <a:gd name="T104" fmla="*/ 107 w 224"/>
                    <a:gd name="T105" fmla="*/ 18 h 133"/>
                    <a:gd name="T106" fmla="*/ 133 w 224"/>
                    <a:gd name="T107" fmla="*/ 3 h 133"/>
                    <a:gd name="T108" fmla="*/ 129 w 224"/>
                    <a:gd name="T109" fmla="*/ 32 h 133"/>
                    <a:gd name="T110" fmla="*/ 145 w 224"/>
                    <a:gd name="T111" fmla="*/ 21 h 133"/>
                    <a:gd name="T112" fmla="*/ 154 w 224"/>
                    <a:gd name="T113" fmla="*/ 27 h 133"/>
                    <a:gd name="T114" fmla="*/ 150 w 224"/>
                    <a:gd name="T115" fmla="*/ 6 h 133"/>
                    <a:gd name="T116" fmla="*/ 165 w 224"/>
                    <a:gd name="T117" fmla="*/ 27 h 133"/>
                    <a:gd name="T118" fmla="*/ 171 w 224"/>
                    <a:gd name="T119"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133">
                      <a:moveTo>
                        <a:pt x="175" y="26"/>
                      </a:moveTo>
                      <a:lnTo>
                        <a:pt x="178" y="30"/>
                      </a:lnTo>
                      <a:lnTo>
                        <a:pt x="180" y="30"/>
                      </a:lnTo>
                      <a:lnTo>
                        <a:pt x="183" y="29"/>
                      </a:lnTo>
                      <a:lnTo>
                        <a:pt x="191" y="39"/>
                      </a:lnTo>
                      <a:lnTo>
                        <a:pt x="194" y="39"/>
                      </a:lnTo>
                      <a:lnTo>
                        <a:pt x="197" y="36"/>
                      </a:lnTo>
                      <a:lnTo>
                        <a:pt x="198" y="33"/>
                      </a:lnTo>
                      <a:lnTo>
                        <a:pt x="206" y="39"/>
                      </a:lnTo>
                      <a:lnTo>
                        <a:pt x="206" y="41"/>
                      </a:lnTo>
                      <a:lnTo>
                        <a:pt x="201" y="44"/>
                      </a:lnTo>
                      <a:lnTo>
                        <a:pt x="198" y="45"/>
                      </a:lnTo>
                      <a:lnTo>
                        <a:pt x="192" y="47"/>
                      </a:lnTo>
                      <a:lnTo>
                        <a:pt x="191" y="47"/>
                      </a:lnTo>
                      <a:lnTo>
                        <a:pt x="182" y="50"/>
                      </a:lnTo>
                      <a:lnTo>
                        <a:pt x="180" y="50"/>
                      </a:lnTo>
                      <a:lnTo>
                        <a:pt x="177" y="53"/>
                      </a:lnTo>
                      <a:lnTo>
                        <a:pt x="174" y="56"/>
                      </a:lnTo>
                      <a:lnTo>
                        <a:pt x="172" y="59"/>
                      </a:lnTo>
                      <a:lnTo>
                        <a:pt x="172" y="61"/>
                      </a:lnTo>
                      <a:lnTo>
                        <a:pt x="172" y="62"/>
                      </a:lnTo>
                      <a:lnTo>
                        <a:pt x="174" y="62"/>
                      </a:lnTo>
                      <a:lnTo>
                        <a:pt x="175" y="64"/>
                      </a:lnTo>
                      <a:lnTo>
                        <a:pt x="175" y="62"/>
                      </a:lnTo>
                      <a:lnTo>
                        <a:pt x="177" y="59"/>
                      </a:lnTo>
                      <a:lnTo>
                        <a:pt x="183" y="54"/>
                      </a:lnTo>
                      <a:lnTo>
                        <a:pt x="183" y="53"/>
                      </a:lnTo>
                      <a:lnTo>
                        <a:pt x="186" y="53"/>
                      </a:lnTo>
                      <a:lnTo>
                        <a:pt x="189" y="53"/>
                      </a:lnTo>
                      <a:lnTo>
                        <a:pt x="189" y="56"/>
                      </a:lnTo>
                      <a:lnTo>
                        <a:pt x="189" y="57"/>
                      </a:lnTo>
                      <a:lnTo>
                        <a:pt x="192" y="57"/>
                      </a:lnTo>
                      <a:lnTo>
                        <a:pt x="198" y="59"/>
                      </a:lnTo>
                      <a:lnTo>
                        <a:pt x="201" y="57"/>
                      </a:lnTo>
                      <a:lnTo>
                        <a:pt x="203" y="56"/>
                      </a:lnTo>
                      <a:lnTo>
                        <a:pt x="203" y="54"/>
                      </a:lnTo>
                      <a:lnTo>
                        <a:pt x="204" y="53"/>
                      </a:lnTo>
                      <a:lnTo>
                        <a:pt x="209" y="54"/>
                      </a:lnTo>
                      <a:lnTo>
                        <a:pt x="207" y="56"/>
                      </a:lnTo>
                      <a:lnTo>
                        <a:pt x="207" y="57"/>
                      </a:lnTo>
                      <a:lnTo>
                        <a:pt x="209" y="59"/>
                      </a:lnTo>
                      <a:lnTo>
                        <a:pt x="212" y="59"/>
                      </a:lnTo>
                      <a:lnTo>
                        <a:pt x="216" y="57"/>
                      </a:lnTo>
                      <a:lnTo>
                        <a:pt x="219" y="56"/>
                      </a:lnTo>
                      <a:lnTo>
                        <a:pt x="222" y="56"/>
                      </a:lnTo>
                      <a:lnTo>
                        <a:pt x="224" y="56"/>
                      </a:lnTo>
                      <a:lnTo>
                        <a:pt x="224" y="57"/>
                      </a:lnTo>
                      <a:lnTo>
                        <a:pt x="221" y="59"/>
                      </a:lnTo>
                      <a:lnTo>
                        <a:pt x="219" y="59"/>
                      </a:lnTo>
                      <a:lnTo>
                        <a:pt x="219" y="61"/>
                      </a:lnTo>
                      <a:lnTo>
                        <a:pt x="221" y="64"/>
                      </a:lnTo>
                      <a:lnTo>
                        <a:pt x="222" y="65"/>
                      </a:lnTo>
                      <a:lnTo>
                        <a:pt x="224" y="68"/>
                      </a:lnTo>
                      <a:lnTo>
                        <a:pt x="222" y="70"/>
                      </a:lnTo>
                      <a:lnTo>
                        <a:pt x="219" y="70"/>
                      </a:lnTo>
                      <a:lnTo>
                        <a:pt x="218" y="68"/>
                      </a:lnTo>
                      <a:lnTo>
                        <a:pt x="218" y="67"/>
                      </a:lnTo>
                      <a:lnTo>
                        <a:pt x="218" y="65"/>
                      </a:lnTo>
                      <a:lnTo>
                        <a:pt x="215" y="64"/>
                      </a:lnTo>
                      <a:lnTo>
                        <a:pt x="212" y="64"/>
                      </a:lnTo>
                      <a:lnTo>
                        <a:pt x="209" y="74"/>
                      </a:lnTo>
                      <a:lnTo>
                        <a:pt x="209" y="76"/>
                      </a:lnTo>
                      <a:lnTo>
                        <a:pt x="213" y="76"/>
                      </a:lnTo>
                      <a:lnTo>
                        <a:pt x="215" y="76"/>
                      </a:lnTo>
                      <a:lnTo>
                        <a:pt x="216" y="79"/>
                      </a:lnTo>
                      <a:lnTo>
                        <a:pt x="213" y="85"/>
                      </a:lnTo>
                      <a:lnTo>
                        <a:pt x="212" y="85"/>
                      </a:lnTo>
                      <a:lnTo>
                        <a:pt x="210" y="86"/>
                      </a:lnTo>
                      <a:lnTo>
                        <a:pt x="209" y="85"/>
                      </a:lnTo>
                      <a:lnTo>
                        <a:pt x="209" y="83"/>
                      </a:lnTo>
                      <a:lnTo>
                        <a:pt x="209" y="82"/>
                      </a:lnTo>
                      <a:lnTo>
                        <a:pt x="204" y="79"/>
                      </a:lnTo>
                      <a:lnTo>
                        <a:pt x="201" y="79"/>
                      </a:lnTo>
                      <a:lnTo>
                        <a:pt x="197" y="80"/>
                      </a:lnTo>
                      <a:lnTo>
                        <a:pt x="197" y="82"/>
                      </a:lnTo>
                      <a:lnTo>
                        <a:pt x="194" y="89"/>
                      </a:lnTo>
                      <a:lnTo>
                        <a:pt x="194" y="92"/>
                      </a:lnTo>
                      <a:lnTo>
                        <a:pt x="198" y="91"/>
                      </a:lnTo>
                      <a:lnTo>
                        <a:pt x="198" y="92"/>
                      </a:lnTo>
                      <a:lnTo>
                        <a:pt x="194" y="95"/>
                      </a:lnTo>
                      <a:lnTo>
                        <a:pt x="188" y="98"/>
                      </a:lnTo>
                      <a:lnTo>
                        <a:pt x="186" y="98"/>
                      </a:lnTo>
                      <a:lnTo>
                        <a:pt x="186" y="100"/>
                      </a:lnTo>
                      <a:lnTo>
                        <a:pt x="188" y="101"/>
                      </a:lnTo>
                      <a:lnTo>
                        <a:pt x="189" y="101"/>
                      </a:lnTo>
                      <a:lnTo>
                        <a:pt x="192" y="101"/>
                      </a:lnTo>
                      <a:lnTo>
                        <a:pt x="194" y="101"/>
                      </a:lnTo>
                      <a:lnTo>
                        <a:pt x="195" y="101"/>
                      </a:lnTo>
                      <a:lnTo>
                        <a:pt x="198" y="103"/>
                      </a:lnTo>
                      <a:lnTo>
                        <a:pt x="201" y="106"/>
                      </a:lnTo>
                      <a:lnTo>
                        <a:pt x="207" y="109"/>
                      </a:lnTo>
                      <a:lnTo>
                        <a:pt x="209" y="110"/>
                      </a:lnTo>
                      <a:lnTo>
                        <a:pt x="209" y="112"/>
                      </a:lnTo>
                      <a:lnTo>
                        <a:pt x="206" y="114"/>
                      </a:lnTo>
                      <a:lnTo>
                        <a:pt x="204" y="115"/>
                      </a:lnTo>
                      <a:lnTo>
                        <a:pt x="194" y="117"/>
                      </a:lnTo>
                      <a:lnTo>
                        <a:pt x="191" y="117"/>
                      </a:lnTo>
                      <a:lnTo>
                        <a:pt x="186" y="120"/>
                      </a:lnTo>
                      <a:lnTo>
                        <a:pt x="185" y="121"/>
                      </a:lnTo>
                      <a:lnTo>
                        <a:pt x="182" y="124"/>
                      </a:lnTo>
                      <a:lnTo>
                        <a:pt x="178" y="124"/>
                      </a:lnTo>
                      <a:lnTo>
                        <a:pt x="175" y="121"/>
                      </a:lnTo>
                      <a:lnTo>
                        <a:pt x="171" y="115"/>
                      </a:lnTo>
                      <a:lnTo>
                        <a:pt x="168" y="117"/>
                      </a:lnTo>
                      <a:lnTo>
                        <a:pt x="166" y="112"/>
                      </a:lnTo>
                      <a:lnTo>
                        <a:pt x="166" y="107"/>
                      </a:lnTo>
                      <a:lnTo>
                        <a:pt x="163" y="106"/>
                      </a:lnTo>
                      <a:lnTo>
                        <a:pt x="162" y="106"/>
                      </a:lnTo>
                      <a:lnTo>
                        <a:pt x="160" y="104"/>
                      </a:lnTo>
                      <a:lnTo>
                        <a:pt x="160" y="101"/>
                      </a:lnTo>
                      <a:lnTo>
                        <a:pt x="160" y="100"/>
                      </a:lnTo>
                      <a:lnTo>
                        <a:pt x="160" y="98"/>
                      </a:lnTo>
                      <a:lnTo>
                        <a:pt x="160" y="97"/>
                      </a:lnTo>
                      <a:lnTo>
                        <a:pt x="159" y="95"/>
                      </a:lnTo>
                      <a:lnTo>
                        <a:pt x="156" y="95"/>
                      </a:lnTo>
                      <a:lnTo>
                        <a:pt x="156" y="94"/>
                      </a:lnTo>
                      <a:lnTo>
                        <a:pt x="154" y="94"/>
                      </a:lnTo>
                      <a:lnTo>
                        <a:pt x="154" y="92"/>
                      </a:lnTo>
                      <a:lnTo>
                        <a:pt x="151" y="89"/>
                      </a:lnTo>
                      <a:lnTo>
                        <a:pt x="150" y="85"/>
                      </a:lnTo>
                      <a:lnTo>
                        <a:pt x="148" y="85"/>
                      </a:lnTo>
                      <a:lnTo>
                        <a:pt x="147" y="85"/>
                      </a:lnTo>
                      <a:lnTo>
                        <a:pt x="147" y="88"/>
                      </a:lnTo>
                      <a:lnTo>
                        <a:pt x="148" y="88"/>
                      </a:lnTo>
                      <a:lnTo>
                        <a:pt x="150" y="91"/>
                      </a:lnTo>
                      <a:lnTo>
                        <a:pt x="154" y="101"/>
                      </a:lnTo>
                      <a:lnTo>
                        <a:pt x="156" y="103"/>
                      </a:lnTo>
                      <a:lnTo>
                        <a:pt x="156" y="106"/>
                      </a:lnTo>
                      <a:lnTo>
                        <a:pt x="157" y="110"/>
                      </a:lnTo>
                      <a:lnTo>
                        <a:pt x="159" y="114"/>
                      </a:lnTo>
                      <a:lnTo>
                        <a:pt x="159" y="115"/>
                      </a:lnTo>
                      <a:lnTo>
                        <a:pt x="159" y="118"/>
                      </a:lnTo>
                      <a:lnTo>
                        <a:pt x="156" y="120"/>
                      </a:lnTo>
                      <a:lnTo>
                        <a:pt x="151" y="124"/>
                      </a:lnTo>
                      <a:lnTo>
                        <a:pt x="148" y="124"/>
                      </a:lnTo>
                      <a:lnTo>
                        <a:pt x="144" y="126"/>
                      </a:lnTo>
                      <a:lnTo>
                        <a:pt x="142" y="126"/>
                      </a:lnTo>
                      <a:lnTo>
                        <a:pt x="139" y="121"/>
                      </a:lnTo>
                      <a:lnTo>
                        <a:pt x="138" y="121"/>
                      </a:lnTo>
                      <a:lnTo>
                        <a:pt x="135" y="121"/>
                      </a:lnTo>
                      <a:lnTo>
                        <a:pt x="132" y="115"/>
                      </a:lnTo>
                      <a:lnTo>
                        <a:pt x="132" y="114"/>
                      </a:lnTo>
                      <a:lnTo>
                        <a:pt x="133" y="110"/>
                      </a:lnTo>
                      <a:lnTo>
                        <a:pt x="130" y="104"/>
                      </a:lnTo>
                      <a:lnTo>
                        <a:pt x="129" y="103"/>
                      </a:lnTo>
                      <a:lnTo>
                        <a:pt x="124" y="101"/>
                      </a:lnTo>
                      <a:lnTo>
                        <a:pt x="122" y="101"/>
                      </a:lnTo>
                      <a:lnTo>
                        <a:pt x="121" y="103"/>
                      </a:lnTo>
                      <a:lnTo>
                        <a:pt x="118" y="103"/>
                      </a:lnTo>
                      <a:lnTo>
                        <a:pt x="118" y="104"/>
                      </a:lnTo>
                      <a:lnTo>
                        <a:pt x="122" y="107"/>
                      </a:lnTo>
                      <a:lnTo>
                        <a:pt x="124" y="107"/>
                      </a:lnTo>
                      <a:lnTo>
                        <a:pt x="125" y="107"/>
                      </a:lnTo>
                      <a:lnTo>
                        <a:pt x="125" y="112"/>
                      </a:lnTo>
                      <a:lnTo>
                        <a:pt x="125" y="117"/>
                      </a:lnTo>
                      <a:lnTo>
                        <a:pt x="124" y="117"/>
                      </a:lnTo>
                      <a:lnTo>
                        <a:pt x="119" y="117"/>
                      </a:lnTo>
                      <a:lnTo>
                        <a:pt x="115" y="115"/>
                      </a:lnTo>
                      <a:lnTo>
                        <a:pt x="113" y="115"/>
                      </a:lnTo>
                      <a:lnTo>
                        <a:pt x="110" y="112"/>
                      </a:lnTo>
                      <a:lnTo>
                        <a:pt x="107" y="110"/>
                      </a:lnTo>
                      <a:lnTo>
                        <a:pt x="107" y="109"/>
                      </a:lnTo>
                      <a:lnTo>
                        <a:pt x="106" y="107"/>
                      </a:lnTo>
                      <a:lnTo>
                        <a:pt x="104" y="107"/>
                      </a:lnTo>
                      <a:lnTo>
                        <a:pt x="104" y="109"/>
                      </a:lnTo>
                      <a:lnTo>
                        <a:pt x="103" y="109"/>
                      </a:lnTo>
                      <a:lnTo>
                        <a:pt x="104" y="114"/>
                      </a:lnTo>
                      <a:lnTo>
                        <a:pt x="106" y="117"/>
                      </a:lnTo>
                      <a:lnTo>
                        <a:pt x="109" y="117"/>
                      </a:lnTo>
                      <a:lnTo>
                        <a:pt x="110" y="118"/>
                      </a:lnTo>
                      <a:lnTo>
                        <a:pt x="119" y="124"/>
                      </a:lnTo>
                      <a:lnTo>
                        <a:pt x="121" y="130"/>
                      </a:lnTo>
                      <a:lnTo>
                        <a:pt x="121" y="132"/>
                      </a:lnTo>
                      <a:lnTo>
                        <a:pt x="116" y="133"/>
                      </a:lnTo>
                      <a:lnTo>
                        <a:pt x="112" y="132"/>
                      </a:lnTo>
                      <a:lnTo>
                        <a:pt x="109" y="130"/>
                      </a:lnTo>
                      <a:lnTo>
                        <a:pt x="100" y="127"/>
                      </a:lnTo>
                      <a:lnTo>
                        <a:pt x="98" y="126"/>
                      </a:lnTo>
                      <a:lnTo>
                        <a:pt x="98" y="124"/>
                      </a:lnTo>
                      <a:lnTo>
                        <a:pt x="95" y="124"/>
                      </a:lnTo>
                      <a:lnTo>
                        <a:pt x="92" y="124"/>
                      </a:lnTo>
                      <a:lnTo>
                        <a:pt x="91" y="124"/>
                      </a:lnTo>
                      <a:lnTo>
                        <a:pt x="89" y="126"/>
                      </a:lnTo>
                      <a:lnTo>
                        <a:pt x="89" y="127"/>
                      </a:lnTo>
                      <a:lnTo>
                        <a:pt x="91" y="127"/>
                      </a:lnTo>
                      <a:lnTo>
                        <a:pt x="89" y="129"/>
                      </a:lnTo>
                      <a:lnTo>
                        <a:pt x="89" y="130"/>
                      </a:lnTo>
                      <a:lnTo>
                        <a:pt x="85" y="132"/>
                      </a:lnTo>
                      <a:lnTo>
                        <a:pt x="79" y="130"/>
                      </a:lnTo>
                      <a:lnTo>
                        <a:pt x="77" y="129"/>
                      </a:lnTo>
                      <a:lnTo>
                        <a:pt x="77" y="126"/>
                      </a:lnTo>
                      <a:lnTo>
                        <a:pt x="82" y="124"/>
                      </a:lnTo>
                      <a:lnTo>
                        <a:pt x="82" y="123"/>
                      </a:lnTo>
                      <a:lnTo>
                        <a:pt x="82" y="117"/>
                      </a:lnTo>
                      <a:lnTo>
                        <a:pt x="79" y="117"/>
                      </a:lnTo>
                      <a:lnTo>
                        <a:pt x="79" y="115"/>
                      </a:lnTo>
                      <a:lnTo>
                        <a:pt x="80" y="114"/>
                      </a:lnTo>
                      <a:lnTo>
                        <a:pt x="85" y="110"/>
                      </a:lnTo>
                      <a:lnTo>
                        <a:pt x="89" y="110"/>
                      </a:lnTo>
                      <a:lnTo>
                        <a:pt x="91" y="110"/>
                      </a:lnTo>
                      <a:lnTo>
                        <a:pt x="97" y="109"/>
                      </a:lnTo>
                      <a:lnTo>
                        <a:pt x="97" y="107"/>
                      </a:lnTo>
                      <a:lnTo>
                        <a:pt x="97" y="106"/>
                      </a:lnTo>
                      <a:lnTo>
                        <a:pt x="94" y="104"/>
                      </a:lnTo>
                      <a:lnTo>
                        <a:pt x="92" y="104"/>
                      </a:lnTo>
                      <a:lnTo>
                        <a:pt x="91" y="104"/>
                      </a:lnTo>
                      <a:lnTo>
                        <a:pt x="76" y="109"/>
                      </a:lnTo>
                      <a:lnTo>
                        <a:pt x="74" y="110"/>
                      </a:lnTo>
                      <a:lnTo>
                        <a:pt x="72" y="112"/>
                      </a:lnTo>
                      <a:lnTo>
                        <a:pt x="71" y="107"/>
                      </a:lnTo>
                      <a:lnTo>
                        <a:pt x="71" y="106"/>
                      </a:lnTo>
                      <a:lnTo>
                        <a:pt x="69" y="104"/>
                      </a:lnTo>
                      <a:lnTo>
                        <a:pt x="65" y="101"/>
                      </a:lnTo>
                      <a:lnTo>
                        <a:pt x="62" y="101"/>
                      </a:lnTo>
                      <a:lnTo>
                        <a:pt x="60" y="104"/>
                      </a:lnTo>
                      <a:lnTo>
                        <a:pt x="65" y="107"/>
                      </a:lnTo>
                      <a:lnTo>
                        <a:pt x="66" y="109"/>
                      </a:lnTo>
                      <a:lnTo>
                        <a:pt x="63" y="118"/>
                      </a:lnTo>
                      <a:lnTo>
                        <a:pt x="60" y="120"/>
                      </a:lnTo>
                      <a:lnTo>
                        <a:pt x="54" y="121"/>
                      </a:lnTo>
                      <a:lnTo>
                        <a:pt x="53" y="120"/>
                      </a:lnTo>
                      <a:lnTo>
                        <a:pt x="50" y="118"/>
                      </a:lnTo>
                      <a:lnTo>
                        <a:pt x="47" y="118"/>
                      </a:lnTo>
                      <a:lnTo>
                        <a:pt x="42" y="120"/>
                      </a:lnTo>
                      <a:lnTo>
                        <a:pt x="42" y="123"/>
                      </a:lnTo>
                      <a:lnTo>
                        <a:pt x="44" y="123"/>
                      </a:lnTo>
                      <a:lnTo>
                        <a:pt x="42" y="124"/>
                      </a:lnTo>
                      <a:lnTo>
                        <a:pt x="41" y="126"/>
                      </a:lnTo>
                      <a:lnTo>
                        <a:pt x="39" y="126"/>
                      </a:lnTo>
                      <a:lnTo>
                        <a:pt x="33" y="124"/>
                      </a:lnTo>
                      <a:lnTo>
                        <a:pt x="33" y="123"/>
                      </a:lnTo>
                      <a:lnTo>
                        <a:pt x="33" y="121"/>
                      </a:lnTo>
                      <a:lnTo>
                        <a:pt x="32" y="121"/>
                      </a:lnTo>
                      <a:lnTo>
                        <a:pt x="30" y="121"/>
                      </a:lnTo>
                      <a:lnTo>
                        <a:pt x="29" y="121"/>
                      </a:lnTo>
                      <a:lnTo>
                        <a:pt x="21" y="123"/>
                      </a:lnTo>
                      <a:lnTo>
                        <a:pt x="18" y="126"/>
                      </a:lnTo>
                      <a:lnTo>
                        <a:pt x="13" y="126"/>
                      </a:lnTo>
                      <a:lnTo>
                        <a:pt x="12" y="124"/>
                      </a:lnTo>
                      <a:lnTo>
                        <a:pt x="10" y="123"/>
                      </a:lnTo>
                      <a:lnTo>
                        <a:pt x="10" y="121"/>
                      </a:lnTo>
                      <a:lnTo>
                        <a:pt x="10" y="120"/>
                      </a:lnTo>
                      <a:lnTo>
                        <a:pt x="9" y="120"/>
                      </a:lnTo>
                      <a:lnTo>
                        <a:pt x="9" y="118"/>
                      </a:lnTo>
                      <a:lnTo>
                        <a:pt x="6" y="118"/>
                      </a:lnTo>
                      <a:lnTo>
                        <a:pt x="4" y="118"/>
                      </a:lnTo>
                      <a:lnTo>
                        <a:pt x="3" y="118"/>
                      </a:lnTo>
                      <a:lnTo>
                        <a:pt x="3" y="117"/>
                      </a:lnTo>
                      <a:lnTo>
                        <a:pt x="1" y="117"/>
                      </a:lnTo>
                      <a:lnTo>
                        <a:pt x="7" y="114"/>
                      </a:lnTo>
                      <a:lnTo>
                        <a:pt x="15" y="109"/>
                      </a:lnTo>
                      <a:lnTo>
                        <a:pt x="16" y="109"/>
                      </a:lnTo>
                      <a:lnTo>
                        <a:pt x="18" y="109"/>
                      </a:lnTo>
                      <a:lnTo>
                        <a:pt x="19" y="109"/>
                      </a:lnTo>
                      <a:lnTo>
                        <a:pt x="26" y="107"/>
                      </a:lnTo>
                      <a:lnTo>
                        <a:pt x="32" y="107"/>
                      </a:lnTo>
                      <a:lnTo>
                        <a:pt x="35" y="107"/>
                      </a:lnTo>
                      <a:lnTo>
                        <a:pt x="38" y="107"/>
                      </a:lnTo>
                      <a:lnTo>
                        <a:pt x="41" y="106"/>
                      </a:lnTo>
                      <a:lnTo>
                        <a:pt x="39" y="104"/>
                      </a:lnTo>
                      <a:lnTo>
                        <a:pt x="38" y="103"/>
                      </a:lnTo>
                      <a:lnTo>
                        <a:pt x="36" y="103"/>
                      </a:lnTo>
                      <a:lnTo>
                        <a:pt x="35" y="101"/>
                      </a:lnTo>
                      <a:lnTo>
                        <a:pt x="32" y="100"/>
                      </a:lnTo>
                      <a:lnTo>
                        <a:pt x="36" y="95"/>
                      </a:lnTo>
                      <a:lnTo>
                        <a:pt x="45" y="89"/>
                      </a:lnTo>
                      <a:lnTo>
                        <a:pt x="50" y="89"/>
                      </a:lnTo>
                      <a:lnTo>
                        <a:pt x="51" y="89"/>
                      </a:lnTo>
                      <a:lnTo>
                        <a:pt x="51" y="91"/>
                      </a:lnTo>
                      <a:lnTo>
                        <a:pt x="57" y="91"/>
                      </a:lnTo>
                      <a:lnTo>
                        <a:pt x="60" y="89"/>
                      </a:lnTo>
                      <a:lnTo>
                        <a:pt x="62" y="88"/>
                      </a:lnTo>
                      <a:lnTo>
                        <a:pt x="63" y="86"/>
                      </a:lnTo>
                      <a:lnTo>
                        <a:pt x="62" y="85"/>
                      </a:lnTo>
                      <a:lnTo>
                        <a:pt x="59" y="86"/>
                      </a:lnTo>
                      <a:lnTo>
                        <a:pt x="54" y="86"/>
                      </a:lnTo>
                      <a:lnTo>
                        <a:pt x="42" y="88"/>
                      </a:lnTo>
                      <a:lnTo>
                        <a:pt x="39" y="88"/>
                      </a:lnTo>
                      <a:lnTo>
                        <a:pt x="35" y="91"/>
                      </a:lnTo>
                      <a:lnTo>
                        <a:pt x="30" y="92"/>
                      </a:lnTo>
                      <a:lnTo>
                        <a:pt x="27" y="94"/>
                      </a:lnTo>
                      <a:lnTo>
                        <a:pt x="23" y="92"/>
                      </a:lnTo>
                      <a:lnTo>
                        <a:pt x="19" y="94"/>
                      </a:lnTo>
                      <a:lnTo>
                        <a:pt x="19" y="92"/>
                      </a:lnTo>
                      <a:lnTo>
                        <a:pt x="13" y="94"/>
                      </a:lnTo>
                      <a:lnTo>
                        <a:pt x="10" y="95"/>
                      </a:lnTo>
                      <a:lnTo>
                        <a:pt x="9" y="97"/>
                      </a:lnTo>
                      <a:lnTo>
                        <a:pt x="7" y="97"/>
                      </a:lnTo>
                      <a:lnTo>
                        <a:pt x="3" y="97"/>
                      </a:lnTo>
                      <a:lnTo>
                        <a:pt x="1" y="97"/>
                      </a:lnTo>
                      <a:lnTo>
                        <a:pt x="3" y="95"/>
                      </a:lnTo>
                      <a:lnTo>
                        <a:pt x="6" y="91"/>
                      </a:lnTo>
                      <a:lnTo>
                        <a:pt x="7" y="89"/>
                      </a:lnTo>
                      <a:lnTo>
                        <a:pt x="7" y="88"/>
                      </a:lnTo>
                      <a:lnTo>
                        <a:pt x="6" y="79"/>
                      </a:lnTo>
                      <a:lnTo>
                        <a:pt x="6" y="77"/>
                      </a:lnTo>
                      <a:lnTo>
                        <a:pt x="3" y="73"/>
                      </a:lnTo>
                      <a:lnTo>
                        <a:pt x="1" y="70"/>
                      </a:lnTo>
                      <a:lnTo>
                        <a:pt x="0" y="68"/>
                      </a:lnTo>
                      <a:lnTo>
                        <a:pt x="1" y="67"/>
                      </a:lnTo>
                      <a:lnTo>
                        <a:pt x="4" y="65"/>
                      </a:lnTo>
                      <a:lnTo>
                        <a:pt x="9" y="59"/>
                      </a:lnTo>
                      <a:lnTo>
                        <a:pt x="16" y="48"/>
                      </a:lnTo>
                      <a:lnTo>
                        <a:pt x="18" y="45"/>
                      </a:lnTo>
                      <a:lnTo>
                        <a:pt x="18" y="44"/>
                      </a:lnTo>
                      <a:lnTo>
                        <a:pt x="19" y="38"/>
                      </a:lnTo>
                      <a:lnTo>
                        <a:pt x="21" y="35"/>
                      </a:lnTo>
                      <a:lnTo>
                        <a:pt x="21" y="32"/>
                      </a:lnTo>
                      <a:lnTo>
                        <a:pt x="16" y="26"/>
                      </a:lnTo>
                      <a:lnTo>
                        <a:pt x="13" y="24"/>
                      </a:lnTo>
                      <a:lnTo>
                        <a:pt x="10" y="23"/>
                      </a:lnTo>
                      <a:lnTo>
                        <a:pt x="10" y="21"/>
                      </a:lnTo>
                      <a:lnTo>
                        <a:pt x="15" y="21"/>
                      </a:lnTo>
                      <a:lnTo>
                        <a:pt x="16" y="20"/>
                      </a:lnTo>
                      <a:lnTo>
                        <a:pt x="27" y="12"/>
                      </a:lnTo>
                      <a:lnTo>
                        <a:pt x="29" y="11"/>
                      </a:lnTo>
                      <a:lnTo>
                        <a:pt x="32" y="8"/>
                      </a:lnTo>
                      <a:lnTo>
                        <a:pt x="42" y="3"/>
                      </a:lnTo>
                      <a:lnTo>
                        <a:pt x="44" y="3"/>
                      </a:lnTo>
                      <a:lnTo>
                        <a:pt x="45" y="5"/>
                      </a:lnTo>
                      <a:lnTo>
                        <a:pt x="50" y="5"/>
                      </a:lnTo>
                      <a:lnTo>
                        <a:pt x="54" y="0"/>
                      </a:lnTo>
                      <a:lnTo>
                        <a:pt x="56" y="1"/>
                      </a:lnTo>
                      <a:lnTo>
                        <a:pt x="57" y="5"/>
                      </a:lnTo>
                      <a:lnTo>
                        <a:pt x="60" y="5"/>
                      </a:lnTo>
                      <a:lnTo>
                        <a:pt x="63" y="3"/>
                      </a:lnTo>
                      <a:lnTo>
                        <a:pt x="71" y="3"/>
                      </a:lnTo>
                      <a:lnTo>
                        <a:pt x="82" y="6"/>
                      </a:lnTo>
                      <a:lnTo>
                        <a:pt x="83" y="6"/>
                      </a:lnTo>
                      <a:lnTo>
                        <a:pt x="83" y="8"/>
                      </a:lnTo>
                      <a:lnTo>
                        <a:pt x="89" y="14"/>
                      </a:lnTo>
                      <a:lnTo>
                        <a:pt x="91" y="15"/>
                      </a:lnTo>
                      <a:lnTo>
                        <a:pt x="94" y="15"/>
                      </a:lnTo>
                      <a:lnTo>
                        <a:pt x="95" y="18"/>
                      </a:lnTo>
                      <a:lnTo>
                        <a:pt x="95" y="20"/>
                      </a:lnTo>
                      <a:lnTo>
                        <a:pt x="91" y="24"/>
                      </a:lnTo>
                      <a:lnTo>
                        <a:pt x="86" y="30"/>
                      </a:lnTo>
                      <a:lnTo>
                        <a:pt x="86" y="32"/>
                      </a:lnTo>
                      <a:lnTo>
                        <a:pt x="88" y="33"/>
                      </a:lnTo>
                      <a:lnTo>
                        <a:pt x="88" y="35"/>
                      </a:lnTo>
                      <a:lnTo>
                        <a:pt x="88" y="36"/>
                      </a:lnTo>
                      <a:lnTo>
                        <a:pt x="85" y="39"/>
                      </a:lnTo>
                      <a:lnTo>
                        <a:pt x="85" y="41"/>
                      </a:lnTo>
                      <a:lnTo>
                        <a:pt x="80" y="47"/>
                      </a:lnTo>
                      <a:lnTo>
                        <a:pt x="80" y="50"/>
                      </a:lnTo>
                      <a:lnTo>
                        <a:pt x="79" y="62"/>
                      </a:lnTo>
                      <a:lnTo>
                        <a:pt x="80" y="64"/>
                      </a:lnTo>
                      <a:lnTo>
                        <a:pt x="82" y="64"/>
                      </a:lnTo>
                      <a:lnTo>
                        <a:pt x="83" y="62"/>
                      </a:lnTo>
                      <a:lnTo>
                        <a:pt x="85" y="54"/>
                      </a:lnTo>
                      <a:lnTo>
                        <a:pt x="83" y="48"/>
                      </a:lnTo>
                      <a:lnTo>
                        <a:pt x="88" y="41"/>
                      </a:lnTo>
                      <a:lnTo>
                        <a:pt x="92" y="36"/>
                      </a:lnTo>
                      <a:lnTo>
                        <a:pt x="94" y="36"/>
                      </a:lnTo>
                      <a:lnTo>
                        <a:pt x="95" y="36"/>
                      </a:lnTo>
                      <a:lnTo>
                        <a:pt x="98" y="35"/>
                      </a:lnTo>
                      <a:lnTo>
                        <a:pt x="100" y="35"/>
                      </a:lnTo>
                      <a:lnTo>
                        <a:pt x="100" y="33"/>
                      </a:lnTo>
                      <a:lnTo>
                        <a:pt x="100" y="30"/>
                      </a:lnTo>
                      <a:lnTo>
                        <a:pt x="100" y="26"/>
                      </a:lnTo>
                      <a:lnTo>
                        <a:pt x="101" y="24"/>
                      </a:lnTo>
                      <a:lnTo>
                        <a:pt x="103" y="24"/>
                      </a:lnTo>
                      <a:lnTo>
                        <a:pt x="110" y="30"/>
                      </a:lnTo>
                      <a:lnTo>
                        <a:pt x="112" y="33"/>
                      </a:lnTo>
                      <a:lnTo>
                        <a:pt x="113" y="36"/>
                      </a:lnTo>
                      <a:lnTo>
                        <a:pt x="115" y="36"/>
                      </a:lnTo>
                      <a:lnTo>
                        <a:pt x="116" y="35"/>
                      </a:lnTo>
                      <a:lnTo>
                        <a:pt x="116" y="33"/>
                      </a:lnTo>
                      <a:lnTo>
                        <a:pt x="116" y="32"/>
                      </a:lnTo>
                      <a:lnTo>
                        <a:pt x="112" y="23"/>
                      </a:lnTo>
                      <a:lnTo>
                        <a:pt x="107" y="18"/>
                      </a:lnTo>
                      <a:lnTo>
                        <a:pt x="106" y="17"/>
                      </a:lnTo>
                      <a:lnTo>
                        <a:pt x="103" y="17"/>
                      </a:lnTo>
                      <a:lnTo>
                        <a:pt x="103" y="15"/>
                      </a:lnTo>
                      <a:lnTo>
                        <a:pt x="113" y="1"/>
                      </a:lnTo>
                      <a:lnTo>
                        <a:pt x="125" y="1"/>
                      </a:lnTo>
                      <a:lnTo>
                        <a:pt x="132" y="3"/>
                      </a:lnTo>
                      <a:lnTo>
                        <a:pt x="133" y="3"/>
                      </a:lnTo>
                      <a:lnTo>
                        <a:pt x="138" y="8"/>
                      </a:lnTo>
                      <a:lnTo>
                        <a:pt x="138" y="18"/>
                      </a:lnTo>
                      <a:lnTo>
                        <a:pt x="135" y="24"/>
                      </a:lnTo>
                      <a:lnTo>
                        <a:pt x="133" y="27"/>
                      </a:lnTo>
                      <a:lnTo>
                        <a:pt x="132" y="27"/>
                      </a:lnTo>
                      <a:lnTo>
                        <a:pt x="130" y="30"/>
                      </a:lnTo>
                      <a:lnTo>
                        <a:pt x="129" y="32"/>
                      </a:lnTo>
                      <a:lnTo>
                        <a:pt x="130" y="33"/>
                      </a:lnTo>
                      <a:lnTo>
                        <a:pt x="133" y="33"/>
                      </a:lnTo>
                      <a:lnTo>
                        <a:pt x="138" y="30"/>
                      </a:lnTo>
                      <a:lnTo>
                        <a:pt x="141" y="27"/>
                      </a:lnTo>
                      <a:lnTo>
                        <a:pt x="142" y="24"/>
                      </a:lnTo>
                      <a:lnTo>
                        <a:pt x="144" y="21"/>
                      </a:lnTo>
                      <a:lnTo>
                        <a:pt x="145" y="21"/>
                      </a:lnTo>
                      <a:lnTo>
                        <a:pt x="147" y="23"/>
                      </a:lnTo>
                      <a:lnTo>
                        <a:pt x="148" y="26"/>
                      </a:lnTo>
                      <a:lnTo>
                        <a:pt x="150" y="30"/>
                      </a:lnTo>
                      <a:lnTo>
                        <a:pt x="150" y="32"/>
                      </a:lnTo>
                      <a:lnTo>
                        <a:pt x="153" y="30"/>
                      </a:lnTo>
                      <a:lnTo>
                        <a:pt x="154" y="29"/>
                      </a:lnTo>
                      <a:lnTo>
                        <a:pt x="154" y="27"/>
                      </a:lnTo>
                      <a:lnTo>
                        <a:pt x="151" y="23"/>
                      </a:lnTo>
                      <a:lnTo>
                        <a:pt x="150" y="18"/>
                      </a:lnTo>
                      <a:lnTo>
                        <a:pt x="150" y="17"/>
                      </a:lnTo>
                      <a:lnTo>
                        <a:pt x="148" y="12"/>
                      </a:lnTo>
                      <a:lnTo>
                        <a:pt x="148" y="9"/>
                      </a:lnTo>
                      <a:lnTo>
                        <a:pt x="150" y="8"/>
                      </a:lnTo>
                      <a:lnTo>
                        <a:pt x="150" y="6"/>
                      </a:lnTo>
                      <a:lnTo>
                        <a:pt x="153" y="5"/>
                      </a:lnTo>
                      <a:lnTo>
                        <a:pt x="154" y="5"/>
                      </a:lnTo>
                      <a:lnTo>
                        <a:pt x="156" y="5"/>
                      </a:lnTo>
                      <a:lnTo>
                        <a:pt x="157" y="6"/>
                      </a:lnTo>
                      <a:lnTo>
                        <a:pt x="157" y="8"/>
                      </a:lnTo>
                      <a:lnTo>
                        <a:pt x="162" y="26"/>
                      </a:lnTo>
                      <a:lnTo>
                        <a:pt x="165" y="27"/>
                      </a:lnTo>
                      <a:lnTo>
                        <a:pt x="168" y="36"/>
                      </a:lnTo>
                      <a:lnTo>
                        <a:pt x="171" y="38"/>
                      </a:lnTo>
                      <a:lnTo>
                        <a:pt x="171" y="24"/>
                      </a:lnTo>
                      <a:lnTo>
                        <a:pt x="169" y="21"/>
                      </a:lnTo>
                      <a:lnTo>
                        <a:pt x="168" y="17"/>
                      </a:lnTo>
                      <a:lnTo>
                        <a:pt x="169" y="12"/>
                      </a:lnTo>
                      <a:lnTo>
                        <a:pt x="171" y="12"/>
                      </a:lnTo>
                      <a:lnTo>
                        <a:pt x="174" y="15"/>
                      </a:lnTo>
                      <a:lnTo>
                        <a:pt x="174" y="17"/>
                      </a:lnTo>
                      <a:lnTo>
                        <a:pt x="175" y="2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Freeform 584"/>
                <p:cNvSpPr>
                  <a:spLocks/>
                </p:cNvSpPr>
                <p:nvPr/>
              </p:nvSpPr>
              <p:spPr bwMode="auto">
                <a:xfrm>
                  <a:off x="7615238" y="5022850"/>
                  <a:ext cx="198438" cy="252413"/>
                </a:xfrm>
                <a:custGeom>
                  <a:avLst/>
                  <a:gdLst>
                    <a:gd name="T0" fmla="*/ 94 w 125"/>
                    <a:gd name="T1" fmla="*/ 43 h 159"/>
                    <a:gd name="T2" fmla="*/ 87 w 125"/>
                    <a:gd name="T3" fmla="*/ 52 h 159"/>
                    <a:gd name="T4" fmla="*/ 73 w 125"/>
                    <a:gd name="T5" fmla="*/ 62 h 159"/>
                    <a:gd name="T6" fmla="*/ 76 w 125"/>
                    <a:gd name="T7" fmla="*/ 64 h 159"/>
                    <a:gd name="T8" fmla="*/ 81 w 125"/>
                    <a:gd name="T9" fmla="*/ 58 h 159"/>
                    <a:gd name="T10" fmla="*/ 94 w 125"/>
                    <a:gd name="T11" fmla="*/ 50 h 159"/>
                    <a:gd name="T12" fmla="*/ 105 w 125"/>
                    <a:gd name="T13" fmla="*/ 61 h 159"/>
                    <a:gd name="T14" fmla="*/ 117 w 125"/>
                    <a:gd name="T15" fmla="*/ 70 h 159"/>
                    <a:gd name="T16" fmla="*/ 125 w 125"/>
                    <a:gd name="T17" fmla="*/ 81 h 159"/>
                    <a:gd name="T18" fmla="*/ 120 w 125"/>
                    <a:gd name="T19" fmla="*/ 96 h 159"/>
                    <a:gd name="T20" fmla="*/ 103 w 125"/>
                    <a:gd name="T21" fmla="*/ 88 h 159"/>
                    <a:gd name="T22" fmla="*/ 100 w 125"/>
                    <a:gd name="T23" fmla="*/ 93 h 159"/>
                    <a:gd name="T24" fmla="*/ 108 w 125"/>
                    <a:gd name="T25" fmla="*/ 106 h 159"/>
                    <a:gd name="T26" fmla="*/ 102 w 125"/>
                    <a:gd name="T27" fmla="*/ 112 h 159"/>
                    <a:gd name="T28" fmla="*/ 84 w 125"/>
                    <a:gd name="T29" fmla="*/ 99 h 159"/>
                    <a:gd name="T30" fmla="*/ 79 w 125"/>
                    <a:gd name="T31" fmla="*/ 88 h 159"/>
                    <a:gd name="T32" fmla="*/ 70 w 125"/>
                    <a:gd name="T33" fmla="*/ 76 h 159"/>
                    <a:gd name="T34" fmla="*/ 69 w 125"/>
                    <a:gd name="T35" fmla="*/ 79 h 159"/>
                    <a:gd name="T36" fmla="*/ 72 w 125"/>
                    <a:gd name="T37" fmla="*/ 88 h 159"/>
                    <a:gd name="T38" fmla="*/ 78 w 125"/>
                    <a:gd name="T39" fmla="*/ 99 h 159"/>
                    <a:gd name="T40" fmla="*/ 81 w 125"/>
                    <a:gd name="T41" fmla="*/ 109 h 159"/>
                    <a:gd name="T42" fmla="*/ 96 w 125"/>
                    <a:gd name="T43" fmla="*/ 114 h 159"/>
                    <a:gd name="T44" fmla="*/ 105 w 125"/>
                    <a:gd name="T45" fmla="*/ 117 h 159"/>
                    <a:gd name="T46" fmla="*/ 108 w 125"/>
                    <a:gd name="T47" fmla="*/ 121 h 159"/>
                    <a:gd name="T48" fmla="*/ 103 w 125"/>
                    <a:gd name="T49" fmla="*/ 138 h 159"/>
                    <a:gd name="T50" fmla="*/ 97 w 125"/>
                    <a:gd name="T51" fmla="*/ 159 h 159"/>
                    <a:gd name="T52" fmla="*/ 81 w 125"/>
                    <a:gd name="T53" fmla="*/ 156 h 159"/>
                    <a:gd name="T54" fmla="*/ 76 w 125"/>
                    <a:gd name="T55" fmla="*/ 147 h 159"/>
                    <a:gd name="T56" fmla="*/ 64 w 125"/>
                    <a:gd name="T57" fmla="*/ 124 h 159"/>
                    <a:gd name="T58" fmla="*/ 56 w 125"/>
                    <a:gd name="T59" fmla="*/ 108 h 159"/>
                    <a:gd name="T60" fmla="*/ 49 w 125"/>
                    <a:gd name="T61" fmla="*/ 103 h 159"/>
                    <a:gd name="T62" fmla="*/ 46 w 125"/>
                    <a:gd name="T63" fmla="*/ 106 h 159"/>
                    <a:gd name="T64" fmla="*/ 52 w 125"/>
                    <a:gd name="T65" fmla="*/ 117 h 159"/>
                    <a:gd name="T66" fmla="*/ 55 w 125"/>
                    <a:gd name="T67" fmla="*/ 120 h 159"/>
                    <a:gd name="T68" fmla="*/ 52 w 125"/>
                    <a:gd name="T69" fmla="*/ 120 h 159"/>
                    <a:gd name="T70" fmla="*/ 47 w 125"/>
                    <a:gd name="T71" fmla="*/ 123 h 159"/>
                    <a:gd name="T72" fmla="*/ 46 w 125"/>
                    <a:gd name="T73" fmla="*/ 134 h 159"/>
                    <a:gd name="T74" fmla="*/ 38 w 125"/>
                    <a:gd name="T75" fmla="*/ 137 h 159"/>
                    <a:gd name="T76" fmla="*/ 37 w 125"/>
                    <a:gd name="T77" fmla="*/ 140 h 159"/>
                    <a:gd name="T78" fmla="*/ 32 w 125"/>
                    <a:gd name="T79" fmla="*/ 140 h 159"/>
                    <a:gd name="T80" fmla="*/ 29 w 125"/>
                    <a:gd name="T81" fmla="*/ 143 h 159"/>
                    <a:gd name="T82" fmla="*/ 26 w 125"/>
                    <a:gd name="T83" fmla="*/ 143 h 159"/>
                    <a:gd name="T84" fmla="*/ 16 w 125"/>
                    <a:gd name="T85" fmla="*/ 132 h 159"/>
                    <a:gd name="T86" fmla="*/ 16 w 125"/>
                    <a:gd name="T87" fmla="*/ 123 h 159"/>
                    <a:gd name="T88" fmla="*/ 14 w 125"/>
                    <a:gd name="T89" fmla="*/ 112 h 159"/>
                    <a:gd name="T90" fmla="*/ 16 w 125"/>
                    <a:gd name="T91" fmla="*/ 102 h 159"/>
                    <a:gd name="T92" fmla="*/ 9 w 125"/>
                    <a:gd name="T93" fmla="*/ 93 h 159"/>
                    <a:gd name="T94" fmla="*/ 8 w 125"/>
                    <a:gd name="T95" fmla="*/ 70 h 159"/>
                    <a:gd name="T96" fmla="*/ 9 w 125"/>
                    <a:gd name="T97" fmla="*/ 59 h 159"/>
                    <a:gd name="T98" fmla="*/ 5 w 125"/>
                    <a:gd name="T99" fmla="*/ 52 h 159"/>
                    <a:gd name="T100" fmla="*/ 3 w 125"/>
                    <a:gd name="T101" fmla="*/ 41 h 159"/>
                    <a:gd name="T102" fmla="*/ 2 w 125"/>
                    <a:gd name="T103" fmla="*/ 38 h 159"/>
                    <a:gd name="T104" fmla="*/ 13 w 125"/>
                    <a:gd name="T105" fmla="*/ 19 h 159"/>
                    <a:gd name="T106" fmla="*/ 20 w 125"/>
                    <a:gd name="T107" fmla="*/ 19 h 159"/>
                    <a:gd name="T108" fmla="*/ 34 w 125"/>
                    <a:gd name="T109" fmla="*/ 8 h 159"/>
                    <a:gd name="T110" fmla="*/ 43 w 125"/>
                    <a:gd name="T111" fmla="*/ 2 h 159"/>
                    <a:gd name="T112" fmla="*/ 41 w 125"/>
                    <a:gd name="T113" fmla="*/ 9 h 159"/>
                    <a:gd name="T114" fmla="*/ 44 w 125"/>
                    <a:gd name="T115" fmla="*/ 20 h 159"/>
                    <a:gd name="T116" fmla="*/ 50 w 125"/>
                    <a:gd name="T117" fmla="*/ 14 h 159"/>
                    <a:gd name="T118" fmla="*/ 58 w 125"/>
                    <a:gd name="T119" fmla="*/ 20 h 159"/>
                    <a:gd name="T120" fmla="*/ 70 w 125"/>
                    <a:gd name="T121" fmla="*/ 19 h 159"/>
                    <a:gd name="T122" fmla="*/ 81 w 125"/>
                    <a:gd name="T123" fmla="*/ 19 h 159"/>
                    <a:gd name="T124" fmla="*/ 82 w 125"/>
                    <a:gd name="T125" fmla="*/ 2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59">
                      <a:moveTo>
                        <a:pt x="90" y="35"/>
                      </a:moveTo>
                      <a:lnTo>
                        <a:pt x="93" y="41"/>
                      </a:lnTo>
                      <a:lnTo>
                        <a:pt x="94" y="43"/>
                      </a:lnTo>
                      <a:lnTo>
                        <a:pt x="94" y="44"/>
                      </a:lnTo>
                      <a:lnTo>
                        <a:pt x="88" y="49"/>
                      </a:lnTo>
                      <a:lnTo>
                        <a:pt x="87" y="52"/>
                      </a:lnTo>
                      <a:lnTo>
                        <a:pt x="82" y="52"/>
                      </a:lnTo>
                      <a:lnTo>
                        <a:pt x="75" y="56"/>
                      </a:lnTo>
                      <a:lnTo>
                        <a:pt x="73" y="62"/>
                      </a:lnTo>
                      <a:lnTo>
                        <a:pt x="73" y="64"/>
                      </a:lnTo>
                      <a:lnTo>
                        <a:pt x="75" y="64"/>
                      </a:lnTo>
                      <a:lnTo>
                        <a:pt x="76" y="64"/>
                      </a:lnTo>
                      <a:lnTo>
                        <a:pt x="79" y="62"/>
                      </a:lnTo>
                      <a:lnTo>
                        <a:pt x="79" y="61"/>
                      </a:lnTo>
                      <a:lnTo>
                        <a:pt x="81" y="58"/>
                      </a:lnTo>
                      <a:lnTo>
                        <a:pt x="84" y="56"/>
                      </a:lnTo>
                      <a:lnTo>
                        <a:pt x="88" y="55"/>
                      </a:lnTo>
                      <a:lnTo>
                        <a:pt x="94" y="50"/>
                      </a:lnTo>
                      <a:lnTo>
                        <a:pt x="97" y="50"/>
                      </a:lnTo>
                      <a:lnTo>
                        <a:pt x="99" y="50"/>
                      </a:lnTo>
                      <a:lnTo>
                        <a:pt x="105" y="61"/>
                      </a:lnTo>
                      <a:lnTo>
                        <a:pt x="106" y="61"/>
                      </a:lnTo>
                      <a:lnTo>
                        <a:pt x="117" y="68"/>
                      </a:lnTo>
                      <a:lnTo>
                        <a:pt x="117" y="70"/>
                      </a:lnTo>
                      <a:lnTo>
                        <a:pt x="117" y="73"/>
                      </a:lnTo>
                      <a:lnTo>
                        <a:pt x="123" y="78"/>
                      </a:lnTo>
                      <a:lnTo>
                        <a:pt x="125" y="81"/>
                      </a:lnTo>
                      <a:lnTo>
                        <a:pt x="125" y="84"/>
                      </a:lnTo>
                      <a:lnTo>
                        <a:pt x="123" y="90"/>
                      </a:lnTo>
                      <a:lnTo>
                        <a:pt x="120" y="96"/>
                      </a:lnTo>
                      <a:lnTo>
                        <a:pt x="119" y="97"/>
                      </a:lnTo>
                      <a:lnTo>
                        <a:pt x="111" y="99"/>
                      </a:lnTo>
                      <a:lnTo>
                        <a:pt x="103" y="88"/>
                      </a:lnTo>
                      <a:lnTo>
                        <a:pt x="100" y="88"/>
                      </a:lnTo>
                      <a:lnTo>
                        <a:pt x="100" y="91"/>
                      </a:lnTo>
                      <a:lnTo>
                        <a:pt x="100" y="93"/>
                      </a:lnTo>
                      <a:lnTo>
                        <a:pt x="102" y="94"/>
                      </a:lnTo>
                      <a:lnTo>
                        <a:pt x="105" y="99"/>
                      </a:lnTo>
                      <a:lnTo>
                        <a:pt x="108" y="106"/>
                      </a:lnTo>
                      <a:lnTo>
                        <a:pt x="109" y="109"/>
                      </a:lnTo>
                      <a:lnTo>
                        <a:pt x="109" y="111"/>
                      </a:lnTo>
                      <a:lnTo>
                        <a:pt x="102" y="112"/>
                      </a:lnTo>
                      <a:lnTo>
                        <a:pt x="90" y="106"/>
                      </a:lnTo>
                      <a:lnTo>
                        <a:pt x="88" y="106"/>
                      </a:lnTo>
                      <a:lnTo>
                        <a:pt x="84" y="99"/>
                      </a:lnTo>
                      <a:lnTo>
                        <a:pt x="82" y="96"/>
                      </a:lnTo>
                      <a:lnTo>
                        <a:pt x="81" y="90"/>
                      </a:lnTo>
                      <a:lnTo>
                        <a:pt x="79" y="88"/>
                      </a:lnTo>
                      <a:lnTo>
                        <a:pt x="75" y="81"/>
                      </a:lnTo>
                      <a:lnTo>
                        <a:pt x="73" y="78"/>
                      </a:lnTo>
                      <a:lnTo>
                        <a:pt x="70" y="76"/>
                      </a:lnTo>
                      <a:lnTo>
                        <a:pt x="70" y="78"/>
                      </a:lnTo>
                      <a:lnTo>
                        <a:pt x="69" y="78"/>
                      </a:lnTo>
                      <a:lnTo>
                        <a:pt x="69" y="79"/>
                      </a:lnTo>
                      <a:lnTo>
                        <a:pt x="70" y="79"/>
                      </a:lnTo>
                      <a:lnTo>
                        <a:pt x="72" y="85"/>
                      </a:lnTo>
                      <a:lnTo>
                        <a:pt x="72" y="88"/>
                      </a:lnTo>
                      <a:lnTo>
                        <a:pt x="75" y="90"/>
                      </a:lnTo>
                      <a:lnTo>
                        <a:pt x="79" y="97"/>
                      </a:lnTo>
                      <a:lnTo>
                        <a:pt x="78" y="99"/>
                      </a:lnTo>
                      <a:lnTo>
                        <a:pt x="78" y="102"/>
                      </a:lnTo>
                      <a:lnTo>
                        <a:pt x="79" y="106"/>
                      </a:lnTo>
                      <a:lnTo>
                        <a:pt x="81" y="109"/>
                      </a:lnTo>
                      <a:lnTo>
                        <a:pt x="87" y="114"/>
                      </a:lnTo>
                      <a:lnTo>
                        <a:pt x="91" y="114"/>
                      </a:lnTo>
                      <a:lnTo>
                        <a:pt x="96" y="114"/>
                      </a:lnTo>
                      <a:lnTo>
                        <a:pt x="97" y="115"/>
                      </a:lnTo>
                      <a:lnTo>
                        <a:pt x="100" y="117"/>
                      </a:lnTo>
                      <a:lnTo>
                        <a:pt x="105" y="117"/>
                      </a:lnTo>
                      <a:lnTo>
                        <a:pt x="108" y="117"/>
                      </a:lnTo>
                      <a:lnTo>
                        <a:pt x="108" y="118"/>
                      </a:lnTo>
                      <a:lnTo>
                        <a:pt x="108" y="121"/>
                      </a:lnTo>
                      <a:lnTo>
                        <a:pt x="105" y="126"/>
                      </a:lnTo>
                      <a:lnTo>
                        <a:pt x="103" y="129"/>
                      </a:lnTo>
                      <a:lnTo>
                        <a:pt x="103" y="138"/>
                      </a:lnTo>
                      <a:lnTo>
                        <a:pt x="103" y="143"/>
                      </a:lnTo>
                      <a:lnTo>
                        <a:pt x="99" y="156"/>
                      </a:lnTo>
                      <a:lnTo>
                        <a:pt x="97" y="159"/>
                      </a:lnTo>
                      <a:lnTo>
                        <a:pt x="93" y="159"/>
                      </a:lnTo>
                      <a:lnTo>
                        <a:pt x="91" y="159"/>
                      </a:lnTo>
                      <a:lnTo>
                        <a:pt x="81" y="156"/>
                      </a:lnTo>
                      <a:lnTo>
                        <a:pt x="78" y="153"/>
                      </a:lnTo>
                      <a:lnTo>
                        <a:pt x="78" y="152"/>
                      </a:lnTo>
                      <a:lnTo>
                        <a:pt x="76" y="147"/>
                      </a:lnTo>
                      <a:lnTo>
                        <a:pt x="72" y="137"/>
                      </a:lnTo>
                      <a:lnTo>
                        <a:pt x="67" y="129"/>
                      </a:lnTo>
                      <a:lnTo>
                        <a:pt x="64" y="124"/>
                      </a:lnTo>
                      <a:lnTo>
                        <a:pt x="61" y="117"/>
                      </a:lnTo>
                      <a:lnTo>
                        <a:pt x="59" y="112"/>
                      </a:lnTo>
                      <a:lnTo>
                        <a:pt x="56" y="108"/>
                      </a:lnTo>
                      <a:lnTo>
                        <a:pt x="53" y="108"/>
                      </a:lnTo>
                      <a:lnTo>
                        <a:pt x="49" y="108"/>
                      </a:lnTo>
                      <a:lnTo>
                        <a:pt x="49" y="103"/>
                      </a:lnTo>
                      <a:lnTo>
                        <a:pt x="46" y="103"/>
                      </a:lnTo>
                      <a:lnTo>
                        <a:pt x="46" y="105"/>
                      </a:lnTo>
                      <a:lnTo>
                        <a:pt x="46" y="106"/>
                      </a:lnTo>
                      <a:lnTo>
                        <a:pt x="47" y="111"/>
                      </a:lnTo>
                      <a:lnTo>
                        <a:pt x="50" y="117"/>
                      </a:lnTo>
                      <a:lnTo>
                        <a:pt x="52" y="117"/>
                      </a:lnTo>
                      <a:lnTo>
                        <a:pt x="53" y="117"/>
                      </a:lnTo>
                      <a:lnTo>
                        <a:pt x="55" y="118"/>
                      </a:lnTo>
                      <a:lnTo>
                        <a:pt x="55" y="120"/>
                      </a:lnTo>
                      <a:lnTo>
                        <a:pt x="55" y="121"/>
                      </a:lnTo>
                      <a:lnTo>
                        <a:pt x="53" y="120"/>
                      </a:lnTo>
                      <a:lnTo>
                        <a:pt x="52" y="120"/>
                      </a:lnTo>
                      <a:lnTo>
                        <a:pt x="50" y="120"/>
                      </a:lnTo>
                      <a:lnTo>
                        <a:pt x="49" y="121"/>
                      </a:lnTo>
                      <a:lnTo>
                        <a:pt x="47" y="123"/>
                      </a:lnTo>
                      <a:lnTo>
                        <a:pt x="46" y="128"/>
                      </a:lnTo>
                      <a:lnTo>
                        <a:pt x="46" y="129"/>
                      </a:lnTo>
                      <a:lnTo>
                        <a:pt x="46" y="134"/>
                      </a:lnTo>
                      <a:lnTo>
                        <a:pt x="44" y="135"/>
                      </a:lnTo>
                      <a:lnTo>
                        <a:pt x="43" y="138"/>
                      </a:lnTo>
                      <a:lnTo>
                        <a:pt x="38" y="137"/>
                      </a:lnTo>
                      <a:lnTo>
                        <a:pt x="38" y="138"/>
                      </a:lnTo>
                      <a:lnTo>
                        <a:pt x="37" y="138"/>
                      </a:lnTo>
                      <a:lnTo>
                        <a:pt x="37" y="140"/>
                      </a:lnTo>
                      <a:lnTo>
                        <a:pt x="35" y="141"/>
                      </a:lnTo>
                      <a:lnTo>
                        <a:pt x="34" y="141"/>
                      </a:lnTo>
                      <a:lnTo>
                        <a:pt x="32" y="140"/>
                      </a:lnTo>
                      <a:lnTo>
                        <a:pt x="31" y="141"/>
                      </a:lnTo>
                      <a:lnTo>
                        <a:pt x="31" y="143"/>
                      </a:lnTo>
                      <a:lnTo>
                        <a:pt x="29" y="143"/>
                      </a:lnTo>
                      <a:lnTo>
                        <a:pt x="28" y="143"/>
                      </a:lnTo>
                      <a:lnTo>
                        <a:pt x="26" y="144"/>
                      </a:lnTo>
                      <a:lnTo>
                        <a:pt x="26" y="143"/>
                      </a:lnTo>
                      <a:lnTo>
                        <a:pt x="23" y="140"/>
                      </a:lnTo>
                      <a:lnTo>
                        <a:pt x="19" y="135"/>
                      </a:lnTo>
                      <a:lnTo>
                        <a:pt x="16" y="132"/>
                      </a:lnTo>
                      <a:lnTo>
                        <a:pt x="16" y="131"/>
                      </a:lnTo>
                      <a:lnTo>
                        <a:pt x="17" y="128"/>
                      </a:lnTo>
                      <a:lnTo>
                        <a:pt x="16" y="123"/>
                      </a:lnTo>
                      <a:lnTo>
                        <a:pt x="14" y="120"/>
                      </a:lnTo>
                      <a:lnTo>
                        <a:pt x="14" y="114"/>
                      </a:lnTo>
                      <a:lnTo>
                        <a:pt x="14" y="112"/>
                      </a:lnTo>
                      <a:lnTo>
                        <a:pt x="14" y="111"/>
                      </a:lnTo>
                      <a:lnTo>
                        <a:pt x="17" y="109"/>
                      </a:lnTo>
                      <a:lnTo>
                        <a:pt x="16" y="102"/>
                      </a:lnTo>
                      <a:lnTo>
                        <a:pt x="14" y="96"/>
                      </a:lnTo>
                      <a:lnTo>
                        <a:pt x="13" y="94"/>
                      </a:lnTo>
                      <a:lnTo>
                        <a:pt x="9" y="93"/>
                      </a:lnTo>
                      <a:lnTo>
                        <a:pt x="8" y="90"/>
                      </a:lnTo>
                      <a:lnTo>
                        <a:pt x="8" y="76"/>
                      </a:lnTo>
                      <a:lnTo>
                        <a:pt x="8" y="70"/>
                      </a:lnTo>
                      <a:lnTo>
                        <a:pt x="9" y="68"/>
                      </a:lnTo>
                      <a:lnTo>
                        <a:pt x="11" y="67"/>
                      </a:lnTo>
                      <a:lnTo>
                        <a:pt x="9" y="59"/>
                      </a:lnTo>
                      <a:lnTo>
                        <a:pt x="9" y="58"/>
                      </a:lnTo>
                      <a:lnTo>
                        <a:pt x="8" y="58"/>
                      </a:lnTo>
                      <a:lnTo>
                        <a:pt x="5" y="52"/>
                      </a:lnTo>
                      <a:lnTo>
                        <a:pt x="5" y="49"/>
                      </a:lnTo>
                      <a:lnTo>
                        <a:pt x="6" y="46"/>
                      </a:lnTo>
                      <a:lnTo>
                        <a:pt x="3" y="41"/>
                      </a:lnTo>
                      <a:lnTo>
                        <a:pt x="2" y="41"/>
                      </a:lnTo>
                      <a:lnTo>
                        <a:pt x="0" y="40"/>
                      </a:lnTo>
                      <a:lnTo>
                        <a:pt x="2" y="38"/>
                      </a:lnTo>
                      <a:lnTo>
                        <a:pt x="9" y="25"/>
                      </a:lnTo>
                      <a:lnTo>
                        <a:pt x="11" y="20"/>
                      </a:lnTo>
                      <a:lnTo>
                        <a:pt x="13" y="19"/>
                      </a:lnTo>
                      <a:lnTo>
                        <a:pt x="16" y="17"/>
                      </a:lnTo>
                      <a:lnTo>
                        <a:pt x="19" y="17"/>
                      </a:lnTo>
                      <a:lnTo>
                        <a:pt x="20" y="19"/>
                      </a:lnTo>
                      <a:lnTo>
                        <a:pt x="20" y="20"/>
                      </a:lnTo>
                      <a:lnTo>
                        <a:pt x="26" y="17"/>
                      </a:lnTo>
                      <a:lnTo>
                        <a:pt x="34" y="8"/>
                      </a:lnTo>
                      <a:lnTo>
                        <a:pt x="37" y="2"/>
                      </a:lnTo>
                      <a:lnTo>
                        <a:pt x="38" y="0"/>
                      </a:lnTo>
                      <a:lnTo>
                        <a:pt x="43" y="2"/>
                      </a:lnTo>
                      <a:lnTo>
                        <a:pt x="44" y="3"/>
                      </a:lnTo>
                      <a:lnTo>
                        <a:pt x="43" y="5"/>
                      </a:lnTo>
                      <a:lnTo>
                        <a:pt x="41" y="9"/>
                      </a:lnTo>
                      <a:lnTo>
                        <a:pt x="41" y="11"/>
                      </a:lnTo>
                      <a:lnTo>
                        <a:pt x="41" y="20"/>
                      </a:lnTo>
                      <a:lnTo>
                        <a:pt x="44" y="20"/>
                      </a:lnTo>
                      <a:lnTo>
                        <a:pt x="44" y="19"/>
                      </a:lnTo>
                      <a:lnTo>
                        <a:pt x="44" y="17"/>
                      </a:lnTo>
                      <a:lnTo>
                        <a:pt x="50" y="14"/>
                      </a:lnTo>
                      <a:lnTo>
                        <a:pt x="52" y="14"/>
                      </a:lnTo>
                      <a:lnTo>
                        <a:pt x="59" y="19"/>
                      </a:lnTo>
                      <a:lnTo>
                        <a:pt x="58" y="20"/>
                      </a:lnTo>
                      <a:lnTo>
                        <a:pt x="62" y="23"/>
                      </a:lnTo>
                      <a:lnTo>
                        <a:pt x="64" y="22"/>
                      </a:lnTo>
                      <a:lnTo>
                        <a:pt x="70" y="19"/>
                      </a:lnTo>
                      <a:lnTo>
                        <a:pt x="78" y="17"/>
                      </a:lnTo>
                      <a:lnTo>
                        <a:pt x="81" y="17"/>
                      </a:lnTo>
                      <a:lnTo>
                        <a:pt x="81" y="19"/>
                      </a:lnTo>
                      <a:lnTo>
                        <a:pt x="81" y="22"/>
                      </a:lnTo>
                      <a:lnTo>
                        <a:pt x="82" y="26"/>
                      </a:lnTo>
                      <a:lnTo>
                        <a:pt x="82" y="28"/>
                      </a:lnTo>
                      <a:lnTo>
                        <a:pt x="88" y="32"/>
                      </a:lnTo>
                      <a:lnTo>
                        <a:pt x="90" y="3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Freeform 585"/>
                <p:cNvSpPr>
                  <a:spLocks/>
                </p:cNvSpPr>
                <p:nvPr/>
              </p:nvSpPr>
              <p:spPr bwMode="auto">
                <a:xfrm>
                  <a:off x="7750175" y="5068888"/>
                  <a:ext cx="163513" cy="319088"/>
                </a:xfrm>
                <a:custGeom>
                  <a:avLst/>
                  <a:gdLst>
                    <a:gd name="T0" fmla="*/ 67 w 103"/>
                    <a:gd name="T1" fmla="*/ 44 h 201"/>
                    <a:gd name="T2" fmla="*/ 74 w 103"/>
                    <a:gd name="T3" fmla="*/ 44 h 201"/>
                    <a:gd name="T4" fmla="*/ 79 w 103"/>
                    <a:gd name="T5" fmla="*/ 47 h 201"/>
                    <a:gd name="T6" fmla="*/ 83 w 103"/>
                    <a:gd name="T7" fmla="*/ 50 h 201"/>
                    <a:gd name="T8" fmla="*/ 88 w 103"/>
                    <a:gd name="T9" fmla="*/ 56 h 201"/>
                    <a:gd name="T10" fmla="*/ 97 w 103"/>
                    <a:gd name="T11" fmla="*/ 59 h 201"/>
                    <a:gd name="T12" fmla="*/ 102 w 103"/>
                    <a:gd name="T13" fmla="*/ 65 h 201"/>
                    <a:gd name="T14" fmla="*/ 97 w 103"/>
                    <a:gd name="T15" fmla="*/ 71 h 201"/>
                    <a:gd name="T16" fmla="*/ 99 w 103"/>
                    <a:gd name="T17" fmla="*/ 83 h 201"/>
                    <a:gd name="T18" fmla="*/ 97 w 103"/>
                    <a:gd name="T19" fmla="*/ 86 h 201"/>
                    <a:gd name="T20" fmla="*/ 97 w 103"/>
                    <a:gd name="T21" fmla="*/ 91 h 201"/>
                    <a:gd name="T22" fmla="*/ 99 w 103"/>
                    <a:gd name="T23" fmla="*/ 102 h 201"/>
                    <a:gd name="T24" fmla="*/ 100 w 103"/>
                    <a:gd name="T25" fmla="*/ 112 h 201"/>
                    <a:gd name="T26" fmla="*/ 97 w 103"/>
                    <a:gd name="T27" fmla="*/ 121 h 201"/>
                    <a:gd name="T28" fmla="*/ 94 w 103"/>
                    <a:gd name="T29" fmla="*/ 142 h 201"/>
                    <a:gd name="T30" fmla="*/ 94 w 103"/>
                    <a:gd name="T31" fmla="*/ 147 h 201"/>
                    <a:gd name="T32" fmla="*/ 91 w 103"/>
                    <a:gd name="T33" fmla="*/ 153 h 201"/>
                    <a:gd name="T34" fmla="*/ 91 w 103"/>
                    <a:gd name="T35" fmla="*/ 145 h 201"/>
                    <a:gd name="T36" fmla="*/ 88 w 103"/>
                    <a:gd name="T37" fmla="*/ 132 h 201"/>
                    <a:gd name="T38" fmla="*/ 90 w 103"/>
                    <a:gd name="T39" fmla="*/ 121 h 201"/>
                    <a:gd name="T40" fmla="*/ 90 w 103"/>
                    <a:gd name="T41" fmla="*/ 109 h 201"/>
                    <a:gd name="T42" fmla="*/ 90 w 103"/>
                    <a:gd name="T43" fmla="*/ 100 h 201"/>
                    <a:gd name="T44" fmla="*/ 87 w 103"/>
                    <a:gd name="T45" fmla="*/ 95 h 201"/>
                    <a:gd name="T46" fmla="*/ 83 w 103"/>
                    <a:gd name="T47" fmla="*/ 103 h 201"/>
                    <a:gd name="T48" fmla="*/ 83 w 103"/>
                    <a:gd name="T49" fmla="*/ 115 h 201"/>
                    <a:gd name="T50" fmla="*/ 79 w 103"/>
                    <a:gd name="T51" fmla="*/ 121 h 201"/>
                    <a:gd name="T52" fmla="*/ 85 w 103"/>
                    <a:gd name="T53" fmla="*/ 139 h 201"/>
                    <a:gd name="T54" fmla="*/ 82 w 103"/>
                    <a:gd name="T55" fmla="*/ 148 h 201"/>
                    <a:gd name="T56" fmla="*/ 82 w 103"/>
                    <a:gd name="T57" fmla="*/ 155 h 201"/>
                    <a:gd name="T58" fmla="*/ 82 w 103"/>
                    <a:gd name="T59" fmla="*/ 165 h 201"/>
                    <a:gd name="T60" fmla="*/ 76 w 103"/>
                    <a:gd name="T61" fmla="*/ 176 h 201"/>
                    <a:gd name="T62" fmla="*/ 64 w 103"/>
                    <a:gd name="T63" fmla="*/ 183 h 201"/>
                    <a:gd name="T64" fmla="*/ 61 w 103"/>
                    <a:gd name="T65" fmla="*/ 179 h 201"/>
                    <a:gd name="T66" fmla="*/ 55 w 103"/>
                    <a:gd name="T67" fmla="*/ 177 h 201"/>
                    <a:gd name="T68" fmla="*/ 44 w 103"/>
                    <a:gd name="T69" fmla="*/ 191 h 201"/>
                    <a:gd name="T70" fmla="*/ 24 w 103"/>
                    <a:gd name="T71" fmla="*/ 195 h 201"/>
                    <a:gd name="T72" fmla="*/ 20 w 103"/>
                    <a:gd name="T73" fmla="*/ 198 h 201"/>
                    <a:gd name="T74" fmla="*/ 8 w 103"/>
                    <a:gd name="T75" fmla="*/ 201 h 201"/>
                    <a:gd name="T76" fmla="*/ 3 w 103"/>
                    <a:gd name="T77" fmla="*/ 186 h 201"/>
                    <a:gd name="T78" fmla="*/ 15 w 103"/>
                    <a:gd name="T79" fmla="*/ 167 h 201"/>
                    <a:gd name="T80" fmla="*/ 24 w 103"/>
                    <a:gd name="T81" fmla="*/ 159 h 201"/>
                    <a:gd name="T82" fmla="*/ 26 w 103"/>
                    <a:gd name="T83" fmla="*/ 150 h 201"/>
                    <a:gd name="T84" fmla="*/ 29 w 103"/>
                    <a:gd name="T85" fmla="*/ 153 h 201"/>
                    <a:gd name="T86" fmla="*/ 32 w 103"/>
                    <a:gd name="T87" fmla="*/ 142 h 201"/>
                    <a:gd name="T88" fmla="*/ 32 w 103"/>
                    <a:gd name="T89" fmla="*/ 132 h 201"/>
                    <a:gd name="T90" fmla="*/ 32 w 103"/>
                    <a:gd name="T91" fmla="*/ 118 h 201"/>
                    <a:gd name="T92" fmla="*/ 35 w 103"/>
                    <a:gd name="T93" fmla="*/ 105 h 201"/>
                    <a:gd name="T94" fmla="*/ 37 w 103"/>
                    <a:gd name="T95" fmla="*/ 97 h 201"/>
                    <a:gd name="T96" fmla="*/ 46 w 103"/>
                    <a:gd name="T97" fmla="*/ 80 h 201"/>
                    <a:gd name="T98" fmla="*/ 49 w 103"/>
                    <a:gd name="T99" fmla="*/ 65 h 201"/>
                    <a:gd name="T100" fmla="*/ 52 w 103"/>
                    <a:gd name="T101" fmla="*/ 53 h 201"/>
                    <a:gd name="T102" fmla="*/ 55 w 103"/>
                    <a:gd name="T103" fmla="*/ 41 h 201"/>
                    <a:gd name="T104" fmla="*/ 53 w 103"/>
                    <a:gd name="T105" fmla="*/ 35 h 201"/>
                    <a:gd name="T106" fmla="*/ 53 w 103"/>
                    <a:gd name="T107" fmla="*/ 29 h 201"/>
                    <a:gd name="T108" fmla="*/ 62 w 103"/>
                    <a:gd name="T109" fmla="*/ 2 h 201"/>
                    <a:gd name="T110" fmla="*/ 68 w 103"/>
                    <a:gd name="T111" fmla="*/ 18 h 201"/>
                    <a:gd name="T112" fmla="*/ 68 w 103"/>
                    <a:gd name="T113" fmla="*/ 26 h 201"/>
                    <a:gd name="T114" fmla="*/ 67 w 103"/>
                    <a:gd name="T115" fmla="*/ 3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201">
                      <a:moveTo>
                        <a:pt x="65" y="42"/>
                      </a:moveTo>
                      <a:lnTo>
                        <a:pt x="65" y="44"/>
                      </a:lnTo>
                      <a:lnTo>
                        <a:pt x="67" y="44"/>
                      </a:lnTo>
                      <a:lnTo>
                        <a:pt x="70" y="46"/>
                      </a:lnTo>
                      <a:lnTo>
                        <a:pt x="73" y="44"/>
                      </a:lnTo>
                      <a:lnTo>
                        <a:pt x="74" y="44"/>
                      </a:lnTo>
                      <a:lnTo>
                        <a:pt x="77" y="44"/>
                      </a:lnTo>
                      <a:lnTo>
                        <a:pt x="77" y="46"/>
                      </a:lnTo>
                      <a:lnTo>
                        <a:pt x="79" y="47"/>
                      </a:lnTo>
                      <a:lnTo>
                        <a:pt x="80" y="49"/>
                      </a:lnTo>
                      <a:lnTo>
                        <a:pt x="82" y="49"/>
                      </a:lnTo>
                      <a:lnTo>
                        <a:pt x="83" y="50"/>
                      </a:lnTo>
                      <a:lnTo>
                        <a:pt x="87" y="52"/>
                      </a:lnTo>
                      <a:lnTo>
                        <a:pt x="87" y="53"/>
                      </a:lnTo>
                      <a:lnTo>
                        <a:pt x="88" y="56"/>
                      </a:lnTo>
                      <a:lnTo>
                        <a:pt x="91" y="58"/>
                      </a:lnTo>
                      <a:lnTo>
                        <a:pt x="93" y="58"/>
                      </a:lnTo>
                      <a:lnTo>
                        <a:pt x="97" y="59"/>
                      </a:lnTo>
                      <a:lnTo>
                        <a:pt x="100" y="59"/>
                      </a:lnTo>
                      <a:lnTo>
                        <a:pt x="103" y="61"/>
                      </a:lnTo>
                      <a:lnTo>
                        <a:pt x="102" y="65"/>
                      </a:lnTo>
                      <a:lnTo>
                        <a:pt x="100" y="65"/>
                      </a:lnTo>
                      <a:lnTo>
                        <a:pt x="99" y="67"/>
                      </a:lnTo>
                      <a:lnTo>
                        <a:pt x="97" y="71"/>
                      </a:lnTo>
                      <a:lnTo>
                        <a:pt x="97" y="74"/>
                      </a:lnTo>
                      <a:lnTo>
                        <a:pt x="99" y="77"/>
                      </a:lnTo>
                      <a:lnTo>
                        <a:pt x="99" y="83"/>
                      </a:lnTo>
                      <a:lnTo>
                        <a:pt x="99" y="85"/>
                      </a:lnTo>
                      <a:lnTo>
                        <a:pt x="99" y="86"/>
                      </a:lnTo>
                      <a:lnTo>
                        <a:pt x="97" y="86"/>
                      </a:lnTo>
                      <a:lnTo>
                        <a:pt x="97" y="88"/>
                      </a:lnTo>
                      <a:lnTo>
                        <a:pt x="97" y="89"/>
                      </a:lnTo>
                      <a:lnTo>
                        <a:pt x="97" y="91"/>
                      </a:lnTo>
                      <a:lnTo>
                        <a:pt x="100" y="97"/>
                      </a:lnTo>
                      <a:lnTo>
                        <a:pt x="100" y="100"/>
                      </a:lnTo>
                      <a:lnTo>
                        <a:pt x="99" y="102"/>
                      </a:lnTo>
                      <a:lnTo>
                        <a:pt x="99" y="103"/>
                      </a:lnTo>
                      <a:lnTo>
                        <a:pt x="99" y="109"/>
                      </a:lnTo>
                      <a:lnTo>
                        <a:pt x="100" y="112"/>
                      </a:lnTo>
                      <a:lnTo>
                        <a:pt x="100" y="118"/>
                      </a:lnTo>
                      <a:lnTo>
                        <a:pt x="99" y="120"/>
                      </a:lnTo>
                      <a:lnTo>
                        <a:pt x="97" y="121"/>
                      </a:lnTo>
                      <a:lnTo>
                        <a:pt x="93" y="135"/>
                      </a:lnTo>
                      <a:lnTo>
                        <a:pt x="93" y="139"/>
                      </a:lnTo>
                      <a:lnTo>
                        <a:pt x="94" y="142"/>
                      </a:lnTo>
                      <a:lnTo>
                        <a:pt x="94" y="144"/>
                      </a:lnTo>
                      <a:lnTo>
                        <a:pt x="96" y="144"/>
                      </a:lnTo>
                      <a:lnTo>
                        <a:pt x="94" y="147"/>
                      </a:lnTo>
                      <a:lnTo>
                        <a:pt x="93" y="152"/>
                      </a:lnTo>
                      <a:lnTo>
                        <a:pt x="93" y="153"/>
                      </a:lnTo>
                      <a:lnTo>
                        <a:pt x="91" y="153"/>
                      </a:lnTo>
                      <a:lnTo>
                        <a:pt x="90" y="152"/>
                      </a:lnTo>
                      <a:lnTo>
                        <a:pt x="91" y="147"/>
                      </a:lnTo>
                      <a:lnTo>
                        <a:pt x="91" y="145"/>
                      </a:lnTo>
                      <a:lnTo>
                        <a:pt x="91" y="144"/>
                      </a:lnTo>
                      <a:lnTo>
                        <a:pt x="91" y="136"/>
                      </a:lnTo>
                      <a:lnTo>
                        <a:pt x="88" y="132"/>
                      </a:lnTo>
                      <a:lnTo>
                        <a:pt x="88" y="130"/>
                      </a:lnTo>
                      <a:lnTo>
                        <a:pt x="88" y="127"/>
                      </a:lnTo>
                      <a:lnTo>
                        <a:pt x="90" y="121"/>
                      </a:lnTo>
                      <a:lnTo>
                        <a:pt x="91" y="117"/>
                      </a:lnTo>
                      <a:lnTo>
                        <a:pt x="91" y="112"/>
                      </a:lnTo>
                      <a:lnTo>
                        <a:pt x="90" y="109"/>
                      </a:lnTo>
                      <a:lnTo>
                        <a:pt x="88" y="106"/>
                      </a:lnTo>
                      <a:lnTo>
                        <a:pt x="88" y="102"/>
                      </a:lnTo>
                      <a:lnTo>
                        <a:pt x="90" y="100"/>
                      </a:lnTo>
                      <a:lnTo>
                        <a:pt x="90" y="99"/>
                      </a:lnTo>
                      <a:lnTo>
                        <a:pt x="88" y="97"/>
                      </a:lnTo>
                      <a:lnTo>
                        <a:pt x="87" y="95"/>
                      </a:lnTo>
                      <a:lnTo>
                        <a:pt x="85" y="94"/>
                      </a:lnTo>
                      <a:lnTo>
                        <a:pt x="83" y="95"/>
                      </a:lnTo>
                      <a:lnTo>
                        <a:pt x="83" y="103"/>
                      </a:lnTo>
                      <a:lnTo>
                        <a:pt x="85" y="111"/>
                      </a:lnTo>
                      <a:lnTo>
                        <a:pt x="85" y="112"/>
                      </a:lnTo>
                      <a:lnTo>
                        <a:pt x="83" y="115"/>
                      </a:lnTo>
                      <a:lnTo>
                        <a:pt x="79" y="117"/>
                      </a:lnTo>
                      <a:lnTo>
                        <a:pt x="79" y="120"/>
                      </a:lnTo>
                      <a:lnTo>
                        <a:pt x="79" y="121"/>
                      </a:lnTo>
                      <a:lnTo>
                        <a:pt x="82" y="135"/>
                      </a:lnTo>
                      <a:lnTo>
                        <a:pt x="83" y="136"/>
                      </a:lnTo>
                      <a:lnTo>
                        <a:pt x="85" y="139"/>
                      </a:lnTo>
                      <a:lnTo>
                        <a:pt x="85" y="142"/>
                      </a:lnTo>
                      <a:lnTo>
                        <a:pt x="85" y="144"/>
                      </a:lnTo>
                      <a:lnTo>
                        <a:pt x="82" y="148"/>
                      </a:lnTo>
                      <a:lnTo>
                        <a:pt x="82" y="150"/>
                      </a:lnTo>
                      <a:lnTo>
                        <a:pt x="82" y="153"/>
                      </a:lnTo>
                      <a:lnTo>
                        <a:pt x="82" y="155"/>
                      </a:lnTo>
                      <a:lnTo>
                        <a:pt x="82" y="158"/>
                      </a:lnTo>
                      <a:lnTo>
                        <a:pt x="82" y="159"/>
                      </a:lnTo>
                      <a:lnTo>
                        <a:pt x="82" y="165"/>
                      </a:lnTo>
                      <a:lnTo>
                        <a:pt x="77" y="162"/>
                      </a:lnTo>
                      <a:lnTo>
                        <a:pt x="76" y="165"/>
                      </a:lnTo>
                      <a:lnTo>
                        <a:pt x="76" y="176"/>
                      </a:lnTo>
                      <a:lnTo>
                        <a:pt x="74" y="179"/>
                      </a:lnTo>
                      <a:lnTo>
                        <a:pt x="74" y="180"/>
                      </a:lnTo>
                      <a:lnTo>
                        <a:pt x="64" y="183"/>
                      </a:lnTo>
                      <a:lnTo>
                        <a:pt x="62" y="183"/>
                      </a:lnTo>
                      <a:lnTo>
                        <a:pt x="61" y="180"/>
                      </a:lnTo>
                      <a:lnTo>
                        <a:pt x="61" y="179"/>
                      </a:lnTo>
                      <a:lnTo>
                        <a:pt x="59" y="177"/>
                      </a:lnTo>
                      <a:lnTo>
                        <a:pt x="56" y="176"/>
                      </a:lnTo>
                      <a:lnTo>
                        <a:pt x="55" y="177"/>
                      </a:lnTo>
                      <a:lnTo>
                        <a:pt x="55" y="180"/>
                      </a:lnTo>
                      <a:lnTo>
                        <a:pt x="50" y="186"/>
                      </a:lnTo>
                      <a:lnTo>
                        <a:pt x="44" y="191"/>
                      </a:lnTo>
                      <a:lnTo>
                        <a:pt x="40" y="192"/>
                      </a:lnTo>
                      <a:lnTo>
                        <a:pt x="29" y="195"/>
                      </a:lnTo>
                      <a:lnTo>
                        <a:pt x="24" y="195"/>
                      </a:lnTo>
                      <a:lnTo>
                        <a:pt x="21" y="195"/>
                      </a:lnTo>
                      <a:lnTo>
                        <a:pt x="21" y="197"/>
                      </a:lnTo>
                      <a:lnTo>
                        <a:pt x="20" y="198"/>
                      </a:lnTo>
                      <a:lnTo>
                        <a:pt x="9" y="200"/>
                      </a:lnTo>
                      <a:lnTo>
                        <a:pt x="9" y="201"/>
                      </a:lnTo>
                      <a:lnTo>
                        <a:pt x="8" y="201"/>
                      </a:lnTo>
                      <a:lnTo>
                        <a:pt x="2" y="201"/>
                      </a:lnTo>
                      <a:lnTo>
                        <a:pt x="0" y="198"/>
                      </a:lnTo>
                      <a:lnTo>
                        <a:pt x="3" y="186"/>
                      </a:lnTo>
                      <a:lnTo>
                        <a:pt x="9" y="171"/>
                      </a:lnTo>
                      <a:lnTo>
                        <a:pt x="11" y="170"/>
                      </a:lnTo>
                      <a:lnTo>
                        <a:pt x="15" y="167"/>
                      </a:lnTo>
                      <a:lnTo>
                        <a:pt x="18" y="164"/>
                      </a:lnTo>
                      <a:lnTo>
                        <a:pt x="24" y="164"/>
                      </a:lnTo>
                      <a:lnTo>
                        <a:pt x="24" y="159"/>
                      </a:lnTo>
                      <a:lnTo>
                        <a:pt x="23" y="159"/>
                      </a:lnTo>
                      <a:lnTo>
                        <a:pt x="21" y="158"/>
                      </a:lnTo>
                      <a:lnTo>
                        <a:pt x="26" y="150"/>
                      </a:lnTo>
                      <a:lnTo>
                        <a:pt x="27" y="150"/>
                      </a:lnTo>
                      <a:lnTo>
                        <a:pt x="29" y="152"/>
                      </a:lnTo>
                      <a:lnTo>
                        <a:pt x="29" y="153"/>
                      </a:lnTo>
                      <a:lnTo>
                        <a:pt x="30" y="156"/>
                      </a:lnTo>
                      <a:lnTo>
                        <a:pt x="34" y="155"/>
                      </a:lnTo>
                      <a:lnTo>
                        <a:pt x="32" y="142"/>
                      </a:lnTo>
                      <a:lnTo>
                        <a:pt x="30" y="133"/>
                      </a:lnTo>
                      <a:lnTo>
                        <a:pt x="32" y="133"/>
                      </a:lnTo>
                      <a:lnTo>
                        <a:pt x="32" y="132"/>
                      </a:lnTo>
                      <a:lnTo>
                        <a:pt x="34" y="127"/>
                      </a:lnTo>
                      <a:lnTo>
                        <a:pt x="32" y="120"/>
                      </a:lnTo>
                      <a:lnTo>
                        <a:pt x="32" y="118"/>
                      </a:lnTo>
                      <a:lnTo>
                        <a:pt x="35" y="108"/>
                      </a:lnTo>
                      <a:lnTo>
                        <a:pt x="35" y="106"/>
                      </a:lnTo>
                      <a:lnTo>
                        <a:pt x="35" y="105"/>
                      </a:lnTo>
                      <a:lnTo>
                        <a:pt x="35" y="103"/>
                      </a:lnTo>
                      <a:lnTo>
                        <a:pt x="35" y="102"/>
                      </a:lnTo>
                      <a:lnTo>
                        <a:pt x="37" y="97"/>
                      </a:lnTo>
                      <a:lnTo>
                        <a:pt x="40" y="94"/>
                      </a:lnTo>
                      <a:lnTo>
                        <a:pt x="44" y="88"/>
                      </a:lnTo>
                      <a:lnTo>
                        <a:pt x="46" y="80"/>
                      </a:lnTo>
                      <a:lnTo>
                        <a:pt x="46" y="79"/>
                      </a:lnTo>
                      <a:lnTo>
                        <a:pt x="46" y="77"/>
                      </a:lnTo>
                      <a:lnTo>
                        <a:pt x="49" y="65"/>
                      </a:lnTo>
                      <a:lnTo>
                        <a:pt x="50" y="64"/>
                      </a:lnTo>
                      <a:lnTo>
                        <a:pt x="50" y="62"/>
                      </a:lnTo>
                      <a:lnTo>
                        <a:pt x="52" y="53"/>
                      </a:lnTo>
                      <a:lnTo>
                        <a:pt x="55" y="52"/>
                      </a:lnTo>
                      <a:lnTo>
                        <a:pt x="55" y="49"/>
                      </a:lnTo>
                      <a:lnTo>
                        <a:pt x="55" y="41"/>
                      </a:lnTo>
                      <a:lnTo>
                        <a:pt x="55" y="36"/>
                      </a:lnTo>
                      <a:lnTo>
                        <a:pt x="55" y="35"/>
                      </a:lnTo>
                      <a:lnTo>
                        <a:pt x="53" y="35"/>
                      </a:lnTo>
                      <a:lnTo>
                        <a:pt x="53" y="33"/>
                      </a:lnTo>
                      <a:lnTo>
                        <a:pt x="53" y="32"/>
                      </a:lnTo>
                      <a:lnTo>
                        <a:pt x="53" y="29"/>
                      </a:lnTo>
                      <a:lnTo>
                        <a:pt x="55" y="18"/>
                      </a:lnTo>
                      <a:lnTo>
                        <a:pt x="59" y="6"/>
                      </a:lnTo>
                      <a:lnTo>
                        <a:pt x="62" y="2"/>
                      </a:lnTo>
                      <a:lnTo>
                        <a:pt x="62" y="0"/>
                      </a:lnTo>
                      <a:lnTo>
                        <a:pt x="65" y="8"/>
                      </a:lnTo>
                      <a:lnTo>
                        <a:pt x="68" y="18"/>
                      </a:lnTo>
                      <a:lnTo>
                        <a:pt x="67" y="21"/>
                      </a:lnTo>
                      <a:lnTo>
                        <a:pt x="67" y="24"/>
                      </a:lnTo>
                      <a:lnTo>
                        <a:pt x="68" y="26"/>
                      </a:lnTo>
                      <a:lnTo>
                        <a:pt x="70" y="27"/>
                      </a:lnTo>
                      <a:lnTo>
                        <a:pt x="68" y="35"/>
                      </a:lnTo>
                      <a:lnTo>
                        <a:pt x="67" y="38"/>
                      </a:lnTo>
                      <a:lnTo>
                        <a:pt x="65" y="4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Freeform 586"/>
                <p:cNvSpPr>
                  <a:spLocks/>
                </p:cNvSpPr>
                <p:nvPr/>
              </p:nvSpPr>
              <p:spPr bwMode="auto">
                <a:xfrm>
                  <a:off x="5842000" y="3889375"/>
                  <a:ext cx="192088" cy="123825"/>
                </a:xfrm>
                <a:custGeom>
                  <a:avLst/>
                  <a:gdLst>
                    <a:gd name="T0" fmla="*/ 109 w 121"/>
                    <a:gd name="T1" fmla="*/ 19 h 78"/>
                    <a:gd name="T2" fmla="*/ 98 w 121"/>
                    <a:gd name="T3" fmla="*/ 21 h 78"/>
                    <a:gd name="T4" fmla="*/ 91 w 121"/>
                    <a:gd name="T5" fmla="*/ 25 h 78"/>
                    <a:gd name="T6" fmla="*/ 92 w 121"/>
                    <a:gd name="T7" fmla="*/ 39 h 78"/>
                    <a:gd name="T8" fmla="*/ 98 w 121"/>
                    <a:gd name="T9" fmla="*/ 36 h 78"/>
                    <a:gd name="T10" fmla="*/ 100 w 121"/>
                    <a:gd name="T11" fmla="*/ 33 h 78"/>
                    <a:gd name="T12" fmla="*/ 104 w 121"/>
                    <a:gd name="T13" fmla="*/ 38 h 78"/>
                    <a:gd name="T14" fmla="*/ 103 w 121"/>
                    <a:gd name="T15" fmla="*/ 47 h 78"/>
                    <a:gd name="T16" fmla="*/ 112 w 121"/>
                    <a:gd name="T17" fmla="*/ 51 h 78"/>
                    <a:gd name="T18" fmla="*/ 101 w 121"/>
                    <a:gd name="T19" fmla="*/ 59 h 78"/>
                    <a:gd name="T20" fmla="*/ 100 w 121"/>
                    <a:gd name="T21" fmla="*/ 65 h 78"/>
                    <a:gd name="T22" fmla="*/ 107 w 121"/>
                    <a:gd name="T23" fmla="*/ 59 h 78"/>
                    <a:gd name="T24" fmla="*/ 116 w 121"/>
                    <a:gd name="T25" fmla="*/ 63 h 78"/>
                    <a:gd name="T26" fmla="*/ 104 w 121"/>
                    <a:gd name="T27" fmla="*/ 75 h 78"/>
                    <a:gd name="T28" fmla="*/ 88 w 121"/>
                    <a:gd name="T29" fmla="*/ 71 h 78"/>
                    <a:gd name="T30" fmla="*/ 89 w 121"/>
                    <a:gd name="T31" fmla="*/ 65 h 78"/>
                    <a:gd name="T32" fmla="*/ 91 w 121"/>
                    <a:gd name="T33" fmla="*/ 60 h 78"/>
                    <a:gd name="T34" fmla="*/ 80 w 121"/>
                    <a:gd name="T35" fmla="*/ 71 h 78"/>
                    <a:gd name="T36" fmla="*/ 70 w 121"/>
                    <a:gd name="T37" fmla="*/ 66 h 78"/>
                    <a:gd name="T38" fmla="*/ 62 w 121"/>
                    <a:gd name="T39" fmla="*/ 62 h 78"/>
                    <a:gd name="T40" fmla="*/ 57 w 121"/>
                    <a:gd name="T41" fmla="*/ 65 h 78"/>
                    <a:gd name="T42" fmla="*/ 63 w 121"/>
                    <a:gd name="T43" fmla="*/ 54 h 78"/>
                    <a:gd name="T44" fmla="*/ 63 w 121"/>
                    <a:gd name="T45" fmla="*/ 50 h 78"/>
                    <a:gd name="T46" fmla="*/ 51 w 121"/>
                    <a:gd name="T47" fmla="*/ 60 h 78"/>
                    <a:gd name="T48" fmla="*/ 39 w 121"/>
                    <a:gd name="T49" fmla="*/ 57 h 78"/>
                    <a:gd name="T50" fmla="*/ 41 w 121"/>
                    <a:gd name="T51" fmla="*/ 53 h 78"/>
                    <a:gd name="T52" fmla="*/ 35 w 121"/>
                    <a:gd name="T53" fmla="*/ 39 h 78"/>
                    <a:gd name="T54" fmla="*/ 26 w 121"/>
                    <a:gd name="T55" fmla="*/ 38 h 78"/>
                    <a:gd name="T56" fmla="*/ 24 w 121"/>
                    <a:gd name="T57" fmla="*/ 47 h 78"/>
                    <a:gd name="T58" fmla="*/ 23 w 121"/>
                    <a:gd name="T59" fmla="*/ 57 h 78"/>
                    <a:gd name="T60" fmla="*/ 10 w 121"/>
                    <a:gd name="T61" fmla="*/ 39 h 78"/>
                    <a:gd name="T62" fmla="*/ 12 w 121"/>
                    <a:gd name="T63" fmla="*/ 36 h 78"/>
                    <a:gd name="T64" fmla="*/ 1 w 121"/>
                    <a:gd name="T65" fmla="*/ 30 h 78"/>
                    <a:gd name="T66" fmla="*/ 1 w 121"/>
                    <a:gd name="T67" fmla="*/ 24 h 78"/>
                    <a:gd name="T68" fmla="*/ 18 w 121"/>
                    <a:gd name="T69" fmla="*/ 22 h 78"/>
                    <a:gd name="T70" fmla="*/ 18 w 121"/>
                    <a:gd name="T71" fmla="*/ 35 h 78"/>
                    <a:gd name="T72" fmla="*/ 23 w 121"/>
                    <a:gd name="T73" fmla="*/ 28 h 78"/>
                    <a:gd name="T74" fmla="*/ 27 w 121"/>
                    <a:gd name="T75" fmla="*/ 18 h 78"/>
                    <a:gd name="T76" fmla="*/ 35 w 121"/>
                    <a:gd name="T77" fmla="*/ 27 h 78"/>
                    <a:gd name="T78" fmla="*/ 41 w 121"/>
                    <a:gd name="T79" fmla="*/ 25 h 78"/>
                    <a:gd name="T80" fmla="*/ 38 w 121"/>
                    <a:gd name="T81" fmla="*/ 16 h 78"/>
                    <a:gd name="T82" fmla="*/ 48 w 121"/>
                    <a:gd name="T83" fmla="*/ 16 h 78"/>
                    <a:gd name="T84" fmla="*/ 50 w 121"/>
                    <a:gd name="T85" fmla="*/ 22 h 78"/>
                    <a:gd name="T86" fmla="*/ 56 w 121"/>
                    <a:gd name="T87" fmla="*/ 21 h 78"/>
                    <a:gd name="T88" fmla="*/ 54 w 121"/>
                    <a:gd name="T89" fmla="*/ 16 h 78"/>
                    <a:gd name="T90" fmla="*/ 59 w 121"/>
                    <a:gd name="T91" fmla="*/ 19 h 78"/>
                    <a:gd name="T92" fmla="*/ 68 w 121"/>
                    <a:gd name="T93" fmla="*/ 19 h 78"/>
                    <a:gd name="T94" fmla="*/ 65 w 121"/>
                    <a:gd name="T95" fmla="*/ 9 h 78"/>
                    <a:gd name="T96" fmla="*/ 70 w 121"/>
                    <a:gd name="T97" fmla="*/ 13 h 78"/>
                    <a:gd name="T98" fmla="*/ 74 w 121"/>
                    <a:gd name="T99" fmla="*/ 12 h 78"/>
                    <a:gd name="T100" fmla="*/ 89 w 121"/>
                    <a:gd name="T101" fmla="*/ 15 h 78"/>
                    <a:gd name="T102" fmla="*/ 89 w 121"/>
                    <a:gd name="T103" fmla="*/ 12 h 78"/>
                    <a:gd name="T104" fmla="*/ 94 w 121"/>
                    <a:gd name="T105" fmla="*/ 1 h 78"/>
                    <a:gd name="T106" fmla="*/ 104 w 121"/>
                    <a:gd name="T107" fmla="*/ 0 h 78"/>
                    <a:gd name="T108" fmla="*/ 103 w 121"/>
                    <a:gd name="T109" fmla="*/ 3 h 78"/>
                    <a:gd name="T110" fmla="*/ 120 w 121"/>
                    <a:gd name="T111"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78">
                      <a:moveTo>
                        <a:pt x="121" y="9"/>
                      </a:moveTo>
                      <a:lnTo>
                        <a:pt x="116" y="13"/>
                      </a:lnTo>
                      <a:lnTo>
                        <a:pt x="109" y="19"/>
                      </a:lnTo>
                      <a:lnTo>
                        <a:pt x="107" y="19"/>
                      </a:lnTo>
                      <a:lnTo>
                        <a:pt x="104" y="19"/>
                      </a:lnTo>
                      <a:lnTo>
                        <a:pt x="98" y="21"/>
                      </a:lnTo>
                      <a:lnTo>
                        <a:pt x="94" y="22"/>
                      </a:lnTo>
                      <a:lnTo>
                        <a:pt x="92" y="24"/>
                      </a:lnTo>
                      <a:lnTo>
                        <a:pt x="91" y="25"/>
                      </a:lnTo>
                      <a:lnTo>
                        <a:pt x="85" y="35"/>
                      </a:lnTo>
                      <a:lnTo>
                        <a:pt x="86" y="36"/>
                      </a:lnTo>
                      <a:lnTo>
                        <a:pt x="92" y="39"/>
                      </a:lnTo>
                      <a:lnTo>
                        <a:pt x="94" y="39"/>
                      </a:lnTo>
                      <a:lnTo>
                        <a:pt x="98" y="38"/>
                      </a:lnTo>
                      <a:lnTo>
                        <a:pt x="98" y="36"/>
                      </a:lnTo>
                      <a:lnTo>
                        <a:pt x="98" y="35"/>
                      </a:lnTo>
                      <a:lnTo>
                        <a:pt x="98" y="33"/>
                      </a:lnTo>
                      <a:lnTo>
                        <a:pt x="100" y="33"/>
                      </a:lnTo>
                      <a:lnTo>
                        <a:pt x="103" y="33"/>
                      </a:lnTo>
                      <a:lnTo>
                        <a:pt x="104" y="35"/>
                      </a:lnTo>
                      <a:lnTo>
                        <a:pt x="104" y="38"/>
                      </a:lnTo>
                      <a:lnTo>
                        <a:pt x="104" y="45"/>
                      </a:lnTo>
                      <a:lnTo>
                        <a:pt x="101" y="45"/>
                      </a:lnTo>
                      <a:lnTo>
                        <a:pt x="103" y="47"/>
                      </a:lnTo>
                      <a:lnTo>
                        <a:pt x="103" y="48"/>
                      </a:lnTo>
                      <a:lnTo>
                        <a:pt x="112" y="47"/>
                      </a:lnTo>
                      <a:lnTo>
                        <a:pt x="112" y="51"/>
                      </a:lnTo>
                      <a:lnTo>
                        <a:pt x="112" y="53"/>
                      </a:lnTo>
                      <a:lnTo>
                        <a:pt x="106" y="56"/>
                      </a:lnTo>
                      <a:lnTo>
                        <a:pt x="101" y="59"/>
                      </a:lnTo>
                      <a:lnTo>
                        <a:pt x="98" y="62"/>
                      </a:lnTo>
                      <a:lnTo>
                        <a:pt x="97" y="63"/>
                      </a:lnTo>
                      <a:lnTo>
                        <a:pt x="100" y="65"/>
                      </a:lnTo>
                      <a:lnTo>
                        <a:pt x="101" y="63"/>
                      </a:lnTo>
                      <a:lnTo>
                        <a:pt x="103" y="62"/>
                      </a:lnTo>
                      <a:lnTo>
                        <a:pt x="107" y="59"/>
                      </a:lnTo>
                      <a:lnTo>
                        <a:pt x="116" y="59"/>
                      </a:lnTo>
                      <a:lnTo>
                        <a:pt x="116" y="62"/>
                      </a:lnTo>
                      <a:lnTo>
                        <a:pt x="116" y="63"/>
                      </a:lnTo>
                      <a:lnTo>
                        <a:pt x="110" y="69"/>
                      </a:lnTo>
                      <a:lnTo>
                        <a:pt x="107" y="74"/>
                      </a:lnTo>
                      <a:lnTo>
                        <a:pt x="104" y="75"/>
                      </a:lnTo>
                      <a:lnTo>
                        <a:pt x="92" y="78"/>
                      </a:lnTo>
                      <a:lnTo>
                        <a:pt x="91" y="77"/>
                      </a:lnTo>
                      <a:lnTo>
                        <a:pt x="88" y="71"/>
                      </a:lnTo>
                      <a:lnTo>
                        <a:pt x="88" y="66"/>
                      </a:lnTo>
                      <a:lnTo>
                        <a:pt x="88" y="65"/>
                      </a:lnTo>
                      <a:lnTo>
                        <a:pt x="89" y="65"/>
                      </a:lnTo>
                      <a:lnTo>
                        <a:pt x="89" y="66"/>
                      </a:lnTo>
                      <a:lnTo>
                        <a:pt x="91" y="65"/>
                      </a:lnTo>
                      <a:lnTo>
                        <a:pt x="91" y="60"/>
                      </a:lnTo>
                      <a:lnTo>
                        <a:pt x="88" y="59"/>
                      </a:lnTo>
                      <a:lnTo>
                        <a:pt x="85" y="59"/>
                      </a:lnTo>
                      <a:lnTo>
                        <a:pt x="80" y="71"/>
                      </a:lnTo>
                      <a:lnTo>
                        <a:pt x="79" y="72"/>
                      </a:lnTo>
                      <a:lnTo>
                        <a:pt x="73" y="69"/>
                      </a:lnTo>
                      <a:lnTo>
                        <a:pt x="70" y="66"/>
                      </a:lnTo>
                      <a:lnTo>
                        <a:pt x="70" y="65"/>
                      </a:lnTo>
                      <a:lnTo>
                        <a:pt x="65" y="62"/>
                      </a:lnTo>
                      <a:lnTo>
                        <a:pt x="62" y="62"/>
                      </a:lnTo>
                      <a:lnTo>
                        <a:pt x="59" y="63"/>
                      </a:lnTo>
                      <a:lnTo>
                        <a:pt x="59" y="65"/>
                      </a:lnTo>
                      <a:lnTo>
                        <a:pt x="57" y="65"/>
                      </a:lnTo>
                      <a:lnTo>
                        <a:pt x="57" y="63"/>
                      </a:lnTo>
                      <a:lnTo>
                        <a:pt x="59" y="59"/>
                      </a:lnTo>
                      <a:lnTo>
                        <a:pt x="63" y="54"/>
                      </a:lnTo>
                      <a:lnTo>
                        <a:pt x="63" y="53"/>
                      </a:lnTo>
                      <a:lnTo>
                        <a:pt x="65" y="53"/>
                      </a:lnTo>
                      <a:lnTo>
                        <a:pt x="63" y="50"/>
                      </a:lnTo>
                      <a:lnTo>
                        <a:pt x="62" y="50"/>
                      </a:lnTo>
                      <a:lnTo>
                        <a:pt x="56" y="57"/>
                      </a:lnTo>
                      <a:lnTo>
                        <a:pt x="51" y="60"/>
                      </a:lnTo>
                      <a:lnTo>
                        <a:pt x="48" y="62"/>
                      </a:lnTo>
                      <a:lnTo>
                        <a:pt x="44" y="60"/>
                      </a:lnTo>
                      <a:lnTo>
                        <a:pt x="39" y="57"/>
                      </a:lnTo>
                      <a:lnTo>
                        <a:pt x="41" y="56"/>
                      </a:lnTo>
                      <a:lnTo>
                        <a:pt x="41" y="54"/>
                      </a:lnTo>
                      <a:lnTo>
                        <a:pt x="41" y="53"/>
                      </a:lnTo>
                      <a:lnTo>
                        <a:pt x="38" y="47"/>
                      </a:lnTo>
                      <a:lnTo>
                        <a:pt x="35" y="41"/>
                      </a:lnTo>
                      <a:lnTo>
                        <a:pt x="35" y="39"/>
                      </a:lnTo>
                      <a:lnTo>
                        <a:pt x="35" y="38"/>
                      </a:lnTo>
                      <a:lnTo>
                        <a:pt x="33" y="36"/>
                      </a:lnTo>
                      <a:lnTo>
                        <a:pt x="26" y="38"/>
                      </a:lnTo>
                      <a:lnTo>
                        <a:pt x="24" y="41"/>
                      </a:lnTo>
                      <a:lnTo>
                        <a:pt x="24" y="44"/>
                      </a:lnTo>
                      <a:lnTo>
                        <a:pt x="24" y="47"/>
                      </a:lnTo>
                      <a:lnTo>
                        <a:pt x="27" y="50"/>
                      </a:lnTo>
                      <a:lnTo>
                        <a:pt x="29" y="59"/>
                      </a:lnTo>
                      <a:lnTo>
                        <a:pt x="23" y="57"/>
                      </a:lnTo>
                      <a:lnTo>
                        <a:pt x="21" y="56"/>
                      </a:lnTo>
                      <a:lnTo>
                        <a:pt x="15" y="47"/>
                      </a:lnTo>
                      <a:lnTo>
                        <a:pt x="10" y="39"/>
                      </a:lnTo>
                      <a:lnTo>
                        <a:pt x="10" y="38"/>
                      </a:lnTo>
                      <a:lnTo>
                        <a:pt x="12" y="38"/>
                      </a:lnTo>
                      <a:lnTo>
                        <a:pt x="12" y="36"/>
                      </a:lnTo>
                      <a:lnTo>
                        <a:pt x="7" y="33"/>
                      </a:lnTo>
                      <a:lnTo>
                        <a:pt x="3" y="32"/>
                      </a:lnTo>
                      <a:lnTo>
                        <a:pt x="1" y="30"/>
                      </a:lnTo>
                      <a:lnTo>
                        <a:pt x="0" y="25"/>
                      </a:lnTo>
                      <a:lnTo>
                        <a:pt x="0" y="24"/>
                      </a:lnTo>
                      <a:lnTo>
                        <a:pt x="1" y="24"/>
                      </a:lnTo>
                      <a:lnTo>
                        <a:pt x="14" y="21"/>
                      </a:lnTo>
                      <a:lnTo>
                        <a:pt x="17" y="21"/>
                      </a:lnTo>
                      <a:lnTo>
                        <a:pt x="18" y="22"/>
                      </a:lnTo>
                      <a:lnTo>
                        <a:pt x="18" y="27"/>
                      </a:lnTo>
                      <a:lnTo>
                        <a:pt x="18" y="32"/>
                      </a:lnTo>
                      <a:lnTo>
                        <a:pt x="18" y="35"/>
                      </a:lnTo>
                      <a:lnTo>
                        <a:pt x="20" y="35"/>
                      </a:lnTo>
                      <a:lnTo>
                        <a:pt x="21" y="33"/>
                      </a:lnTo>
                      <a:lnTo>
                        <a:pt x="23" y="28"/>
                      </a:lnTo>
                      <a:lnTo>
                        <a:pt x="21" y="24"/>
                      </a:lnTo>
                      <a:lnTo>
                        <a:pt x="21" y="22"/>
                      </a:lnTo>
                      <a:lnTo>
                        <a:pt x="27" y="18"/>
                      </a:lnTo>
                      <a:lnTo>
                        <a:pt x="30" y="18"/>
                      </a:lnTo>
                      <a:lnTo>
                        <a:pt x="35" y="25"/>
                      </a:lnTo>
                      <a:lnTo>
                        <a:pt x="35" y="27"/>
                      </a:lnTo>
                      <a:lnTo>
                        <a:pt x="36" y="27"/>
                      </a:lnTo>
                      <a:lnTo>
                        <a:pt x="41" y="27"/>
                      </a:lnTo>
                      <a:lnTo>
                        <a:pt x="41" y="25"/>
                      </a:lnTo>
                      <a:lnTo>
                        <a:pt x="39" y="21"/>
                      </a:lnTo>
                      <a:lnTo>
                        <a:pt x="38" y="19"/>
                      </a:lnTo>
                      <a:lnTo>
                        <a:pt x="38" y="16"/>
                      </a:lnTo>
                      <a:lnTo>
                        <a:pt x="39" y="16"/>
                      </a:lnTo>
                      <a:lnTo>
                        <a:pt x="47" y="13"/>
                      </a:lnTo>
                      <a:lnTo>
                        <a:pt x="48" y="16"/>
                      </a:lnTo>
                      <a:lnTo>
                        <a:pt x="48" y="18"/>
                      </a:lnTo>
                      <a:lnTo>
                        <a:pt x="48" y="19"/>
                      </a:lnTo>
                      <a:lnTo>
                        <a:pt x="50" y="22"/>
                      </a:lnTo>
                      <a:lnTo>
                        <a:pt x="54" y="24"/>
                      </a:lnTo>
                      <a:lnTo>
                        <a:pt x="57" y="22"/>
                      </a:lnTo>
                      <a:lnTo>
                        <a:pt x="56" y="21"/>
                      </a:lnTo>
                      <a:lnTo>
                        <a:pt x="54" y="21"/>
                      </a:lnTo>
                      <a:lnTo>
                        <a:pt x="54" y="19"/>
                      </a:lnTo>
                      <a:lnTo>
                        <a:pt x="54" y="16"/>
                      </a:lnTo>
                      <a:lnTo>
                        <a:pt x="56" y="16"/>
                      </a:lnTo>
                      <a:lnTo>
                        <a:pt x="59" y="16"/>
                      </a:lnTo>
                      <a:lnTo>
                        <a:pt x="59" y="19"/>
                      </a:lnTo>
                      <a:lnTo>
                        <a:pt x="62" y="22"/>
                      </a:lnTo>
                      <a:lnTo>
                        <a:pt x="63" y="21"/>
                      </a:lnTo>
                      <a:lnTo>
                        <a:pt x="68" y="19"/>
                      </a:lnTo>
                      <a:lnTo>
                        <a:pt x="65" y="16"/>
                      </a:lnTo>
                      <a:lnTo>
                        <a:pt x="65" y="10"/>
                      </a:lnTo>
                      <a:lnTo>
                        <a:pt x="65" y="9"/>
                      </a:lnTo>
                      <a:lnTo>
                        <a:pt x="67" y="10"/>
                      </a:lnTo>
                      <a:lnTo>
                        <a:pt x="68" y="12"/>
                      </a:lnTo>
                      <a:lnTo>
                        <a:pt x="70" y="13"/>
                      </a:lnTo>
                      <a:lnTo>
                        <a:pt x="71" y="13"/>
                      </a:lnTo>
                      <a:lnTo>
                        <a:pt x="73" y="13"/>
                      </a:lnTo>
                      <a:lnTo>
                        <a:pt x="74" y="12"/>
                      </a:lnTo>
                      <a:lnTo>
                        <a:pt x="80" y="10"/>
                      </a:lnTo>
                      <a:lnTo>
                        <a:pt x="82" y="13"/>
                      </a:lnTo>
                      <a:lnTo>
                        <a:pt x="89" y="15"/>
                      </a:lnTo>
                      <a:lnTo>
                        <a:pt x="91" y="13"/>
                      </a:lnTo>
                      <a:lnTo>
                        <a:pt x="91" y="12"/>
                      </a:lnTo>
                      <a:lnTo>
                        <a:pt x="89" y="12"/>
                      </a:lnTo>
                      <a:lnTo>
                        <a:pt x="89" y="9"/>
                      </a:lnTo>
                      <a:lnTo>
                        <a:pt x="91" y="4"/>
                      </a:lnTo>
                      <a:lnTo>
                        <a:pt x="94" y="1"/>
                      </a:lnTo>
                      <a:lnTo>
                        <a:pt x="97" y="0"/>
                      </a:lnTo>
                      <a:lnTo>
                        <a:pt x="100" y="0"/>
                      </a:lnTo>
                      <a:lnTo>
                        <a:pt x="104" y="0"/>
                      </a:lnTo>
                      <a:lnTo>
                        <a:pt x="104" y="1"/>
                      </a:lnTo>
                      <a:lnTo>
                        <a:pt x="104" y="3"/>
                      </a:lnTo>
                      <a:lnTo>
                        <a:pt x="103" y="3"/>
                      </a:lnTo>
                      <a:lnTo>
                        <a:pt x="106" y="6"/>
                      </a:lnTo>
                      <a:lnTo>
                        <a:pt x="112" y="4"/>
                      </a:lnTo>
                      <a:lnTo>
                        <a:pt x="120" y="7"/>
                      </a:lnTo>
                      <a:lnTo>
                        <a:pt x="121"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Freeform 587"/>
                <p:cNvSpPr>
                  <a:spLocks/>
                </p:cNvSpPr>
                <p:nvPr/>
              </p:nvSpPr>
              <p:spPr bwMode="auto">
                <a:xfrm>
                  <a:off x="6635750" y="3927475"/>
                  <a:ext cx="168275" cy="79375"/>
                </a:xfrm>
                <a:custGeom>
                  <a:avLst/>
                  <a:gdLst>
                    <a:gd name="T0" fmla="*/ 98 w 106"/>
                    <a:gd name="T1" fmla="*/ 8 h 50"/>
                    <a:gd name="T2" fmla="*/ 103 w 106"/>
                    <a:gd name="T3" fmla="*/ 11 h 50"/>
                    <a:gd name="T4" fmla="*/ 101 w 106"/>
                    <a:gd name="T5" fmla="*/ 12 h 50"/>
                    <a:gd name="T6" fmla="*/ 92 w 106"/>
                    <a:gd name="T7" fmla="*/ 14 h 50"/>
                    <a:gd name="T8" fmla="*/ 92 w 106"/>
                    <a:gd name="T9" fmla="*/ 17 h 50"/>
                    <a:gd name="T10" fmla="*/ 103 w 106"/>
                    <a:gd name="T11" fmla="*/ 17 h 50"/>
                    <a:gd name="T12" fmla="*/ 106 w 106"/>
                    <a:gd name="T13" fmla="*/ 18 h 50"/>
                    <a:gd name="T14" fmla="*/ 100 w 106"/>
                    <a:gd name="T15" fmla="*/ 21 h 50"/>
                    <a:gd name="T16" fmla="*/ 81 w 106"/>
                    <a:gd name="T17" fmla="*/ 26 h 50"/>
                    <a:gd name="T18" fmla="*/ 68 w 106"/>
                    <a:gd name="T19" fmla="*/ 29 h 50"/>
                    <a:gd name="T20" fmla="*/ 51 w 106"/>
                    <a:gd name="T21" fmla="*/ 36 h 50"/>
                    <a:gd name="T22" fmla="*/ 45 w 106"/>
                    <a:gd name="T23" fmla="*/ 39 h 50"/>
                    <a:gd name="T24" fmla="*/ 37 w 106"/>
                    <a:gd name="T25" fmla="*/ 41 h 50"/>
                    <a:gd name="T26" fmla="*/ 37 w 106"/>
                    <a:gd name="T27" fmla="*/ 42 h 50"/>
                    <a:gd name="T28" fmla="*/ 39 w 106"/>
                    <a:gd name="T29" fmla="*/ 45 h 50"/>
                    <a:gd name="T30" fmla="*/ 34 w 106"/>
                    <a:gd name="T31" fmla="*/ 50 h 50"/>
                    <a:gd name="T32" fmla="*/ 28 w 106"/>
                    <a:gd name="T33" fmla="*/ 48 h 50"/>
                    <a:gd name="T34" fmla="*/ 25 w 106"/>
                    <a:gd name="T35" fmla="*/ 45 h 50"/>
                    <a:gd name="T36" fmla="*/ 21 w 106"/>
                    <a:gd name="T37" fmla="*/ 45 h 50"/>
                    <a:gd name="T38" fmla="*/ 19 w 106"/>
                    <a:gd name="T39" fmla="*/ 47 h 50"/>
                    <a:gd name="T40" fmla="*/ 15 w 106"/>
                    <a:gd name="T41" fmla="*/ 47 h 50"/>
                    <a:gd name="T42" fmla="*/ 12 w 106"/>
                    <a:gd name="T43" fmla="*/ 45 h 50"/>
                    <a:gd name="T44" fmla="*/ 4 w 106"/>
                    <a:gd name="T45" fmla="*/ 45 h 50"/>
                    <a:gd name="T46" fmla="*/ 0 w 106"/>
                    <a:gd name="T47" fmla="*/ 41 h 50"/>
                    <a:gd name="T48" fmla="*/ 4 w 106"/>
                    <a:gd name="T49" fmla="*/ 33 h 50"/>
                    <a:gd name="T50" fmla="*/ 9 w 106"/>
                    <a:gd name="T51" fmla="*/ 32 h 50"/>
                    <a:gd name="T52" fmla="*/ 15 w 106"/>
                    <a:gd name="T53" fmla="*/ 33 h 50"/>
                    <a:gd name="T54" fmla="*/ 16 w 106"/>
                    <a:gd name="T55" fmla="*/ 29 h 50"/>
                    <a:gd name="T56" fmla="*/ 25 w 106"/>
                    <a:gd name="T57" fmla="*/ 27 h 50"/>
                    <a:gd name="T58" fmla="*/ 28 w 106"/>
                    <a:gd name="T59" fmla="*/ 29 h 50"/>
                    <a:gd name="T60" fmla="*/ 31 w 106"/>
                    <a:gd name="T61" fmla="*/ 27 h 50"/>
                    <a:gd name="T62" fmla="*/ 43 w 106"/>
                    <a:gd name="T63" fmla="*/ 24 h 50"/>
                    <a:gd name="T64" fmla="*/ 53 w 106"/>
                    <a:gd name="T65" fmla="*/ 24 h 50"/>
                    <a:gd name="T66" fmla="*/ 59 w 106"/>
                    <a:gd name="T67" fmla="*/ 23 h 50"/>
                    <a:gd name="T68" fmla="*/ 71 w 106"/>
                    <a:gd name="T69" fmla="*/ 17 h 50"/>
                    <a:gd name="T70" fmla="*/ 72 w 106"/>
                    <a:gd name="T71" fmla="*/ 14 h 50"/>
                    <a:gd name="T72" fmla="*/ 75 w 106"/>
                    <a:gd name="T73" fmla="*/ 14 h 50"/>
                    <a:gd name="T74" fmla="*/ 81 w 106"/>
                    <a:gd name="T75" fmla="*/ 12 h 50"/>
                    <a:gd name="T76" fmla="*/ 86 w 106"/>
                    <a:gd name="T77" fmla="*/ 8 h 50"/>
                    <a:gd name="T78" fmla="*/ 90 w 106"/>
                    <a:gd name="T79" fmla="*/ 6 h 50"/>
                    <a:gd name="T80" fmla="*/ 89 w 106"/>
                    <a:gd name="T81" fmla="*/ 3 h 50"/>
                    <a:gd name="T82" fmla="*/ 96 w 106"/>
                    <a:gd name="T83" fmla="*/ 0 h 50"/>
                    <a:gd name="T84" fmla="*/ 100 w 106"/>
                    <a:gd name="T85" fmla="*/ 3 h 50"/>
                    <a:gd name="T86" fmla="*/ 98 w 106"/>
                    <a:gd name="T87"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50">
                      <a:moveTo>
                        <a:pt x="96" y="6"/>
                      </a:moveTo>
                      <a:lnTo>
                        <a:pt x="98" y="8"/>
                      </a:lnTo>
                      <a:lnTo>
                        <a:pt x="103" y="9"/>
                      </a:lnTo>
                      <a:lnTo>
                        <a:pt x="103" y="11"/>
                      </a:lnTo>
                      <a:lnTo>
                        <a:pt x="103" y="12"/>
                      </a:lnTo>
                      <a:lnTo>
                        <a:pt x="101" y="12"/>
                      </a:lnTo>
                      <a:lnTo>
                        <a:pt x="93" y="14"/>
                      </a:lnTo>
                      <a:lnTo>
                        <a:pt x="92" y="14"/>
                      </a:lnTo>
                      <a:lnTo>
                        <a:pt x="90" y="15"/>
                      </a:lnTo>
                      <a:lnTo>
                        <a:pt x="92" y="17"/>
                      </a:lnTo>
                      <a:lnTo>
                        <a:pt x="93" y="17"/>
                      </a:lnTo>
                      <a:lnTo>
                        <a:pt x="103" y="17"/>
                      </a:lnTo>
                      <a:lnTo>
                        <a:pt x="104" y="17"/>
                      </a:lnTo>
                      <a:lnTo>
                        <a:pt x="106" y="18"/>
                      </a:lnTo>
                      <a:lnTo>
                        <a:pt x="106" y="20"/>
                      </a:lnTo>
                      <a:lnTo>
                        <a:pt x="100" y="21"/>
                      </a:lnTo>
                      <a:lnTo>
                        <a:pt x="93" y="24"/>
                      </a:lnTo>
                      <a:lnTo>
                        <a:pt x="81" y="26"/>
                      </a:lnTo>
                      <a:lnTo>
                        <a:pt x="74" y="26"/>
                      </a:lnTo>
                      <a:lnTo>
                        <a:pt x="68" y="29"/>
                      </a:lnTo>
                      <a:lnTo>
                        <a:pt x="56" y="33"/>
                      </a:lnTo>
                      <a:lnTo>
                        <a:pt x="51" y="36"/>
                      </a:lnTo>
                      <a:lnTo>
                        <a:pt x="50" y="36"/>
                      </a:lnTo>
                      <a:lnTo>
                        <a:pt x="45" y="39"/>
                      </a:lnTo>
                      <a:lnTo>
                        <a:pt x="39" y="39"/>
                      </a:lnTo>
                      <a:lnTo>
                        <a:pt x="37" y="41"/>
                      </a:lnTo>
                      <a:lnTo>
                        <a:pt x="36" y="42"/>
                      </a:lnTo>
                      <a:lnTo>
                        <a:pt x="37" y="42"/>
                      </a:lnTo>
                      <a:lnTo>
                        <a:pt x="37" y="44"/>
                      </a:lnTo>
                      <a:lnTo>
                        <a:pt x="39" y="45"/>
                      </a:lnTo>
                      <a:lnTo>
                        <a:pt x="36" y="50"/>
                      </a:lnTo>
                      <a:lnTo>
                        <a:pt x="34" y="50"/>
                      </a:lnTo>
                      <a:lnTo>
                        <a:pt x="28" y="50"/>
                      </a:lnTo>
                      <a:lnTo>
                        <a:pt x="28" y="48"/>
                      </a:lnTo>
                      <a:lnTo>
                        <a:pt x="27" y="47"/>
                      </a:lnTo>
                      <a:lnTo>
                        <a:pt x="25" y="45"/>
                      </a:lnTo>
                      <a:lnTo>
                        <a:pt x="24" y="44"/>
                      </a:lnTo>
                      <a:lnTo>
                        <a:pt x="21" y="45"/>
                      </a:lnTo>
                      <a:lnTo>
                        <a:pt x="19" y="45"/>
                      </a:lnTo>
                      <a:lnTo>
                        <a:pt x="19" y="47"/>
                      </a:lnTo>
                      <a:lnTo>
                        <a:pt x="16" y="48"/>
                      </a:lnTo>
                      <a:lnTo>
                        <a:pt x="15" y="47"/>
                      </a:lnTo>
                      <a:lnTo>
                        <a:pt x="13" y="45"/>
                      </a:lnTo>
                      <a:lnTo>
                        <a:pt x="12" y="45"/>
                      </a:lnTo>
                      <a:lnTo>
                        <a:pt x="7" y="44"/>
                      </a:lnTo>
                      <a:lnTo>
                        <a:pt x="4" y="45"/>
                      </a:lnTo>
                      <a:lnTo>
                        <a:pt x="1" y="44"/>
                      </a:lnTo>
                      <a:lnTo>
                        <a:pt x="0" y="41"/>
                      </a:lnTo>
                      <a:lnTo>
                        <a:pt x="0" y="39"/>
                      </a:lnTo>
                      <a:lnTo>
                        <a:pt x="4" y="33"/>
                      </a:lnTo>
                      <a:lnTo>
                        <a:pt x="7" y="32"/>
                      </a:lnTo>
                      <a:lnTo>
                        <a:pt x="9" y="32"/>
                      </a:lnTo>
                      <a:lnTo>
                        <a:pt x="10" y="32"/>
                      </a:lnTo>
                      <a:lnTo>
                        <a:pt x="15" y="33"/>
                      </a:lnTo>
                      <a:lnTo>
                        <a:pt x="16" y="32"/>
                      </a:lnTo>
                      <a:lnTo>
                        <a:pt x="16" y="29"/>
                      </a:lnTo>
                      <a:lnTo>
                        <a:pt x="18" y="27"/>
                      </a:lnTo>
                      <a:lnTo>
                        <a:pt x="25" y="27"/>
                      </a:lnTo>
                      <a:lnTo>
                        <a:pt x="27" y="29"/>
                      </a:lnTo>
                      <a:lnTo>
                        <a:pt x="28" y="29"/>
                      </a:lnTo>
                      <a:lnTo>
                        <a:pt x="31" y="29"/>
                      </a:lnTo>
                      <a:lnTo>
                        <a:pt x="31" y="27"/>
                      </a:lnTo>
                      <a:lnTo>
                        <a:pt x="34" y="26"/>
                      </a:lnTo>
                      <a:lnTo>
                        <a:pt x="43" y="24"/>
                      </a:lnTo>
                      <a:lnTo>
                        <a:pt x="51" y="24"/>
                      </a:lnTo>
                      <a:lnTo>
                        <a:pt x="53" y="24"/>
                      </a:lnTo>
                      <a:lnTo>
                        <a:pt x="56" y="24"/>
                      </a:lnTo>
                      <a:lnTo>
                        <a:pt x="59" y="23"/>
                      </a:lnTo>
                      <a:lnTo>
                        <a:pt x="60" y="21"/>
                      </a:lnTo>
                      <a:lnTo>
                        <a:pt x="71" y="17"/>
                      </a:lnTo>
                      <a:lnTo>
                        <a:pt x="72" y="15"/>
                      </a:lnTo>
                      <a:lnTo>
                        <a:pt x="72" y="14"/>
                      </a:lnTo>
                      <a:lnTo>
                        <a:pt x="74" y="12"/>
                      </a:lnTo>
                      <a:lnTo>
                        <a:pt x="75" y="14"/>
                      </a:lnTo>
                      <a:lnTo>
                        <a:pt x="78" y="15"/>
                      </a:lnTo>
                      <a:lnTo>
                        <a:pt x="81" y="12"/>
                      </a:lnTo>
                      <a:lnTo>
                        <a:pt x="84" y="11"/>
                      </a:lnTo>
                      <a:lnTo>
                        <a:pt x="86" y="8"/>
                      </a:lnTo>
                      <a:lnTo>
                        <a:pt x="87" y="8"/>
                      </a:lnTo>
                      <a:lnTo>
                        <a:pt x="90" y="6"/>
                      </a:lnTo>
                      <a:lnTo>
                        <a:pt x="89" y="4"/>
                      </a:lnTo>
                      <a:lnTo>
                        <a:pt x="89" y="3"/>
                      </a:lnTo>
                      <a:lnTo>
                        <a:pt x="90" y="1"/>
                      </a:lnTo>
                      <a:lnTo>
                        <a:pt x="96" y="0"/>
                      </a:lnTo>
                      <a:lnTo>
                        <a:pt x="100" y="1"/>
                      </a:lnTo>
                      <a:lnTo>
                        <a:pt x="100" y="3"/>
                      </a:lnTo>
                      <a:lnTo>
                        <a:pt x="100" y="4"/>
                      </a:lnTo>
                      <a:lnTo>
                        <a:pt x="98" y="4"/>
                      </a:lnTo>
                      <a:lnTo>
                        <a:pt x="96"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Freeform 588"/>
                <p:cNvSpPr>
                  <a:spLocks/>
                </p:cNvSpPr>
                <p:nvPr/>
              </p:nvSpPr>
              <p:spPr bwMode="auto">
                <a:xfrm>
                  <a:off x="4899025" y="2395538"/>
                  <a:ext cx="176213" cy="209550"/>
                </a:xfrm>
                <a:custGeom>
                  <a:avLst/>
                  <a:gdLst>
                    <a:gd name="T0" fmla="*/ 94 w 111"/>
                    <a:gd name="T1" fmla="*/ 61 h 132"/>
                    <a:gd name="T2" fmla="*/ 99 w 111"/>
                    <a:gd name="T3" fmla="*/ 67 h 132"/>
                    <a:gd name="T4" fmla="*/ 103 w 111"/>
                    <a:gd name="T5" fmla="*/ 69 h 132"/>
                    <a:gd name="T6" fmla="*/ 109 w 111"/>
                    <a:gd name="T7" fmla="*/ 76 h 132"/>
                    <a:gd name="T8" fmla="*/ 111 w 111"/>
                    <a:gd name="T9" fmla="*/ 84 h 132"/>
                    <a:gd name="T10" fmla="*/ 108 w 111"/>
                    <a:gd name="T11" fmla="*/ 88 h 132"/>
                    <a:gd name="T12" fmla="*/ 99 w 111"/>
                    <a:gd name="T13" fmla="*/ 96 h 132"/>
                    <a:gd name="T14" fmla="*/ 94 w 111"/>
                    <a:gd name="T15" fmla="*/ 97 h 132"/>
                    <a:gd name="T16" fmla="*/ 96 w 111"/>
                    <a:gd name="T17" fmla="*/ 99 h 132"/>
                    <a:gd name="T18" fmla="*/ 93 w 111"/>
                    <a:gd name="T19" fmla="*/ 105 h 132"/>
                    <a:gd name="T20" fmla="*/ 90 w 111"/>
                    <a:gd name="T21" fmla="*/ 106 h 132"/>
                    <a:gd name="T22" fmla="*/ 81 w 111"/>
                    <a:gd name="T23" fmla="*/ 119 h 132"/>
                    <a:gd name="T24" fmla="*/ 84 w 111"/>
                    <a:gd name="T25" fmla="*/ 128 h 132"/>
                    <a:gd name="T26" fmla="*/ 79 w 111"/>
                    <a:gd name="T27" fmla="*/ 131 h 132"/>
                    <a:gd name="T28" fmla="*/ 74 w 111"/>
                    <a:gd name="T29" fmla="*/ 132 h 132"/>
                    <a:gd name="T30" fmla="*/ 67 w 111"/>
                    <a:gd name="T31" fmla="*/ 126 h 132"/>
                    <a:gd name="T32" fmla="*/ 65 w 111"/>
                    <a:gd name="T33" fmla="*/ 123 h 132"/>
                    <a:gd name="T34" fmla="*/ 46 w 111"/>
                    <a:gd name="T35" fmla="*/ 114 h 132"/>
                    <a:gd name="T36" fmla="*/ 38 w 111"/>
                    <a:gd name="T37" fmla="*/ 116 h 132"/>
                    <a:gd name="T38" fmla="*/ 37 w 111"/>
                    <a:gd name="T39" fmla="*/ 120 h 132"/>
                    <a:gd name="T40" fmla="*/ 34 w 111"/>
                    <a:gd name="T41" fmla="*/ 123 h 132"/>
                    <a:gd name="T42" fmla="*/ 28 w 111"/>
                    <a:gd name="T43" fmla="*/ 117 h 132"/>
                    <a:gd name="T44" fmla="*/ 29 w 111"/>
                    <a:gd name="T45" fmla="*/ 114 h 132"/>
                    <a:gd name="T46" fmla="*/ 29 w 111"/>
                    <a:gd name="T47" fmla="*/ 110 h 132"/>
                    <a:gd name="T48" fmla="*/ 26 w 111"/>
                    <a:gd name="T49" fmla="*/ 94 h 132"/>
                    <a:gd name="T50" fmla="*/ 25 w 111"/>
                    <a:gd name="T51" fmla="*/ 90 h 132"/>
                    <a:gd name="T52" fmla="*/ 15 w 111"/>
                    <a:gd name="T53" fmla="*/ 84 h 132"/>
                    <a:gd name="T54" fmla="*/ 14 w 111"/>
                    <a:gd name="T55" fmla="*/ 78 h 132"/>
                    <a:gd name="T56" fmla="*/ 12 w 111"/>
                    <a:gd name="T57" fmla="*/ 72 h 132"/>
                    <a:gd name="T58" fmla="*/ 11 w 111"/>
                    <a:gd name="T59" fmla="*/ 64 h 132"/>
                    <a:gd name="T60" fmla="*/ 11 w 111"/>
                    <a:gd name="T61" fmla="*/ 55 h 132"/>
                    <a:gd name="T62" fmla="*/ 6 w 111"/>
                    <a:gd name="T63" fmla="*/ 41 h 132"/>
                    <a:gd name="T64" fmla="*/ 3 w 111"/>
                    <a:gd name="T65" fmla="*/ 38 h 132"/>
                    <a:gd name="T66" fmla="*/ 3 w 111"/>
                    <a:gd name="T67" fmla="*/ 25 h 132"/>
                    <a:gd name="T68" fmla="*/ 2 w 111"/>
                    <a:gd name="T69" fmla="*/ 20 h 132"/>
                    <a:gd name="T70" fmla="*/ 0 w 111"/>
                    <a:gd name="T71" fmla="*/ 17 h 132"/>
                    <a:gd name="T72" fmla="*/ 3 w 111"/>
                    <a:gd name="T73" fmla="*/ 16 h 132"/>
                    <a:gd name="T74" fmla="*/ 6 w 111"/>
                    <a:gd name="T75" fmla="*/ 11 h 132"/>
                    <a:gd name="T76" fmla="*/ 9 w 111"/>
                    <a:gd name="T77" fmla="*/ 0 h 132"/>
                    <a:gd name="T78" fmla="*/ 15 w 111"/>
                    <a:gd name="T79" fmla="*/ 0 h 132"/>
                    <a:gd name="T80" fmla="*/ 26 w 111"/>
                    <a:gd name="T81" fmla="*/ 8 h 132"/>
                    <a:gd name="T82" fmla="*/ 31 w 111"/>
                    <a:gd name="T83" fmla="*/ 17 h 132"/>
                    <a:gd name="T84" fmla="*/ 37 w 111"/>
                    <a:gd name="T85" fmla="*/ 26 h 132"/>
                    <a:gd name="T86" fmla="*/ 41 w 111"/>
                    <a:gd name="T87" fmla="*/ 31 h 132"/>
                    <a:gd name="T88" fmla="*/ 47 w 111"/>
                    <a:gd name="T89" fmla="*/ 29 h 132"/>
                    <a:gd name="T90" fmla="*/ 49 w 111"/>
                    <a:gd name="T91" fmla="*/ 26 h 132"/>
                    <a:gd name="T92" fmla="*/ 52 w 111"/>
                    <a:gd name="T93" fmla="*/ 25 h 132"/>
                    <a:gd name="T94" fmla="*/ 58 w 111"/>
                    <a:gd name="T95" fmla="*/ 26 h 132"/>
                    <a:gd name="T96" fmla="*/ 65 w 111"/>
                    <a:gd name="T97" fmla="*/ 32 h 132"/>
                    <a:gd name="T98" fmla="*/ 68 w 111"/>
                    <a:gd name="T99" fmla="*/ 34 h 132"/>
                    <a:gd name="T100" fmla="*/ 79 w 111"/>
                    <a:gd name="T101" fmla="*/ 31 h 132"/>
                    <a:gd name="T102" fmla="*/ 81 w 111"/>
                    <a:gd name="T103" fmla="*/ 38 h 132"/>
                    <a:gd name="T104" fmla="*/ 82 w 111"/>
                    <a:gd name="T105" fmla="*/ 41 h 132"/>
                    <a:gd name="T106" fmla="*/ 96 w 111"/>
                    <a:gd name="T107" fmla="*/ 47 h 132"/>
                    <a:gd name="T108" fmla="*/ 100 w 111"/>
                    <a:gd name="T109" fmla="*/ 44 h 132"/>
                    <a:gd name="T110" fmla="*/ 102 w 111"/>
                    <a:gd name="T111" fmla="*/ 47 h 132"/>
                    <a:gd name="T112" fmla="*/ 100 w 111"/>
                    <a:gd name="T113" fmla="*/ 49 h 132"/>
                    <a:gd name="T114" fmla="*/ 97 w 111"/>
                    <a:gd name="T115" fmla="*/ 5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 h="132">
                      <a:moveTo>
                        <a:pt x="97" y="52"/>
                      </a:moveTo>
                      <a:lnTo>
                        <a:pt x="94" y="61"/>
                      </a:lnTo>
                      <a:lnTo>
                        <a:pt x="97" y="66"/>
                      </a:lnTo>
                      <a:lnTo>
                        <a:pt x="99" y="67"/>
                      </a:lnTo>
                      <a:lnTo>
                        <a:pt x="102" y="69"/>
                      </a:lnTo>
                      <a:lnTo>
                        <a:pt x="103" y="69"/>
                      </a:lnTo>
                      <a:lnTo>
                        <a:pt x="106" y="69"/>
                      </a:lnTo>
                      <a:lnTo>
                        <a:pt x="109" y="76"/>
                      </a:lnTo>
                      <a:lnTo>
                        <a:pt x="111" y="82"/>
                      </a:lnTo>
                      <a:lnTo>
                        <a:pt x="111" y="84"/>
                      </a:lnTo>
                      <a:lnTo>
                        <a:pt x="109" y="87"/>
                      </a:lnTo>
                      <a:lnTo>
                        <a:pt x="108" y="88"/>
                      </a:lnTo>
                      <a:lnTo>
                        <a:pt x="102" y="93"/>
                      </a:lnTo>
                      <a:lnTo>
                        <a:pt x="99" y="96"/>
                      </a:lnTo>
                      <a:lnTo>
                        <a:pt x="96" y="96"/>
                      </a:lnTo>
                      <a:lnTo>
                        <a:pt x="94" y="97"/>
                      </a:lnTo>
                      <a:lnTo>
                        <a:pt x="94" y="99"/>
                      </a:lnTo>
                      <a:lnTo>
                        <a:pt x="96" y="99"/>
                      </a:lnTo>
                      <a:lnTo>
                        <a:pt x="96" y="100"/>
                      </a:lnTo>
                      <a:lnTo>
                        <a:pt x="93" y="105"/>
                      </a:lnTo>
                      <a:lnTo>
                        <a:pt x="91" y="106"/>
                      </a:lnTo>
                      <a:lnTo>
                        <a:pt x="90" y="106"/>
                      </a:lnTo>
                      <a:lnTo>
                        <a:pt x="85" y="111"/>
                      </a:lnTo>
                      <a:lnTo>
                        <a:pt x="81" y="119"/>
                      </a:lnTo>
                      <a:lnTo>
                        <a:pt x="81" y="125"/>
                      </a:lnTo>
                      <a:lnTo>
                        <a:pt x="84" y="128"/>
                      </a:lnTo>
                      <a:lnTo>
                        <a:pt x="82" y="129"/>
                      </a:lnTo>
                      <a:lnTo>
                        <a:pt x="79" y="131"/>
                      </a:lnTo>
                      <a:lnTo>
                        <a:pt x="78" y="132"/>
                      </a:lnTo>
                      <a:lnTo>
                        <a:pt x="74" y="132"/>
                      </a:lnTo>
                      <a:lnTo>
                        <a:pt x="67" y="128"/>
                      </a:lnTo>
                      <a:lnTo>
                        <a:pt x="67" y="126"/>
                      </a:lnTo>
                      <a:lnTo>
                        <a:pt x="67" y="125"/>
                      </a:lnTo>
                      <a:lnTo>
                        <a:pt x="65" y="123"/>
                      </a:lnTo>
                      <a:lnTo>
                        <a:pt x="53" y="119"/>
                      </a:lnTo>
                      <a:lnTo>
                        <a:pt x="46" y="114"/>
                      </a:lnTo>
                      <a:lnTo>
                        <a:pt x="40" y="114"/>
                      </a:lnTo>
                      <a:lnTo>
                        <a:pt x="38" y="116"/>
                      </a:lnTo>
                      <a:lnTo>
                        <a:pt x="37" y="119"/>
                      </a:lnTo>
                      <a:lnTo>
                        <a:pt x="37" y="120"/>
                      </a:lnTo>
                      <a:lnTo>
                        <a:pt x="37" y="122"/>
                      </a:lnTo>
                      <a:lnTo>
                        <a:pt x="34" y="123"/>
                      </a:lnTo>
                      <a:lnTo>
                        <a:pt x="32" y="122"/>
                      </a:lnTo>
                      <a:lnTo>
                        <a:pt x="28" y="117"/>
                      </a:lnTo>
                      <a:lnTo>
                        <a:pt x="28" y="114"/>
                      </a:lnTo>
                      <a:lnTo>
                        <a:pt x="29" y="114"/>
                      </a:lnTo>
                      <a:lnTo>
                        <a:pt x="29" y="113"/>
                      </a:lnTo>
                      <a:lnTo>
                        <a:pt x="29" y="110"/>
                      </a:lnTo>
                      <a:lnTo>
                        <a:pt x="29" y="105"/>
                      </a:lnTo>
                      <a:lnTo>
                        <a:pt x="26" y="94"/>
                      </a:lnTo>
                      <a:lnTo>
                        <a:pt x="26" y="93"/>
                      </a:lnTo>
                      <a:lnTo>
                        <a:pt x="25" y="90"/>
                      </a:lnTo>
                      <a:lnTo>
                        <a:pt x="20" y="87"/>
                      </a:lnTo>
                      <a:lnTo>
                        <a:pt x="15" y="84"/>
                      </a:lnTo>
                      <a:lnTo>
                        <a:pt x="14" y="81"/>
                      </a:lnTo>
                      <a:lnTo>
                        <a:pt x="14" y="78"/>
                      </a:lnTo>
                      <a:lnTo>
                        <a:pt x="14" y="75"/>
                      </a:lnTo>
                      <a:lnTo>
                        <a:pt x="12" y="72"/>
                      </a:lnTo>
                      <a:lnTo>
                        <a:pt x="11" y="69"/>
                      </a:lnTo>
                      <a:lnTo>
                        <a:pt x="11" y="64"/>
                      </a:lnTo>
                      <a:lnTo>
                        <a:pt x="12" y="57"/>
                      </a:lnTo>
                      <a:lnTo>
                        <a:pt x="11" y="55"/>
                      </a:lnTo>
                      <a:lnTo>
                        <a:pt x="9" y="46"/>
                      </a:lnTo>
                      <a:lnTo>
                        <a:pt x="6" y="41"/>
                      </a:lnTo>
                      <a:lnTo>
                        <a:pt x="3" y="40"/>
                      </a:lnTo>
                      <a:lnTo>
                        <a:pt x="3" y="38"/>
                      </a:lnTo>
                      <a:lnTo>
                        <a:pt x="3" y="28"/>
                      </a:lnTo>
                      <a:lnTo>
                        <a:pt x="3" y="25"/>
                      </a:lnTo>
                      <a:lnTo>
                        <a:pt x="3" y="22"/>
                      </a:lnTo>
                      <a:lnTo>
                        <a:pt x="2" y="20"/>
                      </a:lnTo>
                      <a:lnTo>
                        <a:pt x="0" y="19"/>
                      </a:lnTo>
                      <a:lnTo>
                        <a:pt x="0" y="17"/>
                      </a:lnTo>
                      <a:lnTo>
                        <a:pt x="3" y="17"/>
                      </a:lnTo>
                      <a:lnTo>
                        <a:pt x="3" y="16"/>
                      </a:lnTo>
                      <a:lnTo>
                        <a:pt x="6" y="13"/>
                      </a:lnTo>
                      <a:lnTo>
                        <a:pt x="6" y="11"/>
                      </a:lnTo>
                      <a:lnTo>
                        <a:pt x="8" y="10"/>
                      </a:lnTo>
                      <a:lnTo>
                        <a:pt x="9" y="0"/>
                      </a:lnTo>
                      <a:lnTo>
                        <a:pt x="11" y="0"/>
                      </a:lnTo>
                      <a:lnTo>
                        <a:pt x="15" y="0"/>
                      </a:lnTo>
                      <a:lnTo>
                        <a:pt x="20" y="2"/>
                      </a:lnTo>
                      <a:lnTo>
                        <a:pt x="26" y="8"/>
                      </a:lnTo>
                      <a:lnTo>
                        <a:pt x="31" y="14"/>
                      </a:lnTo>
                      <a:lnTo>
                        <a:pt x="31" y="17"/>
                      </a:lnTo>
                      <a:lnTo>
                        <a:pt x="32" y="19"/>
                      </a:lnTo>
                      <a:lnTo>
                        <a:pt x="37" y="26"/>
                      </a:lnTo>
                      <a:lnTo>
                        <a:pt x="38" y="28"/>
                      </a:lnTo>
                      <a:lnTo>
                        <a:pt x="41" y="31"/>
                      </a:lnTo>
                      <a:lnTo>
                        <a:pt x="46" y="31"/>
                      </a:lnTo>
                      <a:lnTo>
                        <a:pt x="47" y="29"/>
                      </a:lnTo>
                      <a:lnTo>
                        <a:pt x="49" y="28"/>
                      </a:lnTo>
                      <a:lnTo>
                        <a:pt x="49" y="26"/>
                      </a:lnTo>
                      <a:lnTo>
                        <a:pt x="49" y="25"/>
                      </a:lnTo>
                      <a:lnTo>
                        <a:pt x="52" y="25"/>
                      </a:lnTo>
                      <a:lnTo>
                        <a:pt x="56" y="25"/>
                      </a:lnTo>
                      <a:lnTo>
                        <a:pt x="58" y="26"/>
                      </a:lnTo>
                      <a:lnTo>
                        <a:pt x="64" y="29"/>
                      </a:lnTo>
                      <a:lnTo>
                        <a:pt x="65" y="32"/>
                      </a:lnTo>
                      <a:lnTo>
                        <a:pt x="67" y="34"/>
                      </a:lnTo>
                      <a:lnTo>
                        <a:pt x="68" y="34"/>
                      </a:lnTo>
                      <a:lnTo>
                        <a:pt x="73" y="31"/>
                      </a:lnTo>
                      <a:lnTo>
                        <a:pt x="79" y="31"/>
                      </a:lnTo>
                      <a:lnTo>
                        <a:pt x="82" y="38"/>
                      </a:lnTo>
                      <a:lnTo>
                        <a:pt x="81" y="38"/>
                      </a:lnTo>
                      <a:lnTo>
                        <a:pt x="82" y="40"/>
                      </a:lnTo>
                      <a:lnTo>
                        <a:pt x="82" y="41"/>
                      </a:lnTo>
                      <a:lnTo>
                        <a:pt x="88" y="43"/>
                      </a:lnTo>
                      <a:lnTo>
                        <a:pt x="96" y="47"/>
                      </a:lnTo>
                      <a:lnTo>
                        <a:pt x="97" y="47"/>
                      </a:lnTo>
                      <a:lnTo>
                        <a:pt x="100" y="44"/>
                      </a:lnTo>
                      <a:lnTo>
                        <a:pt x="102" y="44"/>
                      </a:lnTo>
                      <a:lnTo>
                        <a:pt x="102" y="47"/>
                      </a:lnTo>
                      <a:lnTo>
                        <a:pt x="102" y="49"/>
                      </a:lnTo>
                      <a:lnTo>
                        <a:pt x="100" y="49"/>
                      </a:lnTo>
                      <a:lnTo>
                        <a:pt x="99" y="50"/>
                      </a:lnTo>
                      <a:lnTo>
                        <a:pt x="97" y="5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Freeform 589"/>
                <p:cNvSpPr>
                  <a:spLocks/>
                </p:cNvSpPr>
                <p:nvPr/>
              </p:nvSpPr>
              <p:spPr bwMode="auto">
                <a:xfrm>
                  <a:off x="6688138" y="3857625"/>
                  <a:ext cx="85725" cy="71438"/>
                </a:xfrm>
                <a:custGeom>
                  <a:avLst/>
                  <a:gdLst>
                    <a:gd name="T0" fmla="*/ 41 w 54"/>
                    <a:gd name="T1" fmla="*/ 12 h 45"/>
                    <a:gd name="T2" fmla="*/ 39 w 54"/>
                    <a:gd name="T3" fmla="*/ 17 h 45"/>
                    <a:gd name="T4" fmla="*/ 35 w 54"/>
                    <a:gd name="T5" fmla="*/ 17 h 45"/>
                    <a:gd name="T6" fmla="*/ 32 w 54"/>
                    <a:gd name="T7" fmla="*/ 18 h 45"/>
                    <a:gd name="T8" fmla="*/ 32 w 54"/>
                    <a:gd name="T9" fmla="*/ 20 h 45"/>
                    <a:gd name="T10" fmla="*/ 35 w 54"/>
                    <a:gd name="T11" fmla="*/ 23 h 45"/>
                    <a:gd name="T12" fmla="*/ 33 w 54"/>
                    <a:gd name="T13" fmla="*/ 26 h 45"/>
                    <a:gd name="T14" fmla="*/ 30 w 54"/>
                    <a:gd name="T15" fmla="*/ 27 h 45"/>
                    <a:gd name="T16" fmla="*/ 26 w 54"/>
                    <a:gd name="T17" fmla="*/ 30 h 45"/>
                    <a:gd name="T18" fmla="*/ 21 w 54"/>
                    <a:gd name="T19" fmla="*/ 32 h 45"/>
                    <a:gd name="T20" fmla="*/ 18 w 54"/>
                    <a:gd name="T21" fmla="*/ 38 h 45"/>
                    <a:gd name="T22" fmla="*/ 17 w 54"/>
                    <a:gd name="T23" fmla="*/ 39 h 45"/>
                    <a:gd name="T24" fmla="*/ 14 w 54"/>
                    <a:gd name="T25" fmla="*/ 42 h 45"/>
                    <a:gd name="T26" fmla="*/ 6 w 54"/>
                    <a:gd name="T27" fmla="*/ 45 h 45"/>
                    <a:gd name="T28" fmla="*/ 6 w 54"/>
                    <a:gd name="T29" fmla="*/ 44 h 45"/>
                    <a:gd name="T30" fmla="*/ 4 w 54"/>
                    <a:gd name="T31" fmla="*/ 41 h 45"/>
                    <a:gd name="T32" fmla="*/ 4 w 54"/>
                    <a:gd name="T33" fmla="*/ 38 h 45"/>
                    <a:gd name="T34" fmla="*/ 6 w 54"/>
                    <a:gd name="T35" fmla="*/ 38 h 45"/>
                    <a:gd name="T36" fmla="*/ 7 w 54"/>
                    <a:gd name="T37" fmla="*/ 36 h 45"/>
                    <a:gd name="T38" fmla="*/ 6 w 54"/>
                    <a:gd name="T39" fmla="*/ 35 h 45"/>
                    <a:gd name="T40" fmla="*/ 3 w 54"/>
                    <a:gd name="T41" fmla="*/ 32 h 45"/>
                    <a:gd name="T42" fmla="*/ 1 w 54"/>
                    <a:gd name="T43" fmla="*/ 30 h 45"/>
                    <a:gd name="T44" fmla="*/ 0 w 54"/>
                    <a:gd name="T45" fmla="*/ 29 h 45"/>
                    <a:gd name="T46" fmla="*/ 3 w 54"/>
                    <a:gd name="T47" fmla="*/ 27 h 45"/>
                    <a:gd name="T48" fmla="*/ 6 w 54"/>
                    <a:gd name="T49" fmla="*/ 24 h 45"/>
                    <a:gd name="T50" fmla="*/ 24 w 54"/>
                    <a:gd name="T51" fmla="*/ 11 h 45"/>
                    <a:gd name="T52" fmla="*/ 32 w 54"/>
                    <a:gd name="T53" fmla="*/ 5 h 45"/>
                    <a:gd name="T54" fmla="*/ 33 w 54"/>
                    <a:gd name="T55" fmla="*/ 5 h 45"/>
                    <a:gd name="T56" fmla="*/ 33 w 54"/>
                    <a:gd name="T57" fmla="*/ 6 h 45"/>
                    <a:gd name="T58" fmla="*/ 32 w 54"/>
                    <a:gd name="T59" fmla="*/ 8 h 45"/>
                    <a:gd name="T60" fmla="*/ 32 w 54"/>
                    <a:gd name="T61" fmla="*/ 11 h 45"/>
                    <a:gd name="T62" fmla="*/ 35 w 54"/>
                    <a:gd name="T63" fmla="*/ 11 h 45"/>
                    <a:gd name="T64" fmla="*/ 36 w 54"/>
                    <a:gd name="T65" fmla="*/ 9 h 45"/>
                    <a:gd name="T66" fmla="*/ 36 w 54"/>
                    <a:gd name="T67" fmla="*/ 8 h 45"/>
                    <a:gd name="T68" fmla="*/ 38 w 54"/>
                    <a:gd name="T69" fmla="*/ 5 h 45"/>
                    <a:gd name="T70" fmla="*/ 39 w 54"/>
                    <a:gd name="T71" fmla="*/ 3 h 45"/>
                    <a:gd name="T72" fmla="*/ 50 w 54"/>
                    <a:gd name="T73" fmla="*/ 0 h 45"/>
                    <a:gd name="T74" fmla="*/ 54 w 54"/>
                    <a:gd name="T75" fmla="*/ 0 h 45"/>
                    <a:gd name="T76" fmla="*/ 54 w 54"/>
                    <a:gd name="T77" fmla="*/ 2 h 45"/>
                    <a:gd name="T78" fmla="*/ 54 w 54"/>
                    <a:gd name="T79" fmla="*/ 5 h 45"/>
                    <a:gd name="T80" fmla="*/ 51 w 54"/>
                    <a:gd name="T81" fmla="*/ 6 h 45"/>
                    <a:gd name="T82" fmla="*/ 45 w 54"/>
                    <a:gd name="T83" fmla="*/ 9 h 45"/>
                    <a:gd name="T84" fmla="*/ 41 w 54"/>
                    <a:gd name="T85"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 h="45">
                      <a:moveTo>
                        <a:pt x="41" y="12"/>
                      </a:moveTo>
                      <a:lnTo>
                        <a:pt x="39" y="17"/>
                      </a:lnTo>
                      <a:lnTo>
                        <a:pt x="35" y="17"/>
                      </a:lnTo>
                      <a:lnTo>
                        <a:pt x="32" y="18"/>
                      </a:lnTo>
                      <a:lnTo>
                        <a:pt x="32" y="20"/>
                      </a:lnTo>
                      <a:lnTo>
                        <a:pt x="35" y="23"/>
                      </a:lnTo>
                      <a:lnTo>
                        <a:pt x="33" y="26"/>
                      </a:lnTo>
                      <a:lnTo>
                        <a:pt x="30" y="27"/>
                      </a:lnTo>
                      <a:lnTo>
                        <a:pt x="26" y="30"/>
                      </a:lnTo>
                      <a:lnTo>
                        <a:pt x="21" y="32"/>
                      </a:lnTo>
                      <a:lnTo>
                        <a:pt x="18" y="38"/>
                      </a:lnTo>
                      <a:lnTo>
                        <a:pt x="17" y="39"/>
                      </a:lnTo>
                      <a:lnTo>
                        <a:pt x="14" y="42"/>
                      </a:lnTo>
                      <a:lnTo>
                        <a:pt x="6" y="45"/>
                      </a:lnTo>
                      <a:lnTo>
                        <a:pt x="6" y="44"/>
                      </a:lnTo>
                      <a:lnTo>
                        <a:pt x="4" y="41"/>
                      </a:lnTo>
                      <a:lnTo>
                        <a:pt x="4" y="38"/>
                      </a:lnTo>
                      <a:lnTo>
                        <a:pt x="6" y="38"/>
                      </a:lnTo>
                      <a:lnTo>
                        <a:pt x="7" y="36"/>
                      </a:lnTo>
                      <a:lnTo>
                        <a:pt x="6" y="35"/>
                      </a:lnTo>
                      <a:lnTo>
                        <a:pt x="3" y="32"/>
                      </a:lnTo>
                      <a:lnTo>
                        <a:pt x="1" y="30"/>
                      </a:lnTo>
                      <a:lnTo>
                        <a:pt x="0" y="29"/>
                      </a:lnTo>
                      <a:lnTo>
                        <a:pt x="3" y="27"/>
                      </a:lnTo>
                      <a:lnTo>
                        <a:pt x="6" y="24"/>
                      </a:lnTo>
                      <a:lnTo>
                        <a:pt x="24" y="11"/>
                      </a:lnTo>
                      <a:lnTo>
                        <a:pt x="32" y="5"/>
                      </a:lnTo>
                      <a:lnTo>
                        <a:pt x="33" y="5"/>
                      </a:lnTo>
                      <a:lnTo>
                        <a:pt x="33" y="6"/>
                      </a:lnTo>
                      <a:lnTo>
                        <a:pt x="32" y="8"/>
                      </a:lnTo>
                      <a:lnTo>
                        <a:pt x="32" y="11"/>
                      </a:lnTo>
                      <a:lnTo>
                        <a:pt x="35" y="11"/>
                      </a:lnTo>
                      <a:lnTo>
                        <a:pt x="36" y="9"/>
                      </a:lnTo>
                      <a:lnTo>
                        <a:pt x="36" y="8"/>
                      </a:lnTo>
                      <a:lnTo>
                        <a:pt x="38" y="5"/>
                      </a:lnTo>
                      <a:lnTo>
                        <a:pt x="39" y="3"/>
                      </a:lnTo>
                      <a:lnTo>
                        <a:pt x="50" y="0"/>
                      </a:lnTo>
                      <a:lnTo>
                        <a:pt x="54" y="0"/>
                      </a:lnTo>
                      <a:lnTo>
                        <a:pt x="54" y="2"/>
                      </a:lnTo>
                      <a:lnTo>
                        <a:pt x="54" y="5"/>
                      </a:lnTo>
                      <a:lnTo>
                        <a:pt x="51" y="6"/>
                      </a:lnTo>
                      <a:lnTo>
                        <a:pt x="45" y="9"/>
                      </a:lnTo>
                      <a:lnTo>
                        <a:pt x="41"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Freeform 590"/>
                <p:cNvSpPr>
                  <a:spLocks/>
                </p:cNvSpPr>
                <p:nvPr/>
              </p:nvSpPr>
              <p:spPr bwMode="auto">
                <a:xfrm>
                  <a:off x="4522788" y="1827213"/>
                  <a:ext cx="34925" cy="114300"/>
                </a:xfrm>
                <a:custGeom>
                  <a:avLst/>
                  <a:gdLst>
                    <a:gd name="T0" fmla="*/ 10 w 22"/>
                    <a:gd name="T1" fmla="*/ 19 h 72"/>
                    <a:gd name="T2" fmla="*/ 10 w 22"/>
                    <a:gd name="T3" fmla="*/ 36 h 72"/>
                    <a:gd name="T4" fmla="*/ 10 w 22"/>
                    <a:gd name="T5" fmla="*/ 38 h 72"/>
                    <a:gd name="T6" fmla="*/ 18 w 22"/>
                    <a:gd name="T7" fmla="*/ 53 h 72"/>
                    <a:gd name="T8" fmla="*/ 22 w 22"/>
                    <a:gd name="T9" fmla="*/ 62 h 72"/>
                    <a:gd name="T10" fmla="*/ 22 w 22"/>
                    <a:gd name="T11" fmla="*/ 63 h 72"/>
                    <a:gd name="T12" fmla="*/ 21 w 22"/>
                    <a:gd name="T13" fmla="*/ 65 h 72"/>
                    <a:gd name="T14" fmla="*/ 21 w 22"/>
                    <a:gd name="T15" fmla="*/ 71 h 72"/>
                    <a:gd name="T16" fmla="*/ 21 w 22"/>
                    <a:gd name="T17" fmla="*/ 72 h 72"/>
                    <a:gd name="T18" fmla="*/ 18 w 22"/>
                    <a:gd name="T19" fmla="*/ 71 h 72"/>
                    <a:gd name="T20" fmla="*/ 13 w 22"/>
                    <a:gd name="T21" fmla="*/ 62 h 72"/>
                    <a:gd name="T22" fmla="*/ 10 w 22"/>
                    <a:gd name="T23" fmla="*/ 59 h 72"/>
                    <a:gd name="T24" fmla="*/ 9 w 22"/>
                    <a:gd name="T25" fmla="*/ 57 h 72"/>
                    <a:gd name="T26" fmla="*/ 7 w 22"/>
                    <a:gd name="T27" fmla="*/ 57 h 72"/>
                    <a:gd name="T28" fmla="*/ 6 w 22"/>
                    <a:gd name="T29" fmla="*/ 57 h 72"/>
                    <a:gd name="T30" fmla="*/ 3 w 22"/>
                    <a:gd name="T31" fmla="*/ 54 h 72"/>
                    <a:gd name="T32" fmla="*/ 3 w 22"/>
                    <a:gd name="T33" fmla="*/ 53 h 72"/>
                    <a:gd name="T34" fmla="*/ 3 w 22"/>
                    <a:gd name="T35" fmla="*/ 51 h 72"/>
                    <a:gd name="T36" fmla="*/ 3 w 22"/>
                    <a:gd name="T37" fmla="*/ 39 h 72"/>
                    <a:gd name="T38" fmla="*/ 3 w 22"/>
                    <a:gd name="T39" fmla="*/ 33 h 72"/>
                    <a:gd name="T40" fmla="*/ 6 w 22"/>
                    <a:gd name="T41" fmla="*/ 18 h 72"/>
                    <a:gd name="T42" fmla="*/ 4 w 22"/>
                    <a:gd name="T43" fmla="*/ 18 h 72"/>
                    <a:gd name="T44" fmla="*/ 4 w 22"/>
                    <a:gd name="T45" fmla="*/ 16 h 72"/>
                    <a:gd name="T46" fmla="*/ 3 w 22"/>
                    <a:gd name="T47" fmla="*/ 15 h 72"/>
                    <a:gd name="T48" fmla="*/ 0 w 22"/>
                    <a:gd name="T49" fmla="*/ 6 h 72"/>
                    <a:gd name="T50" fmla="*/ 1 w 22"/>
                    <a:gd name="T51" fmla="*/ 4 h 72"/>
                    <a:gd name="T52" fmla="*/ 4 w 22"/>
                    <a:gd name="T53" fmla="*/ 4 h 72"/>
                    <a:gd name="T54" fmla="*/ 9 w 22"/>
                    <a:gd name="T55" fmla="*/ 0 h 72"/>
                    <a:gd name="T56" fmla="*/ 16 w 22"/>
                    <a:gd name="T57" fmla="*/ 0 h 72"/>
                    <a:gd name="T58" fmla="*/ 18 w 22"/>
                    <a:gd name="T59" fmla="*/ 3 h 72"/>
                    <a:gd name="T60" fmla="*/ 19 w 22"/>
                    <a:gd name="T61" fmla="*/ 4 h 72"/>
                    <a:gd name="T62" fmla="*/ 12 w 22"/>
                    <a:gd name="T63" fmla="*/ 15 h 72"/>
                    <a:gd name="T64" fmla="*/ 10 w 22"/>
                    <a:gd name="T65" fmla="*/ 16 h 72"/>
                    <a:gd name="T66" fmla="*/ 10 w 22"/>
                    <a:gd name="T67" fmla="*/ 1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72">
                      <a:moveTo>
                        <a:pt x="10" y="19"/>
                      </a:moveTo>
                      <a:lnTo>
                        <a:pt x="10" y="36"/>
                      </a:lnTo>
                      <a:lnTo>
                        <a:pt x="10" y="38"/>
                      </a:lnTo>
                      <a:lnTo>
                        <a:pt x="18" y="53"/>
                      </a:lnTo>
                      <a:lnTo>
                        <a:pt x="22" y="62"/>
                      </a:lnTo>
                      <a:lnTo>
                        <a:pt x="22" y="63"/>
                      </a:lnTo>
                      <a:lnTo>
                        <a:pt x="21" y="65"/>
                      </a:lnTo>
                      <a:lnTo>
                        <a:pt x="21" y="71"/>
                      </a:lnTo>
                      <a:lnTo>
                        <a:pt x="21" y="72"/>
                      </a:lnTo>
                      <a:lnTo>
                        <a:pt x="18" y="71"/>
                      </a:lnTo>
                      <a:lnTo>
                        <a:pt x="13" y="62"/>
                      </a:lnTo>
                      <a:lnTo>
                        <a:pt x="10" y="59"/>
                      </a:lnTo>
                      <a:lnTo>
                        <a:pt x="9" y="57"/>
                      </a:lnTo>
                      <a:lnTo>
                        <a:pt x="7" y="57"/>
                      </a:lnTo>
                      <a:lnTo>
                        <a:pt x="6" y="57"/>
                      </a:lnTo>
                      <a:lnTo>
                        <a:pt x="3" y="54"/>
                      </a:lnTo>
                      <a:lnTo>
                        <a:pt x="3" y="53"/>
                      </a:lnTo>
                      <a:lnTo>
                        <a:pt x="3" y="51"/>
                      </a:lnTo>
                      <a:lnTo>
                        <a:pt x="3" y="39"/>
                      </a:lnTo>
                      <a:lnTo>
                        <a:pt x="3" y="33"/>
                      </a:lnTo>
                      <a:lnTo>
                        <a:pt x="6" y="18"/>
                      </a:lnTo>
                      <a:lnTo>
                        <a:pt x="4" y="18"/>
                      </a:lnTo>
                      <a:lnTo>
                        <a:pt x="4" y="16"/>
                      </a:lnTo>
                      <a:lnTo>
                        <a:pt x="3" y="15"/>
                      </a:lnTo>
                      <a:lnTo>
                        <a:pt x="0" y="6"/>
                      </a:lnTo>
                      <a:lnTo>
                        <a:pt x="1" y="4"/>
                      </a:lnTo>
                      <a:lnTo>
                        <a:pt x="4" y="4"/>
                      </a:lnTo>
                      <a:lnTo>
                        <a:pt x="9" y="0"/>
                      </a:lnTo>
                      <a:lnTo>
                        <a:pt x="16" y="0"/>
                      </a:lnTo>
                      <a:lnTo>
                        <a:pt x="18" y="3"/>
                      </a:lnTo>
                      <a:lnTo>
                        <a:pt x="19" y="4"/>
                      </a:lnTo>
                      <a:lnTo>
                        <a:pt x="12" y="15"/>
                      </a:lnTo>
                      <a:lnTo>
                        <a:pt x="10" y="16"/>
                      </a:lnTo>
                      <a:lnTo>
                        <a:pt x="10" y="1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3" name="Freeform 682"/>
                <p:cNvSpPr>
                  <a:spLocks/>
                </p:cNvSpPr>
                <p:nvPr/>
              </p:nvSpPr>
              <p:spPr bwMode="auto">
                <a:xfrm>
                  <a:off x="6788150" y="3840163"/>
                  <a:ext cx="25400" cy="25400"/>
                </a:xfrm>
                <a:custGeom>
                  <a:avLst/>
                  <a:gdLst>
                    <a:gd name="T0" fmla="*/ 14 w 16"/>
                    <a:gd name="T1" fmla="*/ 3 h 16"/>
                    <a:gd name="T2" fmla="*/ 16 w 16"/>
                    <a:gd name="T3" fmla="*/ 11 h 16"/>
                    <a:gd name="T4" fmla="*/ 16 w 16"/>
                    <a:gd name="T5" fmla="*/ 13 h 16"/>
                    <a:gd name="T6" fmla="*/ 11 w 16"/>
                    <a:gd name="T7" fmla="*/ 14 h 16"/>
                    <a:gd name="T8" fmla="*/ 10 w 16"/>
                    <a:gd name="T9" fmla="*/ 16 h 16"/>
                    <a:gd name="T10" fmla="*/ 2 w 16"/>
                    <a:gd name="T11" fmla="*/ 11 h 16"/>
                    <a:gd name="T12" fmla="*/ 0 w 16"/>
                    <a:gd name="T13" fmla="*/ 10 h 16"/>
                    <a:gd name="T14" fmla="*/ 2 w 16"/>
                    <a:gd name="T15" fmla="*/ 5 h 16"/>
                    <a:gd name="T16" fmla="*/ 5 w 16"/>
                    <a:gd name="T17" fmla="*/ 2 h 16"/>
                    <a:gd name="T18" fmla="*/ 7 w 16"/>
                    <a:gd name="T19" fmla="*/ 0 h 16"/>
                    <a:gd name="T20" fmla="*/ 10 w 16"/>
                    <a:gd name="T21" fmla="*/ 2 h 16"/>
                    <a:gd name="T22" fmla="*/ 14 w 16"/>
                    <a:gd name="T2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14" y="3"/>
                      </a:moveTo>
                      <a:lnTo>
                        <a:pt x="16" y="11"/>
                      </a:lnTo>
                      <a:lnTo>
                        <a:pt x="16" y="13"/>
                      </a:lnTo>
                      <a:lnTo>
                        <a:pt x="11" y="14"/>
                      </a:lnTo>
                      <a:lnTo>
                        <a:pt x="10" y="16"/>
                      </a:lnTo>
                      <a:lnTo>
                        <a:pt x="2" y="11"/>
                      </a:lnTo>
                      <a:lnTo>
                        <a:pt x="0" y="10"/>
                      </a:lnTo>
                      <a:lnTo>
                        <a:pt x="2" y="5"/>
                      </a:lnTo>
                      <a:lnTo>
                        <a:pt x="5" y="2"/>
                      </a:lnTo>
                      <a:lnTo>
                        <a:pt x="7" y="0"/>
                      </a:lnTo>
                      <a:lnTo>
                        <a:pt x="10" y="2"/>
                      </a:lnTo>
                      <a:lnTo>
                        <a:pt x="14" y="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4" name="Freeform 683"/>
                <p:cNvSpPr>
                  <a:spLocks/>
                </p:cNvSpPr>
                <p:nvPr/>
              </p:nvSpPr>
              <p:spPr bwMode="auto">
                <a:xfrm>
                  <a:off x="6748463" y="3797300"/>
                  <a:ext cx="14288" cy="23813"/>
                </a:xfrm>
                <a:custGeom>
                  <a:avLst/>
                  <a:gdLst>
                    <a:gd name="T0" fmla="*/ 6 w 9"/>
                    <a:gd name="T1" fmla="*/ 15 h 15"/>
                    <a:gd name="T2" fmla="*/ 0 w 9"/>
                    <a:gd name="T3" fmla="*/ 14 h 15"/>
                    <a:gd name="T4" fmla="*/ 0 w 9"/>
                    <a:gd name="T5" fmla="*/ 11 h 15"/>
                    <a:gd name="T6" fmla="*/ 1 w 9"/>
                    <a:gd name="T7" fmla="*/ 2 h 15"/>
                    <a:gd name="T8" fmla="*/ 7 w 9"/>
                    <a:gd name="T9" fmla="*/ 0 h 15"/>
                    <a:gd name="T10" fmla="*/ 7 w 9"/>
                    <a:gd name="T11" fmla="*/ 2 h 15"/>
                    <a:gd name="T12" fmla="*/ 9 w 9"/>
                    <a:gd name="T13" fmla="*/ 5 h 15"/>
                    <a:gd name="T14" fmla="*/ 9 w 9"/>
                    <a:gd name="T15" fmla="*/ 12 h 15"/>
                    <a:gd name="T16" fmla="*/ 7 w 9"/>
                    <a:gd name="T17" fmla="*/ 14 h 15"/>
                    <a:gd name="T18" fmla="*/ 6 w 9"/>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6" y="15"/>
                      </a:moveTo>
                      <a:lnTo>
                        <a:pt x="0" y="14"/>
                      </a:lnTo>
                      <a:lnTo>
                        <a:pt x="0" y="11"/>
                      </a:lnTo>
                      <a:lnTo>
                        <a:pt x="1" y="2"/>
                      </a:lnTo>
                      <a:lnTo>
                        <a:pt x="7" y="0"/>
                      </a:lnTo>
                      <a:lnTo>
                        <a:pt x="7" y="2"/>
                      </a:lnTo>
                      <a:lnTo>
                        <a:pt x="9" y="5"/>
                      </a:lnTo>
                      <a:lnTo>
                        <a:pt x="9" y="12"/>
                      </a:lnTo>
                      <a:lnTo>
                        <a:pt x="7" y="14"/>
                      </a:lnTo>
                      <a:lnTo>
                        <a:pt x="6" y="1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5" name="Freeform 684"/>
                <p:cNvSpPr>
                  <a:spLocks/>
                </p:cNvSpPr>
                <p:nvPr/>
              </p:nvSpPr>
              <p:spPr bwMode="auto">
                <a:xfrm>
                  <a:off x="6838950" y="3814763"/>
                  <a:ext cx="26988" cy="15875"/>
                </a:xfrm>
                <a:custGeom>
                  <a:avLst/>
                  <a:gdLst>
                    <a:gd name="T0" fmla="*/ 15 w 17"/>
                    <a:gd name="T1" fmla="*/ 4 h 10"/>
                    <a:gd name="T2" fmla="*/ 17 w 17"/>
                    <a:gd name="T3" fmla="*/ 7 h 10"/>
                    <a:gd name="T4" fmla="*/ 17 w 17"/>
                    <a:gd name="T5" fmla="*/ 9 h 10"/>
                    <a:gd name="T6" fmla="*/ 14 w 17"/>
                    <a:gd name="T7" fmla="*/ 10 h 10"/>
                    <a:gd name="T8" fmla="*/ 11 w 17"/>
                    <a:gd name="T9" fmla="*/ 10 h 10"/>
                    <a:gd name="T10" fmla="*/ 9 w 17"/>
                    <a:gd name="T11" fmla="*/ 10 h 10"/>
                    <a:gd name="T12" fmla="*/ 6 w 17"/>
                    <a:gd name="T13" fmla="*/ 7 h 10"/>
                    <a:gd name="T14" fmla="*/ 6 w 17"/>
                    <a:gd name="T15" fmla="*/ 6 h 10"/>
                    <a:gd name="T16" fmla="*/ 3 w 17"/>
                    <a:gd name="T17" fmla="*/ 4 h 10"/>
                    <a:gd name="T18" fmla="*/ 0 w 17"/>
                    <a:gd name="T19" fmla="*/ 1 h 10"/>
                    <a:gd name="T20" fmla="*/ 0 w 17"/>
                    <a:gd name="T21" fmla="*/ 0 h 10"/>
                    <a:gd name="T22" fmla="*/ 9 w 17"/>
                    <a:gd name="T23" fmla="*/ 0 h 10"/>
                    <a:gd name="T24" fmla="*/ 9 w 17"/>
                    <a:gd name="T25" fmla="*/ 1 h 10"/>
                    <a:gd name="T26" fmla="*/ 11 w 17"/>
                    <a:gd name="T27" fmla="*/ 3 h 10"/>
                    <a:gd name="T28" fmla="*/ 15 w 1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0">
                      <a:moveTo>
                        <a:pt x="15" y="4"/>
                      </a:moveTo>
                      <a:lnTo>
                        <a:pt x="17" y="7"/>
                      </a:lnTo>
                      <a:lnTo>
                        <a:pt x="17" y="9"/>
                      </a:lnTo>
                      <a:lnTo>
                        <a:pt x="14" y="10"/>
                      </a:lnTo>
                      <a:lnTo>
                        <a:pt x="11" y="10"/>
                      </a:lnTo>
                      <a:lnTo>
                        <a:pt x="9" y="10"/>
                      </a:lnTo>
                      <a:lnTo>
                        <a:pt x="6" y="7"/>
                      </a:lnTo>
                      <a:lnTo>
                        <a:pt x="6" y="6"/>
                      </a:lnTo>
                      <a:lnTo>
                        <a:pt x="3" y="4"/>
                      </a:lnTo>
                      <a:lnTo>
                        <a:pt x="0" y="1"/>
                      </a:lnTo>
                      <a:lnTo>
                        <a:pt x="0" y="0"/>
                      </a:lnTo>
                      <a:lnTo>
                        <a:pt x="9" y="0"/>
                      </a:lnTo>
                      <a:lnTo>
                        <a:pt x="9" y="1"/>
                      </a:lnTo>
                      <a:lnTo>
                        <a:pt x="11" y="3"/>
                      </a:lnTo>
                      <a:lnTo>
                        <a:pt x="15" y="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6" name="Freeform 685"/>
                <p:cNvSpPr>
                  <a:spLocks/>
                </p:cNvSpPr>
                <p:nvPr/>
              </p:nvSpPr>
              <p:spPr bwMode="auto">
                <a:xfrm>
                  <a:off x="5883275" y="2201863"/>
                  <a:ext cx="34925" cy="33338"/>
                </a:xfrm>
                <a:custGeom>
                  <a:avLst/>
                  <a:gdLst>
                    <a:gd name="T0" fmla="*/ 22 w 22"/>
                    <a:gd name="T1" fmla="*/ 12 h 21"/>
                    <a:gd name="T2" fmla="*/ 21 w 22"/>
                    <a:gd name="T3" fmla="*/ 17 h 21"/>
                    <a:gd name="T4" fmla="*/ 16 w 22"/>
                    <a:gd name="T5" fmla="*/ 21 h 21"/>
                    <a:gd name="T6" fmla="*/ 13 w 22"/>
                    <a:gd name="T7" fmla="*/ 21 h 21"/>
                    <a:gd name="T8" fmla="*/ 12 w 22"/>
                    <a:gd name="T9" fmla="*/ 18 h 21"/>
                    <a:gd name="T10" fmla="*/ 9 w 22"/>
                    <a:gd name="T11" fmla="*/ 17 h 21"/>
                    <a:gd name="T12" fmla="*/ 4 w 22"/>
                    <a:gd name="T13" fmla="*/ 12 h 21"/>
                    <a:gd name="T14" fmla="*/ 3 w 22"/>
                    <a:gd name="T15" fmla="*/ 12 h 21"/>
                    <a:gd name="T16" fmla="*/ 1 w 22"/>
                    <a:gd name="T17" fmla="*/ 9 h 21"/>
                    <a:gd name="T18" fmla="*/ 0 w 22"/>
                    <a:gd name="T19" fmla="*/ 4 h 21"/>
                    <a:gd name="T20" fmla="*/ 0 w 22"/>
                    <a:gd name="T21" fmla="*/ 1 h 21"/>
                    <a:gd name="T22" fmla="*/ 3 w 22"/>
                    <a:gd name="T23" fmla="*/ 1 h 21"/>
                    <a:gd name="T24" fmla="*/ 6 w 22"/>
                    <a:gd name="T25" fmla="*/ 1 h 21"/>
                    <a:gd name="T26" fmla="*/ 10 w 22"/>
                    <a:gd name="T27" fmla="*/ 0 h 21"/>
                    <a:gd name="T28" fmla="*/ 12 w 22"/>
                    <a:gd name="T29" fmla="*/ 1 h 21"/>
                    <a:gd name="T30" fmla="*/ 13 w 22"/>
                    <a:gd name="T31" fmla="*/ 1 h 21"/>
                    <a:gd name="T32" fmla="*/ 15 w 22"/>
                    <a:gd name="T33" fmla="*/ 3 h 21"/>
                    <a:gd name="T34" fmla="*/ 16 w 22"/>
                    <a:gd name="T35" fmla="*/ 4 h 21"/>
                    <a:gd name="T36" fmla="*/ 15 w 22"/>
                    <a:gd name="T37" fmla="*/ 6 h 21"/>
                    <a:gd name="T38" fmla="*/ 18 w 22"/>
                    <a:gd name="T39" fmla="*/ 9 h 21"/>
                    <a:gd name="T40" fmla="*/ 19 w 22"/>
                    <a:gd name="T41" fmla="*/ 9 h 21"/>
                    <a:gd name="T42" fmla="*/ 21 w 22"/>
                    <a:gd name="T43" fmla="*/ 9 h 21"/>
                    <a:gd name="T44" fmla="*/ 21 w 22"/>
                    <a:gd name="T45" fmla="*/ 7 h 21"/>
                    <a:gd name="T46" fmla="*/ 22 w 22"/>
                    <a:gd name="T47" fmla="*/ 9 h 21"/>
                    <a:gd name="T48" fmla="*/ 22 w 22"/>
                    <a:gd name="T4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1">
                      <a:moveTo>
                        <a:pt x="22" y="12"/>
                      </a:moveTo>
                      <a:lnTo>
                        <a:pt x="21" y="17"/>
                      </a:lnTo>
                      <a:lnTo>
                        <a:pt x="16" y="21"/>
                      </a:lnTo>
                      <a:lnTo>
                        <a:pt x="13" y="21"/>
                      </a:lnTo>
                      <a:lnTo>
                        <a:pt x="12" y="18"/>
                      </a:lnTo>
                      <a:lnTo>
                        <a:pt x="9" y="17"/>
                      </a:lnTo>
                      <a:lnTo>
                        <a:pt x="4" y="12"/>
                      </a:lnTo>
                      <a:lnTo>
                        <a:pt x="3" y="12"/>
                      </a:lnTo>
                      <a:lnTo>
                        <a:pt x="1" y="9"/>
                      </a:lnTo>
                      <a:lnTo>
                        <a:pt x="0" y="4"/>
                      </a:lnTo>
                      <a:lnTo>
                        <a:pt x="0" y="1"/>
                      </a:lnTo>
                      <a:lnTo>
                        <a:pt x="3" y="1"/>
                      </a:lnTo>
                      <a:lnTo>
                        <a:pt x="6" y="1"/>
                      </a:lnTo>
                      <a:lnTo>
                        <a:pt x="10" y="0"/>
                      </a:lnTo>
                      <a:lnTo>
                        <a:pt x="12" y="1"/>
                      </a:lnTo>
                      <a:lnTo>
                        <a:pt x="13" y="1"/>
                      </a:lnTo>
                      <a:lnTo>
                        <a:pt x="15" y="3"/>
                      </a:lnTo>
                      <a:lnTo>
                        <a:pt x="16" y="4"/>
                      </a:lnTo>
                      <a:lnTo>
                        <a:pt x="15" y="6"/>
                      </a:lnTo>
                      <a:lnTo>
                        <a:pt x="18" y="9"/>
                      </a:lnTo>
                      <a:lnTo>
                        <a:pt x="19" y="9"/>
                      </a:lnTo>
                      <a:lnTo>
                        <a:pt x="21" y="9"/>
                      </a:lnTo>
                      <a:lnTo>
                        <a:pt x="21" y="7"/>
                      </a:lnTo>
                      <a:lnTo>
                        <a:pt x="22" y="9"/>
                      </a:lnTo>
                      <a:lnTo>
                        <a:pt x="22"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7" name="Freeform 686"/>
                <p:cNvSpPr>
                  <a:spLocks/>
                </p:cNvSpPr>
                <p:nvPr/>
              </p:nvSpPr>
              <p:spPr bwMode="auto">
                <a:xfrm>
                  <a:off x="5160963" y="1444625"/>
                  <a:ext cx="212725" cy="342900"/>
                </a:xfrm>
                <a:custGeom>
                  <a:avLst/>
                  <a:gdLst>
                    <a:gd name="T0" fmla="*/ 53 w 134"/>
                    <a:gd name="T1" fmla="*/ 6 h 216"/>
                    <a:gd name="T2" fmla="*/ 49 w 134"/>
                    <a:gd name="T3" fmla="*/ 9 h 216"/>
                    <a:gd name="T4" fmla="*/ 44 w 134"/>
                    <a:gd name="T5" fmla="*/ 14 h 216"/>
                    <a:gd name="T6" fmla="*/ 44 w 134"/>
                    <a:gd name="T7" fmla="*/ 24 h 216"/>
                    <a:gd name="T8" fmla="*/ 55 w 134"/>
                    <a:gd name="T9" fmla="*/ 53 h 216"/>
                    <a:gd name="T10" fmla="*/ 62 w 134"/>
                    <a:gd name="T11" fmla="*/ 65 h 216"/>
                    <a:gd name="T12" fmla="*/ 81 w 134"/>
                    <a:gd name="T13" fmla="*/ 68 h 216"/>
                    <a:gd name="T14" fmla="*/ 97 w 134"/>
                    <a:gd name="T15" fmla="*/ 76 h 216"/>
                    <a:gd name="T16" fmla="*/ 102 w 134"/>
                    <a:gd name="T17" fmla="*/ 82 h 216"/>
                    <a:gd name="T18" fmla="*/ 103 w 134"/>
                    <a:gd name="T19" fmla="*/ 88 h 216"/>
                    <a:gd name="T20" fmla="*/ 102 w 134"/>
                    <a:gd name="T21" fmla="*/ 100 h 216"/>
                    <a:gd name="T22" fmla="*/ 102 w 134"/>
                    <a:gd name="T23" fmla="*/ 107 h 216"/>
                    <a:gd name="T24" fmla="*/ 91 w 134"/>
                    <a:gd name="T25" fmla="*/ 121 h 216"/>
                    <a:gd name="T26" fmla="*/ 94 w 134"/>
                    <a:gd name="T27" fmla="*/ 129 h 216"/>
                    <a:gd name="T28" fmla="*/ 103 w 134"/>
                    <a:gd name="T29" fmla="*/ 145 h 216"/>
                    <a:gd name="T30" fmla="*/ 102 w 134"/>
                    <a:gd name="T31" fmla="*/ 154 h 216"/>
                    <a:gd name="T32" fmla="*/ 102 w 134"/>
                    <a:gd name="T33" fmla="*/ 159 h 216"/>
                    <a:gd name="T34" fmla="*/ 109 w 134"/>
                    <a:gd name="T35" fmla="*/ 171 h 216"/>
                    <a:gd name="T36" fmla="*/ 118 w 134"/>
                    <a:gd name="T37" fmla="*/ 183 h 216"/>
                    <a:gd name="T38" fmla="*/ 123 w 134"/>
                    <a:gd name="T39" fmla="*/ 189 h 216"/>
                    <a:gd name="T40" fmla="*/ 129 w 134"/>
                    <a:gd name="T41" fmla="*/ 203 h 216"/>
                    <a:gd name="T42" fmla="*/ 128 w 134"/>
                    <a:gd name="T43" fmla="*/ 212 h 216"/>
                    <a:gd name="T44" fmla="*/ 114 w 134"/>
                    <a:gd name="T45" fmla="*/ 216 h 216"/>
                    <a:gd name="T46" fmla="*/ 106 w 134"/>
                    <a:gd name="T47" fmla="*/ 215 h 216"/>
                    <a:gd name="T48" fmla="*/ 105 w 134"/>
                    <a:gd name="T49" fmla="*/ 207 h 216"/>
                    <a:gd name="T50" fmla="*/ 94 w 134"/>
                    <a:gd name="T51" fmla="*/ 195 h 216"/>
                    <a:gd name="T52" fmla="*/ 84 w 134"/>
                    <a:gd name="T53" fmla="*/ 189 h 216"/>
                    <a:gd name="T54" fmla="*/ 73 w 134"/>
                    <a:gd name="T55" fmla="*/ 189 h 216"/>
                    <a:gd name="T56" fmla="*/ 64 w 134"/>
                    <a:gd name="T57" fmla="*/ 189 h 216"/>
                    <a:gd name="T58" fmla="*/ 59 w 134"/>
                    <a:gd name="T59" fmla="*/ 192 h 216"/>
                    <a:gd name="T60" fmla="*/ 44 w 134"/>
                    <a:gd name="T61" fmla="*/ 189 h 216"/>
                    <a:gd name="T62" fmla="*/ 47 w 134"/>
                    <a:gd name="T63" fmla="*/ 188 h 216"/>
                    <a:gd name="T64" fmla="*/ 55 w 134"/>
                    <a:gd name="T65" fmla="*/ 171 h 216"/>
                    <a:gd name="T66" fmla="*/ 55 w 134"/>
                    <a:gd name="T67" fmla="*/ 157 h 216"/>
                    <a:gd name="T68" fmla="*/ 53 w 134"/>
                    <a:gd name="T69" fmla="*/ 151 h 216"/>
                    <a:gd name="T70" fmla="*/ 53 w 134"/>
                    <a:gd name="T71" fmla="*/ 145 h 216"/>
                    <a:gd name="T72" fmla="*/ 49 w 134"/>
                    <a:gd name="T73" fmla="*/ 142 h 216"/>
                    <a:gd name="T74" fmla="*/ 46 w 134"/>
                    <a:gd name="T75" fmla="*/ 139 h 216"/>
                    <a:gd name="T76" fmla="*/ 47 w 134"/>
                    <a:gd name="T77" fmla="*/ 136 h 216"/>
                    <a:gd name="T78" fmla="*/ 52 w 134"/>
                    <a:gd name="T79" fmla="*/ 126 h 216"/>
                    <a:gd name="T80" fmla="*/ 53 w 134"/>
                    <a:gd name="T81" fmla="*/ 109 h 216"/>
                    <a:gd name="T82" fmla="*/ 46 w 134"/>
                    <a:gd name="T83" fmla="*/ 83 h 216"/>
                    <a:gd name="T84" fmla="*/ 38 w 134"/>
                    <a:gd name="T85" fmla="*/ 71 h 216"/>
                    <a:gd name="T86" fmla="*/ 22 w 134"/>
                    <a:gd name="T87" fmla="*/ 65 h 216"/>
                    <a:gd name="T88" fmla="*/ 15 w 134"/>
                    <a:gd name="T89" fmla="*/ 67 h 216"/>
                    <a:gd name="T90" fmla="*/ 5 w 134"/>
                    <a:gd name="T91" fmla="*/ 54 h 216"/>
                    <a:gd name="T92" fmla="*/ 3 w 134"/>
                    <a:gd name="T93" fmla="*/ 35 h 216"/>
                    <a:gd name="T94" fmla="*/ 9 w 134"/>
                    <a:gd name="T95" fmla="*/ 24 h 216"/>
                    <a:gd name="T96" fmla="*/ 28 w 134"/>
                    <a:gd name="T97" fmla="*/ 14 h 216"/>
                    <a:gd name="T98" fmla="*/ 35 w 134"/>
                    <a:gd name="T99" fmla="*/ 12 h 216"/>
                    <a:gd name="T100" fmla="*/ 43 w 134"/>
                    <a:gd name="T101" fmla="*/ 6 h 216"/>
                    <a:gd name="T102" fmla="*/ 47 w 134"/>
                    <a:gd name="T103" fmla="*/ 1 h 216"/>
                    <a:gd name="T104" fmla="*/ 52 w 134"/>
                    <a:gd name="T105"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216">
                      <a:moveTo>
                        <a:pt x="53" y="3"/>
                      </a:moveTo>
                      <a:lnTo>
                        <a:pt x="52" y="4"/>
                      </a:lnTo>
                      <a:lnTo>
                        <a:pt x="53" y="6"/>
                      </a:lnTo>
                      <a:lnTo>
                        <a:pt x="52" y="8"/>
                      </a:lnTo>
                      <a:lnTo>
                        <a:pt x="50" y="9"/>
                      </a:lnTo>
                      <a:lnTo>
                        <a:pt x="49" y="9"/>
                      </a:lnTo>
                      <a:lnTo>
                        <a:pt x="47" y="11"/>
                      </a:lnTo>
                      <a:lnTo>
                        <a:pt x="44" y="12"/>
                      </a:lnTo>
                      <a:lnTo>
                        <a:pt x="44" y="14"/>
                      </a:lnTo>
                      <a:lnTo>
                        <a:pt x="43" y="15"/>
                      </a:lnTo>
                      <a:lnTo>
                        <a:pt x="43" y="17"/>
                      </a:lnTo>
                      <a:lnTo>
                        <a:pt x="44" y="24"/>
                      </a:lnTo>
                      <a:lnTo>
                        <a:pt x="47" y="35"/>
                      </a:lnTo>
                      <a:lnTo>
                        <a:pt x="53" y="45"/>
                      </a:lnTo>
                      <a:lnTo>
                        <a:pt x="55" y="53"/>
                      </a:lnTo>
                      <a:lnTo>
                        <a:pt x="56" y="57"/>
                      </a:lnTo>
                      <a:lnTo>
                        <a:pt x="59" y="64"/>
                      </a:lnTo>
                      <a:lnTo>
                        <a:pt x="62" y="65"/>
                      </a:lnTo>
                      <a:lnTo>
                        <a:pt x="67" y="67"/>
                      </a:lnTo>
                      <a:lnTo>
                        <a:pt x="70" y="67"/>
                      </a:lnTo>
                      <a:lnTo>
                        <a:pt x="81" y="68"/>
                      </a:lnTo>
                      <a:lnTo>
                        <a:pt x="88" y="71"/>
                      </a:lnTo>
                      <a:lnTo>
                        <a:pt x="96" y="74"/>
                      </a:lnTo>
                      <a:lnTo>
                        <a:pt x="97" y="76"/>
                      </a:lnTo>
                      <a:lnTo>
                        <a:pt x="97" y="77"/>
                      </a:lnTo>
                      <a:lnTo>
                        <a:pt x="100" y="82"/>
                      </a:lnTo>
                      <a:lnTo>
                        <a:pt x="102" y="82"/>
                      </a:lnTo>
                      <a:lnTo>
                        <a:pt x="103" y="83"/>
                      </a:lnTo>
                      <a:lnTo>
                        <a:pt x="105" y="86"/>
                      </a:lnTo>
                      <a:lnTo>
                        <a:pt x="103" y="88"/>
                      </a:lnTo>
                      <a:lnTo>
                        <a:pt x="103" y="89"/>
                      </a:lnTo>
                      <a:lnTo>
                        <a:pt x="102" y="98"/>
                      </a:lnTo>
                      <a:lnTo>
                        <a:pt x="102" y="100"/>
                      </a:lnTo>
                      <a:lnTo>
                        <a:pt x="103" y="101"/>
                      </a:lnTo>
                      <a:lnTo>
                        <a:pt x="105" y="103"/>
                      </a:lnTo>
                      <a:lnTo>
                        <a:pt x="102" y="107"/>
                      </a:lnTo>
                      <a:lnTo>
                        <a:pt x="96" y="115"/>
                      </a:lnTo>
                      <a:lnTo>
                        <a:pt x="93" y="118"/>
                      </a:lnTo>
                      <a:lnTo>
                        <a:pt x="91" y="121"/>
                      </a:lnTo>
                      <a:lnTo>
                        <a:pt x="93" y="123"/>
                      </a:lnTo>
                      <a:lnTo>
                        <a:pt x="93" y="124"/>
                      </a:lnTo>
                      <a:lnTo>
                        <a:pt x="94" y="129"/>
                      </a:lnTo>
                      <a:lnTo>
                        <a:pt x="96" y="133"/>
                      </a:lnTo>
                      <a:lnTo>
                        <a:pt x="99" y="141"/>
                      </a:lnTo>
                      <a:lnTo>
                        <a:pt x="103" y="145"/>
                      </a:lnTo>
                      <a:lnTo>
                        <a:pt x="103" y="147"/>
                      </a:lnTo>
                      <a:lnTo>
                        <a:pt x="103" y="151"/>
                      </a:lnTo>
                      <a:lnTo>
                        <a:pt x="102" y="154"/>
                      </a:lnTo>
                      <a:lnTo>
                        <a:pt x="102" y="156"/>
                      </a:lnTo>
                      <a:lnTo>
                        <a:pt x="102" y="157"/>
                      </a:lnTo>
                      <a:lnTo>
                        <a:pt x="102" y="159"/>
                      </a:lnTo>
                      <a:lnTo>
                        <a:pt x="106" y="165"/>
                      </a:lnTo>
                      <a:lnTo>
                        <a:pt x="108" y="166"/>
                      </a:lnTo>
                      <a:lnTo>
                        <a:pt x="109" y="171"/>
                      </a:lnTo>
                      <a:lnTo>
                        <a:pt x="111" y="173"/>
                      </a:lnTo>
                      <a:lnTo>
                        <a:pt x="111" y="174"/>
                      </a:lnTo>
                      <a:lnTo>
                        <a:pt x="118" y="183"/>
                      </a:lnTo>
                      <a:lnTo>
                        <a:pt x="118" y="185"/>
                      </a:lnTo>
                      <a:lnTo>
                        <a:pt x="121" y="186"/>
                      </a:lnTo>
                      <a:lnTo>
                        <a:pt x="123" y="189"/>
                      </a:lnTo>
                      <a:lnTo>
                        <a:pt x="126" y="192"/>
                      </a:lnTo>
                      <a:lnTo>
                        <a:pt x="125" y="194"/>
                      </a:lnTo>
                      <a:lnTo>
                        <a:pt x="129" y="203"/>
                      </a:lnTo>
                      <a:lnTo>
                        <a:pt x="134" y="209"/>
                      </a:lnTo>
                      <a:lnTo>
                        <a:pt x="132" y="210"/>
                      </a:lnTo>
                      <a:lnTo>
                        <a:pt x="128" y="212"/>
                      </a:lnTo>
                      <a:lnTo>
                        <a:pt x="121" y="215"/>
                      </a:lnTo>
                      <a:lnTo>
                        <a:pt x="115" y="216"/>
                      </a:lnTo>
                      <a:lnTo>
                        <a:pt x="114" y="216"/>
                      </a:lnTo>
                      <a:lnTo>
                        <a:pt x="111" y="216"/>
                      </a:lnTo>
                      <a:lnTo>
                        <a:pt x="108" y="216"/>
                      </a:lnTo>
                      <a:lnTo>
                        <a:pt x="106" y="215"/>
                      </a:lnTo>
                      <a:lnTo>
                        <a:pt x="105" y="210"/>
                      </a:lnTo>
                      <a:lnTo>
                        <a:pt x="105" y="209"/>
                      </a:lnTo>
                      <a:lnTo>
                        <a:pt x="105" y="207"/>
                      </a:lnTo>
                      <a:lnTo>
                        <a:pt x="102" y="203"/>
                      </a:lnTo>
                      <a:lnTo>
                        <a:pt x="100" y="200"/>
                      </a:lnTo>
                      <a:lnTo>
                        <a:pt x="94" y="195"/>
                      </a:lnTo>
                      <a:lnTo>
                        <a:pt x="91" y="192"/>
                      </a:lnTo>
                      <a:lnTo>
                        <a:pt x="88" y="191"/>
                      </a:lnTo>
                      <a:lnTo>
                        <a:pt x="84" y="189"/>
                      </a:lnTo>
                      <a:lnTo>
                        <a:pt x="81" y="189"/>
                      </a:lnTo>
                      <a:lnTo>
                        <a:pt x="76" y="189"/>
                      </a:lnTo>
                      <a:lnTo>
                        <a:pt x="73" y="189"/>
                      </a:lnTo>
                      <a:lnTo>
                        <a:pt x="70" y="188"/>
                      </a:lnTo>
                      <a:lnTo>
                        <a:pt x="67" y="188"/>
                      </a:lnTo>
                      <a:lnTo>
                        <a:pt x="64" y="189"/>
                      </a:lnTo>
                      <a:lnTo>
                        <a:pt x="61" y="191"/>
                      </a:lnTo>
                      <a:lnTo>
                        <a:pt x="59" y="191"/>
                      </a:lnTo>
                      <a:lnTo>
                        <a:pt x="59" y="192"/>
                      </a:lnTo>
                      <a:lnTo>
                        <a:pt x="55" y="197"/>
                      </a:lnTo>
                      <a:lnTo>
                        <a:pt x="47" y="197"/>
                      </a:lnTo>
                      <a:lnTo>
                        <a:pt x="44" y="189"/>
                      </a:lnTo>
                      <a:lnTo>
                        <a:pt x="44" y="188"/>
                      </a:lnTo>
                      <a:lnTo>
                        <a:pt x="46" y="188"/>
                      </a:lnTo>
                      <a:lnTo>
                        <a:pt x="47" y="188"/>
                      </a:lnTo>
                      <a:lnTo>
                        <a:pt x="52" y="179"/>
                      </a:lnTo>
                      <a:lnTo>
                        <a:pt x="53" y="173"/>
                      </a:lnTo>
                      <a:lnTo>
                        <a:pt x="55" y="171"/>
                      </a:lnTo>
                      <a:lnTo>
                        <a:pt x="55" y="166"/>
                      </a:lnTo>
                      <a:lnTo>
                        <a:pt x="55" y="160"/>
                      </a:lnTo>
                      <a:lnTo>
                        <a:pt x="55" y="157"/>
                      </a:lnTo>
                      <a:lnTo>
                        <a:pt x="53" y="156"/>
                      </a:lnTo>
                      <a:lnTo>
                        <a:pt x="53" y="154"/>
                      </a:lnTo>
                      <a:lnTo>
                        <a:pt x="53" y="151"/>
                      </a:lnTo>
                      <a:lnTo>
                        <a:pt x="55" y="151"/>
                      </a:lnTo>
                      <a:lnTo>
                        <a:pt x="53" y="148"/>
                      </a:lnTo>
                      <a:lnTo>
                        <a:pt x="53" y="145"/>
                      </a:lnTo>
                      <a:lnTo>
                        <a:pt x="52" y="144"/>
                      </a:lnTo>
                      <a:lnTo>
                        <a:pt x="50" y="144"/>
                      </a:lnTo>
                      <a:lnTo>
                        <a:pt x="49" y="142"/>
                      </a:lnTo>
                      <a:lnTo>
                        <a:pt x="49" y="144"/>
                      </a:lnTo>
                      <a:lnTo>
                        <a:pt x="49" y="142"/>
                      </a:lnTo>
                      <a:lnTo>
                        <a:pt x="46" y="139"/>
                      </a:lnTo>
                      <a:lnTo>
                        <a:pt x="46" y="138"/>
                      </a:lnTo>
                      <a:lnTo>
                        <a:pt x="46" y="136"/>
                      </a:lnTo>
                      <a:lnTo>
                        <a:pt x="47" y="136"/>
                      </a:lnTo>
                      <a:lnTo>
                        <a:pt x="49" y="135"/>
                      </a:lnTo>
                      <a:lnTo>
                        <a:pt x="50" y="130"/>
                      </a:lnTo>
                      <a:lnTo>
                        <a:pt x="52" y="126"/>
                      </a:lnTo>
                      <a:lnTo>
                        <a:pt x="53" y="123"/>
                      </a:lnTo>
                      <a:lnTo>
                        <a:pt x="53" y="117"/>
                      </a:lnTo>
                      <a:lnTo>
                        <a:pt x="53" y="109"/>
                      </a:lnTo>
                      <a:lnTo>
                        <a:pt x="53" y="106"/>
                      </a:lnTo>
                      <a:lnTo>
                        <a:pt x="49" y="94"/>
                      </a:lnTo>
                      <a:lnTo>
                        <a:pt x="46" y="83"/>
                      </a:lnTo>
                      <a:lnTo>
                        <a:pt x="44" y="80"/>
                      </a:lnTo>
                      <a:lnTo>
                        <a:pt x="43" y="77"/>
                      </a:lnTo>
                      <a:lnTo>
                        <a:pt x="38" y="71"/>
                      </a:lnTo>
                      <a:lnTo>
                        <a:pt x="35" y="70"/>
                      </a:lnTo>
                      <a:lnTo>
                        <a:pt x="23" y="65"/>
                      </a:lnTo>
                      <a:lnTo>
                        <a:pt x="22" y="65"/>
                      </a:lnTo>
                      <a:lnTo>
                        <a:pt x="22" y="67"/>
                      </a:lnTo>
                      <a:lnTo>
                        <a:pt x="19" y="67"/>
                      </a:lnTo>
                      <a:lnTo>
                        <a:pt x="15" y="67"/>
                      </a:lnTo>
                      <a:lnTo>
                        <a:pt x="6" y="64"/>
                      </a:lnTo>
                      <a:lnTo>
                        <a:pt x="5" y="62"/>
                      </a:lnTo>
                      <a:lnTo>
                        <a:pt x="5" y="54"/>
                      </a:lnTo>
                      <a:lnTo>
                        <a:pt x="2" y="47"/>
                      </a:lnTo>
                      <a:lnTo>
                        <a:pt x="0" y="42"/>
                      </a:lnTo>
                      <a:lnTo>
                        <a:pt x="3" y="35"/>
                      </a:lnTo>
                      <a:lnTo>
                        <a:pt x="5" y="32"/>
                      </a:lnTo>
                      <a:lnTo>
                        <a:pt x="5" y="30"/>
                      </a:lnTo>
                      <a:lnTo>
                        <a:pt x="9" y="24"/>
                      </a:lnTo>
                      <a:lnTo>
                        <a:pt x="17" y="18"/>
                      </a:lnTo>
                      <a:lnTo>
                        <a:pt x="22" y="15"/>
                      </a:lnTo>
                      <a:lnTo>
                        <a:pt x="28" y="14"/>
                      </a:lnTo>
                      <a:lnTo>
                        <a:pt x="32" y="14"/>
                      </a:lnTo>
                      <a:lnTo>
                        <a:pt x="34" y="12"/>
                      </a:lnTo>
                      <a:lnTo>
                        <a:pt x="35" y="12"/>
                      </a:lnTo>
                      <a:lnTo>
                        <a:pt x="40" y="8"/>
                      </a:lnTo>
                      <a:lnTo>
                        <a:pt x="41" y="6"/>
                      </a:lnTo>
                      <a:lnTo>
                        <a:pt x="43" y="6"/>
                      </a:lnTo>
                      <a:lnTo>
                        <a:pt x="44" y="6"/>
                      </a:lnTo>
                      <a:lnTo>
                        <a:pt x="46" y="4"/>
                      </a:lnTo>
                      <a:lnTo>
                        <a:pt x="47" y="1"/>
                      </a:lnTo>
                      <a:lnTo>
                        <a:pt x="50" y="0"/>
                      </a:lnTo>
                      <a:lnTo>
                        <a:pt x="52" y="1"/>
                      </a:lnTo>
                      <a:lnTo>
                        <a:pt x="52" y="3"/>
                      </a:lnTo>
                      <a:lnTo>
                        <a:pt x="53" y="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8" name="Freeform 687"/>
                <p:cNvSpPr>
                  <a:spLocks/>
                </p:cNvSpPr>
                <p:nvPr/>
              </p:nvSpPr>
              <p:spPr bwMode="auto">
                <a:xfrm>
                  <a:off x="5710238" y="1528763"/>
                  <a:ext cx="33338" cy="31750"/>
                </a:xfrm>
                <a:custGeom>
                  <a:avLst/>
                  <a:gdLst>
                    <a:gd name="T0" fmla="*/ 9 w 21"/>
                    <a:gd name="T1" fmla="*/ 20 h 20"/>
                    <a:gd name="T2" fmla="*/ 4 w 21"/>
                    <a:gd name="T3" fmla="*/ 18 h 20"/>
                    <a:gd name="T4" fmla="*/ 1 w 21"/>
                    <a:gd name="T5" fmla="*/ 15 h 20"/>
                    <a:gd name="T6" fmla="*/ 0 w 21"/>
                    <a:gd name="T7" fmla="*/ 12 h 20"/>
                    <a:gd name="T8" fmla="*/ 0 w 21"/>
                    <a:gd name="T9" fmla="*/ 9 h 20"/>
                    <a:gd name="T10" fmla="*/ 1 w 21"/>
                    <a:gd name="T11" fmla="*/ 6 h 20"/>
                    <a:gd name="T12" fmla="*/ 3 w 21"/>
                    <a:gd name="T13" fmla="*/ 3 h 20"/>
                    <a:gd name="T14" fmla="*/ 4 w 21"/>
                    <a:gd name="T15" fmla="*/ 1 h 20"/>
                    <a:gd name="T16" fmla="*/ 6 w 21"/>
                    <a:gd name="T17" fmla="*/ 0 h 20"/>
                    <a:gd name="T18" fmla="*/ 7 w 21"/>
                    <a:gd name="T19" fmla="*/ 0 h 20"/>
                    <a:gd name="T20" fmla="*/ 12 w 21"/>
                    <a:gd name="T21" fmla="*/ 0 h 20"/>
                    <a:gd name="T22" fmla="*/ 15 w 21"/>
                    <a:gd name="T23" fmla="*/ 0 h 20"/>
                    <a:gd name="T24" fmla="*/ 18 w 21"/>
                    <a:gd name="T25" fmla="*/ 3 h 20"/>
                    <a:gd name="T26" fmla="*/ 21 w 21"/>
                    <a:gd name="T27" fmla="*/ 6 h 20"/>
                    <a:gd name="T28" fmla="*/ 21 w 21"/>
                    <a:gd name="T29" fmla="*/ 9 h 20"/>
                    <a:gd name="T30" fmla="*/ 21 w 21"/>
                    <a:gd name="T31" fmla="*/ 11 h 20"/>
                    <a:gd name="T32" fmla="*/ 19 w 21"/>
                    <a:gd name="T33" fmla="*/ 14 h 20"/>
                    <a:gd name="T34" fmla="*/ 18 w 21"/>
                    <a:gd name="T35" fmla="*/ 17 h 20"/>
                    <a:gd name="T36" fmla="*/ 16 w 21"/>
                    <a:gd name="T37" fmla="*/ 18 h 20"/>
                    <a:gd name="T38" fmla="*/ 15 w 21"/>
                    <a:gd name="T39" fmla="*/ 20 h 20"/>
                    <a:gd name="T40" fmla="*/ 10 w 21"/>
                    <a:gd name="T41" fmla="*/ 20 h 20"/>
                    <a:gd name="T42" fmla="*/ 9 w 21"/>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0">
                      <a:moveTo>
                        <a:pt x="9" y="20"/>
                      </a:moveTo>
                      <a:lnTo>
                        <a:pt x="4" y="18"/>
                      </a:lnTo>
                      <a:lnTo>
                        <a:pt x="1" y="15"/>
                      </a:lnTo>
                      <a:lnTo>
                        <a:pt x="0" y="12"/>
                      </a:lnTo>
                      <a:lnTo>
                        <a:pt x="0" y="9"/>
                      </a:lnTo>
                      <a:lnTo>
                        <a:pt x="1" y="6"/>
                      </a:lnTo>
                      <a:lnTo>
                        <a:pt x="3" y="3"/>
                      </a:lnTo>
                      <a:lnTo>
                        <a:pt x="4" y="1"/>
                      </a:lnTo>
                      <a:lnTo>
                        <a:pt x="6" y="0"/>
                      </a:lnTo>
                      <a:lnTo>
                        <a:pt x="7" y="0"/>
                      </a:lnTo>
                      <a:lnTo>
                        <a:pt x="12" y="0"/>
                      </a:lnTo>
                      <a:lnTo>
                        <a:pt x="15" y="0"/>
                      </a:lnTo>
                      <a:lnTo>
                        <a:pt x="18" y="3"/>
                      </a:lnTo>
                      <a:lnTo>
                        <a:pt x="21" y="6"/>
                      </a:lnTo>
                      <a:lnTo>
                        <a:pt x="21" y="9"/>
                      </a:lnTo>
                      <a:lnTo>
                        <a:pt x="21" y="11"/>
                      </a:lnTo>
                      <a:lnTo>
                        <a:pt x="19" y="14"/>
                      </a:lnTo>
                      <a:lnTo>
                        <a:pt x="18" y="17"/>
                      </a:lnTo>
                      <a:lnTo>
                        <a:pt x="16" y="18"/>
                      </a:lnTo>
                      <a:lnTo>
                        <a:pt x="15" y="20"/>
                      </a:lnTo>
                      <a:lnTo>
                        <a:pt x="10" y="20"/>
                      </a:lnTo>
                      <a:lnTo>
                        <a:pt x="9" y="2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9" name="Freeform 688"/>
                <p:cNvSpPr>
                  <a:spLocks/>
                </p:cNvSpPr>
                <p:nvPr/>
              </p:nvSpPr>
              <p:spPr bwMode="auto">
                <a:xfrm>
                  <a:off x="5808663" y="1341438"/>
                  <a:ext cx="6350" cy="9525"/>
                </a:xfrm>
                <a:custGeom>
                  <a:avLst/>
                  <a:gdLst>
                    <a:gd name="T0" fmla="*/ 1 w 4"/>
                    <a:gd name="T1" fmla="*/ 6 h 6"/>
                    <a:gd name="T2" fmla="*/ 0 w 4"/>
                    <a:gd name="T3" fmla="*/ 6 h 6"/>
                    <a:gd name="T4" fmla="*/ 0 w 4"/>
                    <a:gd name="T5" fmla="*/ 4 h 6"/>
                    <a:gd name="T6" fmla="*/ 0 w 4"/>
                    <a:gd name="T7" fmla="*/ 3 h 6"/>
                    <a:gd name="T8" fmla="*/ 0 w 4"/>
                    <a:gd name="T9" fmla="*/ 1 h 6"/>
                    <a:gd name="T10" fmla="*/ 1 w 4"/>
                    <a:gd name="T11" fmla="*/ 0 h 6"/>
                    <a:gd name="T12" fmla="*/ 3 w 4"/>
                    <a:gd name="T13" fmla="*/ 1 h 6"/>
                    <a:gd name="T14" fmla="*/ 4 w 4"/>
                    <a:gd name="T15" fmla="*/ 1 h 6"/>
                    <a:gd name="T16" fmla="*/ 1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1" y="6"/>
                      </a:moveTo>
                      <a:lnTo>
                        <a:pt x="0" y="6"/>
                      </a:lnTo>
                      <a:lnTo>
                        <a:pt x="0" y="4"/>
                      </a:lnTo>
                      <a:lnTo>
                        <a:pt x="0" y="3"/>
                      </a:lnTo>
                      <a:lnTo>
                        <a:pt x="0" y="1"/>
                      </a:lnTo>
                      <a:lnTo>
                        <a:pt x="1" y="0"/>
                      </a:lnTo>
                      <a:lnTo>
                        <a:pt x="3" y="1"/>
                      </a:lnTo>
                      <a:lnTo>
                        <a:pt x="4" y="1"/>
                      </a:lnTo>
                      <a:lnTo>
                        <a:pt x="1"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0" name="Freeform 689"/>
                <p:cNvSpPr>
                  <a:spLocks/>
                </p:cNvSpPr>
                <p:nvPr/>
              </p:nvSpPr>
              <p:spPr bwMode="auto">
                <a:xfrm>
                  <a:off x="6091238" y="1471613"/>
                  <a:ext cx="17463" cy="6350"/>
                </a:xfrm>
                <a:custGeom>
                  <a:avLst/>
                  <a:gdLst>
                    <a:gd name="T0" fmla="*/ 2 w 11"/>
                    <a:gd name="T1" fmla="*/ 4 h 4"/>
                    <a:gd name="T2" fmla="*/ 0 w 11"/>
                    <a:gd name="T3" fmla="*/ 4 h 4"/>
                    <a:gd name="T4" fmla="*/ 0 w 11"/>
                    <a:gd name="T5" fmla="*/ 3 h 4"/>
                    <a:gd name="T6" fmla="*/ 0 w 11"/>
                    <a:gd name="T7" fmla="*/ 1 h 4"/>
                    <a:gd name="T8" fmla="*/ 0 w 11"/>
                    <a:gd name="T9" fmla="*/ 0 h 4"/>
                    <a:gd name="T10" fmla="*/ 2 w 11"/>
                    <a:gd name="T11" fmla="*/ 0 h 4"/>
                    <a:gd name="T12" fmla="*/ 3 w 11"/>
                    <a:gd name="T13" fmla="*/ 0 h 4"/>
                    <a:gd name="T14" fmla="*/ 5 w 11"/>
                    <a:gd name="T15" fmla="*/ 0 h 4"/>
                    <a:gd name="T16" fmla="*/ 8 w 11"/>
                    <a:gd name="T17" fmla="*/ 0 h 4"/>
                    <a:gd name="T18" fmla="*/ 9 w 11"/>
                    <a:gd name="T19" fmla="*/ 1 h 4"/>
                    <a:gd name="T20" fmla="*/ 11 w 11"/>
                    <a:gd name="T21" fmla="*/ 1 h 4"/>
                    <a:gd name="T22" fmla="*/ 11 w 11"/>
                    <a:gd name="T23" fmla="*/ 3 h 4"/>
                    <a:gd name="T24" fmla="*/ 11 w 11"/>
                    <a:gd name="T25" fmla="*/ 4 h 4"/>
                    <a:gd name="T26" fmla="*/ 8 w 11"/>
                    <a:gd name="T27" fmla="*/ 3 h 4"/>
                    <a:gd name="T28" fmla="*/ 5 w 11"/>
                    <a:gd name="T29" fmla="*/ 3 h 4"/>
                    <a:gd name="T30" fmla="*/ 2 w 11"/>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4">
                      <a:moveTo>
                        <a:pt x="2" y="4"/>
                      </a:moveTo>
                      <a:lnTo>
                        <a:pt x="0" y="4"/>
                      </a:lnTo>
                      <a:lnTo>
                        <a:pt x="0" y="3"/>
                      </a:lnTo>
                      <a:lnTo>
                        <a:pt x="0" y="1"/>
                      </a:lnTo>
                      <a:lnTo>
                        <a:pt x="0" y="0"/>
                      </a:lnTo>
                      <a:lnTo>
                        <a:pt x="2" y="0"/>
                      </a:lnTo>
                      <a:lnTo>
                        <a:pt x="3" y="0"/>
                      </a:lnTo>
                      <a:lnTo>
                        <a:pt x="5" y="0"/>
                      </a:lnTo>
                      <a:lnTo>
                        <a:pt x="8" y="0"/>
                      </a:lnTo>
                      <a:lnTo>
                        <a:pt x="9" y="1"/>
                      </a:lnTo>
                      <a:lnTo>
                        <a:pt x="11" y="1"/>
                      </a:lnTo>
                      <a:lnTo>
                        <a:pt x="11" y="3"/>
                      </a:lnTo>
                      <a:lnTo>
                        <a:pt x="11" y="4"/>
                      </a:lnTo>
                      <a:lnTo>
                        <a:pt x="8" y="3"/>
                      </a:lnTo>
                      <a:lnTo>
                        <a:pt x="5" y="3"/>
                      </a:lnTo>
                      <a:lnTo>
                        <a:pt x="2" y="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1" name="Freeform 690"/>
                <p:cNvSpPr>
                  <a:spLocks/>
                </p:cNvSpPr>
                <p:nvPr/>
              </p:nvSpPr>
              <p:spPr bwMode="auto">
                <a:xfrm>
                  <a:off x="7407275" y="1139825"/>
                  <a:ext cx="1160463" cy="4948238"/>
                </a:xfrm>
                <a:custGeom>
                  <a:avLst/>
                  <a:gdLst>
                    <a:gd name="T0" fmla="*/ 192 w 731"/>
                    <a:gd name="T1" fmla="*/ 38 h 3117"/>
                    <a:gd name="T2" fmla="*/ 151 w 731"/>
                    <a:gd name="T3" fmla="*/ 54 h 3117"/>
                    <a:gd name="T4" fmla="*/ 168 w 731"/>
                    <a:gd name="T5" fmla="*/ 77 h 3117"/>
                    <a:gd name="T6" fmla="*/ 195 w 731"/>
                    <a:gd name="T7" fmla="*/ 72 h 3117"/>
                    <a:gd name="T8" fmla="*/ 218 w 731"/>
                    <a:gd name="T9" fmla="*/ 95 h 3117"/>
                    <a:gd name="T10" fmla="*/ 213 w 731"/>
                    <a:gd name="T11" fmla="*/ 142 h 3117"/>
                    <a:gd name="T12" fmla="*/ 274 w 731"/>
                    <a:gd name="T13" fmla="*/ 156 h 3117"/>
                    <a:gd name="T14" fmla="*/ 278 w 731"/>
                    <a:gd name="T15" fmla="*/ 212 h 3117"/>
                    <a:gd name="T16" fmla="*/ 293 w 731"/>
                    <a:gd name="T17" fmla="*/ 252 h 3117"/>
                    <a:gd name="T18" fmla="*/ 281 w 731"/>
                    <a:gd name="T19" fmla="*/ 266 h 3117"/>
                    <a:gd name="T20" fmla="*/ 319 w 731"/>
                    <a:gd name="T21" fmla="*/ 293 h 3117"/>
                    <a:gd name="T22" fmla="*/ 352 w 731"/>
                    <a:gd name="T23" fmla="*/ 318 h 3117"/>
                    <a:gd name="T24" fmla="*/ 398 w 731"/>
                    <a:gd name="T25" fmla="*/ 337 h 3117"/>
                    <a:gd name="T26" fmla="*/ 428 w 731"/>
                    <a:gd name="T27" fmla="*/ 392 h 3117"/>
                    <a:gd name="T28" fmla="*/ 451 w 731"/>
                    <a:gd name="T29" fmla="*/ 425 h 3117"/>
                    <a:gd name="T30" fmla="*/ 481 w 731"/>
                    <a:gd name="T31" fmla="*/ 464 h 3117"/>
                    <a:gd name="T32" fmla="*/ 528 w 731"/>
                    <a:gd name="T33" fmla="*/ 499 h 3117"/>
                    <a:gd name="T34" fmla="*/ 552 w 731"/>
                    <a:gd name="T35" fmla="*/ 539 h 3117"/>
                    <a:gd name="T36" fmla="*/ 590 w 731"/>
                    <a:gd name="T37" fmla="*/ 561 h 3117"/>
                    <a:gd name="T38" fmla="*/ 643 w 731"/>
                    <a:gd name="T39" fmla="*/ 569 h 3117"/>
                    <a:gd name="T40" fmla="*/ 661 w 731"/>
                    <a:gd name="T41" fmla="*/ 593 h 3117"/>
                    <a:gd name="T42" fmla="*/ 696 w 731"/>
                    <a:gd name="T43" fmla="*/ 667 h 3117"/>
                    <a:gd name="T44" fmla="*/ 731 w 731"/>
                    <a:gd name="T45" fmla="*/ 719 h 3117"/>
                    <a:gd name="T46" fmla="*/ 118 w 731"/>
                    <a:gd name="T47" fmla="*/ 2165 h 3117"/>
                    <a:gd name="T48" fmla="*/ 265 w 731"/>
                    <a:gd name="T49" fmla="*/ 2277 h 3117"/>
                    <a:gd name="T50" fmla="*/ 336 w 731"/>
                    <a:gd name="T51" fmla="*/ 2357 h 3117"/>
                    <a:gd name="T52" fmla="*/ 386 w 731"/>
                    <a:gd name="T53" fmla="*/ 2530 h 3117"/>
                    <a:gd name="T54" fmla="*/ 399 w 731"/>
                    <a:gd name="T55" fmla="*/ 2792 h 3117"/>
                    <a:gd name="T56" fmla="*/ 498 w 731"/>
                    <a:gd name="T57" fmla="*/ 2963 h 3117"/>
                    <a:gd name="T58" fmla="*/ 462 w 731"/>
                    <a:gd name="T59" fmla="*/ 3061 h 3117"/>
                    <a:gd name="T60" fmla="*/ 380 w 731"/>
                    <a:gd name="T61" fmla="*/ 3117 h 3117"/>
                    <a:gd name="T62" fmla="*/ 362 w 731"/>
                    <a:gd name="T63" fmla="*/ 3105 h 3117"/>
                    <a:gd name="T64" fmla="*/ 369 w 731"/>
                    <a:gd name="T65" fmla="*/ 3056 h 3117"/>
                    <a:gd name="T66" fmla="*/ 396 w 731"/>
                    <a:gd name="T67" fmla="*/ 3013 h 3117"/>
                    <a:gd name="T68" fmla="*/ 405 w 731"/>
                    <a:gd name="T69" fmla="*/ 2941 h 3117"/>
                    <a:gd name="T70" fmla="*/ 386 w 731"/>
                    <a:gd name="T71" fmla="*/ 3028 h 3117"/>
                    <a:gd name="T72" fmla="*/ 359 w 731"/>
                    <a:gd name="T73" fmla="*/ 3025 h 3117"/>
                    <a:gd name="T74" fmla="*/ 345 w 731"/>
                    <a:gd name="T75" fmla="*/ 3022 h 3117"/>
                    <a:gd name="T76" fmla="*/ 330 w 731"/>
                    <a:gd name="T77" fmla="*/ 2993 h 3117"/>
                    <a:gd name="T78" fmla="*/ 348 w 731"/>
                    <a:gd name="T79" fmla="*/ 2955 h 3117"/>
                    <a:gd name="T80" fmla="*/ 362 w 731"/>
                    <a:gd name="T81" fmla="*/ 2925 h 3117"/>
                    <a:gd name="T82" fmla="*/ 327 w 731"/>
                    <a:gd name="T83" fmla="*/ 2955 h 3117"/>
                    <a:gd name="T84" fmla="*/ 312 w 731"/>
                    <a:gd name="T85" fmla="*/ 2932 h 3117"/>
                    <a:gd name="T86" fmla="*/ 343 w 731"/>
                    <a:gd name="T87" fmla="*/ 2891 h 3117"/>
                    <a:gd name="T88" fmla="*/ 325 w 731"/>
                    <a:gd name="T89" fmla="*/ 2902 h 3117"/>
                    <a:gd name="T90" fmla="*/ 303 w 731"/>
                    <a:gd name="T91" fmla="*/ 2872 h 3117"/>
                    <a:gd name="T92" fmla="*/ 334 w 731"/>
                    <a:gd name="T93" fmla="*/ 2838 h 3117"/>
                    <a:gd name="T94" fmla="*/ 352 w 731"/>
                    <a:gd name="T95" fmla="*/ 2841 h 3117"/>
                    <a:gd name="T96" fmla="*/ 362 w 731"/>
                    <a:gd name="T97" fmla="*/ 2805 h 3117"/>
                    <a:gd name="T98" fmla="*/ 368 w 731"/>
                    <a:gd name="T99" fmla="*/ 2778 h 3117"/>
                    <a:gd name="T100" fmla="*/ 336 w 731"/>
                    <a:gd name="T101" fmla="*/ 2740 h 3117"/>
                    <a:gd name="T102" fmla="*/ 324 w 731"/>
                    <a:gd name="T103" fmla="*/ 2714 h 3117"/>
                    <a:gd name="T104" fmla="*/ 322 w 731"/>
                    <a:gd name="T105" fmla="*/ 2681 h 3117"/>
                    <a:gd name="T106" fmla="*/ 330 w 731"/>
                    <a:gd name="T107" fmla="*/ 2642 h 3117"/>
                    <a:gd name="T108" fmla="*/ 337 w 731"/>
                    <a:gd name="T109" fmla="*/ 2623 h 3117"/>
                    <a:gd name="T110" fmla="*/ 340 w 731"/>
                    <a:gd name="T111" fmla="*/ 2595 h 3117"/>
                    <a:gd name="T112" fmla="*/ 292 w 731"/>
                    <a:gd name="T113" fmla="*/ 2516 h 3117"/>
                    <a:gd name="T114" fmla="*/ 303 w 731"/>
                    <a:gd name="T115" fmla="*/ 2354 h 3117"/>
                    <a:gd name="T116" fmla="*/ 280 w 731"/>
                    <a:gd name="T117" fmla="*/ 2442 h 3117"/>
                    <a:gd name="T118" fmla="*/ 262 w 731"/>
                    <a:gd name="T119" fmla="*/ 2487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1" h="3117">
                      <a:moveTo>
                        <a:pt x="169" y="0"/>
                      </a:moveTo>
                      <a:lnTo>
                        <a:pt x="171" y="1"/>
                      </a:lnTo>
                      <a:lnTo>
                        <a:pt x="175" y="4"/>
                      </a:lnTo>
                      <a:lnTo>
                        <a:pt x="180" y="12"/>
                      </a:lnTo>
                      <a:lnTo>
                        <a:pt x="177" y="19"/>
                      </a:lnTo>
                      <a:lnTo>
                        <a:pt x="175" y="19"/>
                      </a:lnTo>
                      <a:lnTo>
                        <a:pt x="174" y="21"/>
                      </a:lnTo>
                      <a:lnTo>
                        <a:pt x="174" y="24"/>
                      </a:lnTo>
                      <a:lnTo>
                        <a:pt x="178" y="24"/>
                      </a:lnTo>
                      <a:lnTo>
                        <a:pt x="181" y="22"/>
                      </a:lnTo>
                      <a:lnTo>
                        <a:pt x="181" y="24"/>
                      </a:lnTo>
                      <a:lnTo>
                        <a:pt x="181" y="25"/>
                      </a:lnTo>
                      <a:lnTo>
                        <a:pt x="184" y="27"/>
                      </a:lnTo>
                      <a:lnTo>
                        <a:pt x="186" y="27"/>
                      </a:lnTo>
                      <a:lnTo>
                        <a:pt x="187" y="30"/>
                      </a:lnTo>
                      <a:lnTo>
                        <a:pt x="190" y="34"/>
                      </a:lnTo>
                      <a:lnTo>
                        <a:pt x="192" y="38"/>
                      </a:lnTo>
                      <a:lnTo>
                        <a:pt x="192" y="41"/>
                      </a:lnTo>
                      <a:lnTo>
                        <a:pt x="190" y="44"/>
                      </a:lnTo>
                      <a:lnTo>
                        <a:pt x="189" y="45"/>
                      </a:lnTo>
                      <a:lnTo>
                        <a:pt x="187" y="50"/>
                      </a:lnTo>
                      <a:lnTo>
                        <a:pt x="187" y="51"/>
                      </a:lnTo>
                      <a:lnTo>
                        <a:pt x="186" y="53"/>
                      </a:lnTo>
                      <a:lnTo>
                        <a:pt x="183" y="54"/>
                      </a:lnTo>
                      <a:lnTo>
                        <a:pt x="181" y="54"/>
                      </a:lnTo>
                      <a:lnTo>
                        <a:pt x="177" y="54"/>
                      </a:lnTo>
                      <a:lnTo>
                        <a:pt x="171" y="54"/>
                      </a:lnTo>
                      <a:lnTo>
                        <a:pt x="169" y="56"/>
                      </a:lnTo>
                      <a:lnTo>
                        <a:pt x="165" y="57"/>
                      </a:lnTo>
                      <a:lnTo>
                        <a:pt x="160" y="57"/>
                      </a:lnTo>
                      <a:lnTo>
                        <a:pt x="157" y="56"/>
                      </a:lnTo>
                      <a:lnTo>
                        <a:pt x="154" y="53"/>
                      </a:lnTo>
                      <a:lnTo>
                        <a:pt x="153" y="53"/>
                      </a:lnTo>
                      <a:lnTo>
                        <a:pt x="151" y="54"/>
                      </a:lnTo>
                      <a:lnTo>
                        <a:pt x="145" y="59"/>
                      </a:lnTo>
                      <a:lnTo>
                        <a:pt x="144" y="60"/>
                      </a:lnTo>
                      <a:lnTo>
                        <a:pt x="142" y="66"/>
                      </a:lnTo>
                      <a:lnTo>
                        <a:pt x="139" y="71"/>
                      </a:lnTo>
                      <a:lnTo>
                        <a:pt x="137" y="71"/>
                      </a:lnTo>
                      <a:lnTo>
                        <a:pt x="136" y="72"/>
                      </a:lnTo>
                      <a:lnTo>
                        <a:pt x="137" y="75"/>
                      </a:lnTo>
                      <a:lnTo>
                        <a:pt x="139" y="75"/>
                      </a:lnTo>
                      <a:lnTo>
                        <a:pt x="142" y="74"/>
                      </a:lnTo>
                      <a:lnTo>
                        <a:pt x="144" y="74"/>
                      </a:lnTo>
                      <a:lnTo>
                        <a:pt x="150" y="78"/>
                      </a:lnTo>
                      <a:lnTo>
                        <a:pt x="153" y="83"/>
                      </a:lnTo>
                      <a:lnTo>
                        <a:pt x="159" y="83"/>
                      </a:lnTo>
                      <a:lnTo>
                        <a:pt x="162" y="83"/>
                      </a:lnTo>
                      <a:lnTo>
                        <a:pt x="165" y="81"/>
                      </a:lnTo>
                      <a:lnTo>
                        <a:pt x="166" y="80"/>
                      </a:lnTo>
                      <a:lnTo>
                        <a:pt x="168" y="77"/>
                      </a:lnTo>
                      <a:lnTo>
                        <a:pt x="169" y="75"/>
                      </a:lnTo>
                      <a:lnTo>
                        <a:pt x="172" y="72"/>
                      </a:lnTo>
                      <a:lnTo>
                        <a:pt x="174" y="72"/>
                      </a:lnTo>
                      <a:lnTo>
                        <a:pt x="178" y="72"/>
                      </a:lnTo>
                      <a:lnTo>
                        <a:pt x="180" y="71"/>
                      </a:lnTo>
                      <a:lnTo>
                        <a:pt x="183" y="69"/>
                      </a:lnTo>
                      <a:lnTo>
                        <a:pt x="184" y="69"/>
                      </a:lnTo>
                      <a:lnTo>
                        <a:pt x="189" y="71"/>
                      </a:lnTo>
                      <a:lnTo>
                        <a:pt x="189" y="72"/>
                      </a:lnTo>
                      <a:lnTo>
                        <a:pt x="187" y="77"/>
                      </a:lnTo>
                      <a:lnTo>
                        <a:pt x="187" y="78"/>
                      </a:lnTo>
                      <a:lnTo>
                        <a:pt x="189" y="78"/>
                      </a:lnTo>
                      <a:lnTo>
                        <a:pt x="190" y="77"/>
                      </a:lnTo>
                      <a:lnTo>
                        <a:pt x="192" y="77"/>
                      </a:lnTo>
                      <a:lnTo>
                        <a:pt x="192" y="75"/>
                      </a:lnTo>
                      <a:lnTo>
                        <a:pt x="193" y="74"/>
                      </a:lnTo>
                      <a:lnTo>
                        <a:pt x="195" y="72"/>
                      </a:lnTo>
                      <a:lnTo>
                        <a:pt x="195" y="63"/>
                      </a:lnTo>
                      <a:lnTo>
                        <a:pt x="197" y="62"/>
                      </a:lnTo>
                      <a:lnTo>
                        <a:pt x="204" y="62"/>
                      </a:lnTo>
                      <a:lnTo>
                        <a:pt x="204" y="63"/>
                      </a:lnTo>
                      <a:lnTo>
                        <a:pt x="203" y="66"/>
                      </a:lnTo>
                      <a:lnTo>
                        <a:pt x="203" y="68"/>
                      </a:lnTo>
                      <a:lnTo>
                        <a:pt x="204" y="69"/>
                      </a:lnTo>
                      <a:lnTo>
                        <a:pt x="206" y="68"/>
                      </a:lnTo>
                      <a:lnTo>
                        <a:pt x="207" y="68"/>
                      </a:lnTo>
                      <a:lnTo>
                        <a:pt x="209" y="65"/>
                      </a:lnTo>
                      <a:lnTo>
                        <a:pt x="209" y="62"/>
                      </a:lnTo>
                      <a:lnTo>
                        <a:pt x="212" y="60"/>
                      </a:lnTo>
                      <a:lnTo>
                        <a:pt x="213" y="62"/>
                      </a:lnTo>
                      <a:lnTo>
                        <a:pt x="215" y="66"/>
                      </a:lnTo>
                      <a:lnTo>
                        <a:pt x="218" y="78"/>
                      </a:lnTo>
                      <a:lnTo>
                        <a:pt x="219" y="92"/>
                      </a:lnTo>
                      <a:lnTo>
                        <a:pt x="218" y="95"/>
                      </a:lnTo>
                      <a:lnTo>
                        <a:pt x="218" y="98"/>
                      </a:lnTo>
                      <a:lnTo>
                        <a:pt x="215" y="100"/>
                      </a:lnTo>
                      <a:lnTo>
                        <a:pt x="212" y="101"/>
                      </a:lnTo>
                      <a:lnTo>
                        <a:pt x="204" y="107"/>
                      </a:lnTo>
                      <a:lnTo>
                        <a:pt x="201" y="112"/>
                      </a:lnTo>
                      <a:lnTo>
                        <a:pt x="200" y="118"/>
                      </a:lnTo>
                      <a:lnTo>
                        <a:pt x="201" y="122"/>
                      </a:lnTo>
                      <a:lnTo>
                        <a:pt x="203" y="122"/>
                      </a:lnTo>
                      <a:lnTo>
                        <a:pt x="206" y="124"/>
                      </a:lnTo>
                      <a:lnTo>
                        <a:pt x="210" y="127"/>
                      </a:lnTo>
                      <a:lnTo>
                        <a:pt x="212" y="131"/>
                      </a:lnTo>
                      <a:lnTo>
                        <a:pt x="212" y="134"/>
                      </a:lnTo>
                      <a:lnTo>
                        <a:pt x="212" y="136"/>
                      </a:lnTo>
                      <a:lnTo>
                        <a:pt x="209" y="137"/>
                      </a:lnTo>
                      <a:lnTo>
                        <a:pt x="210" y="140"/>
                      </a:lnTo>
                      <a:lnTo>
                        <a:pt x="212" y="142"/>
                      </a:lnTo>
                      <a:lnTo>
                        <a:pt x="213" y="142"/>
                      </a:lnTo>
                      <a:lnTo>
                        <a:pt x="218" y="142"/>
                      </a:lnTo>
                      <a:lnTo>
                        <a:pt x="224" y="140"/>
                      </a:lnTo>
                      <a:lnTo>
                        <a:pt x="227" y="139"/>
                      </a:lnTo>
                      <a:lnTo>
                        <a:pt x="230" y="137"/>
                      </a:lnTo>
                      <a:lnTo>
                        <a:pt x="231" y="136"/>
                      </a:lnTo>
                      <a:lnTo>
                        <a:pt x="233" y="136"/>
                      </a:lnTo>
                      <a:lnTo>
                        <a:pt x="233" y="134"/>
                      </a:lnTo>
                      <a:lnTo>
                        <a:pt x="236" y="136"/>
                      </a:lnTo>
                      <a:lnTo>
                        <a:pt x="242" y="139"/>
                      </a:lnTo>
                      <a:lnTo>
                        <a:pt x="243" y="139"/>
                      </a:lnTo>
                      <a:lnTo>
                        <a:pt x="251" y="148"/>
                      </a:lnTo>
                      <a:lnTo>
                        <a:pt x="254" y="150"/>
                      </a:lnTo>
                      <a:lnTo>
                        <a:pt x="257" y="151"/>
                      </a:lnTo>
                      <a:lnTo>
                        <a:pt x="260" y="153"/>
                      </a:lnTo>
                      <a:lnTo>
                        <a:pt x="263" y="153"/>
                      </a:lnTo>
                      <a:lnTo>
                        <a:pt x="268" y="153"/>
                      </a:lnTo>
                      <a:lnTo>
                        <a:pt x="274" y="156"/>
                      </a:lnTo>
                      <a:lnTo>
                        <a:pt x="275" y="160"/>
                      </a:lnTo>
                      <a:lnTo>
                        <a:pt x="277" y="163"/>
                      </a:lnTo>
                      <a:lnTo>
                        <a:pt x="284" y="174"/>
                      </a:lnTo>
                      <a:lnTo>
                        <a:pt x="286" y="175"/>
                      </a:lnTo>
                      <a:lnTo>
                        <a:pt x="293" y="180"/>
                      </a:lnTo>
                      <a:lnTo>
                        <a:pt x="298" y="186"/>
                      </a:lnTo>
                      <a:lnTo>
                        <a:pt x="304" y="196"/>
                      </a:lnTo>
                      <a:lnTo>
                        <a:pt x="304" y="200"/>
                      </a:lnTo>
                      <a:lnTo>
                        <a:pt x="303" y="206"/>
                      </a:lnTo>
                      <a:lnTo>
                        <a:pt x="301" y="206"/>
                      </a:lnTo>
                      <a:lnTo>
                        <a:pt x="299" y="204"/>
                      </a:lnTo>
                      <a:lnTo>
                        <a:pt x="298" y="204"/>
                      </a:lnTo>
                      <a:lnTo>
                        <a:pt x="296" y="204"/>
                      </a:lnTo>
                      <a:lnTo>
                        <a:pt x="287" y="209"/>
                      </a:lnTo>
                      <a:lnTo>
                        <a:pt x="286" y="210"/>
                      </a:lnTo>
                      <a:lnTo>
                        <a:pt x="278" y="210"/>
                      </a:lnTo>
                      <a:lnTo>
                        <a:pt x="278" y="212"/>
                      </a:lnTo>
                      <a:lnTo>
                        <a:pt x="274" y="216"/>
                      </a:lnTo>
                      <a:lnTo>
                        <a:pt x="272" y="222"/>
                      </a:lnTo>
                      <a:lnTo>
                        <a:pt x="272" y="224"/>
                      </a:lnTo>
                      <a:lnTo>
                        <a:pt x="274" y="225"/>
                      </a:lnTo>
                      <a:lnTo>
                        <a:pt x="275" y="225"/>
                      </a:lnTo>
                      <a:lnTo>
                        <a:pt x="277" y="225"/>
                      </a:lnTo>
                      <a:lnTo>
                        <a:pt x="278" y="231"/>
                      </a:lnTo>
                      <a:lnTo>
                        <a:pt x="280" y="234"/>
                      </a:lnTo>
                      <a:lnTo>
                        <a:pt x="281" y="234"/>
                      </a:lnTo>
                      <a:lnTo>
                        <a:pt x="283" y="236"/>
                      </a:lnTo>
                      <a:lnTo>
                        <a:pt x="286" y="240"/>
                      </a:lnTo>
                      <a:lnTo>
                        <a:pt x="284" y="240"/>
                      </a:lnTo>
                      <a:lnTo>
                        <a:pt x="284" y="242"/>
                      </a:lnTo>
                      <a:lnTo>
                        <a:pt x="286" y="243"/>
                      </a:lnTo>
                      <a:lnTo>
                        <a:pt x="287" y="245"/>
                      </a:lnTo>
                      <a:lnTo>
                        <a:pt x="292" y="249"/>
                      </a:lnTo>
                      <a:lnTo>
                        <a:pt x="293" y="252"/>
                      </a:lnTo>
                      <a:lnTo>
                        <a:pt x="295" y="254"/>
                      </a:lnTo>
                      <a:lnTo>
                        <a:pt x="298" y="254"/>
                      </a:lnTo>
                      <a:lnTo>
                        <a:pt x="299" y="256"/>
                      </a:lnTo>
                      <a:lnTo>
                        <a:pt x="298" y="256"/>
                      </a:lnTo>
                      <a:lnTo>
                        <a:pt x="296" y="256"/>
                      </a:lnTo>
                      <a:lnTo>
                        <a:pt x="293" y="257"/>
                      </a:lnTo>
                      <a:lnTo>
                        <a:pt x="293" y="259"/>
                      </a:lnTo>
                      <a:lnTo>
                        <a:pt x="293" y="260"/>
                      </a:lnTo>
                      <a:lnTo>
                        <a:pt x="292" y="262"/>
                      </a:lnTo>
                      <a:lnTo>
                        <a:pt x="289" y="262"/>
                      </a:lnTo>
                      <a:lnTo>
                        <a:pt x="287" y="260"/>
                      </a:lnTo>
                      <a:lnTo>
                        <a:pt x="281" y="259"/>
                      </a:lnTo>
                      <a:lnTo>
                        <a:pt x="280" y="259"/>
                      </a:lnTo>
                      <a:lnTo>
                        <a:pt x="278" y="260"/>
                      </a:lnTo>
                      <a:lnTo>
                        <a:pt x="278" y="265"/>
                      </a:lnTo>
                      <a:lnTo>
                        <a:pt x="278" y="266"/>
                      </a:lnTo>
                      <a:lnTo>
                        <a:pt x="281" y="266"/>
                      </a:lnTo>
                      <a:lnTo>
                        <a:pt x="284" y="268"/>
                      </a:lnTo>
                      <a:lnTo>
                        <a:pt x="289" y="272"/>
                      </a:lnTo>
                      <a:lnTo>
                        <a:pt x="292" y="274"/>
                      </a:lnTo>
                      <a:lnTo>
                        <a:pt x="293" y="275"/>
                      </a:lnTo>
                      <a:lnTo>
                        <a:pt x="298" y="281"/>
                      </a:lnTo>
                      <a:lnTo>
                        <a:pt x="301" y="287"/>
                      </a:lnTo>
                      <a:lnTo>
                        <a:pt x="303" y="289"/>
                      </a:lnTo>
                      <a:lnTo>
                        <a:pt x="304" y="295"/>
                      </a:lnTo>
                      <a:lnTo>
                        <a:pt x="306" y="295"/>
                      </a:lnTo>
                      <a:lnTo>
                        <a:pt x="307" y="293"/>
                      </a:lnTo>
                      <a:lnTo>
                        <a:pt x="309" y="290"/>
                      </a:lnTo>
                      <a:lnTo>
                        <a:pt x="310" y="289"/>
                      </a:lnTo>
                      <a:lnTo>
                        <a:pt x="315" y="290"/>
                      </a:lnTo>
                      <a:lnTo>
                        <a:pt x="315" y="292"/>
                      </a:lnTo>
                      <a:lnTo>
                        <a:pt x="313" y="292"/>
                      </a:lnTo>
                      <a:lnTo>
                        <a:pt x="315" y="295"/>
                      </a:lnTo>
                      <a:lnTo>
                        <a:pt x="319" y="293"/>
                      </a:lnTo>
                      <a:lnTo>
                        <a:pt x="324" y="293"/>
                      </a:lnTo>
                      <a:lnTo>
                        <a:pt x="327" y="295"/>
                      </a:lnTo>
                      <a:lnTo>
                        <a:pt x="327" y="296"/>
                      </a:lnTo>
                      <a:lnTo>
                        <a:pt x="330" y="296"/>
                      </a:lnTo>
                      <a:lnTo>
                        <a:pt x="333" y="296"/>
                      </a:lnTo>
                      <a:lnTo>
                        <a:pt x="334" y="295"/>
                      </a:lnTo>
                      <a:lnTo>
                        <a:pt x="336" y="295"/>
                      </a:lnTo>
                      <a:lnTo>
                        <a:pt x="339" y="296"/>
                      </a:lnTo>
                      <a:lnTo>
                        <a:pt x="342" y="298"/>
                      </a:lnTo>
                      <a:lnTo>
                        <a:pt x="343" y="299"/>
                      </a:lnTo>
                      <a:lnTo>
                        <a:pt x="352" y="305"/>
                      </a:lnTo>
                      <a:lnTo>
                        <a:pt x="354" y="309"/>
                      </a:lnTo>
                      <a:lnTo>
                        <a:pt x="356" y="309"/>
                      </a:lnTo>
                      <a:lnTo>
                        <a:pt x="354" y="312"/>
                      </a:lnTo>
                      <a:lnTo>
                        <a:pt x="349" y="315"/>
                      </a:lnTo>
                      <a:lnTo>
                        <a:pt x="349" y="316"/>
                      </a:lnTo>
                      <a:lnTo>
                        <a:pt x="352" y="318"/>
                      </a:lnTo>
                      <a:lnTo>
                        <a:pt x="354" y="319"/>
                      </a:lnTo>
                      <a:lnTo>
                        <a:pt x="357" y="322"/>
                      </a:lnTo>
                      <a:lnTo>
                        <a:pt x="360" y="325"/>
                      </a:lnTo>
                      <a:lnTo>
                        <a:pt x="363" y="325"/>
                      </a:lnTo>
                      <a:lnTo>
                        <a:pt x="380" y="322"/>
                      </a:lnTo>
                      <a:lnTo>
                        <a:pt x="380" y="327"/>
                      </a:lnTo>
                      <a:lnTo>
                        <a:pt x="381" y="327"/>
                      </a:lnTo>
                      <a:lnTo>
                        <a:pt x="384" y="328"/>
                      </a:lnTo>
                      <a:lnTo>
                        <a:pt x="386" y="328"/>
                      </a:lnTo>
                      <a:lnTo>
                        <a:pt x="389" y="328"/>
                      </a:lnTo>
                      <a:lnTo>
                        <a:pt x="389" y="330"/>
                      </a:lnTo>
                      <a:lnTo>
                        <a:pt x="390" y="333"/>
                      </a:lnTo>
                      <a:lnTo>
                        <a:pt x="392" y="334"/>
                      </a:lnTo>
                      <a:lnTo>
                        <a:pt x="393" y="334"/>
                      </a:lnTo>
                      <a:lnTo>
                        <a:pt x="395" y="334"/>
                      </a:lnTo>
                      <a:lnTo>
                        <a:pt x="398" y="334"/>
                      </a:lnTo>
                      <a:lnTo>
                        <a:pt x="398" y="337"/>
                      </a:lnTo>
                      <a:lnTo>
                        <a:pt x="398" y="339"/>
                      </a:lnTo>
                      <a:lnTo>
                        <a:pt x="398" y="340"/>
                      </a:lnTo>
                      <a:lnTo>
                        <a:pt x="402" y="342"/>
                      </a:lnTo>
                      <a:lnTo>
                        <a:pt x="409" y="348"/>
                      </a:lnTo>
                      <a:lnTo>
                        <a:pt x="412" y="354"/>
                      </a:lnTo>
                      <a:lnTo>
                        <a:pt x="413" y="363"/>
                      </a:lnTo>
                      <a:lnTo>
                        <a:pt x="415" y="365"/>
                      </a:lnTo>
                      <a:lnTo>
                        <a:pt x="418" y="368"/>
                      </a:lnTo>
                      <a:lnTo>
                        <a:pt x="419" y="372"/>
                      </a:lnTo>
                      <a:lnTo>
                        <a:pt x="422" y="372"/>
                      </a:lnTo>
                      <a:lnTo>
                        <a:pt x="425" y="372"/>
                      </a:lnTo>
                      <a:lnTo>
                        <a:pt x="425" y="371"/>
                      </a:lnTo>
                      <a:lnTo>
                        <a:pt x="427" y="372"/>
                      </a:lnTo>
                      <a:lnTo>
                        <a:pt x="428" y="375"/>
                      </a:lnTo>
                      <a:lnTo>
                        <a:pt x="430" y="377"/>
                      </a:lnTo>
                      <a:lnTo>
                        <a:pt x="430" y="389"/>
                      </a:lnTo>
                      <a:lnTo>
                        <a:pt x="428" y="392"/>
                      </a:lnTo>
                      <a:lnTo>
                        <a:pt x="425" y="393"/>
                      </a:lnTo>
                      <a:lnTo>
                        <a:pt x="425" y="395"/>
                      </a:lnTo>
                      <a:lnTo>
                        <a:pt x="425" y="396"/>
                      </a:lnTo>
                      <a:lnTo>
                        <a:pt x="427" y="398"/>
                      </a:lnTo>
                      <a:lnTo>
                        <a:pt x="428" y="399"/>
                      </a:lnTo>
                      <a:lnTo>
                        <a:pt x="430" y="399"/>
                      </a:lnTo>
                      <a:lnTo>
                        <a:pt x="436" y="399"/>
                      </a:lnTo>
                      <a:lnTo>
                        <a:pt x="437" y="398"/>
                      </a:lnTo>
                      <a:lnTo>
                        <a:pt x="440" y="398"/>
                      </a:lnTo>
                      <a:lnTo>
                        <a:pt x="443" y="401"/>
                      </a:lnTo>
                      <a:lnTo>
                        <a:pt x="445" y="402"/>
                      </a:lnTo>
                      <a:lnTo>
                        <a:pt x="445" y="404"/>
                      </a:lnTo>
                      <a:lnTo>
                        <a:pt x="445" y="405"/>
                      </a:lnTo>
                      <a:lnTo>
                        <a:pt x="449" y="411"/>
                      </a:lnTo>
                      <a:lnTo>
                        <a:pt x="451" y="418"/>
                      </a:lnTo>
                      <a:lnTo>
                        <a:pt x="452" y="421"/>
                      </a:lnTo>
                      <a:lnTo>
                        <a:pt x="451" y="425"/>
                      </a:lnTo>
                      <a:lnTo>
                        <a:pt x="449" y="431"/>
                      </a:lnTo>
                      <a:lnTo>
                        <a:pt x="451" y="436"/>
                      </a:lnTo>
                      <a:lnTo>
                        <a:pt x="454" y="437"/>
                      </a:lnTo>
                      <a:lnTo>
                        <a:pt x="457" y="439"/>
                      </a:lnTo>
                      <a:lnTo>
                        <a:pt x="460" y="442"/>
                      </a:lnTo>
                      <a:lnTo>
                        <a:pt x="462" y="445"/>
                      </a:lnTo>
                      <a:lnTo>
                        <a:pt x="463" y="446"/>
                      </a:lnTo>
                      <a:lnTo>
                        <a:pt x="465" y="448"/>
                      </a:lnTo>
                      <a:lnTo>
                        <a:pt x="466" y="448"/>
                      </a:lnTo>
                      <a:lnTo>
                        <a:pt x="474" y="448"/>
                      </a:lnTo>
                      <a:lnTo>
                        <a:pt x="474" y="449"/>
                      </a:lnTo>
                      <a:lnTo>
                        <a:pt x="472" y="451"/>
                      </a:lnTo>
                      <a:lnTo>
                        <a:pt x="472" y="454"/>
                      </a:lnTo>
                      <a:lnTo>
                        <a:pt x="472" y="457"/>
                      </a:lnTo>
                      <a:lnTo>
                        <a:pt x="472" y="458"/>
                      </a:lnTo>
                      <a:lnTo>
                        <a:pt x="480" y="464"/>
                      </a:lnTo>
                      <a:lnTo>
                        <a:pt x="481" y="464"/>
                      </a:lnTo>
                      <a:lnTo>
                        <a:pt x="486" y="464"/>
                      </a:lnTo>
                      <a:lnTo>
                        <a:pt x="487" y="463"/>
                      </a:lnTo>
                      <a:lnTo>
                        <a:pt x="495" y="469"/>
                      </a:lnTo>
                      <a:lnTo>
                        <a:pt x="495" y="471"/>
                      </a:lnTo>
                      <a:lnTo>
                        <a:pt x="501" y="472"/>
                      </a:lnTo>
                      <a:lnTo>
                        <a:pt x="505" y="475"/>
                      </a:lnTo>
                      <a:lnTo>
                        <a:pt x="508" y="477"/>
                      </a:lnTo>
                      <a:lnTo>
                        <a:pt x="510" y="480"/>
                      </a:lnTo>
                      <a:lnTo>
                        <a:pt x="513" y="481"/>
                      </a:lnTo>
                      <a:lnTo>
                        <a:pt x="515" y="483"/>
                      </a:lnTo>
                      <a:lnTo>
                        <a:pt x="516" y="484"/>
                      </a:lnTo>
                      <a:lnTo>
                        <a:pt x="521" y="489"/>
                      </a:lnTo>
                      <a:lnTo>
                        <a:pt x="522" y="490"/>
                      </a:lnTo>
                      <a:lnTo>
                        <a:pt x="522" y="492"/>
                      </a:lnTo>
                      <a:lnTo>
                        <a:pt x="522" y="493"/>
                      </a:lnTo>
                      <a:lnTo>
                        <a:pt x="527" y="498"/>
                      </a:lnTo>
                      <a:lnTo>
                        <a:pt x="528" y="499"/>
                      </a:lnTo>
                      <a:lnTo>
                        <a:pt x="531" y="499"/>
                      </a:lnTo>
                      <a:lnTo>
                        <a:pt x="533" y="501"/>
                      </a:lnTo>
                      <a:lnTo>
                        <a:pt x="536" y="498"/>
                      </a:lnTo>
                      <a:lnTo>
                        <a:pt x="536" y="499"/>
                      </a:lnTo>
                      <a:lnTo>
                        <a:pt x="537" y="502"/>
                      </a:lnTo>
                      <a:lnTo>
                        <a:pt x="537" y="504"/>
                      </a:lnTo>
                      <a:lnTo>
                        <a:pt x="537" y="507"/>
                      </a:lnTo>
                      <a:lnTo>
                        <a:pt x="539" y="517"/>
                      </a:lnTo>
                      <a:lnTo>
                        <a:pt x="540" y="519"/>
                      </a:lnTo>
                      <a:lnTo>
                        <a:pt x="543" y="520"/>
                      </a:lnTo>
                      <a:lnTo>
                        <a:pt x="545" y="522"/>
                      </a:lnTo>
                      <a:lnTo>
                        <a:pt x="545" y="525"/>
                      </a:lnTo>
                      <a:lnTo>
                        <a:pt x="543" y="527"/>
                      </a:lnTo>
                      <a:lnTo>
                        <a:pt x="545" y="530"/>
                      </a:lnTo>
                      <a:lnTo>
                        <a:pt x="545" y="531"/>
                      </a:lnTo>
                      <a:lnTo>
                        <a:pt x="548" y="534"/>
                      </a:lnTo>
                      <a:lnTo>
                        <a:pt x="552" y="539"/>
                      </a:lnTo>
                      <a:lnTo>
                        <a:pt x="552" y="540"/>
                      </a:lnTo>
                      <a:lnTo>
                        <a:pt x="552" y="543"/>
                      </a:lnTo>
                      <a:lnTo>
                        <a:pt x="552" y="545"/>
                      </a:lnTo>
                      <a:lnTo>
                        <a:pt x="560" y="551"/>
                      </a:lnTo>
                      <a:lnTo>
                        <a:pt x="560" y="552"/>
                      </a:lnTo>
                      <a:lnTo>
                        <a:pt x="560" y="554"/>
                      </a:lnTo>
                      <a:lnTo>
                        <a:pt x="560" y="555"/>
                      </a:lnTo>
                      <a:lnTo>
                        <a:pt x="563" y="557"/>
                      </a:lnTo>
                      <a:lnTo>
                        <a:pt x="566" y="557"/>
                      </a:lnTo>
                      <a:lnTo>
                        <a:pt x="568" y="555"/>
                      </a:lnTo>
                      <a:lnTo>
                        <a:pt x="571" y="557"/>
                      </a:lnTo>
                      <a:lnTo>
                        <a:pt x="572" y="560"/>
                      </a:lnTo>
                      <a:lnTo>
                        <a:pt x="575" y="563"/>
                      </a:lnTo>
                      <a:lnTo>
                        <a:pt x="578" y="564"/>
                      </a:lnTo>
                      <a:lnTo>
                        <a:pt x="580" y="564"/>
                      </a:lnTo>
                      <a:lnTo>
                        <a:pt x="586" y="563"/>
                      </a:lnTo>
                      <a:lnTo>
                        <a:pt x="590" y="561"/>
                      </a:lnTo>
                      <a:lnTo>
                        <a:pt x="598" y="563"/>
                      </a:lnTo>
                      <a:lnTo>
                        <a:pt x="598" y="564"/>
                      </a:lnTo>
                      <a:lnTo>
                        <a:pt x="602" y="566"/>
                      </a:lnTo>
                      <a:lnTo>
                        <a:pt x="605" y="567"/>
                      </a:lnTo>
                      <a:lnTo>
                        <a:pt x="610" y="566"/>
                      </a:lnTo>
                      <a:lnTo>
                        <a:pt x="613" y="567"/>
                      </a:lnTo>
                      <a:lnTo>
                        <a:pt x="614" y="566"/>
                      </a:lnTo>
                      <a:lnTo>
                        <a:pt x="627" y="563"/>
                      </a:lnTo>
                      <a:lnTo>
                        <a:pt x="628" y="563"/>
                      </a:lnTo>
                      <a:lnTo>
                        <a:pt x="630" y="566"/>
                      </a:lnTo>
                      <a:lnTo>
                        <a:pt x="633" y="567"/>
                      </a:lnTo>
                      <a:lnTo>
                        <a:pt x="634" y="566"/>
                      </a:lnTo>
                      <a:lnTo>
                        <a:pt x="636" y="566"/>
                      </a:lnTo>
                      <a:lnTo>
                        <a:pt x="640" y="569"/>
                      </a:lnTo>
                      <a:lnTo>
                        <a:pt x="642" y="570"/>
                      </a:lnTo>
                      <a:lnTo>
                        <a:pt x="643" y="570"/>
                      </a:lnTo>
                      <a:lnTo>
                        <a:pt x="643" y="569"/>
                      </a:lnTo>
                      <a:lnTo>
                        <a:pt x="645" y="569"/>
                      </a:lnTo>
                      <a:lnTo>
                        <a:pt x="646" y="570"/>
                      </a:lnTo>
                      <a:lnTo>
                        <a:pt x="648" y="573"/>
                      </a:lnTo>
                      <a:lnTo>
                        <a:pt x="646" y="575"/>
                      </a:lnTo>
                      <a:lnTo>
                        <a:pt x="645" y="576"/>
                      </a:lnTo>
                      <a:lnTo>
                        <a:pt x="643" y="578"/>
                      </a:lnTo>
                      <a:lnTo>
                        <a:pt x="643" y="580"/>
                      </a:lnTo>
                      <a:lnTo>
                        <a:pt x="646" y="581"/>
                      </a:lnTo>
                      <a:lnTo>
                        <a:pt x="651" y="584"/>
                      </a:lnTo>
                      <a:lnTo>
                        <a:pt x="654" y="584"/>
                      </a:lnTo>
                      <a:lnTo>
                        <a:pt x="654" y="583"/>
                      </a:lnTo>
                      <a:lnTo>
                        <a:pt x="657" y="584"/>
                      </a:lnTo>
                      <a:lnTo>
                        <a:pt x="658" y="584"/>
                      </a:lnTo>
                      <a:lnTo>
                        <a:pt x="660" y="587"/>
                      </a:lnTo>
                      <a:lnTo>
                        <a:pt x="661" y="590"/>
                      </a:lnTo>
                      <a:lnTo>
                        <a:pt x="661" y="592"/>
                      </a:lnTo>
                      <a:lnTo>
                        <a:pt x="661" y="593"/>
                      </a:lnTo>
                      <a:lnTo>
                        <a:pt x="664" y="596"/>
                      </a:lnTo>
                      <a:lnTo>
                        <a:pt x="666" y="593"/>
                      </a:lnTo>
                      <a:lnTo>
                        <a:pt x="670" y="599"/>
                      </a:lnTo>
                      <a:lnTo>
                        <a:pt x="677" y="610"/>
                      </a:lnTo>
                      <a:lnTo>
                        <a:pt x="683" y="626"/>
                      </a:lnTo>
                      <a:lnTo>
                        <a:pt x="684" y="631"/>
                      </a:lnTo>
                      <a:lnTo>
                        <a:pt x="684" y="636"/>
                      </a:lnTo>
                      <a:lnTo>
                        <a:pt x="683" y="639"/>
                      </a:lnTo>
                      <a:lnTo>
                        <a:pt x="689" y="643"/>
                      </a:lnTo>
                      <a:lnTo>
                        <a:pt x="689" y="646"/>
                      </a:lnTo>
                      <a:lnTo>
                        <a:pt x="693" y="655"/>
                      </a:lnTo>
                      <a:lnTo>
                        <a:pt x="693" y="657"/>
                      </a:lnTo>
                      <a:lnTo>
                        <a:pt x="693" y="658"/>
                      </a:lnTo>
                      <a:lnTo>
                        <a:pt x="693" y="660"/>
                      </a:lnTo>
                      <a:lnTo>
                        <a:pt x="693" y="666"/>
                      </a:lnTo>
                      <a:lnTo>
                        <a:pt x="695" y="667"/>
                      </a:lnTo>
                      <a:lnTo>
                        <a:pt x="696" y="667"/>
                      </a:lnTo>
                      <a:lnTo>
                        <a:pt x="698" y="667"/>
                      </a:lnTo>
                      <a:lnTo>
                        <a:pt x="701" y="669"/>
                      </a:lnTo>
                      <a:lnTo>
                        <a:pt x="702" y="670"/>
                      </a:lnTo>
                      <a:lnTo>
                        <a:pt x="707" y="676"/>
                      </a:lnTo>
                      <a:lnTo>
                        <a:pt x="710" y="684"/>
                      </a:lnTo>
                      <a:lnTo>
                        <a:pt x="711" y="690"/>
                      </a:lnTo>
                      <a:lnTo>
                        <a:pt x="713" y="699"/>
                      </a:lnTo>
                      <a:lnTo>
                        <a:pt x="711" y="701"/>
                      </a:lnTo>
                      <a:lnTo>
                        <a:pt x="710" y="704"/>
                      </a:lnTo>
                      <a:lnTo>
                        <a:pt x="710" y="708"/>
                      </a:lnTo>
                      <a:lnTo>
                        <a:pt x="714" y="713"/>
                      </a:lnTo>
                      <a:lnTo>
                        <a:pt x="716" y="713"/>
                      </a:lnTo>
                      <a:lnTo>
                        <a:pt x="717" y="713"/>
                      </a:lnTo>
                      <a:lnTo>
                        <a:pt x="719" y="710"/>
                      </a:lnTo>
                      <a:lnTo>
                        <a:pt x="723" y="707"/>
                      </a:lnTo>
                      <a:lnTo>
                        <a:pt x="727" y="711"/>
                      </a:lnTo>
                      <a:lnTo>
                        <a:pt x="731" y="719"/>
                      </a:lnTo>
                      <a:lnTo>
                        <a:pt x="636" y="884"/>
                      </a:lnTo>
                      <a:lnTo>
                        <a:pt x="424" y="1259"/>
                      </a:lnTo>
                      <a:lnTo>
                        <a:pt x="119" y="1795"/>
                      </a:lnTo>
                      <a:lnTo>
                        <a:pt x="6" y="1997"/>
                      </a:lnTo>
                      <a:lnTo>
                        <a:pt x="0" y="2007"/>
                      </a:lnTo>
                      <a:lnTo>
                        <a:pt x="24" y="2036"/>
                      </a:lnTo>
                      <a:lnTo>
                        <a:pt x="34" y="2027"/>
                      </a:lnTo>
                      <a:lnTo>
                        <a:pt x="57" y="2060"/>
                      </a:lnTo>
                      <a:lnTo>
                        <a:pt x="87" y="2051"/>
                      </a:lnTo>
                      <a:lnTo>
                        <a:pt x="128" y="2071"/>
                      </a:lnTo>
                      <a:lnTo>
                        <a:pt x="127" y="2075"/>
                      </a:lnTo>
                      <a:lnTo>
                        <a:pt x="103" y="2101"/>
                      </a:lnTo>
                      <a:lnTo>
                        <a:pt x="106" y="2119"/>
                      </a:lnTo>
                      <a:lnTo>
                        <a:pt x="118" y="2137"/>
                      </a:lnTo>
                      <a:lnTo>
                        <a:pt x="122" y="2144"/>
                      </a:lnTo>
                      <a:lnTo>
                        <a:pt x="118" y="2159"/>
                      </a:lnTo>
                      <a:lnTo>
                        <a:pt x="118" y="2165"/>
                      </a:lnTo>
                      <a:lnTo>
                        <a:pt x="121" y="2171"/>
                      </a:lnTo>
                      <a:lnTo>
                        <a:pt x="137" y="2230"/>
                      </a:lnTo>
                      <a:lnTo>
                        <a:pt x="150" y="2272"/>
                      </a:lnTo>
                      <a:lnTo>
                        <a:pt x="139" y="2310"/>
                      </a:lnTo>
                      <a:lnTo>
                        <a:pt x="133" y="2319"/>
                      </a:lnTo>
                      <a:lnTo>
                        <a:pt x="137" y="2322"/>
                      </a:lnTo>
                      <a:lnTo>
                        <a:pt x="157" y="2316"/>
                      </a:lnTo>
                      <a:lnTo>
                        <a:pt x="193" y="2312"/>
                      </a:lnTo>
                      <a:lnTo>
                        <a:pt x="198" y="2310"/>
                      </a:lnTo>
                      <a:lnTo>
                        <a:pt x="215" y="2318"/>
                      </a:lnTo>
                      <a:lnTo>
                        <a:pt x="228" y="2309"/>
                      </a:lnTo>
                      <a:lnTo>
                        <a:pt x="231" y="2306"/>
                      </a:lnTo>
                      <a:lnTo>
                        <a:pt x="240" y="2287"/>
                      </a:lnTo>
                      <a:lnTo>
                        <a:pt x="250" y="2287"/>
                      </a:lnTo>
                      <a:lnTo>
                        <a:pt x="254" y="2287"/>
                      </a:lnTo>
                      <a:lnTo>
                        <a:pt x="263" y="2281"/>
                      </a:lnTo>
                      <a:lnTo>
                        <a:pt x="265" y="2277"/>
                      </a:lnTo>
                      <a:lnTo>
                        <a:pt x="269" y="2271"/>
                      </a:lnTo>
                      <a:lnTo>
                        <a:pt x="274" y="2268"/>
                      </a:lnTo>
                      <a:lnTo>
                        <a:pt x="287" y="2271"/>
                      </a:lnTo>
                      <a:lnTo>
                        <a:pt x="301" y="2272"/>
                      </a:lnTo>
                      <a:lnTo>
                        <a:pt x="312" y="2271"/>
                      </a:lnTo>
                      <a:lnTo>
                        <a:pt x="334" y="2271"/>
                      </a:lnTo>
                      <a:lnTo>
                        <a:pt x="342" y="2287"/>
                      </a:lnTo>
                      <a:lnTo>
                        <a:pt x="343" y="2302"/>
                      </a:lnTo>
                      <a:lnTo>
                        <a:pt x="345" y="2304"/>
                      </a:lnTo>
                      <a:lnTo>
                        <a:pt x="346" y="2306"/>
                      </a:lnTo>
                      <a:lnTo>
                        <a:pt x="349" y="2318"/>
                      </a:lnTo>
                      <a:lnTo>
                        <a:pt x="343" y="2328"/>
                      </a:lnTo>
                      <a:lnTo>
                        <a:pt x="340" y="2333"/>
                      </a:lnTo>
                      <a:lnTo>
                        <a:pt x="339" y="2339"/>
                      </a:lnTo>
                      <a:lnTo>
                        <a:pt x="337" y="2346"/>
                      </a:lnTo>
                      <a:lnTo>
                        <a:pt x="336" y="2349"/>
                      </a:lnTo>
                      <a:lnTo>
                        <a:pt x="336" y="2357"/>
                      </a:lnTo>
                      <a:lnTo>
                        <a:pt x="345" y="2371"/>
                      </a:lnTo>
                      <a:lnTo>
                        <a:pt x="349" y="2380"/>
                      </a:lnTo>
                      <a:lnTo>
                        <a:pt x="352" y="2392"/>
                      </a:lnTo>
                      <a:lnTo>
                        <a:pt x="359" y="2395"/>
                      </a:lnTo>
                      <a:lnTo>
                        <a:pt x="359" y="2410"/>
                      </a:lnTo>
                      <a:lnTo>
                        <a:pt x="357" y="2415"/>
                      </a:lnTo>
                      <a:lnTo>
                        <a:pt x="357" y="2419"/>
                      </a:lnTo>
                      <a:lnTo>
                        <a:pt x="357" y="2421"/>
                      </a:lnTo>
                      <a:lnTo>
                        <a:pt x="356" y="2428"/>
                      </a:lnTo>
                      <a:lnTo>
                        <a:pt x="357" y="2439"/>
                      </a:lnTo>
                      <a:lnTo>
                        <a:pt x="371" y="2458"/>
                      </a:lnTo>
                      <a:lnTo>
                        <a:pt x="378" y="2471"/>
                      </a:lnTo>
                      <a:lnTo>
                        <a:pt x="380" y="2487"/>
                      </a:lnTo>
                      <a:lnTo>
                        <a:pt x="381" y="2490"/>
                      </a:lnTo>
                      <a:lnTo>
                        <a:pt x="386" y="2507"/>
                      </a:lnTo>
                      <a:lnTo>
                        <a:pt x="389" y="2522"/>
                      </a:lnTo>
                      <a:lnTo>
                        <a:pt x="386" y="2530"/>
                      </a:lnTo>
                      <a:lnTo>
                        <a:pt x="384" y="2534"/>
                      </a:lnTo>
                      <a:lnTo>
                        <a:pt x="384" y="2546"/>
                      </a:lnTo>
                      <a:lnTo>
                        <a:pt x="386" y="2548"/>
                      </a:lnTo>
                      <a:lnTo>
                        <a:pt x="389" y="2564"/>
                      </a:lnTo>
                      <a:lnTo>
                        <a:pt x="390" y="2570"/>
                      </a:lnTo>
                      <a:lnTo>
                        <a:pt x="387" y="2595"/>
                      </a:lnTo>
                      <a:lnTo>
                        <a:pt x="393" y="2622"/>
                      </a:lnTo>
                      <a:lnTo>
                        <a:pt x="393" y="2645"/>
                      </a:lnTo>
                      <a:lnTo>
                        <a:pt x="395" y="2660"/>
                      </a:lnTo>
                      <a:lnTo>
                        <a:pt x="395" y="2678"/>
                      </a:lnTo>
                      <a:lnTo>
                        <a:pt x="399" y="2705"/>
                      </a:lnTo>
                      <a:lnTo>
                        <a:pt x="399" y="2728"/>
                      </a:lnTo>
                      <a:lnTo>
                        <a:pt x="396" y="2743"/>
                      </a:lnTo>
                      <a:lnTo>
                        <a:pt x="399" y="2755"/>
                      </a:lnTo>
                      <a:lnTo>
                        <a:pt x="395" y="2773"/>
                      </a:lnTo>
                      <a:lnTo>
                        <a:pt x="396" y="2787"/>
                      </a:lnTo>
                      <a:lnTo>
                        <a:pt x="399" y="2792"/>
                      </a:lnTo>
                      <a:lnTo>
                        <a:pt x="401" y="2799"/>
                      </a:lnTo>
                      <a:lnTo>
                        <a:pt x="399" y="2817"/>
                      </a:lnTo>
                      <a:lnTo>
                        <a:pt x="402" y="2826"/>
                      </a:lnTo>
                      <a:lnTo>
                        <a:pt x="415" y="2831"/>
                      </a:lnTo>
                      <a:lnTo>
                        <a:pt x="421" y="2846"/>
                      </a:lnTo>
                      <a:lnTo>
                        <a:pt x="436" y="2867"/>
                      </a:lnTo>
                      <a:lnTo>
                        <a:pt x="439" y="2875"/>
                      </a:lnTo>
                      <a:lnTo>
                        <a:pt x="460" y="2890"/>
                      </a:lnTo>
                      <a:lnTo>
                        <a:pt x="462" y="2894"/>
                      </a:lnTo>
                      <a:lnTo>
                        <a:pt x="466" y="2910"/>
                      </a:lnTo>
                      <a:lnTo>
                        <a:pt x="472" y="2914"/>
                      </a:lnTo>
                      <a:lnTo>
                        <a:pt x="477" y="2917"/>
                      </a:lnTo>
                      <a:lnTo>
                        <a:pt x="474" y="2932"/>
                      </a:lnTo>
                      <a:lnTo>
                        <a:pt x="486" y="2944"/>
                      </a:lnTo>
                      <a:lnTo>
                        <a:pt x="498" y="2946"/>
                      </a:lnTo>
                      <a:lnTo>
                        <a:pt x="498" y="2960"/>
                      </a:lnTo>
                      <a:lnTo>
                        <a:pt x="498" y="2963"/>
                      </a:lnTo>
                      <a:lnTo>
                        <a:pt x="498" y="2966"/>
                      </a:lnTo>
                      <a:lnTo>
                        <a:pt x="493" y="2976"/>
                      </a:lnTo>
                      <a:lnTo>
                        <a:pt x="483" y="2987"/>
                      </a:lnTo>
                      <a:lnTo>
                        <a:pt x="478" y="2988"/>
                      </a:lnTo>
                      <a:lnTo>
                        <a:pt x="474" y="2993"/>
                      </a:lnTo>
                      <a:lnTo>
                        <a:pt x="472" y="2994"/>
                      </a:lnTo>
                      <a:lnTo>
                        <a:pt x="472" y="2997"/>
                      </a:lnTo>
                      <a:lnTo>
                        <a:pt x="472" y="2999"/>
                      </a:lnTo>
                      <a:lnTo>
                        <a:pt x="472" y="3002"/>
                      </a:lnTo>
                      <a:lnTo>
                        <a:pt x="472" y="3005"/>
                      </a:lnTo>
                      <a:lnTo>
                        <a:pt x="466" y="3019"/>
                      </a:lnTo>
                      <a:lnTo>
                        <a:pt x="465" y="3020"/>
                      </a:lnTo>
                      <a:lnTo>
                        <a:pt x="463" y="3032"/>
                      </a:lnTo>
                      <a:lnTo>
                        <a:pt x="465" y="3038"/>
                      </a:lnTo>
                      <a:lnTo>
                        <a:pt x="462" y="3050"/>
                      </a:lnTo>
                      <a:lnTo>
                        <a:pt x="460" y="3055"/>
                      </a:lnTo>
                      <a:lnTo>
                        <a:pt x="462" y="3061"/>
                      </a:lnTo>
                      <a:lnTo>
                        <a:pt x="460" y="3064"/>
                      </a:lnTo>
                      <a:lnTo>
                        <a:pt x="457" y="3066"/>
                      </a:lnTo>
                      <a:lnTo>
                        <a:pt x="454" y="3067"/>
                      </a:lnTo>
                      <a:lnTo>
                        <a:pt x="446" y="3072"/>
                      </a:lnTo>
                      <a:lnTo>
                        <a:pt x="443" y="3073"/>
                      </a:lnTo>
                      <a:lnTo>
                        <a:pt x="440" y="3076"/>
                      </a:lnTo>
                      <a:lnTo>
                        <a:pt x="437" y="3081"/>
                      </a:lnTo>
                      <a:lnTo>
                        <a:pt x="431" y="3087"/>
                      </a:lnTo>
                      <a:lnTo>
                        <a:pt x="427" y="3091"/>
                      </a:lnTo>
                      <a:lnTo>
                        <a:pt x="422" y="3094"/>
                      </a:lnTo>
                      <a:lnTo>
                        <a:pt x="419" y="3096"/>
                      </a:lnTo>
                      <a:lnTo>
                        <a:pt x="412" y="3100"/>
                      </a:lnTo>
                      <a:lnTo>
                        <a:pt x="396" y="3108"/>
                      </a:lnTo>
                      <a:lnTo>
                        <a:pt x="387" y="3111"/>
                      </a:lnTo>
                      <a:lnTo>
                        <a:pt x="381" y="3111"/>
                      </a:lnTo>
                      <a:lnTo>
                        <a:pt x="378" y="3113"/>
                      </a:lnTo>
                      <a:lnTo>
                        <a:pt x="380" y="3117"/>
                      </a:lnTo>
                      <a:lnTo>
                        <a:pt x="378" y="3116"/>
                      </a:lnTo>
                      <a:lnTo>
                        <a:pt x="374" y="3117"/>
                      </a:lnTo>
                      <a:lnTo>
                        <a:pt x="372" y="3117"/>
                      </a:lnTo>
                      <a:lnTo>
                        <a:pt x="371" y="3111"/>
                      </a:lnTo>
                      <a:lnTo>
                        <a:pt x="372" y="3108"/>
                      </a:lnTo>
                      <a:lnTo>
                        <a:pt x="374" y="3108"/>
                      </a:lnTo>
                      <a:lnTo>
                        <a:pt x="374" y="3106"/>
                      </a:lnTo>
                      <a:lnTo>
                        <a:pt x="374" y="3105"/>
                      </a:lnTo>
                      <a:lnTo>
                        <a:pt x="374" y="3103"/>
                      </a:lnTo>
                      <a:lnTo>
                        <a:pt x="372" y="3100"/>
                      </a:lnTo>
                      <a:lnTo>
                        <a:pt x="371" y="3100"/>
                      </a:lnTo>
                      <a:lnTo>
                        <a:pt x="369" y="3103"/>
                      </a:lnTo>
                      <a:lnTo>
                        <a:pt x="369" y="3105"/>
                      </a:lnTo>
                      <a:lnTo>
                        <a:pt x="368" y="3105"/>
                      </a:lnTo>
                      <a:lnTo>
                        <a:pt x="365" y="3106"/>
                      </a:lnTo>
                      <a:lnTo>
                        <a:pt x="363" y="3105"/>
                      </a:lnTo>
                      <a:lnTo>
                        <a:pt x="362" y="3105"/>
                      </a:lnTo>
                      <a:lnTo>
                        <a:pt x="360" y="3102"/>
                      </a:lnTo>
                      <a:lnTo>
                        <a:pt x="360" y="3100"/>
                      </a:lnTo>
                      <a:lnTo>
                        <a:pt x="359" y="3097"/>
                      </a:lnTo>
                      <a:lnTo>
                        <a:pt x="359" y="3094"/>
                      </a:lnTo>
                      <a:lnTo>
                        <a:pt x="360" y="3093"/>
                      </a:lnTo>
                      <a:lnTo>
                        <a:pt x="363" y="3085"/>
                      </a:lnTo>
                      <a:lnTo>
                        <a:pt x="363" y="3081"/>
                      </a:lnTo>
                      <a:lnTo>
                        <a:pt x="365" y="3079"/>
                      </a:lnTo>
                      <a:lnTo>
                        <a:pt x="368" y="3075"/>
                      </a:lnTo>
                      <a:lnTo>
                        <a:pt x="366" y="3073"/>
                      </a:lnTo>
                      <a:lnTo>
                        <a:pt x="363" y="3070"/>
                      </a:lnTo>
                      <a:lnTo>
                        <a:pt x="363" y="3069"/>
                      </a:lnTo>
                      <a:lnTo>
                        <a:pt x="366" y="3064"/>
                      </a:lnTo>
                      <a:lnTo>
                        <a:pt x="369" y="3061"/>
                      </a:lnTo>
                      <a:lnTo>
                        <a:pt x="371" y="3060"/>
                      </a:lnTo>
                      <a:lnTo>
                        <a:pt x="371" y="3058"/>
                      </a:lnTo>
                      <a:lnTo>
                        <a:pt x="369" y="3056"/>
                      </a:lnTo>
                      <a:lnTo>
                        <a:pt x="368" y="3055"/>
                      </a:lnTo>
                      <a:lnTo>
                        <a:pt x="368" y="3050"/>
                      </a:lnTo>
                      <a:lnTo>
                        <a:pt x="368" y="3047"/>
                      </a:lnTo>
                      <a:lnTo>
                        <a:pt x="368" y="3046"/>
                      </a:lnTo>
                      <a:lnTo>
                        <a:pt x="368" y="3044"/>
                      </a:lnTo>
                      <a:lnTo>
                        <a:pt x="369" y="3040"/>
                      </a:lnTo>
                      <a:lnTo>
                        <a:pt x="380" y="3035"/>
                      </a:lnTo>
                      <a:lnTo>
                        <a:pt x="384" y="3034"/>
                      </a:lnTo>
                      <a:lnTo>
                        <a:pt x="386" y="3031"/>
                      </a:lnTo>
                      <a:lnTo>
                        <a:pt x="387" y="3031"/>
                      </a:lnTo>
                      <a:lnTo>
                        <a:pt x="389" y="3031"/>
                      </a:lnTo>
                      <a:lnTo>
                        <a:pt x="392" y="3034"/>
                      </a:lnTo>
                      <a:lnTo>
                        <a:pt x="392" y="3032"/>
                      </a:lnTo>
                      <a:lnTo>
                        <a:pt x="393" y="3031"/>
                      </a:lnTo>
                      <a:lnTo>
                        <a:pt x="395" y="3025"/>
                      </a:lnTo>
                      <a:lnTo>
                        <a:pt x="395" y="3014"/>
                      </a:lnTo>
                      <a:lnTo>
                        <a:pt x="396" y="3013"/>
                      </a:lnTo>
                      <a:lnTo>
                        <a:pt x="396" y="3011"/>
                      </a:lnTo>
                      <a:lnTo>
                        <a:pt x="398" y="3010"/>
                      </a:lnTo>
                      <a:lnTo>
                        <a:pt x="399" y="3008"/>
                      </a:lnTo>
                      <a:lnTo>
                        <a:pt x="402" y="3005"/>
                      </a:lnTo>
                      <a:lnTo>
                        <a:pt x="405" y="3000"/>
                      </a:lnTo>
                      <a:lnTo>
                        <a:pt x="409" y="2991"/>
                      </a:lnTo>
                      <a:lnTo>
                        <a:pt x="413" y="2978"/>
                      </a:lnTo>
                      <a:lnTo>
                        <a:pt x="413" y="2969"/>
                      </a:lnTo>
                      <a:lnTo>
                        <a:pt x="412" y="2961"/>
                      </a:lnTo>
                      <a:lnTo>
                        <a:pt x="409" y="2944"/>
                      </a:lnTo>
                      <a:lnTo>
                        <a:pt x="405" y="2935"/>
                      </a:lnTo>
                      <a:lnTo>
                        <a:pt x="405" y="2934"/>
                      </a:lnTo>
                      <a:lnTo>
                        <a:pt x="405" y="2928"/>
                      </a:lnTo>
                      <a:lnTo>
                        <a:pt x="404" y="2928"/>
                      </a:lnTo>
                      <a:lnTo>
                        <a:pt x="402" y="2929"/>
                      </a:lnTo>
                      <a:lnTo>
                        <a:pt x="401" y="2932"/>
                      </a:lnTo>
                      <a:lnTo>
                        <a:pt x="405" y="2941"/>
                      </a:lnTo>
                      <a:lnTo>
                        <a:pt x="407" y="2955"/>
                      </a:lnTo>
                      <a:lnTo>
                        <a:pt x="407" y="2958"/>
                      </a:lnTo>
                      <a:lnTo>
                        <a:pt x="405" y="2964"/>
                      </a:lnTo>
                      <a:lnTo>
                        <a:pt x="407" y="2972"/>
                      </a:lnTo>
                      <a:lnTo>
                        <a:pt x="407" y="2976"/>
                      </a:lnTo>
                      <a:lnTo>
                        <a:pt x="407" y="2982"/>
                      </a:lnTo>
                      <a:lnTo>
                        <a:pt x="404" y="2993"/>
                      </a:lnTo>
                      <a:lnTo>
                        <a:pt x="401" y="2994"/>
                      </a:lnTo>
                      <a:lnTo>
                        <a:pt x="398" y="2994"/>
                      </a:lnTo>
                      <a:lnTo>
                        <a:pt x="396" y="2996"/>
                      </a:lnTo>
                      <a:lnTo>
                        <a:pt x="392" y="3005"/>
                      </a:lnTo>
                      <a:lnTo>
                        <a:pt x="390" y="3017"/>
                      </a:lnTo>
                      <a:lnTo>
                        <a:pt x="390" y="3019"/>
                      </a:lnTo>
                      <a:lnTo>
                        <a:pt x="390" y="3025"/>
                      </a:lnTo>
                      <a:lnTo>
                        <a:pt x="389" y="3026"/>
                      </a:lnTo>
                      <a:lnTo>
                        <a:pt x="387" y="3028"/>
                      </a:lnTo>
                      <a:lnTo>
                        <a:pt x="386" y="3028"/>
                      </a:lnTo>
                      <a:lnTo>
                        <a:pt x="387" y="3025"/>
                      </a:lnTo>
                      <a:lnTo>
                        <a:pt x="387" y="3016"/>
                      </a:lnTo>
                      <a:lnTo>
                        <a:pt x="387" y="3014"/>
                      </a:lnTo>
                      <a:lnTo>
                        <a:pt x="386" y="3013"/>
                      </a:lnTo>
                      <a:lnTo>
                        <a:pt x="384" y="3014"/>
                      </a:lnTo>
                      <a:lnTo>
                        <a:pt x="384" y="3017"/>
                      </a:lnTo>
                      <a:lnTo>
                        <a:pt x="383" y="3022"/>
                      </a:lnTo>
                      <a:lnTo>
                        <a:pt x="378" y="3029"/>
                      </a:lnTo>
                      <a:lnTo>
                        <a:pt x="374" y="3032"/>
                      </a:lnTo>
                      <a:lnTo>
                        <a:pt x="363" y="3037"/>
                      </a:lnTo>
                      <a:lnTo>
                        <a:pt x="362" y="3037"/>
                      </a:lnTo>
                      <a:lnTo>
                        <a:pt x="360" y="3035"/>
                      </a:lnTo>
                      <a:lnTo>
                        <a:pt x="359" y="3034"/>
                      </a:lnTo>
                      <a:lnTo>
                        <a:pt x="357" y="3032"/>
                      </a:lnTo>
                      <a:lnTo>
                        <a:pt x="356" y="3028"/>
                      </a:lnTo>
                      <a:lnTo>
                        <a:pt x="356" y="3025"/>
                      </a:lnTo>
                      <a:lnTo>
                        <a:pt x="359" y="3025"/>
                      </a:lnTo>
                      <a:lnTo>
                        <a:pt x="363" y="3022"/>
                      </a:lnTo>
                      <a:lnTo>
                        <a:pt x="365" y="3022"/>
                      </a:lnTo>
                      <a:lnTo>
                        <a:pt x="371" y="3014"/>
                      </a:lnTo>
                      <a:lnTo>
                        <a:pt x="371" y="3013"/>
                      </a:lnTo>
                      <a:lnTo>
                        <a:pt x="372" y="3010"/>
                      </a:lnTo>
                      <a:lnTo>
                        <a:pt x="366" y="3008"/>
                      </a:lnTo>
                      <a:lnTo>
                        <a:pt x="365" y="3008"/>
                      </a:lnTo>
                      <a:lnTo>
                        <a:pt x="363" y="3011"/>
                      </a:lnTo>
                      <a:lnTo>
                        <a:pt x="365" y="3014"/>
                      </a:lnTo>
                      <a:lnTo>
                        <a:pt x="365" y="3016"/>
                      </a:lnTo>
                      <a:lnTo>
                        <a:pt x="363" y="3017"/>
                      </a:lnTo>
                      <a:lnTo>
                        <a:pt x="360" y="3020"/>
                      </a:lnTo>
                      <a:lnTo>
                        <a:pt x="359" y="3022"/>
                      </a:lnTo>
                      <a:lnTo>
                        <a:pt x="356" y="3022"/>
                      </a:lnTo>
                      <a:lnTo>
                        <a:pt x="348" y="3023"/>
                      </a:lnTo>
                      <a:lnTo>
                        <a:pt x="346" y="3023"/>
                      </a:lnTo>
                      <a:lnTo>
                        <a:pt x="345" y="3022"/>
                      </a:lnTo>
                      <a:lnTo>
                        <a:pt x="345" y="3020"/>
                      </a:lnTo>
                      <a:lnTo>
                        <a:pt x="346" y="3019"/>
                      </a:lnTo>
                      <a:lnTo>
                        <a:pt x="345" y="3016"/>
                      </a:lnTo>
                      <a:lnTo>
                        <a:pt x="345" y="3013"/>
                      </a:lnTo>
                      <a:lnTo>
                        <a:pt x="346" y="3011"/>
                      </a:lnTo>
                      <a:lnTo>
                        <a:pt x="346" y="3010"/>
                      </a:lnTo>
                      <a:lnTo>
                        <a:pt x="346" y="3008"/>
                      </a:lnTo>
                      <a:lnTo>
                        <a:pt x="345" y="3007"/>
                      </a:lnTo>
                      <a:lnTo>
                        <a:pt x="343" y="3008"/>
                      </a:lnTo>
                      <a:lnTo>
                        <a:pt x="342" y="3011"/>
                      </a:lnTo>
                      <a:lnTo>
                        <a:pt x="340" y="3011"/>
                      </a:lnTo>
                      <a:lnTo>
                        <a:pt x="339" y="3011"/>
                      </a:lnTo>
                      <a:lnTo>
                        <a:pt x="339" y="3008"/>
                      </a:lnTo>
                      <a:lnTo>
                        <a:pt x="337" y="3008"/>
                      </a:lnTo>
                      <a:lnTo>
                        <a:pt x="336" y="3002"/>
                      </a:lnTo>
                      <a:lnTo>
                        <a:pt x="331" y="2997"/>
                      </a:lnTo>
                      <a:lnTo>
                        <a:pt x="330" y="2993"/>
                      </a:lnTo>
                      <a:lnTo>
                        <a:pt x="331" y="2991"/>
                      </a:lnTo>
                      <a:lnTo>
                        <a:pt x="331" y="2990"/>
                      </a:lnTo>
                      <a:lnTo>
                        <a:pt x="327" y="2981"/>
                      </a:lnTo>
                      <a:lnTo>
                        <a:pt x="327" y="2979"/>
                      </a:lnTo>
                      <a:lnTo>
                        <a:pt x="330" y="2970"/>
                      </a:lnTo>
                      <a:lnTo>
                        <a:pt x="331" y="2970"/>
                      </a:lnTo>
                      <a:lnTo>
                        <a:pt x="336" y="2969"/>
                      </a:lnTo>
                      <a:lnTo>
                        <a:pt x="337" y="2970"/>
                      </a:lnTo>
                      <a:lnTo>
                        <a:pt x="340" y="2970"/>
                      </a:lnTo>
                      <a:lnTo>
                        <a:pt x="348" y="2969"/>
                      </a:lnTo>
                      <a:lnTo>
                        <a:pt x="349" y="2967"/>
                      </a:lnTo>
                      <a:lnTo>
                        <a:pt x="348" y="2964"/>
                      </a:lnTo>
                      <a:lnTo>
                        <a:pt x="346" y="2963"/>
                      </a:lnTo>
                      <a:lnTo>
                        <a:pt x="346" y="2960"/>
                      </a:lnTo>
                      <a:lnTo>
                        <a:pt x="346" y="2958"/>
                      </a:lnTo>
                      <a:lnTo>
                        <a:pt x="348" y="2957"/>
                      </a:lnTo>
                      <a:lnTo>
                        <a:pt x="348" y="2955"/>
                      </a:lnTo>
                      <a:lnTo>
                        <a:pt x="351" y="2952"/>
                      </a:lnTo>
                      <a:lnTo>
                        <a:pt x="351" y="2951"/>
                      </a:lnTo>
                      <a:lnTo>
                        <a:pt x="351" y="2947"/>
                      </a:lnTo>
                      <a:lnTo>
                        <a:pt x="351" y="2946"/>
                      </a:lnTo>
                      <a:lnTo>
                        <a:pt x="352" y="2944"/>
                      </a:lnTo>
                      <a:lnTo>
                        <a:pt x="354" y="2943"/>
                      </a:lnTo>
                      <a:lnTo>
                        <a:pt x="360" y="2943"/>
                      </a:lnTo>
                      <a:lnTo>
                        <a:pt x="362" y="2941"/>
                      </a:lnTo>
                      <a:lnTo>
                        <a:pt x="360" y="2940"/>
                      </a:lnTo>
                      <a:lnTo>
                        <a:pt x="359" y="2938"/>
                      </a:lnTo>
                      <a:lnTo>
                        <a:pt x="357" y="2938"/>
                      </a:lnTo>
                      <a:lnTo>
                        <a:pt x="357" y="2937"/>
                      </a:lnTo>
                      <a:lnTo>
                        <a:pt x="360" y="2929"/>
                      </a:lnTo>
                      <a:lnTo>
                        <a:pt x="362" y="2929"/>
                      </a:lnTo>
                      <a:lnTo>
                        <a:pt x="363" y="2928"/>
                      </a:lnTo>
                      <a:lnTo>
                        <a:pt x="363" y="2926"/>
                      </a:lnTo>
                      <a:lnTo>
                        <a:pt x="362" y="2925"/>
                      </a:lnTo>
                      <a:lnTo>
                        <a:pt x="357" y="2925"/>
                      </a:lnTo>
                      <a:lnTo>
                        <a:pt x="352" y="2923"/>
                      </a:lnTo>
                      <a:lnTo>
                        <a:pt x="351" y="2923"/>
                      </a:lnTo>
                      <a:lnTo>
                        <a:pt x="351" y="2926"/>
                      </a:lnTo>
                      <a:lnTo>
                        <a:pt x="351" y="2929"/>
                      </a:lnTo>
                      <a:lnTo>
                        <a:pt x="352" y="2932"/>
                      </a:lnTo>
                      <a:lnTo>
                        <a:pt x="352" y="2934"/>
                      </a:lnTo>
                      <a:lnTo>
                        <a:pt x="351" y="2935"/>
                      </a:lnTo>
                      <a:lnTo>
                        <a:pt x="345" y="2943"/>
                      </a:lnTo>
                      <a:lnTo>
                        <a:pt x="343" y="2944"/>
                      </a:lnTo>
                      <a:lnTo>
                        <a:pt x="340" y="2949"/>
                      </a:lnTo>
                      <a:lnTo>
                        <a:pt x="340" y="2952"/>
                      </a:lnTo>
                      <a:lnTo>
                        <a:pt x="334" y="2955"/>
                      </a:lnTo>
                      <a:lnTo>
                        <a:pt x="331" y="2958"/>
                      </a:lnTo>
                      <a:lnTo>
                        <a:pt x="328" y="2954"/>
                      </a:lnTo>
                      <a:lnTo>
                        <a:pt x="327" y="2954"/>
                      </a:lnTo>
                      <a:lnTo>
                        <a:pt x="327" y="2955"/>
                      </a:lnTo>
                      <a:lnTo>
                        <a:pt x="325" y="2960"/>
                      </a:lnTo>
                      <a:lnTo>
                        <a:pt x="324" y="2966"/>
                      </a:lnTo>
                      <a:lnTo>
                        <a:pt x="319" y="2969"/>
                      </a:lnTo>
                      <a:lnTo>
                        <a:pt x="318" y="2969"/>
                      </a:lnTo>
                      <a:lnTo>
                        <a:pt x="316" y="2966"/>
                      </a:lnTo>
                      <a:lnTo>
                        <a:pt x="316" y="2961"/>
                      </a:lnTo>
                      <a:lnTo>
                        <a:pt x="315" y="2960"/>
                      </a:lnTo>
                      <a:lnTo>
                        <a:pt x="312" y="2958"/>
                      </a:lnTo>
                      <a:lnTo>
                        <a:pt x="310" y="2955"/>
                      </a:lnTo>
                      <a:lnTo>
                        <a:pt x="309" y="2955"/>
                      </a:lnTo>
                      <a:lnTo>
                        <a:pt x="309" y="2951"/>
                      </a:lnTo>
                      <a:lnTo>
                        <a:pt x="309" y="2946"/>
                      </a:lnTo>
                      <a:lnTo>
                        <a:pt x="309" y="2944"/>
                      </a:lnTo>
                      <a:lnTo>
                        <a:pt x="310" y="2943"/>
                      </a:lnTo>
                      <a:lnTo>
                        <a:pt x="312" y="2937"/>
                      </a:lnTo>
                      <a:lnTo>
                        <a:pt x="312" y="2934"/>
                      </a:lnTo>
                      <a:lnTo>
                        <a:pt x="312" y="2932"/>
                      </a:lnTo>
                      <a:lnTo>
                        <a:pt x="312" y="2928"/>
                      </a:lnTo>
                      <a:lnTo>
                        <a:pt x="310" y="2923"/>
                      </a:lnTo>
                      <a:lnTo>
                        <a:pt x="312" y="2923"/>
                      </a:lnTo>
                      <a:lnTo>
                        <a:pt x="313" y="2925"/>
                      </a:lnTo>
                      <a:lnTo>
                        <a:pt x="313" y="2928"/>
                      </a:lnTo>
                      <a:lnTo>
                        <a:pt x="315" y="2929"/>
                      </a:lnTo>
                      <a:lnTo>
                        <a:pt x="316" y="2929"/>
                      </a:lnTo>
                      <a:lnTo>
                        <a:pt x="318" y="2928"/>
                      </a:lnTo>
                      <a:lnTo>
                        <a:pt x="319" y="2925"/>
                      </a:lnTo>
                      <a:lnTo>
                        <a:pt x="319" y="2923"/>
                      </a:lnTo>
                      <a:lnTo>
                        <a:pt x="321" y="2922"/>
                      </a:lnTo>
                      <a:lnTo>
                        <a:pt x="325" y="2922"/>
                      </a:lnTo>
                      <a:lnTo>
                        <a:pt x="327" y="2922"/>
                      </a:lnTo>
                      <a:lnTo>
                        <a:pt x="330" y="2920"/>
                      </a:lnTo>
                      <a:lnTo>
                        <a:pt x="334" y="2916"/>
                      </a:lnTo>
                      <a:lnTo>
                        <a:pt x="340" y="2905"/>
                      </a:lnTo>
                      <a:lnTo>
                        <a:pt x="343" y="2891"/>
                      </a:lnTo>
                      <a:lnTo>
                        <a:pt x="349" y="2887"/>
                      </a:lnTo>
                      <a:lnTo>
                        <a:pt x="349" y="2890"/>
                      </a:lnTo>
                      <a:lnTo>
                        <a:pt x="356" y="2887"/>
                      </a:lnTo>
                      <a:lnTo>
                        <a:pt x="362" y="2879"/>
                      </a:lnTo>
                      <a:lnTo>
                        <a:pt x="362" y="2876"/>
                      </a:lnTo>
                      <a:lnTo>
                        <a:pt x="359" y="2875"/>
                      </a:lnTo>
                      <a:lnTo>
                        <a:pt x="356" y="2875"/>
                      </a:lnTo>
                      <a:lnTo>
                        <a:pt x="352" y="2881"/>
                      </a:lnTo>
                      <a:lnTo>
                        <a:pt x="349" y="2881"/>
                      </a:lnTo>
                      <a:lnTo>
                        <a:pt x="345" y="2882"/>
                      </a:lnTo>
                      <a:lnTo>
                        <a:pt x="336" y="2887"/>
                      </a:lnTo>
                      <a:lnTo>
                        <a:pt x="334" y="2902"/>
                      </a:lnTo>
                      <a:lnTo>
                        <a:pt x="333" y="2904"/>
                      </a:lnTo>
                      <a:lnTo>
                        <a:pt x="330" y="2905"/>
                      </a:lnTo>
                      <a:lnTo>
                        <a:pt x="328" y="2907"/>
                      </a:lnTo>
                      <a:lnTo>
                        <a:pt x="327" y="2905"/>
                      </a:lnTo>
                      <a:lnTo>
                        <a:pt x="325" y="2902"/>
                      </a:lnTo>
                      <a:lnTo>
                        <a:pt x="321" y="2902"/>
                      </a:lnTo>
                      <a:lnTo>
                        <a:pt x="316" y="2905"/>
                      </a:lnTo>
                      <a:lnTo>
                        <a:pt x="315" y="2907"/>
                      </a:lnTo>
                      <a:lnTo>
                        <a:pt x="315" y="2908"/>
                      </a:lnTo>
                      <a:lnTo>
                        <a:pt x="315" y="2910"/>
                      </a:lnTo>
                      <a:lnTo>
                        <a:pt x="313" y="2910"/>
                      </a:lnTo>
                      <a:lnTo>
                        <a:pt x="310" y="2908"/>
                      </a:lnTo>
                      <a:lnTo>
                        <a:pt x="309" y="2908"/>
                      </a:lnTo>
                      <a:lnTo>
                        <a:pt x="309" y="2904"/>
                      </a:lnTo>
                      <a:lnTo>
                        <a:pt x="310" y="2904"/>
                      </a:lnTo>
                      <a:lnTo>
                        <a:pt x="310" y="2901"/>
                      </a:lnTo>
                      <a:lnTo>
                        <a:pt x="313" y="2894"/>
                      </a:lnTo>
                      <a:lnTo>
                        <a:pt x="313" y="2884"/>
                      </a:lnTo>
                      <a:lnTo>
                        <a:pt x="313" y="2875"/>
                      </a:lnTo>
                      <a:lnTo>
                        <a:pt x="312" y="2873"/>
                      </a:lnTo>
                      <a:lnTo>
                        <a:pt x="307" y="2872"/>
                      </a:lnTo>
                      <a:lnTo>
                        <a:pt x="303" y="2872"/>
                      </a:lnTo>
                      <a:lnTo>
                        <a:pt x="303" y="2873"/>
                      </a:lnTo>
                      <a:lnTo>
                        <a:pt x="301" y="2875"/>
                      </a:lnTo>
                      <a:lnTo>
                        <a:pt x="299" y="2875"/>
                      </a:lnTo>
                      <a:lnTo>
                        <a:pt x="299" y="2867"/>
                      </a:lnTo>
                      <a:lnTo>
                        <a:pt x="299" y="2861"/>
                      </a:lnTo>
                      <a:lnTo>
                        <a:pt x="301" y="2857"/>
                      </a:lnTo>
                      <a:lnTo>
                        <a:pt x="306" y="2848"/>
                      </a:lnTo>
                      <a:lnTo>
                        <a:pt x="309" y="2846"/>
                      </a:lnTo>
                      <a:lnTo>
                        <a:pt x="310" y="2846"/>
                      </a:lnTo>
                      <a:lnTo>
                        <a:pt x="312" y="2848"/>
                      </a:lnTo>
                      <a:lnTo>
                        <a:pt x="315" y="2849"/>
                      </a:lnTo>
                      <a:lnTo>
                        <a:pt x="316" y="2848"/>
                      </a:lnTo>
                      <a:lnTo>
                        <a:pt x="319" y="2843"/>
                      </a:lnTo>
                      <a:lnTo>
                        <a:pt x="321" y="2841"/>
                      </a:lnTo>
                      <a:lnTo>
                        <a:pt x="325" y="2837"/>
                      </a:lnTo>
                      <a:lnTo>
                        <a:pt x="327" y="2837"/>
                      </a:lnTo>
                      <a:lnTo>
                        <a:pt x="334" y="2838"/>
                      </a:lnTo>
                      <a:lnTo>
                        <a:pt x="336" y="2840"/>
                      </a:lnTo>
                      <a:lnTo>
                        <a:pt x="336" y="2841"/>
                      </a:lnTo>
                      <a:lnTo>
                        <a:pt x="336" y="2846"/>
                      </a:lnTo>
                      <a:lnTo>
                        <a:pt x="336" y="2848"/>
                      </a:lnTo>
                      <a:lnTo>
                        <a:pt x="336" y="2849"/>
                      </a:lnTo>
                      <a:lnTo>
                        <a:pt x="337" y="2849"/>
                      </a:lnTo>
                      <a:lnTo>
                        <a:pt x="339" y="2848"/>
                      </a:lnTo>
                      <a:lnTo>
                        <a:pt x="342" y="2843"/>
                      </a:lnTo>
                      <a:lnTo>
                        <a:pt x="342" y="2837"/>
                      </a:lnTo>
                      <a:lnTo>
                        <a:pt x="346" y="2822"/>
                      </a:lnTo>
                      <a:lnTo>
                        <a:pt x="348" y="2823"/>
                      </a:lnTo>
                      <a:lnTo>
                        <a:pt x="354" y="2831"/>
                      </a:lnTo>
                      <a:lnTo>
                        <a:pt x="354" y="2832"/>
                      </a:lnTo>
                      <a:lnTo>
                        <a:pt x="354" y="2837"/>
                      </a:lnTo>
                      <a:lnTo>
                        <a:pt x="352" y="2837"/>
                      </a:lnTo>
                      <a:lnTo>
                        <a:pt x="352" y="2838"/>
                      </a:lnTo>
                      <a:lnTo>
                        <a:pt x="352" y="2841"/>
                      </a:lnTo>
                      <a:lnTo>
                        <a:pt x="352" y="2843"/>
                      </a:lnTo>
                      <a:lnTo>
                        <a:pt x="354" y="2845"/>
                      </a:lnTo>
                      <a:lnTo>
                        <a:pt x="356" y="2843"/>
                      </a:lnTo>
                      <a:lnTo>
                        <a:pt x="356" y="2841"/>
                      </a:lnTo>
                      <a:lnTo>
                        <a:pt x="357" y="2840"/>
                      </a:lnTo>
                      <a:lnTo>
                        <a:pt x="359" y="2832"/>
                      </a:lnTo>
                      <a:lnTo>
                        <a:pt x="357" y="2828"/>
                      </a:lnTo>
                      <a:lnTo>
                        <a:pt x="356" y="2826"/>
                      </a:lnTo>
                      <a:lnTo>
                        <a:pt x="354" y="2826"/>
                      </a:lnTo>
                      <a:lnTo>
                        <a:pt x="354" y="2825"/>
                      </a:lnTo>
                      <a:lnTo>
                        <a:pt x="351" y="2817"/>
                      </a:lnTo>
                      <a:lnTo>
                        <a:pt x="351" y="2816"/>
                      </a:lnTo>
                      <a:lnTo>
                        <a:pt x="352" y="2811"/>
                      </a:lnTo>
                      <a:lnTo>
                        <a:pt x="354" y="2810"/>
                      </a:lnTo>
                      <a:lnTo>
                        <a:pt x="356" y="2808"/>
                      </a:lnTo>
                      <a:lnTo>
                        <a:pt x="359" y="2808"/>
                      </a:lnTo>
                      <a:lnTo>
                        <a:pt x="362" y="2805"/>
                      </a:lnTo>
                      <a:lnTo>
                        <a:pt x="363" y="2805"/>
                      </a:lnTo>
                      <a:lnTo>
                        <a:pt x="365" y="2804"/>
                      </a:lnTo>
                      <a:lnTo>
                        <a:pt x="365" y="2801"/>
                      </a:lnTo>
                      <a:lnTo>
                        <a:pt x="365" y="2799"/>
                      </a:lnTo>
                      <a:lnTo>
                        <a:pt x="363" y="2799"/>
                      </a:lnTo>
                      <a:lnTo>
                        <a:pt x="362" y="2799"/>
                      </a:lnTo>
                      <a:lnTo>
                        <a:pt x="360" y="2799"/>
                      </a:lnTo>
                      <a:lnTo>
                        <a:pt x="359" y="2798"/>
                      </a:lnTo>
                      <a:lnTo>
                        <a:pt x="357" y="2796"/>
                      </a:lnTo>
                      <a:lnTo>
                        <a:pt x="356" y="2796"/>
                      </a:lnTo>
                      <a:lnTo>
                        <a:pt x="352" y="2795"/>
                      </a:lnTo>
                      <a:lnTo>
                        <a:pt x="352" y="2793"/>
                      </a:lnTo>
                      <a:lnTo>
                        <a:pt x="349" y="2789"/>
                      </a:lnTo>
                      <a:lnTo>
                        <a:pt x="349" y="2787"/>
                      </a:lnTo>
                      <a:lnTo>
                        <a:pt x="351" y="2785"/>
                      </a:lnTo>
                      <a:lnTo>
                        <a:pt x="360" y="2781"/>
                      </a:lnTo>
                      <a:lnTo>
                        <a:pt x="368" y="2778"/>
                      </a:lnTo>
                      <a:lnTo>
                        <a:pt x="366" y="2776"/>
                      </a:lnTo>
                      <a:lnTo>
                        <a:pt x="366" y="2775"/>
                      </a:lnTo>
                      <a:lnTo>
                        <a:pt x="363" y="2775"/>
                      </a:lnTo>
                      <a:lnTo>
                        <a:pt x="356" y="2778"/>
                      </a:lnTo>
                      <a:lnTo>
                        <a:pt x="354" y="2778"/>
                      </a:lnTo>
                      <a:lnTo>
                        <a:pt x="352" y="2781"/>
                      </a:lnTo>
                      <a:lnTo>
                        <a:pt x="349" y="2779"/>
                      </a:lnTo>
                      <a:lnTo>
                        <a:pt x="345" y="2773"/>
                      </a:lnTo>
                      <a:lnTo>
                        <a:pt x="339" y="2761"/>
                      </a:lnTo>
                      <a:lnTo>
                        <a:pt x="339" y="2758"/>
                      </a:lnTo>
                      <a:lnTo>
                        <a:pt x="339" y="2757"/>
                      </a:lnTo>
                      <a:lnTo>
                        <a:pt x="339" y="2755"/>
                      </a:lnTo>
                      <a:lnTo>
                        <a:pt x="339" y="2752"/>
                      </a:lnTo>
                      <a:lnTo>
                        <a:pt x="339" y="2751"/>
                      </a:lnTo>
                      <a:lnTo>
                        <a:pt x="337" y="2749"/>
                      </a:lnTo>
                      <a:lnTo>
                        <a:pt x="337" y="2746"/>
                      </a:lnTo>
                      <a:lnTo>
                        <a:pt x="336" y="2740"/>
                      </a:lnTo>
                      <a:lnTo>
                        <a:pt x="337" y="2736"/>
                      </a:lnTo>
                      <a:lnTo>
                        <a:pt x="339" y="2737"/>
                      </a:lnTo>
                      <a:lnTo>
                        <a:pt x="343" y="2737"/>
                      </a:lnTo>
                      <a:lnTo>
                        <a:pt x="348" y="2734"/>
                      </a:lnTo>
                      <a:lnTo>
                        <a:pt x="348" y="2728"/>
                      </a:lnTo>
                      <a:lnTo>
                        <a:pt x="348" y="2726"/>
                      </a:lnTo>
                      <a:lnTo>
                        <a:pt x="346" y="2726"/>
                      </a:lnTo>
                      <a:lnTo>
                        <a:pt x="345" y="2726"/>
                      </a:lnTo>
                      <a:lnTo>
                        <a:pt x="340" y="2729"/>
                      </a:lnTo>
                      <a:lnTo>
                        <a:pt x="339" y="2728"/>
                      </a:lnTo>
                      <a:lnTo>
                        <a:pt x="336" y="2725"/>
                      </a:lnTo>
                      <a:lnTo>
                        <a:pt x="334" y="2728"/>
                      </a:lnTo>
                      <a:lnTo>
                        <a:pt x="333" y="2723"/>
                      </a:lnTo>
                      <a:lnTo>
                        <a:pt x="331" y="2719"/>
                      </a:lnTo>
                      <a:lnTo>
                        <a:pt x="328" y="2716"/>
                      </a:lnTo>
                      <a:lnTo>
                        <a:pt x="325" y="2716"/>
                      </a:lnTo>
                      <a:lnTo>
                        <a:pt x="324" y="2714"/>
                      </a:lnTo>
                      <a:lnTo>
                        <a:pt x="324" y="2710"/>
                      </a:lnTo>
                      <a:lnTo>
                        <a:pt x="324" y="2708"/>
                      </a:lnTo>
                      <a:lnTo>
                        <a:pt x="324" y="2707"/>
                      </a:lnTo>
                      <a:lnTo>
                        <a:pt x="324" y="2705"/>
                      </a:lnTo>
                      <a:lnTo>
                        <a:pt x="322" y="2705"/>
                      </a:lnTo>
                      <a:lnTo>
                        <a:pt x="315" y="2707"/>
                      </a:lnTo>
                      <a:lnTo>
                        <a:pt x="307" y="2695"/>
                      </a:lnTo>
                      <a:lnTo>
                        <a:pt x="304" y="2690"/>
                      </a:lnTo>
                      <a:lnTo>
                        <a:pt x="307" y="2681"/>
                      </a:lnTo>
                      <a:lnTo>
                        <a:pt x="307" y="2679"/>
                      </a:lnTo>
                      <a:lnTo>
                        <a:pt x="310" y="2676"/>
                      </a:lnTo>
                      <a:lnTo>
                        <a:pt x="315" y="2675"/>
                      </a:lnTo>
                      <a:lnTo>
                        <a:pt x="316" y="2675"/>
                      </a:lnTo>
                      <a:lnTo>
                        <a:pt x="318" y="2676"/>
                      </a:lnTo>
                      <a:lnTo>
                        <a:pt x="318" y="2678"/>
                      </a:lnTo>
                      <a:lnTo>
                        <a:pt x="318" y="2679"/>
                      </a:lnTo>
                      <a:lnTo>
                        <a:pt x="322" y="2681"/>
                      </a:lnTo>
                      <a:lnTo>
                        <a:pt x="327" y="2683"/>
                      </a:lnTo>
                      <a:lnTo>
                        <a:pt x="330" y="2681"/>
                      </a:lnTo>
                      <a:lnTo>
                        <a:pt x="331" y="2678"/>
                      </a:lnTo>
                      <a:lnTo>
                        <a:pt x="327" y="2675"/>
                      </a:lnTo>
                      <a:lnTo>
                        <a:pt x="324" y="2672"/>
                      </a:lnTo>
                      <a:lnTo>
                        <a:pt x="321" y="2670"/>
                      </a:lnTo>
                      <a:lnTo>
                        <a:pt x="321" y="2669"/>
                      </a:lnTo>
                      <a:lnTo>
                        <a:pt x="319" y="2667"/>
                      </a:lnTo>
                      <a:lnTo>
                        <a:pt x="319" y="2666"/>
                      </a:lnTo>
                      <a:lnTo>
                        <a:pt x="321" y="2664"/>
                      </a:lnTo>
                      <a:lnTo>
                        <a:pt x="322" y="2663"/>
                      </a:lnTo>
                      <a:lnTo>
                        <a:pt x="322" y="2654"/>
                      </a:lnTo>
                      <a:lnTo>
                        <a:pt x="324" y="2648"/>
                      </a:lnTo>
                      <a:lnTo>
                        <a:pt x="324" y="2646"/>
                      </a:lnTo>
                      <a:lnTo>
                        <a:pt x="327" y="2642"/>
                      </a:lnTo>
                      <a:lnTo>
                        <a:pt x="328" y="2642"/>
                      </a:lnTo>
                      <a:lnTo>
                        <a:pt x="330" y="2642"/>
                      </a:lnTo>
                      <a:lnTo>
                        <a:pt x="331" y="2640"/>
                      </a:lnTo>
                      <a:lnTo>
                        <a:pt x="331" y="2639"/>
                      </a:lnTo>
                      <a:lnTo>
                        <a:pt x="330" y="2637"/>
                      </a:lnTo>
                      <a:lnTo>
                        <a:pt x="328" y="2637"/>
                      </a:lnTo>
                      <a:lnTo>
                        <a:pt x="327" y="2637"/>
                      </a:lnTo>
                      <a:lnTo>
                        <a:pt x="325" y="2637"/>
                      </a:lnTo>
                      <a:lnTo>
                        <a:pt x="324" y="2637"/>
                      </a:lnTo>
                      <a:lnTo>
                        <a:pt x="322" y="2633"/>
                      </a:lnTo>
                      <a:lnTo>
                        <a:pt x="321" y="2627"/>
                      </a:lnTo>
                      <a:lnTo>
                        <a:pt x="321" y="2625"/>
                      </a:lnTo>
                      <a:lnTo>
                        <a:pt x="322" y="2622"/>
                      </a:lnTo>
                      <a:lnTo>
                        <a:pt x="327" y="2614"/>
                      </a:lnTo>
                      <a:lnTo>
                        <a:pt x="328" y="2614"/>
                      </a:lnTo>
                      <a:lnTo>
                        <a:pt x="333" y="2616"/>
                      </a:lnTo>
                      <a:lnTo>
                        <a:pt x="334" y="2620"/>
                      </a:lnTo>
                      <a:lnTo>
                        <a:pt x="336" y="2622"/>
                      </a:lnTo>
                      <a:lnTo>
                        <a:pt x="337" y="2623"/>
                      </a:lnTo>
                      <a:lnTo>
                        <a:pt x="340" y="2627"/>
                      </a:lnTo>
                      <a:lnTo>
                        <a:pt x="343" y="2630"/>
                      </a:lnTo>
                      <a:lnTo>
                        <a:pt x="352" y="2642"/>
                      </a:lnTo>
                      <a:lnTo>
                        <a:pt x="354" y="2646"/>
                      </a:lnTo>
                      <a:lnTo>
                        <a:pt x="357" y="2646"/>
                      </a:lnTo>
                      <a:lnTo>
                        <a:pt x="357" y="2643"/>
                      </a:lnTo>
                      <a:lnTo>
                        <a:pt x="354" y="2636"/>
                      </a:lnTo>
                      <a:lnTo>
                        <a:pt x="352" y="2633"/>
                      </a:lnTo>
                      <a:lnTo>
                        <a:pt x="351" y="2633"/>
                      </a:lnTo>
                      <a:lnTo>
                        <a:pt x="349" y="2631"/>
                      </a:lnTo>
                      <a:lnTo>
                        <a:pt x="342" y="2616"/>
                      </a:lnTo>
                      <a:lnTo>
                        <a:pt x="339" y="2610"/>
                      </a:lnTo>
                      <a:lnTo>
                        <a:pt x="339" y="2608"/>
                      </a:lnTo>
                      <a:lnTo>
                        <a:pt x="340" y="2607"/>
                      </a:lnTo>
                      <a:lnTo>
                        <a:pt x="343" y="2596"/>
                      </a:lnTo>
                      <a:lnTo>
                        <a:pt x="340" y="2596"/>
                      </a:lnTo>
                      <a:lnTo>
                        <a:pt x="340" y="2595"/>
                      </a:lnTo>
                      <a:lnTo>
                        <a:pt x="337" y="2596"/>
                      </a:lnTo>
                      <a:lnTo>
                        <a:pt x="337" y="2598"/>
                      </a:lnTo>
                      <a:lnTo>
                        <a:pt x="334" y="2601"/>
                      </a:lnTo>
                      <a:lnTo>
                        <a:pt x="334" y="2602"/>
                      </a:lnTo>
                      <a:lnTo>
                        <a:pt x="334" y="2604"/>
                      </a:lnTo>
                      <a:lnTo>
                        <a:pt x="333" y="2604"/>
                      </a:lnTo>
                      <a:lnTo>
                        <a:pt x="331" y="2604"/>
                      </a:lnTo>
                      <a:lnTo>
                        <a:pt x="330" y="2601"/>
                      </a:lnTo>
                      <a:lnTo>
                        <a:pt x="330" y="2602"/>
                      </a:lnTo>
                      <a:lnTo>
                        <a:pt x="330" y="2601"/>
                      </a:lnTo>
                      <a:lnTo>
                        <a:pt x="324" y="2592"/>
                      </a:lnTo>
                      <a:lnTo>
                        <a:pt x="321" y="2563"/>
                      </a:lnTo>
                      <a:lnTo>
                        <a:pt x="319" y="2557"/>
                      </a:lnTo>
                      <a:lnTo>
                        <a:pt x="319" y="2554"/>
                      </a:lnTo>
                      <a:lnTo>
                        <a:pt x="319" y="2549"/>
                      </a:lnTo>
                      <a:lnTo>
                        <a:pt x="322" y="2536"/>
                      </a:lnTo>
                      <a:lnTo>
                        <a:pt x="292" y="2516"/>
                      </a:lnTo>
                      <a:lnTo>
                        <a:pt x="289" y="2502"/>
                      </a:lnTo>
                      <a:lnTo>
                        <a:pt x="284" y="2487"/>
                      </a:lnTo>
                      <a:lnTo>
                        <a:pt x="277" y="2460"/>
                      </a:lnTo>
                      <a:lnTo>
                        <a:pt x="295" y="2401"/>
                      </a:lnTo>
                      <a:lnTo>
                        <a:pt x="298" y="2390"/>
                      </a:lnTo>
                      <a:lnTo>
                        <a:pt x="299" y="2392"/>
                      </a:lnTo>
                      <a:lnTo>
                        <a:pt x="301" y="2389"/>
                      </a:lnTo>
                      <a:lnTo>
                        <a:pt x="304" y="2377"/>
                      </a:lnTo>
                      <a:lnTo>
                        <a:pt x="306" y="2369"/>
                      </a:lnTo>
                      <a:lnTo>
                        <a:pt x="307" y="2359"/>
                      </a:lnTo>
                      <a:lnTo>
                        <a:pt x="306" y="2346"/>
                      </a:lnTo>
                      <a:lnTo>
                        <a:pt x="306" y="2336"/>
                      </a:lnTo>
                      <a:lnTo>
                        <a:pt x="304" y="2337"/>
                      </a:lnTo>
                      <a:lnTo>
                        <a:pt x="301" y="2342"/>
                      </a:lnTo>
                      <a:lnTo>
                        <a:pt x="299" y="2346"/>
                      </a:lnTo>
                      <a:lnTo>
                        <a:pt x="301" y="2351"/>
                      </a:lnTo>
                      <a:lnTo>
                        <a:pt x="303" y="2354"/>
                      </a:lnTo>
                      <a:lnTo>
                        <a:pt x="303" y="2359"/>
                      </a:lnTo>
                      <a:lnTo>
                        <a:pt x="301" y="2363"/>
                      </a:lnTo>
                      <a:lnTo>
                        <a:pt x="295" y="2368"/>
                      </a:lnTo>
                      <a:lnTo>
                        <a:pt x="292" y="2374"/>
                      </a:lnTo>
                      <a:lnTo>
                        <a:pt x="289" y="2377"/>
                      </a:lnTo>
                      <a:lnTo>
                        <a:pt x="292" y="2381"/>
                      </a:lnTo>
                      <a:lnTo>
                        <a:pt x="292" y="2383"/>
                      </a:lnTo>
                      <a:lnTo>
                        <a:pt x="290" y="2390"/>
                      </a:lnTo>
                      <a:lnTo>
                        <a:pt x="287" y="2395"/>
                      </a:lnTo>
                      <a:lnTo>
                        <a:pt x="286" y="2398"/>
                      </a:lnTo>
                      <a:lnTo>
                        <a:pt x="286" y="2396"/>
                      </a:lnTo>
                      <a:lnTo>
                        <a:pt x="283" y="2398"/>
                      </a:lnTo>
                      <a:lnTo>
                        <a:pt x="283" y="2410"/>
                      </a:lnTo>
                      <a:lnTo>
                        <a:pt x="283" y="2415"/>
                      </a:lnTo>
                      <a:lnTo>
                        <a:pt x="283" y="2416"/>
                      </a:lnTo>
                      <a:lnTo>
                        <a:pt x="280" y="2422"/>
                      </a:lnTo>
                      <a:lnTo>
                        <a:pt x="280" y="2442"/>
                      </a:lnTo>
                      <a:lnTo>
                        <a:pt x="278" y="2446"/>
                      </a:lnTo>
                      <a:lnTo>
                        <a:pt x="277" y="2446"/>
                      </a:lnTo>
                      <a:lnTo>
                        <a:pt x="277" y="2445"/>
                      </a:lnTo>
                      <a:lnTo>
                        <a:pt x="277" y="2443"/>
                      </a:lnTo>
                      <a:lnTo>
                        <a:pt x="275" y="2443"/>
                      </a:lnTo>
                      <a:lnTo>
                        <a:pt x="274" y="2443"/>
                      </a:lnTo>
                      <a:lnTo>
                        <a:pt x="274" y="2445"/>
                      </a:lnTo>
                      <a:lnTo>
                        <a:pt x="274" y="2451"/>
                      </a:lnTo>
                      <a:lnTo>
                        <a:pt x="272" y="2458"/>
                      </a:lnTo>
                      <a:lnTo>
                        <a:pt x="271" y="2469"/>
                      </a:lnTo>
                      <a:lnTo>
                        <a:pt x="268" y="2481"/>
                      </a:lnTo>
                      <a:lnTo>
                        <a:pt x="266" y="2486"/>
                      </a:lnTo>
                      <a:lnTo>
                        <a:pt x="265" y="2489"/>
                      </a:lnTo>
                      <a:lnTo>
                        <a:pt x="263" y="2489"/>
                      </a:lnTo>
                      <a:lnTo>
                        <a:pt x="265" y="2486"/>
                      </a:lnTo>
                      <a:lnTo>
                        <a:pt x="262" y="2486"/>
                      </a:lnTo>
                      <a:lnTo>
                        <a:pt x="262" y="2487"/>
                      </a:lnTo>
                      <a:lnTo>
                        <a:pt x="259" y="2490"/>
                      </a:lnTo>
                      <a:lnTo>
                        <a:pt x="259" y="2493"/>
                      </a:lnTo>
                      <a:lnTo>
                        <a:pt x="257" y="2502"/>
                      </a:lnTo>
                      <a:lnTo>
                        <a:pt x="257" y="250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2" name="Freeform 691"/>
                <p:cNvSpPr>
                  <a:spLocks/>
                </p:cNvSpPr>
                <p:nvPr/>
              </p:nvSpPr>
              <p:spPr bwMode="auto">
                <a:xfrm>
                  <a:off x="6226175" y="3721100"/>
                  <a:ext cx="1589088" cy="1389063"/>
                </a:xfrm>
                <a:custGeom>
                  <a:avLst/>
                  <a:gdLst>
                    <a:gd name="T0" fmla="*/ 981 w 1001"/>
                    <a:gd name="T1" fmla="*/ 834 h 875"/>
                    <a:gd name="T2" fmla="*/ 957 w 1001"/>
                    <a:gd name="T3" fmla="*/ 804 h 875"/>
                    <a:gd name="T4" fmla="*/ 980 w 1001"/>
                    <a:gd name="T5" fmla="*/ 742 h 875"/>
                    <a:gd name="T6" fmla="*/ 948 w 1001"/>
                    <a:gd name="T7" fmla="*/ 722 h 875"/>
                    <a:gd name="T8" fmla="*/ 925 w 1001"/>
                    <a:gd name="T9" fmla="*/ 713 h 875"/>
                    <a:gd name="T10" fmla="*/ 941 w 1001"/>
                    <a:gd name="T11" fmla="*/ 766 h 875"/>
                    <a:gd name="T12" fmla="*/ 945 w 1001"/>
                    <a:gd name="T13" fmla="*/ 807 h 875"/>
                    <a:gd name="T14" fmla="*/ 919 w 1001"/>
                    <a:gd name="T15" fmla="*/ 813 h 875"/>
                    <a:gd name="T16" fmla="*/ 889 w 1001"/>
                    <a:gd name="T17" fmla="*/ 817 h 875"/>
                    <a:gd name="T18" fmla="*/ 868 w 1001"/>
                    <a:gd name="T19" fmla="*/ 770 h 875"/>
                    <a:gd name="T20" fmla="*/ 839 w 1001"/>
                    <a:gd name="T21" fmla="*/ 696 h 875"/>
                    <a:gd name="T22" fmla="*/ 836 w 1001"/>
                    <a:gd name="T23" fmla="*/ 649 h 875"/>
                    <a:gd name="T24" fmla="*/ 766 w 1001"/>
                    <a:gd name="T25" fmla="*/ 525 h 875"/>
                    <a:gd name="T26" fmla="*/ 786 w 1001"/>
                    <a:gd name="T27" fmla="*/ 524 h 875"/>
                    <a:gd name="T28" fmla="*/ 804 w 1001"/>
                    <a:gd name="T29" fmla="*/ 486 h 875"/>
                    <a:gd name="T30" fmla="*/ 791 w 1001"/>
                    <a:gd name="T31" fmla="*/ 487 h 875"/>
                    <a:gd name="T32" fmla="*/ 709 w 1001"/>
                    <a:gd name="T33" fmla="*/ 460 h 875"/>
                    <a:gd name="T34" fmla="*/ 650 w 1001"/>
                    <a:gd name="T35" fmla="*/ 377 h 875"/>
                    <a:gd name="T36" fmla="*/ 526 w 1001"/>
                    <a:gd name="T37" fmla="*/ 306 h 875"/>
                    <a:gd name="T38" fmla="*/ 509 w 1001"/>
                    <a:gd name="T39" fmla="*/ 266 h 875"/>
                    <a:gd name="T40" fmla="*/ 486 w 1001"/>
                    <a:gd name="T41" fmla="*/ 231 h 875"/>
                    <a:gd name="T42" fmla="*/ 477 w 1001"/>
                    <a:gd name="T43" fmla="*/ 224 h 875"/>
                    <a:gd name="T44" fmla="*/ 442 w 1001"/>
                    <a:gd name="T45" fmla="*/ 166 h 875"/>
                    <a:gd name="T46" fmla="*/ 411 w 1001"/>
                    <a:gd name="T47" fmla="*/ 153 h 875"/>
                    <a:gd name="T48" fmla="*/ 385 w 1001"/>
                    <a:gd name="T49" fmla="*/ 169 h 875"/>
                    <a:gd name="T50" fmla="*/ 385 w 1001"/>
                    <a:gd name="T51" fmla="*/ 156 h 875"/>
                    <a:gd name="T52" fmla="*/ 436 w 1001"/>
                    <a:gd name="T53" fmla="*/ 153 h 875"/>
                    <a:gd name="T54" fmla="*/ 454 w 1001"/>
                    <a:gd name="T55" fmla="*/ 145 h 875"/>
                    <a:gd name="T56" fmla="*/ 441 w 1001"/>
                    <a:gd name="T57" fmla="*/ 139 h 875"/>
                    <a:gd name="T58" fmla="*/ 454 w 1001"/>
                    <a:gd name="T59" fmla="*/ 124 h 875"/>
                    <a:gd name="T60" fmla="*/ 421 w 1001"/>
                    <a:gd name="T61" fmla="*/ 118 h 875"/>
                    <a:gd name="T62" fmla="*/ 456 w 1001"/>
                    <a:gd name="T63" fmla="*/ 109 h 875"/>
                    <a:gd name="T64" fmla="*/ 412 w 1001"/>
                    <a:gd name="T65" fmla="*/ 91 h 875"/>
                    <a:gd name="T66" fmla="*/ 433 w 1001"/>
                    <a:gd name="T67" fmla="*/ 60 h 875"/>
                    <a:gd name="T68" fmla="*/ 403 w 1001"/>
                    <a:gd name="T69" fmla="*/ 59 h 875"/>
                    <a:gd name="T70" fmla="*/ 379 w 1001"/>
                    <a:gd name="T71" fmla="*/ 45 h 875"/>
                    <a:gd name="T72" fmla="*/ 374 w 1001"/>
                    <a:gd name="T73" fmla="*/ 38 h 875"/>
                    <a:gd name="T74" fmla="*/ 353 w 1001"/>
                    <a:gd name="T75" fmla="*/ 50 h 875"/>
                    <a:gd name="T76" fmla="*/ 362 w 1001"/>
                    <a:gd name="T77" fmla="*/ 9 h 875"/>
                    <a:gd name="T78" fmla="*/ 333 w 1001"/>
                    <a:gd name="T79" fmla="*/ 13 h 875"/>
                    <a:gd name="T80" fmla="*/ 312 w 1001"/>
                    <a:gd name="T81" fmla="*/ 28 h 875"/>
                    <a:gd name="T82" fmla="*/ 306 w 1001"/>
                    <a:gd name="T83" fmla="*/ 56 h 875"/>
                    <a:gd name="T84" fmla="*/ 312 w 1001"/>
                    <a:gd name="T85" fmla="*/ 81 h 875"/>
                    <a:gd name="T86" fmla="*/ 271 w 1001"/>
                    <a:gd name="T87" fmla="*/ 95 h 875"/>
                    <a:gd name="T88" fmla="*/ 282 w 1001"/>
                    <a:gd name="T89" fmla="*/ 110 h 875"/>
                    <a:gd name="T90" fmla="*/ 271 w 1001"/>
                    <a:gd name="T91" fmla="*/ 128 h 875"/>
                    <a:gd name="T92" fmla="*/ 283 w 1001"/>
                    <a:gd name="T93" fmla="*/ 138 h 875"/>
                    <a:gd name="T94" fmla="*/ 256 w 1001"/>
                    <a:gd name="T95" fmla="*/ 141 h 875"/>
                    <a:gd name="T96" fmla="*/ 264 w 1001"/>
                    <a:gd name="T97" fmla="*/ 110 h 875"/>
                    <a:gd name="T98" fmla="*/ 233 w 1001"/>
                    <a:gd name="T99" fmla="*/ 121 h 875"/>
                    <a:gd name="T100" fmla="*/ 212 w 1001"/>
                    <a:gd name="T101" fmla="*/ 112 h 875"/>
                    <a:gd name="T102" fmla="*/ 200 w 1001"/>
                    <a:gd name="T103" fmla="*/ 95 h 875"/>
                    <a:gd name="T104" fmla="*/ 194 w 1001"/>
                    <a:gd name="T105" fmla="*/ 71 h 875"/>
                    <a:gd name="T106" fmla="*/ 155 w 1001"/>
                    <a:gd name="T107" fmla="*/ 78 h 875"/>
                    <a:gd name="T108" fmla="*/ 117 w 1001"/>
                    <a:gd name="T109" fmla="*/ 94 h 875"/>
                    <a:gd name="T110" fmla="*/ 67 w 1001"/>
                    <a:gd name="T111" fmla="*/ 100 h 875"/>
                    <a:gd name="T112" fmla="*/ 68 w 1001"/>
                    <a:gd name="T113" fmla="*/ 83 h 875"/>
                    <a:gd name="T114" fmla="*/ 55 w 1001"/>
                    <a:gd name="T115" fmla="*/ 91 h 875"/>
                    <a:gd name="T116" fmla="*/ 17 w 1001"/>
                    <a:gd name="T117" fmla="*/ 106 h 875"/>
                    <a:gd name="T118" fmla="*/ 8 w 1001"/>
                    <a:gd name="T119" fmla="*/ 10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875">
                      <a:moveTo>
                        <a:pt x="1001" y="875"/>
                      </a:moveTo>
                      <a:lnTo>
                        <a:pt x="1000" y="873"/>
                      </a:lnTo>
                      <a:lnTo>
                        <a:pt x="998" y="873"/>
                      </a:lnTo>
                      <a:lnTo>
                        <a:pt x="995" y="870"/>
                      </a:lnTo>
                      <a:lnTo>
                        <a:pt x="994" y="864"/>
                      </a:lnTo>
                      <a:lnTo>
                        <a:pt x="992" y="864"/>
                      </a:lnTo>
                      <a:lnTo>
                        <a:pt x="990" y="863"/>
                      </a:lnTo>
                      <a:lnTo>
                        <a:pt x="989" y="863"/>
                      </a:lnTo>
                      <a:lnTo>
                        <a:pt x="987" y="863"/>
                      </a:lnTo>
                      <a:lnTo>
                        <a:pt x="987" y="860"/>
                      </a:lnTo>
                      <a:lnTo>
                        <a:pt x="986" y="855"/>
                      </a:lnTo>
                      <a:lnTo>
                        <a:pt x="986" y="846"/>
                      </a:lnTo>
                      <a:lnTo>
                        <a:pt x="986" y="843"/>
                      </a:lnTo>
                      <a:lnTo>
                        <a:pt x="989" y="835"/>
                      </a:lnTo>
                      <a:lnTo>
                        <a:pt x="987" y="834"/>
                      </a:lnTo>
                      <a:lnTo>
                        <a:pt x="986" y="834"/>
                      </a:lnTo>
                      <a:lnTo>
                        <a:pt x="981" y="834"/>
                      </a:lnTo>
                      <a:lnTo>
                        <a:pt x="981" y="832"/>
                      </a:lnTo>
                      <a:lnTo>
                        <a:pt x="980" y="829"/>
                      </a:lnTo>
                      <a:lnTo>
                        <a:pt x="977" y="825"/>
                      </a:lnTo>
                      <a:lnTo>
                        <a:pt x="968" y="825"/>
                      </a:lnTo>
                      <a:lnTo>
                        <a:pt x="960" y="823"/>
                      </a:lnTo>
                      <a:lnTo>
                        <a:pt x="954" y="820"/>
                      </a:lnTo>
                      <a:lnTo>
                        <a:pt x="953" y="820"/>
                      </a:lnTo>
                      <a:lnTo>
                        <a:pt x="954" y="819"/>
                      </a:lnTo>
                      <a:lnTo>
                        <a:pt x="957" y="817"/>
                      </a:lnTo>
                      <a:lnTo>
                        <a:pt x="959" y="813"/>
                      </a:lnTo>
                      <a:lnTo>
                        <a:pt x="959" y="810"/>
                      </a:lnTo>
                      <a:lnTo>
                        <a:pt x="957" y="811"/>
                      </a:lnTo>
                      <a:lnTo>
                        <a:pt x="956" y="810"/>
                      </a:lnTo>
                      <a:lnTo>
                        <a:pt x="954" y="807"/>
                      </a:lnTo>
                      <a:lnTo>
                        <a:pt x="954" y="805"/>
                      </a:lnTo>
                      <a:lnTo>
                        <a:pt x="956" y="804"/>
                      </a:lnTo>
                      <a:lnTo>
                        <a:pt x="957" y="804"/>
                      </a:lnTo>
                      <a:lnTo>
                        <a:pt x="959" y="804"/>
                      </a:lnTo>
                      <a:lnTo>
                        <a:pt x="962" y="804"/>
                      </a:lnTo>
                      <a:lnTo>
                        <a:pt x="963" y="804"/>
                      </a:lnTo>
                      <a:lnTo>
                        <a:pt x="965" y="801"/>
                      </a:lnTo>
                      <a:lnTo>
                        <a:pt x="963" y="799"/>
                      </a:lnTo>
                      <a:lnTo>
                        <a:pt x="965" y="795"/>
                      </a:lnTo>
                      <a:lnTo>
                        <a:pt x="969" y="789"/>
                      </a:lnTo>
                      <a:lnTo>
                        <a:pt x="968" y="773"/>
                      </a:lnTo>
                      <a:lnTo>
                        <a:pt x="969" y="772"/>
                      </a:lnTo>
                      <a:lnTo>
                        <a:pt x="969" y="770"/>
                      </a:lnTo>
                      <a:lnTo>
                        <a:pt x="971" y="769"/>
                      </a:lnTo>
                      <a:lnTo>
                        <a:pt x="971" y="763"/>
                      </a:lnTo>
                      <a:lnTo>
                        <a:pt x="969" y="757"/>
                      </a:lnTo>
                      <a:lnTo>
                        <a:pt x="971" y="755"/>
                      </a:lnTo>
                      <a:lnTo>
                        <a:pt x="974" y="755"/>
                      </a:lnTo>
                      <a:lnTo>
                        <a:pt x="980" y="745"/>
                      </a:lnTo>
                      <a:lnTo>
                        <a:pt x="980" y="742"/>
                      </a:lnTo>
                      <a:lnTo>
                        <a:pt x="978" y="734"/>
                      </a:lnTo>
                      <a:lnTo>
                        <a:pt x="977" y="733"/>
                      </a:lnTo>
                      <a:lnTo>
                        <a:pt x="975" y="733"/>
                      </a:lnTo>
                      <a:lnTo>
                        <a:pt x="975" y="734"/>
                      </a:lnTo>
                      <a:lnTo>
                        <a:pt x="974" y="737"/>
                      </a:lnTo>
                      <a:lnTo>
                        <a:pt x="975" y="740"/>
                      </a:lnTo>
                      <a:lnTo>
                        <a:pt x="972" y="749"/>
                      </a:lnTo>
                      <a:lnTo>
                        <a:pt x="962" y="761"/>
                      </a:lnTo>
                      <a:lnTo>
                        <a:pt x="960" y="763"/>
                      </a:lnTo>
                      <a:lnTo>
                        <a:pt x="957" y="761"/>
                      </a:lnTo>
                      <a:lnTo>
                        <a:pt x="954" y="760"/>
                      </a:lnTo>
                      <a:lnTo>
                        <a:pt x="948" y="746"/>
                      </a:lnTo>
                      <a:lnTo>
                        <a:pt x="947" y="745"/>
                      </a:lnTo>
                      <a:lnTo>
                        <a:pt x="944" y="742"/>
                      </a:lnTo>
                      <a:lnTo>
                        <a:pt x="944" y="739"/>
                      </a:lnTo>
                      <a:lnTo>
                        <a:pt x="947" y="726"/>
                      </a:lnTo>
                      <a:lnTo>
                        <a:pt x="948" y="722"/>
                      </a:lnTo>
                      <a:lnTo>
                        <a:pt x="948" y="720"/>
                      </a:lnTo>
                      <a:lnTo>
                        <a:pt x="947" y="720"/>
                      </a:lnTo>
                      <a:lnTo>
                        <a:pt x="945" y="720"/>
                      </a:lnTo>
                      <a:lnTo>
                        <a:pt x="945" y="722"/>
                      </a:lnTo>
                      <a:lnTo>
                        <a:pt x="944" y="725"/>
                      </a:lnTo>
                      <a:lnTo>
                        <a:pt x="942" y="726"/>
                      </a:lnTo>
                      <a:lnTo>
                        <a:pt x="937" y="728"/>
                      </a:lnTo>
                      <a:lnTo>
                        <a:pt x="934" y="725"/>
                      </a:lnTo>
                      <a:lnTo>
                        <a:pt x="934" y="723"/>
                      </a:lnTo>
                      <a:lnTo>
                        <a:pt x="934" y="722"/>
                      </a:lnTo>
                      <a:lnTo>
                        <a:pt x="933" y="720"/>
                      </a:lnTo>
                      <a:lnTo>
                        <a:pt x="931" y="717"/>
                      </a:lnTo>
                      <a:lnTo>
                        <a:pt x="930" y="716"/>
                      </a:lnTo>
                      <a:lnTo>
                        <a:pt x="927" y="717"/>
                      </a:lnTo>
                      <a:lnTo>
                        <a:pt x="925" y="716"/>
                      </a:lnTo>
                      <a:lnTo>
                        <a:pt x="924" y="714"/>
                      </a:lnTo>
                      <a:lnTo>
                        <a:pt x="925" y="713"/>
                      </a:lnTo>
                      <a:lnTo>
                        <a:pt x="925" y="710"/>
                      </a:lnTo>
                      <a:lnTo>
                        <a:pt x="921" y="710"/>
                      </a:lnTo>
                      <a:lnTo>
                        <a:pt x="921" y="711"/>
                      </a:lnTo>
                      <a:lnTo>
                        <a:pt x="918" y="713"/>
                      </a:lnTo>
                      <a:lnTo>
                        <a:pt x="918" y="714"/>
                      </a:lnTo>
                      <a:lnTo>
                        <a:pt x="918" y="716"/>
                      </a:lnTo>
                      <a:lnTo>
                        <a:pt x="921" y="720"/>
                      </a:lnTo>
                      <a:lnTo>
                        <a:pt x="927" y="725"/>
                      </a:lnTo>
                      <a:lnTo>
                        <a:pt x="928" y="725"/>
                      </a:lnTo>
                      <a:lnTo>
                        <a:pt x="931" y="731"/>
                      </a:lnTo>
                      <a:lnTo>
                        <a:pt x="936" y="734"/>
                      </a:lnTo>
                      <a:lnTo>
                        <a:pt x="937" y="736"/>
                      </a:lnTo>
                      <a:lnTo>
                        <a:pt x="939" y="740"/>
                      </a:lnTo>
                      <a:lnTo>
                        <a:pt x="942" y="748"/>
                      </a:lnTo>
                      <a:lnTo>
                        <a:pt x="944" y="763"/>
                      </a:lnTo>
                      <a:lnTo>
                        <a:pt x="942" y="764"/>
                      </a:lnTo>
                      <a:lnTo>
                        <a:pt x="941" y="766"/>
                      </a:lnTo>
                      <a:lnTo>
                        <a:pt x="937" y="767"/>
                      </a:lnTo>
                      <a:lnTo>
                        <a:pt x="936" y="767"/>
                      </a:lnTo>
                      <a:lnTo>
                        <a:pt x="933" y="767"/>
                      </a:lnTo>
                      <a:lnTo>
                        <a:pt x="928" y="769"/>
                      </a:lnTo>
                      <a:lnTo>
                        <a:pt x="930" y="772"/>
                      </a:lnTo>
                      <a:lnTo>
                        <a:pt x="937" y="770"/>
                      </a:lnTo>
                      <a:lnTo>
                        <a:pt x="941" y="770"/>
                      </a:lnTo>
                      <a:lnTo>
                        <a:pt x="944" y="769"/>
                      </a:lnTo>
                      <a:lnTo>
                        <a:pt x="945" y="767"/>
                      </a:lnTo>
                      <a:lnTo>
                        <a:pt x="948" y="772"/>
                      </a:lnTo>
                      <a:lnTo>
                        <a:pt x="951" y="770"/>
                      </a:lnTo>
                      <a:lnTo>
                        <a:pt x="951" y="772"/>
                      </a:lnTo>
                      <a:lnTo>
                        <a:pt x="947" y="784"/>
                      </a:lnTo>
                      <a:lnTo>
                        <a:pt x="945" y="792"/>
                      </a:lnTo>
                      <a:lnTo>
                        <a:pt x="948" y="798"/>
                      </a:lnTo>
                      <a:lnTo>
                        <a:pt x="947" y="801"/>
                      </a:lnTo>
                      <a:lnTo>
                        <a:pt x="945" y="807"/>
                      </a:lnTo>
                      <a:lnTo>
                        <a:pt x="947" y="808"/>
                      </a:lnTo>
                      <a:lnTo>
                        <a:pt x="947" y="811"/>
                      </a:lnTo>
                      <a:lnTo>
                        <a:pt x="944" y="816"/>
                      </a:lnTo>
                      <a:lnTo>
                        <a:pt x="939" y="819"/>
                      </a:lnTo>
                      <a:lnTo>
                        <a:pt x="937" y="819"/>
                      </a:lnTo>
                      <a:lnTo>
                        <a:pt x="924" y="817"/>
                      </a:lnTo>
                      <a:lnTo>
                        <a:pt x="922" y="816"/>
                      </a:lnTo>
                      <a:lnTo>
                        <a:pt x="922" y="814"/>
                      </a:lnTo>
                      <a:lnTo>
                        <a:pt x="922" y="813"/>
                      </a:lnTo>
                      <a:lnTo>
                        <a:pt x="924" y="813"/>
                      </a:lnTo>
                      <a:lnTo>
                        <a:pt x="925" y="811"/>
                      </a:lnTo>
                      <a:lnTo>
                        <a:pt x="927" y="811"/>
                      </a:lnTo>
                      <a:lnTo>
                        <a:pt x="927" y="810"/>
                      </a:lnTo>
                      <a:lnTo>
                        <a:pt x="924" y="807"/>
                      </a:lnTo>
                      <a:lnTo>
                        <a:pt x="919" y="807"/>
                      </a:lnTo>
                      <a:lnTo>
                        <a:pt x="919" y="810"/>
                      </a:lnTo>
                      <a:lnTo>
                        <a:pt x="919" y="813"/>
                      </a:lnTo>
                      <a:lnTo>
                        <a:pt x="916" y="816"/>
                      </a:lnTo>
                      <a:lnTo>
                        <a:pt x="915" y="816"/>
                      </a:lnTo>
                      <a:lnTo>
                        <a:pt x="909" y="811"/>
                      </a:lnTo>
                      <a:lnTo>
                        <a:pt x="907" y="805"/>
                      </a:lnTo>
                      <a:lnTo>
                        <a:pt x="906" y="804"/>
                      </a:lnTo>
                      <a:lnTo>
                        <a:pt x="904" y="801"/>
                      </a:lnTo>
                      <a:lnTo>
                        <a:pt x="901" y="801"/>
                      </a:lnTo>
                      <a:lnTo>
                        <a:pt x="900" y="801"/>
                      </a:lnTo>
                      <a:lnTo>
                        <a:pt x="898" y="802"/>
                      </a:lnTo>
                      <a:lnTo>
                        <a:pt x="900" y="804"/>
                      </a:lnTo>
                      <a:lnTo>
                        <a:pt x="900" y="811"/>
                      </a:lnTo>
                      <a:lnTo>
                        <a:pt x="900" y="813"/>
                      </a:lnTo>
                      <a:lnTo>
                        <a:pt x="898" y="816"/>
                      </a:lnTo>
                      <a:lnTo>
                        <a:pt x="895" y="819"/>
                      </a:lnTo>
                      <a:lnTo>
                        <a:pt x="894" y="819"/>
                      </a:lnTo>
                      <a:lnTo>
                        <a:pt x="892" y="819"/>
                      </a:lnTo>
                      <a:lnTo>
                        <a:pt x="889" y="817"/>
                      </a:lnTo>
                      <a:lnTo>
                        <a:pt x="888" y="814"/>
                      </a:lnTo>
                      <a:lnTo>
                        <a:pt x="888" y="811"/>
                      </a:lnTo>
                      <a:lnTo>
                        <a:pt x="888" y="808"/>
                      </a:lnTo>
                      <a:lnTo>
                        <a:pt x="889" y="807"/>
                      </a:lnTo>
                      <a:lnTo>
                        <a:pt x="889" y="805"/>
                      </a:lnTo>
                      <a:lnTo>
                        <a:pt x="888" y="804"/>
                      </a:lnTo>
                      <a:lnTo>
                        <a:pt x="886" y="802"/>
                      </a:lnTo>
                      <a:lnTo>
                        <a:pt x="883" y="796"/>
                      </a:lnTo>
                      <a:lnTo>
                        <a:pt x="884" y="795"/>
                      </a:lnTo>
                      <a:lnTo>
                        <a:pt x="881" y="782"/>
                      </a:lnTo>
                      <a:lnTo>
                        <a:pt x="880" y="779"/>
                      </a:lnTo>
                      <a:lnTo>
                        <a:pt x="878" y="778"/>
                      </a:lnTo>
                      <a:lnTo>
                        <a:pt x="877" y="778"/>
                      </a:lnTo>
                      <a:lnTo>
                        <a:pt x="872" y="778"/>
                      </a:lnTo>
                      <a:lnTo>
                        <a:pt x="869" y="776"/>
                      </a:lnTo>
                      <a:lnTo>
                        <a:pt x="869" y="775"/>
                      </a:lnTo>
                      <a:lnTo>
                        <a:pt x="868" y="770"/>
                      </a:lnTo>
                      <a:lnTo>
                        <a:pt x="865" y="764"/>
                      </a:lnTo>
                      <a:lnTo>
                        <a:pt x="865" y="763"/>
                      </a:lnTo>
                      <a:lnTo>
                        <a:pt x="863" y="763"/>
                      </a:lnTo>
                      <a:lnTo>
                        <a:pt x="862" y="761"/>
                      </a:lnTo>
                      <a:lnTo>
                        <a:pt x="857" y="751"/>
                      </a:lnTo>
                      <a:lnTo>
                        <a:pt x="854" y="742"/>
                      </a:lnTo>
                      <a:lnTo>
                        <a:pt x="851" y="734"/>
                      </a:lnTo>
                      <a:lnTo>
                        <a:pt x="850" y="731"/>
                      </a:lnTo>
                      <a:lnTo>
                        <a:pt x="848" y="731"/>
                      </a:lnTo>
                      <a:lnTo>
                        <a:pt x="847" y="728"/>
                      </a:lnTo>
                      <a:lnTo>
                        <a:pt x="847" y="726"/>
                      </a:lnTo>
                      <a:lnTo>
                        <a:pt x="848" y="723"/>
                      </a:lnTo>
                      <a:lnTo>
                        <a:pt x="848" y="720"/>
                      </a:lnTo>
                      <a:lnTo>
                        <a:pt x="845" y="708"/>
                      </a:lnTo>
                      <a:lnTo>
                        <a:pt x="842" y="701"/>
                      </a:lnTo>
                      <a:lnTo>
                        <a:pt x="841" y="699"/>
                      </a:lnTo>
                      <a:lnTo>
                        <a:pt x="839" y="696"/>
                      </a:lnTo>
                      <a:lnTo>
                        <a:pt x="839" y="693"/>
                      </a:lnTo>
                      <a:lnTo>
                        <a:pt x="841" y="693"/>
                      </a:lnTo>
                      <a:lnTo>
                        <a:pt x="841" y="692"/>
                      </a:lnTo>
                      <a:lnTo>
                        <a:pt x="842" y="692"/>
                      </a:lnTo>
                      <a:lnTo>
                        <a:pt x="842" y="690"/>
                      </a:lnTo>
                      <a:lnTo>
                        <a:pt x="844" y="690"/>
                      </a:lnTo>
                      <a:lnTo>
                        <a:pt x="845" y="687"/>
                      </a:lnTo>
                      <a:lnTo>
                        <a:pt x="845" y="684"/>
                      </a:lnTo>
                      <a:lnTo>
                        <a:pt x="845" y="681"/>
                      </a:lnTo>
                      <a:lnTo>
                        <a:pt x="845" y="676"/>
                      </a:lnTo>
                      <a:lnTo>
                        <a:pt x="842" y="667"/>
                      </a:lnTo>
                      <a:lnTo>
                        <a:pt x="841" y="661"/>
                      </a:lnTo>
                      <a:lnTo>
                        <a:pt x="841" y="660"/>
                      </a:lnTo>
                      <a:lnTo>
                        <a:pt x="844" y="658"/>
                      </a:lnTo>
                      <a:lnTo>
                        <a:pt x="844" y="657"/>
                      </a:lnTo>
                      <a:lnTo>
                        <a:pt x="842" y="655"/>
                      </a:lnTo>
                      <a:lnTo>
                        <a:pt x="836" y="649"/>
                      </a:lnTo>
                      <a:lnTo>
                        <a:pt x="816" y="624"/>
                      </a:lnTo>
                      <a:lnTo>
                        <a:pt x="813" y="617"/>
                      </a:lnTo>
                      <a:lnTo>
                        <a:pt x="812" y="611"/>
                      </a:lnTo>
                      <a:lnTo>
                        <a:pt x="807" y="604"/>
                      </a:lnTo>
                      <a:lnTo>
                        <a:pt x="804" y="598"/>
                      </a:lnTo>
                      <a:lnTo>
                        <a:pt x="798" y="589"/>
                      </a:lnTo>
                      <a:lnTo>
                        <a:pt x="788" y="574"/>
                      </a:lnTo>
                      <a:lnTo>
                        <a:pt x="783" y="567"/>
                      </a:lnTo>
                      <a:lnTo>
                        <a:pt x="780" y="563"/>
                      </a:lnTo>
                      <a:lnTo>
                        <a:pt x="775" y="552"/>
                      </a:lnTo>
                      <a:lnTo>
                        <a:pt x="772" y="548"/>
                      </a:lnTo>
                      <a:lnTo>
                        <a:pt x="768" y="534"/>
                      </a:lnTo>
                      <a:lnTo>
                        <a:pt x="762" y="525"/>
                      </a:lnTo>
                      <a:lnTo>
                        <a:pt x="762" y="524"/>
                      </a:lnTo>
                      <a:lnTo>
                        <a:pt x="765" y="524"/>
                      </a:lnTo>
                      <a:lnTo>
                        <a:pt x="765" y="522"/>
                      </a:lnTo>
                      <a:lnTo>
                        <a:pt x="766" y="525"/>
                      </a:lnTo>
                      <a:lnTo>
                        <a:pt x="769" y="525"/>
                      </a:lnTo>
                      <a:lnTo>
                        <a:pt x="772" y="521"/>
                      </a:lnTo>
                      <a:lnTo>
                        <a:pt x="777" y="518"/>
                      </a:lnTo>
                      <a:lnTo>
                        <a:pt x="778" y="516"/>
                      </a:lnTo>
                      <a:lnTo>
                        <a:pt x="780" y="518"/>
                      </a:lnTo>
                      <a:lnTo>
                        <a:pt x="783" y="519"/>
                      </a:lnTo>
                      <a:lnTo>
                        <a:pt x="783" y="521"/>
                      </a:lnTo>
                      <a:lnTo>
                        <a:pt x="782" y="522"/>
                      </a:lnTo>
                      <a:lnTo>
                        <a:pt x="780" y="522"/>
                      </a:lnTo>
                      <a:lnTo>
                        <a:pt x="780" y="524"/>
                      </a:lnTo>
                      <a:lnTo>
                        <a:pt x="780" y="525"/>
                      </a:lnTo>
                      <a:lnTo>
                        <a:pt x="782" y="527"/>
                      </a:lnTo>
                      <a:lnTo>
                        <a:pt x="783" y="527"/>
                      </a:lnTo>
                      <a:lnTo>
                        <a:pt x="785" y="527"/>
                      </a:lnTo>
                      <a:lnTo>
                        <a:pt x="786" y="527"/>
                      </a:lnTo>
                      <a:lnTo>
                        <a:pt x="786" y="525"/>
                      </a:lnTo>
                      <a:lnTo>
                        <a:pt x="786" y="524"/>
                      </a:lnTo>
                      <a:lnTo>
                        <a:pt x="788" y="521"/>
                      </a:lnTo>
                      <a:lnTo>
                        <a:pt x="795" y="518"/>
                      </a:lnTo>
                      <a:lnTo>
                        <a:pt x="797" y="514"/>
                      </a:lnTo>
                      <a:lnTo>
                        <a:pt x="795" y="514"/>
                      </a:lnTo>
                      <a:lnTo>
                        <a:pt x="794" y="513"/>
                      </a:lnTo>
                      <a:lnTo>
                        <a:pt x="794" y="511"/>
                      </a:lnTo>
                      <a:lnTo>
                        <a:pt x="794" y="510"/>
                      </a:lnTo>
                      <a:lnTo>
                        <a:pt x="795" y="510"/>
                      </a:lnTo>
                      <a:lnTo>
                        <a:pt x="795" y="508"/>
                      </a:lnTo>
                      <a:lnTo>
                        <a:pt x="797" y="508"/>
                      </a:lnTo>
                      <a:lnTo>
                        <a:pt x="798" y="508"/>
                      </a:lnTo>
                      <a:lnTo>
                        <a:pt x="800" y="504"/>
                      </a:lnTo>
                      <a:lnTo>
                        <a:pt x="800" y="502"/>
                      </a:lnTo>
                      <a:lnTo>
                        <a:pt x="800" y="499"/>
                      </a:lnTo>
                      <a:lnTo>
                        <a:pt x="801" y="490"/>
                      </a:lnTo>
                      <a:lnTo>
                        <a:pt x="803" y="487"/>
                      </a:lnTo>
                      <a:lnTo>
                        <a:pt x="804" y="486"/>
                      </a:lnTo>
                      <a:lnTo>
                        <a:pt x="806" y="484"/>
                      </a:lnTo>
                      <a:lnTo>
                        <a:pt x="807" y="484"/>
                      </a:lnTo>
                      <a:lnTo>
                        <a:pt x="809" y="486"/>
                      </a:lnTo>
                      <a:lnTo>
                        <a:pt x="812" y="484"/>
                      </a:lnTo>
                      <a:lnTo>
                        <a:pt x="813" y="484"/>
                      </a:lnTo>
                      <a:lnTo>
                        <a:pt x="819" y="478"/>
                      </a:lnTo>
                      <a:lnTo>
                        <a:pt x="821" y="475"/>
                      </a:lnTo>
                      <a:lnTo>
                        <a:pt x="822" y="472"/>
                      </a:lnTo>
                      <a:lnTo>
                        <a:pt x="819" y="469"/>
                      </a:lnTo>
                      <a:lnTo>
                        <a:pt x="816" y="472"/>
                      </a:lnTo>
                      <a:lnTo>
                        <a:pt x="810" y="478"/>
                      </a:lnTo>
                      <a:lnTo>
                        <a:pt x="809" y="480"/>
                      </a:lnTo>
                      <a:lnTo>
                        <a:pt x="806" y="478"/>
                      </a:lnTo>
                      <a:lnTo>
                        <a:pt x="803" y="478"/>
                      </a:lnTo>
                      <a:lnTo>
                        <a:pt x="801" y="478"/>
                      </a:lnTo>
                      <a:lnTo>
                        <a:pt x="792" y="483"/>
                      </a:lnTo>
                      <a:lnTo>
                        <a:pt x="791" y="487"/>
                      </a:lnTo>
                      <a:lnTo>
                        <a:pt x="788" y="489"/>
                      </a:lnTo>
                      <a:lnTo>
                        <a:pt x="786" y="489"/>
                      </a:lnTo>
                      <a:lnTo>
                        <a:pt x="778" y="487"/>
                      </a:lnTo>
                      <a:lnTo>
                        <a:pt x="762" y="487"/>
                      </a:lnTo>
                      <a:lnTo>
                        <a:pt x="759" y="487"/>
                      </a:lnTo>
                      <a:lnTo>
                        <a:pt x="756" y="487"/>
                      </a:lnTo>
                      <a:lnTo>
                        <a:pt x="754" y="489"/>
                      </a:lnTo>
                      <a:lnTo>
                        <a:pt x="751" y="489"/>
                      </a:lnTo>
                      <a:lnTo>
                        <a:pt x="748" y="489"/>
                      </a:lnTo>
                      <a:lnTo>
                        <a:pt x="747" y="489"/>
                      </a:lnTo>
                      <a:lnTo>
                        <a:pt x="745" y="489"/>
                      </a:lnTo>
                      <a:lnTo>
                        <a:pt x="744" y="487"/>
                      </a:lnTo>
                      <a:lnTo>
                        <a:pt x="739" y="484"/>
                      </a:lnTo>
                      <a:lnTo>
                        <a:pt x="725" y="475"/>
                      </a:lnTo>
                      <a:lnTo>
                        <a:pt x="722" y="474"/>
                      </a:lnTo>
                      <a:lnTo>
                        <a:pt x="718" y="469"/>
                      </a:lnTo>
                      <a:lnTo>
                        <a:pt x="709" y="460"/>
                      </a:lnTo>
                      <a:lnTo>
                        <a:pt x="706" y="458"/>
                      </a:lnTo>
                      <a:lnTo>
                        <a:pt x="703" y="451"/>
                      </a:lnTo>
                      <a:lnTo>
                        <a:pt x="695" y="440"/>
                      </a:lnTo>
                      <a:lnTo>
                        <a:pt x="694" y="436"/>
                      </a:lnTo>
                      <a:lnTo>
                        <a:pt x="682" y="424"/>
                      </a:lnTo>
                      <a:lnTo>
                        <a:pt x="682" y="422"/>
                      </a:lnTo>
                      <a:lnTo>
                        <a:pt x="682" y="419"/>
                      </a:lnTo>
                      <a:lnTo>
                        <a:pt x="688" y="409"/>
                      </a:lnTo>
                      <a:lnTo>
                        <a:pt x="683" y="404"/>
                      </a:lnTo>
                      <a:lnTo>
                        <a:pt x="676" y="402"/>
                      </a:lnTo>
                      <a:lnTo>
                        <a:pt x="669" y="402"/>
                      </a:lnTo>
                      <a:lnTo>
                        <a:pt x="663" y="389"/>
                      </a:lnTo>
                      <a:lnTo>
                        <a:pt x="660" y="386"/>
                      </a:lnTo>
                      <a:lnTo>
                        <a:pt x="659" y="383"/>
                      </a:lnTo>
                      <a:lnTo>
                        <a:pt x="656" y="381"/>
                      </a:lnTo>
                      <a:lnTo>
                        <a:pt x="653" y="378"/>
                      </a:lnTo>
                      <a:lnTo>
                        <a:pt x="650" y="377"/>
                      </a:lnTo>
                      <a:lnTo>
                        <a:pt x="648" y="375"/>
                      </a:lnTo>
                      <a:lnTo>
                        <a:pt x="642" y="368"/>
                      </a:lnTo>
                      <a:lnTo>
                        <a:pt x="626" y="352"/>
                      </a:lnTo>
                      <a:lnTo>
                        <a:pt x="623" y="349"/>
                      </a:lnTo>
                      <a:lnTo>
                        <a:pt x="616" y="345"/>
                      </a:lnTo>
                      <a:lnTo>
                        <a:pt x="609" y="340"/>
                      </a:lnTo>
                      <a:lnTo>
                        <a:pt x="604" y="339"/>
                      </a:lnTo>
                      <a:lnTo>
                        <a:pt x="601" y="337"/>
                      </a:lnTo>
                      <a:lnTo>
                        <a:pt x="591" y="334"/>
                      </a:lnTo>
                      <a:lnTo>
                        <a:pt x="585" y="331"/>
                      </a:lnTo>
                      <a:lnTo>
                        <a:pt x="582" y="330"/>
                      </a:lnTo>
                      <a:lnTo>
                        <a:pt x="566" y="322"/>
                      </a:lnTo>
                      <a:lnTo>
                        <a:pt x="551" y="316"/>
                      </a:lnTo>
                      <a:lnTo>
                        <a:pt x="545" y="315"/>
                      </a:lnTo>
                      <a:lnTo>
                        <a:pt x="532" y="312"/>
                      </a:lnTo>
                      <a:lnTo>
                        <a:pt x="529" y="309"/>
                      </a:lnTo>
                      <a:lnTo>
                        <a:pt x="526" y="306"/>
                      </a:lnTo>
                      <a:lnTo>
                        <a:pt x="526" y="304"/>
                      </a:lnTo>
                      <a:lnTo>
                        <a:pt x="526" y="303"/>
                      </a:lnTo>
                      <a:lnTo>
                        <a:pt x="524" y="301"/>
                      </a:lnTo>
                      <a:lnTo>
                        <a:pt x="524" y="300"/>
                      </a:lnTo>
                      <a:lnTo>
                        <a:pt x="524" y="298"/>
                      </a:lnTo>
                      <a:lnTo>
                        <a:pt x="527" y="296"/>
                      </a:lnTo>
                      <a:lnTo>
                        <a:pt x="524" y="286"/>
                      </a:lnTo>
                      <a:lnTo>
                        <a:pt x="523" y="280"/>
                      </a:lnTo>
                      <a:lnTo>
                        <a:pt x="521" y="278"/>
                      </a:lnTo>
                      <a:lnTo>
                        <a:pt x="521" y="275"/>
                      </a:lnTo>
                      <a:lnTo>
                        <a:pt x="523" y="272"/>
                      </a:lnTo>
                      <a:lnTo>
                        <a:pt x="518" y="269"/>
                      </a:lnTo>
                      <a:lnTo>
                        <a:pt x="517" y="268"/>
                      </a:lnTo>
                      <a:lnTo>
                        <a:pt x="515" y="268"/>
                      </a:lnTo>
                      <a:lnTo>
                        <a:pt x="513" y="269"/>
                      </a:lnTo>
                      <a:lnTo>
                        <a:pt x="509" y="268"/>
                      </a:lnTo>
                      <a:lnTo>
                        <a:pt x="509" y="266"/>
                      </a:lnTo>
                      <a:lnTo>
                        <a:pt x="507" y="263"/>
                      </a:lnTo>
                      <a:lnTo>
                        <a:pt x="507" y="262"/>
                      </a:lnTo>
                      <a:lnTo>
                        <a:pt x="504" y="260"/>
                      </a:lnTo>
                      <a:lnTo>
                        <a:pt x="503" y="260"/>
                      </a:lnTo>
                      <a:lnTo>
                        <a:pt x="503" y="262"/>
                      </a:lnTo>
                      <a:lnTo>
                        <a:pt x="500" y="259"/>
                      </a:lnTo>
                      <a:lnTo>
                        <a:pt x="498" y="254"/>
                      </a:lnTo>
                      <a:lnTo>
                        <a:pt x="500" y="251"/>
                      </a:lnTo>
                      <a:lnTo>
                        <a:pt x="500" y="250"/>
                      </a:lnTo>
                      <a:lnTo>
                        <a:pt x="501" y="250"/>
                      </a:lnTo>
                      <a:lnTo>
                        <a:pt x="501" y="248"/>
                      </a:lnTo>
                      <a:lnTo>
                        <a:pt x="500" y="242"/>
                      </a:lnTo>
                      <a:lnTo>
                        <a:pt x="498" y="239"/>
                      </a:lnTo>
                      <a:lnTo>
                        <a:pt x="497" y="237"/>
                      </a:lnTo>
                      <a:lnTo>
                        <a:pt x="491" y="233"/>
                      </a:lnTo>
                      <a:lnTo>
                        <a:pt x="488" y="233"/>
                      </a:lnTo>
                      <a:lnTo>
                        <a:pt x="486" y="231"/>
                      </a:lnTo>
                      <a:lnTo>
                        <a:pt x="495" y="222"/>
                      </a:lnTo>
                      <a:lnTo>
                        <a:pt x="501" y="219"/>
                      </a:lnTo>
                      <a:lnTo>
                        <a:pt x="503" y="218"/>
                      </a:lnTo>
                      <a:lnTo>
                        <a:pt x="506" y="216"/>
                      </a:lnTo>
                      <a:lnTo>
                        <a:pt x="506" y="213"/>
                      </a:lnTo>
                      <a:lnTo>
                        <a:pt x="504" y="212"/>
                      </a:lnTo>
                      <a:lnTo>
                        <a:pt x="501" y="213"/>
                      </a:lnTo>
                      <a:lnTo>
                        <a:pt x="498" y="210"/>
                      </a:lnTo>
                      <a:lnTo>
                        <a:pt x="497" y="209"/>
                      </a:lnTo>
                      <a:lnTo>
                        <a:pt x="495" y="209"/>
                      </a:lnTo>
                      <a:lnTo>
                        <a:pt x="486" y="206"/>
                      </a:lnTo>
                      <a:lnTo>
                        <a:pt x="485" y="206"/>
                      </a:lnTo>
                      <a:lnTo>
                        <a:pt x="482" y="207"/>
                      </a:lnTo>
                      <a:lnTo>
                        <a:pt x="480" y="207"/>
                      </a:lnTo>
                      <a:lnTo>
                        <a:pt x="477" y="210"/>
                      </a:lnTo>
                      <a:lnTo>
                        <a:pt x="476" y="216"/>
                      </a:lnTo>
                      <a:lnTo>
                        <a:pt x="477" y="224"/>
                      </a:lnTo>
                      <a:lnTo>
                        <a:pt x="476" y="224"/>
                      </a:lnTo>
                      <a:lnTo>
                        <a:pt x="470" y="219"/>
                      </a:lnTo>
                      <a:lnTo>
                        <a:pt x="464" y="209"/>
                      </a:lnTo>
                      <a:lnTo>
                        <a:pt x="459" y="197"/>
                      </a:lnTo>
                      <a:lnTo>
                        <a:pt x="460" y="194"/>
                      </a:lnTo>
                      <a:lnTo>
                        <a:pt x="462" y="192"/>
                      </a:lnTo>
                      <a:lnTo>
                        <a:pt x="460" y="189"/>
                      </a:lnTo>
                      <a:lnTo>
                        <a:pt x="460" y="186"/>
                      </a:lnTo>
                      <a:lnTo>
                        <a:pt x="459" y="184"/>
                      </a:lnTo>
                      <a:lnTo>
                        <a:pt x="454" y="180"/>
                      </a:lnTo>
                      <a:lnTo>
                        <a:pt x="451" y="175"/>
                      </a:lnTo>
                      <a:lnTo>
                        <a:pt x="447" y="174"/>
                      </a:lnTo>
                      <a:lnTo>
                        <a:pt x="442" y="174"/>
                      </a:lnTo>
                      <a:lnTo>
                        <a:pt x="439" y="174"/>
                      </a:lnTo>
                      <a:lnTo>
                        <a:pt x="436" y="169"/>
                      </a:lnTo>
                      <a:lnTo>
                        <a:pt x="436" y="168"/>
                      </a:lnTo>
                      <a:lnTo>
                        <a:pt x="442" y="166"/>
                      </a:lnTo>
                      <a:lnTo>
                        <a:pt x="445" y="166"/>
                      </a:lnTo>
                      <a:lnTo>
                        <a:pt x="451" y="166"/>
                      </a:lnTo>
                      <a:lnTo>
                        <a:pt x="462" y="163"/>
                      </a:lnTo>
                      <a:lnTo>
                        <a:pt x="462" y="160"/>
                      </a:lnTo>
                      <a:lnTo>
                        <a:pt x="459" y="159"/>
                      </a:lnTo>
                      <a:lnTo>
                        <a:pt x="457" y="160"/>
                      </a:lnTo>
                      <a:lnTo>
                        <a:pt x="454" y="162"/>
                      </a:lnTo>
                      <a:lnTo>
                        <a:pt x="453" y="162"/>
                      </a:lnTo>
                      <a:lnTo>
                        <a:pt x="451" y="162"/>
                      </a:lnTo>
                      <a:lnTo>
                        <a:pt x="441" y="162"/>
                      </a:lnTo>
                      <a:lnTo>
                        <a:pt x="435" y="160"/>
                      </a:lnTo>
                      <a:lnTo>
                        <a:pt x="430" y="162"/>
                      </a:lnTo>
                      <a:lnTo>
                        <a:pt x="427" y="160"/>
                      </a:lnTo>
                      <a:lnTo>
                        <a:pt x="420" y="159"/>
                      </a:lnTo>
                      <a:lnTo>
                        <a:pt x="418" y="157"/>
                      </a:lnTo>
                      <a:lnTo>
                        <a:pt x="414" y="154"/>
                      </a:lnTo>
                      <a:lnTo>
                        <a:pt x="411" y="153"/>
                      </a:lnTo>
                      <a:lnTo>
                        <a:pt x="411" y="154"/>
                      </a:lnTo>
                      <a:lnTo>
                        <a:pt x="409" y="157"/>
                      </a:lnTo>
                      <a:lnTo>
                        <a:pt x="407" y="159"/>
                      </a:lnTo>
                      <a:lnTo>
                        <a:pt x="409" y="160"/>
                      </a:lnTo>
                      <a:lnTo>
                        <a:pt x="411" y="160"/>
                      </a:lnTo>
                      <a:lnTo>
                        <a:pt x="412" y="160"/>
                      </a:lnTo>
                      <a:lnTo>
                        <a:pt x="423" y="165"/>
                      </a:lnTo>
                      <a:lnTo>
                        <a:pt x="423" y="166"/>
                      </a:lnTo>
                      <a:lnTo>
                        <a:pt x="424" y="169"/>
                      </a:lnTo>
                      <a:lnTo>
                        <a:pt x="420" y="171"/>
                      </a:lnTo>
                      <a:lnTo>
                        <a:pt x="414" y="171"/>
                      </a:lnTo>
                      <a:lnTo>
                        <a:pt x="407" y="169"/>
                      </a:lnTo>
                      <a:lnTo>
                        <a:pt x="406" y="168"/>
                      </a:lnTo>
                      <a:lnTo>
                        <a:pt x="398" y="168"/>
                      </a:lnTo>
                      <a:lnTo>
                        <a:pt x="392" y="168"/>
                      </a:lnTo>
                      <a:lnTo>
                        <a:pt x="389" y="168"/>
                      </a:lnTo>
                      <a:lnTo>
                        <a:pt x="385" y="169"/>
                      </a:lnTo>
                      <a:lnTo>
                        <a:pt x="377" y="169"/>
                      </a:lnTo>
                      <a:lnTo>
                        <a:pt x="376" y="169"/>
                      </a:lnTo>
                      <a:lnTo>
                        <a:pt x="376" y="168"/>
                      </a:lnTo>
                      <a:lnTo>
                        <a:pt x="374" y="168"/>
                      </a:lnTo>
                      <a:lnTo>
                        <a:pt x="374" y="162"/>
                      </a:lnTo>
                      <a:lnTo>
                        <a:pt x="376" y="162"/>
                      </a:lnTo>
                      <a:lnTo>
                        <a:pt x="376" y="160"/>
                      </a:lnTo>
                      <a:lnTo>
                        <a:pt x="377" y="160"/>
                      </a:lnTo>
                      <a:lnTo>
                        <a:pt x="380" y="160"/>
                      </a:lnTo>
                      <a:lnTo>
                        <a:pt x="385" y="160"/>
                      </a:lnTo>
                      <a:lnTo>
                        <a:pt x="386" y="160"/>
                      </a:lnTo>
                      <a:lnTo>
                        <a:pt x="389" y="160"/>
                      </a:lnTo>
                      <a:lnTo>
                        <a:pt x="392" y="159"/>
                      </a:lnTo>
                      <a:lnTo>
                        <a:pt x="391" y="157"/>
                      </a:lnTo>
                      <a:lnTo>
                        <a:pt x="389" y="156"/>
                      </a:lnTo>
                      <a:lnTo>
                        <a:pt x="386" y="156"/>
                      </a:lnTo>
                      <a:lnTo>
                        <a:pt x="385" y="156"/>
                      </a:lnTo>
                      <a:lnTo>
                        <a:pt x="383" y="156"/>
                      </a:lnTo>
                      <a:lnTo>
                        <a:pt x="379" y="151"/>
                      </a:lnTo>
                      <a:lnTo>
                        <a:pt x="380" y="150"/>
                      </a:lnTo>
                      <a:lnTo>
                        <a:pt x="382" y="147"/>
                      </a:lnTo>
                      <a:lnTo>
                        <a:pt x="383" y="145"/>
                      </a:lnTo>
                      <a:lnTo>
                        <a:pt x="394" y="139"/>
                      </a:lnTo>
                      <a:lnTo>
                        <a:pt x="397" y="139"/>
                      </a:lnTo>
                      <a:lnTo>
                        <a:pt x="400" y="139"/>
                      </a:lnTo>
                      <a:lnTo>
                        <a:pt x="403" y="141"/>
                      </a:lnTo>
                      <a:lnTo>
                        <a:pt x="403" y="142"/>
                      </a:lnTo>
                      <a:lnTo>
                        <a:pt x="403" y="144"/>
                      </a:lnTo>
                      <a:lnTo>
                        <a:pt x="406" y="148"/>
                      </a:lnTo>
                      <a:lnTo>
                        <a:pt x="412" y="150"/>
                      </a:lnTo>
                      <a:lnTo>
                        <a:pt x="417" y="150"/>
                      </a:lnTo>
                      <a:lnTo>
                        <a:pt x="420" y="148"/>
                      </a:lnTo>
                      <a:lnTo>
                        <a:pt x="429" y="151"/>
                      </a:lnTo>
                      <a:lnTo>
                        <a:pt x="436" y="153"/>
                      </a:lnTo>
                      <a:lnTo>
                        <a:pt x="447" y="154"/>
                      </a:lnTo>
                      <a:lnTo>
                        <a:pt x="451" y="156"/>
                      </a:lnTo>
                      <a:lnTo>
                        <a:pt x="454" y="157"/>
                      </a:lnTo>
                      <a:lnTo>
                        <a:pt x="457" y="157"/>
                      </a:lnTo>
                      <a:lnTo>
                        <a:pt x="459" y="157"/>
                      </a:lnTo>
                      <a:lnTo>
                        <a:pt x="457" y="154"/>
                      </a:lnTo>
                      <a:lnTo>
                        <a:pt x="456" y="153"/>
                      </a:lnTo>
                      <a:lnTo>
                        <a:pt x="453" y="153"/>
                      </a:lnTo>
                      <a:lnTo>
                        <a:pt x="453" y="151"/>
                      </a:lnTo>
                      <a:lnTo>
                        <a:pt x="454" y="150"/>
                      </a:lnTo>
                      <a:lnTo>
                        <a:pt x="456" y="147"/>
                      </a:lnTo>
                      <a:lnTo>
                        <a:pt x="457" y="147"/>
                      </a:lnTo>
                      <a:lnTo>
                        <a:pt x="459" y="145"/>
                      </a:lnTo>
                      <a:lnTo>
                        <a:pt x="462" y="144"/>
                      </a:lnTo>
                      <a:lnTo>
                        <a:pt x="460" y="144"/>
                      </a:lnTo>
                      <a:lnTo>
                        <a:pt x="457" y="144"/>
                      </a:lnTo>
                      <a:lnTo>
                        <a:pt x="454" y="145"/>
                      </a:lnTo>
                      <a:lnTo>
                        <a:pt x="451" y="147"/>
                      </a:lnTo>
                      <a:lnTo>
                        <a:pt x="451" y="148"/>
                      </a:lnTo>
                      <a:lnTo>
                        <a:pt x="450" y="147"/>
                      </a:lnTo>
                      <a:lnTo>
                        <a:pt x="447" y="147"/>
                      </a:lnTo>
                      <a:lnTo>
                        <a:pt x="447" y="145"/>
                      </a:lnTo>
                      <a:lnTo>
                        <a:pt x="448" y="144"/>
                      </a:lnTo>
                      <a:lnTo>
                        <a:pt x="453" y="142"/>
                      </a:lnTo>
                      <a:lnTo>
                        <a:pt x="456" y="141"/>
                      </a:lnTo>
                      <a:lnTo>
                        <a:pt x="459" y="141"/>
                      </a:lnTo>
                      <a:lnTo>
                        <a:pt x="460" y="139"/>
                      </a:lnTo>
                      <a:lnTo>
                        <a:pt x="460" y="138"/>
                      </a:lnTo>
                      <a:lnTo>
                        <a:pt x="453" y="139"/>
                      </a:lnTo>
                      <a:lnTo>
                        <a:pt x="450" y="139"/>
                      </a:lnTo>
                      <a:lnTo>
                        <a:pt x="448" y="139"/>
                      </a:lnTo>
                      <a:lnTo>
                        <a:pt x="447" y="139"/>
                      </a:lnTo>
                      <a:lnTo>
                        <a:pt x="444" y="139"/>
                      </a:lnTo>
                      <a:lnTo>
                        <a:pt x="441" y="139"/>
                      </a:lnTo>
                      <a:lnTo>
                        <a:pt x="439" y="139"/>
                      </a:lnTo>
                      <a:lnTo>
                        <a:pt x="436" y="138"/>
                      </a:lnTo>
                      <a:lnTo>
                        <a:pt x="432" y="136"/>
                      </a:lnTo>
                      <a:lnTo>
                        <a:pt x="432" y="134"/>
                      </a:lnTo>
                      <a:lnTo>
                        <a:pt x="432" y="133"/>
                      </a:lnTo>
                      <a:lnTo>
                        <a:pt x="432" y="131"/>
                      </a:lnTo>
                      <a:lnTo>
                        <a:pt x="433" y="131"/>
                      </a:lnTo>
                      <a:lnTo>
                        <a:pt x="441" y="130"/>
                      </a:lnTo>
                      <a:lnTo>
                        <a:pt x="442" y="130"/>
                      </a:lnTo>
                      <a:lnTo>
                        <a:pt x="445" y="130"/>
                      </a:lnTo>
                      <a:lnTo>
                        <a:pt x="447" y="130"/>
                      </a:lnTo>
                      <a:lnTo>
                        <a:pt x="448" y="130"/>
                      </a:lnTo>
                      <a:lnTo>
                        <a:pt x="454" y="128"/>
                      </a:lnTo>
                      <a:lnTo>
                        <a:pt x="454" y="127"/>
                      </a:lnTo>
                      <a:lnTo>
                        <a:pt x="456" y="125"/>
                      </a:lnTo>
                      <a:lnTo>
                        <a:pt x="456" y="124"/>
                      </a:lnTo>
                      <a:lnTo>
                        <a:pt x="454" y="124"/>
                      </a:lnTo>
                      <a:lnTo>
                        <a:pt x="453" y="125"/>
                      </a:lnTo>
                      <a:lnTo>
                        <a:pt x="450" y="125"/>
                      </a:lnTo>
                      <a:lnTo>
                        <a:pt x="445" y="125"/>
                      </a:lnTo>
                      <a:lnTo>
                        <a:pt x="444" y="124"/>
                      </a:lnTo>
                      <a:lnTo>
                        <a:pt x="444" y="122"/>
                      </a:lnTo>
                      <a:lnTo>
                        <a:pt x="442" y="122"/>
                      </a:lnTo>
                      <a:lnTo>
                        <a:pt x="441" y="124"/>
                      </a:lnTo>
                      <a:lnTo>
                        <a:pt x="439" y="124"/>
                      </a:lnTo>
                      <a:lnTo>
                        <a:pt x="438" y="124"/>
                      </a:lnTo>
                      <a:lnTo>
                        <a:pt x="436" y="122"/>
                      </a:lnTo>
                      <a:lnTo>
                        <a:pt x="435" y="121"/>
                      </a:lnTo>
                      <a:lnTo>
                        <a:pt x="436" y="119"/>
                      </a:lnTo>
                      <a:lnTo>
                        <a:pt x="435" y="118"/>
                      </a:lnTo>
                      <a:lnTo>
                        <a:pt x="430" y="118"/>
                      </a:lnTo>
                      <a:lnTo>
                        <a:pt x="427" y="121"/>
                      </a:lnTo>
                      <a:lnTo>
                        <a:pt x="423" y="119"/>
                      </a:lnTo>
                      <a:lnTo>
                        <a:pt x="421" y="118"/>
                      </a:lnTo>
                      <a:lnTo>
                        <a:pt x="420" y="116"/>
                      </a:lnTo>
                      <a:lnTo>
                        <a:pt x="417" y="113"/>
                      </a:lnTo>
                      <a:lnTo>
                        <a:pt x="415" y="113"/>
                      </a:lnTo>
                      <a:lnTo>
                        <a:pt x="414" y="113"/>
                      </a:lnTo>
                      <a:lnTo>
                        <a:pt x="412" y="112"/>
                      </a:lnTo>
                      <a:lnTo>
                        <a:pt x="411" y="110"/>
                      </a:lnTo>
                      <a:lnTo>
                        <a:pt x="412" y="104"/>
                      </a:lnTo>
                      <a:lnTo>
                        <a:pt x="414" y="103"/>
                      </a:lnTo>
                      <a:lnTo>
                        <a:pt x="421" y="104"/>
                      </a:lnTo>
                      <a:lnTo>
                        <a:pt x="423" y="106"/>
                      </a:lnTo>
                      <a:lnTo>
                        <a:pt x="429" y="106"/>
                      </a:lnTo>
                      <a:lnTo>
                        <a:pt x="430" y="109"/>
                      </a:lnTo>
                      <a:lnTo>
                        <a:pt x="438" y="110"/>
                      </a:lnTo>
                      <a:lnTo>
                        <a:pt x="442" y="112"/>
                      </a:lnTo>
                      <a:lnTo>
                        <a:pt x="447" y="112"/>
                      </a:lnTo>
                      <a:lnTo>
                        <a:pt x="454" y="110"/>
                      </a:lnTo>
                      <a:lnTo>
                        <a:pt x="456" y="109"/>
                      </a:lnTo>
                      <a:lnTo>
                        <a:pt x="456" y="107"/>
                      </a:lnTo>
                      <a:lnTo>
                        <a:pt x="451" y="104"/>
                      </a:lnTo>
                      <a:lnTo>
                        <a:pt x="450" y="104"/>
                      </a:lnTo>
                      <a:lnTo>
                        <a:pt x="447" y="106"/>
                      </a:lnTo>
                      <a:lnTo>
                        <a:pt x="444" y="107"/>
                      </a:lnTo>
                      <a:lnTo>
                        <a:pt x="442" y="107"/>
                      </a:lnTo>
                      <a:lnTo>
                        <a:pt x="438" y="106"/>
                      </a:lnTo>
                      <a:lnTo>
                        <a:pt x="429" y="100"/>
                      </a:lnTo>
                      <a:lnTo>
                        <a:pt x="429" y="89"/>
                      </a:lnTo>
                      <a:lnTo>
                        <a:pt x="426" y="88"/>
                      </a:lnTo>
                      <a:lnTo>
                        <a:pt x="423" y="89"/>
                      </a:lnTo>
                      <a:lnTo>
                        <a:pt x="420" y="89"/>
                      </a:lnTo>
                      <a:lnTo>
                        <a:pt x="420" y="91"/>
                      </a:lnTo>
                      <a:lnTo>
                        <a:pt x="420" y="92"/>
                      </a:lnTo>
                      <a:lnTo>
                        <a:pt x="418" y="92"/>
                      </a:lnTo>
                      <a:lnTo>
                        <a:pt x="415" y="92"/>
                      </a:lnTo>
                      <a:lnTo>
                        <a:pt x="412" y="91"/>
                      </a:lnTo>
                      <a:lnTo>
                        <a:pt x="412" y="88"/>
                      </a:lnTo>
                      <a:lnTo>
                        <a:pt x="414" y="85"/>
                      </a:lnTo>
                      <a:lnTo>
                        <a:pt x="415" y="83"/>
                      </a:lnTo>
                      <a:lnTo>
                        <a:pt x="418" y="83"/>
                      </a:lnTo>
                      <a:lnTo>
                        <a:pt x="420" y="81"/>
                      </a:lnTo>
                      <a:lnTo>
                        <a:pt x="421" y="83"/>
                      </a:lnTo>
                      <a:lnTo>
                        <a:pt x="423" y="85"/>
                      </a:lnTo>
                      <a:lnTo>
                        <a:pt x="424" y="86"/>
                      </a:lnTo>
                      <a:lnTo>
                        <a:pt x="426" y="81"/>
                      </a:lnTo>
                      <a:lnTo>
                        <a:pt x="426" y="80"/>
                      </a:lnTo>
                      <a:lnTo>
                        <a:pt x="427" y="75"/>
                      </a:lnTo>
                      <a:lnTo>
                        <a:pt x="429" y="72"/>
                      </a:lnTo>
                      <a:lnTo>
                        <a:pt x="433" y="71"/>
                      </a:lnTo>
                      <a:lnTo>
                        <a:pt x="442" y="65"/>
                      </a:lnTo>
                      <a:lnTo>
                        <a:pt x="442" y="63"/>
                      </a:lnTo>
                      <a:lnTo>
                        <a:pt x="441" y="62"/>
                      </a:lnTo>
                      <a:lnTo>
                        <a:pt x="433" y="60"/>
                      </a:lnTo>
                      <a:lnTo>
                        <a:pt x="426" y="63"/>
                      </a:lnTo>
                      <a:lnTo>
                        <a:pt x="423" y="65"/>
                      </a:lnTo>
                      <a:lnTo>
                        <a:pt x="423" y="66"/>
                      </a:lnTo>
                      <a:lnTo>
                        <a:pt x="421" y="66"/>
                      </a:lnTo>
                      <a:lnTo>
                        <a:pt x="417" y="66"/>
                      </a:lnTo>
                      <a:lnTo>
                        <a:pt x="412" y="66"/>
                      </a:lnTo>
                      <a:lnTo>
                        <a:pt x="409" y="63"/>
                      </a:lnTo>
                      <a:lnTo>
                        <a:pt x="409" y="62"/>
                      </a:lnTo>
                      <a:lnTo>
                        <a:pt x="409" y="59"/>
                      </a:lnTo>
                      <a:lnTo>
                        <a:pt x="411" y="57"/>
                      </a:lnTo>
                      <a:lnTo>
                        <a:pt x="412" y="56"/>
                      </a:lnTo>
                      <a:lnTo>
                        <a:pt x="414" y="54"/>
                      </a:lnTo>
                      <a:lnTo>
                        <a:pt x="412" y="51"/>
                      </a:lnTo>
                      <a:lnTo>
                        <a:pt x="409" y="53"/>
                      </a:lnTo>
                      <a:lnTo>
                        <a:pt x="406" y="54"/>
                      </a:lnTo>
                      <a:lnTo>
                        <a:pt x="404" y="56"/>
                      </a:lnTo>
                      <a:lnTo>
                        <a:pt x="403" y="59"/>
                      </a:lnTo>
                      <a:lnTo>
                        <a:pt x="400" y="59"/>
                      </a:lnTo>
                      <a:lnTo>
                        <a:pt x="398" y="56"/>
                      </a:lnTo>
                      <a:lnTo>
                        <a:pt x="398" y="54"/>
                      </a:lnTo>
                      <a:lnTo>
                        <a:pt x="398" y="53"/>
                      </a:lnTo>
                      <a:lnTo>
                        <a:pt x="400" y="51"/>
                      </a:lnTo>
                      <a:lnTo>
                        <a:pt x="401" y="50"/>
                      </a:lnTo>
                      <a:lnTo>
                        <a:pt x="398" y="50"/>
                      </a:lnTo>
                      <a:lnTo>
                        <a:pt x="397" y="50"/>
                      </a:lnTo>
                      <a:lnTo>
                        <a:pt x="395" y="51"/>
                      </a:lnTo>
                      <a:lnTo>
                        <a:pt x="392" y="56"/>
                      </a:lnTo>
                      <a:lnTo>
                        <a:pt x="383" y="57"/>
                      </a:lnTo>
                      <a:lnTo>
                        <a:pt x="380" y="51"/>
                      </a:lnTo>
                      <a:lnTo>
                        <a:pt x="382" y="48"/>
                      </a:lnTo>
                      <a:lnTo>
                        <a:pt x="383" y="45"/>
                      </a:lnTo>
                      <a:lnTo>
                        <a:pt x="383" y="44"/>
                      </a:lnTo>
                      <a:lnTo>
                        <a:pt x="382" y="42"/>
                      </a:lnTo>
                      <a:lnTo>
                        <a:pt x="379" y="45"/>
                      </a:lnTo>
                      <a:lnTo>
                        <a:pt x="379" y="47"/>
                      </a:lnTo>
                      <a:lnTo>
                        <a:pt x="379" y="48"/>
                      </a:lnTo>
                      <a:lnTo>
                        <a:pt x="376" y="50"/>
                      </a:lnTo>
                      <a:lnTo>
                        <a:pt x="376" y="48"/>
                      </a:lnTo>
                      <a:lnTo>
                        <a:pt x="374" y="47"/>
                      </a:lnTo>
                      <a:lnTo>
                        <a:pt x="385" y="33"/>
                      </a:lnTo>
                      <a:lnTo>
                        <a:pt x="386" y="32"/>
                      </a:lnTo>
                      <a:lnTo>
                        <a:pt x="389" y="28"/>
                      </a:lnTo>
                      <a:lnTo>
                        <a:pt x="391" y="27"/>
                      </a:lnTo>
                      <a:lnTo>
                        <a:pt x="392" y="24"/>
                      </a:lnTo>
                      <a:lnTo>
                        <a:pt x="392" y="22"/>
                      </a:lnTo>
                      <a:lnTo>
                        <a:pt x="391" y="21"/>
                      </a:lnTo>
                      <a:lnTo>
                        <a:pt x="389" y="22"/>
                      </a:lnTo>
                      <a:lnTo>
                        <a:pt x="389" y="24"/>
                      </a:lnTo>
                      <a:lnTo>
                        <a:pt x="382" y="30"/>
                      </a:lnTo>
                      <a:lnTo>
                        <a:pt x="376" y="36"/>
                      </a:lnTo>
                      <a:lnTo>
                        <a:pt x="374" y="38"/>
                      </a:lnTo>
                      <a:lnTo>
                        <a:pt x="373" y="44"/>
                      </a:lnTo>
                      <a:lnTo>
                        <a:pt x="370" y="48"/>
                      </a:lnTo>
                      <a:lnTo>
                        <a:pt x="367" y="51"/>
                      </a:lnTo>
                      <a:lnTo>
                        <a:pt x="365" y="51"/>
                      </a:lnTo>
                      <a:lnTo>
                        <a:pt x="362" y="50"/>
                      </a:lnTo>
                      <a:lnTo>
                        <a:pt x="364" y="45"/>
                      </a:lnTo>
                      <a:lnTo>
                        <a:pt x="365" y="45"/>
                      </a:lnTo>
                      <a:lnTo>
                        <a:pt x="365" y="44"/>
                      </a:lnTo>
                      <a:lnTo>
                        <a:pt x="364" y="38"/>
                      </a:lnTo>
                      <a:lnTo>
                        <a:pt x="362" y="36"/>
                      </a:lnTo>
                      <a:lnTo>
                        <a:pt x="358" y="41"/>
                      </a:lnTo>
                      <a:lnTo>
                        <a:pt x="356" y="42"/>
                      </a:lnTo>
                      <a:lnTo>
                        <a:pt x="356" y="44"/>
                      </a:lnTo>
                      <a:lnTo>
                        <a:pt x="358" y="45"/>
                      </a:lnTo>
                      <a:lnTo>
                        <a:pt x="356" y="50"/>
                      </a:lnTo>
                      <a:lnTo>
                        <a:pt x="354" y="50"/>
                      </a:lnTo>
                      <a:lnTo>
                        <a:pt x="353" y="50"/>
                      </a:lnTo>
                      <a:lnTo>
                        <a:pt x="350" y="47"/>
                      </a:lnTo>
                      <a:lnTo>
                        <a:pt x="348" y="45"/>
                      </a:lnTo>
                      <a:lnTo>
                        <a:pt x="345" y="42"/>
                      </a:lnTo>
                      <a:lnTo>
                        <a:pt x="344" y="42"/>
                      </a:lnTo>
                      <a:lnTo>
                        <a:pt x="335" y="42"/>
                      </a:lnTo>
                      <a:lnTo>
                        <a:pt x="330" y="39"/>
                      </a:lnTo>
                      <a:lnTo>
                        <a:pt x="329" y="36"/>
                      </a:lnTo>
                      <a:lnTo>
                        <a:pt x="330" y="33"/>
                      </a:lnTo>
                      <a:lnTo>
                        <a:pt x="330" y="32"/>
                      </a:lnTo>
                      <a:lnTo>
                        <a:pt x="339" y="24"/>
                      </a:lnTo>
                      <a:lnTo>
                        <a:pt x="342" y="22"/>
                      </a:lnTo>
                      <a:lnTo>
                        <a:pt x="345" y="21"/>
                      </a:lnTo>
                      <a:lnTo>
                        <a:pt x="351" y="18"/>
                      </a:lnTo>
                      <a:lnTo>
                        <a:pt x="361" y="15"/>
                      </a:lnTo>
                      <a:lnTo>
                        <a:pt x="362" y="13"/>
                      </a:lnTo>
                      <a:lnTo>
                        <a:pt x="362" y="10"/>
                      </a:lnTo>
                      <a:lnTo>
                        <a:pt x="362" y="9"/>
                      </a:lnTo>
                      <a:lnTo>
                        <a:pt x="362" y="7"/>
                      </a:lnTo>
                      <a:lnTo>
                        <a:pt x="361" y="7"/>
                      </a:lnTo>
                      <a:lnTo>
                        <a:pt x="361" y="9"/>
                      </a:lnTo>
                      <a:lnTo>
                        <a:pt x="359" y="9"/>
                      </a:lnTo>
                      <a:lnTo>
                        <a:pt x="351" y="12"/>
                      </a:lnTo>
                      <a:lnTo>
                        <a:pt x="350" y="12"/>
                      </a:lnTo>
                      <a:lnTo>
                        <a:pt x="350" y="10"/>
                      </a:lnTo>
                      <a:lnTo>
                        <a:pt x="351" y="7"/>
                      </a:lnTo>
                      <a:lnTo>
                        <a:pt x="353" y="1"/>
                      </a:lnTo>
                      <a:lnTo>
                        <a:pt x="353" y="0"/>
                      </a:lnTo>
                      <a:lnTo>
                        <a:pt x="350" y="0"/>
                      </a:lnTo>
                      <a:lnTo>
                        <a:pt x="348" y="4"/>
                      </a:lnTo>
                      <a:lnTo>
                        <a:pt x="344" y="9"/>
                      </a:lnTo>
                      <a:lnTo>
                        <a:pt x="341" y="12"/>
                      </a:lnTo>
                      <a:lnTo>
                        <a:pt x="338" y="12"/>
                      </a:lnTo>
                      <a:lnTo>
                        <a:pt x="335" y="13"/>
                      </a:lnTo>
                      <a:lnTo>
                        <a:pt x="333" y="13"/>
                      </a:lnTo>
                      <a:lnTo>
                        <a:pt x="330" y="15"/>
                      </a:lnTo>
                      <a:lnTo>
                        <a:pt x="324" y="21"/>
                      </a:lnTo>
                      <a:lnTo>
                        <a:pt x="321" y="24"/>
                      </a:lnTo>
                      <a:lnTo>
                        <a:pt x="318" y="25"/>
                      </a:lnTo>
                      <a:lnTo>
                        <a:pt x="317" y="25"/>
                      </a:lnTo>
                      <a:lnTo>
                        <a:pt x="315" y="25"/>
                      </a:lnTo>
                      <a:lnTo>
                        <a:pt x="314" y="24"/>
                      </a:lnTo>
                      <a:lnTo>
                        <a:pt x="315" y="22"/>
                      </a:lnTo>
                      <a:lnTo>
                        <a:pt x="314" y="19"/>
                      </a:lnTo>
                      <a:lnTo>
                        <a:pt x="311" y="21"/>
                      </a:lnTo>
                      <a:lnTo>
                        <a:pt x="309" y="22"/>
                      </a:lnTo>
                      <a:lnTo>
                        <a:pt x="309" y="24"/>
                      </a:lnTo>
                      <a:lnTo>
                        <a:pt x="309" y="25"/>
                      </a:lnTo>
                      <a:lnTo>
                        <a:pt x="309" y="27"/>
                      </a:lnTo>
                      <a:lnTo>
                        <a:pt x="311" y="27"/>
                      </a:lnTo>
                      <a:lnTo>
                        <a:pt x="312" y="27"/>
                      </a:lnTo>
                      <a:lnTo>
                        <a:pt x="312" y="28"/>
                      </a:lnTo>
                      <a:lnTo>
                        <a:pt x="312" y="30"/>
                      </a:lnTo>
                      <a:lnTo>
                        <a:pt x="311" y="33"/>
                      </a:lnTo>
                      <a:lnTo>
                        <a:pt x="305" y="39"/>
                      </a:lnTo>
                      <a:lnTo>
                        <a:pt x="303" y="41"/>
                      </a:lnTo>
                      <a:lnTo>
                        <a:pt x="306" y="42"/>
                      </a:lnTo>
                      <a:lnTo>
                        <a:pt x="309" y="39"/>
                      </a:lnTo>
                      <a:lnTo>
                        <a:pt x="317" y="35"/>
                      </a:lnTo>
                      <a:lnTo>
                        <a:pt x="318" y="35"/>
                      </a:lnTo>
                      <a:lnTo>
                        <a:pt x="321" y="36"/>
                      </a:lnTo>
                      <a:lnTo>
                        <a:pt x="326" y="41"/>
                      </a:lnTo>
                      <a:lnTo>
                        <a:pt x="326" y="42"/>
                      </a:lnTo>
                      <a:lnTo>
                        <a:pt x="326" y="44"/>
                      </a:lnTo>
                      <a:lnTo>
                        <a:pt x="321" y="53"/>
                      </a:lnTo>
                      <a:lnTo>
                        <a:pt x="320" y="54"/>
                      </a:lnTo>
                      <a:lnTo>
                        <a:pt x="314" y="57"/>
                      </a:lnTo>
                      <a:lnTo>
                        <a:pt x="306" y="57"/>
                      </a:lnTo>
                      <a:lnTo>
                        <a:pt x="306" y="56"/>
                      </a:lnTo>
                      <a:lnTo>
                        <a:pt x="305" y="56"/>
                      </a:lnTo>
                      <a:lnTo>
                        <a:pt x="300" y="59"/>
                      </a:lnTo>
                      <a:lnTo>
                        <a:pt x="297" y="59"/>
                      </a:lnTo>
                      <a:lnTo>
                        <a:pt x="294" y="60"/>
                      </a:lnTo>
                      <a:lnTo>
                        <a:pt x="291" y="63"/>
                      </a:lnTo>
                      <a:lnTo>
                        <a:pt x="289" y="65"/>
                      </a:lnTo>
                      <a:lnTo>
                        <a:pt x="289" y="68"/>
                      </a:lnTo>
                      <a:lnTo>
                        <a:pt x="292" y="68"/>
                      </a:lnTo>
                      <a:lnTo>
                        <a:pt x="295" y="69"/>
                      </a:lnTo>
                      <a:lnTo>
                        <a:pt x="297" y="68"/>
                      </a:lnTo>
                      <a:lnTo>
                        <a:pt x="298" y="66"/>
                      </a:lnTo>
                      <a:lnTo>
                        <a:pt x="305" y="63"/>
                      </a:lnTo>
                      <a:lnTo>
                        <a:pt x="314" y="62"/>
                      </a:lnTo>
                      <a:lnTo>
                        <a:pt x="315" y="63"/>
                      </a:lnTo>
                      <a:lnTo>
                        <a:pt x="315" y="77"/>
                      </a:lnTo>
                      <a:lnTo>
                        <a:pt x="315" y="80"/>
                      </a:lnTo>
                      <a:lnTo>
                        <a:pt x="312" y="81"/>
                      </a:lnTo>
                      <a:lnTo>
                        <a:pt x="311" y="88"/>
                      </a:lnTo>
                      <a:lnTo>
                        <a:pt x="300" y="98"/>
                      </a:lnTo>
                      <a:lnTo>
                        <a:pt x="291" y="106"/>
                      </a:lnTo>
                      <a:lnTo>
                        <a:pt x="289" y="104"/>
                      </a:lnTo>
                      <a:lnTo>
                        <a:pt x="286" y="101"/>
                      </a:lnTo>
                      <a:lnTo>
                        <a:pt x="285" y="98"/>
                      </a:lnTo>
                      <a:lnTo>
                        <a:pt x="286" y="97"/>
                      </a:lnTo>
                      <a:lnTo>
                        <a:pt x="288" y="95"/>
                      </a:lnTo>
                      <a:lnTo>
                        <a:pt x="288" y="92"/>
                      </a:lnTo>
                      <a:lnTo>
                        <a:pt x="286" y="91"/>
                      </a:lnTo>
                      <a:lnTo>
                        <a:pt x="285" y="91"/>
                      </a:lnTo>
                      <a:lnTo>
                        <a:pt x="283" y="92"/>
                      </a:lnTo>
                      <a:lnTo>
                        <a:pt x="282" y="94"/>
                      </a:lnTo>
                      <a:lnTo>
                        <a:pt x="282" y="95"/>
                      </a:lnTo>
                      <a:lnTo>
                        <a:pt x="274" y="95"/>
                      </a:lnTo>
                      <a:lnTo>
                        <a:pt x="273" y="95"/>
                      </a:lnTo>
                      <a:lnTo>
                        <a:pt x="271" y="95"/>
                      </a:lnTo>
                      <a:lnTo>
                        <a:pt x="265" y="98"/>
                      </a:lnTo>
                      <a:lnTo>
                        <a:pt x="267" y="100"/>
                      </a:lnTo>
                      <a:lnTo>
                        <a:pt x="267" y="101"/>
                      </a:lnTo>
                      <a:lnTo>
                        <a:pt x="268" y="101"/>
                      </a:lnTo>
                      <a:lnTo>
                        <a:pt x="273" y="98"/>
                      </a:lnTo>
                      <a:lnTo>
                        <a:pt x="279" y="100"/>
                      </a:lnTo>
                      <a:lnTo>
                        <a:pt x="279" y="101"/>
                      </a:lnTo>
                      <a:lnTo>
                        <a:pt x="279" y="103"/>
                      </a:lnTo>
                      <a:lnTo>
                        <a:pt x="277" y="103"/>
                      </a:lnTo>
                      <a:lnTo>
                        <a:pt x="276" y="103"/>
                      </a:lnTo>
                      <a:lnTo>
                        <a:pt x="274" y="104"/>
                      </a:lnTo>
                      <a:lnTo>
                        <a:pt x="276" y="107"/>
                      </a:lnTo>
                      <a:lnTo>
                        <a:pt x="277" y="109"/>
                      </a:lnTo>
                      <a:lnTo>
                        <a:pt x="279" y="107"/>
                      </a:lnTo>
                      <a:lnTo>
                        <a:pt x="280" y="106"/>
                      </a:lnTo>
                      <a:lnTo>
                        <a:pt x="282" y="106"/>
                      </a:lnTo>
                      <a:lnTo>
                        <a:pt x="282" y="110"/>
                      </a:lnTo>
                      <a:lnTo>
                        <a:pt x="279" y="113"/>
                      </a:lnTo>
                      <a:lnTo>
                        <a:pt x="277" y="112"/>
                      </a:lnTo>
                      <a:lnTo>
                        <a:pt x="277" y="113"/>
                      </a:lnTo>
                      <a:lnTo>
                        <a:pt x="276" y="115"/>
                      </a:lnTo>
                      <a:lnTo>
                        <a:pt x="279" y="116"/>
                      </a:lnTo>
                      <a:lnTo>
                        <a:pt x="280" y="115"/>
                      </a:lnTo>
                      <a:lnTo>
                        <a:pt x="280" y="113"/>
                      </a:lnTo>
                      <a:lnTo>
                        <a:pt x="283" y="113"/>
                      </a:lnTo>
                      <a:lnTo>
                        <a:pt x="285" y="119"/>
                      </a:lnTo>
                      <a:lnTo>
                        <a:pt x="283" y="121"/>
                      </a:lnTo>
                      <a:lnTo>
                        <a:pt x="282" y="121"/>
                      </a:lnTo>
                      <a:lnTo>
                        <a:pt x="280" y="121"/>
                      </a:lnTo>
                      <a:lnTo>
                        <a:pt x="279" y="121"/>
                      </a:lnTo>
                      <a:lnTo>
                        <a:pt x="274" y="122"/>
                      </a:lnTo>
                      <a:lnTo>
                        <a:pt x="268" y="127"/>
                      </a:lnTo>
                      <a:lnTo>
                        <a:pt x="270" y="130"/>
                      </a:lnTo>
                      <a:lnTo>
                        <a:pt x="271" y="128"/>
                      </a:lnTo>
                      <a:lnTo>
                        <a:pt x="274" y="128"/>
                      </a:lnTo>
                      <a:lnTo>
                        <a:pt x="276" y="125"/>
                      </a:lnTo>
                      <a:lnTo>
                        <a:pt x="279" y="125"/>
                      </a:lnTo>
                      <a:lnTo>
                        <a:pt x="283" y="125"/>
                      </a:lnTo>
                      <a:lnTo>
                        <a:pt x="286" y="128"/>
                      </a:lnTo>
                      <a:lnTo>
                        <a:pt x="286" y="131"/>
                      </a:lnTo>
                      <a:lnTo>
                        <a:pt x="286" y="133"/>
                      </a:lnTo>
                      <a:lnTo>
                        <a:pt x="285" y="133"/>
                      </a:lnTo>
                      <a:lnTo>
                        <a:pt x="277" y="134"/>
                      </a:lnTo>
                      <a:lnTo>
                        <a:pt x="274" y="134"/>
                      </a:lnTo>
                      <a:lnTo>
                        <a:pt x="271" y="136"/>
                      </a:lnTo>
                      <a:lnTo>
                        <a:pt x="268" y="139"/>
                      </a:lnTo>
                      <a:lnTo>
                        <a:pt x="268" y="141"/>
                      </a:lnTo>
                      <a:lnTo>
                        <a:pt x="270" y="142"/>
                      </a:lnTo>
                      <a:lnTo>
                        <a:pt x="277" y="141"/>
                      </a:lnTo>
                      <a:lnTo>
                        <a:pt x="282" y="138"/>
                      </a:lnTo>
                      <a:lnTo>
                        <a:pt x="283" y="138"/>
                      </a:lnTo>
                      <a:lnTo>
                        <a:pt x="285" y="138"/>
                      </a:lnTo>
                      <a:lnTo>
                        <a:pt x="286" y="138"/>
                      </a:lnTo>
                      <a:lnTo>
                        <a:pt x="286" y="141"/>
                      </a:lnTo>
                      <a:lnTo>
                        <a:pt x="286" y="142"/>
                      </a:lnTo>
                      <a:lnTo>
                        <a:pt x="285" y="144"/>
                      </a:lnTo>
                      <a:lnTo>
                        <a:pt x="279" y="147"/>
                      </a:lnTo>
                      <a:lnTo>
                        <a:pt x="273" y="147"/>
                      </a:lnTo>
                      <a:lnTo>
                        <a:pt x="265" y="147"/>
                      </a:lnTo>
                      <a:lnTo>
                        <a:pt x="264" y="145"/>
                      </a:lnTo>
                      <a:lnTo>
                        <a:pt x="264" y="144"/>
                      </a:lnTo>
                      <a:lnTo>
                        <a:pt x="264" y="142"/>
                      </a:lnTo>
                      <a:lnTo>
                        <a:pt x="265" y="141"/>
                      </a:lnTo>
                      <a:lnTo>
                        <a:pt x="264" y="141"/>
                      </a:lnTo>
                      <a:lnTo>
                        <a:pt x="262" y="141"/>
                      </a:lnTo>
                      <a:lnTo>
                        <a:pt x="261" y="141"/>
                      </a:lnTo>
                      <a:lnTo>
                        <a:pt x="258" y="141"/>
                      </a:lnTo>
                      <a:lnTo>
                        <a:pt x="256" y="141"/>
                      </a:lnTo>
                      <a:lnTo>
                        <a:pt x="252" y="138"/>
                      </a:lnTo>
                      <a:lnTo>
                        <a:pt x="250" y="138"/>
                      </a:lnTo>
                      <a:lnTo>
                        <a:pt x="250" y="136"/>
                      </a:lnTo>
                      <a:lnTo>
                        <a:pt x="256" y="133"/>
                      </a:lnTo>
                      <a:lnTo>
                        <a:pt x="258" y="133"/>
                      </a:lnTo>
                      <a:lnTo>
                        <a:pt x="258" y="134"/>
                      </a:lnTo>
                      <a:lnTo>
                        <a:pt x="259" y="136"/>
                      </a:lnTo>
                      <a:lnTo>
                        <a:pt x="261" y="136"/>
                      </a:lnTo>
                      <a:lnTo>
                        <a:pt x="262" y="136"/>
                      </a:lnTo>
                      <a:lnTo>
                        <a:pt x="262" y="134"/>
                      </a:lnTo>
                      <a:lnTo>
                        <a:pt x="261" y="131"/>
                      </a:lnTo>
                      <a:lnTo>
                        <a:pt x="258" y="130"/>
                      </a:lnTo>
                      <a:lnTo>
                        <a:pt x="253" y="128"/>
                      </a:lnTo>
                      <a:lnTo>
                        <a:pt x="252" y="124"/>
                      </a:lnTo>
                      <a:lnTo>
                        <a:pt x="255" y="122"/>
                      </a:lnTo>
                      <a:lnTo>
                        <a:pt x="256" y="122"/>
                      </a:lnTo>
                      <a:lnTo>
                        <a:pt x="264" y="110"/>
                      </a:lnTo>
                      <a:lnTo>
                        <a:pt x="264" y="109"/>
                      </a:lnTo>
                      <a:lnTo>
                        <a:pt x="264" y="107"/>
                      </a:lnTo>
                      <a:lnTo>
                        <a:pt x="262" y="107"/>
                      </a:lnTo>
                      <a:lnTo>
                        <a:pt x="261" y="107"/>
                      </a:lnTo>
                      <a:lnTo>
                        <a:pt x="256" y="110"/>
                      </a:lnTo>
                      <a:lnTo>
                        <a:pt x="252" y="118"/>
                      </a:lnTo>
                      <a:lnTo>
                        <a:pt x="244" y="125"/>
                      </a:lnTo>
                      <a:lnTo>
                        <a:pt x="239" y="127"/>
                      </a:lnTo>
                      <a:lnTo>
                        <a:pt x="238" y="127"/>
                      </a:lnTo>
                      <a:lnTo>
                        <a:pt x="238" y="125"/>
                      </a:lnTo>
                      <a:lnTo>
                        <a:pt x="238" y="124"/>
                      </a:lnTo>
                      <a:lnTo>
                        <a:pt x="238" y="122"/>
                      </a:lnTo>
                      <a:lnTo>
                        <a:pt x="239" y="121"/>
                      </a:lnTo>
                      <a:lnTo>
                        <a:pt x="238" y="119"/>
                      </a:lnTo>
                      <a:lnTo>
                        <a:pt x="235" y="118"/>
                      </a:lnTo>
                      <a:lnTo>
                        <a:pt x="233" y="119"/>
                      </a:lnTo>
                      <a:lnTo>
                        <a:pt x="233" y="121"/>
                      </a:lnTo>
                      <a:lnTo>
                        <a:pt x="227" y="122"/>
                      </a:lnTo>
                      <a:lnTo>
                        <a:pt x="224" y="122"/>
                      </a:lnTo>
                      <a:lnTo>
                        <a:pt x="223" y="119"/>
                      </a:lnTo>
                      <a:lnTo>
                        <a:pt x="224" y="118"/>
                      </a:lnTo>
                      <a:lnTo>
                        <a:pt x="226" y="118"/>
                      </a:lnTo>
                      <a:lnTo>
                        <a:pt x="226" y="116"/>
                      </a:lnTo>
                      <a:lnTo>
                        <a:pt x="224" y="116"/>
                      </a:lnTo>
                      <a:lnTo>
                        <a:pt x="221" y="116"/>
                      </a:lnTo>
                      <a:lnTo>
                        <a:pt x="221" y="115"/>
                      </a:lnTo>
                      <a:lnTo>
                        <a:pt x="221" y="113"/>
                      </a:lnTo>
                      <a:lnTo>
                        <a:pt x="221" y="112"/>
                      </a:lnTo>
                      <a:lnTo>
                        <a:pt x="221" y="110"/>
                      </a:lnTo>
                      <a:lnTo>
                        <a:pt x="220" y="110"/>
                      </a:lnTo>
                      <a:lnTo>
                        <a:pt x="218" y="110"/>
                      </a:lnTo>
                      <a:lnTo>
                        <a:pt x="217" y="110"/>
                      </a:lnTo>
                      <a:lnTo>
                        <a:pt x="215" y="112"/>
                      </a:lnTo>
                      <a:lnTo>
                        <a:pt x="212" y="112"/>
                      </a:lnTo>
                      <a:lnTo>
                        <a:pt x="211" y="110"/>
                      </a:lnTo>
                      <a:lnTo>
                        <a:pt x="211" y="109"/>
                      </a:lnTo>
                      <a:lnTo>
                        <a:pt x="211" y="107"/>
                      </a:lnTo>
                      <a:lnTo>
                        <a:pt x="211" y="106"/>
                      </a:lnTo>
                      <a:lnTo>
                        <a:pt x="211" y="104"/>
                      </a:lnTo>
                      <a:lnTo>
                        <a:pt x="212" y="103"/>
                      </a:lnTo>
                      <a:lnTo>
                        <a:pt x="211" y="101"/>
                      </a:lnTo>
                      <a:lnTo>
                        <a:pt x="209" y="101"/>
                      </a:lnTo>
                      <a:lnTo>
                        <a:pt x="208" y="101"/>
                      </a:lnTo>
                      <a:lnTo>
                        <a:pt x="206" y="101"/>
                      </a:lnTo>
                      <a:lnTo>
                        <a:pt x="203" y="101"/>
                      </a:lnTo>
                      <a:lnTo>
                        <a:pt x="203" y="100"/>
                      </a:lnTo>
                      <a:lnTo>
                        <a:pt x="205" y="98"/>
                      </a:lnTo>
                      <a:lnTo>
                        <a:pt x="205" y="97"/>
                      </a:lnTo>
                      <a:lnTo>
                        <a:pt x="202" y="98"/>
                      </a:lnTo>
                      <a:lnTo>
                        <a:pt x="200" y="97"/>
                      </a:lnTo>
                      <a:lnTo>
                        <a:pt x="200" y="95"/>
                      </a:lnTo>
                      <a:lnTo>
                        <a:pt x="202" y="95"/>
                      </a:lnTo>
                      <a:lnTo>
                        <a:pt x="202" y="94"/>
                      </a:lnTo>
                      <a:lnTo>
                        <a:pt x="205" y="94"/>
                      </a:lnTo>
                      <a:lnTo>
                        <a:pt x="208" y="94"/>
                      </a:lnTo>
                      <a:lnTo>
                        <a:pt x="208" y="92"/>
                      </a:lnTo>
                      <a:lnTo>
                        <a:pt x="209" y="91"/>
                      </a:lnTo>
                      <a:lnTo>
                        <a:pt x="209" y="89"/>
                      </a:lnTo>
                      <a:lnTo>
                        <a:pt x="205" y="89"/>
                      </a:lnTo>
                      <a:lnTo>
                        <a:pt x="203" y="88"/>
                      </a:lnTo>
                      <a:lnTo>
                        <a:pt x="195" y="89"/>
                      </a:lnTo>
                      <a:lnTo>
                        <a:pt x="191" y="91"/>
                      </a:lnTo>
                      <a:lnTo>
                        <a:pt x="186" y="97"/>
                      </a:lnTo>
                      <a:lnTo>
                        <a:pt x="180" y="98"/>
                      </a:lnTo>
                      <a:lnTo>
                        <a:pt x="185" y="86"/>
                      </a:lnTo>
                      <a:lnTo>
                        <a:pt x="186" y="85"/>
                      </a:lnTo>
                      <a:lnTo>
                        <a:pt x="192" y="74"/>
                      </a:lnTo>
                      <a:lnTo>
                        <a:pt x="194" y="71"/>
                      </a:lnTo>
                      <a:lnTo>
                        <a:pt x="191" y="69"/>
                      </a:lnTo>
                      <a:lnTo>
                        <a:pt x="189" y="69"/>
                      </a:lnTo>
                      <a:lnTo>
                        <a:pt x="180" y="81"/>
                      </a:lnTo>
                      <a:lnTo>
                        <a:pt x="180" y="80"/>
                      </a:lnTo>
                      <a:lnTo>
                        <a:pt x="179" y="81"/>
                      </a:lnTo>
                      <a:lnTo>
                        <a:pt x="174" y="85"/>
                      </a:lnTo>
                      <a:lnTo>
                        <a:pt x="173" y="85"/>
                      </a:lnTo>
                      <a:lnTo>
                        <a:pt x="173" y="81"/>
                      </a:lnTo>
                      <a:lnTo>
                        <a:pt x="165" y="85"/>
                      </a:lnTo>
                      <a:lnTo>
                        <a:pt x="159" y="89"/>
                      </a:lnTo>
                      <a:lnTo>
                        <a:pt x="158" y="97"/>
                      </a:lnTo>
                      <a:lnTo>
                        <a:pt x="158" y="100"/>
                      </a:lnTo>
                      <a:lnTo>
                        <a:pt x="153" y="107"/>
                      </a:lnTo>
                      <a:lnTo>
                        <a:pt x="149" y="103"/>
                      </a:lnTo>
                      <a:lnTo>
                        <a:pt x="150" y="95"/>
                      </a:lnTo>
                      <a:lnTo>
                        <a:pt x="153" y="88"/>
                      </a:lnTo>
                      <a:lnTo>
                        <a:pt x="155" y="78"/>
                      </a:lnTo>
                      <a:lnTo>
                        <a:pt x="149" y="83"/>
                      </a:lnTo>
                      <a:lnTo>
                        <a:pt x="138" y="100"/>
                      </a:lnTo>
                      <a:lnTo>
                        <a:pt x="135" y="101"/>
                      </a:lnTo>
                      <a:lnTo>
                        <a:pt x="133" y="103"/>
                      </a:lnTo>
                      <a:lnTo>
                        <a:pt x="130" y="104"/>
                      </a:lnTo>
                      <a:lnTo>
                        <a:pt x="129" y="104"/>
                      </a:lnTo>
                      <a:lnTo>
                        <a:pt x="129" y="98"/>
                      </a:lnTo>
                      <a:lnTo>
                        <a:pt x="133" y="92"/>
                      </a:lnTo>
                      <a:lnTo>
                        <a:pt x="133" y="86"/>
                      </a:lnTo>
                      <a:lnTo>
                        <a:pt x="129" y="80"/>
                      </a:lnTo>
                      <a:lnTo>
                        <a:pt x="124" y="80"/>
                      </a:lnTo>
                      <a:lnTo>
                        <a:pt x="123" y="81"/>
                      </a:lnTo>
                      <a:lnTo>
                        <a:pt x="123" y="85"/>
                      </a:lnTo>
                      <a:lnTo>
                        <a:pt x="124" y="88"/>
                      </a:lnTo>
                      <a:lnTo>
                        <a:pt x="123" y="92"/>
                      </a:lnTo>
                      <a:lnTo>
                        <a:pt x="121" y="94"/>
                      </a:lnTo>
                      <a:lnTo>
                        <a:pt x="117" y="94"/>
                      </a:lnTo>
                      <a:lnTo>
                        <a:pt x="114" y="97"/>
                      </a:lnTo>
                      <a:lnTo>
                        <a:pt x="109" y="101"/>
                      </a:lnTo>
                      <a:lnTo>
                        <a:pt x="109" y="97"/>
                      </a:lnTo>
                      <a:lnTo>
                        <a:pt x="108" y="94"/>
                      </a:lnTo>
                      <a:lnTo>
                        <a:pt x="103" y="100"/>
                      </a:lnTo>
                      <a:lnTo>
                        <a:pt x="96" y="101"/>
                      </a:lnTo>
                      <a:lnTo>
                        <a:pt x="91" y="101"/>
                      </a:lnTo>
                      <a:lnTo>
                        <a:pt x="86" y="103"/>
                      </a:lnTo>
                      <a:lnTo>
                        <a:pt x="82" y="101"/>
                      </a:lnTo>
                      <a:lnTo>
                        <a:pt x="80" y="100"/>
                      </a:lnTo>
                      <a:lnTo>
                        <a:pt x="83" y="97"/>
                      </a:lnTo>
                      <a:lnTo>
                        <a:pt x="86" y="95"/>
                      </a:lnTo>
                      <a:lnTo>
                        <a:pt x="89" y="91"/>
                      </a:lnTo>
                      <a:lnTo>
                        <a:pt x="88" y="89"/>
                      </a:lnTo>
                      <a:lnTo>
                        <a:pt x="80" y="92"/>
                      </a:lnTo>
                      <a:lnTo>
                        <a:pt x="76" y="95"/>
                      </a:lnTo>
                      <a:lnTo>
                        <a:pt x="67" y="100"/>
                      </a:lnTo>
                      <a:lnTo>
                        <a:pt x="65" y="98"/>
                      </a:lnTo>
                      <a:lnTo>
                        <a:pt x="65" y="97"/>
                      </a:lnTo>
                      <a:lnTo>
                        <a:pt x="67" y="97"/>
                      </a:lnTo>
                      <a:lnTo>
                        <a:pt x="67" y="95"/>
                      </a:lnTo>
                      <a:lnTo>
                        <a:pt x="68" y="95"/>
                      </a:lnTo>
                      <a:lnTo>
                        <a:pt x="68" y="94"/>
                      </a:lnTo>
                      <a:lnTo>
                        <a:pt x="67" y="92"/>
                      </a:lnTo>
                      <a:lnTo>
                        <a:pt x="68" y="91"/>
                      </a:lnTo>
                      <a:lnTo>
                        <a:pt x="70" y="89"/>
                      </a:lnTo>
                      <a:lnTo>
                        <a:pt x="70" y="88"/>
                      </a:lnTo>
                      <a:lnTo>
                        <a:pt x="73" y="85"/>
                      </a:lnTo>
                      <a:lnTo>
                        <a:pt x="74" y="83"/>
                      </a:lnTo>
                      <a:lnTo>
                        <a:pt x="74" y="81"/>
                      </a:lnTo>
                      <a:lnTo>
                        <a:pt x="74" y="80"/>
                      </a:lnTo>
                      <a:lnTo>
                        <a:pt x="73" y="81"/>
                      </a:lnTo>
                      <a:lnTo>
                        <a:pt x="70" y="81"/>
                      </a:lnTo>
                      <a:lnTo>
                        <a:pt x="68" y="83"/>
                      </a:lnTo>
                      <a:lnTo>
                        <a:pt x="68" y="85"/>
                      </a:lnTo>
                      <a:lnTo>
                        <a:pt x="67" y="83"/>
                      </a:lnTo>
                      <a:lnTo>
                        <a:pt x="67" y="81"/>
                      </a:lnTo>
                      <a:lnTo>
                        <a:pt x="65" y="81"/>
                      </a:lnTo>
                      <a:lnTo>
                        <a:pt x="64" y="85"/>
                      </a:lnTo>
                      <a:lnTo>
                        <a:pt x="64" y="86"/>
                      </a:lnTo>
                      <a:lnTo>
                        <a:pt x="64" y="88"/>
                      </a:lnTo>
                      <a:lnTo>
                        <a:pt x="64" y="91"/>
                      </a:lnTo>
                      <a:lnTo>
                        <a:pt x="64" y="94"/>
                      </a:lnTo>
                      <a:lnTo>
                        <a:pt x="62" y="94"/>
                      </a:lnTo>
                      <a:lnTo>
                        <a:pt x="61" y="97"/>
                      </a:lnTo>
                      <a:lnTo>
                        <a:pt x="59" y="97"/>
                      </a:lnTo>
                      <a:lnTo>
                        <a:pt x="58" y="98"/>
                      </a:lnTo>
                      <a:lnTo>
                        <a:pt x="53" y="97"/>
                      </a:lnTo>
                      <a:lnTo>
                        <a:pt x="56" y="94"/>
                      </a:lnTo>
                      <a:lnTo>
                        <a:pt x="56" y="92"/>
                      </a:lnTo>
                      <a:lnTo>
                        <a:pt x="55" y="91"/>
                      </a:lnTo>
                      <a:lnTo>
                        <a:pt x="52" y="91"/>
                      </a:lnTo>
                      <a:lnTo>
                        <a:pt x="50" y="91"/>
                      </a:lnTo>
                      <a:lnTo>
                        <a:pt x="49" y="92"/>
                      </a:lnTo>
                      <a:lnTo>
                        <a:pt x="46" y="95"/>
                      </a:lnTo>
                      <a:lnTo>
                        <a:pt x="43" y="98"/>
                      </a:lnTo>
                      <a:lnTo>
                        <a:pt x="40" y="98"/>
                      </a:lnTo>
                      <a:lnTo>
                        <a:pt x="38" y="97"/>
                      </a:lnTo>
                      <a:lnTo>
                        <a:pt x="36" y="97"/>
                      </a:lnTo>
                      <a:lnTo>
                        <a:pt x="30" y="100"/>
                      </a:lnTo>
                      <a:lnTo>
                        <a:pt x="27" y="98"/>
                      </a:lnTo>
                      <a:lnTo>
                        <a:pt x="27" y="100"/>
                      </a:lnTo>
                      <a:lnTo>
                        <a:pt x="26" y="103"/>
                      </a:lnTo>
                      <a:lnTo>
                        <a:pt x="26" y="104"/>
                      </a:lnTo>
                      <a:lnTo>
                        <a:pt x="26" y="106"/>
                      </a:lnTo>
                      <a:lnTo>
                        <a:pt x="23" y="106"/>
                      </a:lnTo>
                      <a:lnTo>
                        <a:pt x="18" y="107"/>
                      </a:lnTo>
                      <a:lnTo>
                        <a:pt x="17" y="106"/>
                      </a:lnTo>
                      <a:lnTo>
                        <a:pt x="17" y="104"/>
                      </a:lnTo>
                      <a:lnTo>
                        <a:pt x="15" y="104"/>
                      </a:lnTo>
                      <a:lnTo>
                        <a:pt x="15" y="106"/>
                      </a:lnTo>
                      <a:lnTo>
                        <a:pt x="14" y="106"/>
                      </a:lnTo>
                      <a:lnTo>
                        <a:pt x="15" y="104"/>
                      </a:lnTo>
                      <a:lnTo>
                        <a:pt x="15" y="103"/>
                      </a:lnTo>
                      <a:lnTo>
                        <a:pt x="17" y="101"/>
                      </a:lnTo>
                      <a:lnTo>
                        <a:pt x="18" y="100"/>
                      </a:lnTo>
                      <a:lnTo>
                        <a:pt x="17" y="98"/>
                      </a:lnTo>
                      <a:lnTo>
                        <a:pt x="18" y="95"/>
                      </a:lnTo>
                      <a:lnTo>
                        <a:pt x="18" y="94"/>
                      </a:lnTo>
                      <a:lnTo>
                        <a:pt x="15" y="94"/>
                      </a:lnTo>
                      <a:lnTo>
                        <a:pt x="15" y="95"/>
                      </a:lnTo>
                      <a:lnTo>
                        <a:pt x="12" y="95"/>
                      </a:lnTo>
                      <a:lnTo>
                        <a:pt x="11" y="95"/>
                      </a:lnTo>
                      <a:lnTo>
                        <a:pt x="9" y="98"/>
                      </a:lnTo>
                      <a:lnTo>
                        <a:pt x="8" y="100"/>
                      </a:lnTo>
                      <a:lnTo>
                        <a:pt x="8" y="101"/>
                      </a:lnTo>
                      <a:lnTo>
                        <a:pt x="5" y="101"/>
                      </a:lnTo>
                      <a:lnTo>
                        <a:pt x="2" y="100"/>
                      </a:lnTo>
                      <a:lnTo>
                        <a:pt x="0" y="10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3" name="Freeform 692"/>
                <p:cNvSpPr>
                  <a:spLocks/>
                </p:cNvSpPr>
                <p:nvPr/>
              </p:nvSpPr>
              <p:spPr bwMode="auto">
                <a:xfrm>
                  <a:off x="4733925" y="3506788"/>
                  <a:ext cx="1897063" cy="388938"/>
                </a:xfrm>
                <a:custGeom>
                  <a:avLst/>
                  <a:gdLst>
                    <a:gd name="T0" fmla="*/ 930 w 1195"/>
                    <a:gd name="T1" fmla="*/ 216 h 245"/>
                    <a:gd name="T2" fmla="*/ 902 w 1195"/>
                    <a:gd name="T3" fmla="*/ 215 h 245"/>
                    <a:gd name="T4" fmla="*/ 907 w 1195"/>
                    <a:gd name="T5" fmla="*/ 182 h 245"/>
                    <a:gd name="T6" fmla="*/ 942 w 1195"/>
                    <a:gd name="T7" fmla="*/ 186 h 245"/>
                    <a:gd name="T8" fmla="*/ 970 w 1195"/>
                    <a:gd name="T9" fmla="*/ 182 h 245"/>
                    <a:gd name="T10" fmla="*/ 992 w 1195"/>
                    <a:gd name="T11" fmla="*/ 177 h 245"/>
                    <a:gd name="T12" fmla="*/ 963 w 1195"/>
                    <a:gd name="T13" fmla="*/ 168 h 245"/>
                    <a:gd name="T14" fmla="*/ 969 w 1195"/>
                    <a:gd name="T15" fmla="*/ 121 h 245"/>
                    <a:gd name="T16" fmla="*/ 1040 w 1195"/>
                    <a:gd name="T17" fmla="*/ 85 h 245"/>
                    <a:gd name="T18" fmla="*/ 1066 w 1195"/>
                    <a:gd name="T19" fmla="*/ 39 h 245"/>
                    <a:gd name="T20" fmla="*/ 1111 w 1195"/>
                    <a:gd name="T21" fmla="*/ 44 h 245"/>
                    <a:gd name="T22" fmla="*/ 1152 w 1195"/>
                    <a:gd name="T23" fmla="*/ 62 h 245"/>
                    <a:gd name="T24" fmla="*/ 1188 w 1195"/>
                    <a:gd name="T25" fmla="*/ 79 h 245"/>
                    <a:gd name="T26" fmla="*/ 1188 w 1195"/>
                    <a:gd name="T27" fmla="*/ 29 h 245"/>
                    <a:gd name="T28" fmla="*/ 1161 w 1195"/>
                    <a:gd name="T29" fmla="*/ 5 h 245"/>
                    <a:gd name="T30" fmla="*/ 1122 w 1195"/>
                    <a:gd name="T31" fmla="*/ 1 h 245"/>
                    <a:gd name="T32" fmla="*/ 1079 w 1195"/>
                    <a:gd name="T33" fmla="*/ 0 h 245"/>
                    <a:gd name="T34" fmla="*/ 1046 w 1195"/>
                    <a:gd name="T35" fmla="*/ 26 h 245"/>
                    <a:gd name="T36" fmla="*/ 1033 w 1195"/>
                    <a:gd name="T37" fmla="*/ 15 h 245"/>
                    <a:gd name="T38" fmla="*/ 983 w 1195"/>
                    <a:gd name="T39" fmla="*/ 36 h 245"/>
                    <a:gd name="T40" fmla="*/ 945 w 1195"/>
                    <a:gd name="T41" fmla="*/ 45 h 245"/>
                    <a:gd name="T42" fmla="*/ 936 w 1195"/>
                    <a:gd name="T43" fmla="*/ 65 h 245"/>
                    <a:gd name="T44" fmla="*/ 898 w 1195"/>
                    <a:gd name="T45" fmla="*/ 74 h 245"/>
                    <a:gd name="T46" fmla="*/ 872 w 1195"/>
                    <a:gd name="T47" fmla="*/ 65 h 245"/>
                    <a:gd name="T48" fmla="*/ 854 w 1195"/>
                    <a:gd name="T49" fmla="*/ 86 h 245"/>
                    <a:gd name="T50" fmla="*/ 854 w 1195"/>
                    <a:gd name="T51" fmla="*/ 70 h 245"/>
                    <a:gd name="T52" fmla="*/ 830 w 1195"/>
                    <a:gd name="T53" fmla="*/ 74 h 245"/>
                    <a:gd name="T54" fmla="*/ 799 w 1195"/>
                    <a:gd name="T55" fmla="*/ 86 h 245"/>
                    <a:gd name="T56" fmla="*/ 774 w 1195"/>
                    <a:gd name="T57" fmla="*/ 79 h 245"/>
                    <a:gd name="T58" fmla="*/ 745 w 1195"/>
                    <a:gd name="T59" fmla="*/ 101 h 245"/>
                    <a:gd name="T60" fmla="*/ 758 w 1195"/>
                    <a:gd name="T61" fmla="*/ 121 h 245"/>
                    <a:gd name="T62" fmla="*/ 780 w 1195"/>
                    <a:gd name="T63" fmla="*/ 153 h 245"/>
                    <a:gd name="T64" fmla="*/ 774 w 1195"/>
                    <a:gd name="T65" fmla="*/ 177 h 245"/>
                    <a:gd name="T66" fmla="*/ 722 w 1195"/>
                    <a:gd name="T67" fmla="*/ 180 h 245"/>
                    <a:gd name="T68" fmla="*/ 692 w 1195"/>
                    <a:gd name="T69" fmla="*/ 195 h 245"/>
                    <a:gd name="T70" fmla="*/ 651 w 1195"/>
                    <a:gd name="T71" fmla="*/ 216 h 245"/>
                    <a:gd name="T72" fmla="*/ 619 w 1195"/>
                    <a:gd name="T73" fmla="*/ 209 h 245"/>
                    <a:gd name="T74" fmla="*/ 592 w 1195"/>
                    <a:gd name="T75" fmla="*/ 194 h 245"/>
                    <a:gd name="T76" fmla="*/ 553 w 1195"/>
                    <a:gd name="T77" fmla="*/ 207 h 245"/>
                    <a:gd name="T78" fmla="*/ 527 w 1195"/>
                    <a:gd name="T79" fmla="*/ 201 h 245"/>
                    <a:gd name="T80" fmla="*/ 483 w 1195"/>
                    <a:gd name="T81" fmla="*/ 201 h 245"/>
                    <a:gd name="T82" fmla="*/ 440 w 1195"/>
                    <a:gd name="T83" fmla="*/ 197 h 245"/>
                    <a:gd name="T84" fmla="*/ 433 w 1195"/>
                    <a:gd name="T85" fmla="*/ 216 h 245"/>
                    <a:gd name="T86" fmla="*/ 398 w 1195"/>
                    <a:gd name="T87" fmla="*/ 229 h 245"/>
                    <a:gd name="T88" fmla="*/ 372 w 1195"/>
                    <a:gd name="T89" fmla="*/ 221 h 245"/>
                    <a:gd name="T90" fmla="*/ 339 w 1195"/>
                    <a:gd name="T91" fmla="*/ 204 h 245"/>
                    <a:gd name="T92" fmla="*/ 313 w 1195"/>
                    <a:gd name="T93" fmla="*/ 213 h 245"/>
                    <a:gd name="T94" fmla="*/ 297 w 1195"/>
                    <a:gd name="T95" fmla="*/ 212 h 245"/>
                    <a:gd name="T96" fmla="*/ 272 w 1195"/>
                    <a:gd name="T97" fmla="*/ 221 h 245"/>
                    <a:gd name="T98" fmla="*/ 221 w 1195"/>
                    <a:gd name="T99" fmla="*/ 204 h 245"/>
                    <a:gd name="T100" fmla="*/ 235 w 1195"/>
                    <a:gd name="T101" fmla="*/ 235 h 245"/>
                    <a:gd name="T102" fmla="*/ 195 w 1195"/>
                    <a:gd name="T103" fmla="*/ 242 h 245"/>
                    <a:gd name="T104" fmla="*/ 194 w 1195"/>
                    <a:gd name="T105" fmla="*/ 224 h 245"/>
                    <a:gd name="T106" fmla="*/ 172 w 1195"/>
                    <a:gd name="T107" fmla="*/ 229 h 245"/>
                    <a:gd name="T108" fmla="*/ 109 w 1195"/>
                    <a:gd name="T109" fmla="*/ 207 h 245"/>
                    <a:gd name="T110" fmla="*/ 86 w 1195"/>
                    <a:gd name="T111" fmla="*/ 223 h 245"/>
                    <a:gd name="T112" fmla="*/ 97 w 1195"/>
                    <a:gd name="T113" fmla="*/ 201 h 245"/>
                    <a:gd name="T114" fmla="*/ 68 w 1195"/>
                    <a:gd name="T115" fmla="*/ 182 h 245"/>
                    <a:gd name="T116" fmla="*/ 18 w 1195"/>
                    <a:gd name="T117" fmla="*/ 185 h 245"/>
                    <a:gd name="T118" fmla="*/ 3 w 1195"/>
                    <a:gd name="T119" fmla="*/ 16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5" h="245">
                      <a:moveTo>
                        <a:pt x="940" y="235"/>
                      </a:moveTo>
                      <a:lnTo>
                        <a:pt x="940" y="233"/>
                      </a:lnTo>
                      <a:lnTo>
                        <a:pt x="942" y="233"/>
                      </a:lnTo>
                      <a:lnTo>
                        <a:pt x="942" y="232"/>
                      </a:lnTo>
                      <a:lnTo>
                        <a:pt x="940" y="230"/>
                      </a:lnTo>
                      <a:lnTo>
                        <a:pt x="937" y="229"/>
                      </a:lnTo>
                      <a:lnTo>
                        <a:pt x="937" y="227"/>
                      </a:lnTo>
                      <a:lnTo>
                        <a:pt x="936" y="227"/>
                      </a:lnTo>
                      <a:lnTo>
                        <a:pt x="936" y="229"/>
                      </a:lnTo>
                      <a:lnTo>
                        <a:pt x="934" y="229"/>
                      </a:lnTo>
                      <a:lnTo>
                        <a:pt x="933" y="226"/>
                      </a:lnTo>
                      <a:lnTo>
                        <a:pt x="933" y="221"/>
                      </a:lnTo>
                      <a:lnTo>
                        <a:pt x="933" y="220"/>
                      </a:lnTo>
                      <a:lnTo>
                        <a:pt x="934" y="218"/>
                      </a:lnTo>
                      <a:lnTo>
                        <a:pt x="934" y="215"/>
                      </a:lnTo>
                      <a:lnTo>
                        <a:pt x="931" y="215"/>
                      </a:lnTo>
                      <a:lnTo>
                        <a:pt x="930" y="216"/>
                      </a:lnTo>
                      <a:lnTo>
                        <a:pt x="928" y="216"/>
                      </a:lnTo>
                      <a:lnTo>
                        <a:pt x="925" y="216"/>
                      </a:lnTo>
                      <a:lnTo>
                        <a:pt x="923" y="215"/>
                      </a:lnTo>
                      <a:lnTo>
                        <a:pt x="922" y="216"/>
                      </a:lnTo>
                      <a:lnTo>
                        <a:pt x="922" y="218"/>
                      </a:lnTo>
                      <a:lnTo>
                        <a:pt x="922" y="220"/>
                      </a:lnTo>
                      <a:lnTo>
                        <a:pt x="920" y="221"/>
                      </a:lnTo>
                      <a:lnTo>
                        <a:pt x="919" y="220"/>
                      </a:lnTo>
                      <a:lnTo>
                        <a:pt x="917" y="218"/>
                      </a:lnTo>
                      <a:lnTo>
                        <a:pt x="916" y="218"/>
                      </a:lnTo>
                      <a:lnTo>
                        <a:pt x="914" y="218"/>
                      </a:lnTo>
                      <a:lnTo>
                        <a:pt x="914" y="220"/>
                      </a:lnTo>
                      <a:lnTo>
                        <a:pt x="913" y="221"/>
                      </a:lnTo>
                      <a:lnTo>
                        <a:pt x="911" y="221"/>
                      </a:lnTo>
                      <a:lnTo>
                        <a:pt x="905" y="215"/>
                      </a:lnTo>
                      <a:lnTo>
                        <a:pt x="904" y="215"/>
                      </a:lnTo>
                      <a:lnTo>
                        <a:pt x="902" y="215"/>
                      </a:lnTo>
                      <a:lnTo>
                        <a:pt x="902" y="213"/>
                      </a:lnTo>
                      <a:lnTo>
                        <a:pt x="902" y="210"/>
                      </a:lnTo>
                      <a:lnTo>
                        <a:pt x="905" y="207"/>
                      </a:lnTo>
                      <a:lnTo>
                        <a:pt x="907" y="206"/>
                      </a:lnTo>
                      <a:lnTo>
                        <a:pt x="901" y="203"/>
                      </a:lnTo>
                      <a:lnTo>
                        <a:pt x="899" y="201"/>
                      </a:lnTo>
                      <a:lnTo>
                        <a:pt x="898" y="198"/>
                      </a:lnTo>
                      <a:lnTo>
                        <a:pt x="898" y="197"/>
                      </a:lnTo>
                      <a:lnTo>
                        <a:pt x="899" y="197"/>
                      </a:lnTo>
                      <a:lnTo>
                        <a:pt x="901" y="195"/>
                      </a:lnTo>
                      <a:lnTo>
                        <a:pt x="899" y="194"/>
                      </a:lnTo>
                      <a:lnTo>
                        <a:pt x="898" y="194"/>
                      </a:lnTo>
                      <a:lnTo>
                        <a:pt x="896" y="194"/>
                      </a:lnTo>
                      <a:lnTo>
                        <a:pt x="896" y="192"/>
                      </a:lnTo>
                      <a:lnTo>
                        <a:pt x="901" y="183"/>
                      </a:lnTo>
                      <a:lnTo>
                        <a:pt x="905" y="182"/>
                      </a:lnTo>
                      <a:lnTo>
                        <a:pt x="907" y="182"/>
                      </a:lnTo>
                      <a:lnTo>
                        <a:pt x="908" y="182"/>
                      </a:lnTo>
                      <a:lnTo>
                        <a:pt x="910" y="182"/>
                      </a:lnTo>
                      <a:lnTo>
                        <a:pt x="913" y="182"/>
                      </a:lnTo>
                      <a:lnTo>
                        <a:pt x="913" y="180"/>
                      </a:lnTo>
                      <a:lnTo>
                        <a:pt x="913" y="179"/>
                      </a:lnTo>
                      <a:lnTo>
                        <a:pt x="914" y="177"/>
                      </a:lnTo>
                      <a:lnTo>
                        <a:pt x="917" y="176"/>
                      </a:lnTo>
                      <a:lnTo>
                        <a:pt x="922" y="177"/>
                      </a:lnTo>
                      <a:lnTo>
                        <a:pt x="927" y="177"/>
                      </a:lnTo>
                      <a:lnTo>
                        <a:pt x="928" y="179"/>
                      </a:lnTo>
                      <a:lnTo>
                        <a:pt x="928" y="180"/>
                      </a:lnTo>
                      <a:lnTo>
                        <a:pt x="930" y="180"/>
                      </a:lnTo>
                      <a:lnTo>
                        <a:pt x="931" y="179"/>
                      </a:lnTo>
                      <a:lnTo>
                        <a:pt x="933" y="179"/>
                      </a:lnTo>
                      <a:lnTo>
                        <a:pt x="939" y="180"/>
                      </a:lnTo>
                      <a:lnTo>
                        <a:pt x="940" y="185"/>
                      </a:lnTo>
                      <a:lnTo>
                        <a:pt x="942" y="186"/>
                      </a:lnTo>
                      <a:lnTo>
                        <a:pt x="943" y="186"/>
                      </a:lnTo>
                      <a:lnTo>
                        <a:pt x="946" y="186"/>
                      </a:lnTo>
                      <a:lnTo>
                        <a:pt x="946" y="188"/>
                      </a:lnTo>
                      <a:lnTo>
                        <a:pt x="948" y="189"/>
                      </a:lnTo>
                      <a:lnTo>
                        <a:pt x="949" y="188"/>
                      </a:lnTo>
                      <a:lnTo>
                        <a:pt x="951" y="185"/>
                      </a:lnTo>
                      <a:lnTo>
                        <a:pt x="954" y="183"/>
                      </a:lnTo>
                      <a:lnTo>
                        <a:pt x="957" y="183"/>
                      </a:lnTo>
                      <a:lnTo>
                        <a:pt x="960" y="185"/>
                      </a:lnTo>
                      <a:lnTo>
                        <a:pt x="963" y="186"/>
                      </a:lnTo>
                      <a:lnTo>
                        <a:pt x="967" y="188"/>
                      </a:lnTo>
                      <a:lnTo>
                        <a:pt x="967" y="186"/>
                      </a:lnTo>
                      <a:lnTo>
                        <a:pt x="969" y="186"/>
                      </a:lnTo>
                      <a:lnTo>
                        <a:pt x="969" y="185"/>
                      </a:lnTo>
                      <a:lnTo>
                        <a:pt x="969" y="183"/>
                      </a:lnTo>
                      <a:lnTo>
                        <a:pt x="970" y="183"/>
                      </a:lnTo>
                      <a:lnTo>
                        <a:pt x="970" y="182"/>
                      </a:lnTo>
                      <a:lnTo>
                        <a:pt x="975" y="186"/>
                      </a:lnTo>
                      <a:lnTo>
                        <a:pt x="973" y="188"/>
                      </a:lnTo>
                      <a:lnTo>
                        <a:pt x="972" y="188"/>
                      </a:lnTo>
                      <a:lnTo>
                        <a:pt x="972" y="189"/>
                      </a:lnTo>
                      <a:lnTo>
                        <a:pt x="972" y="191"/>
                      </a:lnTo>
                      <a:lnTo>
                        <a:pt x="976" y="189"/>
                      </a:lnTo>
                      <a:lnTo>
                        <a:pt x="978" y="188"/>
                      </a:lnTo>
                      <a:lnTo>
                        <a:pt x="978" y="186"/>
                      </a:lnTo>
                      <a:lnTo>
                        <a:pt x="976" y="185"/>
                      </a:lnTo>
                      <a:lnTo>
                        <a:pt x="978" y="182"/>
                      </a:lnTo>
                      <a:lnTo>
                        <a:pt x="978" y="180"/>
                      </a:lnTo>
                      <a:lnTo>
                        <a:pt x="980" y="180"/>
                      </a:lnTo>
                      <a:lnTo>
                        <a:pt x="981" y="180"/>
                      </a:lnTo>
                      <a:lnTo>
                        <a:pt x="986" y="180"/>
                      </a:lnTo>
                      <a:lnTo>
                        <a:pt x="987" y="180"/>
                      </a:lnTo>
                      <a:lnTo>
                        <a:pt x="989" y="177"/>
                      </a:lnTo>
                      <a:lnTo>
                        <a:pt x="992" y="177"/>
                      </a:lnTo>
                      <a:lnTo>
                        <a:pt x="1001" y="174"/>
                      </a:lnTo>
                      <a:lnTo>
                        <a:pt x="1010" y="174"/>
                      </a:lnTo>
                      <a:lnTo>
                        <a:pt x="1008" y="173"/>
                      </a:lnTo>
                      <a:lnTo>
                        <a:pt x="1005" y="173"/>
                      </a:lnTo>
                      <a:lnTo>
                        <a:pt x="1004" y="171"/>
                      </a:lnTo>
                      <a:lnTo>
                        <a:pt x="1004" y="170"/>
                      </a:lnTo>
                      <a:lnTo>
                        <a:pt x="1001" y="168"/>
                      </a:lnTo>
                      <a:lnTo>
                        <a:pt x="996" y="168"/>
                      </a:lnTo>
                      <a:lnTo>
                        <a:pt x="990" y="168"/>
                      </a:lnTo>
                      <a:lnTo>
                        <a:pt x="986" y="170"/>
                      </a:lnTo>
                      <a:lnTo>
                        <a:pt x="975" y="170"/>
                      </a:lnTo>
                      <a:lnTo>
                        <a:pt x="972" y="168"/>
                      </a:lnTo>
                      <a:lnTo>
                        <a:pt x="967" y="167"/>
                      </a:lnTo>
                      <a:lnTo>
                        <a:pt x="966" y="167"/>
                      </a:lnTo>
                      <a:lnTo>
                        <a:pt x="966" y="168"/>
                      </a:lnTo>
                      <a:lnTo>
                        <a:pt x="964" y="168"/>
                      </a:lnTo>
                      <a:lnTo>
                        <a:pt x="963" y="168"/>
                      </a:lnTo>
                      <a:lnTo>
                        <a:pt x="960" y="168"/>
                      </a:lnTo>
                      <a:lnTo>
                        <a:pt x="952" y="159"/>
                      </a:lnTo>
                      <a:lnTo>
                        <a:pt x="951" y="156"/>
                      </a:lnTo>
                      <a:lnTo>
                        <a:pt x="949" y="150"/>
                      </a:lnTo>
                      <a:lnTo>
                        <a:pt x="948" y="145"/>
                      </a:lnTo>
                      <a:lnTo>
                        <a:pt x="948" y="142"/>
                      </a:lnTo>
                      <a:lnTo>
                        <a:pt x="948" y="139"/>
                      </a:lnTo>
                      <a:lnTo>
                        <a:pt x="948" y="138"/>
                      </a:lnTo>
                      <a:lnTo>
                        <a:pt x="949" y="135"/>
                      </a:lnTo>
                      <a:lnTo>
                        <a:pt x="951" y="133"/>
                      </a:lnTo>
                      <a:lnTo>
                        <a:pt x="952" y="132"/>
                      </a:lnTo>
                      <a:lnTo>
                        <a:pt x="955" y="130"/>
                      </a:lnTo>
                      <a:lnTo>
                        <a:pt x="960" y="127"/>
                      </a:lnTo>
                      <a:lnTo>
                        <a:pt x="963" y="124"/>
                      </a:lnTo>
                      <a:lnTo>
                        <a:pt x="964" y="124"/>
                      </a:lnTo>
                      <a:lnTo>
                        <a:pt x="966" y="123"/>
                      </a:lnTo>
                      <a:lnTo>
                        <a:pt x="969" y="121"/>
                      </a:lnTo>
                      <a:lnTo>
                        <a:pt x="973" y="120"/>
                      </a:lnTo>
                      <a:lnTo>
                        <a:pt x="981" y="112"/>
                      </a:lnTo>
                      <a:lnTo>
                        <a:pt x="984" y="111"/>
                      </a:lnTo>
                      <a:lnTo>
                        <a:pt x="989" y="109"/>
                      </a:lnTo>
                      <a:lnTo>
                        <a:pt x="993" y="107"/>
                      </a:lnTo>
                      <a:lnTo>
                        <a:pt x="995" y="106"/>
                      </a:lnTo>
                      <a:lnTo>
                        <a:pt x="1002" y="106"/>
                      </a:lnTo>
                      <a:lnTo>
                        <a:pt x="1005" y="104"/>
                      </a:lnTo>
                      <a:lnTo>
                        <a:pt x="1008" y="103"/>
                      </a:lnTo>
                      <a:lnTo>
                        <a:pt x="1017" y="101"/>
                      </a:lnTo>
                      <a:lnTo>
                        <a:pt x="1019" y="100"/>
                      </a:lnTo>
                      <a:lnTo>
                        <a:pt x="1023" y="95"/>
                      </a:lnTo>
                      <a:lnTo>
                        <a:pt x="1026" y="92"/>
                      </a:lnTo>
                      <a:lnTo>
                        <a:pt x="1029" y="89"/>
                      </a:lnTo>
                      <a:lnTo>
                        <a:pt x="1033" y="85"/>
                      </a:lnTo>
                      <a:lnTo>
                        <a:pt x="1034" y="83"/>
                      </a:lnTo>
                      <a:lnTo>
                        <a:pt x="1040" y="85"/>
                      </a:lnTo>
                      <a:lnTo>
                        <a:pt x="1043" y="82"/>
                      </a:lnTo>
                      <a:lnTo>
                        <a:pt x="1045" y="80"/>
                      </a:lnTo>
                      <a:lnTo>
                        <a:pt x="1046" y="77"/>
                      </a:lnTo>
                      <a:lnTo>
                        <a:pt x="1052" y="70"/>
                      </a:lnTo>
                      <a:lnTo>
                        <a:pt x="1054" y="70"/>
                      </a:lnTo>
                      <a:lnTo>
                        <a:pt x="1057" y="67"/>
                      </a:lnTo>
                      <a:lnTo>
                        <a:pt x="1055" y="64"/>
                      </a:lnTo>
                      <a:lnTo>
                        <a:pt x="1055" y="61"/>
                      </a:lnTo>
                      <a:lnTo>
                        <a:pt x="1057" y="58"/>
                      </a:lnTo>
                      <a:lnTo>
                        <a:pt x="1058" y="54"/>
                      </a:lnTo>
                      <a:lnTo>
                        <a:pt x="1060" y="53"/>
                      </a:lnTo>
                      <a:lnTo>
                        <a:pt x="1060" y="50"/>
                      </a:lnTo>
                      <a:lnTo>
                        <a:pt x="1060" y="45"/>
                      </a:lnTo>
                      <a:lnTo>
                        <a:pt x="1061" y="42"/>
                      </a:lnTo>
                      <a:lnTo>
                        <a:pt x="1063" y="41"/>
                      </a:lnTo>
                      <a:lnTo>
                        <a:pt x="1063" y="39"/>
                      </a:lnTo>
                      <a:lnTo>
                        <a:pt x="1066" y="39"/>
                      </a:lnTo>
                      <a:lnTo>
                        <a:pt x="1067" y="39"/>
                      </a:lnTo>
                      <a:lnTo>
                        <a:pt x="1070" y="41"/>
                      </a:lnTo>
                      <a:lnTo>
                        <a:pt x="1073" y="41"/>
                      </a:lnTo>
                      <a:lnTo>
                        <a:pt x="1075" y="41"/>
                      </a:lnTo>
                      <a:lnTo>
                        <a:pt x="1076" y="41"/>
                      </a:lnTo>
                      <a:lnTo>
                        <a:pt x="1076" y="39"/>
                      </a:lnTo>
                      <a:lnTo>
                        <a:pt x="1078" y="39"/>
                      </a:lnTo>
                      <a:lnTo>
                        <a:pt x="1081" y="41"/>
                      </a:lnTo>
                      <a:lnTo>
                        <a:pt x="1087" y="45"/>
                      </a:lnTo>
                      <a:lnTo>
                        <a:pt x="1090" y="47"/>
                      </a:lnTo>
                      <a:lnTo>
                        <a:pt x="1092" y="47"/>
                      </a:lnTo>
                      <a:lnTo>
                        <a:pt x="1093" y="47"/>
                      </a:lnTo>
                      <a:lnTo>
                        <a:pt x="1093" y="45"/>
                      </a:lnTo>
                      <a:lnTo>
                        <a:pt x="1095" y="45"/>
                      </a:lnTo>
                      <a:lnTo>
                        <a:pt x="1107" y="45"/>
                      </a:lnTo>
                      <a:lnTo>
                        <a:pt x="1108" y="45"/>
                      </a:lnTo>
                      <a:lnTo>
                        <a:pt x="1111" y="44"/>
                      </a:lnTo>
                      <a:lnTo>
                        <a:pt x="1114" y="44"/>
                      </a:lnTo>
                      <a:lnTo>
                        <a:pt x="1119" y="44"/>
                      </a:lnTo>
                      <a:lnTo>
                        <a:pt x="1125" y="44"/>
                      </a:lnTo>
                      <a:lnTo>
                        <a:pt x="1128" y="42"/>
                      </a:lnTo>
                      <a:lnTo>
                        <a:pt x="1134" y="44"/>
                      </a:lnTo>
                      <a:lnTo>
                        <a:pt x="1137" y="44"/>
                      </a:lnTo>
                      <a:lnTo>
                        <a:pt x="1142" y="44"/>
                      </a:lnTo>
                      <a:lnTo>
                        <a:pt x="1143" y="44"/>
                      </a:lnTo>
                      <a:lnTo>
                        <a:pt x="1148" y="44"/>
                      </a:lnTo>
                      <a:lnTo>
                        <a:pt x="1149" y="44"/>
                      </a:lnTo>
                      <a:lnTo>
                        <a:pt x="1152" y="44"/>
                      </a:lnTo>
                      <a:lnTo>
                        <a:pt x="1154" y="45"/>
                      </a:lnTo>
                      <a:lnTo>
                        <a:pt x="1155" y="47"/>
                      </a:lnTo>
                      <a:lnTo>
                        <a:pt x="1155" y="48"/>
                      </a:lnTo>
                      <a:lnTo>
                        <a:pt x="1154" y="54"/>
                      </a:lnTo>
                      <a:lnTo>
                        <a:pt x="1152" y="58"/>
                      </a:lnTo>
                      <a:lnTo>
                        <a:pt x="1152" y="62"/>
                      </a:lnTo>
                      <a:lnTo>
                        <a:pt x="1154" y="64"/>
                      </a:lnTo>
                      <a:lnTo>
                        <a:pt x="1154" y="65"/>
                      </a:lnTo>
                      <a:lnTo>
                        <a:pt x="1155" y="68"/>
                      </a:lnTo>
                      <a:lnTo>
                        <a:pt x="1160" y="73"/>
                      </a:lnTo>
                      <a:lnTo>
                        <a:pt x="1161" y="74"/>
                      </a:lnTo>
                      <a:lnTo>
                        <a:pt x="1163" y="76"/>
                      </a:lnTo>
                      <a:lnTo>
                        <a:pt x="1163" y="74"/>
                      </a:lnTo>
                      <a:lnTo>
                        <a:pt x="1164" y="74"/>
                      </a:lnTo>
                      <a:lnTo>
                        <a:pt x="1170" y="77"/>
                      </a:lnTo>
                      <a:lnTo>
                        <a:pt x="1173" y="77"/>
                      </a:lnTo>
                      <a:lnTo>
                        <a:pt x="1178" y="77"/>
                      </a:lnTo>
                      <a:lnTo>
                        <a:pt x="1179" y="77"/>
                      </a:lnTo>
                      <a:lnTo>
                        <a:pt x="1181" y="77"/>
                      </a:lnTo>
                      <a:lnTo>
                        <a:pt x="1181" y="79"/>
                      </a:lnTo>
                      <a:lnTo>
                        <a:pt x="1184" y="80"/>
                      </a:lnTo>
                      <a:lnTo>
                        <a:pt x="1184" y="82"/>
                      </a:lnTo>
                      <a:lnTo>
                        <a:pt x="1188" y="79"/>
                      </a:lnTo>
                      <a:lnTo>
                        <a:pt x="1190" y="76"/>
                      </a:lnTo>
                      <a:lnTo>
                        <a:pt x="1190" y="74"/>
                      </a:lnTo>
                      <a:lnTo>
                        <a:pt x="1190" y="71"/>
                      </a:lnTo>
                      <a:lnTo>
                        <a:pt x="1190" y="70"/>
                      </a:lnTo>
                      <a:lnTo>
                        <a:pt x="1190" y="67"/>
                      </a:lnTo>
                      <a:lnTo>
                        <a:pt x="1190" y="64"/>
                      </a:lnTo>
                      <a:lnTo>
                        <a:pt x="1188" y="62"/>
                      </a:lnTo>
                      <a:lnTo>
                        <a:pt x="1187" y="58"/>
                      </a:lnTo>
                      <a:lnTo>
                        <a:pt x="1185" y="53"/>
                      </a:lnTo>
                      <a:lnTo>
                        <a:pt x="1184" y="47"/>
                      </a:lnTo>
                      <a:lnTo>
                        <a:pt x="1182" y="44"/>
                      </a:lnTo>
                      <a:lnTo>
                        <a:pt x="1184" y="42"/>
                      </a:lnTo>
                      <a:lnTo>
                        <a:pt x="1190" y="41"/>
                      </a:lnTo>
                      <a:lnTo>
                        <a:pt x="1193" y="39"/>
                      </a:lnTo>
                      <a:lnTo>
                        <a:pt x="1195" y="38"/>
                      </a:lnTo>
                      <a:lnTo>
                        <a:pt x="1192" y="32"/>
                      </a:lnTo>
                      <a:lnTo>
                        <a:pt x="1188" y="29"/>
                      </a:lnTo>
                      <a:lnTo>
                        <a:pt x="1184" y="26"/>
                      </a:lnTo>
                      <a:lnTo>
                        <a:pt x="1181" y="24"/>
                      </a:lnTo>
                      <a:lnTo>
                        <a:pt x="1179" y="24"/>
                      </a:lnTo>
                      <a:lnTo>
                        <a:pt x="1179" y="23"/>
                      </a:lnTo>
                      <a:lnTo>
                        <a:pt x="1179" y="21"/>
                      </a:lnTo>
                      <a:lnTo>
                        <a:pt x="1178" y="21"/>
                      </a:lnTo>
                      <a:lnTo>
                        <a:pt x="1176" y="21"/>
                      </a:lnTo>
                      <a:lnTo>
                        <a:pt x="1175" y="21"/>
                      </a:lnTo>
                      <a:lnTo>
                        <a:pt x="1172" y="18"/>
                      </a:lnTo>
                      <a:lnTo>
                        <a:pt x="1169" y="18"/>
                      </a:lnTo>
                      <a:lnTo>
                        <a:pt x="1167" y="15"/>
                      </a:lnTo>
                      <a:lnTo>
                        <a:pt x="1166" y="15"/>
                      </a:lnTo>
                      <a:lnTo>
                        <a:pt x="1166" y="14"/>
                      </a:lnTo>
                      <a:lnTo>
                        <a:pt x="1164" y="8"/>
                      </a:lnTo>
                      <a:lnTo>
                        <a:pt x="1163" y="6"/>
                      </a:lnTo>
                      <a:lnTo>
                        <a:pt x="1161" y="6"/>
                      </a:lnTo>
                      <a:lnTo>
                        <a:pt x="1161" y="5"/>
                      </a:lnTo>
                      <a:lnTo>
                        <a:pt x="1161" y="1"/>
                      </a:lnTo>
                      <a:lnTo>
                        <a:pt x="1160" y="1"/>
                      </a:lnTo>
                      <a:lnTo>
                        <a:pt x="1157" y="3"/>
                      </a:lnTo>
                      <a:lnTo>
                        <a:pt x="1157" y="5"/>
                      </a:lnTo>
                      <a:lnTo>
                        <a:pt x="1155" y="5"/>
                      </a:lnTo>
                      <a:lnTo>
                        <a:pt x="1152" y="5"/>
                      </a:lnTo>
                      <a:lnTo>
                        <a:pt x="1145" y="1"/>
                      </a:lnTo>
                      <a:lnTo>
                        <a:pt x="1143" y="1"/>
                      </a:lnTo>
                      <a:lnTo>
                        <a:pt x="1142" y="1"/>
                      </a:lnTo>
                      <a:lnTo>
                        <a:pt x="1139" y="1"/>
                      </a:lnTo>
                      <a:lnTo>
                        <a:pt x="1135" y="0"/>
                      </a:lnTo>
                      <a:lnTo>
                        <a:pt x="1134" y="0"/>
                      </a:lnTo>
                      <a:lnTo>
                        <a:pt x="1132" y="0"/>
                      </a:lnTo>
                      <a:lnTo>
                        <a:pt x="1131" y="0"/>
                      </a:lnTo>
                      <a:lnTo>
                        <a:pt x="1129" y="0"/>
                      </a:lnTo>
                      <a:lnTo>
                        <a:pt x="1128" y="0"/>
                      </a:lnTo>
                      <a:lnTo>
                        <a:pt x="1122" y="1"/>
                      </a:lnTo>
                      <a:lnTo>
                        <a:pt x="1120" y="3"/>
                      </a:lnTo>
                      <a:lnTo>
                        <a:pt x="1114" y="6"/>
                      </a:lnTo>
                      <a:lnTo>
                        <a:pt x="1113" y="8"/>
                      </a:lnTo>
                      <a:lnTo>
                        <a:pt x="1110" y="9"/>
                      </a:lnTo>
                      <a:lnTo>
                        <a:pt x="1107" y="11"/>
                      </a:lnTo>
                      <a:lnTo>
                        <a:pt x="1105" y="9"/>
                      </a:lnTo>
                      <a:lnTo>
                        <a:pt x="1102" y="8"/>
                      </a:lnTo>
                      <a:lnTo>
                        <a:pt x="1099" y="6"/>
                      </a:lnTo>
                      <a:lnTo>
                        <a:pt x="1098" y="6"/>
                      </a:lnTo>
                      <a:lnTo>
                        <a:pt x="1096" y="6"/>
                      </a:lnTo>
                      <a:lnTo>
                        <a:pt x="1095" y="6"/>
                      </a:lnTo>
                      <a:lnTo>
                        <a:pt x="1093" y="6"/>
                      </a:lnTo>
                      <a:lnTo>
                        <a:pt x="1092" y="6"/>
                      </a:lnTo>
                      <a:lnTo>
                        <a:pt x="1089" y="3"/>
                      </a:lnTo>
                      <a:lnTo>
                        <a:pt x="1086" y="1"/>
                      </a:lnTo>
                      <a:lnTo>
                        <a:pt x="1086" y="0"/>
                      </a:lnTo>
                      <a:lnTo>
                        <a:pt x="1079" y="0"/>
                      </a:lnTo>
                      <a:lnTo>
                        <a:pt x="1076" y="0"/>
                      </a:lnTo>
                      <a:lnTo>
                        <a:pt x="1072" y="1"/>
                      </a:lnTo>
                      <a:lnTo>
                        <a:pt x="1070" y="1"/>
                      </a:lnTo>
                      <a:lnTo>
                        <a:pt x="1069" y="1"/>
                      </a:lnTo>
                      <a:lnTo>
                        <a:pt x="1066" y="3"/>
                      </a:lnTo>
                      <a:lnTo>
                        <a:pt x="1064" y="3"/>
                      </a:lnTo>
                      <a:lnTo>
                        <a:pt x="1063" y="1"/>
                      </a:lnTo>
                      <a:lnTo>
                        <a:pt x="1061" y="3"/>
                      </a:lnTo>
                      <a:lnTo>
                        <a:pt x="1060" y="5"/>
                      </a:lnTo>
                      <a:lnTo>
                        <a:pt x="1054" y="5"/>
                      </a:lnTo>
                      <a:lnTo>
                        <a:pt x="1052" y="6"/>
                      </a:lnTo>
                      <a:lnTo>
                        <a:pt x="1051" y="8"/>
                      </a:lnTo>
                      <a:lnTo>
                        <a:pt x="1049" y="11"/>
                      </a:lnTo>
                      <a:lnTo>
                        <a:pt x="1049" y="12"/>
                      </a:lnTo>
                      <a:lnTo>
                        <a:pt x="1049" y="15"/>
                      </a:lnTo>
                      <a:lnTo>
                        <a:pt x="1046" y="24"/>
                      </a:lnTo>
                      <a:lnTo>
                        <a:pt x="1046" y="26"/>
                      </a:lnTo>
                      <a:lnTo>
                        <a:pt x="1045" y="26"/>
                      </a:lnTo>
                      <a:lnTo>
                        <a:pt x="1045" y="27"/>
                      </a:lnTo>
                      <a:lnTo>
                        <a:pt x="1043" y="26"/>
                      </a:lnTo>
                      <a:lnTo>
                        <a:pt x="1042" y="24"/>
                      </a:lnTo>
                      <a:lnTo>
                        <a:pt x="1042" y="21"/>
                      </a:lnTo>
                      <a:lnTo>
                        <a:pt x="1040" y="21"/>
                      </a:lnTo>
                      <a:lnTo>
                        <a:pt x="1040" y="20"/>
                      </a:lnTo>
                      <a:lnTo>
                        <a:pt x="1040" y="18"/>
                      </a:lnTo>
                      <a:lnTo>
                        <a:pt x="1040" y="17"/>
                      </a:lnTo>
                      <a:lnTo>
                        <a:pt x="1040" y="15"/>
                      </a:lnTo>
                      <a:lnTo>
                        <a:pt x="1039" y="15"/>
                      </a:lnTo>
                      <a:lnTo>
                        <a:pt x="1039" y="18"/>
                      </a:lnTo>
                      <a:lnTo>
                        <a:pt x="1036" y="18"/>
                      </a:lnTo>
                      <a:lnTo>
                        <a:pt x="1033" y="17"/>
                      </a:lnTo>
                      <a:lnTo>
                        <a:pt x="1034" y="15"/>
                      </a:lnTo>
                      <a:lnTo>
                        <a:pt x="1033" y="14"/>
                      </a:lnTo>
                      <a:lnTo>
                        <a:pt x="1033" y="15"/>
                      </a:lnTo>
                      <a:lnTo>
                        <a:pt x="1031" y="15"/>
                      </a:lnTo>
                      <a:lnTo>
                        <a:pt x="1031" y="14"/>
                      </a:lnTo>
                      <a:lnTo>
                        <a:pt x="1020" y="12"/>
                      </a:lnTo>
                      <a:lnTo>
                        <a:pt x="1013" y="18"/>
                      </a:lnTo>
                      <a:lnTo>
                        <a:pt x="1007" y="24"/>
                      </a:lnTo>
                      <a:lnTo>
                        <a:pt x="1005" y="24"/>
                      </a:lnTo>
                      <a:lnTo>
                        <a:pt x="1005" y="23"/>
                      </a:lnTo>
                      <a:lnTo>
                        <a:pt x="1002" y="23"/>
                      </a:lnTo>
                      <a:lnTo>
                        <a:pt x="996" y="23"/>
                      </a:lnTo>
                      <a:lnTo>
                        <a:pt x="990" y="26"/>
                      </a:lnTo>
                      <a:lnTo>
                        <a:pt x="989" y="26"/>
                      </a:lnTo>
                      <a:lnTo>
                        <a:pt x="986" y="29"/>
                      </a:lnTo>
                      <a:lnTo>
                        <a:pt x="984" y="30"/>
                      </a:lnTo>
                      <a:lnTo>
                        <a:pt x="983" y="32"/>
                      </a:lnTo>
                      <a:lnTo>
                        <a:pt x="983" y="33"/>
                      </a:lnTo>
                      <a:lnTo>
                        <a:pt x="983" y="35"/>
                      </a:lnTo>
                      <a:lnTo>
                        <a:pt x="983" y="36"/>
                      </a:lnTo>
                      <a:lnTo>
                        <a:pt x="984" y="42"/>
                      </a:lnTo>
                      <a:lnTo>
                        <a:pt x="978" y="42"/>
                      </a:lnTo>
                      <a:lnTo>
                        <a:pt x="976" y="42"/>
                      </a:lnTo>
                      <a:lnTo>
                        <a:pt x="973" y="41"/>
                      </a:lnTo>
                      <a:lnTo>
                        <a:pt x="972" y="41"/>
                      </a:lnTo>
                      <a:lnTo>
                        <a:pt x="970" y="41"/>
                      </a:lnTo>
                      <a:lnTo>
                        <a:pt x="969" y="44"/>
                      </a:lnTo>
                      <a:lnTo>
                        <a:pt x="967" y="45"/>
                      </a:lnTo>
                      <a:lnTo>
                        <a:pt x="966" y="45"/>
                      </a:lnTo>
                      <a:lnTo>
                        <a:pt x="964" y="47"/>
                      </a:lnTo>
                      <a:lnTo>
                        <a:pt x="963" y="47"/>
                      </a:lnTo>
                      <a:lnTo>
                        <a:pt x="961" y="45"/>
                      </a:lnTo>
                      <a:lnTo>
                        <a:pt x="958" y="45"/>
                      </a:lnTo>
                      <a:lnTo>
                        <a:pt x="954" y="45"/>
                      </a:lnTo>
                      <a:lnTo>
                        <a:pt x="952" y="47"/>
                      </a:lnTo>
                      <a:lnTo>
                        <a:pt x="949" y="48"/>
                      </a:lnTo>
                      <a:lnTo>
                        <a:pt x="945" y="45"/>
                      </a:lnTo>
                      <a:lnTo>
                        <a:pt x="945" y="44"/>
                      </a:lnTo>
                      <a:lnTo>
                        <a:pt x="945" y="41"/>
                      </a:lnTo>
                      <a:lnTo>
                        <a:pt x="942" y="39"/>
                      </a:lnTo>
                      <a:lnTo>
                        <a:pt x="939" y="38"/>
                      </a:lnTo>
                      <a:lnTo>
                        <a:pt x="939" y="39"/>
                      </a:lnTo>
                      <a:lnTo>
                        <a:pt x="936" y="41"/>
                      </a:lnTo>
                      <a:lnTo>
                        <a:pt x="934" y="44"/>
                      </a:lnTo>
                      <a:lnTo>
                        <a:pt x="934" y="45"/>
                      </a:lnTo>
                      <a:lnTo>
                        <a:pt x="936" y="48"/>
                      </a:lnTo>
                      <a:lnTo>
                        <a:pt x="936" y="50"/>
                      </a:lnTo>
                      <a:lnTo>
                        <a:pt x="936" y="51"/>
                      </a:lnTo>
                      <a:lnTo>
                        <a:pt x="934" y="51"/>
                      </a:lnTo>
                      <a:lnTo>
                        <a:pt x="934" y="53"/>
                      </a:lnTo>
                      <a:lnTo>
                        <a:pt x="934" y="56"/>
                      </a:lnTo>
                      <a:lnTo>
                        <a:pt x="934" y="58"/>
                      </a:lnTo>
                      <a:lnTo>
                        <a:pt x="936" y="61"/>
                      </a:lnTo>
                      <a:lnTo>
                        <a:pt x="936" y="65"/>
                      </a:lnTo>
                      <a:lnTo>
                        <a:pt x="934" y="67"/>
                      </a:lnTo>
                      <a:lnTo>
                        <a:pt x="933" y="68"/>
                      </a:lnTo>
                      <a:lnTo>
                        <a:pt x="930" y="70"/>
                      </a:lnTo>
                      <a:lnTo>
                        <a:pt x="928" y="70"/>
                      </a:lnTo>
                      <a:lnTo>
                        <a:pt x="927" y="71"/>
                      </a:lnTo>
                      <a:lnTo>
                        <a:pt x="922" y="73"/>
                      </a:lnTo>
                      <a:lnTo>
                        <a:pt x="919" y="73"/>
                      </a:lnTo>
                      <a:lnTo>
                        <a:pt x="914" y="77"/>
                      </a:lnTo>
                      <a:lnTo>
                        <a:pt x="913" y="79"/>
                      </a:lnTo>
                      <a:lnTo>
                        <a:pt x="911" y="79"/>
                      </a:lnTo>
                      <a:lnTo>
                        <a:pt x="908" y="79"/>
                      </a:lnTo>
                      <a:lnTo>
                        <a:pt x="905" y="77"/>
                      </a:lnTo>
                      <a:lnTo>
                        <a:pt x="904" y="77"/>
                      </a:lnTo>
                      <a:lnTo>
                        <a:pt x="902" y="79"/>
                      </a:lnTo>
                      <a:lnTo>
                        <a:pt x="899" y="76"/>
                      </a:lnTo>
                      <a:lnTo>
                        <a:pt x="898" y="76"/>
                      </a:lnTo>
                      <a:lnTo>
                        <a:pt x="898" y="74"/>
                      </a:lnTo>
                      <a:lnTo>
                        <a:pt x="895" y="73"/>
                      </a:lnTo>
                      <a:lnTo>
                        <a:pt x="893" y="71"/>
                      </a:lnTo>
                      <a:lnTo>
                        <a:pt x="892" y="68"/>
                      </a:lnTo>
                      <a:lnTo>
                        <a:pt x="890" y="68"/>
                      </a:lnTo>
                      <a:lnTo>
                        <a:pt x="889" y="67"/>
                      </a:lnTo>
                      <a:lnTo>
                        <a:pt x="886" y="67"/>
                      </a:lnTo>
                      <a:lnTo>
                        <a:pt x="880" y="65"/>
                      </a:lnTo>
                      <a:lnTo>
                        <a:pt x="877" y="62"/>
                      </a:lnTo>
                      <a:lnTo>
                        <a:pt x="875" y="61"/>
                      </a:lnTo>
                      <a:lnTo>
                        <a:pt x="875" y="62"/>
                      </a:lnTo>
                      <a:lnTo>
                        <a:pt x="872" y="62"/>
                      </a:lnTo>
                      <a:lnTo>
                        <a:pt x="869" y="62"/>
                      </a:lnTo>
                      <a:lnTo>
                        <a:pt x="867" y="64"/>
                      </a:lnTo>
                      <a:lnTo>
                        <a:pt x="867" y="65"/>
                      </a:lnTo>
                      <a:lnTo>
                        <a:pt x="869" y="65"/>
                      </a:lnTo>
                      <a:lnTo>
                        <a:pt x="871" y="65"/>
                      </a:lnTo>
                      <a:lnTo>
                        <a:pt x="872" y="65"/>
                      </a:lnTo>
                      <a:lnTo>
                        <a:pt x="874" y="67"/>
                      </a:lnTo>
                      <a:lnTo>
                        <a:pt x="875" y="68"/>
                      </a:lnTo>
                      <a:lnTo>
                        <a:pt x="875" y="71"/>
                      </a:lnTo>
                      <a:lnTo>
                        <a:pt x="878" y="71"/>
                      </a:lnTo>
                      <a:lnTo>
                        <a:pt x="881" y="71"/>
                      </a:lnTo>
                      <a:lnTo>
                        <a:pt x="886" y="74"/>
                      </a:lnTo>
                      <a:lnTo>
                        <a:pt x="886" y="76"/>
                      </a:lnTo>
                      <a:lnTo>
                        <a:pt x="886" y="77"/>
                      </a:lnTo>
                      <a:lnTo>
                        <a:pt x="883" y="80"/>
                      </a:lnTo>
                      <a:lnTo>
                        <a:pt x="875" y="86"/>
                      </a:lnTo>
                      <a:lnTo>
                        <a:pt x="871" y="89"/>
                      </a:lnTo>
                      <a:lnTo>
                        <a:pt x="866" y="88"/>
                      </a:lnTo>
                      <a:lnTo>
                        <a:pt x="864" y="88"/>
                      </a:lnTo>
                      <a:lnTo>
                        <a:pt x="861" y="89"/>
                      </a:lnTo>
                      <a:lnTo>
                        <a:pt x="855" y="89"/>
                      </a:lnTo>
                      <a:lnTo>
                        <a:pt x="854" y="88"/>
                      </a:lnTo>
                      <a:lnTo>
                        <a:pt x="854" y="86"/>
                      </a:lnTo>
                      <a:lnTo>
                        <a:pt x="854" y="85"/>
                      </a:lnTo>
                      <a:lnTo>
                        <a:pt x="855" y="82"/>
                      </a:lnTo>
                      <a:lnTo>
                        <a:pt x="854" y="82"/>
                      </a:lnTo>
                      <a:lnTo>
                        <a:pt x="854" y="80"/>
                      </a:lnTo>
                      <a:lnTo>
                        <a:pt x="852" y="80"/>
                      </a:lnTo>
                      <a:lnTo>
                        <a:pt x="851" y="82"/>
                      </a:lnTo>
                      <a:lnTo>
                        <a:pt x="851" y="85"/>
                      </a:lnTo>
                      <a:lnTo>
                        <a:pt x="849" y="85"/>
                      </a:lnTo>
                      <a:lnTo>
                        <a:pt x="846" y="85"/>
                      </a:lnTo>
                      <a:lnTo>
                        <a:pt x="846" y="82"/>
                      </a:lnTo>
                      <a:lnTo>
                        <a:pt x="845" y="80"/>
                      </a:lnTo>
                      <a:lnTo>
                        <a:pt x="843" y="79"/>
                      </a:lnTo>
                      <a:lnTo>
                        <a:pt x="845" y="77"/>
                      </a:lnTo>
                      <a:lnTo>
                        <a:pt x="846" y="77"/>
                      </a:lnTo>
                      <a:lnTo>
                        <a:pt x="848" y="77"/>
                      </a:lnTo>
                      <a:lnTo>
                        <a:pt x="851" y="74"/>
                      </a:lnTo>
                      <a:lnTo>
                        <a:pt x="854" y="70"/>
                      </a:lnTo>
                      <a:lnTo>
                        <a:pt x="855" y="61"/>
                      </a:lnTo>
                      <a:lnTo>
                        <a:pt x="855" y="59"/>
                      </a:lnTo>
                      <a:lnTo>
                        <a:pt x="852" y="62"/>
                      </a:lnTo>
                      <a:lnTo>
                        <a:pt x="851" y="65"/>
                      </a:lnTo>
                      <a:lnTo>
                        <a:pt x="849" y="67"/>
                      </a:lnTo>
                      <a:lnTo>
                        <a:pt x="849" y="68"/>
                      </a:lnTo>
                      <a:lnTo>
                        <a:pt x="848" y="70"/>
                      </a:lnTo>
                      <a:lnTo>
                        <a:pt x="846" y="71"/>
                      </a:lnTo>
                      <a:lnTo>
                        <a:pt x="842" y="74"/>
                      </a:lnTo>
                      <a:lnTo>
                        <a:pt x="840" y="76"/>
                      </a:lnTo>
                      <a:lnTo>
                        <a:pt x="836" y="74"/>
                      </a:lnTo>
                      <a:lnTo>
                        <a:pt x="834" y="71"/>
                      </a:lnTo>
                      <a:lnTo>
                        <a:pt x="834" y="70"/>
                      </a:lnTo>
                      <a:lnTo>
                        <a:pt x="833" y="70"/>
                      </a:lnTo>
                      <a:lnTo>
                        <a:pt x="831" y="71"/>
                      </a:lnTo>
                      <a:lnTo>
                        <a:pt x="830" y="71"/>
                      </a:lnTo>
                      <a:lnTo>
                        <a:pt x="830" y="74"/>
                      </a:lnTo>
                      <a:lnTo>
                        <a:pt x="831" y="76"/>
                      </a:lnTo>
                      <a:lnTo>
                        <a:pt x="831" y="77"/>
                      </a:lnTo>
                      <a:lnTo>
                        <a:pt x="830" y="79"/>
                      </a:lnTo>
                      <a:lnTo>
                        <a:pt x="827" y="82"/>
                      </a:lnTo>
                      <a:lnTo>
                        <a:pt x="825" y="82"/>
                      </a:lnTo>
                      <a:lnTo>
                        <a:pt x="824" y="80"/>
                      </a:lnTo>
                      <a:lnTo>
                        <a:pt x="822" y="79"/>
                      </a:lnTo>
                      <a:lnTo>
                        <a:pt x="822" y="77"/>
                      </a:lnTo>
                      <a:lnTo>
                        <a:pt x="818" y="76"/>
                      </a:lnTo>
                      <a:lnTo>
                        <a:pt x="814" y="74"/>
                      </a:lnTo>
                      <a:lnTo>
                        <a:pt x="811" y="76"/>
                      </a:lnTo>
                      <a:lnTo>
                        <a:pt x="811" y="80"/>
                      </a:lnTo>
                      <a:lnTo>
                        <a:pt x="811" y="85"/>
                      </a:lnTo>
                      <a:lnTo>
                        <a:pt x="810" y="86"/>
                      </a:lnTo>
                      <a:lnTo>
                        <a:pt x="805" y="88"/>
                      </a:lnTo>
                      <a:lnTo>
                        <a:pt x="804" y="88"/>
                      </a:lnTo>
                      <a:lnTo>
                        <a:pt x="799" y="86"/>
                      </a:lnTo>
                      <a:lnTo>
                        <a:pt x="798" y="86"/>
                      </a:lnTo>
                      <a:lnTo>
                        <a:pt x="796" y="83"/>
                      </a:lnTo>
                      <a:lnTo>
                        <a:pt x="793" y="82"/>
                      </a:lnTo>
                      <a:lnTo>
                        <a:pt x="792" y="83"/>
                      </a:lnTo>
                      <a:lnTo>
                        <a:pt x="789" y="83"/>
                      </a:lnTo>
                      <a:lnTo>
                        <a:pt x="787" y="83"/>
                      </a:lnTo>
                      <a:lnTo>
                        <a:pt x="789" y="83"/>
                      </a:lnTo>
                      <a:lnTo>
                        <a:pt x="789" y="82"/>
                      </a:lnTo>
                      <a:lnTo>
                        <a:pt x="786" y="80"/>
                      </a:lnTo>
                      <a:lnTo>
                        <a:pt x="784" y="82"/>
                      </a:lnTo>
                      <a:lnTo>
                        <a:pt x="783" y="80"/>
                      </a:lnTo>
                      <a:lnTo>
                        <a:pt x="783" y="79"/>
                      </a:lnTo>
                      <a:lnTo>
                        <a:pt x="781" y="79"/>
                      </a:lnTo>
                      <a:lnTo>
                        <a:pt x="778" y="79"/>
                      </a:lnTo>
                      <a:lnTo>
                        <a:pt x="777" y="79"/>
                      </a:lnTo>
                      <a:lnTo>
                        <a:pt x="775" y="79"/>
                      </a:lnTo>
                      <a:lnTo>
                        <a:pt x="774" y="79"/>
                      </a:lnTo>
                      <a:lnTo>
                        <a:pt x="775" y="82"/>
                      </a:lnTo>
                      <a:lnTo>
                        <a:pt x="778" y="85"/>
                      </a:lnTo>
                      <a:lnTo>
                        <a:pt x="778" y="86"/>
                      </a:lnTo>
                      <a:lnTo>
                        <a:pt x="777" y="86"/>
                      </a:lnTo>
                      <a:lnTo>
                        <a:pt x="774" y="86"/>
                      </a:lnTo>
                      <a:lnTo>
                        <a:pt x="769" y="86"/>
                      </a:lnTo>
                      <a:lnTo>
                        <a:pt x="768" y="88"/>
                      </a:lnTo>
                      <a:lnTo>
                        <a:pt x="765" y="89"/>
                      </a:lnTo>
                      <a:lnTo>
                        <a:pt x="760" y="95"/>
                      </a:lnTo>
                      <a:lnTo>
                        <a:pt x="754" y="98"/>
                      </a:lnTo>
                      <a:lnTo>
                        <a:pt x="749" y="98"/>
                      </a:lnTo>
                      <a:lnTo>
                        <a:pt x="748" y="98"/>
                      </a:lnTo>
                      <a:lnTo>
                        <a:pt x="746" y="97"/>
                      </a:lnTo>
                      <a:lnTo>
                        <a:pt x="746" y="98"/>
                      </a:lnTo>
                      <a:lnTo>
                        <a:pt x="745" y="101"/>
                      </a:lnTo>
                      <a:lnTo>
                        <a:pt x="743" y="101"/>
                      </a:lnTo>
                      <a:lnTo>
                        <a:pt x="745" y="101"/>
                      </a:lnTo>
                      <a:lnTo>
                        <a:pt x="746" y="101"/>
                      </a:lnTo>
                      <a:lnTo>
                        <a:pt x="749" y="104"/>
                      </a:lnTo>
                      <a:lnTo>
                        <a:pt x="748" y="107"/>
                      </a:lnTo>
                      <a:lnTo>
                        <a:pt x="748" y="109"/>
                      </a:lnTo>
                      <a:lnTo>
                        <a:pt x="746" y="109"/>
                      </a:lnTo>
                      <a:lnTo>
                        <a:pt x="743" y="109"/>
                      </a:lnTo>
                      <a:lnTo>
                        <a:pt x="742" y="111"/>
                      </a:lnTo>
                      <a:lnTo>
                        <a:pt x="742" y="112"/>
                      </a:lnTo>
                      <a:lnTo>
                        <a:pt x="740" y="117"/>
                      </a:lnTo>
                      <a:lnTo>
                        <a:pt x="740" y="118"/>
                      </a:lnTo>
                      <a:lnTo>
                        <a:pt x="740" y="117"/>
                      </a:lnTo>
                      <a:lnTo>
                        <a:pt x="743" y="118"/>
                      </a:lnTo>
                      <a:lnTo>
                        <a:pt x="746" y="118"/>
                      </a:lnTo>
                      <a:lnTo>
                        <a:pt x="752" y="115"/>
                      </a:lnTo>
                      <a:lnTo>
                        <a:pt x="754" y="117"/>
                      </a:lnTo>
                      <a:lnTo>
                        <a:pt x="755" y="118"/>
                      </a:lnTo>
                      <a:lnTo>
                        <a:pt x="758" y="121"/>
                      </a:lnTo>
                      <a:lnTo>
                        <a:pt x="758" y="123"/>
                      </a:lnTo>
                      <a:lnTo>
                        <a:pt x="763" y="127"/>
                      </a:lnTo>
                      <a:lnTo>
                        <a:pt x="765" y="129"/>
                      </a:lnTo>
                      <a:lnTo>
                        <a:pt x="766" y="129"/>
                      </a:lnTo>
                      <a:lnTo>
                        <a:pt x="768" y="127"/>
                      </a:lnTo>
                      <a:lnTo>
                        <a:pt x="768" y="129"/>
                      </a:lnTo>
                      <a:lnTo>
                        <a:pt x="769" y="133"/>
                      </a:lnTo>
                      <a:lnTo>
                        <a:pt x="769" y="132"/>
                      </a:lnTo>
                      <a:lnTo>
                        <a:pt x="771" y="132"/>
                      </a:lnTo>
                      <a:lnTo>
                        <a:pt x="774" y="132"/>
                      </a:lnTo>
                      <a:lnTo>
                        <a:pt x="774" y="133"/>
                      </a:lnTo>
                      <a:lnTo>
                        <a:pt x="774" y="141"/>
                      </a:lnTo>
                      <a:lnTo>
                        <a:pt x="774" y="144"/>
                      </a:lnTo>
                      <a:lnTo>
                        <a:pt x="775" y="150"/>
                      </a:lnTo>
                      <a:lnTo>
                        <a:pt x="777" y="153"/>
                      </a:lnTo>
                      <a:lnTo>
                        <a:pt x="778" y="153"/>
                      </a:lnTo>
                      <a:lnTo>
                        <a:pt x="780" y="153"/>
                      </a:lnTo>
                      <a:lnTo>
                        <a:pt x="781" y="154"/>
                      </a:lnTo>
                      <a:lnTo>
                        <a:pt x="780" y="156"/>
                      </a:lnTo>
                      <a:lnTo>
                        <a:pt x="781" y="157"/>
                      </a:lnTo>
                      <a:lnTo>
                        <a:pt x="783" y="159"/>
                      </a:lnTo>
                      <a:lnTo>
                        <a:pt x="781" y="162"/>
                      </a:lnTo>
                      <a:lnTo>
                        <a:pt x="781" y="167"/>
                      </a:lnTo>
                      <a:lnTo>
                        <a:pt x="783" y="168"/>
                      </a:lnTo>
                      <a:lnTo>
                        <a:pt x="781" y="170"/>
                      </a:lnTo>
                      <a:lnTo>
                        <a:pt x="780" y="174"/>
                      </a:lnTo>
                      <a:lnTo>
                        <a:pt x="780" y="176"/>
                      </a:lnTo>
                      <a:lnTo>
                        <a:pt x="780" y="177"/>
                      </a:lnTo>
                      <a:lnTo>
                        <a:pt x="781" y="177"/>
                      </a:lnTo>
                      <a:lnTo>
                        <a:pt x="781" y="179"/>
                      </a:lnTo>
                      <a:lnTo>
                        <a:pt x="781" y="180"/>
                      </a:lnTo>
                      <a:lnTo>
                        <a:pt x="777" y="177"/>
                      </a:lnTo>
                      <a:lnTo>
                        <a:pt x="775" y="177"/>
                      </a:lnTo>
                      <a:lnTo>
                        <a:pt x="774" y="177"/>
                      </a:lnTo>
                      <a:lnTo>
                        <a:pt x="771" y="179"/>
                      </a:lnTo>
                      <a:lnTo>
                        <a:pt x="769" y="180"/>
                      </a:lnTo>
                      <a:lnTo>
                        <a:pt x="765" y="185"/>
                      </a:lnTo>
                      <a:lnTo>
                        <a:pt x="761" y="186"/>
                      </a:lnTo>
                      <a:lnTo>
                        <a:pt x="758" y="188"/>
                      </a:lnTo>
                      <a:lnTo>
                        <a:pt x="755" y="188"/>
                      </a:lnTo>
                      <a:lnTo>
                        <a:pt x="755" y="186"/>
                      </a:lnTo>
                      <a:lnTo>
                        <a:pt x="754" y="186"/>
                      </a:lnTo>
                      <a:lnTo>
                        <a:pt x="748" y="186"/>
                      </a:lnTo>
                      <a:lnTo>
                        <a:pt x="745" y="186"/>
                      </a:lnTo>
                      <a:lnTo>
                        <a:pt x="742" y="188"/>
                      </a:lnTo>
                      <a:lnTo>
                        <a:pt x="740" y="189"/>
                      </a:lnTo>
                      <a:lnTo>
                        <a:pt x="733" y="188"/>
                      </a:lnTo>
                      <a:lnTo>
                        <a:pt x="727" y="185"/>
                      </a:lnTo>
                      <a:lnTo>
                        <a:pt x="724" y="183"/>
                      </a:lnTo>
                      <a:lnTo>
                        <a:pt x="724" y="182"/>
                      </a:lnTo>
                      <a:lnTo>
                        <a:pt x="722" y="180"/>
                      </a:lnTo>
                      <a:lnTo>
                        <a:pt x="719" y="179"/>
                      </a:lnTo>
                      <a:lnTo>
                        <a:pt x="718" y="179"/>
                      </a:lnTo>
                      <a:lnTo>
                        <a:pt x="708" y="188"/>
                      </a:lnTo>
                      <a:lnTo>
                        <a:pt x="710" y="189"/>
                      </a:lnTo>
                      <a:lnTo>
                        <a:pt x="707" y="189"/>
                      </a:lnTo>
                      <a:lnTo>
                        <a:pt x="705" y="189"/>
                      </a:lnTo>
                      <a:lnTo>
                        <a:pt x="704" y="189"/>
                      </a:lnTo>
                      <a:lnTo>
                        <a:pt x="702" y="189"/>
                      </a:lnTo>
                      <a:lnTo>
                        <a:pt x="702" y="188"/>
                      </a:lnTo>
                      <a:lnTo>
                        <a:pt x="702" y="186"/>
                      </a:lnTo>
                      <a:lnTo>
                        <a:pt x="698" y="185"/>
                      </a:lnTo>
                      <a:lnTo>
                        <a:pt x="696" y="185"/>
                      </a:lnTo>
                      <a:lnTo>
                        <a:pt x="695" y="186"/>
                      </a:lnTo>
                      <a:lnTo>
                        <a:pt x="693" y="188"/>
                      </a:lnTo>
                      <a:lnTo>
                        <a:pt x="693" y="189"/>
                      </a:lnTo>
                      <a:lnTo>
                        <a:pt x="692" y="192"/>
                      </a:lnTo>
                      <a:lnTo>
                        <a:pt x="692" y="195"/>
                      </a:lnTo>
                      <a:lnTo>
                        <a:pt x="692" y="197"/>
                      </a:lnTo>
                      <a:lnTo>
                        <a:pt x="693" y="197"/>
                      </a:lnTo>
                      <a:lnTo>
                        <a:pt x="693" y="200"/>
                      </a:lnTo>
                      <a:lnTo>
                        <a:pt x="692" y="201"/>
                      </a:lnTo>
                      <a:lnTo>
                        <a:pt x="683" y="200"/>
                      </a:lnTo>
                      <a:lnTo>
                        <a:pt x="680" y="197"/>
                      </a:lnTo>
                      <a:lnTo>
                        <a:pt x="680" y="195"/>
                      </a:lnTo>
                      <a:lnTo>
                        <a:pt x="677" y="195"/>
                      </a:lnTo>
                      <a:lnTo>
                        <a:pt x="675" y="198"/>
                      </a:lnTo>
                      <a:lnTo>
                        <a:pt x="677" y="201"/>
                      </a:lnTo>
                      <a:lnTo>
                        <a:pt x="675" y="207"/>
                      </a:lnTo>
                      <a:lnTo>
                        <a:pt x="666" y="213"/>
                      </a:lnTo>
                      <a:lnTo>
                        <a:pt x="663" y="213"/>
                      </a:lnTo>
                      <a:lnTo>
                        <a:pt x="660" y="212"/>
                      </a:lnTo>
                      <a:lnTo>
                        <a:pt x="655" y="215"/>
                      </a:lnTo>
                      <a:lnTo>
                        <a:pt x="655" y="218"/>
                      </a:lnTo>
                      <a:lnTo>
                        <a:pt x="651" y="216"/>
                      </a:lnTo>
                      <a:lnTo>
                        <a:pt x="651" y="215"/>
                      </a:lnTo>
                      <a:lnTo>
                        <a:pt x="643" y="218"/>
                      </a:lnTo>
                      <a:lnTo>
                        <a:pt x="643" y="212"/>
                      </a:lnTo>
                      <a:lnTo>
                        <a:pt x="643" y="207"/>
                      </a:lnTo>
                      <a:lnTo>
                        <a:pt x="643" y="206"/>
                      </a:lnTo>
                      <a:lnTo>
                        <a:pt x="642" y="206"/>
                      </a:lnTo>
                      <a:lnTo>
                        <a:pt x="640" y="206"/>
                      </a:lnTo>
                      <a:lnTo>
                        <a:pt x="640" y="207"/>
                      </a:lnTo>
                      <a:lnTo>
                        <a:pt x="639" y="209"/>
                      </a:lnTo>
                      <a:lnTo>
                        <a:pt x="637" y="212"/>
                      </a:lnTo>
                      <a:lnTo>
                        <a:pt x="633" y="215"/>
                      </a:lnTo>
                      <a:lnTo>
                        <a:pt x="631" y="215"/>
                      </a:lnTo>
                      <a:lnTo>
                        <a:pt x="630" y="215"/>
                      </a:lnTo>
                      <a:lnTo>
                        <a:pt x="628" y="212"/>
                      </a:lnTo>
                      <a:lnTo>
                        <a:pt x="624" y="213"/>
                      </a:lnTo>
                      <a:lnTo>
                        <a:pt x="622" y="213"/>
                      </a:lnTo>
                      <a:lnTo>
                        <a:pt x="619" y="209"/>
                      </a:lnTo>
                      <a:lnTo>
                        <a:pt x="621" y="207"/>
                      </a:lnTo>
                      <a:lnTo>
                        <a:pt x="622" y="206"/>
                      </a:lnTo>
                      <a:lnTo>
                        <a:pt x="621" y="204"/>
                      </a:lnTo>
                      <a:lnTo>
                        <a:pt x="618" y="203"/>
                      </a:lnTo>
                      <a:lnTo>
                        <a:pt x="616" y="203"/>
                      </a:lnTo>
                      <a:lnTo>
                        <a:pt x="615" y="204"/>
                      </a:lnTo>
                      <a:lnTo>
                        <a:pt x="613" y="206"/>
                      </a:lnTo>
                      <a:lnTo>
                        <a:pt x="612" y="207"/>
                      </a:lnTo>
                      <a:lnTo>
                        <a:pt x="609" y="207"/>
                      </a:lnTo>
                      <a:lnTo>
                        <a:pt x="609" y="206"/>
                      </a:lnTo>
                      <a:lnTo>
                        <a:pt x="606" y="204"/>
                      </a:lnTo>
                      <a:lnTo>
                        <a:pt x="606" y="203"/>
                      </a:lnTo>
                      <a:lnTo>
                        <a:pt x="607" y="203"/>
                      </a:lnTo>
                      <a:lnTo>
                        <a:pt x="607" y="201"/>
                      </a:lnTo>
                      <a:lnTo>
                        <a:pt x="604" y="198"/>
                      </a:lnTo>
                      <a:lnTo>
                        <a:pt x="596" y="194"/>
                      </a:lnTo>
                      <a:lnTo>
                        <a:pt x="592" y="194"/>
                      </a:lnTo>
                      <a:lnTo>
                        <a:pt x="583" y="195"/>
                      </a:lnTo>
                      <a:lnTo>
                        <a:pt x="581" y="200"/>
                      </a:lnTo>
                      <a:lnTo>
                        <a:pt x="581" y="203"/>
                      </a:lnTo>
                      <a:lnTo>
                        <a:pt x="581" y="204"/>
                      </a:lnTo>
                      <a:lnTo>
                        <a:pt x="580" y="206"/>
                      </a:lnTo>
                      <a:lnTo>
                        <a:pt x="577" y="206"/>
                      </a:lnTo>
                      <a:lnTo>
                        <a:pt x="575" y="206"/>
                      </a:lnTo>
                      <a:lnTo>
                        <a:pt x="571" y="204"/>
                      </a:lnTo>
                      <a:lnTo>
                        <a:pt x="563" y="204"/>
                      </a:lnTo>
                      <a:lnTo>
                        <a:pt x="562" y="203"/>
                      </a:lnTo>
                      <a:lnTo>
                        <a:pt x="560" y="201"/>
                      </a:lnTo>
                      <a:lnTo>
                        <a:pt x="560" y="200"/>
                      </a:lnTo>
                      <a:lnTo>
                        <a:pt x="559" y="198"/>
                      </a:lnTo>
                      <a:lnTo>
                        <a:pt x="557" y="198"/>
                      </a:lnTo>
                      <a:lnTo>
                        <a:pt x="556" y="200"/>
                      </a:lnTo>
                      <a:lnTo>
                        <a:pt x="553" y="204"/>
                      </a:lnTo>
                      <a:lnTo>
                        <a:pt x="553" y="207"/>
                      </a:lnTo>
                      <a:lnTo>
                        <a:pt x="553" y="209"/>
                      </a:lnTo>
                      <a:lnTo>
                        <a:pt x="554" y="209"/>
                      </a:lnTo>
                      <a:lnTo>
                        <a:pt x="551" y="212"/>
                      </a:lnTo>
                      <a:lnTo>
                        <a:pt x="549" y="212"/>
                      </a:lnTo>
                      <a:lnTo>
                        <a:pt x="543" y="210"/>
                      </a:lnTo>
                      <a:lnTo>
                        <a:pt x="542" y="201"/>
                      </a:lnTo>
                      <a:lnTo>
                        <a:pt x="540" y="198"/>
                      </a:lnTo>
                      <a:lnTo>
                        <a:pt x="540" y="195"/>
                      </a:lnTo>
                      <a:lnTo>
                        <a:pt x="540" y="194"/>
                      </a:lnTo>
                      <a:lnTo>
                        <a:pt x="539" y="192"/>
                      </a:lnTo>
                      <a:lnTo>
                        <a:pt x="537" y="191"/>
                      </a:lnTo>
                      <a:lnTo>
                        <a:pt x="536" y="191"/>
                      </a:lnTo>
                      <a:lnTo>
                        <a:pt x="534" y="191"/>
                      </a:lnTo>
                      <a:lnTo>
                        <a:pt x="528" y="197"/>
                      </a:lnTo>
                      <a:lnTo>
                        <a:pt x="527" y="198"/>
                      </a:lnTo>
                      <a:lnTo>
                        <a:pt x="527" y="200"/>
                      </a:lnTo>
                      <a:lnTo>
                        <a:pt x="527" y="201"/>
                      </a:lnTo>
                      <a:lnTo>
                        <a:pt x="524" y="204"/>
                      </a:lnTo>
                      <a:lnTo>
                        <a:pt x="518" y="201"/>
                      </a:lnTo>
                      <a:lnTo>
                        <a:pt x="515" y="201"/>
                      </a:lnTo>
                      <a:lnTo>
                        <a:pt x="510" y="206"/>
                      </a:lnTo>
                      <a:lnTo>
                        <a:pt x="510" y="207"/>
                      </a:lnTo>
                      <a:lnTo>
                        <a:pt x="507" y="210"/>
                      </a:lnTo>
                      <a:lnTo>
                        <a:pt x="503" y="209"/>
                      </a:lnTo>
                      <a:lnTo>
                        <a:pt x="498" y="204"/>
                      </a:lnTo>
                      <a:lnTo>
                        <a:pt x="493" y="203"/>
                      </a:lnTo>
                      <a:lnTo>
                        <a:pt x="492" y="201"/>
                      </a:lnTo>
                      <a:lnTo>
                        <a:pt x="492" y="200"/>
                      </a:lnTo>
                      <a:lnTo>
                        <a:pt x="492" y="198"/>
                      </a:lnTo>
                      <a:lnTo>
                        <a:pt x="492" y="197"/>
                      </a:lnTo>
                      <a:lnTo>
                        <a:pt x="492" y="194"/>
                      </a:lnTo>
                      <a:lnTo>
                        <a:pt x="490" y="194"/>
                      </a:lnTo>
                      <a:lnTo>
                        <a:pt x="489" y="194"/>
                      </a:lnTo>
                      <a:lnTo>
                        <a:pt x="483" y="201"/>
                      </a:lnTo>
                      <a:lnTo>
                        <a:pt x="481" y="203"/>
                      </a:lnTo>
                      <a:lnTo>
                        <a:pt x="480" y="204"/>
                      </a:lnTo>
                      <a:lnTo>
                        <a:pt x="480" y="207"/>
                      </a:lnTo>
                      <a:lnTo>
                        <a:pt x="478" y="209"/>
                      </a:lnTo>
                      <a:lnTo>
                        <a:pt x="474" y="206"/>
                      </a:lnTo>
                      <a:lnTo>
                        <a:pt x="474" y="204"/>
                      </a:lnTo>
                      <a:lnTo>
                        <a:pt x="474" y="200"/>
                      </a:lnTo>
                      <a:lnTo>
                        <a:pt x="472" y="195"/>
                      </a:lnTo>
                      <a:lnTo>
                        <a:pt x="471" y="195"/>
                      </a:lnTo>
                      <a:lnTo>
                        <a:pt x="469" y="195"/>
                      </a:lnTo>
                      <a:lnTo>
                        <a:pt x="468" y="197"/>
                      </a:lnTo>
                      <a:lnTo>
                        <a:pt x="466" y="198"/>
                      </a:lnTo>
                      <a:lnTo>
                        <a:pt x="463" y="197"/>
                      </a:lnTo>
                      <a:lnTo>
                        <a:pt x="457" y="195"/>
                      </a:lnTo>
                      <a:lnTo>
                        <a:pt x="454" y="197"/>
                      </a:lnTo>
                      <a:lnTo>
                        <a:pt x="451" y="197"/>
                      </a:lnTo>
                      <a:lnTo>
                        <a:pt x="440" y="197"/>
                      </a:lnTo>
                      <a:lnTo>
                        <a:pt x="437" y="195"/>
                      </a:lnTo>
                      <a:lnTo>
                        <a:pt x="436" y="195"/>
                      </a:lnTo>
                      <a:lnTo>
                        <a:pt x="434" y="197"/>
                      </a:lnTo>
                      <a:lnTo>
                        <a:pt x="431" y="198"/>
                      </a:lnTo>
                      <a:lnTo>
                        <a:pt x="431" y="200"/>
                      </a:lnTo>
                      <a:lnTo>
                        <a:pt x="433" y="203"/>
                      </a:lnTo>
                      <a:lnTo>
                        <a:pt x="442" y="203"/>
                      </a:lnTo>
                      <a:lnTo>
                        <a:pt x="450" y="204"/>
                      </a:lnTo>
                      <a:lnTo>
                        <a:pt x="447" y="210"/>
                      </a:lnTo>
                      <a:lnTo>
                        <a:pt x="442" y="213"/>
                      </a:lnTo>
                      <a:lnTo>
                        <a:pt x="440" y="215"/>
                      </a:lnTo>
                      <a:lnTo>
                        <a:pt x="440" y="213"/>
                      </a:lnTo>
                      <a:lnTo>
                        <a:pt x="439" y="212"/>
                      </a:lnTo>
                      <a:lnTo>
                        <a:pt x="436" y="212"/>
                      </a:lnTo>
                      <a:lnTo>
                        <a:pt x="436" y="213"/>
                      </a:lnTo>
                      <a:lnTo>
                        <a:pt x="433" y="215"/>
                      </a:lnTo>
                      <a:lnTo>
                        <a:pt x="433" y="216"/>
                      </a:lnTo>
                      <a:lnTo>
                        <a:pt x="434" y="220"/>
                      </a:lnTo>
                      <a:lnTo>
                        <a:pt x="434" y="221"/>
                      </a:lnTo>
                      <a:lnTo>
                        <a:pt x="434" y="223"/>
                      </a:lnTo>
                      <a:lnTo>
                        <a:pt x="431" y="224"/>
                      </a:lnTo>
                      <a:lnTo>
                        <a:pt x="430" y="224"/>
                      </a:lnTo>
                      <a:lnTo>
                        <a:pt x="424" y="224"/>
                      </a:lnTo>
                      <a:lnTo>
                        <a:pt x="419" y="226"/>
                      </a:lnTo>
                      <a:lnTo>
                        <a:pt x="419" y="227"/>
                      </a:lnTo>
                      <a:lnTo>
                        <a:pt x="419" y="229"/>
                      </a:lnTo>
                      <a:lnTo>
                        <a:pt x="412" y="229"/>
                      </a:lnTo>
                      <a:lnTo>
                        <a:pt x="409" y="227"/>
                      </a:lnTo>
                      <a:lnTo>
                        <a:pt x="406" y="229"/>
                      </a:lnTo>
                      <a:lnTo>
                        <a:pt x="404" y="232"/>
                      </a:lnTo>
                      <a:lnTo>
                        <a:pt x="403" y="233"/>
                      </a:lnTo>
                      <a:lnTo>
                        <a:pt x="403" y="235"/>
                      </a:lnTo>
                      <a:lnTo>
                        <a:pt x="403" y="233"/>
                      </a:lnTo>
                      <a:lnTo>
                        <a:pt x="398" y="229"/>
                      </a:lnTo>
                      <a:lnTo>
                        <a:pt x="390" y="223"/>
                      </a:lnTo>
                      <a:lnTo>
                        <a:pt x="389" y="223"/>
                      </a:lnTo>
                      <a:lnTo>
                        <a:pt x="387" y="224"/>
                      </a:lnTo>
                      <a:lnTo>
                        <a:pt x="386" y="224"/>
                      </a:lnTo>
                      <a:lnTo>
                        <a:pt x="383" y="227"/>
                      </a:lnTo>
                      <a:lnTo>
                        <a:pt x="380" y="230"/>
                      </a:lnTo>
                      <a:lnTo>
                        <a:pt x="378" y="230"/>
                      </a:lnTo>
                      <a:lnTo>
                        <a:pt x="377" y="230"/>
                      </a:lnTo>
                      <a:lnTo>
                        <a:pt x="377" y="229"/>
                      </a:lnTo>
                      <a:lnTo>
                        <a:pt x="378" y="221"/>
                      </a:lnTo>
                      <a:lnTo>
                        <a:pt x="378" y="220"/>
                      </a:lnTo>
                      <a:lnTo>
                        <a:pt x="380" y="220"/>
                      </a:lnTo>
                      <a:lnTo>
                        <a:pt x="380" y="218"/>
                      </a:lnTo>
                      <a:lnTo>
                        <a:pt x="378" y="218"/>
                      </a:lnTo>
                      <a:lnTo>
                        <a:pt x="377" y="216"/>
                      </a:lnTo>
                      <a:lnTo>
                        <a:pt x="375" y="218"/>
                      </a:lnTo>
                      <a:lnTo>
                        <a:pt x="372" y="221"/>
                      </a:lnTo>
                      <a:lnTo>
                        <a:pt x="368" y="220"/>
                      </a:lnTo>
                      <a:lnTo>
                        <a:pt x="366" y="220"/>
                      </a:lnTo>
                      <a:lnTo>
                        <a:pt x="365" y="220"/>
                      </a:lnTo>
                      <a:lnTo>
                        <a:pt x="363" y="220"/>
                      </a:lnTo>
                      <a:lnTo>
                        <a:pt x="356" y="224"/>
                      </a:lnTo>
                      <a:lnTo>
                        <a:pt x="350" y="220"/>
                      </a:lnTo>
                      <a:lnTo>
                        <a:pt x="350" y="221"/>
                      </a:lnTo>
                      <a:lnTo>
                        <a:pt x="348" y="224"/>
                      </a:lnTo>
                      <a:lnTo>
                        <a:pt x="347" y="226"/>
                      </a:lnTo>
                      <a:lnTo>
                        <a:pt x="344" y="226"/>
                      </a:lnTo>
                      <a:lnTo>
                        <a:pt x="342" y="226"/>
                      </a:lnTo>
                      <a:lnTo>
                        <a:pt x="341" y="224"/>
                      </a:lnTo>
                      <a:lnTo>
                        <a:pt x="339" y="216"/>
                      </a:lnTo>
                      <a:lnTo>
                        <a:pt x="339" y="215"/>
                      </a:lnTo>
                      <a:lnTo>
                        <a:pt x="341" y="213"/>
                      </a:lnTo>
                      <a:lnTo>
                        <a:pt x="341" y="210"/>
                      </a:lnTo>
                      <a:lnTo>
                        <a:pt x="339" y="204"/>
                      </a:lnTo>
                      <a:lnTo>
                        <a:pt x="339" y="203"/>
                      </a:lnTo>
                      <a:lnTo>
                        <a:pt x="337" y="203"/>
                      </a:lnTo>
                      <a:lnTo>
                        <a:pt x="336" y="201"/>
                      </a:lnTo>
                      <a:lnTo>
                        <a:pt x="333" y="201"/>
                      </a:lnTo>
                      <a:lnTo>
                        <a:pt x="330" y="203"/>
                      </a:lnTo>
                      <a:lnTo>
                        <a:pt x="330" y="204"/>
                      </a:lnTo>
                      <a:lnTo>
                        <a:pt x="328" y="206"/>
                      </a:lnTo>
                      <a:lnTo>
                        <a:pt x="328" y="207"/>
                      </a:lnTo>
                      <a:lnTo>
                        <a:pt x="330" y="209"/>
                      </a:lnTo>
                      <a:lnTo>
                        <a:pt x="331" y="209"/>
                      </a:lnTo>
                      <a:lnTo>
                        <a:pt x="328" y="212"/>
                      </a:lnTo>
                      <a:lnTo>
                        <a:pt x="328" y="213"/>
                      </a:lnTo>
                      <a:lnTo>
                        <a:pt x="321" y="209"/>
                      </a:lnTo>
                      <a:lnTo>
                        <a:pt x="319" y="209"/>
                      </a:lnTo>
                      <a:lnTo>
                        <a:pt x="318" y="210"/>
                      </a:lnTo>
                      <a:lnTo>
                        <a:pt x="316" y="210"/>
                      </a:lnTo>
                      <a:lnTo>
                        <a:pt x="313" y="213"/>
                      </a:lnTo>
                      <a:lnTo>
                        <a:pt x="312" y="216"/>
                      </a:lnTo>
                      <a:lnTo>
                        <a:pt x="313" y="220"/>
                      </a:lnTo>
                      <a:lnTo>
                        <a:pt x="313" y="221"/>
                      </a:lnTo>
                      <a:lnTo>
                        <a:pt x="315" y="221"/>
                      </a:lnTo>
                      <a:lnTo>
                        <a:pt x="313" y="226"/>
                      </a:lnTo>
                      <a:lnTo>
                        <a:pt x="312" y="227"/>
                      </a:lnTo>
                      <a:lnTo>
                        <a:pt x="310" y="227"/>
                      </a:lnTo>
                      <a:lnTo>
                        <a:pt x="309" y="226"/>
                      </a:lnTo>
                      <a:lnTo>
                        <a:pt x="306" y="224"/>
                      </a:lnTo>
                      <a:lnTo>
                        <a:pt x="306" y="223"/>
                      </a:lnTo>
                      <a:lnTo>
                        <a:pt x="303" y="221"/>
                      </a:lnTo>
                      <a:lnTo>
                        <a:pt x="303" y="220"/>
                      </a:lnTo>
                      <a:lnTo>
                        <a:pt x="301" y="220"/>
                      </a:lnTo>
                      <a:lnTo>
                        <a:pt x="300" y="220"/>
                      </a:lnTo>
                      <a:lnTo>
                        <a:pt x="297" y="218"/>
                      </a:lnTo>
                      <a:lnTo>
                        <a:pt x="297" y="213"/>
                      </a:lnTo>
                      <a:lnTo>
                        <a:pt x="297" y="212"/>
                      </a:lnTo>
                      <a:lnTo>
                        <a:pt x="298" y="210"/>
                      </a:lnTo>
                      <a:lnTo>
                        <a:pt x="300" y="207"/>
                      </a:lnTo>
                      <a:lnTo>
                        <a:pt x="298" y="206"/>
                      </a:lnTo>
                      <a:lnTo>
                        <a:pt x="298" y="204"/>
                      </a:lnTo>
                      <a:lnTo>
                        <a:pt x="286" y="198"/>
                      </a:lnTo>
                      <a:lnTo>
                        <a:pt x="284" y="198"/>
                      </a:lnTo>
                      <a:lnTo>
                        <a:pt x="272" y="200"/>
                      </a:lnTo>
                      <a:lnTo>
                        <a:pt x="271" y="201"/>
                      </a:lnTo>
                      <a:lnTo>
                        <a:pt x="272" y="204"/>
                      </a:lnTo>
                      <a:lnTo>
                        <a:pt x="275" y="204"/>
                      </a:lnTo>
                      <a:lnTo>
                        <a:pt x="277" y="204"/>
                      </a:lnTo>
                      <a:lnTo>
                        <a:pt x="280" y="207"/>
                      </a:lnTo>
                      <a:lnTo>
                        <a:pt x="281" y="215"/>
                      </a:lnTo>
                      <a:lnTo>
                        <a:pt x="281" y="216"/>
                      </a:lnTo>
                      <a:lnTo>
                        <a:pt x="278" y="221"/>
                      </a:lnTo>
                      <a:lnTo>
                        <a:pt x="277" y="221"/>
                      </a:lnTo>
                      <a:lnTo>
                        <a:pt x="272" y="221"/>
                      </a:lnTo>
                      <a:lnTo>
                        <a:pt x="272" y="220"/>
                      </a:lnTo>
                      <a:lnTo>
                        <a:pt x="271" y="213"/>
                      </a:lnTo>
                      <a:lnTo>
                        <a:pt x="265" y="209"/>
                      </a:lnTo>
                      <a:lnTo>
                        <a:pt x="260" y="204"/>
                      </a:lnTo>
                      <a:lnTo>
                        <a:pt x="257" y="206"/>
                      </a:lnTo>
                      <a:lnTo>
                        <a:pt x="259" y="207"/>
                      </a:lnTo>
                      <a:lnTo>
                        <a:pt x="257" y="207"/>
                      </a:lnTo>
                      <a:lnTo>
                        <a:pt x="256" y="210"/>
                      </a:lnTo>
                      <a:lnTo>
                        <a:pt x="254" y="210"/>
                      </a:lnTo>
                      <a:lnTo>
                        <a:pt x="247" y="203"/>
                      </a:lnTo>
                      <a:lnTo>
                        <a:pt x="247" y="200"/>
                      </a:lnTo>
                      <a:lnTo>
                        <a:pt x="244" y="197"/>
                      </a:lnTo>
                      <a:lnTo>
                        <a:pt x="236" y="195"/>
                      </a:lnTo>
                      <a:lnTo>
                        <a:pt x="224" y="200"/>
                      </a:lnTo>
                      <a:lnTo>
                        <a:pt x="222" y="200"/>
                      </a:lnTo>
                      <a:lnTo>
                        <a:pt x="222" y="201"/>
                      </a:lnTo>
                      <a:lnTo>
                        <a:pt x="221" y="204"/>
                      </a:lnTo>
                      <a:lnTo>
                        <a:pt x="224" y="207"/>
                      </a:lnTo>
                      <a:lnTo>
                        <a:pt x="224" y="210"/>
                      </a:lnTo>
                      <a:lnTo>
                        <a:pt x="228" y="213"/>
                      </a:lnTo>
                      <a:lnTo>
                        <a:pt x="228" y="215"/>
                      </a:lnTo>
                      <a:lnTo>
                        <a:pt x="233" y="224"/>
                      </a:lnTo>
                      <a:lnTo>
                        <a:pt x="233" y="226"/>
                      </a:lnTo>
                      <a:lnTo>
                        <a:pt x="230" y="227"/>
                      </a:lnTo>
                      <a:lnTo>
                        <a:pt x="227" y="227"/>
                      </a:lnTo>
                      <a:lnTo>
                        <a:pt x="224" y="226"/>
                      </a:lnTo>
                      <a:lnTo>
                        <a:pt x="219" y="224"/>
                      </a:lnTo>
                      <a:lnTo>
                        <a:pt x="218" y="226"/>
                      </a:lnTo>
                      <a:lnTo>
                        <a:pt x="218" y="227"/>
                      </a:lnTo>
                      <a:lnTo>
                        <a:pt x="221" y="230"/>
                      </a:lnTo>
                      <a:lnTo>
                        <a:pt x="227" y="233"/>
                      </a:lnTo>
                      <a:lnTo>
                        <a:pt x="230" y="233"/>
                      </a:lnTo>
                      <a:lnTo>
                        <a:pt x="233" y="235"/>
                      </a:lnTo>
                      <a:lnTo>
                        <a:pt x="235" y="235"/>
                      </a:lnTo>
                      <a:lnTo>
                        <a:pt x="235" y="236"/>
                      </a:lnTo>
                      <a:lnTo>
                        <a:pt x="233" y="236"/>
                      </a:lnTo>
                      <a:lnTo>
                        <a:pt x="221" y="235"/>
                      </a:lnTo>
                      <a:lnTo>
                        <a:pt x="213" y="233"/>
                      </a:lnTo>
                      <a:lnTo>
                        <a:pt x="207" y="233"/>
                      </a:lnTo>
                      <a:lnTo>
                        <a:pt x="204" y="235"/>
                      </a:lnTo>
                      <a:lnTo>
                        <a:pt x="201" y="236"/>
                      </a:lnTo>
                      <a:lnTo>
                        <a:pt x="200" y="239"/>
                      </a:lnTo>
                      <a:lnTo>
                        <a:pt x="198" y="239"/>
                      </a:lnTo>
                      <a:lnTo>
                        <a:pt x="198" y="238"/>
                      </a:lnTo>
                      <a:lnTo>
                        <a:pt x="200" y="235"/>
                      </a:lnTo>
                      <a:lnTo>
                        <a:pt x="201" y="233"/>
                      </a:lnTo>
                      <a:lnTo>
                        <a:pt x="200" y="232"/>
                      </a:lnTo>
                      <a:lnTo>
                        <a:pt x="197" y="232"/>
                      </a:lnTo>
                      <a:lnTo>
                        <a:pt x="197" y="233"/>
                      </a:lnTo>
                      <a:lnTo>
                        <a:pt x="195" y="238"/>
                      </a:lnTo>
                      <a:lnTo>
                        <a:pt x="195" y="242"/>
                      </a:lnTo>
                      <a:lnTo>
                        <a:pt x="194" y="245"/>
                      </a:lnTo>
                      <a:lnTo>
                        <a:pt x="192" y="245"/>
                      </a:lnTo>
                      <a:lnTo>
                        <a:pt x="191" y="245"/>
                      </a:lnTo>
                      <a:lnTo>
                        <a:pt x="189" y="245"/>
                      </a:lnTo>
                      <a:lnTo>
                        <a:pt x="191" y="241"/>
                      </a:lnTo>
                      <a:lnTo>
                        <a:pt x="191" y="239"/>
                      </a:lnTo>
                      <a:lnTo>
                        <a:pt x="189" y="239"/>
                      </a:lnTo>
                      <a:lnTo>
                        <a:pt x="188" y="239"/>
                      </a:lnTo>
                      <a:lnTo>
                        <a:pt x="188" y="241"/>
                      </a:lnTo>
                      <a:lnTo>
                        <a:pt x="186" y="242"/>
                      </a:lnTo>
                      <a:lnTo>
                        <a:pt x="185" y="244"/>
                      </a:lnTo>
                      <a:lnTo>
                        <a:pt x="183" y="244"/>
                      </a:lnTo>
                      <a:lnTo>
                        <a:pt x="185" y="232"/>
                      </a:lnTo>
                      <a:lnTo>
                        <a:pt x="185" y="230"/>
                      </a:lnTo>
                      <a:lnTo>
                        <a:pt x="191" y="224"/>
                      </a:lnTo>
                      <a:lnTo>
                        <a:pt x="192" y="224"/>
                      </a:lnTo>
                      <a:lnTo>
                        <a:pt x="194" y="224"/>
                      </a:lnTo>
                      <a:lnTo>
                        <a:pt x="192" y="221"/>
                      </a:lnTo>
                      <a:lnTo>
                        <a:pt x="191" y="221"/>
                      </a:lnTo>
                      <a:lnTo>
                        <a:pt x="189" y="221"/>
                      </a:lnTo>
                      <a:lnTo>
                        <a:pt x="186" y="221"/>
                      </a:lnTo>
                      <a:lnTo>
                        <a:pt x="183" y="224"/>
                      </a:lnTo>
                      <a:lnTo>
                        <a:pt x="180" y="229"/>
                      </a:lnTo>
                      <a:lnTo>
                        <a:pt x="180" y="230"/>
                      </a:lnTo>
                      <a:lnTo>
                        <a:pt x="180" y="232"/>
                      </a:lnTo>
                      <a:lnTo>
                        <a:pt x="178" y="233"/>
                      </a:lnTo>
                      <a:lnTo>
                        <a:pt x="177" y="235"/>
                      </a:lnTo>
                      <a:lnTo>
                        <a:pt x="172" y="238"/>
                      </a:lnTo>
                      <a:lnTo>
                        <a:pt x="171" y="238"/>
                      </a:lnTo>
                      <a:lnTo>
                        <a:pt x="166" y="233"/>
                      </a:lnTo>
                      <a:lnTo>
                        <a:pt x="166" y="232"/>
                      </a:lnTo>
                      <a:lnTo>
                        <a:pt x="168" y="232"/>
                      </a:lnTo>
                      <a:lnTo>
                        <a:pt x="171" y="229"/>
                      </a:lnTo>
                      <a:lnTo>
                        <a:pt x="172" y="229"/>
                      </a:lnTo>
                      <a:lnTo>
                        <a:pt x="172" y="227"/>
                      </a:lnTo>
                      <a:lnTo>
                        <a:pt x="165" y="221"/>
                      </a:lnTo>
                      <a:lnTo>
                        <a:pt x="157" y="226"/>
                      </a:lnTo>
                      <a:lnTo>
                        <a:pt x="154" y="226"/>
                      </a:lnTo>
                      <a:lnTo>
                        <a:pt x="148" y="223"/>
                      </a:lnTo>
                      <a:lnTo>
                        <a:pt x="138" y="216"/>
                      </a:lnTo>
                      <a:lnTo>
                        <a:pt x="127" y="212"/>
                      </a:lnTo>
                      <a:lnTo>
                        <a:pt x="122" y="209"/>
                      </a:lnTo>
                      <a:lnTo>
                        <a:pt x="119" y="207"/>
                      </a:lnTo>
                      <a:lnTo>
                        <a:pt x="116" y="209"/>
                      </a:lnTo>
                      <a:lnTo>
                        <a:pt x="113" y="210"/>
                      </a:lnTo>
                      <a:lnTo>
                        <a:pt x="112" y="212"/>
                      </a:lnTo>
                      <a:lnTo>
                        <a:pt x="110" y="215"/>
                      </a:lnTo>
                      <a:lnTo>
                        <a:pt x="109" y="215"/>
                      </a:lnTo>
                      <a:lnTo>
                        <a:pt x="109" y="213"/>
                      </a:lnTo>
                      <a:lnTo>
                        <a:pt x="107" y="213"/>
                      </a:lnTo>
                      <a:lnTo>
                        <a:pt x="109" y="207"/>
                      </a:lnTo>
                      <a:lnTo>
                        <a:pt x="110" y="206"/>
                      </a:lnTo>
                      <a:lnTo>
                        <a:pt x="112" y="204"/>
                      </a:lnTo>
                      <a:lnTo>
                        <a:pt x="116" y="201"/>
                      </a:lnTo>
                      <a:lnTo>
                        <a:pt x="116" y="198"/>
                      </a:lnTo>
                      <a:lnTo>
                        <a:pt x="115" y="198"/>
                      </a:lnTo>
                      <a:lnTo>
                        <a:pt x="112" y="197"/>
                      </a:lnTo>
                      <a:lnTo>
                        <a:pt x="110" y="198"/>
                      </a:lnTo>
                      <a:lnTo>
                        <a:pt x="110" y="203"/>
                      </a:lnTo>
                      <a:lnTo>
                        <a:pt x="101" y="213"/>
                      </a:lnTo>
                      <a:lnTo>
                        <a:pt x="100" y="215"/>
                      </a:lnTo>
                      <a:lnTo>
                        <a:pt x="97" y="215"/>
                      </a:lnTo>
                      <a:lnTo>
                        <a:pt x="95" y="215"/>
                      </a:lnTo>
                      <a:lnTo>
                        <a:pt x="92" y="215"/>
                      </a:lnTo>
                      <a:lnTo>
                        <a:pt x="92" y="216"/>
                      </a:lnTo>
                      <a:lnTo>
                        <a:pt x="92" y="220"/>
                      </a:lnTo>
                      <a:lnTo>
                        <a:pt x="89" y="223"/>
                      </a:lnTo>
                      <a:lnTo>
                        <a:pt x="86" y="223"/>
                      </a:lnTo>
                      <a:lnTo>
                        <a:pt x="85" y="224"/>
                      </a:lnTo>
                      <a:lnTo>
                        <a:pt x="77" y="224"/>
                      </a:lnTo>
                      <a:lnTo>
                        <a:pt x="71" y="223"/>
                      </a:lnTo>
                      <a:lnTo>
                        <a:pt x="68" y="221"/>
                      </a:lnTo>
                      <a:lnTo>
                        <a:pt x="69" y="216"/>
                      </a:lnTo>
                      <a:lnTo>
                        <a:pt x="71" y="216"/>
                      </a:lnTo>
                      <a:lnTo>
                        <a:pt x="72" y="216"/>
                      </a:lnTo>
                      <a:lnTo>
                        <a:pt x="76" y="220"/>
                      </a:lnTo>
                      <a:lnTo>
                        <a:pt x="79" y="221"/>
                      </a:lnTo>
                      <a:lnTo>
                        <a:pt x="80" y="221"/>
                      </a:lnTo>
                      <a:lnTo>
                        <a:pt x="82" y="218"/>
                      </a:lnTo>
                      <a:lnTo>
                        <a:pt x="82" y="216"/>
                      </a:lnTo>
                      <a:lnTo>
                        <a:pt x="80" y="215"/>
                      </a:lnTo>
                      <a:lnTo>
                        <a:pt x="82" y="212"/>
                      </a:lnTo>
                      <a:lnTo>
                        <a:pt x="88" y="206"/>
                      </a:lnTo>
                      <a:lnTo>
                        <a:pt x="89" y="204"/>
                      </a:lnTo>
                      <a:lnTo>
                        <a:pt x="97" y="201"/>
                      </a:lnTo>
                      <a:lnTo>
                        <a:pt x="98" y="203"/>
                      </a:lnTo>
                      <a:lnTo>
                        <a:pt x="100" y="201"/>
                      </a:lnTo>
                      <a:lnTo>
                        <a:pt x="98" y="197"/>
                      </a:lnTo>
                      <a:lnTo>
                        <a:pt x="97" y="192"/>
                      </a:lnTo>
                      <a:lnTo>
                        <a:pt x="91" y="185"/>
                      </a:lnTo>
                      <a:lnTo>
                        <a:pt x="89" y="185"/>
                      </a:lnTo>
                      <a:lnTo>
                        <a:pt x="88" y="185"/>
                      </a:lnTo>
                      <a:lnTo>
                        <a:pt x="86" y="185"/>
                      </a:lnTo>
                      <a:lnTo>
                        <a:pt x="86" y="186"/>
                      </a:lnTo>
                      <a:lnTo>
                        <a:pt x="83" y="189"/>
                      </a:lnTo>
                      <a:lnTo>
                        <a:pt x="82" y="191"/>
                      </a:lnTo>
                      <a:lnTo>
                        <a:pt x="80" y="189"/>
                      </a:lnTo>
                      <a:lnTo>
                        <a:pt x="79" y="189"/>
                      </a:lnTo>
                      <a:lnTo>
                        <a:pt x="79" y="185"/>
                      </a:lnTo>
                      <a:lnTo>
                        <a:pt x="72" y="180"/>
                      </a:lnTo>
                      <a:lnTo>
                        <a:pt x="71" y="180"/>
                      </a:lnTo>
                      <a:lnTo>
                        <a:pt x="68" y="182"/>
                      </a:lnTo>
                      <a:lnTo>
                        <a:pt x="66" y="182"/>
                      </a:lnTo>
                      <a:lnTo>
                        <a:pt x="66" y="183"/>
                      </a:lnTo>
                      <a:lnTo>
                        <a:pt x="62" y="186"/>
                      </a:lnTo>
                      <a:lnTo>
                        <a:pt x="54" y="186"/>
                      </a:lnTo>
                      <a:lnTo>
                        <a:pt x="48" y="186"/>
                      </a:lnTo>
                      <a:lnTo>
                        <a:pt x="41" y="183"/>
                      </a:lnTo>
                      <a:lnTo>
                        <a:pt x="38" y="180"/>
                      </a:lnTo>
                      <a:lnTo>
                        <a:pt x="38" y="177"/>
                      </a:lnTo>
                      <a:lnTo>
                        <a:pt x="35" y="173"/>
                      </a:lnTo>
                      <a:lnTo>
                        <a:pt x="33" y="173"/>
                      </a:lnTo>
                      <a:lnTo>
                        <a:pt x="32" y="173"/>
                      </a:lnTo>
                      <a:lnTo>
                        <a:pt x="32" y="174"/>
                      </a:lnTo>
                      <a:lnTo>
                        <a:pt x="30" y="180"/>
                      </a:lnTo>
                      <a:lnTo>
                        <a:pt x="24" y="182"/>
                      </a:lnTo>
                      <a:lnTo>
                        <a:pt x="23" y="182"/>
                      </a:lnTo>
                      <a:lnTo>
                        <a:pt x="19" y="185"/>
                      </a:lnTo>
                      <a:lnTo>
                        <a:pt x="18" y="185"/>
                      </a:lnTo>
                      <a:lnTo>
                        <a:pt x="18" y="186"/>
                      </a:lnTo>
                      <a:lnTo>
                        <a:pt x="16" y="188"/>
                      </a:lnTo>
                      <a:lnTo>
                        <a:pt x="13" y="188"/>
                      </a:lnTo>
                      <a:lnTo>
                        <a:pt x="10" y="188"/>
                      </a:lnTo>
                      <a:lnTo>
                        <a:pt x="9" y="188"/>
                      </a:lnTo>
                      <a:lnTo>
                        <a:pt x="9" y="186"/>
                      </a:lnTo>
                      <a:lnTo>
                        <a:pt x="10" y="183"/>
                      </a:lnTo>
                      <a:lnTo>
                        <a:pt x="12" y="180"/>
                      </a:lnTo>
                      <a:lnTo>
                        <a:pt x="15" y="174"/>
                      </a:lnTo>
                      <a:lnTo>
                        <a:pt x="15" y="173"/>
                      </a:lnTo>
                      <a:lnTo>
                        <a:pt x="13" y="171"/>
                      </a:lnTo>
                      <a:lnTo>
                        <a:pt x="10" y="171"/>
                      </a:lnTo>
                      <a:lnTo>
                        <a:pt x="9" y="173"/>
                      </a:lnTo>
                      <a:lnTo>
                        <a:pt x="7" y="171"/>
                      </a:lnTo>
                      <a:lnTo>
                        <a:pt x="6" y="168"/>
                      </a:lnTo>
                      <a:lnTo>
                        <a:pt x="4" y="167"/>
                      </a:lnTo>
                      <a:lnTo>
                        <a:pt x="3" y="167"/>
                      </a:lnTo>
                      <a:lnTo>
                        <a:pt x="1" y="165"/>
                      </a:lnTo>
                      <a:lnTo>
                        <a:pt x="0" y="167"/>
                      </a:lnTo>
                      <a:lnTo>
                        <a:pt x="1" y="170"/>
                      </a:lnTo>
                      <a:lnTo>
                        <a:pt x="6" y="17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4" name="Freeform 693"/>
                <p:cNvSpPr>
                  <a:spLocks/>
                </p:cNvSpPr>
                <p:nvPr/>
              </p:nvSpPr>
              <p:spPr bwMode="auto">
                <a:xfrm>
                  <a:off x="4159250" y="2208213"/>
                  <a:ext cx="1471613" cy="1584325"/>
                </a:xfrm>
                <a:custGeom>
                  <a:avLst/>
                  <a:gdLst>
                    <a:gd name="T0" fmla="*/ 351 w 927"/>
                    <a:gd name="T1" fmla="*/ 978 h 998"/>
                    <a:gd name="T2" fmla="*/ 301 w 927"/>
                    <a:gd name="T3" fmla="*/ 963 h 998"/>
                    <a:gd name="T4" fmla="*/ 328 w 927"/>
                    <a:gd name="T5" fmla="*/ 933 h 998"/>
                    <a:gd name="T6" fmla="*/ 263 w 927"/>
                    <a:gd name="T7" fmla="*/ 954 h 998"/>
                    <a:gd name="T8" fmla="*/ 238 w 927"/>
                    <a:gd name="T9" fmla="*/ 951 h 998"/>
                    <a:gd name="T10" fmla="*/ 219 w 927"/>
                    <a:gd name="T11" fmla="*/ 950 h 998"/>
                    <a:gd name="T12" fmla="*/ 222 w 927"/>
                    <a:gd name="T13" fmla="*/ 922 h 998"/>
                    <a:gd name="T14" fmla="*/ 212 w 927"/>
                    <a:gd name="T15" fmla="*/ 924 h 998"/>
                    <a:gd name="T16" fmla="*/ 174 w 927"/>
                    <a:gd name="T17" fmla="*/ 930 h 998"/>
                    <a:gd name="T18" fmla="*/ 162 w 927"/>
                    <a:gd name="T19" fmla="*/ 898 h 998"/>
                    <a:gd name="T20" fmla="*/ 139 w 927"/>
                    <a:gd name="T21" fmla="*/ 930 h 998"/>
                    <a:gd name="T22" fmla="*/ 121 w 927"/>
                    <a:gd name="T23" fmla="*/ 918 h 998"/>
                    <a:gd name="T24" fmla="*/ 54 w 927"/>
                    <a:gd name="T25" fmla="*/ 885 h 998"/>
                    <a:gd name="T26" fmla="*/ 0 w 927"/>
                    <a:gd name="T27" fmla="*/ 865 h 998"/>
                    <a:gd name="T28" fmla="*/ 59 w 927"/>
                    <a:gd name="T29" fmla="*/ 839 h 998"/>
                    <a:gd name="T30" fmla="*/ 110 w 927"/>
                    <a:gd name="T31" fmla="*/ 857 h 998"/>
                    <a:gd name="T32" fmla="*/ 142 w 927"/>
                    <a:gd name="T33" fmla="*/ 891 h 998"/>
                    <a:gd name="T34" fmla="*/ 148 w 927"/>
                    <a:gd name="T35" fmla="*/ 900 h 998"/>
                    <a:gd name="T36" fmla="*/ 186 w 927"/>
                    <a:gd name="T37" fmla="*/ 891 h 998"/>
                    <a:gd name="T38" fmla="*/ 230 w 927"/>
                    <a:gd name="T39" fmla="*/ 895 h 998"/>
                    <a:gd name="T40" fmla="*/ 328 w 927"/>
                    <a:gd name="T41" fmla="*/ 888 h 998"/>
                    <a:gd name="T42" fmla="*/ 389 w 927"/>
                    <a:gd name="T43" fmla="*/ 924 h 998"/>
                    <a:gd name="T44" fmla="*/ 386 w 927"/>
                    <a:gd name="T45" fmla="*/ 963 h 998"/>
                    <a:gd name="T46" fmla="*/ 410 w 927"/>
                    <a:gd name="T47" fmla="*/ 968 h 998"/>
                    <a:gd name="T48" fmla="*/ 418 w 927"/>
                    <a:gd name="T49" fmla="*/ 959 h 998"/>
                    <a:gd name="T50" fmla="*/ 462 w 927"/>
                    <a:gd name="T51" fmla="*/ 927 h 998"/>
                    <a:gd name="T52" fmla="*/ 559 w 927"/>
                    <a:gd name="T53" fmla="*/ 939 h 998"/>
                    <a:gd name="T54" fmla="*/ 615 w 927"/>
                    <a:gd name="T55" fmla="*/ 963 h 998"/>
                    <a:gd name="T56" fmla="*/ 712 w 927"/>
                    <a:gd name="T57" fmla="*/ 929 h 998"/>
                    <a:gd name="T58" fmla="*/ 757 w 927"/>
                    <a:gd name="T59" fmla="*/ 930 h 998"/>
                    <a:gd name="T60" fmla="*/ 819 w 927"/>
                    <a:gd name="T61" fmla="*/ 868 h 998"/>
                    <a:gd name="T62" fmla="*/ 849 w 927"/>
                    <a:gd name="T63" fmla="*/ 835 h 998"/>
                    <a:gd name="T64" fmla="*/ 916 w 927"/>
                    <a:gd name="T65" fmla="*/ 813 h 998"/>
                    <a:gd name="T66" fmla="*/ 881 w 927"/>
                    <a:gd name="T67" fmla="*/ 798 h 998"/>
                    <a:gd name="T68" fmla="*/ 819 w 927"/>
                    <a:gd name="T69" fmla="*/ 774 h 998"/>
                    <a:gd name="T70" fmla="*/ 825 w 927"/>
                    <a:gd name="T71" fmla="*/ 733 h 998"/>
                    <a:gd name="T72" fmla="*/ 793 w 927"/>
                    <a:gd name="T73" fmla="*/ 736 h 998"/>
                    <a:gd name="T74" fmla="*/ 766 w 927"/>
                    <a:gd name="T75" fmla="*/ 697 h 998"/>
                    <a:gd name="T76" fmla="*/ 763 w 927"/>
                    <a:gd name="T77" fmla="*/ 667 h 998"/>
                    <a:gd name="T78" fmla="*/ 730 w 927"/>
                    <a:gd name="T79" fmla="*/ 618 h 998"/>
                    <a:gd name="T80" fmla="*/ 609 w 927"/>
                    <a:gd name="T81" fmla="*/ 603 h 998"/>
                    <a:gd name="T82" fmla="*/ 681 w 927"/>
                    <a:gd name="T83" fmla="*/ 503 h 998"/>
                    <a:gd name="T84" fmla="*/ 734 w 927"/>
                    <a:gd name="T85" fmla="*/ 420 h 998"/>
                    <a:gd name="T86" fmla="*/ 739 w 927"/>
                    <a:gd name="T87" fmla="*/ 403 h 998"/>
                    <a:gd name="T88" fmla="*/ 715 w 927"/>
                    <a:gd name="T89" fmla="*/ 405 h 998"/>
                    <a:gd name="T90" fmla="*/ 637 w 927"/>
                    <a:gd name="T91" fmla="*/ 370 h 998"/>
                    <a:gd name="T92" fmla="*/ 628 w 927"/>
                    <a:gd name="T93" fmla="*/ 312 h 998"/>
                    <a:gd name="T94" fmla="*/ 630 w 927"/>
                    <a:gd name="T95" fmla="*/ 256 h 998"/>
                    <a:gd name="T96" fmla="*/ 642 w 927"/>
                    <a:gd name="T97" fmla="*/ 217 h 998"/>
                    <a:gd name="T98" fmla="*/ 639 w 927"/>
                    <a:gd name="T99" fmla="*/ 196 h 998"/>
                    <a:gd name="T100" fmla="*/ 671 w 927"/>
                    <a:gd name="T101" fmla="*/ 190 h 998"/>
                    <a:gd name="T102" fmla="*/ 665 w 927"/>
                    <a:gd name="T103" fmla="*/ 171 h 998"/>
                    <a:gd name="T104" fmla="*/ 698 w 927"/>
                    <a:gd name="T105" fmla="*/ 162 h 998"/>
                    <a:gd name="T106" fmla="*/ 693 w 927"/>
                    <a:gd name="T107" fmla="*/ 143 h 998"/>
                    <a:gd name="T108" fmla="*/ 671 w 927"/>
                    <a:gd name="T109" fmla="*/ 123 h 998"/>
                    <a:gd name="T110" fmla="*/ 689 w 927"/>
                    <a:gd name="T111" fmla="*/ 72 h 998"/>
                    <a:gd name="T112" fmla="*/ 690 w 927"/>
                    <a:gd name="T113" fmla="*/ 55 h 998"/>
                    <a:gd name="T114" fmla="*/ 706 w 927"/>
                    <a:gd name="T115" fmla="*/ 41 h 998"/>
                    <a:gd name="T116" fmla="*/ 740 w 927"/>
                    <a:gd name="T117" fmla="*/ 37 h 998"/>
                    <a:gd name="T118" fmla="*/ 780 w 927"/>
                    <a:gd name="T119" fmla="*/ 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7" h="998">
                      <a:moveTo>
                        <a:pt x="368" y="992"/>
                      </a:moveTo>
                      <a:lnTo>
                        <a:pt x="366" y="994"/>
                      </a:lnTo>
                      <a:lnTo>
                        <a:pt x="366" y="995"/>
                      </a:lnTo>
                      <a:lnTo>
                        <a:pt x="365" y="997"/>
                      </a:lnTo>
                      <a:lnTo>
                        <a:pt x="363" y="998"/>
                      </a:lnTo>
                      <a:lnTo>
                        <a:pt x="360" y="998"/>
                      </a:lnTo>
                      <a:lnTo>
                        <a:pt x="353" y="994"/>
                      </a:lnTo>
                      <a:lnTo>
                        <a:pt x="353" y="992"/>
                      </a:lnTo>
                      <a:lnTo>
                        <a:pt x="351" y="988"/>
                      </a:lnTo>
                      <a:lnTo>
                        <a:pt x="353" y="986"/>
                      </a:lnTo>
                      <a:lnTo>
                        <a:pt x="354" y="985"/>
                      </a:lnTo>
                      <a:lnTo>
                        <a:pt x="356" y="985"/>
                      </a:lnTo>
                      <a:lnTo>
                        <a:pt x="357" y="983"/>
                      </a:lnTo>
                      <a:lnTo>
                        <a:pt x="356" y="981"/>
                      </a:lnTo>
                      <a:lnTo>
                        <a:pt x="356" y="980"/>
                      </a:lnTo>
                      <a:lnTo>
                        <a:pt x="353" y="978"/>
                      </a:lnTo>
                      <a:lnTo>
                        <a:pt x="351" y="978"/>
                      </a:lnTo>
                      <a:lnTo>
                        <a:pt x="348" y="978"/>
                      </a:lnTo>
                      <a:lnTo>
                        <a:pt x="344" y="980"/>
                      </a:lnTo>
                      <a:lnTo>
                        <a:pt x="342" y="980"/>
                      </a:lnTo>
                      <a:lnTo>
                        <a:pt x="342" y="981"/>
                      </a:lnTo>
                      <a:lnTo>
                        <a:pt x="341" y="981"/>
                      </a:lnTo>
                      <a:lnTo>
                        <a:pt x="339" y="981"/>
                      </a:lnTo>
                      <a:lnTo>
                        <a:pt x="336" y="981"/>
                      </a:lnTo>
                      <a:lnTo>
                        <a:pt x="316" y="978"/>
                      </a:lnTo>
                      <a:lnTo>
                        <a:pt x="313" y="975"/>
                      </a:lnTo>
                      <a:lnTo>
                        <a:pt x="310" y="972"/>
                      </a:lnTo>
                      <a:lnTo>
                        <a:pt x="312" y="972"/>
                      </a:lnTo>
                      <a:lnTo>
                        <a:pt x="313" y="971"/>
                      </a:lnTo>
                      <a:lnTo>
                        <a:pt x="312" y="968"/>
                      </a:lnTo>
                      <a:lnTo>
                        <a:pt x="310" y="968"/>
                      </a:lnTo>
                      <a:lnTo>
                        <a:pt x="304" y="965"/>
                      </a:lnTo>
                      <a:lnTo>
                        <a:pt x="303" y="965"/>
                      </a:lnTo>
                      <a:lnTo>
                        <a:pt x="301" y="963"/>
                      </a:lnTo>
                      <a:lnTo>
                        <a:pt x="300" y="962"/>
                      </a:lnTo>
                      <a:lnTo>
                        <a:pt x="301" y="959"/>
                      </a:lnTo>
                      <a:lnTo>
                        <a:pt x="303" y="959"/>
                      </a:lnTo>
                      <a:lnTo>
                        <a:pt x="304" y="959"/>
                      </a:lnTo>
                      <a:lnTo>
                        <a:pt x="307" y="957"/>
                      </a:lnTo>
                      <a:lnTo>
                        <a:pt x="309" y="954"/>
                      </a:lnTo>
                      <a:lnTo>
                        <a:pt x="313" y="951"/>
                      </a:lnTo>
                      <a:lnTo>
                        <a:pt x="313" y="950"/>
                      </a:lnTo>
                      <a:lnTo>
                        <a:pt x="315" y="950"/>
                      </a:lnTo>
                      <a:lnTo>
                        <a:pt x="328" y="947"/>
                      </a:lnTo>
                      <a:lnTo>
                        <a:pt x="330" y="947"/>
                      </a:lnTo>
                      <a:lnTo>
                        <a:pt x="333" y="944"/>
                      </a:lnTo>
                      <a:lnTo>
                        <a:pt x="335" y="944"/>
                      </a:lnTo>
                      <a:lnTo>
                        <a:pt x="335" y="942"/>
                      </a:lnTo>
                      <a:lnTo>
                        <a:pt x="333" y="939"/>
                      </a:lnTo>
                      <a:lnTo>
                        <a:pt x="332" y="938"/>
                      </a:lnTo>
                      <a:lnTo>
                        <a:pt x="328" y="933"/>
                      </a:lnTo>
                      <a:lnTo>
                        <a:pt x="325" y="932"/>
                      </a:lnTo>
                      <a:lnTo>
                        <a:pt x="321" y="929"/>
                      </a:lnTo>
                      <a:lnTo>
                        <a:pt x="319" y="929"/>
                      </a:lnTo>
                      <a:lnTo>
                        <a:pt x="318" y="929"/>
                      </a:lnTo>
                      <a:lnTo>
                        <a:pt x="304" y="933"/>
                      </a:lnTo>
                      <a:lnTo>
                        <a:pt x="303" y="935"/>
                      </a:lnTo>
                      <a:lnTo>
                        <a:pt x="294" y="944"/>
                      </a:lnTo>
                      <a:lnTo>
                        <a:pt x="294" y="945"/>
                      </a:lnTo>
                      <a:lnTo>
                        <a:pt x="294" y="947"/>
                      </a:lnTo>
                      <a:lnTo>
                        <a:pt x="288" y="948"/>
                      </a:lnTo>
                      <a:lnTo>
                        <a:pt x="272" y="951"/>
                      </a:lnTo>
                      <a:lnTo>
                        <a:pt x="271" y="951"/>
                      </a:lnTo>
                      <a:lnTo>
                        <a:pt x="269" y="951"/>
                      </a:lnTo>
                      <a:lnTo>
                        <a:pt x="268" y="951"/>
                      </a:lnTo>
                      <a:lnTo>
                        <a:pt x="266" y="953"/>
                      </a:lnTo>
                      <a:lnTo>
                        <a:pt x="265" y="953"/>
                      </a:lnTo>
                      <a:lnTo>
                        <a:pt x="263" y="954"/>
                      </a:lnTo>
                      <a:lnTo>
                        <a:pt x="263" y="956"/>
                      </a:lnTo>
                      <a:lnTo>
                        <a:pt x="259" y="956"/>
                      </a:lnTo>
                      <a:lnTo>
                        <a:pt x="259" y="954"/>
                      </a:lnTo>
                      <a:lnTo>
                        <a:pt x="259" y="950"/>
                      </a:lnTo>
                      <a:lnTo>
                        <a:pt x="257" y="948"/>
                      </a:lnTo>
                      <a:lnTo>
                        <a:pt x="256" y="945"/>
                      </a:lnTo>
                      <a:lnTo>
                        <a:pt x="254" y="944"/>
                      </a:lnTo>
                      <a:lnTo>
                        <a:pt x="254" y="945"/>
                      </a:lnTo>
                      <a:lnTo>
                        <a:pt x="253" y="945"/>
                      </a:lnTo>
                      <a:lnTo>
                        <a:pt x="250" y="954"/>
                      </a:lnTo>
                      <a:lnTo>
                        <a:pt x="251" y="957"/>
                      </a:lnTo>
                      <a:lnTo>
                        <a:pt x="248" y="962"/>
                      </a:lnTo>
                      <a:lnTo>
                        <a:pt x="247" y="962"/>
                      </a:lnTo>
                      <a:lnTo>
                        <a:pt x="247" y="963"/>
                      </a:lnTo>
                      <a:lnTo>
                        <a:pt x="238" y="960"/>
                      </a:lnTo>
                      <a:lnTo>
                        <a:pt x="236" y="954"/>
                      </a:lnTo>
                      <a:lnTo>
                        <a:pt x="238" y="951"/>
                      </a:lnTo>
                      <a:lnTo>
                        <a:pt x="239" y="950"/>
                      </a:lnTo>
                      <a:lnTo>
                        <a:pt x="241" y="948"/>
                      </a:lnTo>
                      <a:lnTo>
                        <a:pt x="241" y="947"/>
                      </a:lnTo>
                      <a:lnTo>
                        <a:pt x="238" y="945"/>
                      </a:lnTo>
                      <a:lnTo>
                        <a:pt x="232" y="947"/>
                      </a:lnTo>
                      <a:lnTo>
                        <a:pt x="230" y="947"/>
                      </a:lnTo>
                      <a:lnTo>
                        <a:pt x="230" y="948"/>
                      </a:lnTo>
                      <a:lnTo>
                        <a:pt x="229" y="951"/>
                      </a:lnTo>
                      <a:lnTo>
                        <a:pt x="229" y="954"/>
                      </a:lnTo>
                      <a:lnTo>
                        <a:pt x="227" y="954"/>
                      </a:lnTo>
                      <a:lnTo>
                        <a:pt x="222" y="956"/>
                      </a:lnTo>
                      <a:lnTo>
                        <a:pt x="219" y="956"/>
                      </a:lnTo>
                      <a:lnTo>
                        <a:pt x="219" y="954"/>
                      </a:lnTo>
                      <a:lnTo>
                        <a:pt x="218" y="953"/>
                      </a:lnTo>
                      <a:lnTo>
                        <a:pt x="218" y="951"/>
                      </a:lnTo>
                      <a:lnTo>
                        <a:pt x="218" y="950"/>
                      </a:lnTo>
                      <a:lnTo>
                        <a:pt x="219" y="950"/>
                      </a:lnTo>
                      <a:lnTo>
                        <a:pt x="215" y="947"/>
                      </a:lnTo>
                      <a:lnTo>
                        <a:pt x="212" y="944"/>
                      </a:lnTo>
                      <a:lnTo>
                        <a:pt x="209" y="939"/>
                      </a:lnTo>
                      <a:lnTo>
                        <a:pt x="209" y="936"/>
                      </a:lnTo>
                      <a:lnTo>
                        <a:pt x="210" y="933"/>
                      </a:lnTo>
                      <a:lnTo>
                        <a:pt x="212" y="930"/>
                      </a:lnTo>
                      <a:lnTo>
                        <a:pt x="213" y="930"/>
                      </a:lnTo>
                      <a:lnTo>
                        <a:pt x="218" y="932"/>
                      </a:lnTo>
                      <a:lnTo>
                        <a:pt x="218" y="933"/>
                      </a:lnTo>
                      <a:lnTo>
                        <a:pt x="218" y="935"/>
                      </a:lnTo>
                      <a:lnTo>
                        <a:pt x="218" y="936"/>
                      </a:lnTo>
                      <a:lnTo>
                        <a:pt x="218" y="938"/>
                      </a:lnTo>
                      <a:lnTo>
                        <a:pt x="221" y="936"/>
                      </a:lnTo>
                      <a:lnTo>
                        <a:pt x="221" y="930"/>
                      </a:lnTo>
                      <a:lnTo>
                        <a:pt x="219" y="927"/>
                      </a:lnTo>
                      <a:lnTo>
                        <a:pt x="221" y="924"/>
                      </a:lnTo>
                      <a:lnTo>
                        <a:pt x="222" y="922"/>
                      </a:lnTo>
                      <a:lnTo>
                        <a:pt x="224" y="921"/>
                      </a:lnTo>
                      <a:lnTo>
                        <a:pt x="227" y="916"/>
                      </a:lnTo>
                      <a:lnTo>
                        <a:pt x="227" y="915"/>
                      </a:lnTo>
                      <a:lnTo>
                        <a:pt x="227" y="906"/>
                      </a:lnTo>
                      <a:lnTo>
                        <a:pt x="226" y="903"/>
                      </a:lnTo>
                      <a:lnTo>
                        <a:pt x="224" y="903"/>
                      </a:lnTo>
                      <a:lnTo>
                        <a:pt x="222" y="903"/>
                      </a:lnTo>
                      <a:lnTo>
                        <a:pt x="219" y="903"/>
                      </a:lnTo>
                      <a:lnTo>
                        <a:pt x="216" y="904"/>
                      </a:lnTo>
                      <a:lnTo>
                        <a:pt x="213" y="906"/>
                      </a:lnTo>
                      <a:lnTo>
                        <a:pt x="212" y="907"/>
                      </a:lnTo>
                      <a:lnTo>
                        <a:pt x="210" y="909"/>
                      </a:lnTo>
                      <a:lnTo>
                        <a:pt x="210" y="910"/>
                      </a:lnTo>
                      <a:lnTo>
                        <a:pt x="212" y="912"/>
                      </a:lnTo>
                      <a:lnTo>
                        <a:pt x="213" y="913"/>
                      </a:lnTo>
                      <a:lnTo>
                        <a:pt x="213" y="918"/>
                      </a:lnTo>
                      <a:lnTo>
                        <a:pt x="212" y="924"/>
                      </a:lnTo>
                      <a:lnTo>
                        <a:pt x="210" y="924"/>
                      </a:lnTo>
                      <a:lnTo>
                        <a:pt x="209" y="924"/>
                      </a:lnTo>
                      <a:lnTo>
                        <a:pt x="204" y="925"/>
                      </a:lnTo>
                      <a:lnTo>
                        <a:pt x="201" y="932"/>
                      </a:lnTo>
                      <a:lnTo>
                        <a:pt x="200" y="938"/>
                      </a:lnTo>
                      <a:lnTo>
                        <a:pt x="195" y="942"/>
                      </a:lnTo>
                      <a:lnTo>
                        <a:pt x="194" y="941"/>
                      </a:lnTo>
                      <a:lnTo>
                        <a:pt x="194" y="938"/>
                      </a:lnTo>
                      <a:lnTo>
                        <a:pt x="194" y="935"/>
                      </a:lnTo>
                      <a:lnTo>
                        <a:pt x="191" y="933"/>
                      </a:lnTo>
                      <a:lnTo>
                        <a:pt x="189" y="932"/>
                      </a:lnTo>
                      <a:lnTo>
                        <a:pt x="188" y="932"/>
                      </a:lnTo>
                      <a:lnTo>
                        <a:pt x="186" y="933"/>
                      </a:lnTo>
                      <a:lnTo>
                        <a:pt x="186" y="935"/>
                      </a:lnTo>
                      <a:lnTo>
                        <a:pt x="179" y="935"/>
                      </a:lnTo>
                      <a:lnTo>
                        <a:pt x="174" y="932"/>
                      </a:lnTo>
                      <a:lnTo>
                        <a:pt x="174" y="930"/>
                      </a:lnTo>
                      <a:lnTo>
                        <a:pt x="173" y="927"/>
                      </a:lnTo>
                      <a:lnTo>
                        <a:pt x="173" y="924"/>
                      </a:lnTo>
                      <a:lnTo>
                        <a:pt x="174" y="915"/>
                      </a:lnTo>
                      <a:lnTo>
                        <a:pt x="176" y="913"/>
                      </a:lnTo>
                      <a:lnTo>
                        <a:pt x="177" y="913"/>
                      </a:lnTo>
                      <a:lnTo>
                        <a:pt x="179" y="912"/>
                      </a:lnTo>
                      <a:lnTo>
                        <a:pt x="180" y="906"/>
                      </a:lnTo>
                      <a:lnTo>
                        <a:pt x="180" y="900"/>
                      </a:lnTo>
                      <a:lnTo>
                        <a:pt x="179" y="898"/>
                      </a:lnTo>
                      <a:lnTo>
                        <a:pt x="179" y="897"/>
                      </a:lnTo>
                      <a:lnTo>
                        <a:pt x="177" y="895"/>
                      </a:lnTo>
                      <a:lnTo>
                        <a:pt x="173" y="894"/>
                      </a:lnTo>
                      <a:lnTo>
                        <a:pt x="169" y="894"/>
                      </a:lnTo>
                      <a:lnTo>
                        <a:pt x="166" y="894"/>
                      </a:lnTo>
                      <a:lnTo>
                        <a:pt x="163" y="895"/>
                      </a:lnTo>
                      <a:lnTo>
                        <a:pt x="162" y="895"/>
                      </a:lnTo>
                      <a:lnTo>
                        <a:pt x="162" y="898"/>
                      </a:lnTo>
                      <a:lnTo>
                        <a:pt x="162" y="901"/>
                      </a:lnTo>
                      <a:lnTo>
                        <a:pt x="165" y="903"/>
                      </a:lnTo>
                      <a:lnTo>
                        <a:pt x="166" y="912"/>
                      </a:lnTo>
                      <a:lnTo>
                        <a:pt x="166" y="913"/>
                      </a:lnTo>
                      <a:lnTo>
                        <a:pt x="163" y="918"/>
                      </a:lnTo>
                      <a:lnTo>
                        <a:pt x="160" y="918"/>
                      </a:lnTo>
                      <a:lnTo>
                        <a:pt x="151" y="916"/>
                      </a:lnTo>
                      <a:lnTo>
                        <a:pt x="144" y="916"/>
                      </a:lnTo>
                      <a:lnTo>
                        <a:pt x="136" y="913"/>
                      </a:lnTo>
                      <a:lnTo>
                        <a:pt x="132" y="913"/>
                      </a:lnTo>
                      <a:lnTo>
                        <a:pt x="129" y="913"/>
                      </a:lnTo>
                      <a:lnTo>
                        <a:pt x="127" y="918"/>
                      </a:lnTo>
                      <a:lnTo>
                        <a:pt x="127" y="921"/>
                      </a:lnTo>
                      <a:lnTo>
                        <a:pt x="133" y="925"/>
                      </a:lnTo>
                      <a:lnTo>
                        <a:pt x="133" y="927"/>
                      </a:lnTo>
                      <a:lnTo>
                        <a:pt x="138" y="927"/>
                      </a:lnTo>
                      <a:lnTo>
                        <a:pt x="139" y="930"/>
                      </a:lnTo>
                      <a:lnTo>
                        <a:pt x="138" y="936"/>
                      </a:lnTo>
                      <a:lnTo>
                        <a:pt x="136" y="944"/>
                      </a:lnTo>
                      <a:lnTo>
                        <a:pt x="135" y="945"/>
                      </a:lnTo>
                      <a:lnTo>
                        <a:pt x="133" y="945"/>
                      </a:lnTo>
                      <a:lnTo>
                        <a:pt x="132" y="944"/>
                      </a:lnTo>
                      <a:lnTo>
                        <a:pt x="130" y="941"/>
                      </a:lnTo>
                      <a:lnTo>
                        <a:pt x="132" y="938"/>
                      </a:lnTo>
                      <a:lnTo>
                        <a:pt x="130" y="935"/>
                      </a:lnTo>
                      <a:lnTo>
                        <a:pt x="129" y="935"/>
                      </a:lnTo>
                      <a:lnTo>
                        <a:pt x="129" y="933"/>
                      </a:lnTo>
                      <a:lnTo>
                        <a:pt x="124" y="929"/>
                      </a:lnTo>
                      <a:lnTo>
                        <a:pt x="124" y="924"/>
                      </a:lnTo>
                      <a:lnTo>
                        <a:pt x="126" y="921"/>
                      </a:lnTo>
                      <a:lnTo>
                        <a:pt x="126" y="919"/>
                      </a:lnTo>
                      <a:lnTo>
                        <a:pt x="124" y="918"/>
                      </a:lnTo>
                      <a:lnTo>
                        <a:pt x="123" y="918"/>
                      </a:lnTo>
                      <a:lnTo>
                        <a:pt x="121" y="918"/>
                      </a:lnTo>
                      <a:lnTo>
                        <a:pt x="118" y="918"/>
                      </a:lnTo>
                      <a:lnTo>
                        <a:pt x="116" y="918"/>
                      </a:lnTo>
                      <a:lnTo>
                        <a:pt x="116" y="919"/>
                      </a:lnTo>
                      <a:lnTo>
                        <a:pt x="110" y="924"/>
                      </a:lnTo>
                      <a:lnTo>
                        <a:pt x="107" y="922"/>
                      </a:lnTo>
                      <a:lnTo>
                        <a:pt x="107" y="921"/>
                      </a:lnTo>
                      <a:lnTo>
                        <a:pt x="98" y="919"/>
                      </a:lnTo>
                      <a:lnTo>
                        <a:pt x="97" y="919"/>
                      </a:lnTo>
                      <a:lnTo>
                        <a:pt x="94" y="913"/>
                      </a:lnTo>
                      <a:lnTo>
                        <a:pt x="89" y="907"/>
                      </a:lnTo>
                      <a:lnTo>
                        <a:pt x="86" y="904"/>
                      </a:lnTo>
                      <a:lnTo>
                        <a:pt x="82" y="901"/>
                      </a:lnTo>
                      <a:lnTo>
                        <a:pt x="76" y="897"/>
                      </a:lnTo>
                      <a:lnTo>
                        <a:pt x="76" y="895"/>
                      </a:lnTo>
                      <a:lnTo>
                        <a:pt x="68" y="889"/>
                      </a:lnTo>
                      <a:lnTo>
                        <a:pt x="59" y="886"/>
                      </a:lnTo>
                      <a:lnTo>
                        <a:pt x="54" y="885"/>
                      </a:lnTo>
                      <a:lnTo>
                        <a:pt x="51" y="883"/>
                      </a:lnTo>
                      <a:lnTo>
                        <a:pt x="44" y="883"/>
                      </a:lnTo>
                      <a:lnTo>
                        <a:pt x="42" y="885"/>
                      </a:lnTo>
                      <a:lnTo>
                        <a:pt x="39" y="886"/>
                      </a:lnTo>
                      <a:lnTo>
                        <a:pt x="38" y="888"/>
                      </a:lnTo>
                      <a:lnTo>
                        <a:pt x="38" y="889"/>
                      </a:lnTo>
                      <a:lnTo>
                        <a:pt x="35" y="889"/>
                      </a:lnTo>
                      <a:lnTo>
                        <a:pt x="27" y="889"/>
                      </a:lnTo>
                      <a:lnTo>
                        <a:pt x="24" y="888"/>
                      </a:lnTo>
                      <a:lnTo>
                        <a:pt x="21" y="886"/>
                      </a:lnTo>
                      <a:lnTo>
                        <a:pt x="20" y="885"/>
                      </a:lnTo>
                      <a:lnTo>
                        <a:pt x="15" y="882"/>
                      </a:lnTo>
                      <a:lnTo>
                        <a:pt x="14" y="880"/>
                      </a:lnTo>
                      <a:lnTo>
                        <a:pt x="10" y="880"/>
                      </a:lnTo>
                      <a:lnTo>
                        <a:pt x="4" y="872"/>
                      </a:lnTo>
                      <a:lnTo>
                        <a:pt x="3" y="869"/>
                      </a:lnTo>
                      <a:lnTo>
                        <a:pt x="0" y="865"/>
                      </a:lnTo>
                      <a:lnTo>
                        <a:pt x="1" y="860"/>
                      </a:lnTo>
                      <a:lnTo>
                        <a:pt x="1" y="859"/>
                      </a:lnTo>
                      <a:lnTo>
                        <a:pt x="6" y="853"/>
                      </a:lnTo>
                      <a:lnTo>
                        <a:pt x="6" y="851"/>
                      </a:lnTo>
                      <a:lnTo>
                        <a:pt x="6" y="848"/>
                      </a:lnTo>
                      <a:lnTo>
                        <a:pt x="6" y="847"/>
                      </a:lnTo>
                      <a:lnTo>
                        <a:pt x="10" y="842"/>
                      </a:lnTo>
                      <a:lnTo>
                        <a:pt x="10" y="841"/>
                      </a:lnTo>
                      <a:lnTo>
                        <a:pt x="14" y="841"/>
                      </a:lnTo>
                      <a:lnTo>
                        <a:pt x="15" y="841"/>
                      </a:lnTo>
                      <a:lnTo>
                        <a:pt x="23" y="844"/>
                      </a:lnTo>
                      <a:lnTo>
                        <a:pt x="29" y="847"/>
                      </a:lnTo>
                      <a:lnTo>
                        <a:pt x="30" y="847"/>
                      </a:lnTo>
                      <a:lnTo>
                        <a:pt x="32" y="847"/>
                      </a:lnTo>
                      <a:lnTo>
                        <a:pt x="35" y="847"/>
                      </a:lnTo>
                      <a:lnTo>
                        <a:pt x="48" y="842"/>
                      </a:lnTo>
                      <a:lnTo>
                        <a:pt x="59" y="839"/>
                      </a:lnTo>
                      <a:lnTo>
                        <a:pt x="62" y="836"/>
                      </a:lnTo>
                      <a:lnTo>
                        <a:pt x="65" y="835"/>
                      </a:lnTo>
                      <a:lnTo>
                        <a:pt x="67" y="833"/>
                      </a:lnTo>
                      <a:lnTo>
                        <a:pt x="74" y="833"/>
                      </a:lnTo>
                      <a:lnTo>
                        <a:pt x="79" y="836"/>
                      </a:lnTo>
                      <a:lnTo>
                        <a:pt x="80" y="841"/>
                      </a:lnTo>
                      <a:lnTo>
                        <a:pt x="80" y="842"/>
                      </a:lnTo>
                      <a:lnTo>
                        <a:pt x="80" y="844"/>
                      </a:lnTo>
                      <a:lnTo>
                        <a:pt x="80" y="845"/>
                      </a:lnTo>
                      <a:lnTo>
                        <a:pt x="83" y="847"/>
                      </a:lnTo>
                      <a:lnTo>
                        <a:pt x="92" y="850"/>
                      </a:lnTo>
                      <a:lnTo>
                        <a:pt x="97" y="850"/>
                      </a:lnTo>
                      <a:lnTo>
                        <a:pt x="101" y="851"/>
                      </a:lnTo>
                      <a:lnTo>
                        <a:pt x="103" y="853"/>
                      </a:lnTo>
                      <a:lnTo>
                        <a:pt x="104" y="854"/>
                      </a:lnTo>
                      <a:lnTo>
                        <a:pt x="106" y="856"/>
                      </a:lnTo>
                      <a:lnTo>
                        <a:pt x="110" y="857"/>
                      </a:lnTo>
                      <a:lnTo>
                        <a:pt x="113" y="857"/>
                      </a:lnTo>
                      <a:lnTo>
                        <a:pt x="118" y="857"/>
                      </a:lnTo>
                      <a:lnTo>
                        <a:pt x="121" y="857"/>
                      </a:lnTo>
                      <a:lnTo>
                        <a:pt x="123" y="857"/>
                      </a:lnTo>
                      <a:lnTo>
                        <a:pt x="123" y="859"/>
                      </a:lnTo>
                      <a:lnTo>
                        <a:pt x="124" y="859"/>
                      </a:lnTo>
                      <a:lnTo>
                        <a:pt x="127" y="860"/>
                      </a:lnTo>
                      <a:lnTo>
                        <a:pt x="130" y="862"/>
                      </a:lnTo>
                      <a:lnTo>
                        <a:pt x="132" y="862"/>
                      </a:lnTo>
                      <a:lnTo>
                        <a:pt x="132" y="865"/>
                      </a:lnTo>
                      <a:lnTo>
                        <a:pt x="138" y="871"/>
                      </a:lnTo>
                      <a:lnTo>
                        <a:pt x="142" y="876"/>
                      </a:lnTo>
                      <a:lnTo>
                        <a:pt x="145" y="877"/>
                      </a:lnTo>
                      <a:lnTo>
                        <a:pt x="144" y="879"/>
                      </a:lnTo>
                      <a:lnTo>
                        <a:pt x="142" y="880"/>
                      </a:lnTo>
                      <a:lnTo>
                        <a:pt x="142" y="888"/>
                      </a:lnTo>
                      <a:lnTo>
                        <a:pt x="142" y="891"/>
                      </a:lnTo>
                      <a:lnTo>
                        <a:pt x="141" y="894"/>
                      </a:lnTo>
                      <a:lnTo>
                        <a:pt x="141" y="895"/>
                      </a:lnTo>
                      <a:lnTo>
                        <a:pt x="138" y="900"/>
                      </a:lnTo>
                      <a:lnTo>
                        <a:pt x="136" y="901"/>
                      </a:lnTo>
                      <a:lnTo>
                        <a:pt x="135" y="901"/>
                      </a:lnTo>
                      <a:lnTo>
                        <a:pt x="132" y="904"/>
                      </a:lnTo>
                      <a:lnTo>
                        <a:pt x="133" y="906"/>
                      </a:lnTo>
                      <a:lnTo>
                        <a:pt x="139" y="907"/>
                      </a:lnTo>
                      <a:lnTo>
                        <a:pt x="141" y="907"/>
                      </a:lnTo>
                      <a:lnTo>
                        <a:pt x="142" y="906"/>
                      </a:lnTo>
                      <a:lnTo>
                        <a:pt x="142" y="904"/>
                      </a:lnTo>
                      <a:lnTo>
                        <a:pt x="144" y="903"/>
                      </a:lnTo>
                      <a:lnTo>
                        <a:pt x="142" y="901"/>
                      </a:lnTo>
                      <a:lnTo>
                        <a:pt x="144" y="901"/>
                      </a:lnTo>
                      <a:lnTo>
                        <a:pt x="147" y="898"/>
                      </a:lnTo>
                      <a:lnTo>
                        <a:pt x="148" y="898"/>
                      </a:lnTo>
                      <a:lnTo>
                        <a:pt x="148" y="900"/>
                      </a:lnTo>
                      <a:lnTo>
                        <a:pt x="148" y="903"/>
                      </a:lnTo>
                      <a:lnTo>
                        <a:pt x="150" y="903"/>
                      </a:lnTo>
                      <a:lnTo>
                        <a:pt x="153" y="904"/>
                      </a:lnTo>
                      <a:lnTo>
                        <a:pt x="153" y="903"/>
                      </a:lnTo>
                      <a:lnTo>
                        <a:pt x="154" y="895"/>
                      </a:lnTo>
                      <a:lnTo>
                        <a:pt x="160" y="891"/>
                      </a:lnTo>
                      <a:lnTo>
                        <a:pt x="163" y="885"/>
                      </a:lnTo>
                      <a:lnTo>
                        <a:pt x="163" y="883"/>
                      </a:lnTo>
                      <a:lnTo>
                        <a:pt x="165" y="882"/>
                      </a:lnTo>
                      <a:lnTo>
                        <a:pt x="166" y="882"/>
                      </a:lnTo>
                      <a:lnTo>
                        <a:pt x="171" y="883"/>
                      </a:lnTo>
                      <a:lnTo>
                        <a:pt x="177" y="885"/>
                      </a:lnTo>
                      <a:lnTo>
                        <a:pt x="180" y="886"/>
                      </a:lnTo>
                      <a:lnTo>
                        <a:pt x="185" y="888"/>
                      </a:lnTo>
                      <a:lnTo>
                        <a:pt x="186" y="889"/>
                      </a:lnTo>
                      <a:lnTo>
                        <a:pt x="185" y="891"/>
                      </a:lnTo>
                      <a:lnTo>
                        <a:pt x="186" y="891"/>
                      </a:lnTo>
                      <a:lnTo>
                        <a:pt x="188" y="894"/>
                      </a:lnTo>
                      <a:lnTo>
                        <a:pt x="192" y="898"/>
                      </a:lnTo>
                      <a:lnTo>
                        <a:pt x="198" y="901"/>
                      </a:lnTo>
                      <a:lnTo>
                        <a:pt x="201" y="901"/>
                      </a:lnTo>
                      <a:lnTo>
                        <a:pt x="204" y="900"/>
                      </a:lnTo>
                      <a:lnTo>
                        <a:pt x="206" y="897"/>
                      </a:lnTo>
                      <a:lnTo>
                        <a:pt x="206" y="895"/>
                      </a:lnTo>
                      <a:lnTo>
                        <a:pt x="204" y="895"/>
                      </a:lnTo>
                      <a:lnTo>
                        <a:pt x="203" y="894"/>
                      </a:lnTo>
                      <a:lnTo>
                        <a:pt x="204" y="892"/>
                      </a:lnTo>
                      <a:lnTo>
                        <a:pt x="206" y="892"/>
                      </a:lnTo>
                      <a:lnTo>
                        <a:pt x="207" y="892"/>
                      </a:lnTo>
                      <a:lnTo>
                        <a:pt x="218" y="895"/>
                      </a:lnTo>
                      <a:lnTo>
                        <a:pt x="219" y="897"/>
                      </a:lnTo>
                      <a:lnTo>
                        <a:pt x="222" y="897"/>
                      </a:lnTo>
                      <a:lnTo>
                        <a:pt x="226" y="897"/>
                      </a:lnTo>
                      <a:lnTo>
                        <a:pt x="230" y="895"/>
                      </a:lnTo>
                      <a:lnTo>
                        <a:pt x="236" y="892"/>
                      </a:lnTo>
                      <a:lnTo>
                        <a:pt x="242" y="891"/>
                      </a:lnTo>
                      <a:lnTo>
                        <a:pt x="244" y="891"/>
                      </a:lnTo>
                      <a:lnTo>
                        <a:pt x="248" y="891"/>
                      </a:lnTo>
                      <a:lnTo>
                        <a:pt x="251" y="891"/>
                      </a:lnTo>
                      <a:lnTo>
                        <a:pt x="254" y="891"/>
                      </a:lnTo>
                      <a:lnTo>
                        <a:pt x="265" y="889"/>
                      </a:lnTo>
                      <a:lnTo>
                        <a:pt x="275" y="888"/>
                      </a:lnTo>
                      <a:lnTo>
                        <a:pt x="282" y="886"/>
                      </a:lnTo>
                      <a:lnTo>
                        <a:pt x="286" y="885"/>
                      </a:lnTo>
                      <a:lnTo>
                        <a:pt x="292" y="886"/>
                      </a:lnTo>
                      <a:lnTo>
                        <a:pt x="297" y="886"/>
                      </a:lnTo>
                      <a:lnTo>
                        <a:pt x="304" y="886"/>
                      </a:lnTo>
                      <a:lnTo>
                        <a:pt x="306" y="886"/>
                      </a:lnTo>
                      <a:lnTo>
                        <a:pt x="315" y="888"/>
                      </a:lnTo>
                      <a:lnTo>
                        <a:pt x="324" y="889"/>
                      </a:lnTo>
                      <a:lnTo>
                        <a:pt x="328" y="888"/>
                      </a:lnTo>
                      <a:lnTo>
                        <a:pt x="335" y="888"/>
                      </a:lnTo>
                      <a:lnTo>
                        <a:pt x="338" y="889"/>
                      </a:lnTo>
                      <a:lnTo>
                        <a:pt x="342" y="892"/>
                      </a:lnTo>
                      <a:lnTo>
                        <a:pt x="348" y="894"/>
                      </a:lnTo>
                      <a:lnTo>
                        <a:pt x="353" y="895"/>
                      </a:lnTo>
                      <a:lnTo>
                        <a:pt x="363" y="901"/>
                      </a:lnTo>
                      <a:lnTo>
                        <a:pt x="368" y="904"/>
                      </a:lnTo>
                      <a:lnTo>
                        <a:pt x="375" y="907"/>
                      </a:lnTo>
                      <a:lnTo>
                        <a:pt x="375" y="909"/>
                      </a:lnTo>
                      <a:lnTo>
                        <a:pt x="374" y="910"/>
                      </a:lnTo>
                      <a:lnTo>
                        <a:pt x="375" y="913"/>
                      </a:lnTo>
                      <a:lnTo>
                        <a:pt x="377" y="915"/>
                      </a:lnTo>
                      <a:lnTo>
                        <a:pt x="385" y="921"/>
                      </a:lnTo>
                      <a:lnTo>
                        <a:pt x="385" y="924"/>
                      </a:lnTo>
                      <a:lnTo>
                        <a:pt x="386" y="924"/>
                      </a:lnTo>
                      <a:lnTo>
                        <a:pt x="388" y="925"/>
                      </a:lnTo>
                      <a:lnTo>
                        <a:pt x="389" y="924"/>
                      </a:lnTo>
                      <a:lnTo>
                        <a:pt x="401" y="927"/>
                      </a:lnTo>
                      <a:lnTo>
                        <a:pt x="403" y="929"/>
                      </a:lnTo>
                      <a:lnTo>
                        <a:pt x="403" y="930"/>
                      </a:lnTo>
                      <a:lnTo>
                        <a:pt x="401" y="936"/>
                      </a:lnTo>
                      <a:lnTo>
                        <a:pt x="401" y="938"/>
                      </a:lnTo>
                      <a:lnTo>
                        <a:pt x="398" y="939"/>
                      </a:lnTo>
                      <a:lnTo>
                        <a:pt x="397" y="941"/>
                      </a:lnTo>
                      <a:lnTo>
                        <a:pt x="397" y="939"/>
                      </a:lnTo>
                      <a:lnTo>
                        <a:pt x="395" y="939"/>
                      </a:lnTo>
                      <a:lnTo>
                        <a:pt x="389" y="936"/>
                      </a:lnTo>
                      <a:lnTo>
                        <a:pt x="383" y="941"/>
                      </a:lnTo>
                      <a:lnTo>
                        <a:pt x="381" y="942"/>
                      </a:lnTo>
                      <a:lnTo>
                        <a:pt x="380" y="944"/>
                      </a:lnTo>
                      <a:lnTo>
                        <a:pt x="380" y="945"/>
                      </a:lnTo>
                      <a:lnTo>
                        <a:pt x="380" y="960"/>
                      </a:lnTo>
                      <a:lnTo>
                        <a:pt x="385" y="960"/>
                      </a:lnTo>
                      <a:lnTo>
                        <a:pt x="386" y="963"/>
                      </a:lnTo>
                      <a:lnTo>
                        <a:pt x="388" y="969"/>
                      </a:lnTo>
                      <a:lnTo>
                        <a:pt x="388" y="971"/>
                      </a:lnTo>
                      <a:lnTo>
                        <a:pt x="389" y="969"/>
                      </a:lnTo>
                      <a:lnTo>
                        <a:pt x="389" y="968"/>
                      </a:lnTo>
                      <a:lnTo>
                        <a:pt x="389" y="966"/>
                      </a:lnTo>
                      <a:lnTo>
                        <a:pt x="389" y="965"/>
                      </a:lnTo>
                      <a:lnTo>
                        <a:pt x="388" y="959"/>
                      </a:lnTo>
                      <a:lnTo>
                        <a:pt x="395" y="950"/>
                      </a:lnTo>
                      <a:lnTo>
                        <a:pt x="398" y="950"/>
                      </a:lnTo>
                      <a:lnTo>
                        <a:pt x="400" y="953"/>
                      </a:lnTo>
                      <a:lnTo>
                        <a:pt x="403" y="957"/>
                      </a:lnTo>
                      <a:lnTo>
                        <a:pt x="407" y="960"/>
                      </a:lnTo>
                      <a:lnTo>
                        <a:pt x="409" y="960"/>
                      </a:lnTo>
                      <a:lnTo>
                        <a:pt x="410" y="962"/>
                      </a:lnTo>
                      <a:lnTo>
                        <a:pt x="412" y="963"/>
                      </a:lnTo>
                      <a:lnTo>
                        <a:pt x="412" y="965"/>
                      </a:lnTo>
                      <a:lnTo>
                        <a:pt x="410" y="968"/>
                      </a:lnTo>
                      <a:lnTo>
                        <a:pt x="409" y="969"/>
                      </a:lnTo>
                      <a:lnTo>
                        <a:pt x="407" y="975"/>
                      </a:lnTo>
                      <a:lnTo>
                        <a:pt x="412" y="978"/>
                      </a:lnTo>
                      <a:lnTo>
                        <a:pt x="412" y="983"/>
                      </a:lnTo>
                      <a:lnTo>
                        <a:pt x="415" y="986"/>
                      </a:lnTo>
                      <a:lnTo>
                        <a:pt x="415" y="988"/>
                      </a:lnTo>
                      <a:lnTo>
                        <a:pt x="418" y="988"/>
                      </a:lnTo>
                      <a:lnTo>
                        <a:pt x="418" y="986"/>
                      </a:lnTo>
                      <a:lnTo>
                        <a:pt x="418" y="983"/>
                      </a:lnTo>
                      <a:lnTo>
                        <a:pt x="418" y="980"/>
                      </a:lnTo>
                      <a:lnTo>
                        <a:pt x="418" y="978"/>
                      </a:lnTo>
                      <a:lnTo>
                        <a:pt x="422" y="980"/>
                      </a:lnTo>
                      <a:lnTo>
                        <a:pt x="424" y="977"/>
                      </a:lnTo>
                      <a:lnTo>
                        <a:pt x="422" y="974"/>
                      </a:lnTo>
                      <a:lnTo>
                        <a:pt x="421" y="968"/>
                      </a:lnTo>
                      <a:lnTo>
                        <a:pt x="421" y="963"/>
                      </a:lnTo>
                      <a:lnTo>
                        <a:pt x="418" y="959"/>
                      </a:lnTo>
                      <a:lnTo>
                        <a:pt x="416" y="954"/>
                      </a:lnTo>
                      <a:lnTo>
                        <a:pt x="419" y="951"/>
                      </a:lnTo>
                      <a:lnTo>
                        <a:pt x="421" y="951"/>
                      </a:lnTo>
                      <a:lnTo>
                        <a:pt x="421" y="950"/>
                      </a:lnTo>
                      <a:lnTo>
                        <a:pt x="422" y="950"/>
                      </a:lnTo>
                      <a:lnTo>
                        <a:pt x="422" y="948"/>
                      </a:lnTo>
                      <a:lnTo>
                        <a:pt x="421" y="947"/>
                      </a:lnTo>
                      <a:lnTo>
                        <a:pt x="419" y="947"/>
                      </a:lnTo>
                      <a:lnTo>
                        <a:pt x="418" y="947"/>
                      </a:lnTo>
                      <a:lnTo>
                        <a:pt x="421" y="945"/>
                      </a:lnTo>
                      <a:lnTo>
                        <a:pt x="433" y="942"/>
                      </a:lnTo>
                      <a:lnTo>
                        <a:pt x="434" y="941"/>
                      </a:lnTo>
                      <a:lnTo>
                        <a:pt x="441" y="938"/>
                      </a:lnTo>
                      <a:lnTo>
                        <a:pt x="450" y="933"/>
                      </a:lnTo>
                      <a:lnTo>
                        <a:pt x="454" y="930"/>
                      </a:lnTo>
                      <a:lnTo>
                        <a:pt x="457" y="929"/>
                      </a:lnTo>
                      <a:lnTo>
                        <a:pt x="462" y="927"/>
                      </a:lnTo>
                      <a:lnTo>
                        <a:pt x="463" y="927"/>
                      </a:lnTo>
                      <a:lnTo>
                        <a:pt x="466" y="927"/>
                      </a:lnTo>
                      <a:lnTo>
                        <a:pt x="471" y="927"/>
                      </a:lnTo>
                      <a:lnTo>
                        <a:pt x="477" y="927"/>
                      </a:lnTo>
                      <a:lnTo>
                        <a:pt x="478" y="927"/>
                      </a:lnTo>
                      <a:lnTo>
                        <a:pt x="480" y="925"/>
                      </a:lnTo>
                      <a:lnTo>
                        <a:pt x="486" y="925"/>
                      </a:lnTo>
                      <a:lnTo>
                        <a:pt x="491" y="927"/>
                      </a:lnTo>
                      <a:lnTo>
                        <a:pt x="500" y="929"/>
                      </a:lnTo>
                      <a:lnTo>
                        <a:pt x="503" y="929"/>
                      </a:lnTo>
                      <a:lnTo>
                        <a:pt x="506" y="929"/>
                      </a:lnTo>
                      <a:lnTo>
                        <a:pt x="519" y="927"/>
                      </a:lnTo>
                      <a:lnTo>
                        <a:pt x="521" y="927"/>
                      </a:lnTo>
                      <a:lnTo>
                        <a:pt x="537" y="932"/>
                      </a:lnTo>
                      <a:lnTo>
                        <a:pt x="547" y="933"/>
                      </a:lnTo>
                      <a:lnTo>
                        <a:pt x="553" y="938"/>
                      </a:lnTo>
                      <a:lnTo>
                        <a:pt x="559" y="939"/>
                      </a:lnTo>
                      <a:lnTo>
                        <a:pt x="563" y="941"/>
                      </a:lnTo>
                      <a:lnTo>
                        <a:pt x="569" y="939"/>
                      </a:lnTo>
                      <a:lnTo>
                        <a:pt x="571" y="938"/>
                      </a:lnTo>
                      <a:lnTo>
                        <a:pt x="572" y="938"/>
                      </a:lnTo>
                      <a:lnTo>
                        <a:pt x="583" y="939"/>
                      </a:lnTo>
                      <a:lnTo>
                        <a:pt x="587" y="939"/>
                      </a:lnTo>
                      <a:lnTo>
                        <a:pt x="589" y="941"/>
                      </a:lnTo>
                      <a:lnTo>
                        <a:pt x="593" y="941"/>
                      </a:lnTo>
                      <a:lnTo>
                        <a:pt x="597" y="941"/>
                      </a:lnTo>
                      <a:lnTo>
                        <a:pt x="603" y="941"/>
                      </a:lnTo>
                      <a:lnTo>
                        <a:pt x="603" y="944"/>
                      </a:lnTo>
                      <a:lnTo>
                        <a:pt x="603" y="947"/>
                      </a:lnTo>
                      <a:lnTo>
                        <a:pt x="603" y="948"/>
                      </a:lnTo>
                      <a:lnTo>
                        <a:pt x="603" y="951"/>
                      </a:lnTo>
                      <a:lnTo>
                        <a:pt x="604" y="953"/>
                      </a:lnTo>
                      <a:lnTo>
                        <a:pt x="607" y="957"/>
                      </a:lnTo>
                      <a:lnTo>
                        <a:pt x="615" y="963"/>
                      </a:lnTo>
                      <a:lnTo>
                        <a:pt x="619" y="962"/>
                      </a:lnTo>
                      <a:lnTo>
                        <a:pt x="621" y="959"/>
                      </a:lnTo>
                      <a:lnTo>
                        <a:pt x="622" y="957"/>
                      </a:lnTo>
                      <a:lnTo>
                        <a:pt x="622" y="956"/>
                      </a:lnTo>
                      <a:lnTo>
                        <a:pt x="627" y="945"/>
                      </a:lnTo>
                      <a:lnTo>
                        <a:pt x="633" y="939"/>
                      </a:lnTo>
                      <a:lnTo>
                        <a:pt x="639" y="936"/>
                      </a:lnTo>
                      <a:lnTo>
                        <a:pt x="643" y="933"/>
                      </a:lnTo>
                      <a:lnTo>
                        <a:pt x="660" y="929"/>
                      </a:lnTo>
                      <a:lnTo>
                        <a:pt x="669" y="927"/>
                      </a:lnTo>
                      <a:lnTo>
                        <a:pt x="678" y="924"/>
                      </a:lnTo>
                      <a:lnTo>
                        <a:pt x="681" y="924"/>
                      </a:lnTo>
                      <a:lnTo>
                        <a:pt x="693" y="925"/>
                      </a:lnTo>
                      <a:lnTo>
                        <a:pt x="701" y="927"/>
                      </a:lnTo>
                      <a:lnTo>
                        <a:pt x="709" y="927"/>
                      </a:lnTo>
                      <a:lnTo>
                        <a:pt x="710" y="927"/>
                      </a:lnTo>
                      <a:lnTo>
                        <a:pt x="712" y="929"/>
                      </a:lnTo>
                      <a:lnTo>
                        <a:pt x="715" y="929"/>
                      </a:lnTo>
                      <a:lnTo>
                        <a:pt x="716" y="929"/>
                      </a:lnTo>
                      <a:lnTo>
                        <a:pt x="722" y="925"/>
                      </a:lnTo>
                      <a:lnTo>
                        <a:pt x="725" y="924"/>
                      </a:lnTo>
                      <a:lnTo>
                        <a:pt x="727" y="924"/>
                      </a:lnTo>
                      <a:lnTo>
                        <a:pt x="742" y="924"/>
                      </a:lnTo>
                      <a:lnTo>
                        <a:pt x="743" y="924"/>
                      </a:lnTo>
                      <a:lnTo>
                        <a:pt x="749" y="927"/>
                      </a:lnTo>
                      <a:lnTo>
                        <a:pt x="751" y="927"/>
                      </a:lnTo>
                      <a:lnTo>
                        <a:pt x="749" y="929"/>
                      </a:lnTo>
                      <a:lnTo>
                        <a:pt x="748" y="930"/>
                      </a:lnTo>
                      <a:lnTo>
                        <a:pt x="746" y="936"/>
                      </a:lnTo>
                      <a:lnTo>
                        <a:pt x="746" y="939"/>
                      </a:lnTo>
                      <a:lnTo>
                        <a:pt x="748" y="941"/>
                      </a:lnTo>
                      <a:lnTo>
                        <a:pt x="752" y="939"/>
                      </a:lnTo>
                      <a:lnTo>
                        <a:pt x="752" y="938"/>
                      </a:lnTo>
                      <a:lnTo>
                        <a:pt x="757" y="930"/>
                      </a:lnTo>
                      <a:lnTo>
                        <a:pt x="760" y="927"/>
                      </a:lnTo>
                      <a:lnTo>
                        <a:pt x="760" y="925"/>
                      </a:lnTo>
                      <a:lnTo>
                        <a:pt x="757" y="922"/>
                      </a:lnTo>
                      <a:lnTo>
                        <a:pt x="754" y="922"/>
                      </a:lnTo>
                      <a:lnTo>
                        <a:pt x="754" y="921"/>
                      </a:lnTo>
                      <a:lnTo>
                        <a:pt x="756" y="918"/>
                      </a:lnTo>
                      <a:lnTo>
                        <a:pt x="765" y="909"/>
                      </a:lnTo>
                      <a:lnTo>
                        <a:pt x="771" y="904"/>
                      </a:lnTo>
                      <a:lnTo>
                        <a:pt x="783" y="895"/>
                      </a:lnTo>
                      <a:lnTo>
                        <a:pt x="792" y="886"/>
                      </a:lnTo>
                      <a:lnTo>
                        <a:pt x="799" y="877"/>
                      </a:lnTo>
                      <a:lnTo>
                        <a:pt x="807" y="872"/>
                      </a:lnTo>
                      <a:lnTo>
                        <a:pt x="810" y="869"/>
                      </a:lnTo>
                      <a:lnTo>
                        <a:pt x="812" y="868"/>
                      </a:lnTo>
                      <a:lnTo>
                        <a:pt x="815" y="868"/>
                      </a:lnTo>
                      <a:lnTo>
                        <a:pt x="818" y="868"/>
                      </a:lnTo>
                      <a:lnTo>
                        <a:pt x="819" y="868"/>
                      </a:lnTo>
                      <a:lnTo>
                        <a:pt x="819" y="869"/>
                      </a:lnTo>
                      <a:lnTo>
                        <a:pt x="827" y="872"/>
                      </a:lnTo>
                      <a:lnTo>
                        <a:pt x="828" y="872"/>
                      </a:lnTo>
                      <a:lnTo>
                        <a:pt x="834" y="869"/>
                      </a:lnTo>
                      <a:lnTo>
                        <a:pt x="834" y="868"/>
                      </a:lnTo>
                      <a:lnTo>
                        <a:pt x="833" y="866"/>
                      </a:lnTo>
                      <a:lnTo>
                        <a:pt x="830" y="868"/>
                      </a:lnTo>
                      <a:lnTo>
                        <a:pt x="828" y="866"/>
                      </a:lnTo>
                      <a:lnTo>
                        <a:pt x="828" y="865"/>
                      </a:lnTo>
                      <a:lnTo>
                        <a:pt x="827" y="857"/>
                      </a:lnTo>
                      <a:lnTo>
                        <a:pt x="827" y="854"/>
                      </a:lnTo>
                      <a:lnTo>
                        <a:pt x="828" y="853"/>
                      </a:lnTo>
                      <a:lnTo>
                        <a:pt x="830" y="850"/>
                      </a:lnTo>
                      <a:lnTo>
                        <a:pt x="833" y="847"/>
                      </a:lnTo>
                      <a:lnTo>
                        <a:pt x="839" y="841"/>
                      </a:lnTo>
                      <a:lnTo>
                        <a:pt x="842" y="839"/>
                      </a:lnTo>
                      <a:lnTo>
                        <a:pt x="849" y="835"/>
                      </a:lnTo>
                      <a:lnTo>
                        <a:pt x="851" y="833"/>
                      </a:lnTo>
                      <a:lnTo>
                        <a:pt x="854" y="833"/>
                      </a:lnTo>
                      <a:lnTo>
                        <a:pt x="855" y="832"/>
                      </a:lnTo>
                      <a:lnTo>
                        <a:pt x="862" y="833"/>
                      </a:lnTo>
                      <a:lnTo>
                        <a:pt x="863" y="833"/>
                      </a:lnTo>
                      <a:lnTo>
                        <a:pt x="868" y="833"/>
                      </a:lnTo>
                      <a:lnTo>
                        <a:pt x="869" y="833"/>
                      </a:lnTo>
                      <a:lnTo>
                        <a:pt x="875" y="830"/>
                      </a:lnTo>
                      <a:lnTo>
                        <a:pt x="877" y="830"/>
                      </a:lnTo>
                      <a:lnTo>
                        <a:pt x="878" y="829"/>
                      </a:lnTo>
                      <a:lnTo>
                        <a:pt x="887" y="829"/>
                      </a:lnTo>
                      <a:lnTo>
                        <a:pt x="898" y="829"/>
                      </a:lnTo>
                      <a:lnTo>
                        <a:pt x="899" y="827"/>
                      </a:lnTo>
                      <a:lnTo>
                        <a:pt x="911" y="819"/>
                      </a:lnTo>
                      <a:lnTo>
                        <a:pt x="915" y="816"/>
                      </a:lnTo>
                      <a:lnTo>
                        <a:pt x="915" y="815"/>
                      </a:lnTo>
                      <a:lnTo>
                        <a:pt x="916" y="813"/>
                      </a:lnTo>
                      <a:lnTo>
                        <a:pt x="918" y="812"/>
                      </a:lnTo>
                      <a:lnTo>
                        <a:pt x="921" y="812"/>
                      </a:lnTo>
                      <a:lnTo>
                        <a:pt x="924" y="810"/>
                      </a:lnTo>
                      <a:lnTo>
                        <a:pt x="927" y="806"/>
                      </a:lnTo>
                      <a:lnTo>
                        <a:pt x="924" y="801"/>
                      </a:lnTo>
                      <a:lnTo>
                        <a:pt x="922" y="803"/>
                      </a:lnTo>
                      <a:lnTo>
                        <a:pt x="919" y="806"/>
                      </a:lnTo>
                      <a:lnTo>
                        <a:pt x="915" y="807"/>
                      </a:lnTo>
                      <a:lnTo>
                        <a:pt x="910" y="807"/>
                      </a:lnTo>
                      <a:lnTo>
                        <a:pt x="904" y="806"/>
                      </a:lnTo>
                      <a:lnTo>
                        <a:pt x="902" y="806"/>
                      </a:lnTo>
                      <a:lnTo>
                        <a:pt x="901" y="804"/>
                      </a:lnTo>
                      <a:lnTo>
                        <a:pt x="899" y="804"/>
                      </a:lnTo>
                      <a:lnTo>
                        <a:pt x="898" y="803"/>
                      </a:lnTo>
                      <a:lnTo>
                        <a:pt x="892" y="801"/>
                      </a:lnTo>
                      <a:lnTo>
                        <a:pt x="884" y="801"/>
                      </a:lnTo>
                      <a:lnTo>
                        <a:pt x="881" y="798"/>
                      </a:lnTo>
                      <a:lnTo>
                        <a:pt x="877" y="798"/>
                      </a:lnTo>
                      <a:lnTo>
                        <a:pt x="875" y="798"/>
                      </a:lnTo>
                      <a:lnTo>
                        <a:pt x="874" y="798"/>
                      </a:lnTo>
                      <a:lnTo>
                        <a:pt x="863" y="794"/>
                      </a:lnTo>
                      <a:lnTo>
                        <a:pt x="860" y="794"/>
                      </a:lnTo>
                      <a:lnTo>
                        <a:pt x="857" y="794"/>
                      </a:lnTo>
                      <a:lnTo>
                        <a:pt x="854" y="792"/>
                      </a:lnTo>
                      <a:lnTo>
                        <a:pt x="848" y="792"/>
                      </a:lnTo>
                      <a:lnTo>
                        <a:pt x="836" y="789"/>
                      </a:lnTo>
                      <a:lnTo>
                        <a:pt x="833" y="788"/>
                      </a:lnTo>
                      <a:lnTo>
                        <a:pt x="828" y="786"/>
                      </a:lnTo>
                      <a:lnTo>
                        <a:pt x="825" y="785"/>
                      </a:lnTo>
                      <a:lnTo>
                        <a:pt x="822" y="782"/>
                      </a:lnTo>
                      <a:lnTo>
                        <a:pt x="821" y="780"/>
                      </a:lnTo>
                      <a:lnTo>
                        <a:pt x="821" y="779"/>
                      </a:lnTo>
                      <a:lnTo>
                        <a:pt x="819" y="776"/>
                      </a:lnTo>
                      <a:lnTo>
                        <a:pt x="819" y="774"/>
                      </a:lnTo>
                      <a:lnTo>
                        <a:pt x="819" y="770"/>
                      </a:lnTo>
                      <a:lnTo>
                        <a:pt x="819" y="768"/>
                      </a:lnTo>
                      <a:lnTo>
                        <a:pt x="821" y="766"/>
                      </a:lnTo>
                      <a:lnTo>
                        <a:pt x="822" y="763"/>
                      </a:lnTo>
                      <a:lnTo>
                        <a:pt x="824" y="760"/>
                      </a:lnTo>
                      <a:lnTo>
                        <a:pt x="824" y="757"/>
                      </a:lnTo>
                      <a:lnTo>
                        <a:pt x="824" y="754"/>
                      </a:lnTo>
                      <a:lnTo>
                        <a:pt x="824" y="753"/>
                      </a:lnTo>
                      <a:lnTo>
                        <a:pt x="822" y="750"/>
                      </a:lnTo>
                      <a:lnTo>
                        <a:pt x="819" y="747"/>
                      </a:lnTo>
                      <a:lnTo>
                        <a:pt x="819" y="745"/>
                      </a:lnTo>
                      <a:lnTo>
                        <a:pt x="819" y="744"/>
                      </a:lnTo>
                      <a:lnTo>
                        <a:pt x="819" y="742"/>
                      </a:lnTo>
                      <a:lnTo>
                        <a:pt x="819" y="741"/>
                      </a:lnTo>
                      <a:lnTo>
                        <a:pt x="822" y="738"/>
                      </a:lnTo>
                      <a:lnTo>
                        <a:pt x="825" y="735"/>
                      </a:lnTo>
                      <a:lnTo>
                        <a:pt x="825" y="733"/>
                      </a:lnTo>
                      <a:lnTo>
                        <a:pt x="827" y="729"/>
                      </a:lnTo>
                      <a:lnTo>
                        <a:pt x="827" y="727"/>
                      </a:lnTo>
                      <a:lnTo>
                        <a:pt x="816" y="726"/>
                      </a:lnTo>
                      <a:lnTo>
                        <a:pt x="815" y="724"/>
                      </a:lnTo>
                      <a:lnTo>
                        <a:pt x="813" y="724"/>
                      </a:lnTo>
                      <a:lnTo>
                        <a:pt x="807" y="729"/>
                      </a:lnTo>
                      <a:lnTo>
                        <a:pt x="805" y="729"/>
                      </a:lnTo>
                      <a:lnTo>
                        <a:pt x="805" y="730"/>
                      </a:lnTo>
                      <a:lnTo>
                        <a:pt x="804" y="732"/>
                      </a:lnTo>
                      <a:lnTo>
                        <a:pt x="804" y="733"/>
                      </a:lnTo>
                      <a:lnTo>
                        <a:pt x="804" y="735"/>
                      </a:lnTo>
                      <a:lnTo>
                        <a:pt x="802" y="735"/>
                      </a:lnTo>
                      <a:lnTo>
                        <a:pt x="801" y="736"/>
                      </a:lnTo>
                      <a:lnTo>
                        <a:pt x="798" y="738"/>
                      </a:lnTo>
                      <a:lnTo>
                        <a:pt x="796" y="738"/>
                      </a:lnTo>
                      <a:lnTo>
                        <a:pt x="795" y="738"/>
                      </a:lnTo>
                      <a:lnTo>
                        <a:pt x="793" y="736"/>
                      </a:lnTo>
                      <a:lnTo>
                        <a:pt x="790" y="738"/>
                      </a:lnTo>
                      <a:lnTo>
                        <a:pt x="786" y="748"/>
                      </a:lnTo>
                      <a:lnTo>
                        <a:pt x="781" y="760"/>
                      </a:lnTo>
                      <a:lnTo>
                        <a:pt x="780" y="768"/>
                      </a:lnTo>
                      <a:lnTo>
                        <a:pt x="778" y="771"/>
                      </a:lnTo>
                      <a:lnTo>
                        <a:pt x="766" y="774"/>
                      </a:lnTo>
                      <a:lnTo>
                        <a:pt x="763" y="774"/>
                      </a:lnTo>
                      <a:lnTo>
                        <a:pt x="759" y="771"/>
                      </a:lnTo>
                      <a:lnTo>
                        <a:pt x="756" y="768"/>
                      </a:lnTo>
                      <a:lnTo>
                        <a:pt x="752" y="760"/>
                      </a:lnTo>
                      <a:lnTo>
                        <a:pt x="751" y="759"/>
                      </a:lnTo>
                      <a:lnTo>
                        <a:pt x="752" y="756"/>
                      </a:lnTo>
                      <a:lnTo>
                        <a:pt x="757" y="738"/>
                      </a:lnTo>
                      <a:lnTo>
                        <a:pt x="760" y="727"/>
                      </a:lnTo>
                      <a:lnTo>
                        <a:pt x="766" y="709"/>
                      </a:lnTo>
                      <a:lnTo>
                        <a:pt x="766" y="703"/>
                      </a:lnTo>
                      <a:lnTo>
                        <a:pt x="766" y="697"/>
                      </a:lnTo>
                      <a:lnTo>
                        <a:pt x="766" y="691"/>
                      </a:lnTo>
                      <a:lnTo>
                        <a:pt x="765" y="688"/>
                      </a:lnTo>
                      <a:lnTo>
                        <a:pt x="765" y="686"/>
                      </a:lnTo>
                      <a:lnTo>
                        <a:pt x="763" y="685"/>
                      </a:lnTo>
                      <a:lnTo>
                        <a:pt x="760" y="682"/>
                      </a:lnTo>
                      <a:lnTo>
                        <a:pt x="766" y="679"/>
                      </a:lnTo>
                      <a:lnTo>
                        <a:pt x="768" y="679"/>
                      </a:lnTo>
                      <a:lnTo>
                        <a:pt x="769" y="679"/>
                      </a:lnTo>
                      <a:lnTo>
                        <a:pt x="769" y="676"/>
                      </a:lnTo>
                      <a:lnTo>
                        <a:pt x="769" y="674"/>
                      </a:lnTo>
                      <a:lnTo>
                        <a:pt x="771" y="673"/>
                      </a:lnTo>
                      <a:lnTo>
                        <a:pt x="769" y="671"/>
                      </a:lnTo>
                      <a:lnTo>
                        <a:pt x="769" y="670"/>
                      </a:lnTo>
                      <a:lnTo>
                        <a:pt x="766" y="670"/>
                      </a:lnTo>
                      <a:lnTo>
                        <a:pt x="765" y="668"/>
                      </a:lnTo>
                      <a:lnTo>
                        <a:pt x="765" y="667"/>
                      </a:lnTo>
                      <a:lnTo>
                        <a:pt x="763" y="667"/>
                      </a:lnTo>
                      <a:lnTo>
                        <a:pt x="754" y="674"/>
                      </a:lnTo>
                      <a:lnTo>
                        <a:pt x="752" y="671"/>
                      </a:lnTo>
                      <a:lnTo>
                        <a:pt x="749" y="676"/>
                      </a:lnTo>
                      <a:lnTo>
                        <a:pt x="746" y="677"/>
                      </a:lnTo>
                      <a:lnTo>
                        <a:pt x="737" y="674"/>
                      </a:lnTo>
                      <a:lnTo>
                        <a:pt x="740" y="662"/>
                      </a:lnTo>
                      <a:lnTo>
                        <a:pt x="742" y="661"/>
                      </a:lnTo>
                      <a:lnTo>
                        <a:pt x="740" y="654"/>
                      </a:lnTo>
                      <a:lnTo>
                        <a:pt x="736" y="656"/>
                      </a:lnTo>
                      <a:lnTo>
                        <a:pt x="733" y="653"/>
                      </a:lnTo>
                      <a:lnTo>
                        <a:pt x="737" y="647"/>
                      </a:lnTo>
                      <a:lnTo>
                        <a:pt x="731" y="644"/>
                      </a:lnTo>
                      <a:lnTo>
                        <a:pt x="733" y="636"/>
                      </a:lnTo>
                      <a:lnTo>
                        <a:pt x="731" y="633"/>
                      </a:lnTo>
                      <a:lnTo>
                        <a:pt x="739" y="633"/>
                      </a:lnTo>
                      <a:lnTo>
                        <a:pt x="743" y="621"/>
                      </a:lnTo>
                      <a:lnTo>
                        <a:pt x="730" y="618"/>
                      </a:lnTo>
                      <a:lnTo>
                        <a:pt x="715" y="617"/>
                      </a:lnTo>
                      <a:lnTo>
                        <a:pt x="703" y="617"/>
                      </a:lnTo>
                      <a:lnTo>
                        <a:pt x="689" y="621"/>
                      </a:lnTo>
                      <a:lnTo>
                        <a:pt x="693" y="614"/>
                      </a:lnTo>
                      <a:lnTo>
                        <a:pt x="683" y="609"/>
                      </a:lnTo>
                      <a:lnTo>
                        <a:pt x="680" y="609"/>
                      </a:lnTo>
                      <a:lnTo>
                        <a:pt x="674" y="608"/>
                      </a:lnTo>
                      <a:lnTo>
                        <a:pt x="666" y="606"/>
                      </a:lnTo>
                      <a:lnTo>
                        <a:pt x="653" y="603"/>
                      </a:lnTo>
                      <a:lnTo>
                        <a:pt x="651" y="604"/>
                      </a:lnTo>
                      <a:lnTo>
                        <a:pt x="646" y="606"/>
                      </a:lnTo>
                      <a:lnTo>
                        <a:pt x="642" y="611"/>
                      </a:lnTo>
                      <a:lnTo>
                        <a:pt x="630" y="606"/>
                      </a:lnTo>
                      <a:lnTo>
                        <a:pt x="627" y="606"/>
                      </a:lnTo>
                      <a:lnTo>
                        <a:pt x="621" y="603"/>
                      </a:lnTo>
                      <a:lnTo>
                        <a:pt x="615" y="604"/>
                      </a:lnTo>
                      <a:lnTo>
                        <a:pt x="609" y="603"/>
                      </a:lnTo>
                      <a:lnTo>
                        <a:pt x="613" y="597"/>
                      </a:lnTo>
                      <a:lnTo>
                        <a:pt x="610" y="586"/>
                      </a:lnTo>
                      <a:lnTo>
                        <a:pt x="598" y="579"/>
                      </a:lnTo>
                      <a:lnTo>
                        <a:pt x="595" y="570"/>
                      </a:lnTo>
                      <a:lnTo>
                        <a:pt x="609" y="574"/>
                      </a:lnTo>
                      <a:lnTo>
                        <a:pt x="609" y="582"/>
                      </a:lnTo>
                      <a:lnTo>
                        <a:pt x="613" y="583"/>
                      </a:lnTo>
                      <a:lnTo>
                        <a:pt x="619" y="580"/>
                      </a:lnTo>
                      <a:lnTo>
                        <a:pt x="631" y="577"/>
                      </a:lnTo>
                      <a:lnTo>
                        <a:pt x="637" y="573"/>
                      </a:lnTo>
                      <a:lnTo>
                        <a:pt x="650" y="555"/>
                      </a:lnTo>
                      <a:lnTo>
                        <a:pt x="657" y="542"/>
                      </a:lnTo>
                      <a:lnTo>
                        <a:pt x="657" y="524"/>
                      </a:lnTo>
                      <a:lnTo>
                        <a:pt x="665" y="509"/>
                      </a:lnTo>
                      <a:lnTo>
                        <a:pt x="669" y="508"/>
                      </a:lnTo>
                      <a:lnTo>
                        <a:pt x="671" y="514"/>
                      </a:lnTo>
                      <a:lnTo>
                        <a:pt x="681" y="503"/>
                      </a:lnTo>
                      <a:lnTo>
                        <a:pt x="686" y="503"/>
                      </a:lnTo>
                      <a:lnTo>
                        <a:pt x="693" y="503"/>
                      </a:lnTo>
                      <a:lnTo>
                        <a:pt x="695" y="503"/>
                      </a:lnTo>
                      <a:lnTo>
                        <a:pt x="701" y="500"/>
                      </a:lnTo>
                      <a:lnTo>
                        <a:pt x="704" y="503"/>
                      </a:lnTo>
                      <a:lnTo>
                        <a:pt x="709" y="502"/>
                      </a:lnTo>
                      <a:lnTo>
                        <a:pt x="712" y="492"/>
                      </a:lnTo>
                      <a:lnTo>
                        <a:pt x="716" y="477"/>
                      </a:lnTo>
                      <a:lnTo>
                        <a:pt x="722" y="464"/>
                      </a:lnTo>
                      <a:lnTo>
                        <a:pt x="725" y="449"/>
                      </a:lnTo>
                      <a:lnTo>
                        <a:pt x="727" y="439"/>
                      </a:lnTo>
                      <a:lnTo>
                        <a:pt x="733" y="432"/>
                      </a:lnTo>
                      <a:lnTo>
                        <a:pt x="734" y="430"/>
                      </a:lnTo>
                      <a:lnTo>
                        <a:pt x="734" y="427"/>
                      </a:lnTo>
                      <a:lnTo>
                        <a:pt x="733" y="427"/>
                      </a:lnTo>
                      <a:lnTo>
                        <a:pt x="733" y="423"/>
                      </a:lnTo>
                      <a:lnTo>
                        <a:pt x="734" y="420"/>
                      </a:lnTo>
                      <a:lnTo>
                        <a:pt x="736" y="417"/>
                      </a:lnTo>
                      <a:lnTo>
                        <a:pt x="737" y="412"/>
                      </a:lnTo>
                      <a:lnTo>
                        <a:pt x="739" y="409"/>
                      </a:lnTo>
                      <a:lnTo>
                        <a:pt x="740" y="408"/>
                      </a:lnTo>
                      <a:lnTo>
                        <a:pt x="742" y="408"/>
                      </a:lnTo>
                      <a:lnTo>
                        <a:pt x="743" y="408"/>
                      </a:lnTo>
                      <a:lnTo>
                        <a:pt x="745" y="408"/>
                      </a:lnTo>
                      <a:lnTo>
                        <a:pt x="749" y="405"/>
                      </a:lnTo>
                      <a:lnTo>
                        <a:pt x="751" y="403"/>
                      </a:lnTo>
                      <a:lnTo>
                        <a:pt x="751" y="400"/>
                      </a:lnTo>
                      <a:lnTo>
                        <a:pt x="749" y="399"/>
                      </a:lnTo>
                      <a:lnTo>
                        <a:pt x="749" y="397"/>
                      </a:lnTo>
                      <a:lnTo>
                        <a:pt x="748" y="399"/>
                      </a:lnTo>
                      <a:lnTo>
                        <a:pt x="746" y="400"/>
                      </a:lnTo>
                      <a:lnTo>
                        <a:pt x="742" y="402"/>
                      </a:lnTo>
                      <a:lnTo>
                        <a:pt x="740" y="403"/>
                      </a:lnTo>
                      <a:lnTo>
                        <a:pt x="739" y="403"/>
                      </a:lnTo>
                      <a:lnTo>
                        <a:pt x="739" y="402"/>
                      </a:lnTo>
                      <a:lnTo>
                        <a:pt x="737" y="402"/>
                      </a:lnTo>
                      <a:lnTo>
                        <a:pt x="740" y="396"/>
                      </a:lnTo>
                      <a:lnTo>
                        <a:pt x="742" y="393"/>
                      </a:lnTo>
                      <a:lnTo>
                        <a:pt x="742" y="391"/>
                      </a:lnTo>
                      <a:lnTo>
                        <a:pt x="742" y="390"/>
                      </a:lnTo>
                      <a:lnTo>
                        <a:pt x="740" y="388"/>
                      </a:lnTo>
                      <a:lnTo>
                        <a:pt x="739" y="388"/>
                      </a:lnTo>
                      <a:lnTo>
                        <a:pt x="737" y="388"/>
                      </a:lnTo>
                      <a:lnTo>
                        <a:pt x="734" y="390"/>
                      </a:lnTo>
                      <a:lnTo>
                        <a:pt x="733" y="390"/>
                      </a:lnTo>
                      <a:lnTo>
                        <a:pt x="730" y="391"/>
                      </a:lnTo>
                      <a:lnTo>
                        <a:pt x="728" y="393"/>
                      </a:lnTo>
                      <a:lnTo>
                        <a:pt x="727" y="396"/>
                      </a:lnTo>
                      <a:lnTo>
                        <a:pt x="724" y="400"/>
                      </a:lnTo>
                      <a:lnTo>
                        <a:pt x="716" y="405"/>
                      </a:lnTo>
                      <a:lnTo>
                        <a:pt x="715" y="405"/>
                      </a:lnTo>
                      <a:lnTo>
                        <a:pt x="710" y="403"/>
                      </a:lnTo>
                      <a:lnTo>
                        <a:pt x="707" y="402"/>
                      </a:lnTo>
                      <a:lnTo>
                        <a:pt x="706" y="400"/>
                      </a:lnTo>
                      <a:lnTo>
                        <a:pt x="704" y="397"/>
                      </a:lnTo>
                      <a:lnTo>
                        <a:pt x="701" y="394"/>
                      </a:lnTo>
                      <a:lnTo>
                        <a:pt x="701" y="396"/>
                      </a:lnTo>
                      <a:lnTo>
                        <a:pt x="699" y="396"/>
                      </a:lnTo>
                      <a:lnTo>
                        <a:pt x="698" y="396"/>
                      </a:lnTo>
                      <a:lnTo>
                        <a:pt x="692" y="394"/>
                      </a:lnTo>
                      <a:lnTo>
                        <a:pt x="686" y="391"/>
                      </a:lnTo>
                      <a:lnTo>
                        <a:pt x="681" y="390"/>
                      </a:lnTo>
                      <a:lnTo>
                        <a:pt x="675" y="390"/>
                      </a:lnTo>
                      <a:lnTo>
                        <a:pt x="669" y="388"/>
                      </a:lnTo>
                      <a:lnTo>
                        <a:pt x="663" y="386"/>
                      </a:lnTo>
                      <a:lnTo>
                        <a:pt x="651" y="379"/>
                      </a:lnTo>
                      <a:lnTo>
                        <a:pt x="650" y="377"/>
                      </a:lnTo>
                      <a:lnTo>
                        <a:pt x="637" y="370"/>
                      </a:lnTo>
                      <a:lnTo>
                        <a:pt x="631" y="365"/>
                      </a:lnTo>
                      <a:lnTo>
                        <a:pt x="630" y="362"/>
                      </a:lnTo>
                      <a:lnTo>
                        <a:pt x="625" y="359"/>
                      </a:lnTo>
                      <a:lnTo>
                        <a:pt x="618" y="350"/>
                      </a:lnTo>
                      <a:lnTo>
                        <a:pt x="613" y="340"/>
                      </a:lnTo>
                      <a:lnTo>
                        <a:pt x="612" y="337"/>
                      </a:lnTo>
                      <a:lnTo>
                        <a:pt x="612" y="335"/>
                      </a:lnTo>
                      <a:lnTo>
                        <a:pt x="612" y="330"/>
                      </a:lnTo>
                      <a:lnTo>
                        <a:pt x="616" y="323"/>
                      </a:lnTo>
                      <a:lnTo>
                        <a:pt x="618" y="321"/>
                      </a:lnTo>
                      <a:lnTo>
                        <a:pt x="618" y="320"/>
                      </a:lnTo>
                      <a:lnTo>
                        <a:pt x="619" y="320"/>
                      </a:lnTo>
                      <a:lnTo>
                        <a:pt x="622" y="320"/>
                      </a:lnTo>
                      <a:lnTo>
                        <a:pt x="625" y="323"/>
                      </a:lnTo>
                      <a:lnTo>
                        <a:pt x="627" y="321"/>
                      </a:lnTo>
                      <a:lnTo>
                        <a:pt x="627" y="318"/>
                      </a:lnTo>
                      <a:lnTo>
                        <a:pt x="628" y="312"/>
                      </a:lnTo>
                      <a:lnTo>
                        <a:pt x="625" y="303"/>
                      </a:lnTo>
                      <a:lnTo>
                        <a:pt x="624" y="302"/>
                      </a:lnTo>
                      <a:lnTo>
                        <a:pt x="622" y="296"/>
                      </a:lnTo>
                      <a:lnTo>
                        <a:pt x="625" y="285"/>
                      </a:lnTo>
                      <a:lnTo>
                        <a:pt x="627" y="280"/>
                      </a:lnTo>
                      <a:lnTo>
                        <a:pt x="628" y="279"/>
                      </a:lnTo>
                      <a:lnTo>
                        <a:pt x="628" y="277"/>
                      </a:lnTo>
                      <a:lnTo>
                        <a:pt x="628" y="276"/>
                      </a:lnTo>
                      <a:lnTo>
                        <a:pt x="628" y="274"/>
                      </a:lnTo>
                      <a:lnTo>
                        <a:pt x="627" y="273"/>
                      </a:lnTo>
                      <a:lnTo>
                        <a:pt x="627" y="270"/>
                      </a:lnTo>
                      <a:lnTo>
                        <a:pt x="627" y="267"/>
                      </a:lnTo>
                      <a:lnTo>
                        <a:pt x="627" y="265"/>
                      </a:lnTo>
                      <a:lnTo>
                        <a:pt x="628" y="264"/>
                      </a:lnTo>
                      <a:lnTo>
                        <a:pt x="628" y="262"/>
                      </a:lnTo>
                      <a:lnTo>
                        <a:pt x="628" y="261"/>
                      </a:lnTo>
                      <a:lnTo>
                        <a:pt x="630" y="256"/>
                      </a:lnTo>
                      <a:lnTo>
                        <a:pt x="628" y="255"/>
                      </a:lnTo>
                      <a:lnTo>
                        <a:pt x="625" y="252"/>
                      </a:lnTo>
                      <a:lnTo>
                        <a:pt x="622" y="247"/>
                      </a:lnTo>
                      <a:lnTo>
                        <a:pt x="621" y="243"/>
                      </a:lnTo>
                      <a:lnTo>
                        <a:pt x="621" y="237"/>
                      </a:lnTo>
                      <a:lnTo>
                        <a:pt x="621" y="234"/>
                      </a:lnTo>
                      <a:lnTo>
                        <a:pt x="621" y="228"/>
                      </a:lnTo>
                      <a:lnTo>
                        <a:pt x="622" y="218"/>
                      </a:lnTo>
                      <a:lnTo>
                        <a:pt x="622" y="217"/>
                      </a:lnTo>
                      <a:lnTo>
                        <a:pt x="624" y="217"/>
                      </a:lnTo>
                      <a:lnTo>
                        <a:pt x="628" y="218"/>
                      </a:lnTo>
                      <a:lnTo>
                        <a:pt x="628" y="220"/>
                      </a:lnTo>
                      <a:lnTo>
                        <a:pt x="631" y="220"/>
                      </a:lnTo>
                      <a:lnTo>
                        <a:pt x="633" y="220"/>
                      </a:lnTo>
                      <a:lnTo>
                        <a:pt x="639" y="220"/>
                      </a:lnTo>
                      <a:lnTo>
                        <a:pt x="640" y="217"/>
                      </a:lnTo>
                      <a:lnTo>
                        <a:pt x="642" y="217"/>
                      </a:lnTo>
                      <a:lnTo>
                        <a:pt x="642" y="215"/>
                      </a:lnTo>
                      <a:lnTo>
                        <a:pt x="640" y="214"/>
                      </a:lnTo>
                      <a:lnTo>
                        <a:pt x="637" y="211"/>
                      </a:lnTo>
                      <a:lnTo>
                        <a:pt x="625" y="208"/>
                      </a:lnTo>
                      <a:lnTo>
                        <a:pt x="622" y="205"/>
                      </a:lnTo>
                      <a:lnTo>
                        <a:pt x="618" y="199"/>
                      </a:lnTo>
                      <a:lnTo>
                        <a:pt x="618" y="197"/>
                      </a:lnTo>
                      <a:lnTo>
                        <a:pt x="618" y="193"/>
                      </a:lnTo>
                      <a:lnTo>
                        <a:pt x="619" y="190"/>
                      </a:lnTo>
                      <a:lnTo>
                        <a:pt x="621" y="190"/>
                      </a:lnTo>
                      <a:lnTo>
                        <a:pt x="624" y="190"/>
                      </a:lnTo>
                      <a:lnTo>
                        <a:pt x="625" y="190"/>
                      </a:lnTo>
                      <a:lnTo>
                        <a:pt x="627" y="191"/>
                      </a:lnTo>
                      <a:lnTo>
                        <a:pt x="627" y="193"/>
                      </a:lnTo>
                      <a:lnTo>
                        <a:pt x="628" y="194"/>
                      </a:lnTo>
                      <a:lnTo>
                        <a:pt x="630" y="196"/>
                      </a:lnTo>
                      <a:lnTo>
                        <a:pt x="639" y="196"/>
                      </a:lnTo>
                      <a:lnTo>
                        <a:pt x="640" y="196"/>
                      </a:lnTo>
                      <a:lnTo>
                        <a:pt x="645" y="194"/>
                      </a:lnTo>
                      <a:lnTo>
                        <a:pt x="653" y="194"/>
                      </a:lnTo>
                      <a:lnTo>
                        <a:pt x="654" y="196"/>
                      </a:lnTo>
                      <a:lnTo>
                        <a:pt x="654" y="197"/>
                      </a:lnTo>
                      <a:lnTo>
                        <a:pt x="657" y="197"/>
                      </a:lnTo>
                      <a:lnTo>
                        <a:pt x="660" y="197"/>
                      </a:lnTo>
                      <a:lnTo>
                        <a:pt x="662" y="197"/>
                      </a:lnTo>
                      <a:lnTo>
                        <a:pt x="662" y="196"/>
                      </a:lnTo>
                      <a:lnTo>
                        <a:pt x="662" y="191"/>
                      </a:lnTo>
                      <a:lnTo>
                        <a:pt x="662" y="190"/>
                      </a:lnTo>
                      <a:lnTo>
                        <a:pt x="662" y="188"/>
                      </a:lnTo>
                      <a:lnTo>
                        <a:pt x="663" y="187"/>
                      </a:lnTo>
                      <a:lnTo>
                        <a:pt x="665" y="185"/>
                      </a:lnTo>
                      <a:lnTo>
                        <a:pt x="666" y="187"/>
                      </a:lnTo>
                      <a:lnTo>
                        <a:pt x="668" y="188"/>
                      </a:lnTo>
                      <a:lnTo>
                        <a:pt x="671" y="190"/>
                      </a:lnTo>
                      <a:lnTo>
                        <a:pt x="674" y="190"/>
                      </a:lnTo>
                      <a:lnTo>
                        <a:pt x="674" y="187"/>
                      </a:lnTo>
                      <a:lnTo>
                        <a:pt x="669" y="184"/>
                      </a:lnTo>
                      <a:lnTo>
                        <a:pt x="669" y="182"/>
                      </a:lnTo>
                      <a:lnTo>
                        <a:pt x="671" y="181"/>
                      </a:lnTo>
                      <a:lnTo>
                        <a:pt x="677" y="178"/>
                      </a:lnTo>
                      <a:lnTo>
                        <a:pt x="684" y="176"/>
                      </a:lnTo>
                      <a:lnTo>
                        <a:pt x="686" y="176"/>
                      </a:lnTo>
                      <a:lnTo>
                        <a:pt x="689" y="176"/>
                      </a:lnTo>
                      <a:lnTo>
                        <a:pt x="687" y="175"/>
                      </a:lnTo>
                      <a:lnTo>
                        <a:pt x="687" y="173"/>
                      </a:lnTo>
                      <a:lnTo>
                        <a:pt x="681" y="173"/>
                      </a:lnTo>
                      <a:lnTo>
                        <a:pt x="678" y="173"/>
                      </a:lnTo>
                      <a:lnTo>
                        <a:pt x="677" y="176"/>
                      </a:lnTo>
                      <a:lnTo>
                        <a:pt x="671" y="176"/>
                      </a:lnTo>
                      <a:lnTo>
                        <a:pt x="666" y="173"/>
                      </a:lnTo>
                      <a:lnTo>
                        <a:pt x="665" y="171"/>
                      </a:lnTo>
                      <a:lnTo>
                        <a:pt x="665" y="170"/>
                      </a:lnTo>
                      <a:lnTo>
                        <a:pt x="666" y="164"/>
                      </a:lnTo>
                      <a:lnTo>
                        <a:pt x="669" y="162"/>
                      </a:lnTo>
                      <a:lnTo>
                        <a:pt x="672" y="165"/>
                      </a:lnTo>
                      <a:lnTo>
                        <a:pt x="674" y="164"/>
                      </a:lnTo>
                      <a:lnTo>
                        <a:pt x="674" y="162"/>
                      </a:lnTo>
                      <a:lnTo>
                        <a:pt x="677" y="158"/>
                      </a:lnTo>
                      <a:lnTo>
                        <a:pt x="677" y="156"/>
                      </a:lnTo>
                      <a:lnTo>
                        <a:pt x="678" y="156"/>
                      </a:lnTo>
                      <a:lnTo>
                        <a:pt x="684" y="156"/>
                      </a:lnTo>
                      <a:lnTo>
                        <a:pt x="686" y="156"/>
                      </a:lnTo>
                      <a:lnTo>
                        <a:pt x="686" y="158"/>
                      </a:lnTo>
                      <a:lnTo>
                        <a:pt x="687" y="159"/>
                      </a:lnTo>
                      <a:lnTo>
                        <a:pt x="690" y="162"/>
                      </a:lnTo>
                      <a:lnTo>
                        <a:pt x="692" y="164"/>
                      </a:lnTo>
                      <a:lnTo>
                        <a:pt x="695" y="164"/>
                      </a:lnTo>
                      <a:lnTo>
                        <a:pt x="698" y="162"/>
                      </a:lnTo>
                      <a:lnTo>
                        <a:pt x="703" y="159"/>
                      </a:lnTo>
                      <a:lnTo>
                        <a:pt x="704" y="161"/>
                      </a:lnTo>
                      <a:lnTo>
                        <a:pt x="706" y="162"/>
                      </a:lnTo>
                      <a:lnTo>
                        <a:pt x="707" y="161"/>
                      </a:lnTo>
                      <a:lnTo>
                        <a:pt x="707" y="159"/>
                      </a:lnTo>
                      <a:lnTo>
                        <a:pt x="706" y="156"/>
                      </a:lnTo>
                      <a:lnTo>
                        <a:pt x="703" y="153"/>
                      </a:lnTo>
                      <a:lnTo>
                        <a:pt x="701" y="153"/>
                      </a:lnTo>
                      <a:lnTo>
                        <a:pt x="698" y="156"/>
                      </a:lnTo>
                      <a:lnTo>
                        <a:pt x="698" y="158"/>
                      </a:lnTo>
                      <a:lnTo>
                        <a:pt x="696" y="159"/>
                      </a:lnTo>
                      <a:lnTo>
                        <a:pt x="695" y="158"/>
                      </a:lnTo>
                      <a:lnTo>
                        <a:pt x="693" y="158"/>
                      </a:lnTo>
                      <a:lnTo>
                        <a:pt x="693" y="155"/>
                      </a:lnTo>
                      <a:lnTo>
                        <a:pt x="692" y="150"/>
                      </a:lnTo>
                      <a:lnTo>
                        <a:pt x="693" y="144"/>
                      </a:lnTo>
                      <a:lnTo>
                        <a:pt x="693" y="143"/>
                      </a:lnTo>
                      <a:lnTo>
                        <a:pt x="695" y="141"/>
                      </a:lnTo>
                      <a:lnTo>
                        <a:pt x="696" y="141"/>
                      </a:lnTo>
                      <a:lnTo>
                        <a:pt x="696" y="140"/>
                      </a:lnTo>
                      <a:lnTo>
                        <a:pt x="695" y="138"/>
                      </a:lnTo>
                      <a:lnTo>
                        <a:pt x="695" y="131"/>
                      </a:lnTo>
                      <a:lnTo>
                        <a:pt x="693" y="129"/>
                      </a:lnTo>
                      <a:lnTo>
                        <a:pt x="692" y="129"/>
                      </a:lnTo>
                      <a:lnTo>
                        <a:pt x="686" y="134"/>
                      </a:lnTo>
                      <a:lnTo>
                        <a:pt x="683" y="135"/>
                      </a:lnTo>
                      <a:lnTo>
                        <a:pt x="681" y="137"/>
                      </a:lnTo>
                      <a:lnTo>
                        <a:pt x="681" y="138"/>
                      </a:lnTo>
                      <a:lnTo>
                        <a:pt x="680" y="140"/>
                      </a:lnTo>
                      <a:lnTo>
                        <a:pt x="678" y="138"/>
                      </a:lnTo>
                      <a:lnTo>
                        <a:pt x="677" y="137"/>
                      </a:lnTo>
                      <a:lnTo>
                        <a:pt x="672" y="129"/>
                      </a:lnTo>
                      <a:lnTo>
                        <a:pt x="671" y="126"/>
                      </a:lnTo>
                      <a:lnTo>
                        <a:pt x="671" y="123"/>
                      </a:lnTo>
                      <a:lnTo>
                        <a:pt x="671" y="122"/>
                      </a:lnTo>
                      <a:lnTo>
                        <a:pt x="681" y="108"/>
                      </a:lnTo>
                      <a:lnTo>
                        <a:pt x="683" y="106"/>
                      </a:lnTo>
                      <a:lnTo>
                        <a:pt x="686" y="103"/>
                      </a:lnTo>
                      <a:lnTo>
                        <a:pt x="687" y="103"/>
                      </a:lnTo>
                      <a:lnTo>
                        <a:pt x="687" y="102"/>
                      </a:lnTo>
                      <a:lnTo>
                        <a:pt x="687" y="100"/>
                      </a:lnTo>
                      <a:lnTo>
                        <a:pt x="687" y="99"/>
                      </a:lnTo>
                      <a:lnTo>
                        <a:pt x="683" y="90"/>
                      </a:lnTo>
                      <a:lnTo>
                        <a:pt x="681" y="90"/>
                      </a:lnTo>
                      <a:lnTo>
                        <a:pt x="680" y="88"/>
                      </a:lnTo>
                      <a:lnTo>
                        <a:pt x="680" y="85"/>
                      </a:lnTo>
                      <a:lnTo>
                        <a:pt x="681" y="82"/>
                      </a:lnTo>
                      <a:lnTo>
                        <a:pt x="684" y="75"/>
                      </a:lnTo>
                      <a:lnTo>
                        <a:pt x="686" y="73"/>
                      </a:lnTo>
                      <a:lnTo>
                        <a:pt x="687" y="72"/>
                      </a:lnTo>
                      <a:lnTo>
                        <a:pt x="689" y="72"/>
                      </a:lnTo>
                      <a:lnTo>
                        <a:pt x="695" y="73"/>
                      </a:lnTo>
                      <a:lnTo>
                        <a:pt x="698" y="75"/>
                      </a:lnTo>
                      <a:lnTo>
                        <a:pt x="699" y="76"/>
                      </a:lnTo>
                      <a:lnTo>
                        <a:pt x="703" y="75"/>
                      </a:lnTo>
                      <a:lnTo>
                        <a:pt x="704" y="73"/>
                      </a:lnTo>
                      <a:lnTo>
                        <a:pt x="706" y="72"/>
                      </a:lnTo>
                      <a:lnTo>
                        <a:pt x="706" y="66"/>
                      </a:lnTo>
                      <a:lnTo>
                        <a:pt x="704" y="56"/>
                      </a:lnTo>
                      <a:lnTo>
                        <a:pt x="701" y="55"/>
                      </a:lnTo>
                      <a:lnTo>
                        <a:pt x="699" y="53"/>
                      </a:lnTo>
                      <a:lnTo>
                        <a:pt x="699" y="55"/>
                      </a:lnTo>
                      <a:lnTo>
                        <a:pt x="698" y="55"/>
                      </a:lnTo>
                      <a:lnTo>
                        <a:pt x="695" y="53"/>
                      </a:lnTo>
                      <a:lnTo>
                        <a:pt x="693" y="50"/>
                      </a:lnTo>
                      <a:lnTo>
                        <a:pt x="690" y="52"/>
                      </a:lnTo>
                      <a:lnTo>
                        <a:pt x="690" y="53"/>
                      </a:lnTo>
                      <a:lnTo>
                        <a:pt x="690" y="55"/>
                      </a:lnTo>
                      <a:lnTo>
                        <a:pt x="689" y="55"/>
                      </a:lnTo>
                      <a:lnTo>
                        <a:pt x="687" y="53"/>
                      </a:lnTo>
                      <a:lnTo>
                        <a:pt x="687" y="52"/>
                      </a:lnTo>
                      <a:lnTo>
                        <a:pt x="689" y="46"/>
                      </a:lnTo>
                      <a:lnTo>
                        <a:pt x="690" y="44"/>
                      </a:lnTo>
                      <a:lnTo>
                        <a:pt x="692" y="41"/>
                      </a:lnTo>
                      <a:lnTo>
                        <a:pt x="693" y="40"/>
                      </a:lnTo>
                      <a:lnTo>
                        <a:pt x="707" y="29"/>
                      </a:lnTo>
                      <a:lnTo>
                        <a:pt x="709" y="28"/>
                      </a:lnTo>
                      <a:lnTo>
                        <a:pt x="710" y="28"/>
                      </a:lnTo>
                      <a:lnTo>
                        <a:pt x="712" y="28"/>
                      </a:lnTo>
                      <a:lnTo>
                        <a:pt x="710" y="28"/>
                      </a:lnTo>
                      <a:lnTo>
                        <a:pt x="709" y="29"/>
                      </a:lnTo>
                      <a:lnTo>
                        <a:pt x="704" y="34"/>
                      </a:lnTo>
                      <a:lnTo>
                        <a:pt x="701" y="37"/>
                      </a:lnTo>
                      <a:lnTo>
                        <a:pt x="701" y="38"/>
                      </a:lnTo>
                      <a:lnTo>
                        <a:pt x="706" y="41"/>
                      </a:lnTo>
                      <a:lnTo>
                        <a:pt x="707" y="41"/>
                      </a:lnTo>
                      <a:lnTo>
                        <a:pt x="709" y="43"/>
                      </a:lnTo>
                      <a:lnTo>
                        <a:pt x="712" y="44"/>
                      </a:lnTo>
                      <a:lnTo>
                        <a:pt x="716" y="46"/>
                      </a:lnTo>
                      <a:lnTo>
                        <a:pt x="721" y="50"/>
                      </a:lnTo>
                      <a:lnTo>
                        <a:pt x="722" y="50"/>
                      </a:lnTo>
                      <a:lnTo>
                        <a:pt x="724" y="49"/>
                      </a:lnTo>
                      <a:lnTo>
                        <a:pt x="721" y="46"/>
                      </a:lnTo>
                      <a:lnTo>
                        <a:pt x="719" y="40"/>
                      </a:lnTo>
                      <a:lnTo>
                        <a:pt x="718" y="35"/>
                      </a:lnTo>
                      <a:lnTo>
                        <a:pt x="718" y="34"/>
                      </a:lnTo>
                      <a:lnTo>
                        <a:pt x="722" y="22"/>
                      </a:lnTo>
                      <a:lnTo>
                        <a:pt x="722" y="20"/>
                      </a:lnTo>
                      <a:lnTo>
                        <a:pt x="724" y="20"/>
                      </a:lnTo>
                      <a:lnTo>
                        <a:pt x="731" y="26"/>
                      </a:lnTo>
                      <a:lnTo>
                        <a:pt x="736" y="31"/>
                      </a:lnTo>
                      <a:lnTo>
                        <a:pt x="740" y="37"/>
                      </a:lnTo>
                      <a:lnTo>
                        <a:pt x="742" y="37"/>
                      </a:lnTo>
                      <a:lnTo>
                        <a:pt x="743" y="37"/>
                      </a:lnTo>
                      <a:lnTo>
                        <a:pt x="745" y="37"/>
                      </a:lnTo>
                      <a:lnTo>
                        <a:pt x="746" y="37"/>
                      </a:lnTo>
                      <a:lnTo>
                        <a:pt x="749" y="40"/>
                      </a:lnTo>
                      <a:lnTo>
                        <a:pt x="752" y="41"/>
                      </a:lnTo>
                      <a:lnTo>
                        <a:pt x="754" y="40"/>
                      </a:lnTo>
                      <a:lnTo>
                        <a:pt x="754" y="34"/>
                      </a:lnTo>
                      <a:lnTo>
                        <a:pt x="754" y="29"/>
                      </a:lnTo>
                      <a:lnTo>
                        <a:pt x="756" y="25"/>
                      </a:lnTo>
                      <a:lnTo>
                        <a:pt x="759" y="22"/>
                      </a:lnTo>
                      <a:lnTo>
                        <a:pt x="762" y="17"/>
                      </a:lnTo>
                      <a:lnTo>
                        <a:pt x="766" y="13"/>
                      </a:lnTo>
                      <a:lnTo>
                        <a:pt x="768" y="13"/>
                      </a:lnTo>
                      <a:lnTo>
                        <a:pt x="771" y="11"/>
                      </a:lnTo>
                      <a:lnTo>
                        <a:pt x="775" y="9"/>
                      </a:lnTo>
                      <a:lnTo>
                        <a:pt x="780" y="8"/>
                      </a:lnTo>
                      <a:lnTo>
                        <a:pt x="786" y="6"/>
                      </a:lnTo>
                      <a:lnTo>
                        <a:pt x="801" y="3"/>
                      </a:lnTo>
                      <a:lnTo>
                        <a:pt x="818" y="2"/>
                      </a:lnTo>
                      <a:lnTo>
                        <a:pt x="82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5" name="Freeform 694"/>
                <p:cNvSpPr>
                  <a:spLocks/>
                </p:cNvSpPr>
                <p:nvPr/>
              </p:nvSpPr>
              <p:spPr bwMode="auto">
                <a:xfrm>
                  <a:off x="5462588" y="992188"/>
                  <a:ext cx="2216150" cy="1344613"/>
                </a:xfrm>
                <a:custGeom>
                  <a:avLst/>
                  <a:gdLst>
                    <a:gd name="T0" fmla="*/ 48 w 1396"/>
                    <a:gd name="T1" fmla="*/ 760 h 847"/>
                    <a:gd name="T2" fmla="*/ 80 w 1396"/>
                    <a:gd name="T3" fmla="*/ 739 h 847"/>
                    <a:gd name="T4" fmla="*/ 116 w 1396"/>
                    <a:gd name="T5" fmla="*/ 722 h 847"/>
                    <a:gd name="T6" fmla="*/ 172 w 1396"/>
                    <a:gd name="T7" fmla="*/ 763 h 847"/>
                    <a:gd name="T8" fmla="*/ 207 w 1396"/>
                    <a:gd name="T9" fmla="*/ 804 h 847"/>
                    <a:gd name="T10" fmla="*/ 260 w 1396"/>
                    <a:gd name="T11" fmla="*/ 797 h 847"/>
                    <a:gd name="T12" fmla="*/ 289 w 1396"/>
                    <a:gd name="T13" fmla="*/ 804 h 847"/>
                    <a:gd name="T14" fmla="*/ 333 w 1396"/>
                    <a:gd name="T15" fmla="*/ 845 h 847"/>
                    <a:gd name="T16" fmla="*/ 401 w 1396"/>
                    <a:gd name="T17" fmla="*/ 804 h 847"/>
                    <a:gd name="T18" fmla="*/ 425 w 1396"/>
                    <a:gd name="T19" fmla="*/ 718 h 847"/>
                    <a:gd name="T20" fmla="*/ 449 w 1396"/>
                    <a:gd name="T21" fmla="*/ 733 h 847"/>
                    <a:gd name="T22" fmla="*/ 486 w 1396"/>
                    <a:gd name="T23" fmla="*/ 689 h 847"/>
                    <a:gd name="T24" fmla="*/ 461 w 1396"/>
                    <a:gd name="T25" fmla="*/ 689 h 847"/>
                    <a:gd name="T26" fmla="*/ 407 w 1396"/>
                    <a:gd name="T27" fmla="*/ 663 h 847"/>
                    <a:gd name="T28" fmla="*/ 342 w 1396"/>
                    <a:gd name="T29" fmla="*/ 674 h 847"/>
                    <a:gd name="T30" fmla="*/ 351 w 1396"/>
                    <a:gd name="T31" fmla="*/ 642 h 847"/>
                    <a:gd name="T32" fmla="*/ 319 w 1396"/>
                    <a:gd name="T33" fmla="*/ 597 h 847"/>
                    <a:gd name="T34" fmla="*/ 254 w 1396"/>
                    <a:gd name="T35" fmla="*/ 562 h 847"/>
                    <a:gd name="T36" fmla="*/ 212 w 1396"/>
                    <a:gd name="T37" fmla="*/ 451 h 847"/>
                    <a:gd name="T38" fmla="*/ 231 w 1396"/>
                    <a:gd name="T39" fmla="*/ 412 h 847"/>
                    <a:gd name="T40" fmla="*/ 242 w 1396"/>
                    <a:gd name="T41" fmla="*/ 397 h 847"/>
                    <a:gd name="T42" fmla="*/ 280 w 1396"/>
                    <a:gd name="T43" fmla="*/ 395 h 847"/>
                    <a:gd name="T44" fmla="*/ 245 w 1396"/>
                    <a:gd name="T45" fmla="*/ 335 h 847"/>
                    <a:gd name="T46" fmla="*/ 239 w 1396"/>
                    <a:gd name="T47" fmla="*/ 276 h 847"/>
                    <a:gd name="T48" fmla="*/ 371 w 1396"/>
                    <a:gd name="T49" fmla="*/ 296 h 847"/>
                    <a:gd name="T50" fmla="*/ 389 w 1396"/>
                    <a:gd name="T51" fmla="*/ 318 h 847"/>
                    <a:gd name="T52" fmla="*/ 407 w 1396"/>
                    <a:gd name="T53" fmla="*/ 338 h 847"/>
                    <a:gd name="T54" fmla="*/ 410 w 1396"/>
                    <a:gd name="T55" fmla="*/ 321 h 847"/>
                    <a:gd name="T56" fmla="*/ 469 w 1396"/>
                    <a:gd name="T57" fmla="*/ 321 h 847"/>
                    <a:gd name="T58" fmla="*/ 537 w 1396"/>
                    <a:gd name="T59" fmla="*/ 385 h 847"/>
                    <a:gd name="T60" fmla="*/ 489 w 1396"/>
                    <a:gd name="T61" fmla="*/ 402 h 847"/>
                    <a:gd name="T62" fmla="*/ 502 w 1396"/>
                    <a:gd name="T63" fmla="*/ 441 h 847"/>
                    <a:gd name="T64" fmla="*/ 539 w 1396"/>
                    <a:gd name="T65" fmla="*/ 486 h 847"/>
                    <a:gd name="T66" fmla="*/ 574 w 1396"/>
                    <a:gd name="T67" fmla="*/ 523 h 847"/>
                    <a:gd name="T68" fmla="*/ 620 w 1396"/>
                    <a:gd name="T69" fmla="*/ 523 h 847"/>
                    <a:gd name="T70" fmla="*/ 642 w 1396"/>
                    <a:gd name="T71" fmla="*/ 518 h 847"/>
                    <a:gd name="T72" fmla="*/ 628 w 1396"/>
                    <a:gd name="T73" fmla="*/ 441 h 847"/>
                    <a:gd name="T74" fmla="*/ 628 w 1396"/>
                    <a:gd name="T75" fmla="*/ 395 h 847"/>
                    <a:gd name="T76" fmla="*/ 646 w 1396"/>
                    <a:gd name="T77" fmla="*/ 424 h 847"/>
                    <a:gd name="T78" fmla="*/ 631 w 1396"/>
                    <a:gd name="T79" fmla="*/ 451 h 847"/>
                    <a:gd name="T80" fmla="*/ 646 w 1396"/>
                    <a:gd name="T81" fmla="*/ 480 h 847"/>
                    <a:gd name="T82" fmla="*/ 669 w 1396"/>
                    <a:gd name="T83" fmla="*/ 427 h 847"/>
                    <a:gd name="T84" fmla="*/ 689 w 1396"/>
                    <a:gd name="T85" fmla="*/ 409 h 847"/>
                    <a:gd name="T86" fmla="*/ 654 w 1396"/>
                    <a:gd name="T87" fmla="*/ 382 h 847"/>
                    <a:gd name="T88" fmla="*/ 640 w 1396"/>
                    <a:gd name="T89" fmla="*/ 361 h 847"/>
                    <a:gd name="T90" fmla="*/ 610 w 1396"/>
                    <a:gd name="T91" fmla="*/ 309 h 847"/>
                    <a:gd name="T92" fmla="*/ 643 w 1396"/>
                    <a:gd name="T93" fmla="*/ 174 h 847"/>
                    <a:gd name="T94" fmla="*/ 628 w 1396"/>
                    <a:gd name="T95" fmla="*/ 94 h 847"/>
                    <a:gd name="T96" fmla="*/ 648 w 1396"/>
                    <a:gd name="T97" fmla="*/ 46 h 847"/>
                    <a:gd name="T98" fmla="*/ 698 w 1396"/>
                    <a:gd name="T99" fmla="*/ 11 h 847"/>
                    <a:gd name="T100" fmla="*/ 793 w 1396"/>
                    <a:gd name="T101" fmla="*/ 76 h 847"/>
                    <a:gd name="T102" fmla="*/ 879 w 1396"/>
                    <a:gd name="T103" fmla="*/ 79 h 847"/>
                    <a:gd name="T104" fmla="*/ 920 w 1396"/>
                    <a:gd name="T105" fmla="*/ 47 h 847"/>
                    <a:gd name="T106" fmla="*/ 970 w 1396"/>
                    <a:gd name="T107" fmla="*/ 29 h 847"/>
                    <a:gd name="T108" fmla="*/ 1026 w 1396"/>
                    <a:gd name="T109" fmla="*/ 15 h 847"/>
                    <a:gd name="T110" fmla="*/ 1054 w 1396"/>
                    <a:gd name="T111" fmla="*/ 18 h 847"/>
                    <a:gd name="T112" fmla="*/ 1126 w 1396"/>
                    <a:gd name="T113" fmla="*/ 44 h 847"/>
                    <a:gd name="T114" fmla="*/ 1226 w 1396"/>
                    <a:gd name="T115" fmla="*/ 49 h 847"/>
                    <a:gd name="T116" fmla="*/ 1256 w 1396"/>
                    <a:gd name="T117" fmla="*/ 79 h 847"/>
                    <a:gd name="T118" fmla="*/ 1352 w 1396"/>
                    <a:gd name="T119" fmla="*/ 81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6" h="847">
                      <a:moveTo>
                        <a:pt x="0" y="766"/>
                      </a:moveTo>
                      <a:lnTo>
                        <a:pt x="4" y="766"/>
                      </a:lnTo>
                      <a:lnTo>
                        <a:pt x="7" y="765"/>
                      </a:lnTo>
                      <a:lnTo>
                        <a:pt x="12" y="763"/>
                      </a:lnTo>
                      <a:lnTo>
                        <a:pt x="19" y="762"/>
                      </a:lnTo>
                      <a:lnTo>
                        <a:pt x="30" y="762"/>
                      </a:lnTo>
                      <a:lnTo>
                        <a:pt x="34" y="762"/>
                      </a:lnTo>
                      <a:lnTo>
                        <a:pt x="47" y="768"/>
                      </a:lnTo>
                      <a:lnTo>
                        <a:pt x="54" y="771"/>
                      </a:lnTo>
                      <a:lnTo>
                        <a:pt x="56" y="768"/>
                      </a:lnTo>
                      <a:lnTo>
                        <a:pt x="56" y="766"/>
                      </a:lnTo>
                      <a:lnTo>
                        <a:pt x="53" y="765"/>
                      </a:lnTo>
                      <a:lnTo>
                        <a:pt x="50" y="763"/>
                      </a:lnTo>
                      <a:lnTo>
                        <a:pt x="48" y="762"/>
                      </a:lnTo>
                      <a:lnTo>
                        <a:pt x="48" y="760"/>
                      </a:lnTo>
                      <a:lnTo>
                        <a:pt x="48" y="759"/>
                      </a:lnTo>
                      <a:lnTo>
                        <a:pt x="50" y="759"/>
                      </a:lnTo>
                      <a:lnTo>
                        <a:pt x="53" y="756"/>
                      </a:lnTo>
                      <a:lnTo>
                        <a:pt x="54" y="756"/>
                      </a:lnTo>
                      <a:lnTo>
                        <a:pt x="56" y="760"/>
                      </a:lnTo>
                      <a:lnTo>
                        <a:pt x="54" y="762"/>
                      </a:lnTo>
                      <a:lnTo>
                        <a:pt x="56" y="763"/>
                      </a:lnTo>
                      <a:lnTo>
                        <a:pt x="57" y="763"/>
                      </a:lnTo>
                      <a:lnTo>
                        <a:pt x="69" y="747"/>
                      </a:lnTo>
                      <a:lnTo>
                        <a:pt x="69" y="745"/>
                      </a:lnTo>
                      <a:lnTo>
                        <a:pt x="69" y="744"/>
                      </a:lnTo>
                      <a:lnTo>
                        <a:pt x="71" y="742"/>
                      </a:lnTo>
                      <a:lnTo>
                        <a:pt x="72" y="742"/>
                      </a:lnTo>
                      <a:lnTo>
                        <a:pt x="77" y="739"/>
                      </a:lnTo>
                      <a:lnTo>
                        <a:pt x="80" y="739"/>
                      </a:lnTo>
                      <a:lnTo>
                        <a:pt x="83" y="741"/>
                      </a:lnTo>
                      <a:lnTo>
                        <a:pt x="84" y="741"/>
                      </a:lnTo>
                      <a:lnTo>
                        <a:pt x="89" y="739"/>
                      </a:lnTo>
                      <a:lnTo>
                        <a:pt x="92" y="736"/>
                      </a:lnTo>
                      <a:lnTo>
                        <a:pt x="94" y="733"/>
                      </a:lnTo>
                      <a:lnTo>
                        <a:pt x="95" y="732"/>
                      </a:lnTo>
                      <a:lnTo>
                        <a:pt x="95" y="730"/>
                      </a:lnTo>
                      <a:lnTo>
                        <a:pt x="103" y="729"/>
                      </a:lnTo>
                      <a:lnTo>
                        <a:pt x="106" y="727"/>
                      </a:lnTo>
                      <a:lnTo>
                        <a:pt x="115" y="729"/>
                      </a:lnTo>
                      <a:lnTo>
                        <a:pt x="116" y="727"/>
                      </a:lnTo>
                      <a:lnTo>
                        <a:pt x="116" y="726"/>
                      </a:lnTo>
                      <a:lnTo>
                        <a:pt x="113" y="724"/>
                      </a:lnTo>
                      <a:lnTo>
                        <a:pt x="115" y="724"/>
                      </a:lnTo>
                      <a:lnTo>
                        <a:pt x="116" y="722"/>
                      </a:lnTo>
                      <a:lnTo>
                        <a:pt x="133" y="719"/>
                      </a:lnTo>
                      <a:lnTo>
                        <a:pt x="139" y="719"/>
                      </a:lnTo>
                      <a:lnTo>
                        <a:pt x="143" y="721"/>
                      </a:lnTo>
                      <a:lnTo>
                        <a:pt x="154" y="726"/>
                      </a:lnTo>
                      <a:lnTo>
                        <a:pt x="159" y="729"/>
                      </a:lnTo>
                      <a:lnTo>
                        <a:pt x="163" y="732"/>
                      </a:lnTo>
                      <a:lnTo>
                        <a:pt x="165" y="733"/>
                      </a:lnTo>
                      <a:lnTo>
                        <a:pt x="166" y="738"/>
                      </a:lnTo>
                      <a:lnTo>
                        <a:pt x="168" y="744"/>
                      </a:lnTo>
                      <a:lnTo>
                        <a:pt x="168" y="745"/>
                      </a:lnTo>
                      <a:lnTo>
                        <a:pt x="172" y="751"/>
                      </a:lnTo>
                      <a:lnTo>
                        <a:pt x="174" y="753"/>
                      </a:lnTo>
                      <a:lnTo>
                        <a:pt x="174" y="754"/>
                      </a:lnTo>
                      <a:lnTo>
                        <a:pt x="172" y="757"/>
                      </a:lnTo>
                      <a:lnTo>
                        <a:pt x="172" y="763"/>
                      </a:lnTo>
                      <a:lnTo>
                        <a:pt x="172" y="768"/>
                      </a:lnTo>
                      <a:lnTo>
                        <a:pt x="174" y="768"/>
                      </a:lnTo>
                      <a:lnTo>
                        <a:pt x="175" y="772"/>
                      </a:lnTo>
                      <a:lnTo>
                        <a:pt x="175" y="774"/>
                      </a:lnTo>
                      <a:lnTo>
                        <a:pt x="175" y="775"/>
                      </a:lnTo>
                      <a:lnTo>
                        <a:pt x="175" y="779"/>
                      </a:lnTo>
                      <a:lnTo>
                        <a:pt x="175" y="782"/>
                      </a:lnTo>
                      <a:lnTo>
                        <a:pt x="175" y="783"/>
                      </a:lnTo>
                      <a:lnTo>
                        <a:pt x="175" y="789"/>
                      </a:lnTo>
                      <a:lnTo>
                        <a:pt x="177" y="794"/>
                      </a:lnTo>
                      <a:lnTo>
                        <a:pt x="187" y="801"/>
                      </a:lnTo>
                      <a:lnTo>
                        <a:pt x="192" y="804"/>
                      </a:lnTo>
                      <a:lnTo>
                        <a:pt x="198" y="804"/>
                      </a:lnTo>
                      <a:lnTo>
                        <a:pt x="206" y="804"/>
                      </a:lnTo>
                      <a:lnTo>
                        <a:pt x="207" y="804"/>
                      </a:lnTo>
                      <a:lnTo>
                        <a:pt x="213" y="804"/>
                      </a:lnTo>
                      <a:lnTo>
                        <a:pt x="215" y="803"/>
                      </a:lnTo>
                      <a:lnTo>
                        <a:pt x="216" y="800"/>
                      </a:lnTo>
                      <a:lnTo>
                        <a:pt x="218" y="800"/>
                      </a:lnTo>
                      <a:lnTo>
                        <a:pt x="219" y="800"/>
                      </a:lnTo>
                      <a:lnTo>
                        <a:pt x="224" y="801"/>
                      </a:lnTo>
                      <a:lnTo>
                        <a:pt x="224" y="803"/>
                      </a:lnTo>
                      <a:lnTo>
                        <a:pt x="225" y="803"/>
                      </a:lnTo>
                      <a:lnTo>
                        <a:pt x="228" y="804"/>
                      </a:lnTo>
                      <a:lnTo>
                        <a:pt x="230" y="804"/>
                      </a:lnTo>
                      <a:lnTo>
                        <a:pt x="239" y="803"/>
                      </a:lnTo>
                      <a:lnTo>
                        <a:pt x="240" y="803"/>
                      </a:lnTo>
                      <a:lnTo>
                        <a:pt x="257" y="798"/>
                      </a:lnTo>
                      <a:lnTo>
                        <a:pt x="259" y="798"/>
                      </a:lnTo>
                      <a:lnTo>
                        <a:pt x="260" y="797"/>
                      </a:lnTo>
                      <a:lnTo>
                        <a:pt x="262" y="795"/>
                      </a:lnTo>
                      <a:lnTo>
                        <a:pt x="266" y="795"/>
                      </a:lnTo>
                      <a:lnTo>
                        <a:pt x="269" y="794"/>
                      </a:lnTo>
                      <a:lnTo>
                        <a:pt x="274" y="794"/>
                      </a:lnTo>
                      <a:lnTo>
                        <a:pt x="277" y="794"/>
                      </a:lnTo>
                      <a:lnTo>
                        <a:pt x="278" y="794"/>
                      </a:lnTo>
                      <a:lnTo>
                        <a:pt x="281" y="789"/>
                      </a:lnTo>
                      <a:lnTo>
                        <a:pt x="281" y="788"/>
                      </a:lnTo>
                      <a:lnTo>
                        <a:pt x="284" y="789"/>
                      </a:lnTo>
                      <a:lnTo>
                        <a:pt x="286" y="794"/>
                      </a:lnTo>
                      <a:lnTo>
                        <a:pt x="287" y="797"/>
                      </a:lnTo>
                      <a:lnTo>
                        <a:pt x="287" y="798"/>
                      </a:lnTo>
                      <a:lnTo>
                        <a:pt x="289" y="800"/>
                      </a:lnTo>
                      <a:lnTo>
                        <a:pt x="290" y="801"/>
                      </a:lnTo>
                      <a:lnTo>
                        <a:pt x="289" y="804"/>
                      </a:lnTo>
                      <a:lnTo>
                        <a:pt x="287" y="806"/>
                      </a:lnTo>
                      <a:lnTo>
                        <a:pt x="287" y="807"/>
                      </a:lnTo>
                      <a:lnTo>
                        <a:pt x="286" y="809"/>
                      </a:lnTo>
                      <a:lnTo>
                        <a:pt x="286" y="810"/>
                      </a:lnTo>
                      <a:lnTo>
                        <a:pt x="290" y="815"/>
                      </a:lnTo>
                      <a:lnTo>
                        <a:pt x="295" y="819"/>
                      </a:lnTo>
                      <a:lnTo>
                        <a:pt x="299" y="822"/>
                      </a:lnTo>
                      <a:lnTo>
                        <a:pt x="304" y="824"/>
                      </a:lnTo>
                      <a:lnTo>
                        <a:pt x="306" y="825"/>
                      </a:lnTo>
                      <a:lnTo>
                        <a:pt x="309" y="830"/>
                      </a:lnTo>
                      <a:lnTo>
                        <a:pt x="309" y="832"/>
                      </a:lnTo>
                      <a:lnTo>
                        <a:pt x="310" y="833"/>
                      </a:lnTo>
                      <a:lnTo>
                        <a:pt x="316" y="838"/>
                      </a:lnTo>
                      <a:lnTo>
                        <a:pt x="325" y="842"/>
                      </a:lnTo>
                      <a:lnTo>
                        <a:pt x="333" y="845"/>
                      </a:lnTo>
                      <a:lnTo>
                        <a:pt x="337" y="847"/>
                      </a:lnTo>
                      <a:lnTo>
                        <a:pt x="340" y="844"/>
                      </a:lnTo>
                      <a:lnTo>
                        <a:pt x="343" y="844"/>
                      </a:lnTo>
                      <a:lnTo>
                        <a:pt x="349" y="842"/>
                      </a:lnTo>
                      <a:lnTo>
                        <a:pt x="363" y="841"/>
                      </a:lnTo>
                      <a:lnTo>
                        <a:pt x="365" y="839"/>
                      </a:lnTo>
                      <a:lnTo>
                        <a:pt x="378" y="836"/>
                      </a:lnTo>
                      <a:lnTo>
                        <a:pt x="381" y="835"/>
                      </a:lnTo>
                      <a:lnTo>
                        <a:pt x="384" y="833"/>
                      </a:lnTo>
                      <a:lnTo>
                        <a:pt x="387" y="832"/>
                      </a:lnTo>
                      <a:lnTo>
                        <a:pt x="390" y="825"/>
                      </a:lnTo>
                      <a:lnTo>
                        <a:pt x="393" y="821"/>
                      </a:lnTo>
                      <a:lnTo>
                        <a:pt x="396" y="816"/>
                      </a:lnTo>
                      <a:lnTo>
                        <a:pt x="399" y="807"/>
                      </a:lnTo>
                      <a:lnTo>
                        <a:pt x="401" y="804"/>
                      </a:lnTo>
                      <a:lnTo>
                        <a:pt x="401" y="803"/>
                      </a:lnTo>
                      <a:lnTo>
                        <a:pt x="405" y="794"/>
                      </a:lnTo>
                      <a:lnTo>
                        <a:pt x="408" y="788"/>
                      </a:lnTo>
                      <a:lnTo>
                        <a:pt x="413" y="782"/>
                      </a:lnTo>
                      <a:lnTo>
                        <a:pt x="419" y="775"/>
                      </a:lnTo>
                      <a:lnTo>
                        <a:pt x="421" y="775"/>
                      </a:lnTo>
                      <a:lnTo>
                        <a:pt x="422" y="769"/>
                      </a:lnTo>
                      <a:lnTo>
                        <a:pt x="425" y="742"/>
                      </a:lnTo>
                      <a:lnTo>
                        <a:pt x="425" y="738"/>
                      </a:lnTo>
                      <a:lnTo>
                        <a:pt x="424" y="735"/>
                      </a:lnTo>
                      <a:lnTo>
                        <a:pt x="421" y="729"/>
                      </a:lnTo>
                      <a:lnTo>
                        <a:pt x="418" y="726"/>
                      </a:lnTo>
                      <a:lnTo>
                        <a:pt x="415" y="726"/>
                      </a:lnTo>
                      <a:lnTo>
                        <a:pt x="416" y="724"/>
                      </a:lnTo>
                      <a:lnTo>
                        <a:pt x="425" y="718"/>
                      </a:lnTo>
                      <a:lnTo>
                        <a:pt x="427" y="716"/>
                      </a:lnTo>
                      <a:lnTo>
                        <a:pt x="434" y="716"/>
                      </a:lnTo>
                      <a:lnTo>
                        <a:pt x="434" y="718"/>
                      </a:lnTo>
                      <a:lnTo>
                        <a:pt x="434" y="719"/>
                      </a:lnTo>
                      <a:lnTo>
                        <a:pt x="436" y="721"/>
                      </a:lnTo>
                      <a:lnTo>
                        <a:pt x="439" y="727"/>
                      </a:lnTo>
                      <a:lnTo>
                        <a:pt x="439" y="730"/>
                      </a:lnTo>
                      <a:lnTo>
                        <a:pt x="442" y="732"/>
                      </a:lnTo>
                      <a:lnTo>
                        <a:pt x="445" y="735"/>
                      </a:lnTo>
                      <a:lnTo>
                        <a:pt x="448" y="738"/>
                      </a:lnTo>
                      <a:lnTo>
                        <a:pt x="449" y="738"/>
                      </a:lnTo>
                      <a:lnTo>
                        <a:pt x="449" y="736"/>
                      </a:lnTo>
                      <a:lnTo>
                        <a:pt x="451" y="736"/>
                      </a:lnTo>
                      <a:lnTo>
                        <a:pt x="451" y="735"/>
                      </a:lnTo>
                      <a:lnTo>
                        <a:pt x="449" y="733"/>
                      </a:lnTo>
                      <a:lnTo>
                        <a:pt x="451" y="732"/>
                      </a:lnTo>
                      <a:lnTo>
                        <a:pt x="452" y="732"/>
                      </a:lnTo>
                      <a:lnTo>
                        <a:pt x="454" y="733"/>
                      </a:lnTo>
                      <a:lnTo>
                        <a:pt x="455" y="735"/>
                      </a:lnTo>
                      <a:lnTo>
                        <a:pt x="458" y="735"/>
                      </a:lnTo>
                      <a:lnTo>
                        <a:pt x="472" y="735"/>
                      </a:lnTo>
                      <a:lnTo>
                        <a:pt x="472" y="733"/>
                      </a:lnTo>
                      <a:lnTo>
                        <a:pt x="474" y="733"/>
                      </a:lnTo>
                      <a:lnTo>
                        <a:pt x="480" y="727"/>
                      </a:lnTo>
                      <a:lnTo>
                        <a:pt x="484" y="722"/>
                      </a:lnTo>
                      <a:lnTo>
                        <a:pt x="487" y="712"/>
                      </a:lnTo>
                      <a:lnTo>
                        <a:pt x="487" y="704"/>
                      </a:lnTo>
                      <a:lnTo>
                        <a:pt x="486" y="700"/>
                      </a:lnTo>
                      <a:lnTo>
                        <a:pt x="486" y="692"/>
                      </a:lnTo>
                      <a:lnTo>
                        <a:pt x="486" y="689"/>
                      </a:lnTo>
                      <a:lnTo>
                        <a:pt x="486" y="686"/>
                      </a:lnTo>
                      <a:lnTo>
                        <a:pt x="486" y="683"/>
                      </a:lnTo>
                      <a:lnTo>
                        <a:pt x="487" y="683"/>
                      </a:lnTo>
                      <a:lnTo>
                        <a:pt x="487" y="680"/>
                      </a:lnTo>
                      <a:lnTo>
                        <a:pt x="486" y="680"/>
                      </a:lnTo>
                      <a:lnTo>
                        <a:pt x="484" y="680"/>
                      </a:lnTo>
                      <a:lnTo>
                        <a:pt x="483" y="682"/>
                      </a:lnTo>
                      <a:lnTo>
                        <a:pt x="483" y="683"/>
                      </a:lnTo>
                      <a:lnTo>
                        <a:pt x="480" y="685"/>
                      </a:lnTo>
                      <a:lnTo>
                        <a:pt x="475" y="685"/>
                      </a:lnTo>
                      <a:lnTo>
                        <a:pt x="474" y="683"/>
                      </a:lnTo>
                      <a:lnTo>
                        <a:pt x="469" y="685"/>
                      </a:lnTo>
                      <a:lnTo>
                        <a:pt x="464" y="686"/>
                      </a:lnTo>
                      <a:lnTo>
                        <a:pt x="463" y="688"/>
                      </a:lnTo>
                      <a:lnTo>
                        <a:pt x="461" y="689"/>
                      </a:lnTo>
                      <a:lnTo>
                        <a:pt x="460" y="689"/>
                      </a:lnTo>
                      <a:lnTo>
                        <a:pt x="457" y="689"/>
                      </a:lnTo>
                      <a:lnTo>
                        <a:pt x="455" y="689"/>
                      </a:lnTo>
                      <a:lnTo>
                        <a:pt x="451" y="685"/>
                      </a:lnTo>
                      <a:lnTo>
                        <a:pt x="448" y="680"/>
                      </a:lnTo>
                      <a:lnTo>
                        <a:pt x="448" y="677"/>
                      </a:lnTo>
                      <a:lnTo>
                        <a:pt x="448" y="674"/>
                      </a:lnTo>
                      <a:lnTo>
                        <a:pt x="428" y="674"/>
                      </a:lnTo>
                      <a:lnTo>
                        <a:pt x="427" y="673"/>
                      </a:lnTo>
                      <a:lnTo>
                        <a:pt x="425" y="673"/>
                      </a:lnTo>
                      <a:lnTo>
                        <a:pt x="416" y="665"/>
                      </a:lnTo>
                      <a:lnTo>
                        <a:pt x="413" y="663"/>
                      </a:lnTo>
                      <a:lnTo>
                        <a:pt x="412" y="663"/>
                      </a:lnTo>
                      <a:lnTo>
                        <a:pt x="410" y="663"/>
                      </a:lnTo>
                      <a:lnTo>
                        <a:pt x="407" y="663"/>
                      </a:lnTo>
                      <a:lnTo>
                        <a:pt x="405" y="665"/>
                      </a:lnTo>
                      <a:lnTo>
                        <a:pt x="401" y="668"/>
                      </a:lnTo>
                      <a:lnTo>
                        <a:pt x="398" y="666"/>
                      </a:lnTo>
                      <a:lnTo>
                        <a:pt x="393" y="665"/>
                      </a:lnTo>
                      <a:lnTo>
                        <a:pt x="377" y="663"/>
                      </a:lnTo>
                      <a:lnTo>
                        <a:pt x="375" y="663"/>
                      </a:lnTo>
                      <a:lnTo>
                        <a:pt x="366" y="666"/>
                      </a:lnTo>
                      <a:lnTo>
                        <a:pt x="366" y="668"/>
                      </a:lnTo>
                      <a:lnTo>
                        <a:pt x="365" y="669"/>
                      </a:lnTo>
                      <a:lnTo>
                        <a:pt x="357" y="676"/>
                      </a:lnTo>
                      <a:lnTo>
                        <a:pt x="355" y="676"/>
                      </a:lnTo>
                      <a:lnTo>
                        <a:pt x="354" y="674"/>
                      </a:lnTo>
                      <a:lnTo>
                        <a:pt x="349" y="674"/>
                      </a:lnTo>
                      <a:lnTo>
                        <a:pt x="345" y="674"/>
                      </a:lnTo>
                      <a:lnTo>
                        <a:pt x="342" y="674"/>
                      </a:lnTo>
                      <a:lnTo>
                        <a:pt x="343" y="673"/>
                      </a:lnTo>
                      <a:lnTo>
                        <a:pt x="345" y="671"/>
                      </a:lnTo>
                      <a:lnTo>
                        <a:pt x="346" y="669"/>
                      </a:lnTo>
                      <a:lnTo>
                        <a:pt x="346" y="668"/>
                      </a:lnTo>
                      <a:lnTo>
                        <a:pt x="349" y="666"/>
                      </a:lnTo>
                      <a:lnTo>
                        <a:pt x="349" y="665"/>
                      </a:lnTo>
                      <a:lnTo>
                        <a:pt x="352" y="660"/>
                      </a:lnTo>
                      <a:lnTo>
                        <a:pt x="355" y="654"/>
                      </a:lnTo>
                      <a:lnTo>
                        <a:pt x="359" y="651"/>
                      </a:lnTo>
                      <a:lnTo>
                        <a:pt x="359" y="642"/>
                      </a:lnTo>
                      <a:lnTo>
                        <a:pt x="357" y="641"/>
                      </a:lnTo>
                      <a:lnTo>
                        <a:pt x="354" y="639"/>
                      </a:lnTo>
                      <a:lnTo>
                        <a:pt x="354" y="638"/>
                      </a:lnTo>
                      <a:lnTo>
                        <a:pt x="352" y="641"/>
                      </a:lnTo>
                      <a:lnTo>
                        <a:pt x="351" y="642"/>
                      </a:lnTo>
                      <a:lnTo>
                        <a:pt x="348" y="647"/>
                      </a:lnTo>
                      <a:lnTo>
                        <a:pt x="340" y="648"/>
                      </a:lnTo>
                      <a:lnTo>
                        <a:pt x="336" y="650"/>
                      </a:lnTo>
                      <a:lnTo>
                        <a:pt x="334" y="650"/>
                      </a:lnTo>
                      <a:lnTo>
                        <a:pt x="333" y="650"/>
                      </a:lnTo>
                      <a:lnTo>
                        <a:pt x="331" y="648"/>
                      </a:lnTo>
                      <a:lnTo>
                        <a:pt x="333" y="642"/>
                      </a:lnTo>
                      <a:lnTo>
                        <a:pt x="334" y="638"/>
                      </a:lnTo>
                      <a:lnTo>
                        <a:pt x="336" y="636"/>
                      </a:lnTo>
                      <a:lnTo>
                        <a:pt x="334" y="627"/>
                      </a:lnTo>
                      <a:lnTo>
                        <a:pt x="334" y="623"/>
                      </a:lnTo>
                      <a:lnTo>
                        <a:pt x="333" y="620"/>
                      </a:lnTo>
                      <a:lnTo>
                        <a:pt x="328" y="609"/>
                      </a:lnTo>
                      <a:lnTo>
                        <a:pt x="327" y="606"/>
                      </a:lnTo>
                      <a:lnTo>
                        <a:pt x="319" y="597"/>
                      </a:lnTo>
                      <a:lnTo>
                        <a:pt x="316" y="595"/>
                      </a:lnTo>
                      <a:lnTo>
                        <a:pt x="315" y="595"/>
                      </a:lnTo>
                      <a:lnTo>
                        <a:pt x="310" y="592"/>
                      </a:lnTo>
                      <a:lnTo>
                        <a:pt x="309" y="592"/>
                      </a:lnTo>
                      <a:lnTo>
                        <a:pt x="307" y="589"/>
                      </a:lnTo>
                      <a:lnTo>
                        <a:pt x="306" y="588"/>
                      </a:lnTo>
                      <a:lnTo>
                        <a:pt x="302" y="583"/>
                      </a:lnTo>
                      <a:lnTo>
                        <a:pt x="296" y="577"/>
                      </a:lnTo>
                      <a:lnTo>
                        <a:pt x="295" y="576"/>
                      </a:lnTo>
                      <a:lnTo>
                        <a:pt x="287" y="573"/>
                      </a:lnTo>
                      <a:lnTo>
                        <a:pt x="283" y="571"/>
                      </a:lnTo>
                      <a:lnTo>
                        <a:pt x="278" y="570"/>
                      </a:lnTo>
                      <a:lnTo>
                        <a:pt x="259" y="565"/>
                      </a:lnTo>
                      <a:lnTo>
                        <a:pt x="256" y="564"/>
                      </a:lnTo>
                      <a:lnTo>
                        <a:pt x="254" y="562"/>
                      </a:lnTo>
                      <a:lnTo>
                        <a:pt x="246" y="557"/>
                      </a:lnTo>
                      <a:lnTo>
                        <a:pt x="246" y="556"/>
                      </a:lnTo>
                      <a:lnTo>
                        <a:pt x="240" y="542"/>
                      </a:lnTo>
                      <a:lnTo>
                        <a:pt x="234" y="530"/>
                      </a:lnTo>
                      <a:lnTo>
                        <a:pt x="230" y="521"/>
                      </a:lnTo>
                      <a:lnTo>
                        <a:pt x="222" y="509"/>
                      </a:lnTo>
                      <a:lnTo>
                        <a:pt x="221" y="506"/>
                      </a:lnTo>
                      <a:lnTo>
                        <a:pt x="216" y="500"/>
                      </a:lnTo>
                      <a:lnTo>
                        <a:pt x="207" y="483"/>
                      </a:lnTo>
                      <a:lnTo>
                        <a:pt x="206" y="480"/>
                      </a:lnTo>
                      <a:lnTo>
                        <a:pt x="204" y="467"/>
                      </a:lnTo>
                      <a:lnTo>
                        <a:pt x="204" y="464"/>
                      </a:lnTo>
                      <a:lnTo>
                        <a:pt x="207" y="458"/>
                      </a:lnTo>
                      <a:lnTo>
                        <a:pt x="210" y="455"/>
                      </a:lnTo>
                      <a:lnTo>
                        <a:pt x="212" y="451"/>
                      </a:lnTo>
                      <a:lnTo>
                        <a:pt x="218" y="447"/>
                      </a:lnTo>
                      <a:lnTo>
                        <a:pt x="218" y="445"/>
                      </a:lnTo>
                      <a:lnTo>
                        <a:pt x="222" y="447"/>
                      </a:lnTo>
                      <a:lnTo>
                        <a:pt x="224" y="445"/>
                      </a:lnTo>
                      <a:lnTo>
                        <a:pt x="225" y="445"/>
                      </a:lnTo>
                      <a:lnTo>
                        <a:pt x="225" y="444"/>
                      </a:lnTo>
                      <a:lnTo>
                        <a:pt x="228" y="442"/>
                      </a:lnTo>
                      <a:lnTo>
                        <a:pt x="230" y="439"/>
                      </a:lnTo>
                      <a:lnTo>
                        <a:pt x="230" y="438"/>
                      </a:lnTo>
                      <a:lnTo>
                        <a:pt x="231" y="427"/>
                      </a:lnTo>
                      <a:lnTo>
                        <a:pt x="231" y="423"/>
                      </a:lnTo>
                      <a:lnTo>
                        <a:pt x="231" y="420"/>
                      </a:lnTo>
                      <a:lnTo>
                        <a:pt x="231" y="418"/>
                      </a:lnTo>
                      <a:lnTo>
                        <a:pt x="230" y="414"/>
                      </a:lnTo>
                      <a:lnTo>
                        <a:pt x="231" y="412"/>
                      </a:lnTo>
                      <a:lnTo>
                        <a:pt x="233" y="412"/>
                      </a:lnTo>
                      <a:lnTo>
                        <a:pt x="234" y="411"/>
                      </a:lnTo>
                      <a:lnTo>
                        <a:pt x="236" y="409"/>
                      </a:lnTo>
                      <a:lnTo>
                        <a:pt x="236" y="405"/>
                      </a:lnTo>
                      <a:lnTo>
                        <a:pt x="234" y="398"/>
                      </a:lnTo>
                      <a:lnTo>
                        <a:pt x="234" y="394"/>
                      </a:lnTo>
                      <a:lnTo>
                        <a:pt x="234" y="392"/>
                      </a:lnTo>
                      <a:lnTo>
                        <a:pt x="236" y="388"/>
                      </a:lnTo>
                      <a:lnTo>
                        <a:pt x="237" y="388"/>
                      </a:lnTo>
                      <a:lnTo>
                        <a:pt x="239" y="388"/>
                      </a:lnTo>
                      <a:lnTo>
                        <a:pt x="239" y="389"/>
                      </a:lnTo>
                      <a:lnTo>
                        <a:pt x="240" y="391"/>
                      </a:lnTo>
                      <a:lnTo>
                        <a:pt x="239" y="392"/>
                      </a:lnTo>
                      <a:lnTo>
                        <a:pt x="239" y="394"/>
                      </a:lnTo>
                      <a:lnTo>
                        <a:pt x="242" y="397"/>
                      </a:lnTo>
                      <a:lnTo>
                        <a:pt x="245" y="402"/>
                      </a:lnTo>
                      <a:lnTo>
                        <a:pt x="248" y="403"/>
                      </a:lnTo>
                      <a:lnTo>
                        <a:pt x="249" y="402"/>
                      </a:lnTo>
                      <a:lnTo>
                        <a:pt x="251" y="402"/>
                      </a:lnTo>
                      <a:lnTo>
                        <a:pt x="257" y="405"/>
                      </a:lnTo>
                      <a:lnTo>
                        <a:pt x="260" y="405"/>
                      </a:lnTo>
                      <a:lnTo>
                        <a:pt x="263" y="405"/>
                      </a:lnTo>
                      <a:lnTo>
                        <a:pt x="265" y="403"/>
                      </a:lnTo>
                      <a:lnTo>
                        <a:pt x="266" y="400"/>
                      </a:lnTo>
                      <a:lnTo>
                        <a:pt x="268" y="398"/>
                      </a:lnTo>
                      <a:lnTo>
                        <a:pt x="269" y="398"/>
                      </a:lnTo>
                      <a:lnTo>
                        <a:pt x="275" y="400"/>
                      </a:lnTo>
                      <a:lnTo>
                        <a:pt x="280" y="398"/>
                      </a:lnTo>
                      <a:lnTo>
                        <a:pt x="280" y="397"/>
                      </a:lnTo>
                      <a:lnTo>
                        <a:pt x="280" y="395"/>
                      </a:lnTo>
                      <a:lnTo>
                        <a:pt x="280" y="389"/>
                      </a:lnTo>
                      <a:lnTo>
                        <a:pt x="280" y="386"/>
                      </a:lnTo>
                      <a:lnTo>
                        <a:pt x="278" y="385"/>
                      </a:lnTo>
                      <a:lnTo>
                        <a:pt x="277" y="382"/>
                      </a:lnTo>
                      <a:lnTo>
                        <a:pt x="275" y="380"/>
                      </a:lnTo>
                      <a:lnTo>
                        <a:pt x="272" y="380"/>
                      </a:lnTo>
                      <a:lnTo>
                        <a:pt x="271" y="379"/>
                      </a:lnTo>
                      <a:lnTo>
                        <a:pt x="269" y="377"/>
                      </a:lnTo>
                      <a:lnTo>
                        <a:pt x="266" y="371"/>
                      </a:lnTo>
                      <a:lnTo>
                        <a:pt x="265" y="367"/>
                      </a:lnTo>
                      <a:lnTo>
                        <a:pt x="263" y="364"/>
                      </a:lnTo>
                      <a:lnTo>
                        <a:pt x="260" y="355"/>
                      </a:lnTo>
                      <a:lnTo>
                        <a:pt x="257" y="350"/>
                      </a:lnTo>
                      <a:lnTo>
                        <a:pt x="254" y="347"/>
                      </a:lnTo>
                      <a:lnTo>
                        <a:pt x="245" y="335"/>
                      </a:lnTo>
                      <a:lnTo>
                        <a:pt x="243" y="330"/>
                      </a:lnTo>
                      <a:lnTo>
                        <a:pt x="243" y="321"/>
                      </a:lnTo>
                      <a:lnTo>
                        <a:pt x="243" y="317"/>
                      </a:lnTo>
                      <a:lnTo>
                        <a:pt x="243" y="309"/>
                      </a:lnTo>
                      <a:lnTo>
                        <a:pt x="240" y="299"/>
                      </a:lnTo>
                      <a:lnTo>
                        <a:pt x="242" y="299"/>
                      </a:lnTo>
                      <a:lnTo>
                        <a:pt x="240" y="294"/>
                      </a:lnTo>
                      <a:lnTo>
                        <a:pt x="239" y="289"/>
                      </a:lnTo>
                      <a:lnTo>
                        <a:pt x="237" y="288"/>
                      </a:lnTo>
                      <a:lnTo>
                        <a:pt x="236" y="285"/>
                      </a:lnTo>
                      <a:lnTo>
                        <a:pt x="236" y="283"/>
                      </a:lnTo>
                      <a:lnTo>
                        <a:pt x="236" y="280"/>
                      </a:lnTo>
                      <a:lnTo>
                        <a:pt x="237" y="279"/>
                      </a:lnTo>
                      <a:lnTo>
                        <a:pt x="239" y="277"/>
                      </a:lnTo>
                      <a:lnTo>
                        <a:pt x="239" y="276"/>
                      </a:lnTo>
                      <a:lnTo>
                        <a:pt x="240" y="273"/>
                      </a:lnTo>
                      <a:lnTo>
                        <a:pt x="242" y="271"/>
                      </a:lnTo>
                      <a:lnTo>
                        <a:pt x="248" y="270"/>
                      </a:lnTo>
                      <a:lnTo>
                        <a:pt x="257" y="271"/>
                      </a:lnTo>
                      <a:lnTo>
                        <a:pt x="266" y="274"/>
                      </a:lnTo>
                      <a:lnTo>
                        <a:pt x="274" y="277"/>
                      </a:lnTo>
                      <a:lnTo>
                        <a:pt x="289" y="282"/>
                      </a:lnTo>
                      <a:lnTo>
                        <a:pt x="306" y="286"/>
                      </a:lnTo>
                      <a:lnTo>
                        <a:pt x="312" y="286"/>
                      </a:lnTo>
                      <a:lnTo>
                        <a:pt x="321" y="288"/>
                      </a:lnTo>
                      <a:lnTo>
                        <a:pt x="334" y="289"/>
                      </a:lnTo>
                      <a:lnTo>
                        <a:pt x="336" y="289"/>
                      </a:lnTo>
                      <a:lnTo>
                        <a:pt x="346" y="291"/>
                      </a:lnTo>
                      <a:lnTo>
                        <a:pt x="365" y="294"/>
                      </a:lnTo>
                      <a:lnTo>
                        <a:pt x="371" y="296"/>
                      </a:lnTo>
                      <a:lnTo>
                        <a:pt x="386" y="299"/>
                      </a:lnTo>
                      <a:lnTo>
                        <a:pt x="386" y="302"/>
                      </a:lnTo>
                      <a:lnTo>
                        <a:pt x="386" y="303"/>
                      </a:lnTo>
                      <a:lnTo>
                        <a:pt x="387" y="305"/>
                      </a:lnTo>
                      <a:lnTo>
                        <a:pt x="387" y="306"/>
                      </a:lnTo>
                      <a:lnTo>
                        <a:pt x="389" y="308"/>
                      </a:lnTo>
                      <a:lnTo>
                        <a:pt x="389" y="309"/>
                      </a:lnTo>
                      <a:lnTo>
                        <a:pt x="390" y="311"/>
                      </a:lnTo>
                      <a:lnTo>
                        <a:pt x="390" y="312"/>
                      </a:lnTo>
                      <a:lnTo>
                        <a:pt x="390" y="314"/>
                      </a:lnTo>
                      <a:lnTo>
                        <a:pt x="389" y="312"/>
                      </a:lnTo>
                      <a:lnTo>
                        <a:pt x="387" y="312"/>
                      </a:lnTo>
                      <a:lnTo>
                        <a:pt x="387" y="314"/>
                      </a:lnTo>
                      <a:lnTo>
                        <a:pt x="389" y="317"/>
                      </a:lnTo>
                      <a:lnTo>
                        <a:pt x="389" y="318"/>
                      </a:lnTo>
                      <a:lnTo>
                        <a:pt x="387" y="318"/>
                      </a:lnTo>
                      <a:lnTo>
                        <a:pt x="387" y="320"/>
                      </a:lnTo>
                      <a:lnTo>
                        <a:pt x="389" y="321"/>
                      </a:lnTo>
                      <a:lnTo>
                        <a:pt x="390" y="323"/>
                      </a:lnTo>
                      <a:lnTo>
                        <a:pt x="393" y="326"/>
                      </a:lnTo>
                      <a:lnTo>
                        <a:pt x="395" y="327"/>
                      </a:lnTo>
                      <a:lnTo>
                        <a:pt x="396" y="327"/>
                      </a:lnTo>
                      <a:lnTo>
                        <a:pt x="396" y="329"/>
                      </a:lnTo>
                      <a:lnTo>
                        <a:pt x="398" y="330"/>
                      </a:lnTo>
                      <a:lnTo>
                        <a:pt x="399" y="333"/>
                      </a:lnTo>
                      <a:lnTo>
                        <a:pt x="401" y="335"/>
                      </a:lnTo>
                      <a:lnTo>
                        <a:pt x="399" y="336"/>
                      </a:lnTo>
                      <a:lnTo>
                        <a:pt x="401" y="338"/>
                      </a:lnTo>
                      <a:lnTo>
                        <a:pt x="404" y="338"/>
                      </a:lnTo>
                      <a:lnTo>
                        <a:pt x="407" y="338"/>
                      </a:lnTo>
                      <a:lnTo>
                        <a:pt x="408" y="338"/>
                      </a:lnTo>
                      <a:lnTo>
                        <a:pt x="408" y="339"/>
                      </a:lnTo>
                      <a:lnTo>
                        <a:pt x="407" y="339"/>
                      </a:lnTo>
                      <a:lnTo>
                        <a:pt x="408" y="339"/>
                      </a:lnTo>
                      <a:lnTo>
                        <a:pt x="410" y="341"/>
                      </a:lnTo>
                      <a:lnTo>
                        <a:pt x="412" y="341"/>
                      </a:lnTo>
                      <a:lnTo>
                        <a:pt x="416" y="341"/>
                      </a:lnTo>
                      <a:lnTo>
                        <a:pt x="416" y="339"/>
                      </a:lnTo>
                      <a:lnTo>
                        <a:pt x="418" y="338"/>
                      </a:lnTo>
                      <a:lnTo>
                        <a:pt x="416" y="336"/>
                      </a:lnTo>
                      <a:lnTo>
                        <a:pt x="416" y="333"/>
                      </a:lnTo>
                      <a:lnTo>
                        <a:pt x="416" y="330"/>
                      </a:lnTo>
                      <a:lnTo>
                        <a:pt x="416" y="327"/>
                      </a:lnTo>
                      <a:lnTo>
                        <a:pt x="413" y="323"/>
                      </a:lnTo>
                      <a:lnTo>
                        <a:pt x="410" y="321"/>
                      </a:lnTo>
                      <a:lnTo>
                        <a:pt x="410" y="320"/>
                      </a:lnTo>
                      <a:lnTo>
                        <a:pt x="410" y="318"/>
                      </a:lnTo>
                      <a:lnTo>
                        <a:pt x="410" y="317"/>
                      </a:lnTo>
                      <a:lnTo>
                        <a:pt x="412" y="315"/>
                      </a:lnTo>
                      <a:lnTo>
                        <a:pt x="413" y="314"/>
                      </a:lnTo>
                      <a:lnTo>
                        <a:pt x="415" y="314"/>
                      </a:lnTo>
                      <a:lnTo>
                        <a:pt x="416" y="312"/>
                      </a:lnTo>
                      <a:lnTo>
                        <a:pt x="416" y="309"/>
                      </a:lnTo>
                      <a:lnTo>
                        <a:pt x="418" y="308"/>
                      </a:lnTo>
                      <a:lnTo>
                        <a:pt x="419" y="306"/>
                      </a:lnTo>
                      <a:lnTo>
                        <a:pt x="421" y="306"/>
                      </a:lnTo>
                      <a:lnTo>
                        <a:pt x="425" y="308"/>
                      </a:lnTo>
                      <a:lnTo>
                        <a:pt x="434" y="311"/>
                      </a:lnTo>
                      <a:lnTo>
                        <a:pt x="454" y="317"/>
                      </a:lnTo>
                      <a:lnTo>
                        <a:pt x="469" y="321"/>
                      </a:lnTo>
                      <a:lnTo>
                        <a:pt x="472" y="323"/>
                      </a:lnTo>
                      <a:lnTo>
                        <a:pt x="499" y="333"/>
                      </a:lnTo>
                      <a:lnTo>
                        <a:pt x="517" y="344"/>
                      </a:lnTo>
                      <a:lnTo>
                        <a:pt x="519" y="347"/>
                      </a:lnTo>
                      <a:lnTo>
                        <a:pt x="533" y="356"/>
                      </a:lnTo>
                      <a:lnTo>
                        <a:pt x="537" y="361"/>
                      </a:lnTo>
                      <a:lnTo>
                        <a:pt x="537" y="362"/>
                      </a:lnTo>
                      <a:lnTo>
                        <a:pt x="536" y="364"/>
                      </a:lnTo>
                      <a:lnTo>
                        <a:pt x="537" y="368"/>
                      </a:lnTo>
                      <a:lnTo>
                        <a:pt x="539" y="370"/>
                      </a:lnTo>
                      <a:lnTo>
                        <a:pt x="540" y="371"/>
                      </a:lnTo>
                      <a:lnTo>
                        <a:pt x="543" y="376"/>
                      </a:lnTo>
                      <a:lnTo>
                        <a:pt x="540" y="382"/>
                      </a:lnTo>
                      <a:lnTo>
                        <a:pt x="539" y="383"/>
                      </a:lnTo>
                      <a:lnTo>
                        <a:pt x="537" y="385"/>
                      </a:lnTo>
                      <a:lnTo>
                        <a:pt x="533" y="386"/>
                      </a:lnTo>
                      <a:lnTo>
                        <a:pt x="528" y="388"/>
                      </a:lnTo>
                      <a:lnTo>
                        <a:pt x="524" y="388"/>
                      </a:lnTo>
                      <a:lnTo>
                        <a:pt x="522" y="388"/>
                      </a:lnTo>
                      <a:lnTo>
                        <a:pt x="519" y="389"/>
                      </a:lnTo>
                      <a:lnTo>
                        <a:pt x="513" y="397"/>
                      </a:lnTo>
                      <a:lnTo>
                        <a:pt x="511" y="400"/>
                      </a:lnTo>
                      <a:lnTo>
                        <a:pt x="511" y="402"/>
                      </a:lnTo>
                      <a:lnTo>
                        <a:pt x="510" y="405"/>
                      </a:lnTo>
                      <a:lnTo>
                        <a:pt x="508" y="405"/>
                      </a:lnTo>
                      <a:lnTo>
                        <a:pt x="507" y="406"/>
                      </a:lnTo>
                      <a:lnTo>
                        <a:pt x="501" y="406"/>
                      </a:lnTo>
                      <a:lnTo>
                        <a:pt x="496" y="406"/>
                      </a:lnTo>
                      <a:lnTo>
                        <a:pt x="492" y="402"/>
                      </a:lnTo>
                      <a:lnTo>
                        <a:pt x="489" y="402"/>
                      </a:lnTo>
                      <a:lnTo>
                        <a:pt x="486" y="403"/>
                      </a:lnTo>
                      <a:lnTo>
                        <a:pt x="487" y="405"/>
                      </a:lnTo>
                      <a:lnTo>
                        <a:pt x="490" y="408"/>
                      </a:lnTo>
                      <a:lnTo>
                        <a:pt x="495" y="411"/>
                      </a:lnTo>
                      <a:lnTo>
                        <a:pt x="493" y="415"/>
                      </a:lnTo>
                      <a:lnTo>
                        <a:pt x="492" y="420"/>
                      </a:lnTo>
                      <a:lnTo>
                        <a:pt x="490" y="421"/>
                      </a:lnTo>
                      <a:lnTo>
                        <a:pt x="490" y="426"/>
                      </a:lnTo>
                      <a:lnTo>
                        <a:pt x="490" y="429"/>
                      </a:lnTo>
                      <a:lnTo>
                        <a:pt x="489" y="430"/>
                      </a:lnTo>
                      <a:lnTo>
                        <a:pt x="487" y="432"/>
                      </a:lnTo>
                      <a:lnTo>
                        <a:pt x="493" y="439"/>
                      </a:lnTo>
                      <a:lnTo>
                        <a:pt x="499" y="441"/>
                      </a:lnTo>
                      <a:lnTo>
                        <a:pt x="502" y="442"/>
                      </a:lnTo>
                      <a:lnTo>
                        <a:pt x="502" y="441"/>
                      </a:lnTo>
                      <a:lnTo>
                        <a:pt x="510" y="448"/>
                      </a:lnTo>
                      <a:lnTo>
                        <a:pt x="510" y="451"/>
                      </a:lnTo>
                      <a:lnTo>
                        <a:pt x="511" y="453"/>
                      </a:lnTo>
                      <a:lnTo>
                        <a:pt x="514" y="459"/>
                      </a:lnTo>
                      <a:lnTo>
                        <a:pt x="516" y="461"/>
                      </a:lnTo>
                      <a:lnTo>
                        <a:pt x="519" y="462"/>
                      </a:lnTo>
                      <a:lnTo>
                        <a:pt x="522" y="464"/>
                      </a:lnTo>
                      <a:lnTo>
                        <a:pt x="525" y="465"/>
                      </a:lnTo>
                      <a:lnTo>
                        <a:pt x="531" y="470"/>
                      </a:lnTo>
                      <a:lnTo>
                        <a:pt x="536" y="473"/>
                      </a:lnTo>
                      <a:lnTo>
                        <a:pt x="539" y="474"/>
                      </a:lnTo>
                      <a:lnTo>
                        <a:pt x="539" y="482"/>
                      </a:lnTo>
                      <a:lnTo>
                        <a:pt x="537" y="482"/>
                      </a:lnTo>
                      <a:lnTo>
                        <a:pt x="539" y="485"/>
                      </a:lnTo>
                      <a:lnTo>
                        <a:pt x="539" y="486"/>
                      </a:lnTo>
                      <a:lnTo>
                        <a:pt x="543" y="489"/>
                      </a:lnTo>
                      <a:lnTo>
                        <a:pt x="548" y="491"/>
                      </a:lnTo>
                      <a:lnTo>
                        <a:pt x="549" y="494"/>
                      </a:lnTo>
                      <a:lnTo>
                        <a:pt x="548" y="497"/>
                      </a:lnTo>
                      <a:lnTo>
                        <a:pt x="548" y="498"/>
                      </a:lnTo>
                      <a:lnTo>
                        <a:pt x="549" y="498"/>
                      </a:lnTo>
                      <a:lnTo>
                        <a:pt x="551" y="500"/>
                      </a:lnTo>
                      <a:lnTo>
                        <a:pt x="555" y="501"/>
                      </a:lnTo>
                      <a:lnTo>
                        <a:pt x="560" y="503"/>
                      </a:lnTo>
                      <a:lnTo>
                        <a:pt x="566" y="503"/>
                      </a:lnTo>
                      <a:lnTo>
                        <a:pt x="564" y="504"/>
                      </a:lnTo>
                      <a:lnTo>
                        <a:pt x="566" y="506"/>
                      </a:lnTo>
                      <a:lnTo>
                        <a:pt x="569" y="511"/>
                      </a:lnTo>
                      <a:lnTo>
                        <a:pt x="570" y="517"/>
                      </a:lnTo>
                      <a:lnTo>
                        <a:pt x="574" y="523"/>
                      </a:lnTo>
                      <a:lnTo>
                        <a:pt x="577" y="523"/>
                      </a:lnTo>
                      <a:lnTo>
                        <a:pt x="580" y="521"/>
                      </a:lnTo>
                      <a:lnTo>
                        <a:pt x="583" y="520"/>
                      </a:lnTo>
                      <a:lnTo>
                        <a:pt x="590" y="520"/>
                      </a:lnTo>
                      <a:lnTo>
                        <a:pt x="593" y="520"/>
                      </a:lnTo>
                      <a:lnTo>
                        <a:pt x="598" y="518"/>
                      </a:lnTo>
                      <a:lnTo>
                        <a:pt x="599" y="517"/>
                      </a:lnTo>
                      <a:lnTo>
                        <a:pt x="601" y="515"/>
                      </a:lnTo>
                      <a:lnTo>
                        <a:pt x="611" y="511"/>
                      </a:lnTo>
                      <a:lnTo>
                        <a:pt x="617" y="511"/>
                      </a:lnTo>
                      <a:lnTo>
                        <a:pt x="622" y="517"/>
                      </a:lnTo>
                      <a:lnTo>
                        <a:pt x="622" y="518"/>
                      </a:lnTo>
                      <a:lnTo>
                        <a:pt x="622" y="520"/>
                      </a:lnTo>
                      <a:lnTo>
                        <a:pt x="620" y="521"/>
                      </a:lnTo>
                      <a:lnTo>
                        <a:pt x="620" y="523"/>
                      </a:lnTo>
                      <a:lnTo>
                        <a:pt x="620" y="524"/>
                      </a:lnTo>
                      <a:lnTo>
                        <a:pt x="622" y="526"/>
                      </a:lnTo>
                      <a:lnTo>
                        <a:pt x="625" y="530"/>
                      </a:lnTo>
                      <a:lnTo>
                        <a:pt x="628" y="530"/>
                      </a:lnTo>
                      <a:lnTo>
                        <a:pt x="633" y="532"/>
                      </a:lnTo>
                      <a:lnTo>
                        <a:pt x="634" y="533"/>
                      </a:lnTo>
                      <a:lnTo>
                        <a:pt x="634" y="535"/>
                      </a:lnTo>
                      <a:lnTo>
                        <a:pt x="637" y="536"/>
                      </a:lnTo>
                      <a:lnTo>
                        <a:pt x="637" y="535"/>
                      </a:lnTo>
                      <a:lnTo>
                        <a:pt x="639" y="533"/>
                      </a:lnTo>
                      <a:lnTo>
                        <a:pt x="639" y="527"/>
                      </a:lnTo>
                      <a:lnTo>
                        <a:pt x="640" y="524"/>
                      </a:lnTo>
                      <a:lnTo>
                        <a:pt x="642" y="523"/>
                      </a:lnTo>
                      <a:lnTo>
                        <a:pt x="642" y="520"/>
                      </a:lnTo>
                      <a:lnTo>
                        <a:pt x="642" y="518"/>
                      </a:lnTo>
                      <a:lnTo>
                        <a:pt x="640" y="515"/>
                      </a:lnTo>
                      <a:lnTo>
                        <a:pt x="639" y="512"/>
                      </a:lnTo>
                      <a:lnTo>
                        <a:pt x="636" y="503"/>
                      </a:lnTo>
                      <a:lnTo>
                        <a:pt x="630" y="494"/>
                      </a:lnTo>
                      <a:lnTo>
                        <a:pt x="622" y="486"/>
                      </a:lnTo>
                      <a:lnTo>
                        <a:pt x="611" y="485"/>
                      </a:lnTo>
                      <a:lnTo>
                        <a:pt x="605" y="482"/>
                      </a:lnTo>
                      <a:lnTo>
                        <a:pt x="613" y="477"/>
                      </a:lnTo>
                      <a:lnTo>
                        <a:pt x="614" y="476"/>
                      </a:lnTo>
                      <a:lnTo>
                        <a:pt x="619" y="473"/>
                      </a:lnTo>
                      <a:lnTo>
                        <a:pt x="623" y="468"/>
                      </a:lnTo>
                      <a:lnTo>
                        <a:pt x="625" y="465"/>
                      </a:lnTo>
                      <a:lnTo>
                        <a:pt x="627" y="448"/>
                      </a:lnTo>
                      <a:lnTo>
                        <a:pt x="627" y="444"/>
                      </a:lnTo>
                      <a:lnTo>
                        <a:pt x="628" y="441"/>
                      </a:lnTo>
                      <a:lnTo>
                        <a:pt x="630" y="439"/>
                      </a:lnTo>
                      <a:lnTo>
                        <a:pt x="630" y="438"/>
                      </a:lnTo>
                      <a:lnTo>
                        <a:pt x="631" y="435"/>
                      </a:lnTo>
                      <a:lnTo>
                        <a:pt x="631" y="430"/>
                      </a:lnTo>
                      <a:lnTo>
                        <a:pt x="631" y="426"/>
                      </a:lnTo>
                      <a:lnTo>
                        <a:pt x="630" y="423"/>
                      </a:lnTo>
                      <a:lnTo>
                        <a:pt x="628" y="418"/>
                      </a:lnTo>
                      <a:lnTo>
                        <a:pt x="625" y="415"/>
                      </a:lnTo>
                      <a:lnTo>
                        <a:pt x="622" y="411"/>
                      </a:lnTo>
                      <a:lnTo>
                        <a:pt x="623" y="409"/>
                      </a:lnTo>
                      <a:lnTo>
                        <a:pt x="623" y="408"/>
                      </a:lnTo>
                      <a:lnTo>
                        <a:pt x="625" y="406"/>
                      </a:lnTo>
                      <a:lnTo>
                        <a:pt x="627" y="402"/>
                      </a:lnTo>
                      <a:lnTo>
                        <a:pt x="628" y="397"/>
                      </a:lnTo>
                      <a:lnTo>
                        <a:pt x="628" y="395"/>
                      </a:lnTo>
                      <a:lnTo>
                        <a:pt x="628" y="392"/>
                      </a:lnTo>
                      <a:lnTo>
                        <a:pt x="630" y="392"/>
                      </a:lnTo>
                      <a:lnTo>
                        <a:pt x="630" y="391"/>
                      </a:lnTo>
                      <a:lnTo>
                        <a:pt x="631" y="389"/>
                      </a:lnTo>
                      <a:lnTo>
                        <a:pt x="633" y="388"/>
                      </a:lnTo>
                      <a:lnTo>
                        <a:pt x="636" y="388"/>
                      </a:lnTo>
                      <a:lnTo>
                        <a:pt x="637" y="388"/>
                      </a:lnTo>
                      <a:lnTo>
                        <a:pt x="642" y="389"/>
                      </a:lnTo>
                      <a:lnTo>
                        <a:pt x="651" y="394"/>
                      </a:lnTo>
                      <a:lnTo>
                        <a:pt x="652" y="400"/>
                      </a:lnTo>
                      <a:lnTo>
                        <a:pt x="651" y="402"/>
                      </a:lnTo>
                      <a:lnTo>
                        <a:pt x="649" y="408"/>
                      </a:lnTo>
                      <a:lnTo>
                        <a:pt x="646" y="420"/>
                      </a:lnTo>
                      <a:lnTo>
                        <a:pt x="646" y="423"/>
                      </a:lnTo>
                      <a:lnTo>
                        <a:pt x="646" y="424"/>
                      </a:lnTo>
                      <a:lnTo>
                        <a:pt x="648" y="426"/>
                      </a:lnTo>
                      <a:lnTo>
                        <a:pt x="649" y="427"/>
                      </a:lnTo>
                      <a:lnTo>
                        <a:pt x="646" y="430"/>
                      </a:lnTo>
                      <a:lnTo>
                        <a:pt x="643" y="432"/>
                      </a:lnTo>
                      <a:lnTo>
                        <a:pt x="642" y="432"/>
                      </a:lnTo>
                      <a:lnTo>
                        <a:pt x="640" y="432"/>
                      </a:lnTo>
                      <a:lnTo>
                        <a:pt x="639" y="433"/>
                      </a:lnTo>
                      <a:lnTo>
                        <a:pt x="637" y="433"/>
                      </a:lnTo>
                      <a:lnTo>
                        <a:pt x="636" y="435"/>
                      </a:lnTo>
                      <a:lnTo>
                        <a:pt x="633" y="438"/>
                      </a:lnTo>
                      <a:lnTo>
                        <a:pt x="633" y="439"/>
                      </a:lnTo>
                      <a:lnTo>
                        <a:pt x="631" y="441"/>
                      </a:lnTo>
                      <a:lnTo>
                        <a:pt x="631" y="444"/>
                      </a:lnTo>
                      <a:lnTo>
                        <a:pt x="631" y="450"/>
                      </a:lnTo>
                      <a:lnTo>
                        <a:pt x="631" y="451"/>
                      </a:lnTo>
                      <a:lnTo>
                        <a:pt x="630" y="455"/>
                      </a:lnTo>
                      <a:lnTo>
                        <a:pt x="630" y="456"/>
                      </a:lnTo>
                      <a:lnTo>
                        <a:pt x="628" y="458"/>
                      </a:lnTo>
                      <a:lnTo>
                        <a:pt x="628" y="462"/>
                      </a:lnTo>
                      <a:lnTo>
                        <a:pt x="630" y="471"/>
                      </a:lnTo>
                      <a:lnTo>
                        <a:pt x="631" y="483"/>
                      </a:lnTo>
                      <a:lnTo>
                        <a:pt x="633" y="486"/>
                      </a:lnTo>
                      <a:lnTo>
                        <a:pt x="636" y="488"/>
                      </a:lnTo>
                      <a:lnTo>
                        <a:pt x="640" y="491"/>
                      </a:lnTo>
                      <a:lnTo>
                        <a:pt x="648" y="492"/>
                      </a:lnTo>
                      <a:lnTo>
                        <a:pt x="652" y="491"/>
                      </a:lnTo>
                      <a:lnTo>
                        <a:pt x="654" y="489"/>
                      </a:lnTo>
                      <a:lnTo>
                        <a:pt x="649" y="485"/>
                      </a:lnTo>
                      <a:lnTo>
                        <a:pt x="646" y="482"/>
                      </a:lnTo>
                      <a:lnTo>
                        <a:pt x="646" y="480"/>
                      </a:lnTo>
                      <a:lnTo>
                        <a:pt x="646" y="479"/>
                      </a:lnTo>
                      <a:lnTo>
                        <a:pt x="648" y="479"/>
                      </a:lnTo>
                      <a:lnTo>
                        <a:pt x="649" y="476"/>
                      </a:lnTo>
                      <a:lnTo>
                        <a:pt x="649" y="471"/>
                      </a:lnTo>
                      <a:lnTo>
                        <a:pt x="648" y="467"/>
                      </a:lnTo>
                      <a:lnTo>
                        <a:pt x="646" y="462"/>
                      </a:lnTo>
                      <a:lnTo>
                        <a:pt x="646" y="459"/>
                      </a:lnTo>
                      <a:lnTo>
                        <a:pt x="648" y="442"/>
                      </a:lnTo>
                      <a:lnTo>
                        <a:pt x="648" y="441"/>
                      </a:lnTo>
                      <a:lnTo>
                        <a:pt x="658" y="432"/>
                      </a:lnTo>
                      <a:lnTo>
                        <a:pt x="660" y="430"/>
                      </a:lnTo>
                      <a:lnTo>
                        <a:pt x="661" y="430"/>
                      </a:lnTo>
                      <a:lnTo>
                        <a:pt x="664" y="430"/>
                      </a:lnTo>
                      <a:lnTo>
                        <a:pt x="667" y="429"/>
                      </a:lnTo>
                      <a:lnTo>
                        <a:pt x="669" y="427"/>
                      </a:lnTo>
                      <a:lnTo>
                        <a:pt x="678" y="424"/>
                      </a:lnTo>
                      <a:lnTo>
                        <a:pt x="683" y="421"/>
                      </a:lnTo>
                      <a:lnTo>
                        <a:pt x="684" y="421"/>
                      </a:lnTo>
                      <a:lnTo>
                        <a:pt x="684" y="420"/>
                      </a:lnTo>
                      <a:lnTo>
                        <a:pt x="686" y="420"/>
                      </a:lnTo>
                      <a:lnTo>
                        <a:pt x="687" y="429"/>
                      </a:lnTo>
                      <a:lnTo>
                        <a:pt x="690" y="432"/>
                      </a:lnTo>
                      <a:lnTo>
                        <a:pt x="692" y="430"/>
                      </a:lnTo>
                      <a:lnTo>
                        <a:pt x="693" y="429"/>
                      </a:lnTo>
                      <a:lnTo>
                        <a:pt x="695" y="426"/>
                      </a:lnTo>
                      <a:lnTo>
                        <a:pt x="695" y="424"/>
                      </a:lnTo>
                      <a:lnTo>
                        <a:pt x="692" y="417"/>
                      </a:lnTo>
                      <a:lnTo>
                        <a:pt x="689" y="414"/>
                      </a:lnTo>
                      <a:lnTo>
                        <a:pt x="687" y="414"/>
                      </a:lnTo>
                      <a:lnTo>
                        <a:pt x="689" y="409"/>
                      </a:lnTo>
                      <a:lnTo>
                        <a:pt x="689" y="405"/>
                      </a:lnTo>
                      <a:lnTo>
                        <a:pt x="687" y="403"/>
                      </a:lnTo>
                      <a:lnTo>
                        <a:pt x="687" y="402"/>
                      </a:lnTo>
                      <a:lnTo>
                        <a:pt x="684" y="400"/>
                      </a:lnTo>
                      <a:lnTo>
                        <a:pt x="672" y="394"/>
                      </a:lnTo>
                      <a:lnTo>
                        <a:pt x="664" y="392"/>
                      </a:lnTo>
                      <a:lnTo>
                        <a:pt x="663" y="391"/>
                      </a:lnTo>
                      <a:lnTo>
                        <a:pt x="663" y="392"/>
                      </a:lnTo>
                      <a:lnTo>
                        <a:pt x="657" y="386"/>
                      </a:lnTo>
                      <a:lnTo>
                        <a:pt x="655" y="386"/>
                      </a:lnTo>
                      <a:lnTo>
                        <a:pt x="654" y="385"/>
                      </a:lnTo>
                      <a:lnTo>
                        <a:pt x="652" y="385"/>
                      </a:lnTo>
                      <a:lnTo>
                        <a:pt x="652" y="383"/>
                      </a:lnTo>
                      <a:lnTo>
                        <a:pt x="652" y="382"/>
                      </a:lnTo>
                      <a:lnTo>
                        <a:pt x="654" y="382"/>
                      </a:lnTo>
                      <a:lnTo>
                        <a:pt x="655" y="379"/>
                      </a:lnTo>
                      <a:lnTo>
                        <a:pt x="657" y="377"/>
                      </a:lnTo>
                      <a:lnTo>
                        <a:pt x="657" y="376"/>
                      </a:lnTo>
                      <a:lnTo>
                        <a:pt x="655" y="376"/>
                      </a:lnTo>
                      <a:lnTo>
                        <a:pt x="654" y="376"/>
                      </a:lnTo>
                      <a:lnTo>
                        <a:pt x="652" y="377"/>
                      </a:lnTo>
                      <a:lnTo>
                        <a:pt x="648" y="374"/>
                      </a:lnTo>
                      <a:lnTo>
                        <a:pt x="646" y="373"/>
                      </a:lnTo>
                      <a:lnTo>
                        <a:pt x="646" y="371"/>
                      </a:lnTo>
                      <a:lnTo>
                        <a:pt x="646" y="370"/>
                      </a:lnTo>
                      <a:lnTo>
                        <a:pt x="648" y="370"/>
                      </a:lnTo>
                      <a:lnTo>
                        <a:pt x="648" y="367"/>
                      </a:lnTo>
                      <a:lnTo>
                        <a:pt x="648" y="365"/>
                      </a:lnTo>
                      <a:lnTo>
                        <a:pt x="643" y="362"/>
                      </a:lnTo>
                      <a:lnTo>
                        <a:pt x="640" y="361"/>
                      </a:lnTo>
                      <a:lnTo>
                        <a:pt x="639" y="361"/>
                      </a:lnTo>
                      <a:lnTo>
                        <a:pt x="637" y="362"/>
                      </a:lnTo>
                      <a:lnTo>
                        <a:pt x="636" y="362"/>
                      </a:lnTo>
                      <a:lnTo>
                        <a:pt x="634" y="362"/>
                      </a:lnTo>
                      <a:lnTo>
                        <a:pt x="628" y="349"/>
                      </a:lnTo>
                      <a:lnTo>
                        <a:pt x="622" y="338"/>
                      </a:lnTo>
                      <a:lnTo>
                        <a:pt x="619" y="332"/>
                      </a:lnTo>
                      <a:lnTo>
                        <a:pt x="617" y="329"/>
                      </a:lnTo>
                      <a:lnTo>
                        <a:pt x="616" y="326"/>
                      </a:lnTo>
                      <a:lnTo>
                        <a:pt x="613" y="321"/>
                      </a:lnTo>
                      <a:lnTo>
                        <a:pt x="611" y="318"/>
                      </a:lnTo>
                      <a:lnTo>
                        <a:pt x="610" y="314"/>
                      </a:lnTo>
                      <a:lnTo>
                        <a:pt x="610" y="312"/>
                      </a:lnTo>
                      <a:lnTo>
                        <a:pt x="610" y="311"/>
                      </a:lnTo>
                      <a:lnTo>
                        <a:pt x="610" y="309"/>
                      </a:lnTo>
                      <a:lnTo>
                        <a:pt x="613" y="306"/>
                      </a:lnTo>
                      <a:lnTo>
                        <a:pt x="616" y="305"/>
                      </a:lnTo>
                      <a:lnTo>
                        <a:pt x="619" y="302"/>
                      </a:lnTo>
                      <a:lnTo>
                        <a:pt x="623" y="296"/>
                      </a:lnTo>
                      <a:lnTo>
                        <a:pt x="631" y="282"/>
                      </a:lnTo>
                      <a:lnTo>
                        <a:pt x="634" y="276"/>
                      </a:lnTo>
                      <a:lnTo>
                        <a:pt x="636" y="271"/>
                      </a:lnTo>
                      <a:lnTo>
                        <a:pt x="643" y="252"/>
                      </a:lnTo>
                      <a:lnTo>
                        <a:pt x="646" y="243"/>
                      </a:lnTo>
                      <a:lnTo>
                        <a:pt x="646" y="240"/>
                      </a:lnTo>
                      <a:lnTo>
                        <a:pt x="648" y="236"/>
                      </a:lnTo>
                      <a:lnTo>
                        <a:pt x="646" y="230"/>
                      </a:lnTo>
                      <a:lnTo>
                        <a:pt x="643" y="206"/>
                      </a:lnTo>
                      <a:lnTo>
                        <a:pt x="643" y="185"/>
                      </a:lnTo>
                      <a:lnTo>
                        <a:pt x="643" y="174"/>
                      </a:lnTo>
                      <a:lnTo>
                        <a:pt x="643" y="161"/>
                      </a:lnTo>
                      <a:lnTo>
                        <a:pt x="642" y="156"/>
                      </a:lnTo>
                      <a:lnTo>
                        <a:pt x="642" y="150"/>
                      </a:lnTo>
                      <a:lnTo>
                        <a:pt x="643" y="146"/>
                      </a:lnTo>
                      <a:lnTo>
                        <a:pt x="643" y="144"/>
                      </a:lnTo>
                      <a:lnTo>
                        <a:pt x="642" y="135"/>
                      </a:lnTo>
                      <a:lnTo>
                        <a:pt x="640" y="131"/>
                      </a:lnTo>
                      <a:lnTo>
                        <a:pt x="640" y="126"/>
                      </a:lnTo>
                      <a:lnTo>
                        <a:pt x="634" y="117"/>
                      </a:lnTo>
                      <a:lnTo>
                        <a:pt x="631" y="112"/>
                      </a:lnTo>
                      <a:lnTo>
                        <a:pt x="630" y="111"/>
                      </a:lnTo>
                      <a:lnTo>
                        <a:pt x="628" y="106"/>
                      </a:lnTo>
                      <a:lnTo>
                        <a:pt x="627" y="99"/>
                      </a:lnTo>
                      <a:lnTo>
                        <a:pt x="627" y="97"/>
                      </a:lnTo>
                      <a:lnTo>
                        <a:pt x="628" y="94"/>
                      </a:lnTo>
                      <a:lnTo>
                        <a:pt x="630" y="71"/>
                      </a:lnTo>
                      <a:lnTo>
                        <a:pt x="630" y="67"/>
                      </a:lnTo>
                      <a:lnTo>
                        <a:pt x="630" y="62"/>
                      </a:lnTo>
                      <a:lnTo>
                        <a:pt x="627" y="55"/>
                      </a:lnTo>
                      <a:lnTo>
                        <a:pt x="625" y="49"/>
                      </a:lnTo>
                      <a:lnTo>
                        <a:pt x="623" y="41"/>
                      </a:lnTo>
                      <a:lnTo>
                        <a:pt x="619" y="37"/>
                      </a:lnTo>
                      <a:lnTo>
                        <a:pt x="616" y="35"/>
                      </a:lnTo>
                      <a:lnTo>
                        <a:pt x="614" y="35"/>
                      </a:lnTo>
                      <a:lnTo>
                        <a:pt x="616" y="35"/>
                      </a:lnTo>
                      <a:lnTo>
                        <a:pt x="617" y="35"/>
                      </a:lnTo>
                      <a:lnTo>
                        <a:pt x="625" y="37"/>
                      </a:lnTo>
                      <a:lnTo>
                        <a:pt x="645" y="46"/>
                      </a:lnTo>
                      <a:lnTo>
                        <a:pt x="646" y="46"/>
                      </a:lnTo>
                      <a:lnTo>
                        <a:pt x="648" y="46"/>
                      </a:lnTo>
                      <a:lnTo>
                        <a:pt x="649" y="46"/>
                      </a:lnTo>
                      <a:lnTo>
                        <a:pt x="652" y="44"/>
                      </a:lnTo>
                      <a:lnTo>
                        <a:pt x="654" y="44"/>
                      </a:lnTo>
                      <a:lnTo>
                        <a:pt x="660" y="40"/>
                      </a:lnTo>
                      <a:lnTo>
                        <a:pt x="666" y="37"/>
                      </a:lnTo>
                      <a:lnTo>
                        <a:pt x="667" y="37"/>
                      </a:lnTo>
                      <a:lnTo>
                        <a:pt x="670" y="35"/>
                      </a:lnTo>
                      <a:lnTo>
                        <a:pt x="670" y="34"/>
                      </a:lnTo>
                      <a:lnTo>
                        <a:pt x="673" y="31"/>
                      </a:lnTo>
                      <a:lnTo>
                        <a:pt x="681" y="26"/>
                      </a:lnTo>
                      <a:lnTo>
                        <a:pt x="683" y="25"/>
                      </a:lnTo>
                      <a:lnTo>
                        <a:pt x="684" y="23"/>
                      </a:lnTo>
                      <a:lnTo>
                        <a:pt x="696" y="14"/>
                      </a:lnTo>
                      <a:lnTo>
                        <a:pt x="696" y="12"/>
                      </a:lnTo>
                      <a:lnTo>
                        <a:pt x="698" y="11"/>
                      </a:lnTo>
                      <a:lnTo>
                        <a:pt x="699" y="8"/>
                      </a:lnTo>
                      <a:lnTo>
                        <a:pt x="704" y="3"/>
                      </a:lnTo>
                      <a:lnTo>
                        <a:pt x="705" y="0"/>
                      </a:lnTo>
                      <a:lnTo>
                        <a:pt x="707" y="0"/>
                      </a:lnTo>
                      <a:lnTo>
                        <a:pt x="722" y="20"/>
                      </a:lnTo>
                      <a:lnTo>
                        <a:pt x="726" y="28"/>
                      </a:lnTo>
                      <a:lnTo>
                        <a:pt x="729" y="32"/>
                      </a:lnTo>
                      <a:lnTo>
                        <a:pt x="733" y="34"/>
                      </a:lnTo>
                      <a:lnTo>
                        <a:pt x="742" y="41"/>
                      </a:lnTo>
                      <a:lnTo>
                        <a:pt x="758" y="53"/>
                      </a:lnTo>
                      <a:lnTo>
                        <a:pt x="763" y="56"/>
                      </a:lnTo>
                      <a:lnTo>
                        <a:pt x="767" y="59"/>
                      </a:lnTo>
                      <a:lnTo>
                        <a:pt x="775" y="64"/>
                      </a:lnTo>
                      <a:lnTo>
                        <a:pt x="781" y="68"/>
                      </a:lnTo>
                      <a:lnTo>
                        <a:pt x="793" y="76"/>
                      </a:lnTo>
                      <a:lnTo>
                        <a:pt x="795" y="79"/>
                      </a:lnTo>
                      <a:lnTo>
                        <a:pt x="801" y="81"/>
                      </a:lnTo>
                      <a:lnTo>
                        <a:pt x="802" y="81"/>
                      </a:lnTo>
                      <a:lnTo>
                        <a:pt x="807" y="82"/>
                      </a:lnTo>
                      <a:lnTo>
                        <a:pt x="813" y="84"/>
                      </a:lnTo>
                      <a:lnTo>
                        <a:pt x="819" y="84"/>
                      </a:lnTo>
                      <a:lnTo>
                        <a:pt x="823" y="84"/>
                      </a:lnTo>
                      <a:lnTo>
                        <a:pt x="825" y="84"/>
                      </a:lnTo>
                      <a:lnTo>
                        <a:pt x="832" y="85"/>
                      </a:lnTo>
                      <a:lnTo>
                        <a:pt x="839" y="85"/>
                      </a:lnTo>
                      <a:lnTo>
                        <a:pt x="846" y="84"/>
                      </a:lnTo>
                      <a:lnTo>
                        <a:pt x="849" y="84"/>
                      </a:lnTo>
                      <a:lnTo>
                        <a:pt x="860" y="81"/>
                      </a:lnTo>
                      <a:lnTo>
                        <a:pt x="875" y="78"/>
                      </a:lnTo>
                      <a:lnTo>
                        <a:pt x="879" y="79"/>
                      </a:lnTo>
                      <a:lnTo>
                        <a:pt x="892" y="74"/>
                      </a:lnTo>
                      <a:lnTo>
                        <a:pt x="895" y="73"/>
                      </a:lnTo>
                      <a:lnTo>
                        <a:pt x="898" y="71"/>
                      </a:lnTo>
                      <a:lnTo>
                        <a:pt x="898" y="70"/>
                      </a:lnTo>
                      <a:lnTo>
                        <a:pt x="899" y="68"/>
                      </a:lnTo>
                      <a:lnTo>
                        <a:pt x="907" y="64"/>
                      </a:lnTo>
                      <a:lnTo>
                        <a:pt x="910" y="62"/>
                      </a:lnTo>
                      <a:lnTo>
                        <a:pt x="911" y="62"/>
                      </a:lnTo>
                      <a:lnTo>
                        <a:pt x="914" y="61"/>
                      </a:lnTo>
                      <a:lnTo>
                        <a:pt x="917" y="58"/>
                      </a:lnTo>
                      <a:lnTo>
                        <a:pt x="919" y="56"/>
                      </a:lnTo>
                      <a:lnTo>
                        <a:pt x="919" y="55"/>
                      </a:lnTo>
                      <a:lnTo>
                        <a:pt x="919" y="52"/>
                      </a:lnTo>
                      <a:lnTo>
                        <a:pt x="919" y="47"/>
                      </a:lnTo>
                      <a:lnTo>
                        <a:pt x="920" y="47"/>
                      </a:lnTo>
                      <a:lnTo>
                        <a:pt x="920" y="46"/>
                      </a:lnTo>
                      <a:lnTo>
                        <a:pt x="925" y="49"/>
                      </a:lnTo>
                      <a:lnTo>
                        <a:pt x="940" y="43"/>
                      </a:lnTo>
                      <a:lnTo>
                        <a:pt x="940" y="41"/>
                      </a:lnTo>
                      <a:lnTo>
                        <a:pt x="941" y="38"/>
                      </a:lnTo>
                      <a:lnTo>
                        <a:pt x="940" y="35"/>
                      </a:lnTo>
                      <a:lnTo>
                        <a:pt x="940" y="34"/>
                      </a:lnTo>
                      <a:lnTo>
                        <a:pt x="938" y="34"/>
                      </a:lnTo>
                      <a:lnTo>
                        <a:pt x="943" y="31"/>
                      </a:lnTo>
                      <a:lnTo>
                        <a:pt x="949" y="31"/>
                      </a:lnTo>
                      <a:lnTo>
                        <a:pt x="952" y="31"/>
                      </a:lnTo>
                      <a:lnTo>
                        <a:pt x="955" y="31"/>
                      </a:lnTo>
                      <a:lnTo>
                        <a:pt x="957" y="32"/>
                      </a:lnTo>
                      <a:lnTo>
                        <a:pt x="964" y="29"/>
                      </a:lnTo>
                      <a:lnTo>
                        <a:pt x="970" y="29"/>
                      </a:lnTo>
                      <a:lnTo>
                        <a:pt x="978" y="28"/>
                      </a:lnTo>
                      <a:lnTo>
                        <a:pt x="979" y="28"/>
                      </a:lnTo>
                      <a:lnTo>
                        <a:pt x="979" y="29"/>
                      </a:lnTo>
                      <a:lnTo>
                        <a:pt x="991" y="26"/>
                      </a:lnTo>
                      <a:lnTo>
                        <a:pt x="993" y="26"/>
                      </a:lnTo>
                      <a:lnTo>
                        <a:pt x="994" y="23"/>
                      </a:lnTo>
                      <a:lnTo>
                        <a:pt x="996" y="21"/>
                      </a:lnTo>
                      <a:lnTo>
                        <a:pt x="999" y="18"/>
                      </a:lnTo>
                      <a:lnTo>
                        <a:pt x="1001" y="18"/>
                      </a:lnTo>
                      <a:lnTo>
                        <a:pt x="1002" y="21"/>
                      </a:lnTo>
                      <a:lnTo>
                        <a:pt x="1007" y="21"/>
                      </a:lnTo>
                      <a:lnTo>
                        <a:pt x="1007" y="20"/>
                      </a:lnTo>
                      <a:lnTo>
                        <a:pt x="1008" y="18"/>
                      </a:lnTo>
                      <a:lnTo>
                        <a:pt x="1014" y="17"/>
                      </a:lnTo>
                      <a:lnTo>
                        <a:pt x="1026" y="15"/>
                      </a:lnTo>
                      <a:lnTo>
                        <a:pt x="1031" y="15"/>
                      </a:lnTo>
                      <a:lnTo>
                        <a:pt x="1038" y="14"/>
                      </a:lnTo>
                      <a:lnTo>
                        <a:pt x="1043" y="12"/>
                      </a:lnTo>
                      <a:lnTo>
                        <a:pt x="1047" y="11"/>
                      </a:lnTo>
                      <a:lnTo>
                        <a:pt x="1051" y="9"/>
                      </a:lnTo>
                      <a:lnTo>
                        <a:pt x="1055" y="9"/>
                      </a:lnTo>
                      <a:lnTo>
                        <a:pt x="1057" y="9"/>
                      </a:lnTo>
                      <a:lnTo>
                        <a:pt x="1057" y="11"/>
                      </a:lnTo>
                      <a:lnTo>
                        <a:pt x="1055" y="11"/>
                      </a:lnTo>
                      <a:lnTo>
                        <a:pt x="1055" y="12"/>
                      </a:lnTo>
                      <a:lnTo>
                        <a:pt x="1054" y="14"/>
                      </a:lnTo>
                      <a:lnTo>
                        <a:pt x="1052" y="15"/>
                      </a:lnTo>
                      <a:lnTo>
                        <a:pt x="1052" y="18"/>
                      </a:lnTo>
                      <a:lnTo>
                        <a:pt x="1052" y="20"/>
                      </a:lnTo>
                      <a:lnTo>
                        <a:pt x="1054" y="18"/>
                      </a:lnTo>
                      <a:lnTo>
                        <a:pt x="1055" y="18"/>
                      </a:lnTo>
                      <a:lnTo>
                        <a:pt x="1058" y="21"/>
                      </a:lnTo>
                      <a:lnTo>
                        <a:pt x="1057" y="23"/>
                      </a:lnTo>
                      <a:lnTo>
                        <a:pt x="1057" y="25"/>
                      </a:lnTo>
                      <a:lnTo>
                        <a:pt x="1057" y="28"/>
                      </a:lnTo>
                      <a:lnTo>
                        <a:pt x="1061" y="32"/>
                      </a:lnTo>
                      <a:lnTo>
                        <a:pt x="1067" y="37"/>
                      </a:lnTo>
                      <a:lnTo>
                        <a:pt x="1072" y="38"/>
                      </a:lnTo>
                      <a:lnTo>
                        <a:pt x="1075" y="40"/>
                      </a:lnTo>
                      <a:lnTo>
                        <a:pt x="1088" y="40"/>
                      </a:lnTo>
                      <a:lnTo>
                        <a:pt x="1093" y="40"/>
                      </a:lnTo>
                      <a:lnTo>
                        <a:pt x="1093" y="43"/>
                      </a:lnTo>
                      <a:lnTo>
                        <a:pt x="1102" y="44"/>
                      </a:lnTo>
                      <a:lnTo>
                        <a:pt x="1110" y="46"/>
                      </a:lnTo>
                      <a:lnTo>
                        <a:pt x="1126" y="44"/>
                      </a:lnTo>
                      <a:lnTo>
                        <a:pt x="1129" y="44"/>
                      </a:lnTo>
                      <a:lnTo>
                        <a:pt x="1131" y="43"/>
                      </a:lnTo>
                      <a:lnTo>
                        <a:pt x="1153" y="41"/>
                      </a:lnTo>
                      <a:lnTo>
                        <a:pt x="1169" y="38"/>
                      </a:lnTo>
                      <a:lnTo>
                        <a:pt x="1181" y="37"/>
                      </a:lnTo>
                      <a:lnTo>
                        <a:pt x="1190" y="35"/>
                      </a:lnTo>
                      <a:lnTo>
                        <a:pt x="1203" y="34"/>
                      </a:lnTo>
                      <a:lnTo>
                        <a:pt x="1208" y="34"/>
                      </a:lnTo>
                      <a:lnTo>
                        <a:pt x="1211" y="35"/>
                      </a:lnTo>
                      <a:lnTo>
                        <a:pt x="1231" y="40"/>
                      </a:lnTo>
                      <a:lnTo>
                        <a:pt x="1232" y="41"/>
                      </a:lnTo>
                      <a:lnTo>
                        <a:pt x="1234" y="41"/>
                      </a:lnTo>
                      <a:lnTo>
                        <a:pt x="1231" y="44"/>
                      </a:lnTo>
                      <a:lnTo>
                        <a:pt x="1229" y="49"/>
                      </a:lnTo>
                      <a:lnTo>
                        <a:pt x="1226" y="49"/>
                      </a:lnTo>
                      <a:lnTo>
                        <a:pt x="1220" y="44"/>
                      </a:lnTo>
                      <a:lnTo>
                        <a:pt x="1219" y="44"/>
                      </a:lnTo>
                      <a:lnTo>
                        <a:pt x="1217" y="44"/>
                      </a:lnTo>
                      <a:lnTo>
                        <a:pt x="1216" y="46"/>
                      </a:lnTo>
                      <a:lnTo>
                        <a:pt x="1214" y="50"/>
                      </a:lnTo>
                      <a:lnTo>
                        <a:pt x="1216" y="52"/>
                      </a:lnTo>
                      <a:lnTo>
                        <a:pt x="1220" y="56"/>
                      </a:lnTo>
                      <a:lnTo>
                        <a:pt x="1228" y="61"/>
                      </a:lnTo>
                      <a:lnTo>
                        <a:pt x="1229" y="62"/>
                      </a:lnTo>
                      <a:lnTo>
                        <a:pt x="1231" y="62"/>
                      </a:lnTo>
                      <a:lnTo>
                        <a:pt x="1231" y="59"/>
                      </a:lnTo>
                      <a:lnTo>
                        <a:pt x="1232" y="58"/>
                      </a:lnTo>
                      <a:lnTo>
                        <a:pt x="1244" y="71"/>
                      </a:lnTo>
                      <a:lnTo>
                        <a:pt x="1246" y="73"/>
                      </a:lnTo>
                      <a:lnTo>
                        <a:pt x="1256" y="79"/>
                      </a:lnTo>
                      <a:lnTo>
                        <a:pt x="1258" y="78"/>
                      </a:lnTo>
                      <a:lnTo>
                        <a:pt x="1259" y="76"/>
                      </a:lnTo>
                      <a:lnTo>
                        <a:pt x="1266" y="82"/>
                      </a:lnTo>
                      <a:lnTo>
                        <a:pt x="1269" y="85"/>
                      </a:lnTo>
                      <a:lnTo>
                        <a:pt x="1276" y="88"/>
                      </a:lnTo>
                      <a:lnTo>
                        <a:pt x="1284" y="91"/>
                      </a:lnTo>
                      <a:lnTo>
                        <a:pt x="1287" y="91"/>
                      </a:lnTo>
                      <a:lnTo>
                        <a:pt x="1291" y="93"/>
                      </a:lnTo>
                      <a:lnTo>
                        <a:pt x="1296" y="93"/>
                      </a:lnTo>
                      <a:lnTo>
                        <a:pt x="1311" y="93"/>
                      </a:lnTo>
                      <a:lnTo>
                        <a:pt x="1317" y="91"/>
                      </a:lnTo>
                      <a:lnTo>
                        <a:pt x="1320" y="91"/>
                      </a:lnTo>
                      <a:lnTo>
                        <a:pt x="1334" y="88"/>
                      </a:lnTo>
                      <a:lnTo>
                        <a:pt x="1347" y="84"/>
                      </a:lnTo>
                      <a:lnTo>
                        <a:pt x="1352" y="81"/>
                      </a:lnTo>
                      <a:lnTo>
                        <a:pt x="1362" y="78"/>
                      </a:lnTo>
                      <a:lnTo>
                        <a:pt x="1378" y="73"/>
                      </a:lnTo>
                      <a:lnTo>
                        <a:pt x="1381" y="73"/>
                      </a:lnTo>
                      <a:lnTo>
                        <a:pt x="1390" y="71"/>
                      </a:lnTo>
                      <a:lnTo>
                        <a:pt x="1393" y="73"/>
                      </a:lnTo>
                      <a:lnTo>
                        <a:pt x="1396" y="73"/>
                      </a:lnTo>
                      <a:lnTo>
                        <a:pt x="1393" y="76"/>
                      </a:lnTo>
                      <a:lnTo>
                        <a:pt x="1391" y="78"/>
                      </a:lnTo>
                      <a:lnTo>
                        <a:pt x="1391" y="79"/>
                      </a:lnTo>
                      <a:lnTo>
                        <a:pt x="1391" y="82"/>
                      </a:lnTo>
                      <a:lnTo>
                        <a:pt x="1393" y="90"/>
                      </a:lnTo>
                      <a:lnTo>
                        <a:pt x="1394" y="9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6" name="Freeform 695"/>
                <p:cNvSpPr>
                  <a:spLocks/>
                </p:cNvSpPr>
                <p:nvPr/>
              </p:nvSpPr>
              <p:spPr bwMode="auto">
                <a:xfrm>
                  <a:off x="2206625" y="2208213"/>
                  <a:ext cx="19050" cy="134938"/>
                </a:xfrm>
                <a:custGeom>
                  <a:avLst/>
                  <a:gdLst>
                    <a:gd name="T0" fmla="*/ 6 w 12"/>
                    <a:gd name="T1" fmla="*/ 5 h 85"/>
                    <a:gd name="T2" fmla="*/ 6 w 12"/>
                    <a:gd name="T3" fmla="*/ 9 h 85"/>
                    <a:gd name="T4" fmla="*/ 9 w 12"/>
                    <a:gd name="T5" fmla="*/ 13 h 85"/>
                    <a:gd name="T6" fmla="*/ 11 w 12"/>
                    <a:gd name="T7" fmla="*/ 14 h 85"/>
                    <a:gd name="T8" fmla="*/ 12 w 12"/>
                    <a:gd name="T9" fmla="*/ 20 h 85"/>
                    <a:gd name="T10" fmla="*/ 12 w 12"/>
                    <a:gd name="T11" fmla="*/ 23 h 85"/>
                    <a:gd name="T12" fmla="*/ 12 w 12"/>
                    <a:gd name="T13" fmla="*/ 25 h 85"/>
                    <a:gd name="T14" fmla="*/ 11 w 12"/>
                    <a:gd name="T15" fmla="*/ 26 h 85"/>
                    <a:gd name="T16" fmla="*/ 11 w 12"/>
                    <a:gd name="T17" fmla="*/ 35 h 85"/>
                    <a:gd name="T18" fmla="*/ 8 w 12"/>
                    <a:gd name="T19" fmla="*/ 46 h 85"/>
                    <a:gd name="T20" fmla="*/ 8 w 12"/>
                    <a:gd name="T21" fmla="*/ 49 h 85"/>
                    <a:gd name="T22" fmla="*/ 8 w 12"/>
                    <a:gd name="T23" fmla="*/ 53 h 85"/>
                    <a:gd name="T24" fmla="*/ 8 w 12"/>
                    <a:gd name="T25" fmla="*/ 55 h 85"/>
                    <a:gd name="T26" fmla="*/ 9 w 12"/>
                    <a:gd name="T27" fmla="*/ 55 h 85"/>
                    <a:gd name="T28" fmla="*/ 9 w 12"/>
                    <a:gd name="T29" fmla="*/ 56 h 85"/>
                    <a:gd name="T30" fmla="*/ 8 w 12"/>
                    <a:gd name="T31" fmla="*/ 61 h 85"/>
                    <a:gd name="T32" fmla="*/ 6 w 12"/>
                    <a:gd name="T33" fmla="*/ 62 h 85"/>
                    <a:gd name="T34" fmla="*/ 5 w 12"/>
                    <a:gd name="T35" fmla="*/ 64 h 85"/>
                    <a:gd name="T36" fmla="*/ 6 w 12"/>
                    <a:gd name="T37" fmla="*/ 67 h 85"/>
                    <a:gd name="T38" fmla="*/ 9 w 12"/>
                    <a:gd name="T39" fmla="*/ 72 h 85"/>
                    <a:gd name="T40" fmla="*/ 12 w 12"/>
                    <a:gd name="T41" fmla="*/ 76 h 85"/>
                    <a:gd name="T42" fmla="*/ 12 w 12"/>
                    <a:gd name="T43" fmla="*/ 78 h 85"/>
                    <a:gd name="T44" fmla="*/ 12 w 12"/>
                    <a:gd name="T45" fmla="*/ 84 h 85"/>
                    <a:gd name="T46" fmla="*/ 12 w 12"/>
                    <a:gd name="T47" fmla="*/ 85 h 85"/>
                    <a:gd name="T48" fmla="*/ 11 w 12"/>
                    <a:gd name="T49" fmla="*/ 84 h 85"/>
                    <a:gd name="T50" fmla="*/ 8 w 12"/>
                    <a:gd name="T51" fmla="*/ 81 h 85"/>
                    <a:gd name="T52" fmla="*/ 8 w 12"/>
                    <a:gd name="T53" fmla="*/ 79 h 85"/>
                    <a:gd name="T54" fmla="*/ 8 w 12"/>
                    <a:gd name="T55" fmla="*/ 78 h 85"/>
                    <a:gd name="T56" fmla="*/ 0 w 12"/>
                    <a:gd name="T57" fmla="*/ 70 h 85"/>
                    <a:gd name="T58" fmla="*/ 0 w 12"/>
                    <a:gd name="T59" fmla="*/ 66 h 85"/>
                    <a:gd name="T60" fmla="*/ 2 w 12"/>
                    <a:gd name="T61" fmla="*/ 66 h 85"/>
                    <a:gd name="T62" fmla="*/ 2 w 12"/>
                    <a:gd name="T63" fmla="*/ 64 h 85"/>
                    <a:gd name="T64" fmla="*/ 2 w 12"/>
                    <a:gd name="T65" fmla="*/ 52 h 85"/>
                    <a:gd name="T66" fmla="*/ 2 w 12"/>
                    <a:gd name="T67" fmla="*/ 47 h 85"/>
                    <a:gd name="T68" fmla="*/ 3 w 12"/>
                    <a:gd name="T69" fmla="*/ 44 h 85"/>
                    <a:gd name="T70" fmla="*/ 5 w 12"/>
                    <a:gd name="T71" fmla="*/ 41 h 85"/>
                    <a:gd name="T72" fmla="*/ 6 w 12"/>
                    <a:gd name="T73" fmla="*/ 35 h 85"/>
                    <a:gd name="T74" fmla="*/ 6 w 12"/>
                    <a:gd name="T75" fmla="*/ 32 h 85"/>
                    <a:gd name="T76" fmla="*/ 6 w 12"/>
                    <a:gd name="T77" fmla="*/ 22 h 85"/>
                    <a:gd name="T78" fmla="*/ 5 w 12"/>
                    <a:gd name="T79" fmla="*/ 20 h 85"/>
                    <a:gd name="T80" fmla="*/ 3 w 12"/>
                    <a:gd name="T81" fmla="*/ 19 h 85"/>
                    <a:gd name="T82" fmla="*/ 2 w 12"/>
                    <a:gd name="T83" fmla="*/ 17 h 85"/>
                    <a:gd name="T84" fmla="*/ 2 w 12"/>
                    <a:gd name="T85" fmla="*/ 16 h 85"/>
                    <a:gd name="T86" fmla="*/ 0 w 12"/>
                    <a:gd name="T87" fmla="*/ 9 h 85"/>
                    <a:gd name="T88" fmla="*/ 0 w 12"/>
                    <a:gd name="T89" fmla="*/ 2 h 85"/>
                    <a:gd name="T90" fmla="*/ 2 w 12"/>
                    <a:gd name="T91" fmla="*/ 0 h 85"/>
                    <a:gd name="T92" fmla="*/ 5 w 12"/>
                    <a:gd name="T93" fmla="*/ 0 h 85"/>
                    <a:gd name="T94" fmla="*/ 6 w 12"/>
                    <a:gd name="T95" fmla="*/ 2 h 85"/>
                    <a:gd name="T96" fmla="*/ 6 w 12"/>
                    <a:gd name="T97" fmla="*/ 3 h 85"/>
                    <a:gd name="T98" fmla="*/ 6 w 12"/>
                    <a:gd name="T9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 h="85">
                      <a:moveTo>
                        <a:pt x="6" y="5"/>
                      </a:moveTo>
                      <a:lnTo>
                        <a:pt x="6" y="9"/>
                      </a:lnTo>
                      <a:lnTo>
                        <a:pt x="9" y="13"/>
                      </a:lnTo>
                      <a:lnTo>
                        <a:pt x="11" y="14"/>
                      </a:lnTo>
                      <a:lnTo>
                        <a:pt x="12" y="20"/>
                      </a:lnTo>
                      <a:lnTo>
                        <a:pt x="12" y="23"/>
                      </a:lnTo>
                      <a:lnTo>
                        <a:pt x="12" y="25"/>
                      </a:lnTo>
                      <a:lnTo>
                        <a:pt x="11" y="26"/>
                      </a:lnTo>
                      <a:lnTo>
                        <a:pt x="11" y="35"/>
                      </a:lnTo>
                      <a:lnTo>
                        <a:pt x="8" y="46"/>
                      </a:lnTo>
                      <a:lnTo>
                        <a:pt x="8" y="49"/>
                      </a:lnTo>
                      <a:lnTo>
                        <a:pt x="8" y="53"/>
                      </a:lnTo>
                      <a:lnTo>
                        <a:pt x="8" y="55"/>
                      </a:lnTo>
                      <a:lnTo>
                        <a:pt x="9" y="55"/>
                      </a:lnTo>
                      <a:lnTo>
                        <a:pt x="9" y="56"/>
                      </a:lnTo>
                      <a:lnTo>
                        <a:pt x="8" y="61"/>
                      </a:lnTo>
                      <a:lnTo>
                        <a:pt x="6" y="62"/>
                      </a:lnTo>
                      <a:lnTo>
                        <a:pt x="5" y="64"/>
                      </a:lnTo>
                      <a:lnTo>
                        <a:pt x="6" y="67"/>
                      </a:lnTo>
                      <a:lnTo>
                        <a:pt x="9" y="72"/>
                      </a:lnTo>
                      <a:lnTo>
                        <a:pt x="12" y="76"/>
                      </a:lnTo>
                      <a:lnTo>
                        <a:pt x="12" y="78"/>
                      </a:lnTo>
                      <a:lnTo>
                        <a:pt x="12" y="84"/>
                      </a:lnTo>
                      <a:lnTo>
                        <a:pt x="12" y="85"/>
                      </a:lnTo>
                      <a:lnTo>
                        <a:pt x="11" y="84"/>
                      </a:lnTo>
                      <a:lnTo>
                        <a:pt x="8" y="81"/>
                      </a:lnTo>
                      <a:lnTo>
                        <a:pt x="8" y="79"/>
                      </a:lnTo>
                      <a:lnTo>
                        <a:pt x="8" y="78"/>
                      </a:lnTo>
                      <a:lnTo>
                        <a:pt x="0" y="70"/>
                      </a:lnTo>
                      <a:lnTo>
                        <a:pt x="0" y="66"/>
                      </a:lnTo>
                      <a:lnTo>
                        <a:pt x="2" y="66"/>
                      </a:lnTo>
                      <a:lnTo>
                        <a:pt x="2" y="64"/>
                      </a:lnTo>
                      <a:lnTo>
                        <a:pt x="2" y="52"/>
                      </a:lnTo>
                      <a:lnTo>
                        <a:pt x="2" y="47"/>
                      </a:lnTo>
                      <a:lnTo>
                        <a:pt x="3" y="44"/>
                      </a:lnTo>
                      <a:lnTo>
                        <a:pt x="5" y="41"/>
                      </a:lnTo>
                      <a:lnTo>
                        <a:pt x="6" y="35"/>
                      </a:lnTo>
                      <a:lnTo>
                        <a:pt x="6" y="32"/>
                      </a:lnTo>
                      <a:lnTo>
                        <a:pt x="6" y="22"/>
                      </a:lnTo>
                      <a:lnTo>
                        <a:pt x="5" y="20"/>
                      </a:lnTo>
                      <a:lnTo>
                        <a:pt x="3" y="19"/>
                      </a:lnTo>
                      <a:lnTo>
                        <a:pt x="2" y="17"/>
                      </a:lnTo>
                      <a:lnTo>
                        <a:pt x="2" y="16"/>
                      </a:lnTo>
                      <a:lnTo>
                        <a:pt x="0" y="9"/>
                      </a:lnTo>
                      <a:lnTo>
                        <a:pt x="0" y="2"/>
                      </a:lnTo>
                      <a:lnTo>
                        <a:pt x="2" y="0"/>
                      </a:lnTo>
                      <a:lnTo>
                        <a:pt x="5" y="0"/>
                      </a:lnTo>
                      <a:lnTo>
                        <a:pt x="6" y="2"/>
                      </a:lnTo>
                      <a:lnTo>
                        <a:pt x="6" y="3"/>
                      </a:lnTo>
                      <a:lnTo>
                        <a:pt x="6" y="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7" name="Freeform 696"/>
                <p:cNvSpPr>
                  <a:spLocks/>
                </p:cNvSpPr>
                <p:nvPr/>
              </p:nvSpPr>
              <p:spPr bwMode="auto">
                <a:xfrm>
                  <a:off x="2209800" y="2138363"/>
                  <a:ext cx="9525" cy="25400"/>
                </a:xfrm>
                <a:custGeom>
                  <a:avLst/>
                  <a:gdLst>
                    <a:gd name="T0" fmla="*/ 3 w 6"/>
                    <a:gd name="T1" fmla="*/ 14 h 16"/>
                    <a:gd name="T2" fmla="*/ 3 w 6"/>
                    <a:gd name="T3" fmla="*/ 16 h 16"/>
                    <a:gd name="T4" fmla="*/ 3 w 6"/>
                    <a:gd name="T5" fmla="*/ 14 h 16"/>
                    <a:gd name="T6" fmla="*/ 1 w 6"/>
                    <a:gd name="T7" fmla="*/ 13 h 16"/>
                    <a:gd name="T8" fmla="*/ 1 w 6"/>
                    <a:gd name="T9" fmla="*/ 11 h 16"/>
                    <a:gd name="T10" fmla="*/ 0 w 6"/>
                    <a:gd name="T11" fmla="*/ 10 h 16"/>
                    <a:gd name="T12" fmla="*/ 3 w 6"/>
                    <a:gd name="T13" fmla="*/ 2 h 16"/>
                    <a:gd name="T14" fmla="*/ 3 w 6"/>
                    <a:gd name="T15" fmla="*/ 0 h 16"/>
                    <a:gd name="T16" fmla="*/ 6 w 6"/>
                    <a:gd name="T17" fmla="*/ 5 h 16"/>
                    <a:gd name="T18" fmla="*/ 6 w 6"/>
                    <a:gd name="T19" fmla="*/ 7 h 16"/>
                    <a:gd name="T20" fmla="*/ 6 w 6"/>
                    <a:gd name="T21" fmla="*/ 8 h 16"/>
                    <a:gd name="T22" fmla="*/ 6 w 6"/>
                    <a:gd name="T23" fmla="*/ 10 h 16"/>
                    <a:gd name="T24" fmla="*/ 3 w 6"/>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6">
                      <a:moveTo>
                        <a:pt x="3" y="14"/>
                      </a:moveTo>
                      <a:lnTo>
                        <a:pt x="3" y="16"/>
                      </a:lnTo>
                      <a:lnTo>
                        <a:pt x="3" y="14"/>
                      </a:lnTo>
                      <a:lnTo>
                        <a:pt x="1" y="13"/>
                      </a:lnTo>
                      <a:lnTo>
                        <a:pt x="1" y="11"/>
                      </a:lnTo>
                      <a:lnTo>
                        <a:pt x="0" y="10"/>
                      </a:lnTo>
                      <a:lnTo>
                        <a:pt x="3" y="2"/>
                      </a:lnTo>
                      <a:lnTo>
                        <a:pt x="3" y="0"/>
                      </a:lnTo>
                      <a:lnTo>
                        <a:pt x="6" y="5"/>
                      </a:lnTo>
                      <a:lnTo>
                        <a:pt x="6" y="7"/>
                      </a:lnTo>
                      <a:lnTo>
                        <a:pt x="6" y="8"/>
                      </a:lnTo>
                      <a:lnTo>
                        <a:pt x="6" y="10"/>
                      </a:lnTo>
                      <a:lnTo>
                        <a:pt x="3" y="1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8" name="Freeform 697"/>
                <p:cNvSpPr>
                  <a:spLocks/>
                </p:cNvSpPr>
                <p:nvPr/>
              </p:nvSpPr>
              <p:spPr bwMode="auto">
                <a:xfrm>
                  <a:off x="2251075" y="2144713"/>
                  <a:ext cx="15875" cy="20638"/>
                </a:xfrm>
                <a:custGeom>
                  <a:avLst/>
                  <a:gdLst>
                    <a:gd name="T0" fmla="*/ 0 w 10"/>
                    <a:gd name="T1" fmla="*/ 12 h 13"/>
                    <a:gd name="T2" fmla="*/ 0 w 10"/>
                    <a:gd name="T3" fmla="*/ 10 h 13"/>
                    <a:gd name="T4" fmla="*/ 0 w 10"/>
                    <a:gd name="T5" fmla="*/ 9 h 13"/>
                    <a:gd name="T6" fmla="*/ 1 w 10"/>
                    <a:gd name="T7" fmla="*/ 6 h 13"/>
                    <a:gd name="T8" fmla="*/ 4 w 10"/>
                    <a:gd name="T9" fmla="*/ 1 h 13"/>
                    <a:gd name="T10" fmla="*/ 6 w 10"/>
                    <a:gd name="T11" fmla="*/ 0 h 13"/>
                    <a:gd name="T12" fmla="*/ 7 w 10"/>
                    <a:gd name="T13" fmla="*/ 0 h 13"/>
                    <a:gd name="T14" fmla="*/ 9 w 10"/>
                    <a:gd name="T15" fmla="*/ 1 h 13"/>
                    <a:gd name="T16" fmla="*/ 10 w 10"/>
                    <a:gd name="T17" fmla="*/ 7 h 13"/>
                    <a:gd name="T18" fmla="*/ 10 w 10"/>
                    <a:gd name="T19" fmla="*/ 10 h 13"/>
                    <a:gd name="T20" fmla="*/ 10 w 10"/>
                    <a:gd name="T21" fmla="*/ 13 h 13"/>
                    <a:gd name="T22" fmla="*/ 9 w 10"/>
                    <a:gd name="T23" fmla="*/ 13 h 13"/>
                    <a:gd name="T24" fmla="*/ 6 w 10"/>
                    <a:gd name="T25" fmla="*/ 13 h 13"/>
                    <a:gd name="T26" fmla="*/ 1 w 10"/>
                    <a:gd name="T27" fmla="*/ 13 h 13"/>
                    <a:gd name="T28" fmla="*/ 0 w 10"/>
                    <a:gd name="T2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3">
                      <a:moveTo>
                        <a:pt x="0" y="12"/>
                      </a:moveTo>
                      <a:lnTo>
                        <a:pt x="0" y="10"/>
                      </a:lnTo>
                      <a:lnTo>
                        <a:pt x="0" y="9"/>
                      </a:lnTo>
                      <a:lnTo>
                        <a:pt x="1" y="6"/>
                      </a:lnTo>
                      <a:lnTo>
                        <a:pt x="4" y="1"/>
                      </a:lnTo>
                      <a:lnTo>
                        <a:pt x="6" y="0"/>
                      </a:lnTo>
                      <a:lnTo>
                        <a:pt x="7" y="0"/>
                      </a:lnTo>
                      <a:lnTo>
                        <a:pt x="9" y="1"/>
                      </a:lnTo>
                      <a:lnTo>
                        <a:pt x="10" y="7"/>
                      </a:lnTo>
                      <a:lnTo>
                        <a:pt x="10" y="10"/>
                      </a:lnTo>
                      <a:lnTo>
                        <a:pt x="10" y="13"/>
                      </a:lnTo>
                      <a:lnTo>
                        <a:pt x="9" y="13"/>
                      </a:lnTo>
                      <a:lnTo>
                        <a:pt x="6" y="13"/>
                      </a:lnTo>
                      <a:lnTo>
                        <a:pt x="1" y="13"/>
                      </a:lnTo>
                      <a:lnTo>
                        <a:pt x="0" y="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9" name="Freeform 698"/>
                <p:cNvSpPr>
                  <a:spLocks/>
                </p:cNvSpPr>
                <p:nvPr/>
              </p:nvSpPr>
              <p:spPr bwMode="auto">
                <a:xfrm>
                  <a:off x="2330450" y="2263775"/>
                  <a:ext cx="34925" cy="41275"/>
                </a:xfrm>
                <a:custGeom>
                  <a:avLst/>
                  <a:gdLst>
                    <a:gd name="T0" fmla="*/ 22 w 22"/>
                    <a:gd name="T1" fmla="*/ 15 h 26"/>
                    <a:gd name="T2" fmla="*/ 22 w 22"/>
                    <a:gd name="T3" fmla="*/ 23 h 26"/>
                    <a:gd name="T4" fmla="*/ 21 w 22"/>
                    <a:gd name="T5" fmla="*/ 24 h 26"/>
                    <a:gd name="T6" fmla="*/ 19 w 22"/>
                    <a:gd name="T7" fmla="*/ 24 h 26"/>
                    <a:gd name="T8" fmla="*/ 18 w 22"/>
                    <a:gd name="T9" fmla="*/ 24 h 26"/>
                    <a:gd name="T10" fmla="*/ 15 w 22"/>
                    <a:gd name="T11" fmla="*/ 26 h 26"/>
                    <a:gd name="T12" fmla="*/ 13 w 22"/>
                    <a:gd name="T13" fmla="*/ 26 h 26"/>
                    <a:gd name="T14" fmla="*/ 12 w 22"/>
                    <a:gd name="T15" fmla="*/ 26 h 26"/>
                    <a:gd name="T16" fmla="*/ 4 w 22"/>
                    <a:gd name="T17" fmla="*/ 21 h 26"/>
                    <a:gd name="T18" fmla="*/ 3 w 22"/>
                    <a:gd name="T19" fmla="*/ 21 h 26"/>
                    <a:gd name="T20" fmla="*/ 1 w 22"/>
                    <a:gd name="T21" fmla="*/ 20 h 26"/>
                    <a:gd name="T22" fmla="*/ 0 w 22"/>
                    <a:gd name="T23" fmla="*/ 11 h 26"/>
                    <a:gd name="T24" fmla="*/ 1 w 22"/>
                    <a:gd name="T25" fmla="*/ 6 h 26"/>
                    <a:gd name="T26" fmla="*/ 3 w 22"/>
                    <a:gd name="T27" fmla="*/ 5 h 26"/>
                    <a:gd name="T28" fmla="*/ 9 w 22"/>
                    <a:gd name="T29" fmla="*/ 0 h 26"/>
                    <a:gd name="T30" fmla="*/ 9 w 22"/>
                    <a:gd name="T31" fmla="*/ 2 h 26"/>
                    <a:gd name="T32" fmla="*/ 10 w 22"/>
                    <a:gd name="T33" fmla="*/ 3 h 26"/>
                    <a:gd name="T34" fmla="*/ 10 w 22"/>
                    <a:gd name="T35" fmla="*/ 5 h 26"/>
                    <a:gd name="T36" fmla="*/ 12 w 22"/>
                    <a:gd name="T37" fmla="*/ 5 h 26"/>
                    <a:gd name="T38" fmla="*/ 16 w 22"/>
                    <a:gd name="T39" fmla="*/ 5 h 26"/>
                    <a:gd name="T40" fmla="*/ 18 w 22"/>
                    <a:gd name="T41" fmla="*/ 5 h 26"/>
                    <a:gd name="T42" fmla="*/ 21 w 22"/>
                    <a:gd name="T43" fmla="*/ 8 h 26"/>
                    <a:gd name="T44" fmla="*/ 22 w 22"/>
                    <a:gd name="T45" fmla="*/ 9 h 26"/>
                    <a:gd name="T46" fmla="*/ 22 w 22"/>
                    <a:gd name="T47" fmla="*/ 11 h 26"/>
                    <a:gd name="T48" fmla="*/ 22 w 22"/>
                    <a:gd name="T49"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22" y="15"/>
                      </a:moveTo>
                      <a:lnTo>
                        <a:pt x="22" y="23"/>
                      </a:lnTo>
                      <a:lnTo>
                        <a:pt x="21" y="24"/>
                      </a:lnTo>
                      <a:lnTo>
                        <a:pt x="19" y="24"/>
                      </a:lnTo>
                      <a:lnTo>
                        <a:pt x="18" y="24"/>
                      </a:lnTo>
                      <a:lnTo>
                        <a:pt x="15" y="26"/>
                      </a:lnTo>
                      <a:lnTo>
                        <a:pt x="13" y="26"/>
                      </a:lnTo>
                      <a:lnTo>
                        <a:pt x="12" y="26"/>
                      </a:lnTo>
                      <a:lnTo>
                        <a:pt x="4" y="21"/>
                      </a:lnTo>
                      <a:lnTo>
                        <a:pt x="3" y="21"/>
                      </a:lnTo>
                      <a:lnTo>
                        <a:pt x="1" y="20"/>
                      </a:lnTo>
                      <a:lnTo>
                        <a:pt x="0" y="11"/>
                      </a:lnTo>
                      <a:lnTo>
                        <a:pt x="1" y="6"/>
                      </a:lnTo>
                      <a:lnTo>
                        <a:pt x="3" y="5"/>
                      </a:lnTo>
                      <a:lnTo>
                        <a:pt x="9" y="0"/>
                      </a:lnTo>
                      <a:lnTo>
                        <a:pt x="9" y="2"/>
                      </a:lnTo>
                      <a:lnTo>
                        <a:pt x="10" y="3"/>
                      </a:lnTo>
                      <a:lnTo>
                        <a:pt x="10" y="5"/>
                      </a:lnTo>
                      <a:lnTo>
                        <a:pt x="12" y="5"/>
                      </a:lnTo>
                      <a:lnTo>
                        <a:pt x="16" y="5"/>
                      </a:lnTo>
                      <a:lnTo>
                        <a:pt x="18" y="5"/>
                      </a:lnTo>
                      <a:lnTo>
                        <a:pt x="21" y="8"/>
                      </a:lnTo>
                      <a:lnTo>
                        <a:pt x="22" y="9"/>
                      </a:lnTo>
                      <a:lnTo>
                        <a:pt x="22" y="11"/>
                      </a:lnTo>
                      <a:lnTo>
                        <a:pt x="22" y="1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0" name="Freeform 699"/>
                <p:cNvSpPr>
                  <a:spLocks/>
                </p:cNvSpPr>
                <p:nvPr/>
              </p:nvSpPr>
              <p:spPr bwMode="auto">
                <a:xfrm>
                  <a:off x="2238375" y="2095500"/>
                  <a:ext cx="12700" cy="14288"/>
                </a:xfrm>
                <a:custGeom>
                  <a:avLst/>
                  <a:gdLst>
                    <a:gd name="T0" fmla="*/ 1 w 8"/>
                    <a:gd name="T1" fmla="*/ 9 h 9"/>
                    <a:gd name="T2" fmla="*/ 0 w 8"/>
                    <a:gd name="T3" fmla="*/ 6 h 9"/>
                    <a:gd name="T4" fmla="*/ 0 w 8"/>
                    <a:gd name="T5" fmla="*/ 3 h 9"/>
                    <a:gd name="T6" fmla="*/ 3 w 8"/>
                    <a:gd name="T7" fmla="*/ 0 h 9"/>
                    <a:gd name="T8" fmla="*/ 5 w 8"/>
                    <a:gd name="T9" fmla="*/ 0 h 9"/>
                    <a:gd name="T10" fmla="*/ 6 w 8"/>
                    <a:gd name="T11" fmla="*/ 0 h 9"/>
                    <a:gd name="T12" fmla="*/ 8 w 8"/>
                    <a:gd name="T13" fmla="*/ 2 h 9"/>
                    <a:gd name="T14" fmla="*/ 8 w 8"/>
                    <a:gd name="T15" fmla="*/ 6 h 9"/>
                    <a:gd name="T16" fmla="*/ 5 w 8"/>
                    <a:gd name="T17" fmla="*/ 9 h 9"/>
                    <a:gd name="T18" fmla="*/ 1 w 8"/>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1" y="9"/>
                      </a:moveTo>
                      <a:lnTo>
                        <a:pt x="0" y="6"/>
                      </a:lnTo>
                      <a:lnTo>
                        <a:pt x="0" y="3"/>
                      </a:lnTo>
                      <a:lnTo>
                        <a:pt x="3" y="0"/>
                      </a:lnTo>
                      <a:lnTo>
                        <a:pt x="5" y="0"/>
                      </a:lnTo>
                      <a:lnTo>
                        <a:pt x="6" y="0"/>
                      </a:lnTo>
                      <a:lnTo>
                        <a:pt x="8" y="2"/>
                      </a:lnTo>
                      <a:lnTo>
                        <a:pt x="8" y="6"/>
                      </a:lnTo>
                      <a:lnTo>
                        <a:pt x="5" y="9"/>
                      </a:lnTo>
                      <a:lnTo>
                        <a:pt x="1"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1" name="Freeform 700"/>
                <p:cNvSpPr>
                  <a:spLocks/>
                </p:cNvSpPr>
                <p:nvPr/>
              </p:nvSpPr>
              <p:spPr bwMode="auto">
                <a:xfrm>
                  <a:off x="2141538" y="2006600"/>
                  <a:ext cx="82550" cy="42863"/>
                </a:xfrm>
                <a:custGeom>
                  <a:avLst/>
                  <a:gdLst>
                    <a:gd name="T0" fmla="*/ 49 w 52"/>
                    <a:gd name="T1" fmla="*/ 21 h 27"/>
                    <a:gd name="T2" fmla="*/ 47 w 52"/>
                    <a:gd name="T3" fmla="*/ 21 h 27"/>
                    <a:gd name="T4" fmla="*/ 47 w 52"/>
                    <a:gd name="T5" fmla="*/ 20 h 27"/>
                    <a:gd name="T6" fmla="*/ 46 w 52"/>
                    <a:gd name="T7" fmla="*/ 20 h 27"/>
                    <a:gd name="T8" fmla="*/ 44 w 52"/>
                    <a:gd name="T9" fmla="*/ 18 h 27"/>
                    <a:gd name="T10" fmla="*/ 40 w 52"/>
                    <a:gd name="T11" fmla="*/ 20 h 27"/>
                    <a:gd name="T12" fmla="*/ 38 w 52"/>
                    <a:gd name="T13" fmla="*/ 20 h 27"/>
                    <a:gd name="T14" fmla="*/ 35 w 52"/>
                    <a:gd name="T15" fmla="*/ 20 h 27"/>
                    <a:gd name="T16" fmla="*/ 34 w 52"/>
                    <a:gd name="T17" fmla="*/ 20 h 27"/>
                    <a:gd name="T18" fmla="*/ 31 w 52"/>
                    <a:gd name="T19" fmla="*/ 18 h 27"/>
                    <a:gd name="T20" fmla="*/ 29 w 52"/>
                    <a:gd name="T21" fmla="*/ 18 h 27"/>
                    <a:gd name="T22" fmla="*/ 28 w 52"/>
                    <a:gd name="T23" fmla="*/ 20 h 27"/>
                    <a:gd name="T24" fmla="*/ 28 w 52"/>
                    <a:gd name="T25" fmla="*/ 21 h 27"/>
                    <a:gd name="T26" fmla="*/ 28 w 52"/>
                    <a:gd name="T27" fmla="*/ 23 h 27"/>
                    <a:gd name="T28" fmla="*/ 29 w 52"/>
                    <a:gd name="T29" fmla="*/ 24 h 27"/>
                    <a:gd name="T30" fmla="*/ 31 w 52"/>
                    <a:gd name="T31" fmla="*/ 26 h 27"/>
                    <a:gd name="T32" fmla="*/ 29 w 52"/>
                    <a:gd name="T33" fmla="*/ 27 h 27"/>
                    <a:gd name="T34" fmla="*/ 26 w 52"/>
                    <a:gd name="T35" fmla="*/ 27 h 27"/>
                    <a:gd name="T36" fmla="*/ 23 w 52"/>
                    <a:gd name="T37" fmla="*/ 26 h 27"/>
                    <a:gd name="T38" fmla="*/ 20 w 52"/>
                    <a:gd name="T39" fmla="*/ 20 h 27"/>
                    <a:gd name="T40" fmla="*/ 19 w 52"/>
                    <a:gd name="T41" fmla="*/ 12 h 27"/>
                    <a:gd name="T42" fmla="*/ 16 w 52"/>
                    <a:gd name="T43" fmla="*/ 11 h 27"/>
                    <a:gd name="T44" fmla="*/ 11 w 52"/>
                    <a:gd name="T45" fmla="*/ 11 h 27"/>
                    <a:gd name="T46" fmla="*/ 6 w 52"/>
                    <a:gd name="T47" fmla="*/ 11 h 27"/>
                    <a:gd name="T48" fmla="*/ 6 w 52"/>
                    <a:gd name="T49" fmla="*/ 12 h 27"/>
                    <a:gd name="T50" fmla="*/ 3 w 52"/>
                    <a:gd name="T51" fmla="*/ 14 h 27"/>
                    <a:gd name="T52" fmla="*/ 2 w 52"/>
                    <a:gd name="T53" fmla="*/ 14 h 27"/>
                    <a:gd name="T54" fmla="*/ 0 w 52"/>
                    <a:gd name="T55" fmla="*/ 14 h 27"/>
                    <a:gd name="T56" fmla="*/ 0 w 52"/>
                    <a:gd name="T57" fmla="*/ 12 h 27"/>
                    <a:gd name="T58" fmla="*/ 2 w 52"/>
                    <a:gd name="T59" fmla="*/ 12 h 27"/>
                    <a:gd name="T60" fmla="*/ 2 w 52"/>
                    <a:gd name="T61" fmla="*/ 11 h 27"/>
                    <a:gd name="T62" fmla="*/ 2 w 52"/>
                    <a:gd name="T63" fmla="*/ 9 h 27"/>
                    <a:gd name="T64" fmla="*/ 2 w 52"/>
                    <a:gd name="T65" fmla="*/ 5 h 27"/>
                    <a:gd name="T66" fmla="*/ 2 w 52"/>
                    <a:gd name="T67" fmla="*/ 2 h 27"/>
                    <a:gd name="T68" fmla="*/ 3 w 52"/>
                    <a:gd name="T69" fmla="*/ 0 h 27"/>
                    <a:gd name="T70" fmla="*/ 6 w 52"/>
                    <a:gd name="T71" fmla="*/ 2 h 27"/>
                    <a:gd name="T72" fmla="*/ 9 w 52"/>
                    <a:gd name="T73" fmla="*/ 3 h 27"/>
                    <a:gd name="T74" fmla="*/ 11 w 52"/>
                    <a:gd name="T75" fmla="*/ 5 h 27"/>
                    <a:gd name="T76" fmla="*/ 17 w 52"/>
                    <a:gd name="T77" fmla="*/ 6 h 27"/>
                    <a:gd name="T78" fmla="*/ 19 w 52"/>
                    <a:gd name="T79" fmla="*/ 6 h 27"/>
                    <a:gd name="T80" fmla="*/ 25 w 52"/>
                    <a:gd name="T81" fmla="*/ 9 h 27"/>
                    <a:gd name="T82" fmla="*/ 28 w 52"/>
                    <a:gd name="T83" fmla="*/ 14 h 27"/>
                    <a:gd name="T84" fmla="*/ 29 w 52"/>
                    <a:gd name="T85" fmla="*/ 14 h 27"/>
                    <a:gd name="T86" fmla="*/ 32 w 52"/>
                    <a:gd name="T87" fmla="*/ 14 h 27"/>
                    <a:gd name="T88" fmla="*/ 35 w 52"/>
                    <a:gd name="T89" fmla="*/ 12 h 27"/>
                    <a:gd name="T90" fmla="*/ 46 w 52"/>
                    <a:gd name="T91" fmla="*/ 9 h 27"/>
                    <a:gd name="T92" fmla="*/ 49 w 52"/>
                    <a:gd name="T93" fmla="*/ 9 h 27"/>
                    <a:gd name="T94" fmla="*/ 52 w 52"/>
                    <a:gd name="T95" fmla="*/ 11 h 27"/>
                    <a:gd name="T96" fmla="*/ 52 w 52"/>
                    <a:gd name="T97" fmla="*/ 17 h 27"/>
                    <a:gd name="T98" fmla="*/ 50 w 52"/>
                    <a:gd name="T99" fmla="*/ 20 h 27"/>
                    <a:gd name="T100" fmla="*/ 49 w 52"/>
                    <a:gd name="T101"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27">
                      <a:moveTo>
                        <a:pt x="49" y="21"/>
                      </a:moveTo>
                      <a:lnTo>
                        <a:pt x="47" y="21"/>
                      </a:lnTo>
                      <a:lnTo>
                        <a:pt x="47" y="20"/>
                      </a:lnTo>
                      <a:lnTo>
                        <a:pt x="46" y="20"/>
                      </a:lnTo>
                      <a:lnTo>
                        <a:pt x="44" y="18"/>
                      </a:lnTo>
                      <a:lnTo>
                        <a:pt x="40" y="20"/>
                      </a:lnTo>
                      <a:lnTo>
                        <a:pt x="38" y="20"/>
                      </a:lnTo>
                      <a:lnTo>
                        <a:pt x="35" y="20"/>
                      </a:lnTo>
                      <a:lnTo>
                        <a:pt x="34" y="20"/>
                      </a:lnTo>
                      <a:lnTo>
                        <a:pt x="31" y="18"/>
                      </a:lnTo>
                      <a:lnTo>
                        <a:pt x="29" y="18"/>
                      </a:lnTo>
                      <a:lnTo>
                        <a:pt x="28" y="20"/>
                      </a:lnTo>
                      <a:lnTo>
                        <a:pt x="28" y="21"/>
                      </a:lnTo>
                      <a:lnTo>
                        <a:pt x="28" y="23"/>
                      </a:lnTo>
                      <a:lnTo>
                        <a:pt x="29" y="24"/>
                      </a:lnTo>
                      <a:lnTo>
                        <a:pt x="31" y="26"/>
                      </a:lnTo>
                      <a:lnTo>
                        <a:pt x="29" y="27"/>
                      </a:lnTo>
                      <a:lnTo>
                        <a:pt x="26" y="27"/>
                      </a:lnTo>
                      <a:lnTo>
                        <a:pt x="23" y="26"/>
                      </a:lnTo>
                      <a:lnTo>
                        <a:pt x="20" y="20"/>
                      </a:lnTo>
                      <a:lnTo>
                        <a:pt x="19" y="12"/>
                      </a:lnTo>
                      <a:lnTo>
                        <a:pt x="16" y="11"/>
                      </a:lnTo>
                      <a:lnTo>
                        <a:pt x="11" y="11"/>
                      </a:lnTo>
                      <a:lnTo>
                        <a:pt x="6" y="11"/>
                      </a:lnTo>
                      <a:lnTo>
                        <a:pt x="6" y="12"/>
                      </a:lnTo>
                      <a:lnTo>
                        <a:pt x="3" y="14"/>
                      </a:lnTo>
                      <a:lnTo>
                        <a:pt x="2" y="14"/>
                      </a:lnTo>
                      <a:lnTo>
                        <a:pt x="0" y="14"/>
                      </a:lnTo>
                      <a:lnTo>
                        <a:pt x="0" y="12"/>
                      </a:lnTo>
                      <a:lnTo>
                        <a:pt x="2" y="12"/>
                      </a:lnTo>
                      <a:lnTo>
                        <a:pt x="2" y="11"/>
                      </a:lnTo>
                      <a:lnTo>
                        <a:pt x="2" y="9"/>
                      </a:lnTo>
                      <a:lnTo>
                        <a:pt x="2" y="5"/>
                      </a:lnTo>
                      <a:lnTo>
                        <a:pt x="2" y="2"/>
                      </a:lnTo>
                      <a:lnTo>
                        <a:pt x="3" y="0"/>
                      </a:lnTo>
                      <a:lnTo>
                        <a:pt x="6" y="2"/>
                      </a:lnTo>
                      <a:lnTo>
                        <a:pt x="9" y="3"/>
                      </a:lnTo>
                      <a:lnTo>
                        <a:pt x="11" y="5"/>
                      </a:lnTo>
                      <a:lnTo>
                        <a:pt x="17" y="6"/>
                      </a:lnTo>
                      <a:lnTo>
                        <a:pt x="19" y="6"/>
                      </a:lnTo>
                      <a:lnTo>
                        <a:pt x="25" y="9"/>
                      </a:lnTo>
                      <a:lnTo>
                        <a:pt x="28" y="14"/>
                      </a:lnTo>
                      <a:lnTo>
                        <a:pt x="29" y="14"/>
                      </a:lnTo>
                      <a:lnTo>
                        <a:pt x="32" y="14"/>
                      </a:lnTo>
                      <a:lnTo>
                        <a:pt x="35" y="12"/>
                      </a:lnTo>
                      <a:lnTo>
                        <a:pt x="46" y="9"/>
                      </a:lnTo>
                      <a:lnTo>
                        <a:pt x="49" y="9"/>
                      </a:lnTo>
                      <a:lnTo>
                        <a:pt x="52" y="11"/>
                      </a:lnTo>
                      <a:lnTo>
                        <a:pt x="52" y="17"/>
                      </a:lnTo>
                      <a:lnTo>
                        <a:pt x="50" y="20"/>
                      </a:lnTo>
                      <a:lnTo>
                        <a:pt x="49" y="2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2" name="Freeform 701"/>
                <p:cNvSpPr>
                  <a:spLocks/>
                </p:cNvSpPr>
                <p:nvPr/>
              </p:nvSpPr>
              <p:spPr bwMode="auto">
                <a:xfrm>
                  <a:off x="2192338" y="1985963"/>
                  <a:ext cx="22225" cy="23813"/>
                </a:xfrm>
                <a:custGeom>
                  <a:avLst/>
                  <a:gdLst>
                    <a:gd name="T0" fmla="*/ 2 w 14"/>
                    <a:gd name="T1" fmla="*/ 13 h 15"/>
                    <a:gd name="T2" fmla="*/ 0 w 14"/>
                    <a:gd name="T3" fmla="*/ 10 h 15"/>
                    <a:gd name="T4" fmla="*/ 0 w 14"/>
                    <a:gd name="T5" fmla="*/ 9 h 15"/>
                    <a:gd name="T6" fmla="*/ 0 w 14"/>
                    <a:gd name="T7" fmla="*/ 7 h 15"/>
                    <a:gd name="T8" fmla="*/ 0 w 14"/>
                    <a:gd name="T9" fmla="*/ 6 h 15"/>
                    <a:gd name="T10" fmla="*/ 0 w 14"/>
                    <a:gd name="T11" fmla="*/ 4 h 15"/>
                    <a:gd name="T12" fmla="*/ 2 w 14"/>
                    <a:gd name="T13" fmla="*/ 3 h 15"/>
                    <a:gd name="T14" fmla="*/ 3 w 14"/>
                    <a:gd name="T15" fmla="*/ 1 h 15"/>
                    <a:gd name="T16" fmla="*/ 5 w 14"/>
                    <a:gd name="T17" fmla="*/ 0 h 15"/>
                    <a:gd name="T18" fmla="*/ 6 w 14"/>
                    <a:gd name="T19" fmla="*/ 0 h 15"/>
                    <a:gd name="T20" fmla="*/ 8 w 14"/>
                    <a:gd name="T21" fmla="*/ 1 h 15"/>
                    <a:gd name="T22" fmla="*/ 11 w 14"/>
                    <a:gd name="T23" fmla="*/ 1 h 15"/>
                    <a:gd name="T24" fmla="*/ 12 w 14"/>
                    <a:gd name="T25" fmla="*/ 1 h 15"/>
                    <a:gd name="T26" fmla="*/ 14 w 14"/>
                    <a:gd name="T27" fmla="*/ 4 h 15"/>
                    <a:gd name="T28" fmla="*/ 14 w 14"/>
                    <a:gd name="T29" fmla="*/ 7 h 15"/>
                    <a:gd name="T30" fmla="*/ 14 w 14"/>
                    <a:gd name="T31" fmla="*/ 9 h 15"/>
                    <a:gd name="T32" fmla="*/ 14 w 14"/>
                    <a:gd name="T33" fmla="*/ 12 h 15"/>
                    <a:gd name="T34" fmla="*/ 12 w 14"/>
                    <a:gd name="T35" fmla="*/ 13 h 15"/>
                    <a:gd name="T36" fmla="*/ 9 w 14"/>
                    <a:gd name="T37" fmla="*/ 15 h 15"/>
                    <a:gd name="T38" fmla="*/ 8 w 14"/>
                    <a:gd name="T39" fmla="*/ 15 h 15"/>
                    <a:gd name="T40" fmla="*/ 6 w 14"/>
                    <a:gd name="T41" fmla="*/ 15 h 15"/>
                    <a:gd name="T42" fmla="*/ 3 w 14"/>
                    <a:gd name="T43" fmla="*/ 13 h 15"/>
                    <a:gd name="T44" fmla="*/ 2 w 14"/>
                    <a:gd name="T4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5">
                      <a:moveTo>
                        <a:pt x="2" y="13"/>
                      </a:moveTo>
                      <a:lnTo>
                        <a:pt x="0" y="10"/>
                      </a:lnTo>
                      <a:lnTo>
                        <a:pt x="0" y="9"/>
                      </a:lnTo>
                      <a:lnTo>
                        <a:pt x="0" y="7"/>
                      </a:lnTo>
                      <a:lnTo>
                        <a:pt x="0" y="6"/>
                      </a:lnTo>
                      <a:lnTo>
                        <a:pt x="0" y="4"/>
                      </a:lnTo>
                      <a:lnTo>
                        <a:pt x="2" y="3"/>
                      </a:lnTo>
                      <a:lnTo>
                        <a:pt x="3" y="1"/>
                      </a:lnTo>
                      <a:lnTo>
                        <a:pt x="5" y="0"/>
                      </a:lnTo>
                      <a:lnTo>
                        <a:pt x="6" y="0"/>
                      </a:lnTo>
                      <a:lnTo>
                        <a:pt x="8" y="1"/>
                      </a:lnTo>
                      <a:lnTo>
                        <a:pt x="11" y="1"/>
                      </a:lnTo>
                      <a:lnTo>
                        <a:pt x="12" y="1"/>
                      </a:lnTo>
                      <a:lnTo>
                        <a:pt x="14" y="4"/>
                      </a:lnTo>
                      <a:lnTo>
                        <a:pt x="14" y="7"/>
                      </a:lnTo>
                      <a:lnTo>
                        <a:pt x="14" y="9"/>
                      </a:lnTo>
                      <a:lnTo>
                        <a:pt x="14" y="12"/>
                      </a:lnTo>
                      <a:lnTo>
                        <a:pt x="12" y="13"/>
                      </a:lnTo>
                      <a:lnTo>
                        <a:pt x="9" y="15"/>
                      </a:lnTo>
                      <a:lnTo>
                        <a:pt x="8" y="15"/>
                      </a:lnTo>
                      <a:lnTo>
                        <a:pt x="6" y="15"/>
                      </a:lnTo>
                      <a:lnTo>
                        <a:pt x="3" y="13"/>
                      </a:lnTo>
                      <a:lnTo>
                        <a:pt x="2" y="1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3" name="Freeform 702"/>
                <p:cNvSpPr>
                  <a:spLocks/>
                </p:cNvSpPr>
                <p:nvPr/>
              </p:nvSpPr>
              <p:spPr bwMode="auto">
                <a:xfrm>
                  <a:off x="2132013" y="1790700"/>
                  <a:ext cx="9525" cy="12700"/>
                </a:xfrm>
                <a:custGeom>
                  <a:avLst/>
                  <a:gdLst>
                    <a:gd name="T0" fmla="*/ 3 w 6"/>
                    <a:gd name="T1" fmla="*/ 8 h 8"/>
                    <a:gd name="T2" fmla="*/ 2 w 6"/>
                    <a:gd name="T3" fmla="*/ 4 h 8"/>
                    <a:gd name="T4" fmla="*/ 0 w 6"/>
                    <a:gd name="T5" fmla="*/ 4 h 8"/>
                    <a:gd name="T6" fmla="*/ 2 w 6"/>
                    <a:gd name="T7" fmla="*/ 3 h 8"/>
                    <a:gd name="T8" fmla="*/ 2 w 6"/>
                    <a:gd name="T9" fmla="*/ 0 h 8"/>
                    <a:gd name="T10" fmla="*/ 3 w 6"/>
                    <a:gd name="T11" fmla="*/ 0 h 8"/>
                    <a:gd name="T12" fmla="*/ 6 w 6"/>
                    <a:gd name="T13" fmla="*/ 1 h 8"/>
                    <a:gd name="T14" fmla="*/ 6 w 6"/>
                    <a:gd name="T15" fmla="*/ 4 h 8"/>
                    <a:gd name="T16" fmla="*/ 6 w 6"/>
                    <a:gd name="T17" fmla="*/ 8 h 8"/>
                    <a:gd name="T18" fmla="*/ 3 w 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3" y="8"/>
                      </a:moveTo>
                      <a:lnTo>
                        <a:pt x="2" y="4"/>
                      </a:lnTo>
                      <a:lnTo>
                        <a:pt x="0" y="4"/>
                      </a:lnTo>
                      <a:lnTo>
                        <a:pt x="2" y="3"/>
                      </a:lnTo>
                      <a:lnTo>
                        <a:pt x="2" y="0"/>
                      </a:lnTo>
                      <a:lnTo>
                        <a:pt x="3" y="0"/>
                      </a:lnTo>
                      <a:lnTo>
                        <a:pt x="6" y="1"/>
                      </a:lnTo>
                      <a:lnTo>
                        <a:pt x="6" y="4"/>
                      </a:lnTo>
                      <a:lnTo>
                        <a:pt x="6" y="8"/>
                      </a:lnTo>
                      <a:lnTo>
                        <a:pt x="3"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4" name="Freeform 703"/>
                <p:cNvSpPr>
                  <a:spLocks/>
                </p:cNvSpPr>
                <p:nvPr/>
              </p:nvSpPr>
              <p:spPr bwMode="auto">
                <a:xfrm>
                  <a:off x="1958975" y="1482725"/>
                  <a:ext cx="53975" cy="50800"/>
                </a:xfrm>
                <a:custGeom>
                  <a:avLst/>
                  <a:gdLst>
                    <a:gd name="T0" fmla="*/ 26 w 34"/>
                    <a:gd name="T1" fmla="*/ 21 h 32"/>
                    <a:gd name="T2" fmla="*/ 23 w 34"/>
                    <a:gd name="T3" fmla="*/ 21 h 32"/>
                    <a:gd name="T4" fmla="*/ 22 w 34"/>
                    <a:gd name="T5" fmla="*/ 23 h 32"/>
                    <a:gd name="T6" fmla="*/ 20 w 34"/>
                    <a:gd name="T7" fmla="*/ 23 h 32"/>
                    <a:gd name="T8" fmla="*/ 20 w 34"/>
                    <a:gd name="T9" fmla="*/ 24 h 32"/>
                    <a:gd name="T10" fmla="*/ 18 w 34"/>
                    <a:gd name="T11" fmla="*/ 26 h 32"/>
                    <a:gd name="T12" fmla="*/ 17 w 34"/>
                    <a:gd name="T13" fmla="*/ 27 h 32"/>
                    <a:gd name="T14" fmla="*/ 12 w 34"/>
                    <a:gd name="T15" fmla="*/ 32 h 32"/>
                    <a:gd name="T16" fmla="*/ 8 w 34"/>
                    <a:gd name="T17" fmla="*/ 26 h 32"/>
                    <a:gd name="T18" fmla="*/ 8 w 34"/>
                    <a:gd name="T19" fmla="*/ 24 h 32"/>
                    <a:gd name="T20" fmla="*/ 9 w 34"/>
                    <a:gd name="T21" fmla="*/ 21 h 32"/>
                    <a:gd name="T22" fmla="*/ 11 w 34"/>
                    <a:gd name="T23" fmla="*/ 18 h 32"/>
                    <a:gd name="T24" fmla="*/ 9 w 34"/>
                    <a:gd name="T25" fmla="*/ 15 h 32"/>
                    <a:gd name="T26" fmla="*/ 8 w 34"/>
                    <a:gd name="T27" fmla="*/ 15 h 32"/>
                    <a:gd name="T28" fmla="*/ 5 w 34"/>
                    <a:gd name="T29" fmla="*/ 14 h 32"/>
                    <a:gd name="T30" fmla="*/ 5 w 34"/>
                    <a:gd name="T31" fmla="*/ 11 h 32"/>
                    <a:gd name="T32" fmla="*/ 3 w 34"/>
                    <a:gd name="T33" fmla="*/ 9 h 32"/>
                    <a:gd name="T34" fmla="*/ 3 w 34"/>
                    <a:gd name="T35" fmla="*/ 8 h 32"/>
                    <a:gd name="T36" fmla="*/ 2 w 34"/>
                    <a:gd name="T37" fmla="*/ 3 h 32"/>
                    <a:gd name="T38" fmla="*/ 2 w 34"/>
                    <a:gd name="T39" fmla="*/ 2 h 32"/>
                    <a:gd name="T40" fmla="*/ 0 w 34"/>
                    <a:gd name="T41" fmla="*/ 0 h 32"/>
                    <a:gd name="T42" fmla="*/ 2 w 34"/>
                    <a:gd name="T43" fmla="*/ 0 h 32"/>
                    <a:gd name="T44" fmla="*/ 5 w 34"/>
                    <a:gd name="T45" fmla="*/ 0 h 32"/>
                    <a:gd name="T46" fmla="*/ 11 w 34"/>
                    <a:gd name="T47" fmla="*/ 3 h 32"/>
                    <a:gd name="T48" fmla="*/ 11 w 34"/>
                    <a:gd name="T49" fmla="*/ 5 h 32"/>
                    <a:gd name="T50" fmla="*/ 11 w 34"/>
                    <a:gd name="T51" fmla="*/ 6 h 32"/>
                    <a:gd name="T52" fmla="*/ 12 w 34"/>
                    <a:gd name="T53" fmla="*/ 8 h 32"/>
                    <a:gd name="T54" fmla="*/ 14 w 34"/>
                    <a:gd name="T55" fmla="*/ 9 h 32"/>
                    <a:gd name="T56" fmla="*/ 17 w 34"/>
                    <a:gd name="T57" fmla="*/ 9 h 32"/>
                    <a:gd name="T58" fmla="*/ 18 w 34"/>
                    <a:gd name="T59" fmla="*/ 9 h 32"/>
                    <a:gd name="T60" fmla="*/ 20 w 34"/>
                    <a:gd name="T61" fmla="*/ 9 h 32"/>
                    <a:gd name="T62" fmla="*/ 20 w 34"/>
                    <a:gd name="T63" fmla="*/ 12 h 32"/>
                    <a:gd name="T64" fmla="*/ 26 w 34"/>
                    <a:gd name="T65" fmla="*/ 12 h 32"/>
                    <a:gd name="T66" fmla="*/ 29 w 34"/>
                    <a:gd name="T67" fmla="*/ 17 h 32"/>
                    <a:gd name="T68" fmla="*/ 32 w 34"/>
                    <a:gd name="T69" fmla="*/ 21 h 32"/>
                    <a:gd name="T70" fmla="*/ 34 w 34"/>
                    <a:gd name="T71" fmla="*/ 23 h 32"/>
                    <a:gd name="T72" fmla="*/ 34 w 34"/>
                    <a:gd name="T73" fmla="*/ 24 h 32"/>
                    <a:gd name="T74" fmla="*/ 32 w 34"/>
                    <a:gd name="T75" fmla="*/ 24 h 32"/>
                    <a:gd name="T76" fmla="*/ 31 w 34"/>
                    <a:gd name="T77" fmla="*/ 23 h 32"/>
                    <a:gd name="T78" fmla="*/ 29 w 34"/>
                    <a:gd name="T79" fmla="*/ 23 h 32"/>
                    <a:gd name="T80" fmla="*/ 26 w 34"/>
                    <a:gd name="T8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 h="32">
                      <a:moveTo>
                        <a:pt x="26" y="21"/>
                      </a:moveTo>
                      <a:lnTo>
                        <a:pt x="23" y="21"/>
                      </a:lnTo>
                      <a:lnTo>
                        <a:pt x="22" y="23"/>
                      </a:lnTo>
                      <a:lnTo>
                        <a:pt x="20" y="23"/>
                      </a:lnTo>
                      <a:lnTo>
                        <a:pt x="20" y="24"/>
                      </a:lnTo>
                      <a:lnTo>
                        <a:pt x="18" y="26"/>
                      </a:lnTo>
                      <a:lnTo>
                        <a:pt x="17" y="27"/>
                      </a:lnTo>
                      <a:lnTo>
                        <a:pt x="12" y="32"/>
                      </a:lnTo>
                      <a:lnTo>
                        <a:pt x="8" y="26"/>
                      </a:lnTo>
                      <a:lnTo>
                        <a:pt x="8" y="24"/>
                      </a:lnTo>
                      <a:lnTo>
                        <a:pt x="9" y="21"/>
                      </a:lnTo>
                      <a:lnTo>
                        <a:pt x="11" y="18"/>
                      </a:lnTo>
                      <a:lnTo>
                        <a:pt x="9" y="15"/>
                      </a:lnTo>
                      <a:lnTo>
                        <a:pt x="8" y="15"/>
                      </a:lnTo>
                      <a:lnTo>
                        <a:pt x="5" y="14"/>
                      </a:lnTo>
                      <a:lnTo>
                        <a:pt x="5" y="11"/>
                      </a:lnTo>
                      <a:lnTo>
                        <a:pt x="3" y="9"/>
                      </a:lnTo>
                      <a:lnTo>
                        <a:pt x="3" y="8"/>
                      </a:lnTo>
                      <a:lnTo>
                        <a:pt x="2" y="3"/>
                      </a:lnTo>
                      <a:lnTo>
                        <a:pt x="2" y="2"/>
                      </a:lnTo>
                      <a:lnTo>
                        <a:pt x="0" y="0"/>
                      </a:lnTo>
                      <a:lnTo>
                        <a:pt x="2" y="0"/>
                      </a:lnTo>
                      <a:lnTo>
                        <a:pt x="5" y="0"/>
                      </a:lnTo>
                      <a:lnTo>
                        <a:pt x="11" y="3"/>
                      </a:lnTo>
                      <a:lnTo>
                        <a:pt x="11" y="5"/>
                      </a:lnTo>
                      <a:lnTo>
                        <a:pt x="11" y="6"/>
                      </a:lnTo>
                      <a:lnTo>
                        <a:pt x="12" y="8"/>
                      </a:lnTo>
                      <a:lnTo>
                        <a:pt x="14" y="9"/>
                      </a:lnTo>
                      <a:lnTo>
                        <a:pt x="17" y="9"/>
                      </a:lnTo>
                      <a:lnTo>
                        <a:pt x="18" y="9"/>
                      </a:lnTo>
                      <a:lnTo>
                        <a:pt x="20" y="9"/>
                      </a:lnTo>
                      <a:lnTo>
                        <a:pt x="20" y="12"/>
                      </a:lnTo>
                      <a:lnTo>
                        <a:pt x="26" y="12"/>
                      </a:lnTo>
                      <a:lnTo>
                        <a:pt x="29" y="17"/>
                      </a:lnTo>
                      <a:lnTo>
                        <a:pt x="32" y="21"/>
                      </a:lnTo>
                      <a:lnTo>
                        <a:pt x="34" y="23"/>
                      </a:lnTo>
                      <a:lnTo>
                        <a:pt x="34" y="24"/>
                      </a:lnTo>
                      <a:lnTo>
                        <a:pt x="32" y="24"/>
                      </a:lnTo>
                      <a:lnTo>
                        <a:pt x="31" y="23"/>
                      </a:lnTo>
                      <a:lnTo>
                        <a:pt x="29" y="23"/>
                      </a:lnTo>
                      <a:lnTo>
                        <a:pt x="26" y="2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5" name="Freeform 704"/>
                <p:cNvSpPr>
                  <a:spLocks/>
                </p:cNvSpPr>
                <p:nvPr/>
              </p:nvSpPr>
              <p:spPr bwMode="auto">
                <a:xfrm>
                  <a:off x="2074863" y="1528763"/>
                  <a:ext cx="7938" cy="14288"/>
                </a:xfrm>
                <a:custGeom>
                  <a:avLst/>
                  <a:gdLst>
                    <a:gd name="T0" fmla="*/ 2 w 5"/>
                    <a:gd name="T1" fmla="*/ 9 h 9"/>
                    <a:gd name="T2" fmla="*/ 0 w 5"/>
                    <a:gd name="T3" fmla="*/ 6 h 9"/>
                    <a:gd name="T4" fmla="*/ 0 w 5"/>
                    <a:gd name="T5" fmla="*/ 1 h 9"/>
                    <a:gd name="T6" fmla="*/ 2 w 5"/>
                    <a:gd name="T7" fmla="*/ 0 h 9"/>
                    <a:gd name="T8" fmla="*/ 3 w 5"/>
                    <a:gd name="T9" fmla="*/ 1 h 9"/>
                    <a:gd name="T10" fmla="*/ 5 w 5"/>
                    <a:gd name="T11" fmla="*/ 6 h 9"/>
                    <a:gd name="T12" fmla="*/ 5 w 5"/>
                    <a:gd name="T13" fmla="*/ 7 h 9"/>
                    <a:gd name="T14" fmla="*/ 3 w 5"/>
                    <a:gd name="T15" fmla="*/ 9 h 9"/>
                    <a:gd name="T16" fmla="*/ 2 w 5"/>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2" y="9"/>
                      </a:moveTo>
                      <a:lnTo>
                        <a:pt x="0" y="6"/>
                      </a:lnTo>
                      <a:lnTo>
                        <a:pt x="0" y="1"/>
                      </a:lnTo>
                      <a:lnTo>
                        <a:pt x="2" y="0"/>
                      </a:lnTo>
                      <a:lnTo>
                        <a:pt x="3" y="1"/>
                      </a:lnTo>
                      <a:lnTo>
                        <a:pt x="5" y="6"/>
                      </a:lnTo>
                      <a:lnTo>
                        <a:pt x="5" y="7"/>
                      </a:lnTo>
                      <a:lnTo>
                        <a:pt x="3" y="9"/>
                      </a:lnTo>
                      <a:lnTo>
                        <a:pt x="2" y="9"/>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6" name="Freeform 705"/>
                <p:cNvSpPr>
                  <a:spLocks/>
                </p:cNvSpPr>
                <p:nvPr/>
              </p:nvSpPr>
              <p:spPr bwMode="auto">
                <a:xfrm>
                  <a:off x="2070100" y="1514475"/>
                  <a:ext cx="4763" cy="9525"/>
                </a:xfrm>
                <a:custGeom>
                  <a:avLst/>
                  <a:gdLst>
                    <a:gd name="T0" fmla="*/ 1 w 3"/>
                    <a:gd name="T1" fmla="*/ 6 h 6"/>
                    <a:gd name="T2" fmla="*/ 0 w 3"/>
                    <a:gd name="T3" fmla="*/ 6 h 6"/>
                    <a:gd name="T4" fmla="*/ 0 w 3"/>
                    <a:gd name="T5" fmla="*/ 3 h 6"/>
                    <a:gd name="T6" fmla="*/ 0 w 3"/>
                    <a:gd name="T7" fmla="*/ 1 h 6"/>
                    <a:gd name="T8" fmla="*/ 1 w 3"/>
                    <a:gd name="T9" fmla="*/ 0 h 6"/>
                    <a:gd name="T10" fmla="*/ 3 w 3"/>
                    <a:gd name="T11" fmla="*/ 1 h 6"/>
                    <a:gd name="T12" fmla="*/ 3 w 3"/>
                    <a:gd name="T13" fmla="*/ 4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lnTo>
                        <a:pt x="0" y="6"/>
                      </a:lnTo>
                      <a:lnTo>
                        <a:pt x="0" y="3"/>
                      </a:lnTo>
                      <a:lnTo>
                        <a:pt x="0" y="1"/>
                      </a:lnTo>
                      <a:lnTo>
                        <a:pt x="1" y="0"/>
                      </a:lnTo>
                      <a:lnTo>
                        <a:pt x="3" y="1"/>
                      </a:lnTo>
                      <a:lnTo>
                        <a:pt x="3" y="4"/>
                      </a:lnTo>
                      <a:lnTo>
                        <a:pt x="1"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7" name="Freeform 706"/>
                <p:cNvSpPr>
                  <a:spLocks/>
                </p:cNvSpPr>
                <p:nvPr/>
              </p:nvSpPr>
              <p:spPr bwMode="auto">
                <a:xfrm>
                  <a:off x="2066925" y="1500188"/>
                  <a:ext cx="4763" cy="11113"/>
                </a:xfrm>
                <a:custGeom>
                  <a:avLst/>
                  <a:gdLst>
                    <a:gd name="T0" fmla="*/ 3 w 3"/>
                    <a:gd name="T1" fmla="*/ 6 h 7"/>
                    <a:gd name="T2" fmla="*/ 2 w 3"/>
                    <a:gd name="T3" fmla="*/ 7 h 7"/>
                    <a:gd name="T4" fmla="*/ 2 w 3"/>
                    <a:gd name="T5" fmla="*/ 6 h 7"/>
                    <a:gd name="T6" fmla="*/ 0 w 3"/>
                    <a:gd name="T7" fmla="*/ 4 h 7"/>
                    <a:gd name="T8" fmla="*/ 0 w 3"/>
                    <a:gd name="T9" fmla="*/ 1 h 7"/>
                    <a:gd name="T10" fmla="*/ 2 w 3"/>
                    <a:gd name="T11" fmla="*/ 0 h 7"/>
                    <a:gd name="T12" fmla="*/ 3 w 3"/>
                    <a:gd name="T13" fmla="*/ 1 h 7"/>
                    <a:gd name="T14" fmla="*/ 3 w 3"/>
                    <a:gd name="T15" fmla="*/ 3 h 7"/>
                    <a:gd name="T16" fmla="*/ 3 w 3"/>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6"/>
                      </a:moveTo>
                      <a:lnTo>
                        <a:pt x="2" y="7"/>
                      </a:lnTo>
                      <a:lnTo>
                        <a:pt x="2" y="6"/>
                      </a:lnTo>
                      <a:lnTo>
                        <a:pt x="0" y="4"/>
                      </a:lnTo>
                      <a:lnTo>
                        <a:pt x="0" y="1"/>
                      </a:lnTo>
                      <a:lnTo>
                        <a:pt x="2" y="0"/>
                      </a:lnTo>
                      <a:lnTo>
                        <a:pt x="3" y="1"/>
                      </a:lnTo>
                      <a:lnTo>
                        <a:pt x="3" y="3"/>
                      </a:lnTo>
                      <a:lnTo>
                        <a:pt x="3"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8" name="Freeform 707"/>
                <p:cNvSpPr>
                  <a:spLocks/>
                </p:cNvSpPr>
                <p:nvPr/>
              </p:nvSpPr>
              <p:spPr bwMode="auto">
                <a:xfrm>
                  <a:off x="1998663" y="1312863"/>
                  <a:ext cx="61913" cy="128588"/>
                </a:xfrm>
                <a:custGeom>
                  <a:avLst/>
                  <a:gdLst>
                    <a:gd name="T0" fmla="*/ 37 w 39"/>
                    <a:gd name="T1" fmla="*/ 53 h 81"/>
                    <a:gd name="T2" fmla="*/ 36 w 39"/>
                    <a:gd name="T3" fmla="*/ 57 h 81"/>
                    <a:gd name="T4" fmla="*/ 37 w 39"/>
                    <a:gd name="T5" fmla="*/ 59 h 81"/>
                    <a:gd name="T6" fmla="*/ 39 w 39"/>
                    <a:gd name="T7" fmla="*/ 59 h 81"/>
                    <a:gd name="T8" fmla="*/ 39 w 39"/>
                    <a:gd name="T9" fmla="*/ 63 h 81"/>
                    <a:gd name="T10" fmla="*/ 34 w 39"/>
                    <a:gd name="T11" fmla="*/ 80 h 81"/>
                    <a:gd name="T12" fmla="*/ 33 w 39"/>
                    <a:gd name="T13" fmla="*/ 81 h 81"/>
                    <a:gd name="T14" fmla="*/ 31 w 39"/>
                    <a:gd name="T15" fmla="*/ 80 h 81"/>
                    <a:gd name="T16" fmla="*/ 25 w 39"/>
                    <a:gd name="T17" fmla="*/ 72 h 81"/>
                    <a:gd name="T18" fmla="*/ 25 w 39"/>
                    <a:gd name="T19" fmla="*/ 71 h 81"/>
                    <a:gd name="T20" fmla="*/ 27 w 39"/>
                    <a:gd name="T21" fmla="*/ 63 h 81"/>
                    <a:gd name="T22" fmla="*/ 25 w 39"/>
                    <a:gd name="T23" fmla="*/ 63 h 81"/>
                    <a:gd name="T24" fmla="*/ 22 w 39"/>
                    <a:gd name="T25" fmla="*/ 63 h 81"/>
                    <a:gd name="T26" fmla="*/ 18 w 39"/>
                    <a:gd name="T27" fmla="*/ 63 h 81"/>
                    <a:gd name="T28" fmla="*/ 16 w 39"/>
                    <a:gd name="T29" fmla="*/ 63 h 81"/>
                    <a:gd name="T30" fmla="*/ 15 w 39"/>
                    <a:gd name="T31" fmla="*/ 62 h 81"/>
                    <a:gd name="T32" fmla="*/ 13 w 39"/>
                    <a:gd name="T33" fmla="*/ 62 h 81"/>
                    <a:gd name="T34" fmla="*/ 13 w 39"/>
                    <a:gd name="T35" fmla="*/ 60 h 81"/>
                    <a:gd name="T36" fmla="*/ 9 w 39"/>
                    <a:gd name="T37" fmla="*/ 51 h 81"/>
                    <a:gd name="T38" fmla="*/ 1 w 39"/>
                    <a:gd name="T39" fmla="*/ 47 h 81"/>
                    <a:gd name="T40" fmla="*/ 0 w 39"/>
                    <a:gd name="T41" fmla="*/ 38 h 81"/>
                    <a:gd name="T42" fmla="*/ 3 w 39"/>
                    <a:gd name="T43" fmla="*/ 31 h 81"/>
                    <a:gd name="T44" fmla="*/ 6 w 39"/>
                    <a:gd name="T45" fmla="*/ 30 h 81"/>
                    <a:gd name="T46" fmla="*/ 7 w 39"/>
                    <a:gd name="T47" fmla="*/ 28 h 81"/>
                    <a:gd name="T48" fmla="*/ 9 w 39"/>
                    <a:gd name="T49" fmla="*/ 27 h 81"/>
                    <a:gd name="T50" fmla="*/ 10 w 39"/>
                    <a:gd name="T51" fmla="*/ 15 h 81"/>
                    <a:gd name="T52" fmla="*/ 7 w 39"/>
                    <a:gd name="T53" fmla="*/ 10 h 81"/>
                    <a:gd name="T54" fmla="*/ 4 w 39"/>
                    <a:gd name="T55" fmla="*/ 7 h 81"/>
                    <a:gd name="T56" fmla="*/ 1 w 39"/>
                    <a:gd name="T57" fmla="*/ 6 h 81"/>
                    <a:gd name="T58" fmla="*/ 1 w 39"/>
                    <a:gd name="T59" fmla="*/ 3 h 81"/>
                    <a:gd name="T60" fmla="*/ 3 w 39"/>
                    <a:gd name="T61" fmla="*/ 0 h 81"/>
                    <a:gd name="T62" fmla="*/ 19 w 39"/>
                    <a:gd name="T63" fmla="*/ 7 h 81"/>
                    <a:gd name="T64" fmla="*/ 19 w 39"/>
                    <a:gd name="T65" fmla="*/ 9 h 81"/>
                    <a:gd name="T66" fmla="*/ 25 w 39"/>
                    <a:gd name="T67" fmla="*/ 16 h 81"/>
                    <a:gd name="T68" fmla="*/ 39 w 39"/>
                    <a:gd name="T69" fmla="*/ 45 h 81"/>
                    <a:gd name="T70" fmla="*/ 39 w 39"/>
                    <a:gd name="T71" fmla="*/ 47 h 81"/>
                    <a:gd name="T72" fmla="*/ 39 w 39"/>
                    <a:gd name="T73" fmla="*/ 50 h 81"/>
                    <a:gd name="T74" fmla="*/ 37 w 39"/>
                    <a:gd name="T75"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81">
                      <a:moveTo>
                        <a:pt x="37" y="53"/>
                      </a:moveTo>
                      <a:lnTo>
                        <a:pt x="36" y="57"/>
                      </a:lnTo>
                      <a:lnTo>
                        <a:pt x="37" y="59"/>
                      </a:lnTo>
                      <a:lnTo>
                        <a:pt x="39" y="59"/>
                      </a:lnTo>
                      <a:lnTo>
                        <a:pt x="39" y="63"/>
                      </a:lnTo>
                      <a:lnTo>
                        <a:pt x="34" y="80"/>
                      </a:lnTo>
                      <a:lnTo>
                        <a:pt x="33" y="81"/>
                      </a:lnTo>
                      <a:lnTo>
                        <a:pt x="31" y="80"/>
                      </a:lnTo>
                      <a:lnTo>
                        <a:pt x="25" y="72"/>
                      </a:lnTo>
                      <a:lnTo>
                        <a:pt x="25" y="71"/>
                      </a:lnTo>
                      <a:lnTo>
                        <a:pt x="27" y="63"/>
                      </a:lnTo>
                      <a:lnTo>
                        <a:pt x="25" y="63"/>
                      </a:lnTo>
                      <a:lnTo>
                        <a:pt x="22" y="63"/>
                      </a:lnTo>
                      <a:lnTo>
                        <a:pt x="18" y="63"/>
                      </a:lnTo>
                      <a:lnTo>
                        <a:pt x="16" y="63"/>
                      </a:lnTo>
                      <a:lnTo>
                        <a:pt x="15" y="62"/>
                      </a:lnTo>
                      <a:lnTo>
                        <a:pt x="13" y="62"/>
                      </a:lnTo>
                      <a:lnTo>
                        <a:pt x="13" y="60"/>
                      </a:lnTo>
                      <a:lnTo>
                        <a:pt x="9" y="51"/>
                      </a:lnTo>
                      <a:lnTo>
                        <a:pt x="1" y="47"/>
                      </a:lnTo>
                      <a:lnTo>
                        <a:pt x="0" y="38"/>
                      </a:lnTo>
                      <a:lnTo>
                        <a:pt x="3" y="31"/>
                      </a:lnTo>
                      <a:lnTo>
                        <a:pt x="6" y="30"/>
                      </a:lnTo>
                      <a:lnTo>
                        <a:pt x="7" y="28"/>
                      </a:lnTo>
                      <a:lnTo>
                        <a:pt x="9" y="27"/>
                      </a:lnTo>
                      <a:lnTo>
                        <a:pt x="10" y="15"/>
                      </a:lnTo>
                      <a:lnTo>
                        <a:pt x="7" y="10"/>
                      </a:lnTo>
                      <a:lnTo>
                        <a:pt x="4" y="7"/>
                      </a:lnTo>
                      <a:lnTo>
                        <a:pt x="1" y="6"/>
                      </a:lnTo>
                      <a:lnTo>
                        <a:pt x="1" y="3"/>
                      </a:lnTo>
                      <a:lnTo>
                        <a:pt x="3" y="0"/>
                      </a:lnTo>
                      <a:lnTo>
                        <a:pt x="19" y="7"/>
                      </a:lnTo>
                      <a:lnTo>
                        <a:pt x="19" y="9"/>
                      </a:lnTo>
                      <a:lnTo>
                        <a:pt x="25" y="16"/>
                      </a:lnTo>
                      <a:lnTo>
                        <a:pt x="39" y="45"/>
                      </a:lnTo>
                      <a:lnTo>
                        <a:pt x="39" y="47"/>
                      </a:lnTo>
                      <a:lnTo>
                        <a:pt x="39" y="50"/>
                      </a:lnTo>
                      <a:lnTo>
                        <a:pt x="37" y="5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9" name="Rectangle 708"/>
                <p:cNvSpPr>
                  <a:spLocks noChangeArrowheads="1"/>
                </p:cNvSpPr>
                <p:nvPr/>
              </p:nvSpPr>
              <p:spPr bwMode="auto">
                <a:xfrm>
                  <a:off x="6783388" y="2414588"/>
                  <a:ext cx="464072" cy="38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AK</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grpSp>
            <p:nvGrpSpPr>
              <p:cNvPr id="445" name="Group 444"/>
              <p:cNvGrpSpPr>
                <a:grpSpLocks noChangeAspect="1"/>
              </p:cNvGrpSpPr>
              <p:nvPr/>
            </p:nvGrpSpPr>
            <p:grpSpPr>
              <a:xfrm>
                <a:off x="3665597" y="5180815"/>
                <a:ext cx="692226" cy="1083359"/>
                <a:chOff x="3888711" y="1376624"/>
                <a:chExt cx="1958554" cy="3065201"/>
              </a:xfrm>
            </p:grpSpPr>
            <p:sp>
              <p:nvSpPr>
                <p:cNvPr id="446" name="Freeform 5"/>
                <p:cNvSpPr>
                  <a:spLocks noEditPoints="1"/>
                </p:cNvSpPr>
                <p:nvPr/>
              </p:nvSpPr>
              <p:spPr bwMode="auto">
                <a:xfrm>
                  <a:off x="3888711" y="1376624"/>
                  <a:ext cx="1604039" cy="3065201"/>
                </a:xfrm>
                <a:custGeom>
                  <a:avLst/>
                  <a:gdLst>
                    <a:gd name="T0" fmla="*/ 978 w 1013"/>
                    <a:gd name="T1" fmla="*/ 1616 h 1920"/>
                    <a:gd name="T2" fmla="*/ 1013 w 1013"/>
                    <a:gd name="T3" fmla="*/ 1725 h 1920"/>
                    <a:gd name="T4" fmla="*/ 994 w 1013"/>
                    <a:gd name="T5" fmla="*/ 1772 h 1920"/>
                    <a:gd name="T6" fmla="*/ 992 w 1013"/>
                    <a:gd name="T7" fmla="*/ 1834 h 1920"/>
                    <a:gd name="T8" fmla="*/ 1001 w 1013"/>
                    <a:gd name="T9" fmla="*/ 1882 h 1920"/>
                    <a:gd name="T10" fmla="*/ 933 w 1013"/>
                    <a:gd name="T11" fmla="*/ 1918 h 1920"/>
                    <a:gd name="T12" fmla="*/ 829 w 1013"/>
                    <a:gd name="T13" fmla="*/ 1879 h 1920"/>
                    <a:gd name="T14" fmla="*/ 747 w 1013"/>
                    <a:gd name="T15" fmla="*/ 1871 h 1920"/>
                    <a:gd name="T16" fmla="*/ 700 w 1013"/>
                    <a:gd name="T17" fmla="*/ 1873 h 1920"/>
                    <a:gd name="T18" fmla="*/ 647 w 1013"/>
                    <a:gd name="T19" fmla="*/ 1891 h 1920"/>
                    <a:gd name="T20" fmla="*/ 603 w 1013"/>
                    <a:gd name="T21" fmla="*/ 1808 h 1920"/>
                    <a:gd name="T22" fmla="*/ 674 w 1013"/>
                    <a:gd name="T23" fmla="*/ 1717 h 1920"/>
                    <a:gd name="T24" fmla="*/ 689 w 1013"/>
                    <a:gd name="T25" fmla="*/ 1664 h 1920"/>
                    <a:gd name="T26" fmla="*/ 707 w 1013"/>
                    <a:gd name="T27" fmla="*/ 1594 h 1920"/>
                    <a:gd name="T28" fmla="*/ 745 w 1013"/>
                    <a:gd name="T29" fmla="*/ 1557 h 1920"/>
                    <a:gd name="T30" fmla="*/ 804 w 1013"/>
                    <a:gd name="T31" fmla="*/ 1552 h 1920"/>
                    <a:gd name="T32" fmla="*/ 853 w 1013"/>
                    <a:gd name="T33" fmla="*/ 1520 h 1920"/>
                    <a:gd name="T34" fmla="*/ 916 w 1013"/>
                    <a:gd name="T35" fmla="*/ 1484 h 1920"/>
                    <a:gd name="T36" fmla="*/ 777 w 1013"/>
                    <a:gd name="T37" fmla="*/ 1234 h 1920"/>
                    <a:gd name="T38" fmla="*/ 735 w 1013"/>
                    <a:gd name="T39" fmla="*/ 1196 h 1920"/>
                    <a:gd name="T40" fmla="*/ 776 w 1013"/>
                    <a:gd name="T41" fmla="*/ 1225 h 1920"/>
                    <a:gd name="T42" fmla="*/ 723 w 1013"/>
                    <a:gd name="T43" fmla="*/ 1019 h 1920"/>
                    <a:gd name="T44" fmla="*/ 774 w 1013"/>
                    <a:gd name="T45" fmla="*/ 1043 h 1920"/>
                    <a:gd name="T46" fmla="*/ 729 w 1013"/>
                    <a:gd name="T47" fmla="*/ 1090 h 1920"/>
                    <a:gd name="T48" fmla="*/ 885 w 1013"/>
                    <a:gd name="T49" fmla="*/ 1127 h 1920"/>
                    <a:gd name="T50" fmla="*/ 932 w 1013"/>
                    <a:gd name="T51" fmla="*/ 1160 h 1920"/>
                    <a:gd name="T52" fmla="*/ 959 w 1013"/>
                    <a:gd name="T53" fmla="*/ 1216 h 1920"/>
                    <a:gd name="T54" fmla="*/ 985 w 1013"/>
                    <a:gd name="T55" fmla="*/ 1286 h 1920"/>
                    <a:gd name="T56" fmla="*/ 938 w 1013"/>
                    <a:gd name="T57" fmla="*/ 1305 h 1920"/>
                    <a:gd name="T58" fmla="*/ 895 w 1013"/>
                    <a:gd name="T59" fmla="*/ 1281 h 1920"/>
                    <a:gd name="T60" fmla="*/ 835 w 1013"/>
                    <a:gd name="T61" fmla="*/ 1257 h 1920"/>
                    <a:gd name="T62" fmla="*/ 829 w 1013"/>
                    <a:gd name="T63" fmla="*/ 1220 h 1920"/>
                    <a:gd name="T64" fmla="*/ 851 w 1013"/>
                    <a:gd name="T65" fmla="*/ 1164 h 1920"/>
                    <a:gd name="T66" fmla="*/ 827 w 1013"/>
                    <a:gd name="T67" fmla="*/ 1086 h 1920"/>
                    <a:gd name="T68" fmla="*/ 880 w 1013"/>
                    <a:gd name="T69" fmla="*/ 1075 h 1920"/>
                    <a:gd name="T70" fmla="*/ 783 w 1013"/>
                    <a:gd name="T71" fmla="*/ 916 h 1920"/>
                    <a:gd name="T72" fmla="*/ 826 w 1013"/>
                    <a:gd name="T73" fmla="*/ 940 h 1920"/>
                    <a:gd name="T74" fmla="*/ 848 w 1013"/>
                    <a:gd name="T75" fmla="*/ 984 h 1920"/>
                    <a:gd name="T76" fmla="*/ 842 w 1013"/>
                    <a:gd name="T77" fmla="*/ 1021 h 1920"/>
                    <a:gd name="T78" fmla="*/ 771 w 1013"/>
                    <a:gd name="T79" fmla="*/ 949 h 1920"/>
                    <a:gd name="T80" fmla="*/ 733 w 1013"/>
                    <a:gd name="T81" fmla="*/ 889 h 1920"/>
                    <a:gd name="T82" fmla="*/ 0 w 1013"/>
                    <a:gd name="T83" fmla="*/ 8 h 1920"/>
                    <a:gd name="T84" fmla="*/ 676 w 1013"/>
                    <a:gd name="T85" fmla="*/ 648 h 1920"/>
                    <a:gd name="T86" fmla="*/ 660 w 1013"/>
                    <a:gd name="T87" fmla="*/ 704 h 1920"/>
                    <a:gd name="T88" fmla="*/ 670 w 1013"/>
                    <a:gd name="T89" fmla="*/ 713 h 1920"/>
                    <a:gd name="T90" fmla="*/ 664 w 1013"/>
                    <a:gd name="T91" fmla="*/ 737 h 1920"/>
                    <a:gd name="T92" fmla="*/ 644 w 1013"/>
                    <a:gd name="T93" fmla="*/ 760 h 1920"/>
                    <a:gd name="T94" fmla="*/ 614 w 1013"/>
                    <a:gd name="T95" fmla="*/ 731 h 1920"/>
                    <a:gd name="T96" fmla="*/ 591 w 1013"/>
                    <a:gd name="T97" fmla="*/ 694 h 1920"/>
                    <a:gd name="T98" fmla="*/ 551 w 1013"/>
                    <a:gd name="T99" fmla="*/ 653 h 1920"/>
                    <a:gd name="T100" fmla="*/ 559 w 1013"/>
                    <a:gd name="T101" fmla="*/ 597 h 1920"/>
                    <a:gd name="T102" fmla="*/ 611 w 1013"/>
                    <a:gd name="T103" fmla="*/ 579 h 1920"/>
                    <a:gd name="T104" fmla="*/ 682 w 1013"/>
                    <a:gd name="T105" fmla="*/ 580 h 1920"/>
                    <a:gd name="T106" fmla="*/ 197 w 1013"/>
                    <a:gd name="T107" fmla="*/ 33 h 1920"/>
                    <a:gd name="T108" fmla="*/ 121 w 1013"/>
                    <a:gd name="T109" fmla="*/ 52 h 1920"/>
                    <a:gd name="T110" fmla="*/ 180 w 1013"/>
                    <a:gd name="T111" fmla="*/ 21 h 1920"/>
                    <a:gd name="T112" fmla="*/ 423 w 1013"/>
                    <a:gd name="T113" fmla="*/ 100 h 1920"/>
                    <a:gd name="T114" fmla="*/ 442 w 1013"/>
                    <a:gd name="T115" fmla="*/ 155 h 1920"/>
                    <a:gd name="T116" fmla="*/ 389 w 1013"/>
                    <a:gd name="T117" fmla="*/ 202 h 1920"/>
                    <a:gd name="T118" fmla="*/ 311 w 1013"/>
                    <a:gd name="T119" fmla="*/ 164 h 1920"/>
                    <a:gd name="T120" fmla="*/ 286 w 1013"/>
                    <a:gd name="T121" fmla="*/ 82 h 1920"/>
                    <a:gd name="T122" fmla="*/ 389 w 1013"/>
                    <a:gd name="T123" fmla="*/ 71 h 1920"/>
                    <a:gd name="T124" fmla="*/ 411 w 1013"/>
                    <a:gd name="T125" fmla="*/ 91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3" h="1920">
                      <a:moveTo>
                        <a:pt x="936" y="1558"/>
                      </a:moveTo>
                      <a:lnTo>
                        <a:pt x="938" y="1561"/>
                      </a:lnTo>
                      <a:lnTo>
                        <a:pt x="941" y="1563"/>
                      </a:lnTo>
                      <a:lnTo>
                        <a:pt x="947" y="1563"/>
                      </a:lnTo>
                      <a:lnTo>
                        <a:pt x="948" y="1566"/>
                      </a:lnTo>
                      <a:lnTo>
                        <a:pt x="956" y="1576"/>
                      </a:lnTo>
                      <a:lnTo>
                        <a:pt x="956" y="1579"/>
                      </a:lnTo>
                      <a:lnTo>
                        <a:pt x="960" y="1582"/>
                      </a:lnTo>
                      <a:lnTo>
                        <a:pt x="968" y="1593"/>
                      </a:lnTo>
                      <a:lnTo>
                        <a:pt x="971" y="1600"/>
                      </a:lnTo>
                      <a:lnTo>
                        <a:pt x="978" y="1614"/>
                      </a:lnTo>
                      <a:lnTo>
                        <a:pt x="978" y="1616"/>
                      </a:lnTo>
                      <a:lnTo>
                        <a:pt x="980" y="1622"/>
                      </a:lnTo>
                      <a:lnTo>
                        <a:pt x="989" y="1643"/>
                      </a:lnTo>
                      <a:lnTo>
                        <a:pt x="995" y="1655"/>
                      </a:lnTo>
                      <a:lnTo>
                        <a:pt x="998" y="1658"/>
                      </a:lnTo>
                      <a:lnTo>
                        <a:pt x="1000" y="1663"/>
                      </a:lnTo>
                      <a:lnTo>
                        <a:pt x="1003" y="1676"/>
                      </a:lnTo>
                      <a:lnTo>
                        <a:pt x="1007" y="1690"/>
                      </a:lnTo>
                      <a:lnTo>
                        <a:pt x="1007" y="1696"/>
                      </a:lnTo>
                      <a:lnTo>
                        <a:pt x="1010" y="1702"/>
                      </a:lnTo>
                      <a:lnTo>
                        <a:pt x="1012" y="1716"/>
                      </a:lnTo>
                      <a:lnTo>
                        <a:pt x="1013" y="1717"/>
                      </a:lnTo>
                      <a:lnTo>
                        <a:pt x="1013" y="1725"/>
                      </a:lnTo>
                      <a:lnTo>
                        <a:pt x="1013" y="1729"/>
                      </a:lnTo>
                      <a:lnTo>
                        <a:pt x="1010" y="1732"/>
                      </a:lnTo>
                      <a:lnTo>
                        <a:pt x="1012" y="1740"/>
                      </a:lnTo>
                      <a:lnTo>
                        <a:pt x="1013" y="1743"/>
                      </a:lnTo>
                      <a:lnTo>
                        <a:pt x="1013" y="1744"/>
                      </a:lnTo>
                      <a:lnTo>
                        <a:pt x="1013" y="1749"/>
                      </a:lnTo>
                      <a:lnTo>
                        <a:pt x="1013" y="1752"/>
                      </a:lnTo>
                      <a:lnTo>
                        <a:pt x="1010" y="1755"/>
                      </a:lnTo>
                      <a:lnTo>
                        <a:pt x="1006" y="1758"/>
                      </a:lnTo>
                      <a:lnTo>
                        <a:pt x="1001" y="1759"/>
                      </a:lnTo>
                      <a:lnTo>
                        <a:pt x="998" y="1764"/>
                      </a:lnTo>
                      <a:lnTo>
                        <a:pt x="994" y="1772"/>
                      </a:lnTo>
                      <a:lnTo>
                        <a:pt x="992" y="1772"/>
                      </a:lnTo>
                      <a:lnTo>
                        <a:pt x="985" y="1782"/>
                      </a:lnTo>
                      <a:lnTo>
                        <a:pt x="983" y="1787"/>
                      </a:lnTo>
                      <a:lnTo>
                        <a:pt x="985" y="1788"/>
                      </a:lnTo>
                      <a:lnTo>
                        <a:pt x="991" y="1791"/>
                      </a:lnTo>
                      <a:lnTo>
                        <a:pt x="998" y="1793"/>
                      </a:lnTo>
                      <a:lnTo>
                        <a:pt x="1009" y="1800"/>
                      </a:lnTo>
                      <a:lnTo>
                        <a:pt x="1009" y="1806"/>
                      </a:lnTo>
                      <a:lnTo>
                        <a:pt x="1006" y="1814"/>
                      </a:lnTo>
                      <a:lnTo>
                        <a:pt x="1004" y="1820"/>
                      </a:lnTo>
                      <a:lnTo>
                        <a:pt x="998" y="1825"/>
                      </a:lnTo>
                      <a:lnTo>
                        <a:pt x="992" y="1834"/>
                      </a:lnTo>
                      <a:lnTo>
                        <a:pt x="992" y="1838"/>
                      </a:lnTo>
                      <a:lnTo>
                        <a:pt x="994" y="1843"/>
                      </a:lnTo>
                      <a:lnTo>
                        <a:pt x="997" y="1846"/>
                      </a:lnTo>
                      <a:lnTo>
                        <a:pt x="998" y="1847"/>
                      </a:lnTo>
                      <a:lnTo>
                        <a:pt x="997" y="1847"/>
                      </a:lnTo>
                      <a:lnTo>
                        <a:pt x="994" y="1849"/>
                      </a:lnTo>
                      <a:lnTo>
                        <a:pt x="994" y="1853"/>
                      </a:lnTo>
                      <a:lnTo>
                        <a:pt x="995" y="1858"/>
                      </a:lnTo>
                      <a:lnTo>
                        <a:pt x="995" y="1861"/>
                      </a:lnTo>
                      <a:lnTo>
                        <a:pt x="995" y="1864"/>
                      </a:lnTo>
                      <a:lnTo>
                        <a:pt x="997" y="1873"/>
                      </a:lnTo>
                      <a:lnTo>
                        <a:pt x="1001" y="1882"/>
                      </a:lnTo>
                      <a:lnTo>
                        <a:pt x="1006" y="1890"/>
                      </a:lnTo>
                      <a:lnTo>
                        <a:pt x="1007" y="1897"/>
                      </a:lnTo>
                      <a:lnTo>
                        <a:pt x="1010" y="1899"/>
                      </a:lnTo>
                      <a:lnTo>
                        <a:pt x="1012" y="1903"/>
                      </a:lnTo>
                      <a:lnTo>
                        <a:pt x="1012" y="1908"/>
                      </a:lnTo>
                      <a:lnTo>
                        <a:pt x="998" y="1917"/>
                      </a:lnTo>
                      <a:lnTo>
                        <a:pt x="991" y="1918"/>
                      </a:lnTo>
                      <a:lnTo>
                        <a:pt x="975" y="1918"/>
                      </a:lnTo>
                      <a:lnTo>
                        <a:pt x="968" y="1918"/>
                      </a:lnTo>
                      <a:lnTo>
                        <a:pt x="950" y="1917"/>
                      </a:lnTo>
                      <a:lnTo>
                        <a:pt x="942" y="1918"/>
                      </a:lnTo>
                      <a:lnTo>
                        <a:pt x="933" y="1918"/>
                      </a:lnTo>
                      <a:lnTo>
                        <a:pt x="924" y="1920"/>
                      </a:lnTo>
                      <a:lnTo>
                        <a:pt x="909" y="1917"/>
                      </a:lnTo>
                      <a:lnTo>
                        <a:pt x="894" y="1911"/>
                      </a:lnTo>
                      <a:lnTo>
                        <a:pt x="874" y="1908"/>
                      </a:lnTo>
                      <a:lnTo>
                        <a:pt x="865" y="1908"/>
                      </a:lnTo>
                      <a:lnTo>
                        <a:pt x="856" y="1903"/>
                      </a:lnTo>
                      <a:lnTo>
                        <a:pt x="853" y="1900"/>
                      </a:lnTo>
                      <a:lnTo>
                        <a:pt x="848" y="1899"/>
                      </a:lnTo>
                      <a:lnTo>
                        <a:pt x="844" y="1897"/>
                      </a:lnTo>
                      <a:lnTo>
                        <a:pt x="841" y="1896"/>
                      </a:lnTo>
                      <a:lnTo>
                        <a:pt x="833" y="1884"/>
                      </a:lnTo>
                      <a:lnTo>
                        <a:pt x="829" y="1879"/>
                      </a:lnTo>
                      <a:lnTo>
                        <a:pt x="818" y="1873"/>
                      </a:lnTo>
                      <a:lnTo>
                        <a:pt x="815" y="1873"/>
                      </a:lnTo>
                      <a:lnTo>
                        <a:pt x="809" y="1875"/>
                      </a:lnTo>
                      <a:lnTo>
                        <a:pt x="798" y="1873"/>
                      </a:lnTo>
                      <a:lnTo>
                        <a:pt x="792" y="1876"/>
                      </a:lnTo>
                      <a:lnTo>
                        <a:pt x="786" y="1876"/>
                      </a:lnTo>
                      <a:lnTo>
                        <a:pt x="780" y="1875"/>
                      </a:lnTo>
                      <a:lnTo>
                        <a:pt x="777" y="1871"/>
                      </a:lnTo>
                      <a:lnTo>
                        <a:pt x="766" y="1870"/>
                      </a:lnTo>
                      <a:lnTo>
                        <a:pt x="762" y="1870"/>
                      </a:lnTo>
                      <a:lnTo>
                        <a:pt x="757" y="1871"/>
                      </a:lnTo>
                      <a:lnTo>
                        <a:pt x="747" y="1871"/>
                      </a:lnTo>
                      <a:lnTo>
                        <a:pt x="742" y="1870"/>
                      </a:lnTo>
                      <a:lnTo>
                        <a:pt x="730" y="1864"/>
                      </a:lnTo>
                      <a:lnTo>
                        <a:pt x="726" y="1864"/>
                      </a:lnTo>
                      <a:lnTo>
                        <a:pt x="726" y="1865"/>
                      </a:lnTo>
                      <a:lnTo>
                        <a:pt x="726" y="1867"/>
                      </a:lnTo>
                      <a:lnTo>
                        <a:pt x="721" y="1867"/>
                      </a:lnTo>
                      <a:lnTo>
                        <a:pt x="720" y="1865"/>
                      </a:lnTo>
                      <a:lnTo>
                        <a:pt x="718" y="1865"/>
                      </a:lnTo>
                      <a:lnTo>
                        <a:pt x="707" y="1868"/>
                      </a:lnTo>
                      <a:lnTo>
                        <a:pt x="706" y="1868"/>
                      </a:lnTo>
                      <a:lnTo>
                        <a:pt x="703" y="1868"/>
                      </a:lnTo>
                      <a:lnTo>
                        <a:pt x="700" y="1873"/>
                      </a:lnTo>
                      <a:lnTo>
                        <a:pt x="697" y="1878"/>
                      </a:lnTo>
                      <a:lnTo>
                        <a:pt x="694" y="1879"/>
                      </a:lnTo>
                      <a:lnTo>
                        <a:pt x="688" y="1881"/>
                      </a:lnTo>
                      <a:lnTo>
                        <a:pt x="685" y="1881"/>
                      </a:lnTo>
                      <a:lnTo>
                        <a:pt x="682" y="1881"/>
                      </a:lnTo>
                      <a:lnTo>
                        <a:pt x="673" y="1884"/>
                      </a:lnTo>
                      <a:lnTo>
                        <a:pt x="668" y="1890"/>
                      </a:lnTo>
                      <a:lnTo>
                        <a:pt x="664" y="1891"/>
                      </a:lnTo>
                      <a:lnTo>
                        <a:pt x="660" y="1888"/>
                      </a:lnTo>
                      <a:lnTo>
                        <a:pt x="656" y="1888"/>
                      </a:lnTo>
                      <a:lnTo>
                        <a:pt x="654" y="1890"/>
                      </a:lnTo>
                      <a:lnTo>
                        <a:pt x="647" y="1891"/>
                      </a:lnTo>
                      <a:lnTo>
                        <a:pt x="638" y="1891"/>
                      </a:lnTo>
                      <a:lnTo>
                        <a:pt x="632" y="1891"/>
                      </a:lnTo>
                      <a:lnTo>
                        <a:pt x="630" y="1888"/>
                      </a:lnTo>
                      <a:lnTo>
                        <a:pt x="629" y="1885"/>
                      </a:lnTo>
                      <a:lnTo>
                        <a:pt x="630" y="1882"/>
                      </a:lnTo>
                      <a:lnTo>
                        <a:pt x="632" y="1879"/>
                      </a:lnTo>
                      <a:lnTo>
                        <a:pt x="629" y="1864"/>
                      </a:lnTo>
                      <a:lnTo>
                        <a:pt x="623" y="1852"/>
                      </a:lnTo>
                      <a:lnTo>
                        <a:pt x="618" y="1832"/>
                      </a:lnTo>
                      <a:lnTo>
                        <a:pt x="607" y="1818"/>
                      </a:lnTo>
                      <a:lnTo>
                        <a:pt x="603" y="1809"/>
                      </a:lnTo>
                      <a:lnTo>
                        <a:pt x="603" y="1808"/>
                      </a:lnTo>
                      <a:lnTo>
                        <a:pt x="606" y="1802"/>
                      </a:lnTo>
                      <a:lnTo>
                        <a:pt x="607" y="1791"/>
                      </a:lnTo>
                      <a:lnTo>
                        <a:pt x="606" y="1790"/>
                      </a:lnTo>
                      <a:lnTo>
                        <a:pt x="612" y="1776"/>
                      </a:lnTo>
                      <a:lnTo>
                        <a:pt x="621" y="1767"/>
                      </a:lnTo>
                      <a:lnTo>
                        <a:pt x="639" y="1752"/>
                      </a:lnTo>
                      <a:lnTo>
                        <a:pt x="642" y="1747"/>
                      </a:lnTo>
                      <a:lnTo>
                        <a:pt x="650" y="1740"/>
                      </a:lnTo>
                      <a:lnTo>
                        <a:pt x="654" y="1737"/>
                      </a:lnTo>
                      <a:lnTo>
                        <a:pt x="662" y="1731"/>
                      </a:lnTo>
                      <a:lnTo>
                        <a:pt x="673" y="1722"/>
                      </a:lnTo>
                      <a:lnTo>
                        <a:pt x="674" y="1717"/>
                      </a:lnTo>
                      <a:lnTo>
                        <a:pt x="679" y="1706"/>
                      </a:lnTo>
                      <a:lnTo>
                        <a:pt x="680" y="1696"/>
                      </a:lnTo>
                      <a:lnTo>
                        <a:pt x="685" y="1693"/>
                      </a:lnTo>
                      <a:lnTo>
                        <a:pt x="685" y="1687"/>
                      </a:lnTo>
                      <a:lnTo>
                        <a:pt x="686" y="1684"/>
                      </a:lnTo>
                      <a:lnTo>
                        <a:pt x="692" y="1675"/>
                      </a:lnTo>
                      <a:lnTo>
                        <a:pt x="695" y="1672"/>
                      </a:lnTo>
                      <a:lnTo>
                        <a:pt x="695" y="1669"/>
                      </a:lnTo>
                      <a:lnTo>
                        <a:pt x="694" y="1667"/>
                      </a:lnTo>
                      <a:lnTo>
                        <a:pt x="692" y="1669"/>
                      </a:lnTo>
                      <a:lnTo>
                        <a:pt x="692" y="1667"/>
                      </a:lnTo>
                      <a:lnTo>
                        <a:pt x="689" y="1664"/>
                      </a:lnTo>
                      <a:lnTo>
                        <a:pt x="689" y="1663"/>
                      </a:lnTo>
                      <a:lnTo>
                        <a:pt x="695" y="1656"/>
                      </a:lnTo>
                      <a:lnTo>
                        <a:pt x="701" y="1644"/>
                      </a:lnTo>
                      <a:lnTo>
                        <a:pt x="703" y="1643"/>
                      </a:lnTo>
                      <a:lnTo>
                        <a:pt x="703" y="1641"/>
                      </a:lnTo>
                      <a:lnTo>
                        <a:pt x="701" y="1640"/>
                      </a:lnTo>
                      <a:lnTo>
                        <a:pt x="707" y="1631"/>
                      </a:lnTo>
                      <a:lnTo>
                        <a:pt x="712" y="1623"/>
                      </a:lnTo>
                      <a:lnTo>
                        <a:pt x="713" y="1608"/>
                      </a:lnTo>
                      <a:lnTo>
                        <a:pt x="707" y="1599"/>
                      </a:lnTo>
                      <a:lnTo>
                        <a:pt x="707" y="1597"/>
                      </a:lnTo>
                      <a:lnTo>
                        <a:pt x="707" y="1594"/>
                      </a:lnTo>
                      <a:lnTo>
                        <a:pt x="710" y="1593"/>
                      </a:lnTo>
                      <a:lnTo>
                        <a:pt x="713" y="1593"/>
                      </a:lnTo>
                      <a:lnTo>
                        <a:pt x="713" y="1591"/>
                      </a:lnTo>
                      <a:lnTo>
                        <a:pt x="715" y="1585"/>
                      </a:lnTo>
                      <a:lnTo>
                        <a:pt x="713" y="1581"/>
                      </a:lnTo>
                      <a:lnTo>
                        <a:pt x="713" y="1579"/>
                      </a:lnTo>
                      <a:lnTo>
                        <a:pt x="717" y="1575"/>
                      </a:lnTo>
                      <a:lnTo>
                        <a:pt x="717" y="1567"/>
                      </a:lnTo>
                      <a:lnTo>
                        <a:pt x="721" y="1566"/>
                      </a:lnTo>
                      <a:lnTo>
                        <a:pt x="726" y="1563"/>
                      </a:lnTo>
                      <a:lnTo>
                        <a:pt x="733" y="1557"/>
                      </a:lnTo>
                      <a:lnTo>
                        <a:pt x="745" y="1557"/>
                      </a:lnTo>
                      <a:lnTo>
                        <a:pt x="753" y="1557"/>
                      </a:lnTo>
                      <a:lnTo>
                        <a:pt x="766" y="1554"/>
                      </a:lnTo>
                      <a:lnTo>
                        <a:pt x="770" y="1554"/>
                      </a:lnTo>
                      <a:lnTo>
                        <a:pt x="774" y="1555"/>
                      </a:lnTo>
                      <a:lnTo>
                        <a:pt x="779" y="1558"/>
                      </a:lnTo>
                      <a:lnTo>
                        <a:pt x="779" y="1560"/>
                      </a:lnTo>
                      <a:lnTo>
                        <a:pt x="779" y="1561"/>
                      </a:lnTo>
                      <a:lnTo>
                        <a:pt x="785" y="1563"/>
                      </a:lnTo>
                      <a:lnTo>
                        <a:pt x="788" y="1558"/>
                      </a:lnTo>
                      <a:lnTo>
                        <a:pt x="789" y="1558"/>
                      </a:lnTo>
                      <a:lnTo>
                        <a:pt x="794" y="1557"/>
                      </a:lnTo>
                      <a:lnTo>
                        <a:pt x="804" y="1552"/>
                      </a:lnTo>
                      <a:lnTo>
                        <a:pt x="809" y="1551"/>
                      </a:lnTo>
                      <a:lnTo>
                        <a:pt x="809" y="1549"/>
                      </a:lnTo>
                      <a:lnTo>
                        <a:pt x="812" y="1549"/>
                      </a:lnTo>
                      <a:lnTo>
                        <a:pt x="824" y="1547"/>
                      </a:lnTo>
                      <a:lnTo>
                        <a:pt x="830" y="1546"/>
                      </a:lnTo>
                      <a:lnTo>
                        <a:pt x="836" y="1547"/>
                      </a:lnTo>
                      <a:lnTo>
                        <a:pt x="838" y="1549"/>
                      </a:lnTo>
                      <a:lnTo>
                        <a:pt x="839" y="1547"/>
                      </a:lnTo>
                      <a:lnTo>
                        <a:pt x="844" y="1544"/>
                      </a:lnTo>
                      <a:lnTo>
                        <a:pt x="851" y="1537"/>
                      </a:lnTo>
                      <a:lnTo>
                        <a:pt x="853" y="1532"/>
                      </a:lnTo>
                      <a:lnTo>
                        <a:pt x="853" y="1520"/>
                      </a:lnTo>
                      <a:lnTo>
                        <a:pt x="853" y="1513"/>
                      </a:lnTo>
                      <a:lnTo>
                        <a:pt x="854" y="1501"/>
                      </a:lnTo>
                      <a:lnTo>
                        <a:pt x="860" y="1485"/>
                      </a:lnTo>
                      <a:lnTo>
                        <a:pt x="872" y="1467"/>
                      </a:lnTo>
                      <a:lnTo>
                        <a:pt x="880" y="1460"/>
                      </a:lnTo>
                      <a:lnTo>
                        <a:pt x="888" y="1457"/>
                      </a:lnTo>
                      <a:lnTo>
                        <a:pt x="892" y="1455"/>
                      </a:lnTo>
                      <a:lnTo>
                        <a:pt x="895" y="1457"/>
                      </a:lnTo>
                      <a:lnTo>
                        <a:pt x="901" y="1460"/>
                      </a:lnTo>
                      <a:lnTo>
                        <a:pt x="910" y="1472"/>
                      </a:lnTo>
                      <a:lnTo>
                        <a:pt x="915" y="1482"/>
                      </a:lnTo>
                      <a:lnTo>
                        <a:pt x="916" y="1484"/>
                      </a:lnTo>
                      <a:lnTo>
                        <a:pt x="918" y="1485"/>
                      </a:lnTo>
                      <a:lnTo>
                        <a:pt x="921" y="1494"/>
                      </a:lnTo>
                      <a:lnTo>
                        <a:pt x="922" y="1499"/>
                      </a:lnTo>
                      <a:lnTo>
                        <a:pt x="919" y="1502"/>
                      </a:lnTo>
                      <a:lnTo>
                        <a:pt x="919" y="1505"/>
                      </a:lnTo>
                      <a:lnTo>
                        <a:pt x="932" y="1534"/>
                      </a:lnTo>
                      <a:lnTo>
                        <a:pt x="933" y="1544"/>
                      </a:lnTo>
                      <a:lnTo>
                        <a:pt x="935" y="1546"/>
                      </a:lnTo>
                      <a:lnTo>
                        <a:pt x="938" y="1552"/>
                      </a:lnTo>
                      <a:lnTo>
                        <a:pt x="936" y="1557"/>
                      </a:lnTo>
                      <a:lnTo>
                        <a:pt x="936" y="1558"/>
                      </a:lnTo>
                      <a:close/>
                      <a:moveTo>
                        <a:pt x="777" y="1234"/>
                      </a:moveTo>
                      <a:lnTo>
                        <a:pt x="774" y="1234"/>
                      </a:lnTo>
                      <a:lnTo>
                        <a:pt x="773" y="1233"/>
                      </a:lnTo>
                      <a:lnTo>
                        <a:pt x="771" y="1231"/>
                      </a:lnTo>
                      <a:lnTo>
                        <a:pt x="760" y="1228"/>
                      </a:lnTo>
                      <a:lnTo>
                        <a:pt x="759" y="1220"/>
                      </a:lnTo>
                      <a:lnTo>
                        <a:pt x="750" y="1217"/>
                      </a:lnTo>
                      <a:lnTo>
                        <a:pt x="745" y="1216"/>
                      </a:lnTo>
                      <a:lnTo>
                        <a:pt x="744" y="1214"/>
                      </a:lnTo>
                      <a:lnTo>
                        <a:pt x="738" y="1211"/>
                      </a:lnTo>
                      <a:lnTo>
                        <a:pt x="733" y="1207"/>
                      </a:lnTo>
                      <a:lnTo>
                        <a:pt x="733" y="1196"/>
                      </a:lnTo>
                      <a:lnTo>
                        <a:pt x="735" y="1196"/>
                      </a:lnTo>
                      <a:lnTo>
                        <a:pt x="738" y="1195"/>
                      </a:lnTo>
                      <a:lnTo>
                        <a:pt x="747" y="1193"/>
                      </a:lnTo>
                      <a:lnTo>
                        <a:pt x="756" y="1198"/>
                      </a:lnTo>
                      <a:lnTo>
                        <a:pt x="771" y="1199"/>
                      </a:lnTo>
                      <a:lnTo>
                        <a:pt x="774" y="1199"/>
                      </a:lnTo>
                      <a:lnTo>
                        <a:pt x="786" y="1202"/>
                      </a:lnTo>
                      <a:lnTo>
                        <a:pt x="788" y="1205"/>
                      </a:lnTo>
                      <a:lnTo>
                        <a:pt x="789" y="1211"/>
                      </a:lnTo>
                      <a:lnTo>
                        <a:pt x="789" y="1217"/>
                      </a:lnTo>
                      <a:lnTo>
                        <a:pt x="788" y="1219"/>
                      </a:lnTo>
                      <a:lnTo>
                        <a:pt x="785" y="1220"/>
                      </a:lnTo>
                      <a:lnTo>
                        <a:pt x="776" y="1225"/>
                      </a:lnTo>
                      <a:lnTo>
                        <a:pt x="777" y="1227"/>
                      </a:lnTo>
                      <a:lnTo>
                        <a:pt x="779" y="1231"/>
                      </a:lnTo>
                      <a:lnTo>
                        <a:pt x="777" y="1234"/>
                      </a:lnTo>
                      <a:close/>
                      <a:moveTo>
                        <a:pt x="718" y="1081"/>
                      </a:moveTo>
                      <a:lnTo>
                        <a:pt x="712" y="1078"/>
                      </a:lnTo>
                      <a:lnTo>
                        <a:pt x="712" y="1069"/>
                      </a:lnTo>
                      <a:lnTo>
                        <a:pt x="717" y="1058"/>
                      </a:lnTo>
                      <a:lnTo>
                        <a:pt x="726" y="1051"/>
                      </a:lnTo>
                      <a:lnTo>
                        <a:pt x="727" y="1048"/>
                      </a:lnTo>
                      <a:lnTo>
                        <a:pt x="729" y="1037"/>
                      </a:lnTo>
                      <a:lnTo>
                        <a:pt x="729" y="1036"/>
                      </a:lnTo>
                      <a:lnTo>
                        <a:pt x="723" y="1019"/>
                      </a:lnTo>
                      <a:lnTo>
                        <a:pt x="723" y="1016"/>
                      </a:lnTo>
                      <a:lnTo>
                        <a:pt x="724" y="1015"/>
                      </a:lnTo>
                      <a:lnTo>
                        <a:pt x="727" y="1010"/>
                      </a:lnTo>
                      <a:lnTo>
                        <a:pt x="730" y="1008"/>
                      </a:lnTo>
                      <a:lnTo>
                        <a:pt x="739" y="1008"/>
                      </a:lnTo>
                      <a:lnTo>
                        <a:pt x="742" y="1010"/>
                      </a:lnTo>
                      <a:lnTo>
                        <a:pt x="747" y="1015"/>
                      </a:lnTo>
                      <a:lnTo>
                        <a:pt x="753" y="1018"/>
                      </a:lnTo>
                      <a:lnTo>
                        <a:pt x="756" y="1024"/>
                      </a:lnTo>
                      <a:lnTo>
                        <a:pt x="765" y="1031"/>
                      </a:lnTo>
                      <a:lnTo>
                        <a:pt x="770" y="1037"/>
                      </a:lnTo>
                      <a:lnTo>
                        <a:pt x="774" y="1043"/>
                      </a:lnTo>
                      <a:lnTo>
                        <a:pt x="777" y="1072"/>
                      </a:lnTo>
                      <a:lnTo>
                        <a:pt x="777" y="1078"/>
                      </a:lnTo>
                      <a:lnTo>
                        <a:pt x="776" y="1089"/>
                      </a:lnTo>
                      <a:lnTo>
                        <a:pt x="774" y="1090"/>
                      </a:lnTo>
                      <a:lnTo>
                        <a:pt x="773" y="1093"/>
                      </a:lnTo>
                      <a:lnTo>
                        <a:pt x="766" y="1095"/>
                      </a:lnTo>
                      <a:lnTo>
                        <a:pt x="753" y="1099"/>
                      </a:lnTo>
                      <a:lnTo>
                        <a:pt x="750" y="1099"/>
                      </a:lnTo>
                      <a:lnTo>
                        <a:pt x="748" y="1098"/>
                      </a:lnTo>
                      <a:lnTo>
                        <a:pt x="742" y="1095"/>
                      </a:lnTo>
                      <a:lnTo>
                        <a:pt x="735" y="1093"/>
                      </a:lnTo>
                      <a:lnTo>
                        <a:pt x="729" y="1090"/>
                      </a:lnTo>
                      <a:lnTo>
                        <a:pt x="718" y="1081"/>
                      </a:lnTo>
                      <a:close/>
                      <a:moveTo>
                        <a:pt x="883" y="1078"/>
                      </a:moveTo>
                      <a:lnTo>
                        <a:pt x="883" y="1084"/>
                      </a:lnTo>
                      <a:lnTo>
                        <a:pt x="886" y="1089"/>
                      </a:lnTo>
                      <a:lnTo>
                        <a:pt x="888" y="1095"/>
                      </a:lnTo>
                      <a:lnTo>
                        <a:pt x="889" y="1096"/>
                      </a:lnTo>
                      <a:lnTo>
                        <a:pt x="885" y="1111"/>
                      </a:lnTo>
                      <a:lnTo>
                        <a:pt x="885" y="1116"/>
                      </a:lnTo>
                      <a:lnTo>
                        <a:pt x="885" y="1119"/>
                      </a:lnTo>
                      <a:lnTo>
                        <a:pt x="883" y="1122"/>
                      </a:lnTo>
                      <a:lnTo>
                        <a:pt x="883" y="1124"/>
                      </a:lnTo>
                      <a:lnTo>
                        <a:pt x="885" y="1127"/>
                      </a:lnTo>
                      <a:lnTo>
                        <a:pt x="883" y="1130"/>
                      </a:lnTo>
                      <a:lnTo>
                        <a:pt x="882" y="1133"/>
                      </a:lnTo>
                      <a:lnTo>
                        <a:pt x="880" y="1142"/>
                      </a:lnTo>
                      <a:lnTo>
                        <a:pt x="882" y="1143"/>
                      </a:lnTo>
                      <a:lnTo>
                        <a:pt x="900" y="1151"/>
                      </a:lnTo>
                      <a:lnTo>
                        <a:pt x="910" y="1155"/>
                      </a:lnTo>
                      <a:lnTo>
                        <a:pt x="916" y="1157"/>
                      </a:lnTo>
                      <a:lnTo>
                        <a:pt x="918" y="1155"/>
                      </a:lnTo>
                      <a:lnTo>
                        <a:pt x="925" y="1157"/>
                      </a:lnTo>
                      <a:lnTo>
                        <a:pt x="927" y="1158"/>
                      </a:lnTo>
                      <a:lnTo>
                        <a:pt x="927" y="1160"/>
                      </a:lnTo>
                      <a:lnTo>
                        <a:pt x="932" y="1160"/>
                      </a:lnTo>
                      <a:lnTo>
                        <a:pt x="935" y="1161"/>
                      </a:lnTo>
                      <a:lnTo>
                        <a:pt x="938" y="1167"/>
                      </a:lnTo>
                      <a:lnTo>
                        <a:pt x="944" y="1170"/>
                      </a:lnTo>
                      <a:lnTo>
                        <a:pt x="945" y="1175"/>
                      </a:lnTo>
                      <a:lnTo>
                        <a:pt x="950" y="1177"/>
                      </a:lnTo>
                      <a:lnTo>
                        <a:pt x="954" y="1183"/>
                      </a:lnTo>
                      <a:lnTo>
                        <a:pt x="956" y="1187"/>
                      </a:lnTo>
                      <a:lnTo>
                        <a:pt x="953" y="1192"/>
                      </a:lnTo>
                      <a:lnTo>
                        <a:pt x="954" y="1193"/>
                      </a:lnTo>
                      <a:lnTo>
                        <a:pt x="956" y="1195"/>
                      </a:lnTo>
                      <a:lnTo>
                        <a:pt x="954" y="1198"/>
                      </a:lnTo>
                      <a:lnTo>
                        <a:pt x="959" y="1216"/>
                      </a:lnTo>
                      <a:lnTo>
                        <a:pt x="959" y="1217"/>
                      </a:lnTo>
                      <a:lnTo>
                        <a:pt x="957" y="1220"/>
                      </a:lnTo>
                      <a:lnTo>
                        <a:pt x="965" y="1230"/>
                      </a:lnTo>
                      <a:lnTo>
                        <a:pt x="963" y="1234"/>
                      </a:lnTo>
                      <a:lnTo>
                        <a:pt x="962" y="1242"/>
                      </a:lnTo>
                      <a:lnTo>
                        <a:pt x="966" y="1245"/>
                      </a:lnTo>
                      <a:lnTo>
                        <a:pt x="969" y="1246"/>
                      </a:lnTo>
                      <a:lnTo>
                        <a:pt x="972" y="1260"/>
                      </a:lnTo>
                      <a:lnTo>
                        <a:pt x="980" y="1266"/>
                      </a:lnTo>
                      <a:lnTo>
                        <a:pt x="985" y="1276"/>
                      </a:lnTo>
                      <a:lnTo>
                        <a:pt x="983" y="1278"/>
                      </a:lnTo>
                      <a:lnTo>
                        <a:pt x="985" y="1286"/>
                      </a:lnTo>
                      <a:lnTo>
                        <a:pt x="983" y="1289"/>
                      </a:lnTo>
                      <a:lnTo>
                        <a:pt x="980" y="1290"/>
                      </a:lnTo>
                      <a:lnTo>
                        <a:pt x="977" y="1295"/>
                      </a:lnTo>
                      <a:lnTo>
                        <a:pt x="972" y="1301"/>
                      </a:lnTo>
                      <a:lnTo>
                        <a:pt x="968" y="1302"/>
                      </a:lnTo>
                      <a:lnTo>
                        <a:pt x="962" y="1304"/>
                      </a:lnTo>
                      <a:lnTo>
                        <a:pt x="956" y="1305"/>
                      </a:lnTo>
                      <a:lnTo>
                        <a:pt x="954" y="1304"/>
                      </a:lnTo>
                      <a:lnTo>
                        <a:pt x="951" y="1302"/>
                      </a:lnTo>
                      <a:lnTo>
                        <a:pt x="945" y="1304"/>
                      </a:lnTo>
                      <a:lnTo>
                        <a:pt x="942" y="1305"/>
                      </a:lnTo>
                      <a:lnTo>
                        <a:pt x="938" y="1305"/>
                      </a:lnTo>
                      <a:lnTo>
                        <a:pt x="936" y="1305"/>
                      </a:lnTo>
                      <a:lnTo>
                        <a:pt x="930" y="1299"/>
                      </a:lnTo>
                      <a:lnTo>
                        <a:pt x="927" y="1299"/>
                      </a:lnTo>
                      <a:lnTo>
                        <a:pt x="915" y="1296"/>
                      </a:lnTo>
                      <a:lnTo>
                        <a:pt x="910" y="1296"/>
                      </a:lnTo>
                      <a:lnTo>
                        <a:pt x="906" y="1295"/>
                      </a:lnTo>
                      <a:lnTo>
                        <a:pt x="906" y="1292"/>
                      </a:lnTo>
                      <a:lnTo>
                        <a:pt x="904" y="1290"/>
                      </a:lnTo>
                      <a:lnTo>
                        <a:pt x="900" y="1287"/>
                      </a:lnTo>
                      <a:lnTo>
                        <a:pt x="898" y="1287"/>
                      </a:lnTo>
                      <a:lnTo>
                        <a:pt x="897" y="1284"/>
                      </a:lnTo>
                      <a:lnTo>
                        <a:pt x="895" y="1281"/>
                      </a:lnTo>
                      <a:lnTo>
                        <a:pt x="889" y="1278"/>
                      </a:lnTo>
                      <a:lnTo>
                        <a:pt x="885" y="1276"/>
                      </a:lnTo>
                      <a:lnTo>
                        <a:pt x="880" y="1276"/>
                      </a:lnTo>
                      <a:lnTo>
                        <a:pt x="868" y="1273"/>
                      </a:lnTo>
                      <a:lnTo>
                        <a:pt x="862" y="1270"/>
                      </a:lnTo>
                      <a:lnTo>
                        <a:pt x="860" y="1272"/>
                      </a:lnTo>
                      <a:lnTo>
                        <a:pt x="857" y="1270"/>
                      </a:lnTo>
                      <a:lnTo>
                        <a:pt x="854" y="1269"/>
                      </a:lnTo>
                      <a:lnTo>
                        <a:pt x="850" y="1264"/>
                      </a:lnTo>
                      <a:lnTo>
                        <a:pt x="842" y="1258"/>
                      </a:lnTo>
                      <a:lnTo>
                        <a:pt x="838" y="1258"/>
                      </a:lnTo>
                      <a:lnTo>
                        <a:pt x="835" y="1257"/>
                      </a:lnTo>
                      <a:lnTo>
                        <a:pt x="833" y="1255"/>
                      </a:lnTo>
                      <a:lnTo>
                        <a:pt x="824" y="1245"/>
                      </a:lnTo>
                      <a:lnTo>
                        <a:pt x="824" y="1243"/>
                      </a:lnTo>
                      <a:lnTo>
                        <a:pt x="826" y="1242"/>
                      </a:lnTo>
                      <a:lnTo>
                        <a:pt x="827" y="1240"/>
                      </a:lnTo>
                      <a:lnTo>
                        <a:pt x="826" y="1239"/>
                      </a:lnTo>
                      <a:lnTo>
                        <a:pt x="824" y="1239"/>
                      </a:lnTo>
                      <a:lnTo>
                        <a:pt x="823" y="1237"/>
                      </a:lnTo>
                      <a:lnTo>
                        <a:pt x="823" y="1236"/>
                      </a:lnTo>
                      <a:lnTo>
                        <a:pt x="823" y="1233"/>
                      </a:lnTo>
                      <a:lnTo>
                        <a:pt x="824" y="1231"/>
                      </a:lnTo>
                      <a:lnTo>
                        <a:pt x="829" y="1220"/>
                      </a:lnTo>
                      <a:lnTo>
                        <a:pt x="832" y="1220"/>
                      </a:lnTo>
                      <a:lnTo>
                        <a:pt x="833" y="1219"/>
                      </a:lnTo>
                      <a:lnTo>
                        <a:pt x="844" y="1204"/>
                      </a:lnTo>
                      <a:lnTo>
                        <a:pt x="848" y="1196"/>
                      </a:lnTo>
                      <a:lnTo>
                        <a:pt x="848" y="1195"/>
                      </a:lnTo>
                      <a:lnTo>
                        <a:pt x="848" y="1192"/>
                      </a:lnTo>
                      <a:lnTo>
                        <a:pt x="851" y="1186"/>
                      </a:lnTo>
                      <a:lnTo>
                        <a:pt x="856" y="1181"/>
                      </a:lnTo>
                      <a:lnTo>
                        <a:pt x="857" y="1178"/>
                      </a:lnTo>
                      <a:lnTo>
                        <a:pt x="857" y="1174"/>
                      </a:lnTo>
                      <a:lnTo>
                        <a:pt x="854" y="1167"/>
                      </a:lnTo>
                      <a:lnTo>
                        <a:pt x="851" y="1164"/>
                      </a:lnTo>
                      <a:lnTo>
                        <a:pt x="851" y="1163"/>
                      </a:lnTo>
                      <a:lnTo>
                        <a:pt x="847" y="1163"/>
                      </a:lnTo>
                      <a:lnTo>
                        <a:pt x="841" y="1164"/>
                      </a:lnTo>
                      <a:lnTo>
                        <a:pt x="838" y="1163"/>
                      </a:lnTo>
                      <a:lnTo>
                        <a:pt x="823" y="1130"/>
                      </a:lnTo>
                      <a:lnTo>
                        <a:pt x="821" y="1105"/>
                      </a:lnTo>
                      <a:lnTo>
                        <a:pt x="823" y="1098"/>
                      </a:lnTo>
                      <a:lnTo>
                        <a:pt x="824" y="1098"/>
                      </a:lnTo>
                      <a:lnTo>
                        <a:pt x="827" y="1093"/>
                      </a:lnTo>
                      <a:lnTo>
                        <a:pt x="829" y="1090"/>
                      </a:lnTo>
                      <a:lnTo>
                        <a:pt x="827" y="1087"/>
                      </a:lnTo>
                      <a:lnTo>
                        <a:pt x="827" y="1086"/>
                      </a:lnTo>
                      <a:lnTo>
                        <a:pt x="836" y="1078"/>
                      </a:lnTo>
                      <a:lnTo>
                        <a:pt x="847" y="1074"/>
                      </a:lnTo>
                      <a:lnTo>
                        <a:pt x="857" y="1069"/>
                      </a:lnTo>
                      <a:lnTo>
                        <a:pt x="860" y="1072"/>
                      </a:lnTo>
                      <a:lnTo>
                        <a:pt x="863" y="1072"/>
                      </a:lnTo>
                      <a:lnTo>
                        <a:pt x="866" y="1071"/>
                      </a:lnTo>
                      <a:lnTo>
                        <a:pt x="866" y="1069"/>
                      </a:lnTo>
                      <a:lnTo>
                        <a:pt x="868" y="1069"/>
                      </a:lnTo>
                      <a:lnTo>
                        <a:pt x="874" y="1074"/>
                      </a:lnTo>
                      <a:lnTo>
                        <a:pt x="876" y="1077"/>
                      </a:lnTo>
                      <a:lnTo>
                        <a:pt x="876" y="1075"/>
                      </a:lnTo>
                      <a:lnTo>
                        <a:pt x="880" y="1075"/>
                      </a:lnTo>
                      <a:lnTo>
                        <a:pt x="883" y="1078"/>
                      </a:lnTo>
                      <a:close/>
                      <a:moveTo>
                        <a:pt x="754" y="880"/>
                      </a:moveTo>
                      <a:lnTo>
                        <a:pt x="759" y="884"/>
                      </a:lnTo>
                      <a:lnTo>
                        <a:pt x="763" y="886"/>
                      </a:lnTo>
                      <a:lnTo>
                        <a:pt x="765" y="889"/>
                      </a:lnTo>
                      <a:lnTo>
                        <a:pt x="765" y="895"/>
                      </a:lnTo>
                      <a:lnTo>
                        <a:pt x="766" y="896"/>
                      </a:lnTo>
                      <a:lnTo>
                        <a:pt x="773" y="904"/>
                      </a:lnTo>
                      <a:lnTo>
                        <a:pt x="776" y="907"/>
                      </a:lnTo>
                      <a:lnTo>
                        <a:pt x="777" y="907"/>
                      </a:lnTo>
                      <a:lnTo>
                        <a:pt x="780" y="912"/>
                      </a:lnTo>
                      <a:lnTo>
                        <a:pt x="783" y="916"/>
                      </a:lnTo>
                      <a:lnTo>
                        <a:pt x="788" y="919"/>
                      </a:lnTo>
                      <a:lnTo>
                        <a:pt x="794" y="928"/>
                      </a:lnTo>
                      <a:lnTo>
                        <a:pt x="797" y="931"/>
                      </a:lnTo>
                      <a:lnTo>
                        <a:pt x="800" y="931"/>
                      </a:lnTo>
                      <a:lnTo>
                        <a:pt x="801" y="934"/>
                      </a:lnTo>
                      <a:lnTo>
                        <a:pt x="807" y="940"/>
                      </a:lnTo>
                      <a:lnTo>
                        <a:pt x="810" y="945"/>
                      </a:lnTo>
                      <a:lnTo>
                        <a:pt x="813" y="946"/>
                      </a:lnTo>
                      <a:lnTo>
                        <a:pt x="815" y="946"/>
                      </a:lnTo>
                      <a:lnTo>
                        <a:pt x="821" y="942"/>
                      </a:lnTo>
                      <a:lnTo>
                        <a:pt x="821" y="940"/>
                      </a:lnTo>
                      <a:lnTo>
                        <a:pt x="826" y="940"/>
                      </a:lnTo>
                      <a:lnTo>
                        <a:pt x="826" y="942"/>
                      </a:lnTo>
                      <a:lnTo>
                        <a:pt x="827" y="945"/>
                      </a:lnTo>
                      <a:lnTo>
                        <a:pt x="826" y="952"/>
                      </a:lnTo>
                      <a:lnTo>
                        <a:pt x="823" y="955"/>
                      </a:lnTo>
                      <a:lnTo>
                        <a:pt x="823" y="959"/>
                      </a:lnTo>
                      <a:lnTo>
                        <a:pt x="829" y="968"/>
                      </a:lnTo>
                      <a:lnTo>
                        <a:pt x="832" y="972"/>
                      </a:lnTo>
                      <a:lnTo>
                        <a:pt x="833" y="972"/>
                      </a:lnTo>
                      <a:lnTo>
                        <a:pt x="835" y="972"/>
                      </a:lnTo>
                      <a:lnTo>
                        <a:pt x="835" y="971"/>
                      </a:lnTo>
                      <a:lnTo>
                        <a:pt x="841" y="980"/>
                      </a:lnTo>
                      <a:lnTo>
                        <a:pt x="848" y="984"/>
                      </a:lnTo>
                      <a:lnTo>
                        <a:pt x="856" y="987"/>
                      </a:lnTo>
                      <a:lnTo>
                        <a:pt x="869" y="996"/>
                      </a:lnTo>
                      <a:lnTo>
                        <a:pt x="877" y="1004"/>
                      </a:lnTo>
                      <a:lnTo>
                        <a:pt x="877" y="1005"/>
                      </a:lnTo>
                      <a:lnTo>
                        <a:pt x="876" y="1010"/>
                      </a:lnTo>
                      <a:lnTo>
                        <a:pt x="880" y="1013"/>
                      </a:lnTo>
                      <a:lnTo>
                        <a:pt x="882" y="1015"/>
                      </a:lnTo>
                      <a:lnTo>
                        <a:pt x="879" y="1018"/>
                      </a:lnTo>
                      <a:lnTo>
                        <a:pt x="871" y="1021"/>
                      </a:lnTo>
                      <a:lnTo>
                        <a:pt x="859" y="1022"/>
                      </a:lnTo>
                      <a:lnTo>
                        <a:pt x="847" y="1021"/>
                      </a:lnTo>
                      <a:lnTo>
                        <a:pt x="842" y="1021"/>
                      </a:lnTo>
                      <a:lnTo>
                        <a:pt x="839" y="1021"/>
                      </a:lnTo>
                      <a:lnTo>
                        <a:pt x="826" y="1016"/>
                      </a:lnTo>
                      <a:lnTo>
                        <a:pt x="816" y="1010"/>
                      </a:lnTo>
                      <a:lnTo>
                        <a:pt x="810" y="1010"/>
                      </a:lnTo>
                      <a:lnTo>
                        <a:pt x="807" y="1005"/>
                      </a:lnTo>
                      <a:lnTo>
                        <a:pt x="807" y="1004"/>
                      </a:lnTo>
                      <a:lnTo>
                        <a:pt x="795" y="987"/>
                      </a:lnTo>
                      <a:lnTo>
                        <a:pt x="786" y="972"/>
                      </a:lnTo>
                      <a:lnTo>
                        <a:pt x="780" y="966"/>
                      </a:lnTo>
                      <a:lnTo>
                        <a:pt x="780" y="963"/>
                      </a:lnTo>
                      <a:lnTo>
                        <a:pt x="780" y="960"/>
                      </a:lnTo>
                      <a:lnTo>
                        <a:pt x="771" y="949"/>
                      </a:lnTo>
                      <a:lnTo>
                        <a:pt x="766" y="945"/>
                      </a:lnTo>
                      <a:lnTo>
                        <a:pt x="757" y="939"/>
                      </a:lnTo>
                      <a:lnTo>
                        <a:pt x="751" y="937"/>
                      </a:lnTo>
                      <a:lnTo>
                        <a:pt x="721" y="915"/>
                      </a:lnTo>
                      <a:lnTo>
                        <a:pt x="710" y="903"/>
                      </a:lnTo>
                      <a:lnTo>
                        <a:pt x="709" y="896"/>
                      </a:lnTo>
                      <a:lnTo>
                        <a:pt x="718" y="892"/>
                      </a:lnTo>
                      <a:lnTo>
                        <a:pt x="720" y="890"/>
                      </a:lnTo>
                      <a:lnTo>
                        <a:pt x="724" y="889"/>
                      </a:lnTo>
                      <a:lnTo>
                        <a:pt x="729" y="889"/>
                      </a:lnTo>
                      <a:lnTo>
                        <a:pt x="732" y="889"/>
                      </a:lnTo>
                      <a:lnTo>
                        <a:pt x="733" y="889"/>
                      </a:lnTo>
                      <a:lnTo>
                        <a:pt x="739" y="889"/>
                      </a:lnTo>
                      <a:lnTo>
                        <a:pt x="742" y="889"/>
                      </a:lnTo>
                      <a:lnTo>
                        <a:pt x="745" y="886"/>
                      </a:lnTo>
                      <a:lnTo>
                        <a:pt x="750" y="881"/>
                      </a:lnTo>
                      <a:lnTo>
                        <a:pt x="750" y="878"/>
                      </a:lnTo>
                      <a:lnTo>
                        <a:pt x="748" y="877"/>
                      </a:lnTo>
                      <a:lnTo>
                        <a:pt x="750" y="875"/>
                      </a:lnTo>
                      <a:lnTo>
                        <a:pt x="751" y="875"/>
                      </a:lnTo>
                      <a:lnTo>
                        <a:pt x="753" y="875"/>
                      </a:lnTo>
                      <a:lnTo>
                        <a:pt x="754" y="880"/>
                      </a:lnTo>
                      <a:close/>
                      <a:moveTo>
                        <a:pt x="3" y="9"/>
                      </a:moveTo>
                      <a:lnTo>
                        <a:pt x="0" y="8"/>
                      </a:lnTo>
                      <a:lnTo>
                        <a:pt x="0" y="6"/>
                      </a:lnTo>
                      <a:lnTo>
                        <a:pt x="5" y="0"/>
                      </a:lnTo>
                      <a:lnTo>
                        <a:pt x="6" y="2"/>
                      </a:lnTo>
                      <a:lnTo>
                        <a:pt x="8" y="3"/>
                      </a:lnTo>
                      <a:lnTo>
                        <a:pt x="3" y="9"/>
                      </a:lnTo>
                      <a:close/>
                      <a:moveTo>
                        <a:pt x="674" y="624"/>
                      </a:moveTo>
                      <a:lnTo>
                        <a:pt x="673" y="638"/>
                      </a:lnTo>
                      <a:lnTo>
                        <a:pt x="668" y="642"/>
                      </a:lnTo>
                      <a:lnTo>
                        <a:pt x="670" y="644"/>
                      </a:lnTo>
                      <a:lnTo>
                        <a:pt x="673" y="644"/>
                      </a:lnTo>
                      <a:lnTo>
                        <a:pt x="674" y="647"/>
                      </a:lnTo>
                      <a:lnTo>
                        <a:pt x="676" y="648"/>
                      </a:lnTo>
                      <a:lnTo>
                        <a:pt x="673" y="660"/>
                      </a:lnTo>
                      <a:lnTo>
                        <a:pt x="668" y="665"/>
                      </a:lnTo>
                      <a:lnTo>
                        <a:pt x="664" y="663"/>
                      </a:lnTo>
                      <a:lnTo>
                        <a:pt x="660" y="665"/>
                      </a:lnTo>
                      <a:lnTo>
                        <a:pt x="654" y="675"/>
                      </a:lnTo>
                      <a:lnTo>
                        <a:pt x="654" y="678"/>
                      </a:lnTo>
                      <a:lnTo>
                        <a:pt x="657" y="683"/>
                      </a:lnTo>
                      <a:lnTo>
                        <a:pt x="659" y="688"/>
                      </a:lnTo>
                      <a:lnTo>
                        <a:pt x="657" y="691"/>
                      </a:lnTo>
                      <a:lnTo>
                        <a:pt x="656" y="695"/>
                      </a:lnTo>
                      <a:lnTo>
                        <a:pt x="657" y="703"/>
                      </a:lnTo>
                      <a:lnTo>
                        <a:pt x="660" y="704"/>
                      </a:lnTo>
                      <a:lnTo>
                        <a:pt x="662" y="704"/>
                      </a:lnTo>
                      <a:lnTo>
                        <a:pt x="665" y="703"/>
                      </a:lnTo>
                      <a:lnTo>
                        <a:pt x="671" y="695"/>
                      </a:lnTo>
                      <a:lnTo>
                        <a:pt x="673" y="695"/>
                      </a:lnTo>
                      <a:lnTo>
                        <a:pt x="676" y="695"/>
                      </a:lnTo>
                      <a:lnTo>
                        <a:pt x="677" y="698"/>
                      </a:lnTo>
                      <a:lnTo>
                        <a:pt x="682" y="703"/>
                      </a:lnTo>
                      <a:lnTo>
                        <a:pt x="682" y="704"/>
                      </a:lnTo>
                      <a:lnTo>
                        <a:pt x="680" y="707"/>
                      </a:lnTo>
                      <a:lnTo>
                        <a:pt x="677" y="709"/>
                      </a:lnTo>
                      <a:lnTo>
                        <a:pt x="673" y="712"/>
                      </a:lnTo>
                      <a:lnTo>
                        <a:pt x="670" y="713"/>
                      </a:lnTo>
                      <a:lnTo>
                        <a:pt x="668" y="718"/>
                      </a:lnTo>
                      <a:lnTo>
                        <a:pt x="670" y="719"/>
                      </a:lnTo>
                      <a:lnTo>
                        <a:pt x="670" y="721"/>
                      </a:lnTo>
                      <a:lnTo>
                        <a:pt x="671" y="721"/>
                      </a:lnTo>
                      <a:lnTo>
                        <a:pt x="673" y="721"/>
                      </a:lnTo>
                      <a:lnTo>
                        <a:pt x="671" y="722"/>
                      </a:lnTo>
                      <a:lnTo>
                        <a:pt x="671" y="724"/>
                      </a:lnTo>
                      <a:lnTo>
                        <a:pt x="671" y="730"/>
                      </a:lnTo>
                      <a:lnTo>
                        <a:pt x="670" y="731"/>
                      </a:lnTo>
                      <a:lnTo>
                        <a:pt x="667" y="733"/>
                      </a:lnTo>
                      <a:lnTo>
                        <a:pt x="665" y="736"/>
                      </a:lnTo>
                      <a:lnTo>
                        <a:pt x="664" y="737"/>
                      </a:lnTo>
                      <a:lnTo>
                        <a:pt x="662" y="745"/>
                      </a:lnTo>
                      <a:lnTo>
                        <a:pt x="662" y="747"/>
                      </a:lnTo>
                      <a:lnTo>
                        <a:pt x="667" y="760"/>
                      </a:lnTo>
                      <a:lnTo>
                        <a:pt x="670" y="762"/>
                      </a:lnTo>
                      <a:lnTo>
                        <a:pt x="668" y="763"/>
                      </a:lnTo>
                      <a:lnTo>
                        <a:pt x="667" y="765"/>
                      </a:lnTo>
                      <a:lnTo>
                        <a:pt x="648" y="763"/>
                      </a:lnTo>
                      <a:lnTo>
                        <a:pt x="647" y="766"/>
                      </a:lnTo>
                      <a:lnTo>
                        <a:pt x="644" y="765"/>
                      </a:lnTo>
                      <a:lnTo>
                        <a:pt x="641" y="763"/>
                      </a:lnTo>
                      <a:lnTo>
                        <a:pt x="641" y="762"/>
                      </a:lnTo>
                      <a:lnTo>
                        <a:pt x="644" y="760"/>
                      </a:lnTo>
                      <a:lnTo>
                        <a:pt x="645" y="757"/>
                      </a:lnTo>
                      <a:lnTo>
                        <a:pt x="645" y="756"/>
                      </a:lnTo>
                      <a:lnTo>
                        <a:pt x="644" y="754"/>
                      </a:lnTo>
                      <a:lnTo>
                        <a:pt x="633" y="748"/>
                      </a:lnTo>
                      <a:lnTo>
                        <a:pt x="632" y="747"/>
                      </a:lnTo>
                      <a:lnTo>
                        <a:pt x="626" y="745"/>
                      </a:lnTo>
                      <a:lnTo>
                        <a:pt x="620" y="745"/>
                      </a:lnTo>
                      <a:lnTo>
                        <a:pt x="614" y="742"/>
                      </a:lnTo>
                      <a:lnTo>
                        <a:pt x="612" y="739"/>
                      </a:lnTo>
                      <a:lnTo>
                        <a:pt x="612" y="737"/>
                      </a:lnTo>
                      <a:lnTo>
                        <a:pt x="614" y="734"/>
                      </a:lnTo>
                      <a:lnTo>
                        <a:pt x="614" y="731"/>
                      </a:lnTo>
                      <a:lnTo>
                        <a:pt x="612" y="725"/>
                      </a:lnTo>
                      <a:lnTo>
                        <a:pt x="604" y="710"/>
                      </a:lnTo>
                      <a:lnTo>
                        <a:pt x="607" y="706"/>
                      </a:lnTo>
                      <a:lnTo>
                        <a:pt x="607" y="703"/>
                      </a:lnTo>
                      <a:lnTo>
                        <a:pt x="606" y="701"/>
                      </a:lnTo>
                      <a:lnTo>
                        <a:pt x="600" y="701"/>
                      </a:lnTo>
                      <a:lnTo>
                        <a:pt x="600" y="703"/>
                      </a:lnTo>
                      <a:lnTo>
                        <a:pt x="600" y="704"/>
                      </a:lnTo>
                      <a:lnTo>
                        <a:pt x="598" y="706"/>
                      </a:lnTo>
                      <a:lnTo>
                        <a:pt x="588" y="697"/>
                      </a:lnTo>
                      <a:lnTo>
                        <a:pt x="591" y="695"/>
                      </a:lnTo>
                      <a:lnTo>
                        <a:pt x="591" y="694"/>
                      </a:lnTo>
                      <a:lnTo>
                        <a:pt x="589" y="688"/>
                      </a:lnTo>
                      <a:lnTo>
                        <a:pt x="588" y="686"/>
                      </a:lnTo>
                      <a:lnTo>
                        <a:pt x="582" y="684"/>
                      </a:lnTo>
                      <a:lnTo>
                        <a:pt x="570" y="680"/>
                      </a:lnTo>
                      <a:lnTo>
                        <a:pt x="564" y="675"/>
                      </a:lnTo>
                      <a:lnTo>
                        <a:pt x="551" y="668"/>
                      </a:lnTo>
                      <a:lnTo>
                        <a:pt x="547" y="665"/>
                      </a:lnTo>
                      <a:lnTo>
                        <a:pt x="545" y="662"/>
                      </a:lnTo>
                      <a:lnTo>
                        <a:pt x="547" y="656"/>
                      </a:lnTo>
                      <a:lnTo>
                        <a:pt x="548" y="654"/>
                      </a:lnTo>
                      <a:lnTo>
                        <a:pt x="551" y="654"/>
                      </a:lnTo>
                      <a:lnTo>
                        <a:pt x="551" y="653"/>
                      </a:lnTo>
                      <a:lnTo>
                        <a:pt x="551" y="651"/>
                      </a:lnTo>
                      <a:lnTo>
                        <a:pt x="548" y="651"/>
                      </a:lnTo>
                      <a:lnTo>
                        <a:pt x="554" y="641"/>
                      </a:lnTo>
                      <a:lnTo>
                        <a:pt x="556" y="635"/>
                      </a:lnTo>
                      <a:lnTo>
                        <a:pt x="556" y="630"/>
                      </a:lnTo>
                      <a:lnTo>
                        <a:pt x="556" y="624"/>
                      </a:lnTo>
                      <a:lnTo>
                        <a:pt x="553" y="618"/>
                      </a:lnTo>
                      <a:lnTo>
                        <a:pt x="553" y="616"/>
                      </a:lnTo>
                      <a:lnTo>
                        <a:pt x="556" y="613"/>
                      </a:lnTo>
                      <a:lnTo>
                        <a:pt x="558" y="610"/>
                      </a:lnTo>
                      <a:lnTo>
                        <a:pt x="559" y="603"/>
                      </a:lnTo>
                      <a:lnTo>
                        <a:pt x="559" y="597"/>
                      </a:lnTo>
                      <a:lnTo>
                        <a:pt x="558" y="591"/>
                      </a:lnTo>
                      <a:lnTo>
                        <a:pt x="559" y="583"/>
                      </a:lnTo>
                      <a:lnTo>
                        <a:pt x="568" y="572"/>
                      </a:lnTo>
                      <a:lnTo>
                        <a:pt x="570" y="569"/>
                      </a:lnTo>
                      <a:lnTo>
                        <a:pt x="571" y="568"/>
                      </a:lnTo>
                      <a:lnTo>
                        <a:pt x="571" y="559"/>
                      </a:lnTo>
                      <a:lnTo>
                        <a:pt x="568" y="547"/>
                      </a:lnTo>
                      <a:lnTo>
                        <a:pt x="570" y="547"/>
                      </a:lnTo>
                      <a:lnTo>
                        <a:pt x="576" y="551"/>
                      </a:lnTo>
                      <a:lnTo>
                        <a:pt x="594" y="565"/>
                      </a:lnTo>
                      <a:lnTo>
                        <a:pt x="598" y="571"/>
                      </a:lnTo>
                      <a:lnTo>
                        <a:pt x="611" y="579"/>
                      </a:lnTo>
                      <a:lnTo>
                        <a:pt x="618" y="580"/>
                      </a:lnTo>
                      <a:lnTo>
                        <a:pt x="620" y="579"/>
                      </a:lnTo>
                      <a:lnTo>
                        <a:pt x="620" y="577"/>
                      </a:lnTo>
                      <a:lnTo>
                        <a:pt x="633" y="579"/>
                      </a:lnTo>
                      <a:lnTo>
                        <a:pt x="639" y="577"/>
                      </a:lnTo>
                      <a:lnTo>
                        <a:pt x="642" y="574"/>
                      </a:lnTo>
                      <a:lnTo>
                        <a:pt x="644" y="572"/>
                      </a:lnTo>
                      <a:lnTo>
                        <a:pt x="657" y="572"/>
                      </a:lnTo>
                      <a:lnTo>
                        <a:pt x="667" y="572"/>
                      </a:lnTo>
                      <a:lnTo>
                        <a:pt x="674" y="575"/>
                      </a:lnTo>
                      <a:lnTo>
                        <a:pt x="677" y="575"/>
                      </a:lnTo>
                      <a:lnTo>
                        <a:pt x="682" y="580"/>
                      </a:lnTo>
                      <a:lnTo>
                        <a:pt x="682" y="591"/>
                      </a:lnTo>
                      <a:lnTo>
                        <a:pt x="679" y="598"/>
                      </a:lnTo>
                      <a:lnTo>
                        <a:pt x="679" y="604"/>
                      </a:lnTo>
                      <a:lnTo>
                        <a:pt x="679" y="606"/>
                      </a:lnTo>
                      <a:lnTo>
                        <a:pt x="676" y="610"/>
                      </a:lnTo>
                      <a:lnTo>
                        <a:pt x="674" y="613"/>
                      </a:lnTo>
                      <a:lnTo>
                        <a:pt x="673" y="621"/>
                      </a:lnTo>
                      <a:lnTo>
                        <a:pt x="674" y="624"/>
                      </a:lnTo>
                      <a:close/>
                      <a:moveTo>
                        <a:pt x="209" y="32"/>
                      </a:moveTo>
                      <a:lnTo>
                        <a:pt x="208" y="32"/>
                      </a:lnTo>
                      <a:lnTo>
                        <a:pt x="206" y="30"/>
                      </a:lnTo>
                      <a:lnTo>
                        <a:pt x="197" y="33"/>
                      </a:lnTo>
                      <a:lnTo>
                        <a:pt x="188" y="38"/>
                      </a:lnTo>
                      <a:lnTo>
                        <a:pt x="185" y="44"/>
                      </a:lnTo>
                      <a:lnTo>
                        <a:pt x="182" y="49"/>
                      </a:lnTo>
                      <a:lnTo>
                        <a:pt x="174" y="47"/>
                      </a:lnTo>
                      <a:lnTo>
                        <a:pt x="165" y="44"/>
                      </a:lnTo>
                      <a:lnTo>
                        <a:pt x="159" y="40"/>
                      </a:lnTo>
                      <a:lnTo>
                        <a:pt x="153" y="38"/>
                      </a:lnTo>
                      <a:lnTo>
                        <a:pt x="146" y="40"/>
                      </a:lnTo>
                      <a:lnTo>
                        <a:pt x="137" y="44"/>
                      </a:lnTo>
                      <a:lnTo>
                        <a:pt x="124" y="49"/>
                      </a:lnTo>
                      <a:lnTo>
                        <a:pt x="124" y="50"/>
                      </a:lnTo>
                      <a:lnTo>
                        <a:pt x="121" y="52"/>
                      </a:lnTo>
                      <a:lnTo>
                        <a:pt x="120" y="47"/>
                      </a:lnTo>
                      <a:lnTo>
                        <a:pt x="118" y="41"/>
                      </a:lnTo>
                      <a:lnTo>
                        <a:pt x="118" y="32"/>
                      </a:lnTo>
                      <a:lnTo>
                        <a:pt x="129" y="23"/>
                      </a:lnTo>
                      <a:lnTo>
                        <a:pt x="141" y="17"/>
                      </a:lnTo>
                      <a:lnTo>
                        <a:pt x="143" y="17"/>
                      </a:lnTo>
                      <a:lnTo>
                        <a:pt x="149" y="17"/>
                      </a:lnTo>
                      <a:lnTo>
                        <a:pt x="153" y="17"/>
                      </a:lnTo>
                      <a:lnTo>
                        <a:pt x="155" y="15"/>
                      </a:lnTo>
                      <a:lnTo>
                        <a:pt x="161" y="15"/>
                      </a:lnTo>
                      <a:lnTo>
                        <a:pt x="168" y="18"/>
                      </a:lnTo>
                      <a:lnTo>
                        <a:pt x="180" y="21"/>
                      </a:lnTo>
                      <a:lnTo>
                        <a:pt x="185" y="21"/>
                      </a:lnTo>
                      <a:lnTo>
                        <a:pt x="187" y="21"/>
                      </a:lnTo>
                      <a:lnTo>
                        <a:pt x="188" y="21"/>
                      </a:lnTo>
                      <a:lnTo>
                        <a:pt x="199" y="14"/>
                      </a:lnTo>
                      <a:lnTo>
                        <a:pt x="203" y="15"/>
                      </a:lnTo>
                      <a:lnTo>
                        <a:pt x="211" y="21"/>
                      </a:lnTo>
                      <a:lnTo>
                        <a:pt x="212" y="26"/>
                      </a:lnTo>
                      <a:lnTo>
                        <a:pt x="211" y="30"/>
                      </a:lnTo>
                      <a:lnTo>
                        <a:pt x="209" y="32"/>
                      </a:lnTo>
                      <a:close/>
                      <a:moveTo>
                        <a:pt x="418" y="94"/>
                      </a:moveTo>
                      <a:lnTo>
                        <a:pt x="420" y="99"/>
                      </a:lnTo>
                      <a:lnTo>
                        <a:pt x="423" y="100"/>
                      </a:lnTo>
                      <a:lnTo>
                        <a:pt x="426" y="105"/>
                      </a:lnTo>
                      <a:lnTo>
                        <a:pt x="427" y="108"/>
                      </a:lnTo>
                      <a:lnTo>
                        <a:pt x="436" y="111"/>
                      </a:lnTo>
                      <a:lnTo>
                        <a:pt x="439" y="117"/>
                      </a:lnTo>
                      <a:lnTo>
                        <a:pt x="439" y="118"/>
                      </a:lnTo>
                      <a:lnTo>
                        <a:pt x="442" y="124"/>
                      </a:lnTo>
                      <a:lnTo>
                        <a:pt x="444" y="126"/>
                      </a:lnTo>
                      <a:lnTo>
                        <a:pt x="445" y="126"/>
                      </a:lnTo>
                      <a:lnTo>
                        <a:pt x="447" y="127"/>
                      </a:lnTo>
                      <a:lnTo>
                        <a:pt x="447" y="132"/>
                      </a:lnTo>
                      <a:lnTo>
                        <a:pt x="448" y="144"/>
                      </a:lnTo>
                      <a:lnTo>
                        <a:pt x="442" y="155"/>
                      </a:lnTo>
                      <a:lnTo>
                        <a:pt x="444" y="158"/>
                      </a:lnTo>
                      <a:lnTo>
                        <a:pt x="444" y="159"/>
                      </a:lnTo>
                      <a:lnTo>
                        <a:pt x="439" y="164"/>
                      </a:lnTo>
                      <a:lnTo>
                        <a:pt x="435" y="168"/>
                      </a:lnTo>
                      <a:lnTo>
                        <a:pt x="423" y="173"/>
                      </a:lnTo>
                      <a:lnTo>
                        <a:pt x="417" y="176"/>
                      </a:lnTo>
                      <a:lnTo>
                        <a:pt x="415" y="177"/>
                      </a:lnTo>
                      <a:lnTo>
                        <a:pt x="412" y="176"/>
                      </a:lnTo>
                      <a:lnTo>
                        <a:pt x="409" y="177"/>
                      </a:lnTo>
                      <a:lnTo>
                        <a:pt x="403" y="182"/>
                      </a:lnTo>
                      <a:lnTo>
                        <a:pt x="392" y="198"/>
                      </a:lnTo>
                      <a:lnTo>
                        <a:pt x="389" y="202"/>
                      </a:lnTo>
                      <a:lnTo>
                        <a:pt x="388" y="202"/>
                      </a:lnTo>
                      <a:lnTo>
                        <a:pt x="382" y="200"/>
                      </a:lnTo>
                      <a:lnTo>
                        <a:pt x="377" y="203"/>
                      </a:lnTo>
                      <a:lnTo>
                        <a:pt x="367" y="200"/>
                      </a:lnTo>
                      <a:lnTo>
                        <a:pt x="355" y="202"/>
                      </a:lnTo>
                      <a:lnTo>
                        <a:pt x="347" y="202"/>
                      </a:lnTo>
                      <a:lnTo>
                        <a:pt x="338" y="200"/>
                      </a:lnTo>
                      <a:lnTo>
                        <a:pt x="335" y="191"/>
                      </a:lnTo>
                      <a:lnTo>
                        <a:pt x="330" y="186"/>
                      </a:lnTo>
                      <a:lnTo>
                        <a:pt x="324" y="179"/>
                      </a:lnTo>
                      <a:lnTo>
                        <a:pt x="315" y="170"/>
                      </a:lnTo>
                      <a:lnTo>
                        <a:pt x="311" y="164"/>
                      </a:lnTo>
                      <a:lnTo>
                        <a:pt x="312" y="162"/>
                      </a:lnTo>
                      <a:lnTo>
                        <a:pt x="309" y="162"/>
                      </a:lnTo>
                      <a:lnTo>
                        <a:pt x="303" y="156"/>
                      </a:lnTo>
                      <a:lnTo>
                        <a:pt x="300" y="144"/>
                      </a:lnTo>
                      <a:lnTo>
                        <a:pt x="302" y="138"/>
                      </a:lnTo>
                      <a:lnTo>
                        <a:pt x="302" y="126"/>
                      </a:lnTo>
                      <a:lnTo>
                        <a:pt x="300" y="123"/>
                      </a:lnTo>
                      <a:lnTo>
                        <a:pt x="294" y="117"/>
                      </a:lnTo>
                      <a:lnTo>
                        <a:pt x="293" y="111"/>
                      </a:lnTo>
                      <a:lnTo>
                        <a:pt x="285" y="99"/>
                      </a:lnTo>
                      <a:lnTo>
                        <a:pt x="285" y="96"/>
                      </a:lnTo>
                      <a:lnTo>
                        <a:pt x="286" y="82"/>
                      </a:lnTo>
                      <a:lnTo>
                        <a:pt x="289" y="77"/>
                      </a:lnTo>
                      <a:lnTo>
                        <a:pt x="299" y="70"/>
                      </a:lnTo>
                      <a:lnTo>
                        <a:pt x="302" y="70"/>
                      </a:lnTo>
                      <a:lnTo>
                        <a:pt x="317" y="68"/>
                      </a:lnTo>
                      <a:lnTo>
                        <a:pt x="323" y="67"/>
                      </a:lnTo>
                      <a:lnTo>
                        <a:pt x="330" y="61"/>
                      </a:lnTo>
                      <a:lnTo>
                        <a:pt x="335" y="59"/>
                      </a:lnTo>
                      <a:lnTo>
                        <a:pt x="346" y="62"/>
                      </a:lnTo>
                      <a:lnTo>
                        <a:pt x="355" y="67"/>
                      </a:lnTo>
                      <a:lnTo>
                        <a:pt x="379" y="71"/>
                      </a:lnTo>
                      <a:lnTo>
                        <a:pt x="386" y="71"/>
                      </a:lnTo>
                      <a:lnTo>
                        <a:pt x="389" y="71"/>
                      </a:lnTo>
                      <a:lnTo>
                        <a:pt x="397" y="77"/>
                      </a:lnTo>
                      <a:lnTo>
                        <a:pt x="399" y="79"/>
                      </a:lnTo>
                      <a:lnTo>
                        <a:pt x="399" y="80"/>
                      </a:lnTo>
                      <a:lnTo>
                        <a:pt x="399" y="85"/>
                      </a:lnTo>
                      <a:lnTo>
                        <a:pt x="400" y="85"/>
                      </a:lnTo>
                      <a:lnTo>
                        <a:pt x="403" y="88"/>
                      </a:lnTo>
                      <a:lnTo>
                        <a:pt x="403" y="89"/>
                      </a:lnTo>
                      <a:lnTo>
                        <a:pt x="403" y="91"/>
                      </a:lnTo>
                      <a:lnTo>
                        <a:pt x="403" y="92"/>
                      </a:lnTo>
                      <a:lnTo>
                        <a:pt x="405" y="94"/>
                      </a:lnTo>
                      <a:lnTo>
                        <a:pt x="408" y="96"/>
                      </a:lnTo>
                      <a:lnTo>
                        <a:pt x="411" y="91"/>
                      </a:lnTo>
                      <a:lnTo>
                        <a:pt x="415" y="91"/>
                      </a:lnTo>
                      <a:lnTo>
                        <a:pt x="418" y="94"/>
                      </a:lnTo>
                      <a:close/>
                    </a:path>
                  </a:pathLst>
                </a:custGeom>
                <a:solidFill>
                  <a:srgbClr val="FFFFFF"/>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Rectangle 6"/>
                <p:cNvSpPr>
                  <a:spLocks noChangeArrowheads="1"/>
                </p:cNvSpPr>
                <p:nvPr/>
              </p:nvSpPr>
              <p:spPr bwMode="auto">
                <a:xfrm>
                  <a:off x="5013961" y="3939790"/>
                  <a:ext cx="833304" cy="50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HI</a:t>
                  </a:r>
                  <a:endParaRPr kumimoji="0" lang="en-US" altLang="en-US" sz="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grpSp>
      </p:grpSp>
    </p:spTree>
    <p:extLst>
      <p:ext uri="{BB962C8B-B14F-4D97-AF65-F5344CB8AC3E}">
        <p14:creationId xmlns:p14="http://schemas.microsoft.com/office/powerpoint/2010/main" val="150975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85800" y="3026222"/>
            <a:ext cx="7839075" cy="707254"/>
          </a:xfrm>
        </p:spPr>
        <p:txBody>
          <a:bodyPr>
            <a:noAutofit/>
          </a:bodyPr>
          <a:lstStyle/>
          <a:p>
            <a:r>
              <a:rPr lang="en-US" sz="2000" dirty="0" smtClean="0">
                <a:solidFill>
                  <a:schemeClr val="bg2"/>
                </a:solidFill>
              </a:rPr>
              <a:t>Don Wright, MD, MPH</a:t>
            </a:r>
          </a:p>
          <a:p>
            <a:r>
              <a:rPr lang="en-US" sz="2000" dirty="0" smtClean="0">
                <a:solidFill>
                  <a:schemeClr val="bg2"/>
                </a:solidFill>
              </a:rPr>
              <a:t>Deputy Assistant </a:t>
            </a:r>
            <a:r>
              <a:rPr lang="en-US" sz="2000" dirty="0"/>
              <a:t>Secretary for </a:t>
            </a:r>
            <a:r>
              <a:rPr lang="en-US" sz="2000" dirty="0" smtClean="0"/>
              <a:t>Health </a:t>
            </a:r>
          </a:p>
          <a:p>
            <a:r>
              <a:rPr lang="en-US" sz="2000" dirty="0" smtClean="0"/>
              <a:t>Director, Office of Disease Prevention and Health Promotion</a:t>
            </a:r>
          </a:p>
          <a:p>
            <a:r>
              <a:rPr lang="en-US" sz="2000" dirty="0" smtClean="0"/>
              <a:t>U.S</a:t>
            </a:r>
            <a:r>
              <a:rPr lang="en-US" sz="2000" dirty="0"/>
              <a:t>. Department of Health and Human Services </a:t>
            </a:r>
          </a:p>
        </p:txBody>
      </p:sp>
      <p:sp>
        <p:nvSpPr>
          <p:cNvPr id="5" name="Title 4"/>
          <p:cNvSpPr>
            <a:spLocks noGrp="1"/>
          </p:cNvSpPr>
          <p:nvPr>
            <p:ph type="title"/>
          </p:nvPr>
        </p:nvSpPr>
        <p:spPr>
          <a:xfrm>
            <a:off x="590200" y="1366717"/>
            <a:ext cx="8036966" cy="1607243"/>
          </a:xfrm>
        </p:spPr>
        <p:txBody>
          <a:bodyPr/>
          <a:lstStyle/>
          <a:p>
            <a:r>
              <a:rPr lang="en-US" sz="3400" dirty="0" smtClean="0"/>
              <a:t>Strong Organizations and </a:t>
            </a:r>
            <a:br>
              <a:rPr lang="en-US" sz="3400" dirty="0" smtClean="0"/>
            </a:br>
            <a:r>
              <a:rPr lang="en-US" sz="3400" dirty="0" smtClean="0"/>
              <a:t>Resilient Communities </a:t>
            </a:r>
            <a:r>
              <a:rPr lang="en-US" dirty="0"/>
              <a:t/>
            </a:r>
            <a:br>
              <a:rPr lang="en-US" dirty="0"/>
            </a:br>
            <a:r>
              <a:rPr lang="en-US" sz="3200" dirty="0"/>
              <a:t/>
            </a:r>
            <a:br>
              <a:rPr lang="en-US" sz="3200" dirty="0"/>
            </a:br>
            <a:endParaRPr lang="en-US" sz="30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533263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18417" y="1572768"/>
            <a:ext cx="8274892" cy="4777232"/>
          </a:xfrm>
        </p:spPr>
        <p:txBody>
          <a:bodyPr>
            <a:normAutofit lnSpcReduction="10000"/>
          </a:bodyPr>
          <a:lstStyle/>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Public Health Infrastructure</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Preparedness</a:t>
            </a:r>
          </a:p>
          <a:p>
            <a:pPr marL="861822" lvl="1" indent="-347472">
              <a:spcAft>
                <a:spcPts val="1800"/>
              </a:spcAft>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Medical Reserve Corps (MRC) and preparedness training</a:t>
            </a:r>
          </a:p>
          <a:p>
            <a:pPr marL="861822" lvl="1" indent="-347472">
              <a:spcAft>
                <a:spcPts val="1800"/>
              </a:spcAft>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Hospital Preparedness Program (HPP) funded </a:t>
            </a:r>
            <a:r>
              <a:rPr lang="en-US" dirty="0" smtClean="0">
                <a:latin typeface="Verdana" panose="020B0604030504040204" pitchFamily="34" charset="0"/>
                <a:ea typeface="Verdana" panose="020B0604030504040204" pitchFamily="34" charset="0"/>
                <a:cs typeface="Verdana" panose="020B0604030504040204" pitchFamily="34" charset="0"/>
              </a:rPr>
              <a:t>Healthcare </a:t>
            </a:r>
            <a:r>
              <a:rPr lang="en-US" dirty="0">
                <a:latin typeface="Verdana" panose="020B0604030504040204" pitchFamily="34" charset="0"/>
                <a:ea typeface="Verdana" panose="020B0604030504040204" pitchFamily="34" charset="0"/>
                <a:cs typeface="Verdana" panose="020B0604030504040204" pitchFamily="34" charset="0"/>
              </a:rPr>
              <a:t>Coalitions</a:t>
            </a:r>
          </a:p>
          <a:p>
            <a:pPr marL="861822" lvl="1" indent="-347472">
              <a:spcAft>
                <a:spcPts val="1800"/>
              </a:spcAft>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Household emergency plans</a:t>
            </a:r>
          </a:p>
          <a:p>
            <a:pPr marL="861822" lvl="1" indent="-347472">
              <a:spcAft>
                <a:spcPts val="1800"/>
              </a:spcAft>
              <a:buSzPct val="15000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School districts with preparedness plans</a:t>
            </a:r>
          </a:p>
          <a:p>
            <a:pPr marL="861822" lvl="1" indent="-347472">
              <a:spcAft>
                <a:spcPts val="1800"/>
              </a:spcAft>
              <a:buSzPct val="15000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State requirements for regulated child care providers to protect children during disasters</a:t>
            </a:r>
          </a:p>
          <a:p>
            <a:pPr marL="861822" lvl="1" indent="-347472">
              <a:spcAft>
                <a:spcPts val="1800"/>
              </a:spcAft>
              <a:buSzPct val="150000"/>
              <a:buFont typeface="Wingdings" panose="05000000000000000000" pitchFamily="2" charset="2"/>
              <a:buChar cha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861822" lvl="1" indent="-347472">
              <a:spcAft>
                <a:spcPts val="1800"/>
              </a:spcAft>
              <a:buSzPct val="150000"/>
              <a:buFont typeface="Wingdings" panose="05000000000000000000" pitchFamily="2" charset="2"/>
              <a:buChar char="§"/>
            </a:pPr>
            <a:endParaRPr lang="en-US" dirty="0" smtClean="0"/>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3000" dirty="0" smtClean="0"/>
              <a:t>Presentation Overview</a:t>
            </a:r>
            <a:endParaRPr lang="en-US" sz="3000" dirty="0"/>
          </a:p>
        </p:txBody>
      </p:sp>
      <p:sp>
        <p:nvSpPr>
          <p:cNvPr id="7"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478DB-75B1-4E20-A374-777E96F35EF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8" name="Rectangle 7" descr="Upcoming sections of the data presentation&#10;"/>
          <p:cNvSpPr/>
          <p:nvPr/>
        </p:nvSpPr>
        <p:spPr>
          <a:xfrm>
            <a:off x="274688" y="1572768"/>
            <a:ext cx="7315200" cy="9493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906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descr="Broad and Mobile internet access"/>
          <p:cNvGraphicFramePr>
            <a:graphicFrameLocks noChangeAspect="1"/>
          </p:cNvGraphicFramePr>
          <p:nvPr>
            <p:extLst/>
          </p:nvPr>
        </p:nvGraphicFramePr>
        <p:xfrm>
          <a:off x="-262851" y="1185574"/>
          <a:ext cx="9216351" cy="509433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452032" y="189334"/>
            <a:ext cx="7141029" cy="797628"/>
          </a:xfrm>
        </p:spPr>
        <p:txBody>
          <a:bodyPr/>
          <a:lstStyle/>
          <a:p>
            <a:pPr algn="ctr"/>
            <a:r>
              <a:rPr lang="en-US" sz="2300" dirty="0" smtClean="0"/>
              <a:t>Medical Reserve Corps (MRC) Units </a:t>
            </a:r>
            <a:r>
              <a:rPr lang="en-US" sz="2300" dirty="0"/>
              <a:t>P</a:t>
            </a:r>
            <a:r>
              <a:rPr lang="en-US" sz="2300" dirty="0" smtClean="0"/>
              <a:t>articipating in Preparedness and Training Activities</a:t>
            </a:r>
            <a:endParaRPr lang="en-US" sz="2300" b="1" dirty="0"/>
          </a:p>
        </p:txBody>
      </p:sp>
      <p:sp>
        <p:nvSpPr>
          <p:cNvPr id="11" name="Text Placeholder 16"/>
          <p:cNvSpPr txBox="1">
            <a:spLocks/>
          </p:cNvSpPr>
          <p:nvPr/>
        </p:nvSpPr>
        <p:spPr>
          <a:xfrm>
            <a:off x="0" y="6009295"/>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Medical Reserve Corps units participating in preparedness training and exercise activities in the last year</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6647466" y="6307142"/>
            <a:ext cx="1891189" cy="461665"/>
          </a:xfrm>
          <a:prstGeom prst="rect">
            <a:avLst/>
          </a:prstGeom>
          <a:noFill/>
          <a:ln w="19050">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PREP-16.1</a:t>
            </a: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p>
        </p:txBody>
      </p:sp>
      <p:sp>
        <p:nvSpPr>
          <p:cNvPr id="13" name="TextBox 12"/>
          <p:cNvSpPr txBox="1"/>
          <p:nvPr/>
        </p:nvSpPr>
        <p:spPr>
          <a:xfrm>
            <a:off x="0" y="6427007"/>
            <a:ext cx="655075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Association of County and City Health Officials MRC Network Profile (NACCHO MRC Network Profile), National Association of County and City Health Officials (NACCHO</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2836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descr="Broad and Mobile internet access"/>
          <p:cNvGraphicFramePr>
            <a:graphicFrameLocks noChangeAspect="1"/>
          </p:cNvGraphicFramePr>
          <p:nvPr>
            <p:extLst/>
          </p:nvPr>
        </p:nvGraphicFramePr>
        <p:xfrm>
          <a:off x="-262851" y="1185575"/>
          <a:ext cx="9216351" cy="468039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381000" y="131762"/>
            <a:ext cx="7141029" cy="797628"/>
          </a:xfrm>
        </p:spPr>
        <p:txBody>
          <a:bodyPr/>
          <a:lstStyle/>
          <a:p>
            <a:pPr algn="ctr"/>
            <a:r>
              <a:rPr lang="en-US" dirty="0" smtClean="0"/>
              <a:t>Healthcare Facilities that are Members of a Hospital Preparedness Program-funded Healthcare Coalition</a:t>
            </a:r>
            <a:endParaRPr lang="en-US" b="1" dirty="0"/>
          </a:p>
        </p:txBody>
      </p:sp>
      <p:sp>
        <p:nvSpPr>
          <p:cNvPr id="11" name="Text Placeholder 16"/>
          <p:cNvSpPr txBox="1">
            <a:spLocks/>
          </p:cNvSpPr>
          <p:nvPr/>
        </p:nvSpPr>
        <p:spPr>
          <a:xfrm>
            <a:off x="0" y="6009295"/>
            <a:ext cx="8953500" cy="4530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Data are for healthcare facilities that are members of a Hospital Preparedness Program (HPP) funded Healthcare Coalitions.</a:t>
            </a:r>
          </a:p>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 objective is informational and does not have a target.</a:t>
            </a:r>
          </a:p>
        </p:txBody>
      </p:sp>
      <p:sp>
        <p:nvSpPr>
          <p:cNvPr id="12" name="TextBox 11"/>
          <p:cNvSpPr txBox="1"/>
          <p:nvPr/>
        </p:nvSpPr>
        <p:spPr>
          <a:xfrm>
            <a:off x="6647467" y="6280029"/>
            <a:ext cx="1891189" cy="461665"/>
          </a:xfrm>
          <a:prstGeom prst="rect">
            <a:avLst/>
          </a:prstGeom>
          <a:noFill/>
          <a:ln w="19050">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PREP-18.1</a:t>
            </a: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p>
        </p:txBody>
      </p:sp>
      <p:sp>
        <p:nvSpPr>
          <p:cNvPr id="13" name="TextBox 12"/>
          <p:cNvSpPr txBox="1"/>
          <p:nvPr/>
        </p:nvSpPr>
        <p:spPr>
          <a:xfrm>
            <a:off x="-1200" y="6457890"/>
            <a:ext cx="623382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Hospital Preparedness Program (HPP), HHS Office of the Assistant Secretary for Preparedness and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Response.</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1448791" y="5663714"/>
            <a:ext cx="6828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2015                                              2016                                       2017</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491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0" y="5667886"/>
            <a:ext cx="9144000" cy="11417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95% confidence interval.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2011 Total = HP2020 baseline. Data are 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adults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18 years and older whose household has an emergency plan that includes instructions for household members about where to go and what to do in the event of a disaster</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persons of Hispanic origin. Persons of Hispanic origin may be of any race. Respondents were asked to select one or more races. Data for the single race categories are for persons who reported only one racial group. </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Personal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Preparedness in America Survey, Federal Emergency Management Agency (FEMA).</a:t>
            </a:r>
          </a:p>
        </p:txBody>
      </p:sp>
      <p:graphicFrame>
        <p:nvGraphicFramePr>
          <p:cNvPr id="7" name="Chart Placeholder 15" descr="Bar chart displaying household emergency plans with specific instructions for 2012"/>
          <p:cNvGraphicFramePr>
            <a:graphicFrameLocks/>
          </p:cNvGraphicFramePr>
          <p:nvPr>
            <p:extLst/>
          </p:nvPr>
        </p:nvGraphicFramePr>
        <p:xfrm>
          <a:off x="217714" y="1378779"/>
          <a:ext cx="9050215" cy="450180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5"/>
          <p:cNvSpPr txBox="1">
            <a:spLocks/>
          </p:cNvSpPr>
          <p:nvPr/>
        </p:nvSpPr>
        <p:spPr>
          <a:xfrm>
            <a:off x="4309186" y="1325785"/>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51.2%</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p:cNvSpPr txBox="1">
            <a:spLocks/>
          </p:cNvSpPr>
          <p:nvPr/>
        </p:nvSpPr>
        <p:spPr>
          <a:xfrm>
            <a:off x="6945855" y="6414006"/>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PREP-13</a:t>
            </a: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5747991" y="1867607"/>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arrow displaying increase desired"/>
          <p:cNvCxnSpPr/>
          <p:nvPr/>
        </p:nvCxnSpPr>
        <p:spPr>
          <a:xfrm flipH="1">
            <a:off x="5965004" y="2445711"/>
            <a:ext cx="763837" cy="0"/>
          </a:xfrm>
          <a:prstGeom prst="straightConnector1">
            <a:avLst/>
          </a:prstGeom>
          <a:ln w="2857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p:nvPr>
        </p:nvSpPr>
        <p:spPr>
          <a:xfrm>
            <a:off x="341064" y="127967"/>
            <a:ext cx="6936874" cy="915799"/>
          </a:xfrm>
        </p:spPr>
        <p:txBody>
          <a:bodyPr/>
          <a:lstStyle/>
          <a:p>
            <a:pPr algn="ctr"/>
            <a:r>
              <a:rPr lang="en-US" sz="2600" dirty="0"/>
              <a:t/>
            </a:r>
            <a:br>
              <a:rPr lang="en-US" sz="2600" dirty="0"/>
            </a:br>
            <a:r>
              <a:rPr lang="en-US" sz="2600" dirty="0" smtClean="0"/>
              <a:t>Household Emergency Plan with Specific Instructions, 2012</a:t>
            </a:r>
            <a:r>
              <a:rPr lang="en-US" sz="2600" dirty="0"/>
              <a:t/>
            </a:r>
            <a:br>
              <a:rPr lang="en-US" sz="2600" dirty="0"/>
            </a:br>
            <a:endParaRPr lang="en-US" sz="2600" dirty="0"/>
          </a:p>
        </p:txBody>
      </p:sp>
      <p:sp>
        <p:nvSpPr>
          <p:cNvPr id="14" name="TextBox 13"/>
          <p:cNvSpPr txBox="1"/>
          <p:nvPr/>
        </p:nvSpPr>
        <p:spPr>
          <a:xfrm>
            <a:off x="506145" y="5880586"/>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C30096-24FA-49AA-923C-EC1650FABF9C}"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6" name="TextBox 15"/>
          <p:cNvSpPr txBox="1"/>
          <p:nvPr/>
        </p:nvSpPr>
        <p:spPr>
          <a:xfrm rot="16200000">
            <a:off x="-548188" y="4276059"/>
            <a:ext cx="153180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5800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descr="Broad and Mobile internet access"/>
          <p:cNvGraphicFramePr>
            <a:graphicFrameLocks noChangeAspect="1"/>
          </p:cNvGraphicFramePr>
          <p:nvPr>
            <p:extLst/>
          </p:nvPr>
        </p:nvGraphicFramePr>
        <p:xfrm>
          <a:off x="-262851" y="1185575"/>
          <a:ext cx="9216351" cy="468039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452032" y="189334"/>
            <a:ext cx="7141029" cy="797628"/>
          </a:xfrm>
        </p:spPr>
        <p:txBody>
          <a:bodyPr/>
          <a:lstStyle/>
          <a:p>
            <a:pPr algn="ctr"/>
            <a:r>
              <a:rPr lang="en-US" dirty="0" smtClean="0"/>
              <a:t>School Preparedness Plan:</a:t>
            </a:r>
            <a:br>
              <a:rPr lang="en-US" dirty="0" smtClean="0"/>
            </a:br>
            <a:r>
              <a:rPr lang="en-US" dirty="0" smtClean="0"/>
              <a:t> Family </a:t>
            </a:r>
            <a:r>
              <a:rPr lang="en-US" dirty="0"/>
              <a:t>R</a:t>
            </a:r>
            <a:r>
              <a:rPr lang="en-US" dirty="0" smtClean="0"/>
              <a:t>eunification Procedures</a:t>
            </a:r>
            <a:endParaRPr lang="en-US" dirty="0"/>
          </a:p>
        </p:txBody>
      </p:sp>
      <p:sp>
        <p:nvSpPr>
          <p:cNvPr id="11" name="Text Placeholder 16"/>
          <p:cNvSpPr txBox="1">
            <a:spLocks/>
          </p:cNvSpPr>
          <p:nvPr/>
        </p:nvSpPr>
        <p:spPr>
          <a:xfrm>
            <a:off x="0" y="6058435"/>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 = 95% confidence interval. Data are 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districts that require schools to include family reunification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procedures in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their crisis preparedness, response, and recovery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plans.</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6646867" y="6293597"/>
            <a:ext cx="1891189" cy="461665"/>
          </a:xfrm>
          <a:prstGeom prst="rect">
            <a:avLst/>
          </a:prstGeom>
          <a:noFill/>
          <a:ln w="19050">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PREP-5.1</a:t>
            </a: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p>
        </p:txBody>
      </p:sp>
      <p:sp>
        <p:nvSpPr>
          <p:cNvPr id="13" name="TextBox 12"/>
          <p:cNvSpPr txBox="1"/>
          <p:nvPr/>
        </p:nvSpPr>
        <p:spPr>
          <a:xfrm>
            <a:off x="-1200" y="6563388"/>
            <a:ext cx="623382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Health Policies and Practices Study (SHPPS), CDC/NCHHSTP.</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2719449" y="5663714"/>
            <a:ext cx="42869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2012                               2016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728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descr="Broad and Mobile internet access"/>
          <p:cNvGraphicFramePr>
            <a:graphicFrameLocks noChangeAspect="1"/>
          </p:cNvGraphicFramePr>
          <p:nvPr>
            <p:extLst/>
          </p:nvPr>
        </p:nvGraphicFramePr>
        <p:xfrm>
          <a:off x="-262851" y="1185575"/>
          <a:ext cx="9216351" cy="468039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452032" y="189334"/>
            <a:ext cx="7141029" cy="797628"/>
          </a:xfrm>
        </p:spPr>
        <p:txBody>
          <a:bodyPr/>
          <a:lstStyle/>
          <a:p>
            <a:pPr algn="ctr"/>
            <a:r>
              <a:rPr lang="en-US" sz="2300" dirty="0" smtClean="0"/>
              <a:t>School Preparedness Plan: </a:t>
            </a:r>
            <a:br>
              <a:rPr lang="en-US" sz="2300" dirty="0" smtClean="0"/>
            </a:br>
            <a:r>
              <a:rPr lang="en-US" sz="2300" dirty="0" smtClean="0"/>
              <a:t>Procedures </a:t>
            </a:r>
            <a:r>
              <a:rPr lang="en-US" sz="2300" dirty="0"/>
              <a:t>for </a:t>
            </a:r>
            <a:r>
              <a:rPr lang="en-US" sz="2300" dirty="0" smtClean="0"/>
              <a:t>Responding </a:t>
            </a:r>
            <a:r>
              <a:rPr lang="en-US" sz="2300" dirty="0"/>
              <a:t>to </a:t>
            </a:r>
            <a:r>
              <a:rPr lang="en-US" sz="2300" dirty="0" smtClean="0"/>
              <a:t>Pandemic Flu   or Infectious Disease Outbreaks </a:t>
            </a:r>
            <a:endParaRPr lang="en-US" sz="2300" b="1" dirty="0"/>
          </a:p>
        </p:txBody>
      </p:sp>
      <p:sp>
        <p:nvSpPr>
          <p:cNvPr id="11" name="Text Placeholder 16"/>
          <p:cNvSpPr txBox="1">
            <a:spLocks/>
          </p:cNvSpPr>
          <p:nvPr/>
        </p:nvSpPr>
        <p:spPr>
          <a:xfrm>
            <a:off x="0" y="6009295"/>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 = 95% confidence interval. Data are 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districts that require schools to include procedures for responding to pandemic influenza (flu) or other infectious disease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outbreaks in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their crisis preparedness, response,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recovery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plans.</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6903246" y="6310632"/>
            <a:ext cx="1891189" cy="461665"/>
          </a:xfrm>
          <a:prstGeom prst="rect">
            <a:avLst/>
          </a:prstGeom>
          <a:noFill/>
          <a:ln w="19050">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PREP-5.2</a:t>
            </a: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p>
        </p:txBody>
      </p:sp>
      <p:sp>
        <p:nvSpPr>
          <p:cNvPr id="13" name="TextBox 12"/>
          <p:cNvSpPr txBox="1"/>
          <p:nvPr/>
        </p:nvSpPr>
        <p:spPr>
          <a:xfrm>
            <a:off x="0" y="6549819"/>
            <a:ext cx="623382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Health Policies and Practices Study (SHPPS), CDC/NCHHSTP.</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2719449" y="5663714"/>
            <a:ext cx="42869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2012                               2016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283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descr="Broad and Mobile internet access"/>
          <p:cNvGraphicFramePr>
            <a:graphicFrameLocks noChangeAspect="1"/>
          </p:cNvGraphicFramePr>
          <p:nvPr>
            <p:extLst/>
          </p:nvPr>
        </p:nvGraphicFramePr>
        <p:xfrm>
          <a:off x="-262851" y="1185575"/>
          <a:ext cx="9216351" cy="468039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223024" y="131762"/>
            <a:ext cx="7299005" cy="797628"/>
          </a:xfrm>
        </p:spPr>
        <p:txBody>
          <a:bodyPr/>
          <a:lstStyle/>
          <a:p>
            <a:pPr algn="ctr"/>
            <a:r>
              <a:rPr lang="en-US" sz="2300" dirty="0" smtClean="0"/>
              <a:t>School Preparedness Plan:</a:t>
            </a:r>
            <a:br>
              <a:rPr lang="en-US" sz="2300" dirty="0" smtClean="0"/>
            </a:br>
            <a:r>
              <a:rPr lang="en-US" sz="2300" dirty="0" smtClean="0"/>
              <a:t>  Provisions </a:t>
            </a:r>
            <a:r>
              <a:rPr lang="en-US" sz="2300" dirty="0"/>
              <a:t>for </a:t>
            </a:r>
            <a:r>
              <a:rPr lang="en-US" sz="2300" dirty="0" smtClean="0"/>
              <a:t>Students </a:t>
            </a:r>
            <a:r>
              <a:rPr lang="en-US" sz="2300" dirty="0"/>
              <a:t>and </a:t>
            </a:r>
            <a:r>
              <a:rPr lang="en-US" sz="2300" dirty="0" smtClean="0"/>
              <a:t>Staff </a:t>
            </a:r>
            <a:r>
              <a:rPr lang="en-US" sz="2300" dirty="0"/>
              <a:t>with </a:t>
            </a:r>
            <a:r>
              <a:rPr lang="en-US" sz="2300" dirty="0" smtClean="0"/>
              <a:t/>
            </a:r>
            <a:br>
              <a:rPr lang="en-US" sz="2300" dirty="0" smtClean="0"/>
            </a:br>
            <a:r>
              <a:rPr lang="en-US" sz="2300" dirty="0" smtClean="0"/>
              <a:t>Special Needs</a:t>
            </a:r>
            <a:endParaRPr lang="en-US" sz="2300" b="1" dirty="0"/>
          </a:p>
        </p:txBody>
      </p:sp>
      <p:sp>
        <p:nvSpPr>
          <p:cNvPr id="11" name="Text Placeholder 16"/>
          <p:cNvSpPr txBox="1">
            <a:spLocks/>
          </p:cNvSpPr>
          <p:nvPr/>
        </p:nvSpPr>
        <p:spPr>
          <a:xfrm>
            <a:off x="0" y="6009295"/>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 = 95% confidence interval. Data are 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districts that require schools to include provisions for students and staff with special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needs in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their crisis preparedness, response, and recovery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plans.</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6647467" y="6305188"/>
            <a:ext cx="1891189" cy="461665"/>
          </a:xfrm>
          <a:prstGeom prst="rect">
            <a:avLst/>
          </a:prstGeom>
          <a:noFill/>
          <a:ln w="19050">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PREP-5.3</a:t>
            </a: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p>
        </p:txBody>
      </p:sp>
      <p:sp>
        <p:nvSpPr>
          <p:cNvPr id="13" name="TextBox 12"/>
          <p:cNvSpPr txBox="1"/>
          <p:nvPr/>
        </p:nvSpPr>
        <p:spPr>
          <a:xfrm>
            <a:off x="-1200" y="6509079"/>
            <a:ext cx="623382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Health Policies and Practices Study (SHPPS), CDC/NCHHSTP.</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2719449" y="5663714"/>
            <a:ext cx="42869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2012                               2016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5016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0" y="5667886"/>
            <a:ext cx="9144000" cy="11417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95% confidence interval.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2011 Total =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adults aged 18 years and older who reside with children attending school, day care, or part-time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kindergarten, have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household emergency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plan, and have had household discussions about the emergency plan.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white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of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were asked to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select one or more races. Data for the single race categories are for persons who reported only one racial group.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Personal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Preparedness in America Survey, Federal Emergency Management Agency (FEMA).</a:t>
            </a:r>
          </a:p>
        </p:txBody>
      </p:sp>
      <p:sp>
        <p:nvSpPr>
          <p:cNvPr id="17" name="Text Placeholder 8"/>
          <p:cNvSpPr txBox="1">
            <a:spLocks/>
          </p:cNvSpPr>
          <p:nvPr/>
        </p:nvSpPr>
        <p:spPr>
          <a:xfrm>
            <a:off x="6945855" y="6477000"/>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PREP-7</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7813584" y="1501469"/>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arrow displaying increase desired"/>
          <p:cNvCxnSpPr/>
          <p:nvPr/>
        </p:nvCxnSpPr>
        <p:spPr>
          <a:xfrm flipH="1">
            <a:off x="8030598" y="2100031"/>
            <a:ext cx="763837" cy="0"/>
          </a:xfrm>
          <a:prstGeom prst="straightConnector1">
            <a:avLst/>
          </a:prstGeom>
          <a:ln w="2857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p:nvPr>
        </p:nvSpPr>
        <p:spPr>
          <a:xfrm>
            <a:off x="539181" y="147943"/>
            <a:ext cx="7274403" cy="222291"/>
          </a:xfrm>
        </p:spPr>
        <p:txBody>
          <a:bodyPr/>
          <a:lstStyle/>
          <a:p>
            <a:pPr algn="ctr"/>
            <a:r>
              <a:rPr lang="en-US" sz="2200" dirty="0"/>
              <a:t/>
            </a:r>
            <a:br>
              <a:rPr lang="en-US" sz="2200" dirty="0"/>
            </a:br>
            <a:r>
              <a:rPr lang="en-US" sz="2200" dirty="0"/>
              <a:t/>
            </a:r>
            <a:br>
              <a:rPr lang="en-US" sz="2200" dirty="0"/>
            </a:br>
            <a:r>
              <a:rPr lang="en-US" sz="2200" dirty="0" smtClean="0"/>
              <a:t>Adults with Children Who Discussed </a:t>
            </a:r>
            <a:br>
              <a:rPr lang="en-US" sz="2200" dirty="0" smtClean="0"/>
            </a:br>
            <a:r>
              <a:rPr lang="en-US" sz="2200" dirty="0" smtClean="0"/>
              <a:t>Household Emergency Plan, 2012</a:t>
            </a:r>
            <a:endParaRPr lang="en-US" sz="2200" dirty="0"/>
          </a:p>
        </p:txBody>
      </p:sp>
      <p:sp>
        <p:nvSpPr>
          <p:cNvPr id="14" name="TextBox 13"/>
          <p:cNvSpPr txBox="1"/>
          <p:nvPr/>
        </p:nvSpPr>
        <p:spPr>
          <a:xfrm>
            <a:off x="506145" y="5718257"/>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C30096-24FA-49AA-923C-EC1650FABF9C}"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pic>
        <p:nvPicPr>
          <p:cNvPr id="4" name="Picture 3" descr="Adults with children who discussed household emergency plan, 2012"/>
          <p:cNvPicPr>
            <a:picLocks noChangeAspect="1"/>
          </p:cNvPicPr>
          <p:nvPr/>
        </p:nvPicPr>
        <p:blipFill>
          <a:blip r:embed="rId3"/>
          <a:stretch>
            <a:fillRect/>
          </a:stretch>
        </p:blipFill>
        <p:spPr>
          <a:xfrm>
            <a:off x="115438" y="1264732"/>
            <a:ext cx="8913124" cy="4328535"/>
          </a:xfrm>
          <a:prstGeom prst="rect">
            <a:avLst/>
          </a:prstGeom>
        </p:spPr>
      </p:pic>
    </p:spTree>
    <p:extLst>
      <p:ext uri="{BB962C8B-B14F-4D97-AF65-F5344CB8AC3E}">
        <p14:creationId xmlns:p14="http://schemas.microsoft.com/office/powerpoint/2010/main" val="3479361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ontent Placeholder 3" descr="This figure is a line chart showing trends in coronary heart disease deaths between 1999 and 2007 for the total population, as well as by five population subgroups (American Indian or Alaska Native, Asian or Pacific Islander, Hispanic, non-Hispanic black, and non-Hispanic white). &#10;&#10;Deaths from coronary heart disease (tracked with Healthy People 2010 objective 12-1) declined 35.4% between 1999 and 2007, from 195 to 126 deaths per 100,000 population (age adjusted), exceeding the Healthy People 2010 target of 156 deaths per 100,000. This decline is reflected among all population subgroups. However, although all population groups exceeded the 2010 target in 2007, disparities persisted. The Asian or Pacific Islander population remained with the lowest rate of coronary heart disease deaths, 71 per 100,000 (age adjusted) in 2007, whereas the non-Hispanic black population remained with the highest rate, 153 per 100,000 (age adjusted), over twice the rate for the Asian or Pacific Islander population."/>
          <p:cNvGraphicFramePr>
            <a:graphicFrameLocks/>
          </p:cNvGraphicFramePr>
          <p:nvPr>
            <p:extLst/>
          </p:nvPr>
        </p:nvGraphicFramePr>
        <p:xfrm>
          <a:off x="266700" y="1225739"/>
          <a:ext cx="8305800" cy="46958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a:spLocks noGrp="1"/>
          </p:cNvSpPr>
          <p:nvPr>
            <p:ph type="title"/>
          </p:nvPr>
        </p:nvSpPr>
        <p:spPr>
          <a:xfrm>
            <a:off x="-44218" y="150994"/>
            <a:ext cx="7684704" cy="862797"/>
          </a:xfrm>
        </p:spPr>
        <p:txBody>
          <a:bodyPr>
            <a:noAutofit/>
          </a:bodyPr>
          <a:lstStyle/>
          <a:p>
            <a:r>
              <a:rPr lang="en-US" alt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State </a:t>
            </a:r>
            <a:r>
              <a:rPr lang="en-US" alt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Requirement </a:t>
            </a:r>
            <a:r>
              <a:rPr lang="en-US" alt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 Regulated Child </a:t>
            </a:r>
            <a:r>
              <a:rPr lang="en-US" alt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Care </a:t>
            </a:r>
            <a:r>
              <a:rPr lang="en-US" alt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Providers </a:t>
            </a:r>
            <a:r>
              <a:rPr lang="en-US" alt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to have Preparedness </a:t>
            </a:r>
            <a:r>
              <a:rPr lang="en-US" alt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Plans</a:t>
            </a:r>
            <a:endParaRPr lang="en-US" sz="23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81500" y="1172212"/>
            <a:ext cx="3505200" cy="338554"/>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Number</a:t>
            </a: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4"/>
          <p:cNvSpPr>
            <a:spLocks noGrp="1"/>
          </p:cNvSpPr>
          <p:nvPr>
            <p:ph type="body" sz="quarter" idx="13"/>
          </p:nvPr>
        </p:nvSpPr>
        <p:spPr>
          <a:xfrm>
            <a:off x="0" y="5946978"/>
            <a:ext cx="7257327" cy="813344"/>
          </a:xfrm>
        </p:spPr>
        <p:txBody>
          <a:bodyPr/>
          <a:lstStyle/>
          <a:p>
            <a:pPr marL="0" lvl="1" indent="-342900"/>
            <a:r>
              <a:rPr lang="en-US" sz="1000" dirty="0" smtClean="0">
                <a:latin typeface="Verdana" panose="020B0604030504040204" pitchFamily="34" charset="0"/>
                <a:ea typeface="Verdana" panose="020B0604030504040204" pitchFamily="34" charset="0"/>
                <a:cs typeface="Verdana" panose="020B0604030504040204" pitchFamily="34" charset="0"/>
              </a:rPr>
              <a:t>NOTES: Data are for </a:t>
            </a:r>
            <a:r>
              <a:rPr lang="en-US" sz="1000" dirty="0">
                <a:latin typeface="Verdana" panose="020B0604030504040204" pitchFamily="34" charset="0"/>
                <a:ea typeface="Verdana" panose="020B0604030504040204" pitchFamily="34" charset="0"/>
                <a:cs typeface="Verdana" panose="020B0604030504040204" pitchFamily="34" charset="0"/>
              </a:rPr>
              <a:t>states </a:t>
            </a:r>
            <a:r>
              <a:rPr lang="en-US" sz="1000" dirty="0" smtClean="0">
                <a:latin typeface="Verdana" panose="020B0604030504040204" pitchFamily="34" charset="0"/>
                <a:ea typeface="Verdana" panose="020B0604030504040204" pitchFamily="34" charset="0"/>
                <a:cs typeface="Verdana" panose="020B0604030504040204" pitchFamily="34" charset="0"/>
              </a:rPr>
              <a:t>(50 </a:t>
            </a:r>
            <a:r>
              <a:rPr lang="en-US" sz="1000" dirty="0">
                <a:latin typeface="Verdana" panose="020B0604030504040204" pitchFamily="34" charset="0"/>
                <a:ea typeface="Verdana" panose="020B0604030504040204" pitchFamily="34" charset="0"/>
                <a:cs typeface="Verdana" panose="020B0604030504040204" pitchFamily="34" charset="0"/>
              </a:rPr>
              <a:t>States and the District of Columbia) </a:t>
            </a:r>
            <a:r>
              <a:rPr lang="en-US" sz="1000" dirty="0" smtClean="0">
                <a:latin typeface="Verdana" panose="020B0604030504040204" pitchFamily="34" charset="0"/>
                <a:ea typeface="Verdana" panose="020B0604030504040204" pitchFamily="34" charset="0"/>
                <a:cs typeface="Verdana" panose="020B0604030504040204" pitchFamily="34" charset="0"/>
              </a:rPr>
              <a:t>that </a:t>
            </a:r>
            <a:r>
              <a:rPr lang="en-US" sz="1000" dirty="0">
                <a:latin typeface="Verdana" panose="020B0604030504040204" pitchFamily="34" charset="0"/>
                <a:ea typeface="Verdana" panose="020B0604030504040204" pitchFamily="34" charset="0"/>
                <a:cs typeface="Verdana" panose="020B0604030504040204" pitchFamily="34" charset="0"/>
              </a:rPr>
              <a:t>require regulated child care providers to have an evacuation plan with a relocation site, plan to reunite families after a </a:t>
            </a:r>
            <a:r>
              <a:rPr lang="en-US" sz="1000" dirty="0" smtClean="0">
                <a:latin typeface="Verdana" panose="020B0604030504040204" pitchFamily="34" charset="0"/>
                <a:ea typeface="Verdana" panose="020B0604030504040204" pitchFamily="34" charset="0"/>
                <a:cs typeface="Verdana" panose="020B0604030504040204" pitchFamily="34" charset="0"/>
              </a:rPr>
              <a:t>disaster, and a </a:t>
            </a:r>
            <a:r>
              <a:rPr lang="en-US" sz="1000" dirty="0">
                <a:latin typeface="Verdana" panose="020B0604030504040204" pitchFamily="34" charset="0"/>
                <a:ea typeface="Verdana" panose="020B0604030504040204" pitchFamily="34" charset="0"/>
                <a:cs typeface="Verdana" panose="020B0604030504040204" pitchFamily="34" charset="0"/>
              </a:rPr>
              <a:t>emergency plan </a:t>
            </a:r>
            <a:r>
              <a:rPr lang="en-US" sz="1000" dirty="0" smtClean="0">
                <a:latin typeface="Verdana" panose="020B0604030504040204" pitchFamily="34" charset="0"/>
                <a:ea typeface="Verdana" panose="020B0604030504040204" pitchFamily="34" charset="0"/>
                <a:cs typeface="Verdana" panose="020B0604030504040204" pitchFamily="34" charset="0"/>
              </a:rPr>
              <a:t>for </a:t>
            </a:r>
            <a:r>
              <a:rPr lang="en-US" sz="1000" dirty="0">
                <a:latin typeface="Verdana" panose="020B0604030504040204" pitchFamily="34" charset="0"/>
                <a:ea typeface="Verdana" panose="020B0604030504040204" pitchFamily="34" charset="0"/>
                <a:cs typeface="Verdana" panose="020B0604030504040204" pitchFamily="34" charset="0"/>
              </a:rPr>
              <a:t>children with access and functional needs including </a:t>
            </a:r>
            <a:r>
              <a:rPr lang="en-US" sz="1000" dirty="0" smtClean="0">
                <a:latin typeface="Verdana" panose="020B0604030504040204" pitchFamily="34" charset="0"/>
                <a:ea typeface="Verdana" panose="020B0604030504040204" pitchFamily="34" charset="0"/>
                <a:cs typeface="Verdana" panose="020B0604030504040204" pitchFamily="34" charset="0"/>
              </a:rPr>
              <a:t>disabilities.</a:t>
            </a:r>
          </a:p>
          <a:p>
            <a:endParaRPr lang="en-US" sz="1000" dirty="0" smtClean="0">
              <a:latin typeface="Verdana" panose="020B0604030504040204" pitchFamily="34" charset="0"/>
              <a:ea typeface="Verdana" panose="020B0604030504040204" pitchFamily="34" charset="0"/>
              <a:cs typeface="Verdana" panose="020B0604030504040204" pitchFamily="34" charset="0"/>
            </a:endParaRPr>
          </a:p>
          <a:p>
            <a:r>
              <a:rPr lang="en-US" sz="1000" dirty="0" smtClean="0">
                <a:latin typeface="Verdana" panose="020B0604030504040204" pitchFamily="34" charset="0"/>
                <a:ea typeface="Verdana" panose="020B0604030504040204" pitchFamily="34" charset="0"/>
                <a:cs typeface="Verdana" panose="020B0604030504040204" pitchFamily="34" charset="0"/>
              </a:rPr>
              <a:t>SOURCE:</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National Report Cards on Protecting Children in Disasters, Save the Children.</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1029609" y="3623909"/>
            <a:ext cx="21945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92353">
                    <a:lumMod val="25000"/>
                    <a:lumOff val="75000"/>
                  </a:srgbClr>
                </a:solidFill>
                <a:effectLst/>
                <a:uLnTx/>
                <a:uFillTx/>
                <a:latin typeface="Tahoma" pitchFamily="34" charset="0"/>
                <a:ea typeface="Tahoma" pitchFamily="34" charset="0"/>
                <a:cs typeface="Tahoma" pitchFamily="34" charset="0"/>
              </a:rPr>
              <a:t>Evacuation plan</a:t>
            </a:r>
            <a:endParaRPr kumimoji="0" lang="en-US" sz="1600" b="1" i="0" u="none" strike="noStrike" kern="1200" cap="none" spc="0" normalizeH="0" baseline="0" noProof="0" dirty="0">
              <a:ln>
                <a:noFill/>
              </a:ln>
              <a:solidFill>
                <a:srgbClr val="092353">
                  <a:lumMod val="25000"/>
                  <a:lumOff val="75000"/>
                </a:srgbClr>
              </a:solidFill>
              <a:effectLst/>
              <a:uLnTx/>
              <a:uFillTx/>
              <a:latin typeface="Tahoma" pitchFamily="34" charset="0"/>
              <a:ea typeface="Tahoma" pitchFamily="34" charset="0"/>
              <a:cs typeface="Tahoma" pitchFamily="34" charset="0"/>
            </a:endParaRPr>
          </a:p>
        </p:txBody>
      </p:sp>
      <p:sp>
        <p:nvSpPr>
          <p:cNvPr id="20" name="TextBox 19"/>
          <p:cNvSpPr txBox="1"/>
          <p:nvPr/>
        </p:nvSpPr>
        <p:spPr>
          <a:xfrm>
            <a:off x="4164343" y="2838379"/>
            <a:ext cx="28633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92353">
                    <a:lumMod val="90000"/>
                    <a:lumOff val="10000"/>
                  </a:srgbClr>
                </a:solidFill>
                <a:effectLst/>
                <a:uLnTx/>
                <a:uFillTx/>
                <a:latin typeface="Tahoma" pitchFamily="34" charset="0"/>
                <a:ea typeface="Tahoma" pitchFamily="34" charset="0"/>
                <a:cs typeface="Tahoma" pitchFamily="34" charset="0"/>
              </a:rPr>
              <a:t>Family reunification plan</a:t>
            </a:r>
            <a:endParaRPr kumimoji="0" lang="en-US" sz="1600" b="1" i="0" u="none" strike="noStrike" kern="1200" cap="none" spc="0" normalizeH="0" baseline="0" noProof="0" dirty="0">
              <a:ln>
                <a:noFill/>
              </a:ln>
              <a:solidFill>
                <a:srgbClr val="092353">
                  <a:lumMod val="90000"/>
                  <a:lumOff val="10000"/>
                </a:srgbClr>
              </a:solidFill>
              <a:effectLst/>
              <a:uLnTx/>
              <a:uFillTx/>
              <a:latin typeface="Tahoma" pitchFamily="34" charset="0"/>
              <a:ea typeface="Tahoma" pitchFamily="34" charset="0"/>
              <a:cs typeface="Tahoma" pitchFamily="34" charset="0"/>
            </a:endParaRPr>
          </a:p>
        </p:txBody>
      </p:sp>
      <p:sp>
        <p:nvSpPr>
          <p:cNvPr id="21" name="TextBox 20"/>
          <p:cNvSpPr txBox="1"/>
          <p:nvPr/>
        </p:nvSpPr>
        <p:spPr>
          <a:xfrm>
            <a:off x="3562130" y="4276752"/>
            <a:ext cx="309298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92353">
                    <a:lumMod val="50000"/>
                    <a:lumOff val="50000"/>
                  </a:srgbClr>
                </a:solidFill>
                <a:effectLst/>
                <a:uLnTx/>
                <a:uFillTx/>
                <a:latin typeface="Tahoma" pitchFamily="34" charset="0"/>
                <a:ea typeface="Tahoma" pitchFamily="34" charset="0"/>
                <a:cs typeface="Tahoma" pitchFamily="34" charset="0"/>
              </a:rPr>
              <a:t>Emergency plan for children with disabilities</a:t>
            </a:r>
            <a:endParaRPr kumimoji="0" lang="en-US" sz="1600" b="1" i="0" u="none" strike="noStrike" kern="1200" cap="none" spc="0" normalizeH="0" baseline="0" noProof="0" dirty="0">
              <a:ln>
                <a:noFill/>
              </a:ln>
              <a:solidFill>
                <a:srgbClr val="092353">
                  <a:lumMod val="50000"/>
                  <a:lumOff val="50000"/>
                </a:srgbClr>
              </a:solidFill>
              <a:effectLst/>
              <a:uLnTx/>
              <a:uFillTx/>
              <a:latin typeface="Tahoma" pitchFamily="34" charset="0"/>
              <a:ea typeface="Tahoma" pitchFamily="34" charset="0"/>
              <a:cs typeface="Tahoma" pitchFamily="34" charset="0"/>
            </a:endParaRPr>
          </a:p>
        </p:txBody>
      </p:sp>
      <p:sp>
        <p:nvSpPr>
          <p:cNvPr id="25" name="TextBox 24"/>
          <p:cNvSpPr txBox="1"/>
          <p:nvPr/>
        </p:nvSpPr>
        <p:spPr>
          <a:xfrm>
            <a:off x="4773169" y="1839290"/>
            <a:ext cx="248415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51</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8"/>
          <p:cNvSpPr txBox="1">
            <a:spLocks/>
          </p:cNvSpPr>
          <p:nvPr/>
        </p:nvSpPr>
        <p:spPr>
          <a:xfrm>
            <a:off x="7088278" y="6234075"/>
            <a:ext cx="1952249"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PREP-20.1 through 20.3</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31"/>
          <p:cNvSpPr txBox="1"/>
          <p:nvPr/>
        </p:nvSpPr>
        <p:spPr>
          <a:xfrm>
            <a:off x="2588267" y="2667796"/>
            <a:ext cx="1576076"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22" name="Straight Arrow Connector 21" descr="arrow displaying increase desired"/>
          <p:cNvCxnSpPr/>
          <p:nvPr/>
        </p:nvCxnSpPr>
        <p:spPr>
          <a:xfrm flipV="1">
            <a:off x="3371103" y="2307308"/>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08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572768"/>
            <a:ext cx="8401464" cy="4977051"/>
          </a:xfrm>
        </p:spPr>
        <p:txBody>
          <a:bodyPr>
            <a:normAutofit fontScale="92500" lnSpcReduction="10000"/>
          </a:bodyPr>
          <a:lstStyle/>
          <a:p>
            <a:pPr lvl="0">
              <a:buSzPct val="150000"/>
              <a:buFont typeface="Wingdings" panose="05000000000000000000" pitchFamily="2" charset="2"/>
              <a:buChar char="§"/>
            </a:pPr>
            <a:r>
              <a:rPr lang="en-US" dirty="0" smtClean="0"/>
              <a:t>The Public Health Infrastructure topic area </a:t>
            </a:r>
            <a:r>
              <a:rPr lang="en-US" dirty="0"/>
              <a:t>includes objectives on the </a:t>
            </a:r>
            <a:r>
              <a:rPr lang="en-US" dirty="0" smtClean="0"/>
              <a:t>public health workforce</a:t>
            </a:r>
            <a:r>
              <a:rPr lang="en-US" dirty="0"/>
              <a:t>, data and information systems, and </a:t>
            </a:r>
            <a:r>
              <a:rPr lang="en-US" dirty="0" smtClean="0"/>
              <a:t>public health organizations.</a:t>
            </a:r>
          </a:p>
          <a:p>
            <a:pPr lvl="0">
              <a:buSzPct val="150000"/>
              <a:buFont typeface="Arial" panose="020B0604020202020204" pitchFamily="34" charset="0"/>
              <a:buChar char="•"/>
            </a:pPr>
            <a:endParaRPr lang="en-US" dirty="0"/>
          </a:p>
          <a:p>
            <a:pPr lvl="0">
              <a:buSzPct val="150000"/>
              <a:buFont typeface="Wingdings" panose="05000000000000000000" pitchFamily="2" charset="2"/>
              <a:buChar char="§"/>
            </a:pPr>
            <a:r>
              <a:rPr lang="en-US" dirty="0" smtClean="0"/>
              <a:t>Targets </a:t>
            </a:r>
            <a:r>
              <a:rPr lang="en-US" dirty="0"/>
              <a:t>have been met or exceeded for </a:t>
            </a:r>
            <a:r>
              <a:rPr lang="en-US" dirty="0" smtClean="0"/>
              <a:t>the following objectives tracking state and local public </a:t>
            </a:r>
            <a:r>
              <a:rPr lang="en-US" dirty="0"/>
              <a:t>health </a:t>
            </a:r>
            <a:r>
              <a:rPr lang="en-US" dirty="0" smtClean="0"/>
              <a:t>agencies:</a:t>
            </a:r>
          </a:p>
          <a:p>
            <a:pPr lvl="1">
              <a:buSzPct val="150000"/>
              <a:buFont typeface="Wingdings" panose="05000000000000000000" pitchFamily="2" charset="2"/>
              <a:buChar char="§"/>
            </a:pPr>
            <a:r>
              <a:rPr lang="en-US" dirty="0" smtClean="0"/>
              <a:t>Use of Core Competencies in continuing education for personnel</a:t>
            </a:r>
          </a:p>
          <a:p>
            <a:pPr lvl="1">
              <a:buSzPct val="150000"/>
              <a:buFont typeface="Wingdings" panose="05000000000000000000" pitchFamily="2" charset="2"/>
              <a:buChar char="§"/>
            </a:pPr>
            <a:r>
              <a:rPr lang="en-US" dirty="0" smtClean="0"/>
              <a:t>Development of a health improvement plan</a:t>
            </a:r>
          </a:p>
          <a:p>
            <a:pPr lvl="1">
              <a:buSzPct val="150000"/>
              <a:buFont typeface="Wingdings" panose="05000000000000000000" pitchFamily="2" charset="2"/>
              <a:buChar char="§"/>
            </a:pPr>
            <a:r>
              <a:rPr lang="en-US" dirty="0" smtClean="0"/>
              <a:t>Implementation of an agency-wide quality improvement process</a:t>
            </a:r>
          </a:p>
          <a:p>
            <a:pPr lvl="1">
              <a:buSzPct val="150000"/>
              <a:buFont typeface="Wingdings" panose="05000000000000000000" pitchFamily="2" charset="2"/>
              <a:buChar char="§"/>
            </a:pPr>
            <a:r>
              <a:rPr lang="en-US" dirty="0" smtClean="0"/>
              <a:t>National accreditation</a:t>
            </a:r>
          </a:p>
          <a:p>
            <a:pPr lvl="1">
              <a:buSzPct val="150000"/>
              <a:buFont typeface="Wingdings" panose="05000000000000000000" pitchFamily="2" charset="2"/>
              <a:buChar char="§"/>
            </a:pPr>
            <a:endParaRPr lang="en-US" dirty="0" smtClean="0"/>
          </a:p>
          <a:p>
            <a:pPr lvl="0">
              <a:buSzPct val="150000"/>
              <a:buFont typeface="Wingdings" panose="05000000000000000000" pitchFamily="2" charset="2"/>
              <a:buChar char="§"/>
            </a:pPr>
            <a:r>
              <a:rPr lang="en-US" dirty="0" smtClean="0"/>
              <a:t>In 2017, all 52 reporting areas used the latest revision of the U.S. Standard Birth Certificate, meeting the HP2020 target.</a:t>
            </a:r>
          </a:p>
          <a:p>
            <a:pPr lvl="0">
              <a:buSzPct val="150000"/>
              <a:buFont typeface="Wingdings" panose="05000000000000000000" pitchFamily="2" charset="2"/>
              <a:buChar char="§"/>
            </a:pPr>
            <a:endParaRPr lang="en-US" dirty="0" smtClean="0"/>
          </a:p>
          <a:p>
            <a:pPr lvl="0">
              <a:buSzPct val="150000"/>
              <a:buFont typeface="Wingdings" panose="05000000000000000000" pitchFamily="2" charset="2"/>
              <a:buChar char="§"/>
            </a:pPr>
            <a:r>
              <a:rPr lang="en-US" dirty="0" smtClean="0"/>
              <a:t>In 2017, 51 out of 52 reporting areas used the latest revision of the U.S. Standard Death Certificate, moving toward the HP2020 target.</a:t>
            </a:r>
            <a:endParaRPr lang="en-US" dirty="0"/>
          </a:p>
        </p:txBody>
      </p:sp>
      <p:sp>
        <p:nvSpPr>
          <p:cNvPr id="3" name="Title 2"/>
          <p:cNvSpPr>
            <a:spLocks noGrp="1"/>
          </p:cNvSpPr>
          <p:nvPr>
            <p:ph type="title"/>
          </p:nvPr>
        </p:nvSpPr>
        <p:spPr>
          <a:xfrm>
            <a:off x="572494" y="131762"/>
            <a:ext cx="6893781" cy="797628"/>
          </a:xfrm>
        </p:spPr>
        <p:txBody>
          <a:bodyPr/>
          <a:lstStyle/>
          <a:p>
            <a:pPr algn="ctr"/>
            <a:r>
              <a:rPr lang="en-US" sz="3000" dirty="0"/>
              <a:t>Key Takeaways </a:t>
            </a:r>
            <a:r>
              <a:rPr lang="en-US" sz="3000" dirty="0" smtClean="0"/>
              <a:t>– </a:t>
            </a:r>
            <a:br>
              <a:rPr lang="en-US" sz="3000" dirty="0" smtClean="0"/>
            </a:br>
            <a:r>
              <a:rPr lang="en-US" sz="3000" dirty="0" smtClean="0"/>
              <a:t>Public Health Infrastructure</a:t>
            </a:r>
            <a:endParaRPr lang="en-US" sz="3000" dirty="0"/>
          </a:p>
        </p:txBody>
      </p:sp>
      <p:sp>
        <p:nvSpPr>
          <p:cNvPr id="6"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95C9-5D90-4F7E-B6A5-74D152729355}"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3502981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ext Placeholder 9"/>
          <p:cNvSpPr>
            <a:spLocks noGrp="1"/>
          </p:cNvSpPr>
          <p:nvPr>
            <p:ph type="body" sz="quarter" idx="20"/>
          </p:nvPr>
        </p:nvSpPr>
        <p:spPr>
          <a:xfrm>
            <a:off x="266700" y="1217022"/>
            <a:ext cx="8724900" cy="5236532"/>
          </a:xfrm>
        </p:spPr>
        <p:txBody>
          <a:bodyPr>
            <a:normAutofit fontScale="77500" lnSpcReduction="20000"/>
          </a:bodyPr>
          <a:lstStyle/>
          <a:p>
            <a:pPr marL="0" indent="0">
              <a:spcBef>
                <a:spcPts val="0"/>
              </a:spcBef>
              <a:buNone/>
              <a:defRPr/>
            </a:pPr>
            <a:r>
              <a:rPr lang="en-US" sz="2100" b="1" dirty="0">
                <a:latin typeface="Verdana" panose="020B0604030504040204" pitchFamily="34" charset="0"/>
                <a:ea typeface="Verdana" panose="020B0604030504040204" pitchFamily="34" charset="0"/>
                <a:cs typeface="Verdana" panose="020B0604030504040204" pitchFamily="34" charset="0"/>
              </a:rPr>
              <a:t>Chair </a:t>
            </a:r>
          </a:p>
          <a:p>
            <a:r>
              <a:rPr lang="en-US" dirty="0" smtClean="0"/>
              <a:t>Don Wright, MD, MPH, Deputy Assistant </a:t>
            </a:r>
            <a:r>
              <a:rPr lang="en-US" dirty="0"/>
              <a:t>Secretary for </a:t>
            </a:r>
            <a:r>
              <a:rPr lang="en-US" dirty="0" smtClean="0"/>
              <a:t>Health, U.S</a:t>
            </a:r>
            <a:r>
              <a:rPr lang="en-US" dirty="0"/>
              <a:t>. </a:t>
            </a:r>
            <a:r>
              <a:rPr lang="en-US" dirty="0" smtClean="0"/>
              <a:t>Department of </a:t>
            </a:r>
            <a:r>
              <a:rPr lang="en-US" dirty="0"/>
              <a:t>Health and Human Services </a:t>
            </a:r>
          </a:p>
          <a:p>
            <a:pPr marL="0" indent="0">
              <a:spcBef>
                <a:spcPts val="0"/>
              </a:spcBef>
              <a:buNone/>
              <a:defRPr/>
            </a:pPr>
            <a:endParaRPr lang="en-US" sz="500" b="1"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endParaRPr lang="en-US" sz="600" b="1"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a:latin typeface="Verdana" panose="020B0604030504040204" pitchFamily="34" charset="0"/>
                <a:ea typeface="Verdana" panose="020B0604030504040204" pitchFamily="34" charset="0"/>
                <a:cs typeface="Verdana" panose="020B0604030504040204" pitchFamily="34" charset="0"/>
              </a:rPr>
              <a:t>Presentations </a:t>
            </a:r>
          </a:p>
          <a:p>
            <a:pPr lvl="0">
              <a:spcBef>
                <a:spcPts val="0"/>
              </a:spcBef>
              <a:defRPr/>
            </a:pPr>
            <a:r>
              <a:rPr lang="en-US" sz="2100" dirty="0">
                <a:latin typeface="Verdana" panose="020B0604030504040204" pitchFamily="34" charset="0"/>
                <a:ea typeface="Verdana" panose="020B0604030504040204" pitchFamily="34" charset="0"/>
                <a:cs typeface="Verdana" panose="020B0604030504040204" pitchFamily="34" charset="0"/>
              </a:rPr>
              <a:t>Charles Rothwell, MBA, MS, Director, National Center for Health </a:t>
            </a:r>
            <a:r>
              <a:rPr lang="en-US" sz="2100" dirty="0" smtClean="0">
                <a:latin typeface="Verdana" panose="020B0604030504040204" pitchFamily="34" charset="0"/>
                <a:ea typeface="Verdana" panose="020B0604030504040204" pitchFamily="34" charset="0"/>
                <a:cs typeface="Verdana" panose="020B0604030504040204" pitchFamily="34" charset="0"/>
              </a:rPr>
              <a:t>Statistics, CDC</a:t>
            </a:r>
            <a:endParaRPr lang="en-US" sz="2100" dirty="0">
              <a:latin typeface="Verdana" panose="020B0604030504040204" pitchFamily="34" charset="0"/>
              <a:ea typeface="Verdana" panose="020B0604030504040204" pitchFamily="34" charset="0"/>
              <a:cs typeface="Verdana" panose="020B0604030504040204" pitchFamily="34" charset="0"/>
            </a:endParaRPr>
          </a:p>
          <a:p>
            <a:pPr lvl="0">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t>Craig Thomas, </a:t>
            </a:r>
            <a:r>
              <a:rPr lang="en-US" dirty="0" smtClean="0"/>
              <a:t>PhD, Associate Director</a:t>
            </a:r>
            <a:r>
              <a:rPr lang="en-US" dirty="0"/>
              <a:t> </a:t>
            </a:r>
            <a:r>
              <a:rPr lang="en-US" dirty="0" smtClean="0"/>
              <a:t>for Strategy, Center for State, Tribal, Local, and Territorial Support (proposed), CDC</a:t>
            </a:r>
            <a:endParaRPr lang="en-US" dirty="0"/>
          </a:p>
          <a:p>
            <a:pPr marL="0" lvl="0" indent="0">
              <a:spcBef>
                <a:spcPts val="0"/>
              </a:spcBef>
              <a:buNone/>
              <a:defRPr/>
            </a:pPr>
            <a:endParaRPr lang="en-US" sz="600" dirty="0" smtClean="0"/>
          </a:p>
          <a:p>
            <a:pPr lvl="0">
              <a:spcBef>
                <a:spcPts val="0"/>
              </a:spcBef>
              <a:defRPr/>
            </a:pPr>
            <a:r>
              <a:rPr lang="en-US" dirty="0" smtClean="0"/>
              <a:t>Luis </a:t>
            </a:r>
            <a:r>
              <a:rPr lang="en-US" dirty="0"/>
              <a:t>Padilla, MD, </a:t>
            </a:r>
            <a:r>
              <a:rPr lang="en-US" dirty="0" smtClean="0"/>
              <a:t>FAAFP, </a:t>
            </a:r>
            <a:r>
              <a:rPr lang="en-US" dirty="0"/>
              <a:t>Associate </a:t>
            </a:r>
            <a:r>
              <a:rPr lang="en-US" dirty="0" smtClean="0"/>
              <a:t>Administrator, Bureau of </a:t>
            </a:r>
            <a:r>
              <a:rPr lang="en-US" dirty="0"/>
              <a:t>Health </a:t>
            </a:r>
            <a:r>
              <a:rPr lang="en-US" dirty="0" smtClean="0"/>
              <a:t>Workforce, </a:t>
            </a:r>
            <a:r>
              <a:rPr lang="en-US" dirty="0"/>
              <a:t>Director of the National Health Service </a:t>
            </a:r>
            <a:r>
              <a:rPr lang="en-US" dirty="0" smtClean="0"/>
              <a:t>Corps, HRSA</a:t>
            </a:r>
          </a:p>
          <a:p>
            <a:pPr lvl="0">
              <a:spcBef>
                <a:spcPts val="0"/>
              </a:spcBef>
              <a:defRPr/>
            </a:pPr>
            <a:endParaRPr lang="en-US" sz="600" dirty="0" smtClean="0"/>
          </a:p>
          <a:p>
            <a:pPr lvl="0">
              <a:spcBef>
                <a:spcPts val="0"/>
              </a:spcBef>
              <a:defRPr/>
            </a:pPr>
            <a:r>
              <a:rPr lang="en-US" dirty="0" smtClean="0"/>
              <a:t>Rachel </a:t>
            </a:r>
            <a:r>
              <a:rPr lang="en-US" dirty="0" err="1"/>
              <a:t>Avchen</a:t>
            </a:r>
            <a:r>
              <a:rPr lang="en-US" dirty="0"/>
              <a:t>, PhD, </a:t>
            </a:r>
            <a:r>
              <a:rPr lang="en-US" dirty="0" smtClean="0"/>
              <a:t>MS, </a:t>
            </a:r>
            <a:r>
              <a:rPr lang="en-US" dirty="0"/>
              <a:t>CAPT, </a:t>
            </a:r>
            <a:r>
              <a:rPr lang="en-US" dirty="0" smtClean="0"/>
              <a:t>U.S. </a:t>
            </a:r>
            <a:r>
              <a:rPr lang="en-US" dirty="0"/>
              <a:t>Public Health </a:t>
            </a:r>
            <a:r>
              <a:rPr lang="en-US" dirty="0" smtClean="0"/>
              <a:t>Service, </a:t>
            </a:r>
            <a:r>
              <a:rPr lang="en-US" dirty="0"/>
              <a:t>Branch Chief, Applied Science and Evaluation </a:t>
            </a:r>
            <a:r>
              <a:rPr lang="en-US" dirty="0" smtClean="0"/>
              <a:t>Office, </a:t>
            </a:r>
            <a:r>
              <a:rPr lang="en-US" dirty="0"/>
              <a:t>Office of Public </a:t>
            </a:r>
            <a:r>
              <a:rPr lang="en-US" dirty="0" smtClean="0"/>
              <a:t>Health Preparedness </a:t>
            </a:r>
            <a:r>
              <a:rPr lang="en-US" dirty="0"/>
              <a:t>and </a:t>
            </a:r>
            <a:r>
              <a:rPr lang="en-US" dirty="0" smtClean="0"/>
              <a:t>Response, CDC</a:t>
            </a:r>
          </a:p>
          <a:p>
            <a:pPr marL="0" lvl="0" indent="0">
              <a:spcBef>
                <a:spcPts val="0"/>
              </a:spcBef>
              <a:buNone/>
              <a:defRPr/>
            </a:pPr>
            <a:endParaRPr lang="en-US" sz="600" dirty="0" smtClean="0"/>
          </a:p>
          <a:p>
            <a:pPr>
              <a:spcBef>
                <a:spcPts val="0"/>
              </a:spcBef>
              <a:defRPr/>
            </a:pPr>
            <a:r>
              <a:rPr lang="en-US" dirty="0" smtClean="0"/>
              <a:t>Sally Phillips, RN, PhD, Deputy Assistant Secretary for Policy, Office of the Assistant Secretary for Preparedness and Response, U.S. Department of Health and Human Services </a:t>
            </a:r>
          </a:p>
          <a:p>
            <a:pPr>
              <a:spcBef>
                <a:spcPts val="0"/>
              </a:spcBef>
              <a:defRPr/>
            </a:pPr>
            <a:endParaRPr lang="en-US" sz="700" dirty="0" smtClean="0"/>
          </a:p>
          <a:p>
            <a:pPr>
              <a:spcBef>
                <a:spcPts val="0"/>
              </a:spcBef>
              <a:defRPr/>
            </a:pPr>
            <a:r>
              <a:rPr lang="en-US" dirty="0" smtClean="0"/>
              <a:t>Dan </a:t>
            </a:r>
            <a:r>
              <a:rPr lang="en-US" dirty="0"/>
              <a:t>Dodgen, </a:t>
            </a:r>
            <a:r>
              <a:rPr lang="en-US" dirty="0" smtClean="0"/>
              <a:t>PhD, </a:t>
            </a:r>
            <a:r>
              <a:rPr lang="en-US" dirty="0"/>
              <a:t>Director, Division of </a:t>
            </a:r>
            <a:r>
              <a:rPr lang="en-US" dirty="0" smtClean="0"/>
              <a:t>Policy and Strategic Planning, Office of the Assistant </a:t>
            </a:r>
            <a:r>
              <a:rPr lang="en-US" dirty="0"/>
              <a:t>Secretary for Preparedness and </a:t>
            </a:r>
            <a:r>
              <a:rPr lang="en-US" dirty="0" smtClean="0"/>
              <a:t>Response, </a:t>
            </a:r>
            <a:r>
              <a:rPr lang="en-US" dirty="0"/>
              <a:t>U.S. Department of Health and Human Services </a:t>
            </a:r>
          </a:p>
          <a:p>
            <a:pPr>
              <a:spcBef>
                <a:spcPts val="0"/>
              </a:spcBef>
              <a:defRPr/>
            </a:pPr>
            <a:endParaRPr lang="en-US" sz="600"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a:latin typeface="Verdana" panose="020B0604030504040204" pitchFamily="34" charset="0"/>
                <a:ea typeface="Verdana" panose="020B0604030504040204" pitchFamily="34" charset="0"/>
                <a:cs typeface="Verdana" panose="020B0604030504040204" pitchFamily="34" charset="0"/>
              </a:rPr>
              <a:t>Community Highlight </a:t>
            </a:r>
          </a:p>
          <a:p>
            <a:r>
              <a:rPr lang="en-US" sz="2100" dirty="0" smtClean="0"/>
              <a:t>Jeffrey Gunzenhauser, MD, MPH, Interim Health Officer, County of Los Angeles Department of Public Health, California  </a:t>
            </a:r>
          </a:p>
        </p:txBody>
      </p:sp>
      <p:sp>
        <p:nvSpPr>
          <p:cNvPr id="8" name="Title 7"/>
          <p:cNvSpPr>
            <a:spLocks noGrp="1"/>
          </p:cNvSpPr>
          <p:nvPr>
            <p:ph type="title"/>
          </p:nvPr>
        </p:nvSpPr>
        <p:spPr/>
        <p:txBody>
          <a:bodyPr/>
          <a:lstStyle/>
          <a:p>
            <a:r>
              <a:rPr lang="en-US" b="1" dirty="0"/>
              <a:t>Agenda and Presenters</a:t>
            </a:r>
          </a:p>
        </p:txBody>
      </p:sp>
    </p:spTree>
    <p:extLst>
      <p:ext uri="{BB962C8B-B14F-4D97-AF65-F5344CB8AC3E}">
        <p14:creationId xmlns:p14="http://schemas.microsoft.com/office/powerpoint/2010/main" val="1600839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376624"/>
            <a:ext cx="8401464" cy="5419417"/>
          </a:xfrm>
        </p:spPr>
        <p:txBody>
          <a:bodyPr>
            <a:normAutofit fontScale="92500" lnSpcReduction="20000"/>
          </a:bodyPr>
          <a:lstStyle/>
          <a:p>
            <a:pPr>
              <a:buSzPct val="150000"/>
              <a:buFont typeface="Wingdings" panose="05000000000000000000" pitchFamily="2" charset="2"/>
              <a:buChar char="§"/>
            </a:pPr>
            <a:r>
              <a:rPr lang="en-US" sz="2200" dirty="0" smtClean="0"/>
              <a:t>Medical </a:t>
            </a:r>
            <a:r>
              <a:rPr lang="en-US" sz="2200" dirty="0"/>
              <a:t>Reserve Corps (MRC) units </a:t>
            </a:r>
            <a:r>
              <a:rPr lang="en-US" sz="2200" dirty="0" smtClean="0"/>
              <a:t>that participate in preparedness and training activities in the past year is getting worse, moving away from its </a:t>
            </a:r>
            <a:r>
              <a:rPr lang="en-US" sz="2200" dirty="0"/>
              <a:t>target</a:t>
            </a:r>
            <a:r>
              <a:rPr lang="en-US" sz="2200" dirty="0" smtClean="0"/>
              <a:t>.</a:t>
            </a:r>
          </a:p>
          <a:p>
            <a:pPr>
              <a:buSzPct val="150000"/>
              <a:buFont typeface="Wingdings" panose="05000000000000000000" pitchFamily="2" charset="2"/>
              <a:buChar char="§"/>
            </a:pPr>
            <a:endParaRPr lang="en-US" sz="2200" dirty="0"/>
          </a:p>
          <a:p>
            <a:pPr>
              <a:buSzPct val="150000"/>
              <a:buFont typeface="Wingdings" panose="05000000000000000000" pitchFamily="2" charset="2"/>
              <a:buChar char="§"/>
            </a:pPr>
            <a:r>
              <a:rPr lang="en-US" sz="2200" dirty="0" smtClean="0"/>
              <a:t>The percentage </a:t>
            </a:r>
            <a:r>
              <a:rPr lang="en-US" sz="2200" dirty="0"/>
              <a:t>of school districts that require schools to include family reunification plans in their preparedness plans </a:t>
            </a:r>
            <a:r>
              <a:rPr lang="en-US" sz="2200" dirty="0" smtClean="0"/>
              <a:t>is improving.</a:t>
            </a:r>
          </a:p>
          <a:p>
            <a:pPr>
              <a:buSzPct val="150000"/>
              <a:buFont typeface="Wingdings" panose="05000000000000000000" pitchFamily="2" charset="2"/>
              <a:buChar char="§"/>
            </a:pPr>
            <a:endParaRPr lang="en-US" sz="2200" dirty="0" smtClean="0"/>
          </a:p>
          <a:p>
            <a:pPr>
              <a:buSzPct val="150000"/>
              <a:buFont typeface="Wingdings" panose="05000000000000000000" pitchFamily="2" charset="2"/>
              <a:buChar char="§"/>
            </a:pPr>
            <a:r>
              <a:rPr lang="en-US" sz="2200" dirty="0" smtClean="0"/>
              <a:t>There </a:t>
            </a:r>
            <a:r>
              <a:rPr lang="en-US" sz="2200" dirty="0"/>
              <a:t>was little or no detectable change in the percentage </a:t>
            </a:r>
            <a:r>
              <a:rPr lang="en-US" sz="2200" dirty="0" smtClean="0"/>
              <a:t>of school districts that </a:t>
            </a:r>
            <a:r>
              <a:rPr lang="en-US" sz="2200" dirty="0"/>
              <a:t>required schools to include procedures for responding to pandemic or infectious disease outbreaks and provisions for staff and students with special needs.</a:t>
            </a:r>
          </a:p>
          <a:p>
            <a:pPr>
              <a:buSzPct val="150000"/>
              <a:buFont typeface="Wingdings" panose="05000000000000000000" pitchFamily="2" charset="2"/>
              <a:buChar char="§"/>
            </a:pPr>
            <a:endParaRPr lang="en-US" sz="2200" dirty="0"/>
          </a:p>
          <a:p>
            <a:pPr>
              <a:buSzPct val="150000"/>
              <a:buFont typeface="Wingdings" panose="05000000000000000000" pitchFamily="2" charset="2"/>
              <a:buChar char="§"/>
            </a:pPr>
            <a:r>
              <a:rPr lang="en-US" sz="2200" dirty="0" smtClean="0"/>
              <a:t>States </a:t>
            </a:r>
            <a:r>
              <a:rPr lang="en-US" sz="2200" dirty="0"/>
              <a:t>that require child care providers to have </a:t>
            </a:r>
            <a:r>
              <a:rPr lang="en-US" sz="2200" dirty="0" smtClean="0"/>
              <a:t>an evacuation plan that include a relocation site, a family reunification plan, </a:t>
            </a:r>
            <a:r>
              <a:rPr lang="en-US" sz="2200" dirty="0"/>
              <a:t>and </a:t>
            </a:r>
            <a:r>
              <a:rPr lang="en-US" sz="2200" dirty="0" smtClean="0"/>
              <a:t>an emergency </a:t>
            </a:r>
            <a:r>
              <a:rPr lang="en-US" sz="2200" dirty="0"/>
              <a:t>plan for children with access and functional needs are </a:t>
            </a:r>
            <a:r>
              <a:rPr lang="en-US" sz="2200" dirty="0" smtClean="0"/>
              <a:t>all improving</a:t>
            </a:r>
            <a:r>
              <a:rPr lang="en-US" sz="2200" dirty="0"/>
              <a:t>, moving towards their targets. </a:t>
            </a:r>
            <a:endParaRPr lang="en-US" sz="2200" dirty="0" smtClean="0"/>
          </a:p>
          <a:p>
            <a:pPr>
              <a:buSzPct val="150000"/>
              <a:buFont typeface="Wingdings" panose="05000000000000000000" pitchFamily="2" charset="2"/>
              <a:buChar char="§"/>
            </a:pPr>
            <a:endParaRPr lang="en-US" sz="2200" dirty="0"/>
          </a:p>
          <a:p>
            <a:pPr>
              <a:buSzPct val="150000"/>
              <a:buFont typeface="Wingdings" panose="05000000000000000000" pitchFamily="2" charset="2"/>
              <a:buChar char="§"/>
            </a:pPr>
            <a:r>
              <a:rPr lang="en-US" sz="2200" dirty="0" smtClean="0"/>
              <a:t>Overall</a:t>
            </a:r>
            <a:r>
              <a:rPr lang="en-US" sz="2200" dirty="0"/>
              <a:t>, disaster preparedness and response capabilities have improved, but gaps still remain. </a:t>
            </a:r>
          </a:p>
          <a:p>
            <a:pPr marL="0" indent="0">
              <a:buSzPct val="150000"/>
              <a:buNone/>
            </a:pPr>
            <a:endParaRPr lang="en-US" sz="3200" dirty="0">
              <a:solidFill>
                <a:srgbClr val="FF0000"/>
              </a:solidFill>
            </a:endParaRPr>
          </a:p>
          <a:p>
            <a:pPr>
              <a:buSzPct val="150000"/>
              <a:buFont typeface="Wingdings" panose="05000000000000000000" pitchFamily="2" charset="2"/>
              <a:buChar char="§"/>
            </a:pPr>
            <a:endParaRPr lang="en-US" dirty="0"/>
          </a:p>
        </p:txBody>
      </p:sp>
      <p:sp>
        <p:nvSpPr>
          <p:cNvPr id="3" name="Title 2"/>
          <p:cNvSpPr>
            <a:spLocks noGrp="1"/>
          </p:cNvSpPr>
          <p:nvPr>
            <p:ph type="title"/>
          </p:nvPr>
        </p:nvSpPr>
        <p:spPr>
          <a:xfrm>
            <a:off x="572494" y="131762"/>
            <a:ext cx="6893781" cy="797628"/>
          </a:xfrm>
        </p:spPr>
        <p:txBody>
          <a:bodyPr/>
          <a:lstStyle/>
          <a:p>
            <a:pPr algn="ctr"/>
            <a:r>
              <a:rPr lang="en-US" sz="3000" dirty="0"/>
              <a:t>Key Takeaways </a:t>
            </a:r>
            <a:r>
              <a:rPr lang="en-US" sz="3000" dirty="0" smtClean="0"/>
              <a:t>– Preparedness</a:t>
            </a:r>
            <a:endParaRPr lang="en-US" sz="3000" dirty="0"/>
          </a:p>
        </p:txBody>
      </p:sp>
      <p:sp>
        <p:nvSpPr>
          <p:cNvPr id="6"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95C9-5D90-4F7E-B6A5-74D152729355}"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1522313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Logo for Centers for Disease Control and Prevention"/>
          <p:cNvPicPr>
            <a:picLocks noGrp="1" noChangeAspect="1"/>
          </p:cNvPicPr>
          <p:nvPr>
            <p:ph type="pic" sz="quarter" idx="15"/>
          </p:nvPr>
        </p:nvPicPr>
        <p:blipFill>
          <a:blip r:embed="rId3"/>
          <a:srcRect t="11259" b="11259"/>
          <a:stretch>
            <a:fillRect/>
          </a:stretch>
        </p:blipFill>
        <p:spPr>
          <a:xfrm>
            <a:off x="4572000" y="6250572"/>
            <a:ext cx="776030" cy="297722"/>
          </a:xfrm>
          <a:prstGeom prst="rect">
            <a:avLst/>
          </a:prstGeom>
        </p:spPr>
      </p:pic>
      <p:sp>
        <p:nvSpPr>
          <p:cNvPr id="6" name="Text Placeholder 5" descr="Craig Thomas, PhD&#10;Associate Director for Strategy&#10;Center for State, Tribal, Local, and Territorial Support (proposed)&#10;"/>
          <p:cNvSpPr>
            <a:spLocks noGrp="1"/>
          </p:cNvSpPr>
          <p:nvPr>
            <p:ph type="body" sz="quarter" idx="14"/>
          </p:nvPr>
        </p:nvSpPr>
        <p:spPr>
          <a:xfrm>
            <a:off x="1227138" y="3191417"/>
            <a:ext cx="6689725" cy="707254"/>
          </a:xfrm>
        </p:spPr>
        <p:txBody>
          <a:bodyPr>
            <a:noAutofit/>
          </a:bodyPr>
          <a:lstStyle/>
          <a:p>
            <a:r>
              <a:rPr lang="en-US" sz="1400" dirty="0" smtClean="0"/>
              <a:t>Craig Thomas, PhD</a:t>
            </a:r>
          </a:p>
          <a:p>
            <a:r>
              <a:rPr lang="en-US" sz="1400" dirty="0" smtClean="0"/>
              <a:t>Associate Director for Strategy</a:t>
            </a:r>
          </a:p>
          <a:p>
            <a:r>
              <a:rPr lang="en-US" sz="1400" dirty="0" smtClean="0"/>
              <a:t>Center for State, Tribal, Local, and Territorial Support (</a:t>
            </a:r>
            <a:r>
              <a:rPr lang="en-US" sz="1400" i="1" dirty="0" smtClean="0"/>
              <a:t>proposed</a:t>
            </a:r>
            <a:r>
              <a:rPr lang="en-US" sz="1400" dirty="0" smtClean="0"/>
              <a:t>)</a:t>
            </a:r>
            <a:endParaRPr lang="en-US" sz="1400" dirty="0"/>
          </a:p>
        </p:txBody>
      </p:sp>
      <p:sp>
        <p:nvSpPr>
          <p:cNvPr id="5" name="Title 4" descr="Centers for Disease Control and Prevention (CDC)   &#10;Activities Supporting Healthy People 2020 Public Health Infrastructure Objectives"/>
          <p:cNvSpPr>
            <a:spLocks noGrp="1"/>
          </p:cNvSpPr>
          <p:nvPr>
            <p:ph type="title"/>
          </p:nvPr>
        </p:nvSpPr>
        <p:spPr>
          <a:xfrm>
            <a:off x="1227138" y="878974"/>
            <a:ext cx="6276109" cy="1763613"/>
          </a:xfrm>
        </p:spPr>
        <p:txBody>
          <a:bodyPr/>
          <a:lstStyle/>
          <a:p>
            <a:r>
              <a:rPr lang="en-US" sz="2400" dirty="0" smtClean="0"/>
              <a:t>Centers for Disease Control and Prevention (CDC)   </a:t>
            </a:r>
            <a:r>
              <a:rPr lang="en-US" sz="2600" dirty="0" smtClean="0"/>
              <a:t/>
            </a:r>
            <a:br>
              <a:rPr lang="en-US" sz="2600" dirty="0" smtClean="0"/>
            </a:br>
            <a:r>
              <a:rPr lang="en-US" sz="2400" dirty="0" smtClean="0"/>
              <a:t>Activities Supporting Healthy People 2020 Public Health Infrastructure Objectives</a:t>
            </a:r>
            <a:br>
              <a:rPr lang="en-US" sz="2400" dirty="0" smtClean="0"/>
            </a:br>
            <a:endParaRPr lang="en-US" sz="2400" dirty="0"/>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titl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50375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32</a:t>
            </a:fld>
            <a:endParaRPr lang="en-US" dirty="0"/>
          </a:p>
        </p:txBody>
      </p:sp>
      <p:sp>
        <p:nvSpPr>
          <p:cNvPr id="6" name="Title 5" descr="Text: Public Health Infrastructure"/>
          <p:cNvSpPr>
            <a:spLocks noGrp="1"/>
          </p:cNvSpPr>
          <p:nvPr>
            <p:ph type="title"/>
          </p:nvPr>
        </p:nvSpPr>
        <p:spPr/>
        <p:txBody>
          <a:bodyPr/>
          <a:lstStyle/>
          <a:p>
            <a:r>
              <a:rPr lang="en-US" dirty="0" smtClean="0"/>
              <a:t>Public Health Infrastructure</a:t>
            </a:r>
            <a:endParaRPr lang="en-US" dirty="0"/>
          </a:p>
        </p:txBody>
      </p:sp>
      <p:pic>
        <p:nvPicPr>
          <p:cNvPr id="4" name="Picture 3" descr="logo of Centers for Disease Control and Prevention"/>
          <p:cNvPicPr>
            <a:picLocks noChangeAspect="1"/>
          </p:cNvPicPr>
          <p:nvPr/>
        </p:nvPicPr>
        <p:blipFill>
          <a:blip r:embed="rId3"/>
          <a:stretch>
            <a:fillRect/>
          </a:stretch>
        </p:blipFill>
        <p:spPr>
          <a:xfrm>
            <a:off x="4595446" y="6329645"/>
            <a:ext cx="774259" cy="298730"/>
          </a:xfrm>
          <a:prstGeom prst="rect">
            <a:avLst/>
          </a:prstGeom>
        </p:spPr>
      </p:pic>
      <p:sp>
        <p:nvSpPr>
          <p:cNvPr id="3" name="Text Placeholder 2" descr="Text: &#10;Components of public health infrastructure&#10;Workforce&#10;Data and information systems&#10;Organizations&#10;&#10;Essential public health services&#10;&#10;Delivered through state, tribal, local and territorial health departments&#10;"/>
          <p:cNvSpPr>
            <a:spLocks noGrp="1"/>
          </p:cNvSpPr>
          <p:nvPr>
            <p:ph type="body" sz="quarter" idx="20"/>
          </p:nvPr>
        </p:nvSpPr>
        <p:spPr>
          <a:xfrm>
            <a:off x="371268" y="1572767"/>
            <a:ext cx="4029282" cy="4262763"/>
          </a:xfrm>
        </p:spPr>
        <p:txBody>
          <a:bodyPr>
            <a:normAutofit/>
          </a:bodyPr>
          <a:lstStyle/>
          <a:p>
            <a:r>
              <a:rPr lang="en-US" sz="1600" dirty="0" smtClean="0"/>
              <a:t>Components of public health infrastructure</a:t>
            </a:r>
          </a:p>
          <a:p>
            <a:pPr lvl="1"/>
            <a:r>
              <a:rPr lang="en-US" sz="1600" dirty="0" smtClean="0"/>
              <a:t>Workforce</a:t>
            </a:r>
            <a:endParaRPr lang="en-US" sz="1600" dirty="0"/>
          </a:p>
          <a:p>
            <a:pPr lvl="1"/>
            <a:r>
              <a:rPr lang="en-US" sz="1600" dirty="0" smtClean="0"/>
              <a:t>Data and information systems</a:t>
            </a:r>
          </a:p>
          <a:p>
            <a:pPr lvl="1"/>
            <a:r>
              <a:rPr lang="en-US" sz="1600" dirty="0" smtClean="0"/>
              <a:t>Organizations</a:t>
            </a:r>
          </a:p>
          <a:p>
            <a:pPr marL="457200" lvl="1" indent="0">
              <a:buNone/>
            </a:pPr>
            <a:endParaRPr lang="en-US" sz="1600" dirty="0"/>
          </a:p>
          <a:p>
            <a:r>
              <a:rPr lang="en-US" sz="1600" dirty="0"/>
              <a:t>Essential public health </a:t>
            </a:r>
            <a:r>
              <a:rPr lang="en-US" sz="1600" dirty="0" smtClean="0"/>
              <a:t>services</a:t>
            </a:r>
          </a:p>
          <a:p>
            <a:pPr marL="0" indent="0">
              <a:buNone/>
            </a:pPr>
            <a:endParaRPr lang="en-US" sz="1600" dirty="0"/>
          </a:p>
          <a:p>
            <a:r>
              <a:rPr lang="en-US" sz="1600" dirty="0" smtClean="0"/>
              <a:t>Delivered through state, tribal, local and territorial health departments</a:t>
            </a:r>
          </a:p>
          <a:p>
            <a:pPr marL="0" indent="0">
              <a:buNone/>
            </a:pPr>
            <a:endParaRPr lang="en-US" dirty="0" smtClean="0"/>
          </a:p>
        </p:txBody>
      </p:sp>
      <p:pic>
        <p:nvPicPr>
          <p:cNvPr id="5" name="Picture 4" descr="Image of Public Health Infrastructure Ch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550" y="1572767"/>
            <a:ext cx="4131863" cy="4200728"/>
          </a:xfrm>
          <a:prstGeom prst="rect">
            <a:avLst/>
          </a:prstGeom>
        </p:spPr>
      </p:pic>
    </p:spTree>
    <p:extLst>
      <p:ext uri="{BB962C8B-B14F-4D97-AF65-F5344CB8AC3E}">
        <p14:creationId xmlns:p14="http://schemas.microsoft.com/office/powerpoint/2010/main" val="3725011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descr="Text: Retain the primary responsibility for health under the US Constitution." title="State and Local Health Departments"/>
          <p:cNvSpPr>
            <a:spLocks noGrp="1"/>
          </p:cNvSpPr>
          <p:nvPr>
            <p:ph type="body" sz="quarter" idx="10"/>
          </p:nvPr>
        </p:nvSpPr>
        <p:spPr>
          <a:xfrm>
            <a:off x="457200" y="1946552"/>
            <a:ext cx="8229600" cy="3341688"/>
          </a:xfrm>
        </p:spPr>
        <p:txBody>
          <a:bodyPr/>
          <a:lstStyle/>
          <a:p>
            <a:pPr algn="ctr">
              <a:buFont typeface="Wingdings 2" pitchFamily="18" charset="2"/>
              <a:buNone/>
            </a:pPr>
            <a:r>
              <a:rPr lang="en-US" b="1" dirty="0">
                <a:latin typeface="Verdana" panose="020B0604030504040204" pitchFamily="34" charset="0"/>
                <a:ea typeface="Verdana" panose="020B0604030504040204" pitchFamily="34" charset="0"/>
                <a:cs typeface="Verdana" panose="020B0604030504040204" pitchFamily="34" charset="0"/>
              </a:rPr>
              <a:t>State and Local Health Departments</a:t>
            </a:r>
          </a:p>
        </p:txBody>
      </p:sp>
      <p:sp>
        <p:nvSpPr>
          <p:cNvPr id="19" name="TextBox 18" descr="Text: Retain the primary responsibility for health under the US Constitution"/>
          <p:cNvSpPr txBox="1"/>
          <p:nvPr/>
        </p:nvSpPr>
        <p:spPr>
          <a:xfrm>
            <a:off x="646043" y="2343150"/>
            <a:ext cx="7841974" cy="569387"/>
          </a:xfrm>
          <a:prstGeom prst="rect">
            <a:avLst/>
          </a:prstGeom>
          <a:noFill/>
        </p:spPr>
        <p:txBody>
          <a:bodyPr wrap="square">
            <a:spAutoFit/>
          </a:bodyPr>
          <a:lstStyle/>
          <a:p>
            <a:pPr algn="ctr">
              <a:defRPr/>
            </a:pPr>
            <a:r>
              <a:rPr lang="en-US" sz="1600" dirty="0">
                <a:solidFill>
                  <a:srgbClr val="0E66AF"/>
                </a:solidFill>
                <a:latin typeface="Verdana" panose="020B0604030504040204" pitchFamily="34" charset="0"/>
                <a:ea typeface="Verdana" panose="020B0604030504040204" pitchFamily="34" charset="0"/>
                <a:cs typeface="Verdana" panose="020B0604030504040204" pitchFamily="34" charset="0"/>
              </a:rPr>
              <a:t>Retain the primary responsibility for health under the US Constitution </a:t>
            </a:r>
          </a:p>
          <a:p>
            <a:pPr algn="ctr">
              <a:defRPr/>
            </a:pPr>
            <a:endParaRPr lang="en-US" sz="1500" dirty="0">
              <a:solidFill>
                <a:srgbClr val="0E66AF"/>
              </a:solidFill>
              <a:latin typeface="Calibri" pitchFamily="34" charset="0"/>
            </a:endParaRPr>
          </a:p>
        </p:txBody>
      </p:sp>
      <p:pic>
        <p:nvPicPr>
          <p:cNvPr id="15" name="Picture 14" descr="Logo of Centers for Disease Control and Prevention"/>
          <p:cNvPicPr>
            <a:picLocks noChangeAspect="1"/>
          </p:cNvPicPr>
          <p:nvPr/>
        </p:nvPicPr>
        <p:blipFill>
          <a:blip r:embed="rId3"/>
          <a:stretch>
            <a:fillRect/>
          </a:stretch>
        </p:blipFill>
        <p:spPr>
          <a:xfrm>
            <a:off x="4642070" y="6329645"/>
            <a:ext cx="774259" cy="298730"/>
          </a:xfrm>
          <a:prstGeom prst="rect">
            <a:avLst/>
          </a:prstGeom>
        </p:spPr>
      </p:pic>
      <p:sp>
        <p:nvSpPr>
          <p:cNvPr id="3" name="Title 2"/>
          <p:cNvSpPr>
            <a:spLocks noGrp="1"/>
          </p:cNvSpPr>
          <p:nvPr>
            <p:ph type="title"/>
          </p:nvPr>
        </p:nvSpPr>
        <p:spPr>
          <a:xfrm>
            <a:off x="798073" y="174220"/>
            <a:ext cx="5590674" cy="661268"/>
          </a:xfrm>
        </p:spPr>
        <p:txBody>
          <a:bodyPr/>
          <a:lstStyle/>
          <a:p>
            <a:r>
              <a:rPr lang="en-US" sz="24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Governmental Public Health</a:t>
            </a: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Governmental Public Health"/>
          <p:cNvPicPr>
            <a:picLocks noChangeAspect="1"/>
          </p:cNvPicPr>
          <p:nvPr/>
        </p:nvPicPr>
        <p:blipFill>
          <a:blip r:embed="rId4"/>
          <a:stretch>
            <a:fillRect/>
          </a:stretch>
        </p:blipFill>
        <p:spPr>
          <a:xfrm>
            <a:off x="1040188" y="2850470"/>
            <a:ext cx="7053683" cy="2206943"/>
          </a:xfrm>
          <a:prstGeom prst="rect">
            <a:avLst/>
          </a:prstGeom>
        </p:spPr>
      </p:pic>
    </p:spTree>
    <p:extLst>
      <p:ext uri="{BB962C8B-B14F-4D97-AF65-F5344CB8AC3E}">
        <p14:creationId xmlns:p14="http://schemas.microsoft.com/office/powerpoint/2010/main" val="273642203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National Voluntary Accreditation for Public Health Departments"/>
          <p:cNvSpPr>
            <a:spLocks noGrp="1"/>
          </p:cNvSpPr>
          <p:nvPr>
            <p:ph type="title"/>
          </p:nvPr>
        </p:nvSpPr>
        <p:spPr>
          <a:xfrm>
            <a:off x="610016" y="262257"/>
            <a:ext cx="8305800" cy="672009"/>
          </a:xfrm>
        </p:spPr>
        <p:txBody>
          <a:bodyPr/>
          <a:lstStyle/>
          <a:p>
            <a:pPr algn="l">
              <a:lnSpc>
                <a:spcPct val="100000"/>
              </a:lnSpc>
              <a:spcAft>
                <a:spcPts val="600"/>
              </a:spcAft>
            </a:pPr>
            <a:r>
              <a:rPr lang="en-US" sz="2400" b="0" dirty="0" smtClean="0">
                <a:latin typeface="Verdana" panose="020B0604030504040204" pitchFamily="34" charset="0"/>
                <a:ea typeface="Verdana" panose="020B0604030504040204" pitchFamily="34" charset="0"/>
                <a:cs typeface="Verdana" panose="020B0604030504040204" pitchFamily="34" charset="0"/>
              </a:rPr>
              <a:t>National </a:t>
            </a:r>
            <a:r>
              <a:rPr lang="en-US" sz="2400" b="0" dirty="0">
                <a:latin typeface="Verdana" panose="020B0604030504040204" pitchFamily="34" charset="0"/>
                <a:ea typeface="Verdana" panose="020B0604030504040204" pitchFamily="34" charset="0"/>
                <a:cs typeface="Verdana" panose="020B0604030504040204" pitchFamily="34" charset="0"/>
              </a:rPr>
              <a:t>Voluntary Accreditation for </a:t>
            </a:r>
            <a:br>
              <a:rPr lang="en-US" sz="2400" b="0" dirty="0">
                <a:latin typeface="Verdana" panose="020B0604030504040204" pitchFamily="34" charset="0"/>
                <a:ea typeface="Verdana" panose="020B0604030504040204" pitchFamily="34" charset="0"/>
                <a:cs typeface="Verdana" panose="020B0604030504040204" pitchFamily="34" charset="0"/>
              </a:rPr>
            </a:br>
            <a:r>
              <a:rPr lang="en-US" sz="2400" b="0" dirty="0">
                <a:latin typeface="Verdana" panose="020B0604030504040204" pitchFamily="34" charset="0"/>
                <a:ea typeface="Verdana" panose="020B0604030504040204" pitchFamily="34" charset="0"/>
                <a:cs typeface="Verdana" panose="020B0604030504040204" pitchFamily="34" charset="0"/>
              </a:rPr>
              <a:t>Public Health </a:t>
            </a:r>
            <a:r>
              <a:rPr lang="en-US" sz="2400" b="0" dirty="0" smtClean="0">
                <a:latin typeface="Verdana" panose="020B0604030504040204" pitchFamily="34" charset="0"/>
                <a:ea typeface="Verdana" panose="020B0604030504040204" pitchFamily="34" charset="0"/>
                <a:cs typeface="Verdana" panose="020B0604030504040204" pitchFamily="34" charset="0"/>
              </a:rPr>
              <a:t>Departments</a:t>
            </a:r>
            <a:endParaRPr lang="en-US" sz="2400" b="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descr="Public Health Accreditation Board (PHAB)&#10;Co-funded by CDC and Robert Wood Johnson Foundation&#10;Considerable practitioner input through committees and testing&#10;Program launched in September 2011 www.phaboard.org&#10;&#10;Key elements of PHAB Accreditation&#10;To advance the quality and performance of state, tribal, local and territorial health departments&#10;Standards and measures across 12 domains&#10;Accreditation assessment process with peer site visitors&#10;&#10;CDC advances and supports accreditation readiness&#10;"/>
          <p:cNvSpPr>
            <a:spLocks noGrp="1"/>
          </p:cNvSpPr>
          <p:nvPr>
            <p:ph idx="1"/>
          </p:nvPr>
        </p:nvSpPr>
        <p:spPr>
          <a:xfrm>
            <a:off x="411480" y="1437959"/>
            <a:ext cx="5968538" cy="4953000"/>
          </a:xfrm>
        </p:spPr>
        <p:txBody>
          <a:bodyPr/>
          <a:lstStyle/>
          <a:p>
            <a:pPr marL="228600" indent="-228600">
              <a:spcBef>
                <a:spcPts val="24"/>
              </a:spcBef>
              <a:buClr>
                <a:schemeClr val="accent1"/>
              </a:buClr>
              <a:buFont typeface="Arial"/>
              <a:buChar char="•"/>
            </a:pPr>
            <a:r>
              <a:rPr lang="en-US" sz="1600" b="0" dirty="0">
                <a:solidFill>
                  <a:schemeClr val="tx1"/>
                </a:solidFill>
                <a:latin typeface="Verdana"/>
                <a:cs typeface="Verdana"/>
              </a:rPr>
              <a:t>Public Health Accreditation Board (PHAB)</a:t>
            </a:r>
          </a:p>
          <a:p>
            <a:pPr marL="685800" lvl="2" indent="-285750">
              <a:spcBef>
                <a:spcPts val="24"/>
              </a:spcBef>
              <a:buClr>
                <a:schemeClr val="accent1"/>
              </a:buClr>
              <a:buFont typeface="Courier New" panose="02070309020205020404" pitchFamily="49" charset="0"/>
              <a:buChar char="o"/>
            </a:pPr>
            <a:r>
              <a:rPr lang="en-US" sz="1600" dirty="0">
                <a:solidFill>
                  <a:schemeClr val="tx1"/>
                </a:solidFill>
                <a:latin typeface="Verdana"/>
                <a:cs typeface="Verdana"/>
              </a:rPr>
              <a:t>Co-funded by CDC and Robert Wood Johnson Foundation</a:t>
            </a:r>
          </a:p>
          <a:p>
            <a:pPr marL="685800" lvl="2" indent="-285750">
              <a:spcBef>
                <a:spcPts val="24"/>
              </a:spcBef>
              <a:buClr>
                <a:schemeClr val="accent1"/>
              </a:buClr>
              <a:buFont typeface="Courier New" panose="02070309020205020404" pitchFamily="49" charset="0"/>
              <a:buChar char="o"/>
            </a:pPr>
            <a:r>
              <a:rPr lang="en-US" sz="1600" dirty="0">
                <a:solidFill>
                  <a:schemeClr val="tx1"/>
                </a:solidFill>
                <a:latin typeface="Verdana"/>
                <a:cs typeface="Verdana"/>
              </a:rPr>
              <a:t>Considerable practitioner input through committees and testing</a:t>
            </a:r>
          </a:p>
          <a:p>
            <a:pPr marL="685800" lvl="2" indent="-285750">
              <a:spcBef>
                <a:spcPts val="24"/>
              </a:spcBef>
              <a:buClr>
                <a:schemeClr val="accent1"/>
              </a:buClr>
              <a:buFont typeface="Courier New" panose="02070309020205020404" pitchFamily="49" charset="0"/>
              <a:buChar char="o"/>
            </a:pPr>
            <a:r>
              <a:rPr lang="en-US" sz="1600" dirty="0">
                <a:solidFill>
                  <a:schemeClr val="tx1"/>
                </a:solidFill>
                <a:latin typeface="Verdana"/>
                <a:cs typeface="Verdana"/>
              </a:rPr>
              <a:t>Program launched in September </a:t>
            </a:r>
            <a:r>
              <a:rPr lang="en-US" sz="1600" dirty="0" smtClean="0">
                <a:solidFill>
                  <a:schemeClr val="tx1"/>
                </a:solidFill>
                <a:latin typeface="Verdana"/>
                <a:cs typeface="Verdana"/>
              </a:rPr>
              <a:t>2011 </a:t>
            </a:r>
            <a:r>
              <a:rPr lang="en-US" sz="1600" dirty="0">
                <a:solidFill>
                  <a:schemeClr val="tx1"/>
                </a:solidFill>
                <a:latin typeface="Verdana"/>
                <a:cs typeface="Verdana"/>
                <a:hlinkClick r:id="rId3" tooltip="Go to the Public Health Accreditation Board's website"/>
              </a:rPr>
              <a:t>www.phaboard.org</a:t>
            </a:r>
            <a:endParaRPr lang="en-US" sz="1600" dirty="0">
              <a:solidFill>
                <a:schemeClr val="tx1"/>
              </a:solidFill>
              <a:latin typeface="Verdana"/>
              <a:cs typeface="Verdana"/>
              <a:hlinkClick r:id="rId3"/>
            </a:endParaRPr>
          </a:p>
          <a:p>
            <a:pPr marL="228600" lvl="1" indent="-228600">
              <a:spcBef>
                <a:spcPts val="24"/>
              </a:spcBef>
              <a:buClr>
                <a:schemeClr val="accent1"/>
              </a:buClr>
              <a:buFont typeface="Arial"/>
              <a:buChar char="•"/>
            </a:pPr>
            <a:endParaRPr lang="en-US" sz="1600" dirty="0">
              <a:solidFill>
                <a:schemeClr val="tx1"/>
              </a:solidFill>
              <a:latin typeface="Verdana"/>
              <a:cs typeface="Verdana"/>
            </a:endParaRPr>
          </a:p>
          <a:p>
            <a:pPr marL="228600" indent="-228600">
              <a:spcBef>
                <a:spcPts val="24"/>
              </a:spcBef>
              <a:buClr>
                <a:schemeClr val="accent1"/>
              </a:buClr>
              <a:buFont typeface="Arial"/>
              <a:buChar char="•"/>
            </a:pPr>
            <a:r>
              <a:rPr lang="en-US" sz="1600" b="0" dirty="0">
                <a:solidFill>
                  <a:schemeClr val="tx1"/>
                </a:solidFill>
                <a:latin typeface="Verdana"/>
                <a:cs typeface="Verdana"/>
              </a:rPr>
              <a:t>Key elements of PHAB Accreditation</a:t>
            </a:r>
          </a:p>
          <a:p>
            <a:pPr marL="685800" lvl="2" indent="-285750">
              <a:spcBef>
                <a:spcPts val="24"/>
              </a:spcBef>
              <a:buClr>
                <a:schemeClr val="accent1"/>
              </a:buClr>
              <a:buFont typeface="Courier New" panose="02070309020205020404" pitchFamily="49" charset="0"/>
              <a:buChar char="o"/>
            </a:pPr>
            <a:r>
              <a:rPr lang="en-US" sz="1600" dirty="0">
                <a:solidFill>
                  <a:schemeClr val="tx1"/>
                </a:solidFill>
                <a:latin typeface="Verdana"/>
                <a:cs typeface="Verdana"/>
              </a:rPr>
              <a:t>To advance the </a:t>
            </a:r>
            <a:r>
              <a:rPr lang="en-US" sz="1600" u="sng" dirty="0">
                <a:solidFill>
                  <a:schemeClr val="tx1"/>
                </a:solidFill>
                <a:latin typeface="Verdana"/>
                <a:cs typeface="Verdana"/>
              </a:rPr>
              <a:t>quality and performance</a:t>
            </a:r>
            <a:r>
              <a:rPr lang="en-US" sz="1600" dirty="0">
                <a:solidFill>
                  <a:schemeClr val="tx1"/>
                </a:solidFill>
                <a:latin typeface="Verdana"/>
                <a:cs typeface="Verdana"/>
              </a:rPr>
              <a:t> of state, tribal, local and territorial health departments</a:t>
            </a:r>
          </a:p>
          <a:p>
            <a:pPr marL="685800" lvl="2" indent="-285750">
              <a:spcBef>
                <a:spcPts val="24"/>
              </a:spcBef>
              <a:buClr>
                <a:schemeClr val="accent1"/>
              </a:buClr>
              <a:buFont typeface="Courier New" panose="02070309020205020404" pitchFamily="49" charset="0"/>
              <a:buChar char="o"/>
            </a:pPr>
            <a:r>
              <a:rPr lang="en-US" sz="1600" dirty="0">
                <a:solidFill>
                  <a:schemeClr val="tx1"/>
                </a:solidFill>
                <a:latin typeface="Verdana"/>
                <a:cs typeface="Verdana"/>
              </a:rPr>
              <a:t>Standards and measures across 12 domains</a:t>
            </a:r>
          </a:p>
          <a:p>
            <a:pPr marL="685800" lvl="2" indent="-285750">
              <a:spcBef>
                <a:spcPts val="24"/>
              </a:spcBef>
              <a:buClr>
                <a:schemeClr val="accent1"/>
              </a:buClr>
              <a:buFont typeface="Courier New" panose="02070309020205020404" pitchFamily="49" charset="0"/>
              <a:buChar char="o"/>
            </a:pPr>
            <a:r>
              <a:rPr lang="en-US" sz="1600" dirty="0">
                <a:solidFill>
                  <a:schemeClr val="tx1"/>
                </a:solidFill>
                <a:latin typeface="Verdana"/>
                <a:cs typeface="Verdana"/>
              </a:rPr>
              <a:t>Accreditation assessment process with peer site visitors</a:t>
            </a:r>
          </a:p>
          <a:p>
            <a:pPr marL="228600" lvl="1" indent="-228600">
              <a:spcBef>
                <a:spcPts val="24"/>
              </a:spcBef>
              <a:buClr>
                <a:schemeClr val="accent1"/>
              </a:buClr>
              <a:buFont typeface="Arial"/>
              <a:buChar char="•"/>
            </a:pPr>
            <a:endParaRPr lang="en-US" sz="1600" dirty="0">
              <a:solidFill>
                <a:schemeClr val="tx1"/>
              </a:solidFill>
              <a:latin typeface="Verdana"/>
              <a:cs typeface="Verdana"/>
            </a:endParaRPr>
          </a:p>
          <a:p>
            <a:pPr marL="228600" indent="-228600">
              <a:spcBef>
                <a:spcPts val="24"/>
              </a:spcBef>
              <a:buClr>
                <a:schemeClr val="accent1"/>
              </a:buClr>
              <a:buFont typeface="Arial"/>
              <a:buChar char="•"/>
            </a:pPr>
            <a:r>
              <a:rPr lang="en-US" sz="1600" b="0" dirty="0">
                <a:solidFill>
                  <a:schemeClr val="tx1"/>
                </a:solidFill>
                <a:latin typeface="Verdana"/>
                <a:cs typeface="Verdana"/>
              </a:rPr>
              <a:t>CDC advances and supports accreditation readiness</a:t>
            </a:r>
          </a:p>
          <a:p>
            <a:pPr marL="0" indent="0">
              <a:buNone/>
            </a:pPr>
            <a:endParaRPr lang="en-US" sz="1800" b="0" dirty="0" smtClean="0">
              <a:solidFill>
                <a:schemeClr val="tx1"/>
              </a:solidFill>
              <a:hlinkClick r:id="rId3"/>
            </a:endParaRPr>
          </a:p>
          <a:p>
            <a:pPr lvl="1">
              <a:buFont typeface="Wingdings" pitchFamily="2" charset="2"/>
              <a:buChar char="§"/>
            </a:pPr>
            <a:endParaRPr lang="en-US" sz="1400" dirty="0">
              <a:solidFill>
                <a:schemeClr val="tx1"/>
              </a:solidFill>
              <a:hlinkClick r:id="rId3"/>
            </a:endParaRPr>
          </a:p>
          <a:p>
            <a:pPr lvl="1">
              <a:buFont typeface="Wingdings" pitchFamily="2" charset="2"/>
              <a:buChar char="§"/>
            </a:pPr>
            <a:endParaRPr lang="en-US" sz="1400" dirty="0" smtClean="0">
              <a:solidFill>
                <a:schemeClr val="tx1"/>
              </a:solidFill>
              <a:hlinkClick r:id="rId3"/>
            </a:endParaRPr>
          </a:p>
          <a:p>
            <a:pPr lvl="1">
              <a:buFont typeface="Wingdings" pitchFamily="2" charset="2"/>
              <a:buChar char="§"/>
            </a:pPr>
            <a:endParaRPr lang="en-US" sz="1400" dirty="0">
              <a:solidFill>
                <a:schemeClr val="tx1"/>
              </a:solidFill>
              <a:hlinkClick r:id="rId3"/>
            </a:endParaRPr>
          </a:p>
          <a:p>
            <a:pPr marL="457200" lvl="1" indent="0">
              <a:buNone/>
            </a:pPr>
            <a:endParaRPr lang="en-US" sz="1400" dirty="0" smtClean="0">
              <a:solidFill>
                <a:schemeClr val="tx1"/>
              </a:solidFill>
            </a:endParaRPr>
          </a:p>
          <a:p>
            <a:pPr lvl="1"/>
            <a:endParaRPr lang="en-US" sz="1400" dirty="0" smtClean="0">
              <a:solidFill>
                <a:schemeClr val="accent6">
                  <a:lumMod val="10000"/>
                  <a:lumOff val="90000"/>
                </a:schemeClr>
              </a:solidFill>
            </a:endParaRPr>
          </a:p>
          <a:p>
            <a:pPr lvl="1"/>
            <a:endParaRPr lang="en-US" sz="1400" dirty="0" smtClean="0">
              <a:solidFill>
                <a:schemeClr val="accent6">
                  <a:lumMod val="10000"/>
                  <a:lumOff val="90000"/>
                </a:schemeClr>
              </a:solidFill>
            </a:endParaRPr>
          </a:p>
        </p:txBody>
      </p:sp>
      <p:pic>
        <p:nvPicPr>
          <p:cNvPr id="11" name="Picture 2" descr="Image: Public Health Accreditation Board"/>
          <p:cNvPicPr>
            <a:picLocks noChangeAspect="1" noChangeArrowheads="1"/>
          </p:cNvPicPr>
          <p:nvPr/>
        </p:nvPicPr>
        <p:blipFill>
          <a:blip r:embed="rId4" cstate="print"/>
          <a:srcRect l="33912" t="50154" r="36111" b="20370"/>
          <a:stretch>
            <a:fillRect/>
          </a:stretch>
        </p:blipFill>
        <p:spPr bwMode="auto">
          <a:xfrm>
            <a:off x="6279900" y="1437959"/>
            <a:ext cx="2524987" cy="1959868"/>
          </a:xfrm>
          <a:prstGeom prst="rect">
            <a:avLst/>
          </a:prstGeom>
          <a:noFill/>
          <a:ln w="9525">
            <a:noFill/>
            <a:miter lim="800000"/>
            <a:headEnd/>
            <a:tailEnd/>
          </a:ln>
        </p:spPr>
      </p:pic>
      <p:pic>
        <p:nvPicPr>
          <p:cNvPr id="5" name="Picture 4" descr="Logo for Centers for Disease Control and Prevention"/>
          <p:cNvPicPr>
            <a:picLocks noChangeAspect="1"/>
          </p:cNvPicPr>
          <p:nvPr/>
        </p:nvPicPr>
        <p:blipFill>
          <a:blip r:embed="rId5"/>
          <a:stretch>
            <a:fillRect/>
          </a:stretch>
        </p:blipFill>
        <p:spPr>
          <a:xfrm>
            <a:off x="4642070" y="6329645"/>
            <a:ext cx="774259" cy="298730"/>
          </a:xfrm>
          <a:prstGeom prst="rect">
            <a:avLst/>
          </a:prstGeom>
        </p:spPr>
      </p:pic>
      <p:sp>
        <p:nvSpPr>
          <p:cNvPr id="6" name="Rectangle 5" descr="Image"/>
          <p:cNvSpPr/>
          <p:nvPr/>
        </p:nvSpPr>
        <p:spPr>
          <a:xfrm>
            <a:off x="5904932" y="5606415"/>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PHI-16, PHI-17</a:t>
            </a:r>
            <a:endParaRPr lang="en-US" sz="1400" dirty="0">
              <a:solidFill>
                <a:schemeClr val="tx1"/>
              </a:solidFill>
            </a:endParaRPr>
          </a:p>
        </p:txBody>
      </p:sp>
    </p:spTree>
    <p:extLst>
      <p:ext uri="{BB962C8B-B14F-4D97-AF65-F5344CB8AC3E}">
        <p14:creationId xmlns:p14="http://schemas.microsoft.com/office/powerpoint/2010/main" val="161828210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Text: Supporting the national program through PHAB&#10;&#10;Supporting accreditation readiness and quality improvement in the field&#10;National initiatives &#10;Tools, trainings, and technical assistance&#10;Peer learning communities&#10;&#10;Establishing incentives – for preparing and for accreditation status&#10;&#10;Building connections to program areas and funding streams&#10;"/>
          <p:cNvSpPr>
            <a:spLocks noGrp="1"/>
          </p:cNvSpPr>
          <p:nvPr>
            <p:ph type="body" sz="quarter" idx="10"/>
          </p:nvPr>
        </p:nvSpPr>
        <p:spPr>
          <a:xfrm>
            <a:off x="398097" y="1557702"/>
            <a:ext cx="5631525" cy="3674791"/>
          </a:xfrm>
        </p:spPr>
        <p:txBody>
          <a:bodyPr>
            <a:noAutofit/>
          </a:bodyPr>
          <a:lstStyle/>
          <a:p>
            <a:pPr>
              <a:buClr>
                <a:schemeClr val="accent6"/>
              </a:buClr>
              <a:buSzPct val="100000"/>
              <a:buFont typeface="Arial" panose="020B0604020202020204" pitchFamily="34" charset="0"/>
              <a:buChar char="•"/>
            </a:pPr>
            <a:r>
              <a:rPr lang="en-US" sz="1600" dirty="0">
                <a:solidFill>
                  <a:schemeClr val="tx1"/>
                </a:solidFill>
                <a:latin typeface="Verdana"/>
                <a:cs typeface="Verdana"/>
              </a:rPr>
              <a:t>Supporting the national program through </a:t>
            </a:r>
            <a:r>
              <a:rPr lang="en-US" sz="1600" dirty="0" smtClean="0">
                <a:solidFill>
                  <a:schemeClr val="tx1"/>
                </a:solidFill>
                <a:latin typeface="Verdana"/>
                <a:cs typeface="Verdana"/>
              </a:rPr>
              <a:t>PHAB</a:t>
            </a:r>
          </a:p>
          <a:p>
            <a:pPr>
              <a:buClr>
                <a:schemeClr val="accent6"/>
              </a:buClr>
              <a:buSzPct val="100000"/>
              <a:buFont typeface="Arial" panose="020B0604020202020204" pitchFamily="34" charset="0"/>
              <a:buChar char="•"/>
            </a:pPr>
            <a:endParaRPr lang="en-US" sz="1600" dirty="0">
              <a:solidFill>
                <a:schemeClr val="tx1"/>
              </a:solidFill>
              <a:latin typeface="Verdana"/>
              <a:cs typeface="Verdana"/>
            </a:endParaRPr>
          </a:p>
          <a:p>
            <a:pPr>
              <a:buClr>
                <a:schemeClr val="accent6"/>
              </a:buClr>
              <a:buSzPct val="100000"/>
              <a:buFont typeface="Arial" panose="020B0604020202020204" pitchFamily="34" charset="0"/>
              <a:buChar char="•"/>
            </a:pPr>
            <a:r>
              <a:rPr lang="en-US" sz="1600" dirty="0">
                <a:solidFill>
                  <a:schemeClr val="tx1"/>
                </a:solidFill>
                <a:latin typeface="Verdana"/>
                <a:cs typeface="Verdana"/>
              </a:rPr>
              <a:t>Supporting accreditation readiness and quality improvement in the </a:t>
            </a:r>
            <a:r>
              <a:rPr lang="en-US" sz="1600" dirty="0" smtClean="0">
                <a:solidFill>
                  <a:schemeClr val="tx1"/>
                </a:solidFill>
                <a:latin typeface="Verdana"/>
                <a:cs typeface="Verdana"/>
              </a:rPr>
              <a:t>field</a:t>
            </a:r>
            <a:endParaRPr lang="en-US" sz="1600" dirty="0">
              <a:solidFill>
                <a:schemeClr val="tx1"/>
              </a:solidFill>
              <a:latin typeface="Verdana"/>
              <a:cs typeface="Verdana"/>
            </a:endParaRPr>
          </a:p>
          <a:p>
            <a:pPr marL="685789" lvl="1">
              <a:buClr>
                <a:schemeClr val="accent6"/>
              </a:buClr>
              <a:buSzPct val="100000"/>
              <a:buFont typeface="Courier New" panose="02070309020205020404" pitchFamily="49" charset="0"/>
              <a:buChar char="o"/>
            </a:pPr>
            <a:r>
              <a:rPr lang="en-US" sz="1600" dirty="0">
                <a:solidFill>
                  <a:schemeClr val="tx1"/>
                </a:solidFill>
                <a:latin typeface="Verdana"/>
                <a:cs typeface="Verdana"/>
              </a:rPr>
              <a:t>National initiatives </a:t>
            </a:r>
          </a:p>
          <a:p>
            <a:pPr marL="685789" lvl="1">
              <a:buClr>
                <a:schemeClr val="accent6"/>
              </a:buClr>
              <a:buSzPct val="100000"/>
              <a:buFont typeface="Courier New" panose="02070309020205020404" pitchFamily="49" charset="0"/>
              <a:buChar char="o"/>
            </a:pPr>
            <a:r>
              <a:rPr lang="en-US" sz="1600" dirty="0">
                <a:solidFill>
                  <a:schemeClr val="tx1"/>
                </a:solidFill>
                <a:latin typeface="Verdana"/>
                <a:cs typeface="Verdana"/>
              </a:rPr>
              <a:t>Tools, trainings, and technical assistance</a:t>
            </a:r>
          </a:p>
          <a:p>
            <a:pPr marL="685789" lvl="1">
              <a:buClr>
                <a:schemeClr val="accent6"/>
              </a:buClr>
              <a:buSzPct val="100000"/>
              <a:buFont typeface="Courier New" panose="02070309020205020404" pitchFamily="49" charset="0"/>
              <a:buChar char="o"/>
            </a:pPr>
            <a:r>
              <a:rPr lang="en-US" sz="1600" dirty="0">
                <a:solidFill>
                  <a:schemeClr val="tx1"/>
                </a:solidFill>
                <a:latin typeface="Verdana"/>
                <a:cs typeface="Verdana"/>
              </a:rPr>
              <a:t>Peer learning </a:t>
            </a:r>
            <a:r>
              <a:rPr lang="en-US" sz="1600" dirty="0" smtClean="0">
                <a:solidFill>
                  <a:schemeClr val="tx1"/>
                </a:solidFill>
                <a:latin typeface="Verdana"/>
                <a:cs typeface="Verdana"/>
              </a:rPr>
              <a:t>communities</a:t>
            </a:r>
          </a:p>
          <a:p>
            <a:pPr marL="285739">
              <a:buClr>
                <a:schemeClr val="accent6"/>
              </a:buClr>
              <a:buSzPct val="100000"/>
              <a:buFont typeface="Courier New" panose="02070309020205020404" pitchFamily="49" charset="0"/>
              <a:buChar char="o"/>
            </a:pPr>
            <a:endParaRPr lang="en-US" sz="1600" dirty="0">
              <a:solidFill>
                <a:schemeClr val="tx1"/>
              </a:solidFill>
              <a:latin typeface="Verdana"/>
              <a:cs typeface="Verdana"/>
            </a:endParaRPr>
          </a:p>
          <a:p>
            <a:pPr>
              <a:buClr>
                <a:schemeClr val="accent6"/>
              </a:buClr>
              <a:buSzPct val="100000"/>
              <a:buFont typeface="Arial" panose="020B0604020202020204" pitchFamily="34" charset="0"/>
              <a:buChar char="•"/>
            </a:pPr>
            <a:r>
              <a:rPr lang="en-US" sz="1600" dirty="0">
                <a:solidFill>
                  <a:schemeClr val="tx1"/>
                </a:solidFill>
                <a:latin typeface="Verdana"/>
                <a:cs typeface="Verdana"/>
              </a:rPr>
              <a:t>Establishing incentives – for preparing and for accreditation </a:t>
            </a:r>
            <a:r>
              <a:rPr lang="en-US" sz="1600" dirty="0" smtClean="0">
                <a:solidFill>
                  <a:schemeClr val="tx1"/>
                </a:solidFill>
                <a:latin typeface="Verdana"/>
                <a:cs typeface="Verdana"/>
              </a:rPr>
              <a:t>status</a:t>
            </a:r>
          </a:p>
          <a:p>
            <a:pPr>
              <a:buClr>
                <a:schemeClr val="accent6"/>
              </a:buClr>
              <a:buSzPct val="100000"/>
              <a:buFont typeface="Arial" panose="020B0604020202020204" pitchFamily="34" charset="0"/>
              <a:buChar char="•"/>
            </a:pPr>
            <a:endParaRPr lang="en-US" sz="1600" dirty="0">
              <a:solidFill>
                <a:schemeClr val="tx1"/>
              </a:solidFill>
              <a:latin typeface="Verdana"/>
              <a:cs typeface="Verdana"/>
            </a:endParaRPr>
          </a:p>
          <a:p>
            <a:pPr>
              <a:buClr>
                <a:schemeClr val="accent6"/>
              </a:buClr>
              <a:buSzPct val="100000"/>
              <a:buFont typeface="Arial" panose="020B0604020202020204" pitchFamily="34" charset="0"/>
              <a:buChar char="•"/>
            </a:pPr>
            <a:r>
              <a:rPr lang="en-US" sz="1600" dirty="0">
                <a:solidFill>
                  <a:schemeClr val="tx1"/>
                </a:solidFill>
                <a:latin typeface="Verdana"/>
                <a:cs typeface="Verdana"/>
              </a:rPr>
              <a:t>Building connections to program areas and funding streams</a:t>
            </a:r>
          </a:p>
          <a:p>
            <a:pPr marL="685790" lvl="1">
              <a:buClr>
                <a:srgbClr val="005DAA"/>
              </a:buClr>
              <a:buSzPct val="100000"/>
              <a:buFont typeface="Arial" panose="020B0604020202020204" pitchFamily="34" charset="0"/>
              <a:buChar char="•"/>
            </a:pPr>
            <a:endParaRPr lang="en-US" sz="1800" dirty="0">
              <a:solidFill>
                <a:schemeClr val="tx1"/>
              </a:solidFill>
              <a:latin typeface="Verdana"/>
              <a:cs typeface="Verdana"/>
            </a:endParaRPr>
          </a:p>
          <a:p>
            <a:pPr marL="0" indent="0">
              <a:buNone/>
            </a:pPr>
            <a:r>
              <a:rPr lang="en-US" sz="1200" dirty="0">
                <a:solidFill>
                  <a:schemeClr val="tx1"/>
                </a:solidFill>
                <a:latin typeface="Verdana"/>
                <a:cs typeface="Verdana"/>
                <a:hlinkClick r:id="rId3" tooltip="Visit CDC's STLT Public Health Accreditation page"/>
              </a:rPr>
              <a:t>https://www.cdc.gov/stltpublichealth/accreditation/cdc_role.html</a:t>
            </a:r>
            <a:r>
              <a:rPr lang="en-US" sz="1200" dirty="0">
                <a:solidFill>
                  <a:schemeClr val="tx1"/>
                </a:solidFill>
                <a:latin typeface="Verdana"/>
                <a:cs typeface="Verdana"/>
              </a:rPr>
              <a:t> </a:t>
            </a:r>
          </a:p>
        </p:txBody>
      </p:sp>
      <p:pic>
        <p:nvPicPr>
          <p:cNvPr id="10" name="Picture 9" descr="Logo for Centers for Disease Control and Prevention"/>
          <p:cNvPicPr>
            <a:picLocks noChangeAspect="1"/>
          </p:cNvPicPr>
          <p:nvPr/>
        </p:nvPicPr>
        <p:blipFill>
          <a:blip r:embed="rId4"/>
          <a:stretch>
            <a:fillRect/>
          </a:stretch>
        </p:blipFill>
        <p:spPr>
          <a:xfrm>
            <a:off x="4642070" y="6329645"/>
            <a:ext cx="774259" cy="298730"/>
          </a:xfrm>
          <a:prstGeom prst="rect">
            <a:avLst/>
          </a:prstGeom>
        </p:spPr>
      </p:pic>
      <p:pic>
        <p:nvPicPr>
          <p:cNvPr id="12" name="Picture 11" descr="Image: Woman holding plaqu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346" y="1575754"/>
            <a:ext cx="2435525" cy="2694910"/>
          </a:xfrm>
          <a:prstGeom prst="rect">
            <a:avLst/>
          </a:prstGeom>
          <a:ln>
            <a:solidFill>
              <a:schemeClr val="tx1"/>
            </a:solidFill>
          </a:ln>
        </p:spPr>
      </p:pic>
      <p:sp>
        <p:nvSpPr>
          <p:cNvPr id="6" name="Rectangle 5" descr="Image"/>
          <p:cNvSpPr/>
          <p:nvPr/>
        </p:nvSpPr>
        <p:spPr>
          <a:xfrm>
            <a:off x="5904932" y="5606415"/>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PHI-16, PHI-17</a:t>
            </a:r>
            <a:endParaRPr lang="en-US" sz="1400" dirty="0">
              <a:solidFill>
                <a:schemeClr val="tx1"/>
              </a:solidFill>
            </a:endParaRPr>
          </a:p>
        </p:txBody>
      </p:sp>
      <p:sp>
        <p:nvSpPr>
          <p:cNvPr id="3" name="Title 2"/>
          <p:cNvSpPr>
            <a:spLocks noGrp="1"/>
          </p:cNvSpPr>
          <p:nvPr>
            <p:ph type="title"/>
          </p:nvPr>
        </p:nvSpPr>
        <p:spPr>
          <a:xfrm>
            <a:off x="787776" y="127689"/>
            <a:ext cx="6567133" cy="840736"/>
          </a:xfrm>
        </p:spPr>
        <p:txBody>
          <a:bodyPr/>
          <a:lstStyle/>
          <a:p>
            <a:r>
              <a:rPr lang="en-US" sz="24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Supporting Accreditation and Quality Improvement</a:t>
            </a:r>
            <a:endParaRPr lang="en-US" sz="2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6903688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36</a:t>
            </a:fld>
            <a:endParaRPr lang="en-US" dirty="0"/>
          </a:p>
        </p:txBody>
      </p:sp>
      <p:sp>
        <p:nvSpPr>
          <p:cNvPr id="4" name="Text Placeholder 3"/>
          <p:cNvSpPr>
            <a:spLocks noGrp="1"/>
          </p:cNvSpPr>
          <p:nvPr>
            <p:ph type="body" sz="quarter" idx="20"/>
          </p:nvPr>
        </p:nvSpPr>
        <p:spPr>
          <a:xfrm>
            <a:off x="371268" y="1384234"/>
            <a:ext cx="5614248" cy="3685032"/>
          </a:xfrm>
        </p:spPr>
        <p:txBody>
          <a:bodyPr>
            <a:normAutofit fontScale="92500" lnSpcReduction="10000"/>
          </a:bodyPr>
          <a:lstStyle/>
          <a:p>
            <a:r>
              <a:rPr lang="en-US" sz="1700" dirty="0" smtClean="0"/>
              <a:t>Evaluation and benefits of accreditation </a:t>
            </a:r>
          </a:p>
          <a:p>
            <a:endParaRPr lang="en-US" sz="1700" dirty="0" smtClean="0"/>
          </a:p>
          <a:p>
            <a:r>
              <a:rPr lang="en-US" sz="1700" dirty="0" smtClean="0"/>
              <a:t>National standards – defining, reinforcing, and advancing practice</a:t>
            </a:r>
          </a:p>
          <a:p>
            <a:pPr lvl="1"/>
            <a:r>
              <a:rPr lang="en-US" sz="1700" dirty="0" smtClean="0"/>
              <a:t>Span many topics: community health improvement planning, quality improvement, workforce development, use of data, preparedness</a:t>
            </a:r>
          </a:p>
          <a:p>
            <a:endParaRPr lang="en-US" sz="1700" dirty="0"/>
          </a:p>
          <a:p>
            <a:r>
              <a:rPr lang="en-US" sz="1700" dirty="0" smtClean="0"/>
              <a:t>Current and new activities</a:t>
            </a:r>
          </a:p>
          <a:p>
            <a:pPr lvl="1"/>
            <a:r>
              <a:rPr lang="en-US" sz="1700" dirty="0" smtClean="0"/>
              <a:t>Reaccreditation process and requirements</a:t>
            </a:r>
          </a:p>
          <a:p>
            <a:pPr lvl="1"/>
            <a:r>
              <a:rPr lang="en-US" sz="1700" dirty="0" smtClean="0"/>
              <a:t>Version 2.0 of PHAB standards </a:t>
            </a:r>
          </a:p>
          <a:p>
            <a:pPr lvl="1"/>
            <a:r>
              <a:rPr lang="en-US" sz="1700" dirty="0" smtClean="0"/>
              <a:t>Accreditation for Vital Records/Health Statistics programs</a:t>
            </a:r>
          </a:p>
          <a:p>
            <a:pPr lvl="1"/>
            <a:endParaRPr lang="en-US" dirty="0" smtClean="0"/>
          </a:p>
          <a:p>
            <a:endParaRPr lang="en-US" dirty="0"/>
          </a:p>
        </p:txBody>
      </p:sp>
      <p:sp>
        <p:nvSpPr>
          <p:cNvPr id="5" name="Title 4"/>
          <p:cNvSpPr>
            <a:spLocks noGrp="1"/>
          </p:cNvSpPr>
          <p:nvPr>
            <p:ph type="title"/>
          </p:nvPr>
        </p:nvSpPr>
        <p:spPr>
          <a:xfrm>
            <a:off x="749509" y="131762"/>
            <a:ext cx="6513735" cy="797628"/>
          </a:xfrm>
        </p:spPr>
        <p:txBody>
          <a:bodyPr/>
          <a:lstStyle/>
          <a:p>
            <a:r>
              <a:rPr lang="en-US" dirty="0" smtClean="0"/>
              <a:t>Evaluating and Continuously Improving Accreditation</a:t>
            </a:r>
            <a:endParaRPr lang="en-US" dirty="0"/>
          </a:p>
        </p:txBody>
      </p:sp>
      <p:pic>
        <p:nvPicPr>
          <p:cNvPr id="6" name="Picture 5" descr="Text Image: 96% of accredited sites say accreditation stimulates quality and performance improvement."/>
          <p:cNvPicPr>
            <a:picLocks noChangeAspect="1"/>
          </p:cNvPicPr>
          <p:nvPr/>
        </p:nvPicPr>
        <p:blipFill>
          <a:blip r:embed="rId3"/>
          <a:stretch>
            <a:fillRect/>
          </a:stretch>
        </p:blipFill>
        <p:spPr>
          <a:xfrm>
            <a:off x="6986805" y="1149290"/>
            <a:ext cx="1941275" cy="1913073"/>
          </a:xfrm>
          <a:prstGeom prst="rect">
            <a:avLst/>
          </a:prstGeom>
        </p:spPr>
      </p:pic>
      <p:pic>
        <p:nvPicPr>
          <p:cNvPr id="7" name="Picture 6" descr="Text Image: 62% of &quot;undecided&quot; sites say accreditation has helped HD become more aware of strengths and weaknesses"/>
          <p:cNvPicPr>
            <a:picLocks noChangeAspect="1"/>
          </p:cNvPicPr>
          <p:nvPr/>
        </p:nvPicPr>
        <p:blipFill>
          <a:blip r:embed="rId4"/>
          <a:stretch>
            <a:fillRect/>
          </a:stretch>
        </p:blipFill>
        <p:spPr>
          <a:xfrm>
            <a:off x="5985516" y="2827418"/>
            <a:ext cx="1886202" cy="1984248"/>
          </a:xfrm>
          <a:prstGeom prst="rect">
            <a:avLst/>
          </a:prstGeom>
        </p:spPr>
      </p:pic>
      <p:sp>
        <p:nvSpPr>
          <p:cNvPr id="8" name="TextBox 7"/>
          <p:cNvSpPr txBox="1"/>
          <p:nvPr/>
        </p:nvSpPr>
        <p:spPr>
          <a:xfrm>
            <a:off x="137419" y="5063937"/>
            <a:ext cx="5653694" cy="803297"/>
          </a:xfrm>
          <a:prstGeom prst="rect">
            <a:avLst/>
          </a:prstGeom>
          <a:noFill/>
        </p:spPr>
        <p:txBody>
          <a:bodyPr wrap="square" rtlCol="0">
            <a:spAutoFit/>
          </a:bodyPr>
          <a:lstStyle/>
          <a:p>
            <a:pPr defTabSz="685800" eaLnBrk="0" fontAlgn="base" hangingPunct="0">
              <a:spcBef>
                <a:spcPct val="20000"/>
              </a:spcBef>
              <a:spcAft>
                <a:spcPct val="0"/>
              </a:spcAft>
              <a:buClr>
                <a:srgbClr val="005DAA"/>
              </a:buClr>
            </a:pPr>
            <a:r>
              <a:rPr lang="en-US" sz="1500" i="1" dirty="0">
                <a:solidFill>
                  <a:srgbClr val="7F7F7F">
                    <a:lumMod val="75000"/>
                  </a:srgbClr>
                </a:solidFill>
                <a:latin typeface="Calibri" panose="020F0502020204030204" pitchFamily="34" charset="0"/>
              </a:rPr>
              <a:t>Accreditation is ‘one of the best leverage points’ to improve the public health system and success on objective health measures.</a:t>
            </a:r>
          </a:p>
          <a:p>
            <a:pPr defTabSz="685800" eaLnBrk="0" fontAlgn="base" hangingPunct="0">
              <a:spcBef>
                <a:spcPct val="20000"/>
              </a:spcBef>
              <a:spcAft>
                <a:spcPct val="0"/>
              </a:spcAft>
              <a:buClr>
                <a:srgbClr val="005DAA"/>
              </a:buClr>
            </a:pPr>
            <a:r>
              <a:rPr lang="en-US" sz="1350" i="1" dirty="0" smtClean="0">
                <a:solidFill>
                  <a:srgbClr val="7F7F7F">
                    <a:lumMod val="75000"/>
                  </a:srgbClr>
                </a:solidFill>
                <a:latin typeface="Calibri" panose="020F0502020204030204" pitchFamily="34" charset="0"/>
              </a:rPr>
              <a:t>—</a:t>
            </a:r>
            <a:r>
              <a:rPr lang="en-US" sz="1050" i="1" dirty="0">
                <a:solidFill>
                  <a:srgbClr val="7F7F7F">
                    <a:lumMod val="75000"/>
                  </a:srgbClr>
                </a:solidFill>
                <a:latin typeface="Calibri" panose="020F0502020204030204" pitchFamily="34" charset="0"/>
              </a:rPr>
              <a:t>Statement from a focus group participant in NORC evaluation conducted about PHAB, 2016</a:t>
            </a:r>
          </a:p>
        </p:txBody>
      </p:sp>
      <p:pic>
        <p:nvPicPr>
          <p:cNvPr id="9" name="Picture 8" descr="Logo for Centers for Disease Control and Prevention"/>
          <p:cNvPicPr>
            <a:picLocks noChangeAspect="1"/>
          </p:cNvPicPr>
          <p:nvPr/>
        </p:nvPicPr>
        <p:blipFill>
          <a:blip r:embed="rId5"/>
          <a:stretch>
            <a:fillRect/>
          </a:stretch>
        </p:blipFill>
        <p:spPr>
          <a:xfrm>
            <a:off x="4642070" y="6329645"/>
            <a:ext cx="774259" cy="298730"/>
          </a:xfrm>
          <a:prstGeom prst="rect">
            <a:avLst/>
          </a:prstGeom>
        </p:spPr>
      </p:pic>
      <p:grpSp>
        <p:nvGrpSpPr>
          <p:cNvPr id="12" name="Group 11" descr="Text Image"/>
          <p:cNvGrpSpPr/>
          <p:nvPr/>
        </p:nvGrpSpPr>
        <p:grpSpPr>
          <a:xfrm>
            <a:off x="5985516" y="5069266"/>
            <a:ext cx="3052068" cy="907208"/>
            <a:chOff x="6053657" y="5106530"/>
            <a:chExt cx="3052068" cy="907208"/>
          </a:xfrm>
        </p:grpSpPr>
        <p:sp>
          <p:nvSpPr>
            <p:cNvPr id="10" name="Rectangle 9" descr="Text Image"/>
            <p:cNvSpPr/>
            <p:nvPr/>
          </p:nvSpPr>
          <p:spPr>
            <a:xfrm>
              <a:off x="6053657" y="5106530"/>
              <a:ext cx="3052068" cy="30079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PHI-16, PHI-17</a:t>
              </a:r>
            </a:p>
          </p:txBody>
        </p:sp>
        <p:sp>
          <p:nvSpPr>
            <p:cNvPr id="11" name="Rectangle 10" descr="Text Image"/>
            <p:cNvSpPr/>
            <p:nvPr/>
          </p:nvSpPr>
          <p:spPr>
            <a:xfrm>
              <a:off x="6060759" y="5399170"/>
              <a:ext cx="3044966" cy="6145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 PHI-2, PHI-10, PHI-11, PHI-12, PHI-13, PHI-14, PHI-15, PREP-1, 2, 4</a:t>
              </a:r>
              <a:endParaRPr lang="en-US" sz="1400" dirty="0">
                <a:solidFill>
                  <a:schemeClr val="tx1"/>
                </a:solidFill>
              </a:endParaRPr>
            </a:p>
          </p:txBody>
        </p:sp>
      </p:grpSp>
    </p:spTree>
    <p:extLst>
      <p:ext uri="{BB962C8B-B14F-4D97-AF65-F5344CB8AC3E}">
        <p14:creationId xmlns:p14="http://schemas.microsoft.com/office/powerpoint/2010/main" val="2181017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37</a:t>
            </a:fld>
            <a:endParaRPr lang="en-US" dirty="0"/>
          </a:p>
        </p:txBody>
      </p:sp>
      <p:sp>
        <p:nvSpPr>
          <p:cNvPr id="4" name="Text Placeholder 3"/>
          <p:cNvSpPr>
            <a:spLocks noGrp="1"/>
          </p:cNvSpPr>
          <p:nvPr>
            <p:ph type="body" sz="quarter" idx="20"/>
          </p:nvPr>
        </p:nvSpPr>
        <p:spPr>
          <a:xfrm>
            <a:off x="328541" y="1488901"/>
            <a:ext cx="5189032" cy="3949873"/>
          </a:xfrm>
        </p:spPr>
        <p:txBody>
          <a:bodyPr>
            <a:normAutofit fontScale="92500"/>
          </a:bodyPr>
          <a:lstStyle/>
          <a:p>
            <a:r>
              <a:rPr lang="en-US" sz="1700" dirty="0" smtClean="0"/>
              <a:t>Concept and definitions</a:t>
            </a:r>
          </a:p>
          <a:p>
            <a:endParaRPr lang="en-US" sz="1700" dirty="0"/>
          </a:p>
          <a:p>
            <a:r>
              <a:rPr lang="en-US" sz="1700" dirty="0" smtClean="0"/>
              <a:t>Opportunities for collaboration and leveraging</a:t>
            </a:r>
          </a:p>
          <a:p>
            <a:pPr lvl="1"/>
            <a:r>
              <a:rPr lang="en-US" sz="1700" dirty="0" smtClean="0"/>
              <a:t>Complementary and consistent processes expected of health departments, hospitals, and federally qualified health centers</a:t>
            </a:r>
          </a:p>
          <a:p>
            <a:pPr lvl="1"/>
            <a:endParaRPr lang="en-US" sz="1700" dirty="0" smtClean="0"/>
          </a:p>
          <a:p>
            <a:r>
              <a:rPr lang="en-US" sz="1700" dirty="0" smtClean="0"/>
              <a:t>Reinforce use of HP2020 </a:t>
            </a:r>
          </a:p>
          <a:p>
            <a:pPr lvl="1"/>
            <a:r>
              <a:rPr lang="en-US" sz="1700" dirty="0" smtClean="0"/>
              <a:t>Accreditation standards about community health assessment mentions HP2020 as benchmarks to use in state/community plans</a:t>
            </a:r>
          </a:p>
          <a:p>
            <a:pPr lvl="1"/>
            <a:r>
              <a:rPr lang="en-US" sz="1700" dirty="0" smtClean="0"/>
              <a:t>Significant use of HP2020 objectives in state or community plans </a:t>
            </a:r>
            <a:endParaRPr lang="en-US" dirty="0" smtClean="0"/>
          </a:p>
        </p:txBody>
      </p:sp>
      <p:sp>
        <p:nvSpPr>
          <p:cNvPr id="5" name="Title 4"/>
          <p:cNvSpPr>
            <a:spLocks noGrp="1"/>
          </p:cNvSpPr>
          <p:nvPr>
            <p:ph type="title"/>
          </p:nvPr>
        </p:nvSpPr>
        <p:spPr>
          <a:xfrm>
            <a:off x="749510" y="131762"/>
            <a:ext cx="6465106" cy="797628"/>
          </a:xfrm>
        </p:spPr>
        <p:txBody>
          <a:bodyPr/>
          <a:lstStyle/>
          <a:p>
            <a:r>
              <a:rPr lang="en-US" dirty="0" smtClean="0"/>
              <a:t>State/Community Health Improvement Planning  </a:t>
            </a:r>
            <a:endParaRPr lang="en-US" dirty="0"/>
          </a:p>
        </p:txBody>
      </p:sp>
      <p:pic>
        <p:nvPicPr>
          <p:cNvPr id="6" name="Picture 5" descr="Logo for Centers for Disease Control and Prevention"/>
          <p:cNvPicPr>
            <a:picLocks noChangeAspect="1"/>
          </p:cNvPicPr>
          <p:nvPr/>
        </p:nvPicPr>
        <p:blipFill>
          <a:blip r:embed="rId3"/>
          <a:stretch>
            <a:fillRect/>
          </a:stretch>
        </p:blipFill>
        <p:spPr>
          <a:xfrm>
            <a:off x="4642070" y="6329645"/>
            <a:ext cx="774259" cy="298730"/>
          </a:xfrm>
          <a:prstGeom prst="rect">
            <a:avLst/>
          </a:prstGeom>
        </p:spPr>
      </p:pic>
      <p:sp>
        <p:nvSpPr>
          <p:cNvPr id="7" name="Rectangle 6"/>
          <p:cNvSpPr/>
          <p:nvPr/>
        </p:nvSpPr>
        <p:spPr>
          <a:xfrm>
            <a:off x="5904932" y="5606415"/>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PHI-15</a:t>
            </a:r>
            <a:endParaRPr lang="en-US" sz="1400" dirty="0">
              <a:solidFill>
                <a:schemeClr val="tx1"/>
              </a:solidFill>
            </a:endParaRPr>
          </a:p>
        </p:txBody>
      </p:sp>
      <p:sp>
        <p:nvSpPr>
          <p:cNvPr id="3" name="TextBox 2"/>
          <p:cNvSpPr txBox="1"/>
          <p:nvPr/>
        </p:nvSpPr>
        <p:spPr>
          <a:xfrm>
            <a:off x="5796273" y="1488902"/>
            <a:ext cx="3117272" cy="2462213"/>
          </a:xfrm>
          <a:prstGeom prst="rect">
            <a:avLst/>
          </a:prstGeom>
          <a:noFill/>
          <a:ln>
            <a:solidFill>
              <a:srgbClr val="002060"/>
            </a:solidFill>
          </a:ln>
        </p:spPr>
        <p:txBody>
          <a:bodyPr wrap="square" rtlCol="0">
            <a:spAutoFit/>
          </a:bodyPr>
          <a:lstStyle/>
          <a:p>
            <a:r>
              <a:rPr lang="en-US" sz="1400" b="1" i="1" dirty="0" smtClean="0">
                <a:solidFill>
                  <a:schemeClr val="tx2">
                    <a:lumMod val="90000"/>
                    <a:lumOff val="10000"/>
                  </a:schemeClr>
                </a:solidFill>
              </a:rPr>
              <a:t>Community health improvement plan </a:t>
            </a:r>
            <a:r>
              <a:rPr lang="en-US" sz="1200" i="1" dirty="0" smtClean="0"/>
              <a:t>- </a:t>
            </a:r>
            <a:r>
              <a:rPr lang="en-US" sz="1400" i="1" dirty="0" smtClean="0"/>
              <a:t>a </a:t>
            </a:r>
            <a:r>
              <a:rPr lang="en-US" sz="1400" i="1" dirty="0"/>
              <a:t>long-term, systematic effort to address public health problems on the basis of the results of community health assessment activities and the community health improvement </a:t>
            </a:r>
            <a:r>
              <a:rPr lang="en-US" sz="1400" i="1" dirty="0" smtClean="0"/>
              <a:t>process. (The plan is…) used </a:t>
            </a:r>
            <a:r>
              <a:rPr lang="en-US" sz="1400" i="1" dirty="0"/>
              <a:t>by health and </a:t>
            </a:r>
            <a:r>
              <a:rPr lang="en-US" sz="1400" i="1" dirty="0" smtClean="0"/>
              <a:t>other… agencies</a:t>
            </a:r>
            <a:r>
              <a:rPr lang="en-US" sz="1400" i="1" dirty="0"/>
              <a:t>, in collaboration with community partners, to set priorities and coordinate and target </a:t>
            </a:r>
            <a:r>
              <a:rPr lang="en-US" sz="1400" i="1" dirty="0" smtClean="0"/>
              <a:t>resources. </a:t>
            </a:r>
            <a:endParaRPr lang="en-US" sz="1400" i="1" dirty="0"/>
          </a:p>
        </p:txBody>
      </p:sp>
    </p:spTree>
    <p:extLst>
      <p:ext uri="{BB962C8B-B14F-4D97-AF65-F5344CB8AC3E}">
        <p14:creationId xmlns:p14="http://schemas.microsoft.com/office/powerpoint/2010/main" val="3992924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38</a:t>
            </a:fld>
            <a:endParaRPr lang="en-US" dirty="0"/>
          </a:p>
        </p:txBody>
      </p:sp>
      <p:sp>
        <p:nvSpPr>
          <p:cNvPr id="4" name="Text Placeholder 3"/>
          <p:cNvSpPr>
            <a:spLocks noGrp="1"/>
          </p:cNvSpPr>
          <p:nvPr>
            <p:ph type="body" sz="quarter" idx="20"/>
          </p:nvPr>
        </p:nvSpPr>
        <p:spPr>
          <a:xfrm>
            <a:off x="3821761" y="1648430"/>
            <a:ext cx="4810332" cy="3685032"/>
          </a:xfrm>
        </p:spPr>
        <p:txBody>
          <a:bodyPr>
            <a:normAutofit/>
          </a:bodyPr>
          <a:lstStyle/>
          <a:p>
            <a:r>
              <a:rPr lang="en-US" sz="1600" dirty="0" smtClean="0"/>
              <a:t>CDC activities</a:t>
            </a:r>
          </a:p>
          <a:p>
            <a:pPr lvl="1"/>
            <a:r>
              <a:rPr lang="en-US" sz="1600" dirty="0" smtClean="0"/>
              <a:t>Support of national tools and technical assistance</a:t>
            </a:r>
          </a:p>
          <a:p>
            <a:pPr lvl="1"/>
            <a:r>
              <a:rPr lang="en-US" sz="1600" dirty="0" smtClean="0"/>
              <a:t>Requirements or support for CHA/CHIP through grants and cooperative agreements</a:t>
            </a:r>
          </a:p>
          <a:p>
            <a:pPr lvl="1"/>
            <a:endParaRPr lang="en-US" sz="1600" dirty="0"/>
          </a:p>
          <a:p>
            <a:r>
              <a:rPr lang="en-US" sz="1600" dirty="0" smtClean="0"/>
              <a:t>Activity and trends in the field</a:t>
            </a:r>
          </a:p>
        </p:txBody>
      </p:sp>
      <p:sp>
        <p:nvSpPr>
          <p:cNvPr id="5" name="Title 4"/>
          <p:cNvSpPr>
            <a:spLocks noGrp="1"/>
          </p:cNvSpPr>
          <p:nvPr>
            <p:ph type="title"/>
          </p:nvPr>
        </p:nvSpPr>
        <p:spPr>
          <a:xfrm>
            <a:off x="749510" y="131762"/>
            <a:ext cx="6524126" cy="797628"/>
          </a:xfrm>
        </p:spPr>
        <p:txBody>
          <a:bodyPr/>
          <a:lstStyle/>
          <a:p>
            <a:r>
              <a:rPr lang="en-US" dirty="0" smtClean="0"/>
              <a:t>Planning Tools and Activity in the Field</a:t>
            </a:r>
            <a:endParaRPr lang="en-US" dirty="0"/>
          </a:p>
        </p:txBody>
      </p:sp>
      <p:pic>
        <p:nvPicPr>
          <p:cNvPr id="6" name="Picture 41" descr="Illus72"/>
          <p:cNvPicPr>
            <a:picLocks noChangeAspect="1" noChangeArrowheads="1"/>
          </p:cNvPicPr>
          <p:nvPr/>
        </p:nvPicPr>
        <p:blipFill>
          <a:blip r:embed="rId3" cstate="print"/>
          <a:srcRect/>
          <a:stretch>
            <a:fillRect/>
          </a:stretch>
        </p:blipFill>
        <p:spPr bwMode="auto">
          <a:xfrm>
            <a:off x="466637" y="1176399"/>
            <a:ext cx="3002197" cy="2392724"/>
          </a:xfrm>
          <a:prstGeom prst="rect">
            <a:avLst/>
          </a:prstGeom>
          <a:noFill/>
          <a:ln w="9525">
            <a:noFill/>
            <a:miter lim="800000"/>
            <a:headEnd/>
            <a:tailEnd/>
          </a:ln>
        </p:spPr>
      </p:pic>
      <p:pic>
        <p:nvPicPr>
          <p:cNvPr id="11" name="Picture 10" descr="Image"/>
          <p:cNvPicPr>
            <a:picLocks noChangeAspect="1"/>
          </p:cNvPicPr>
          <p:nvPr/>
        </p:nvPicPr>
        <p:blipFill>
          <a:blip r:embed="rId4"/>
          <a:stretch>
            <a:fillRect/>
          </a:stretch>
        </p:blipFill>
        <p:spPr>
          <a:xfrm>
            <a:off x="722846" y="3816132"/>
            <a:ext cx="2489778" cy="1891376"/>
          </a:xfrm>
          <a:prstGeom prst="rect">
            <a:avLst/>
          </a:prstGeom>
        </p:spPr>
      </p:pic>
      <p:pic>
        <p:nvPicPr>
          <p:cNvPr id="12" name="Picture 11" descr="Logo for Centers for Disease Control and Prevention"/>
          <p:cNvPicPr>
            <a:picLocks noChangeAspect="1"/>
          </p:cNvPicPr>
          <p:nvPr/>
        </p:nvPicPr>
        <p:blipFill>
          <a:blip r:embed="rId5"/>
          <a:stretch>
            <a:fillRect/>
          </a:stretch>
        </p:blipFill>
        <p:spPr>
          <a:xfrm>
            <a:off x="4642070" y="6329645"/>
            <a:ext cx="774259" cy="298730"/>
          </a:xfrm>
          <a:prstGeom prst="rect">
            <a:avLst/>
          </a:prstGeom>
        </p:spPr>
      </p:pic>
      <p:sp>
        <p:nvSpPr>
          <p:cNvPr id="8" name="Rectangle 7"/>
          <p:cNvSpPr/>
          <p:nvPr/>
        </p:nvSpPr>
        <p:spPr>
          <a:xfrm>
            <a:off x="5895088" y="5652348"/>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PHI-15</a:t>
            </a:r>
            <a:endParaRPr lang="en-US" sz="1400" dirty="0">
              <a:solidFill>
                <a:schemeClr val="tx1"/>
              </a:solidFill>
            </a:endParaRPr>
          </a:p>
        </p:txBody>
      </p:sp>
    </p:spTree>
    <p:extLst>
      <p:ext uri="{BB962C8B-B14F-4D97-AF65-F5344CB8AC3E}">
        <p14:creationId xmlns:p14="http://schemas.microsoft.com/office/powerpoint/2010/main" val="731236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39</a:t>
            </a:fld>
            <a:endParaRPr lang="en-US" dirty="0"/>
          </a:p>
        </p:txBody>
      </p:sp>
      <p:sp>
        <p:nvSpPr>
          <p:cNvPr id="4" name="Text Placeholder 3"/>
          <p:cNvSpPr>
            <a:spLocks noGrp="1"/>
          </p:cNvSpPr>
          <p:nvPr>
            <p:ph type="body" sz="quarter" idx="20"/>
          </p:nvPr>
        </p:nvSpPr>
        <p:spPr/>
        <p:txBody>
          <a:bodyPr>
            <a:noAutofit/>
          </a:bodyPr>
          <a:lstStyle/>
          <a:p>
            <a:r>
              <a:rPr lang="en-US" sz="1600" dirty="0" smtClean="0"/>
              <a:t>Using Competencies to define expectations in job performance or training</a:t>
            </a:r>
            <a:endParaRPr lang="en-US" sz="1600" dirty="0"/>
          </a:p>
          <a:p>
            <a:pPr lvl="1"/>
            <a:r>
              <a:rPr lang="en-US" sz="1600" dirty="0" smtClean="0"/>
              <a:t>Core Competencies for Public Health Professionals</a:t>
            </a:r>
          </a:p>
          <a:p>
            <a:pPr lvl="1"/>
            <a:r>
              <a:rPr lang="en-US" sz="1600" dirty="0" smtClean="0"/>
              <a:t>Discipline specific competencies and training</a:t>
            </a:r>
          </a:p>
          <a:p>
            <a:endParaRPr lang="en-US" sz="1600" dirty="0" smtClean="0"/>
          </a:p>
          <a:p>
            <a:r>
              <a:rPr lang="en-US" sz="1600" dirty="0" smtClean="0"/>
              <a:t>Advancing continuing education in practice settings</a:t>
            </a:r>
          </a:p>
          <a:p>
            <a:pPr lvl="1"/>
            <a:r>
              <a:rPr lang="en-US" sz="1600" dirty="0" smtClean="0"/>
              <a:t>Requirements in national accreditation standards</a:t>
            </a:r>
          </a:p>
          <a:p>
            <a:pPr lvl="1"/>
            <a:r>
              <a:rPr lang="en-US" sz="1600" dirty="0" smtClean="0"/>
              <a:t>TRAIN Learning Management System </a:t>
            </a:r>
          </a:p>
          <a:p>
            <a:pPr lvl="1"/>
            <a:r>
              <a:rPr lang="en-US" sz="1600" dirty="0" smtClean="0"/>
              <a:t>Leadership institutes </a:t>
            </a:r>
          </a:p>
          <a:p>
            <a:pPr lvl="1"/>
            <a:r>
              <a:rPr lang="en-US" sz="1600" dirty="0"/>
              <a:t>Linkages between health departments and academia</a:t>
            </a:r>
          </a:p>
          <a:p>
            <a:endParaRPr lang="en-US" sz="1600" dirty="0" smtClean="0"/>
          </a:p>
          <a:p>
            <a:r>
              <a:rPr lang="en-US" sz="1600" dirty="0" smtClean="0"/>
              <a:t>Supporting fellowship and training programs for new professionals</a:t>
            </a:r>
          </a:p>
          <a:p>
            <a:pPr lvl="1"/>
            <a:r>
              <a:rPr lang="en-US" sz="1600" dirty="0" smtClean="0"/>
              <a:t>Examples include: Public </a:t>
            </a:r>
            <a:r>
              <a:rPr lang="en-US" sz="1600" dirty="0"/>
              <a:t>Health Associate Program (</a:t>
            </a:r>
            <a:r>
              <a:rPr lang="en-US" sz="1600" dirty="0" smtClean="0"/>
              <a:t>PHAP), Public Health Informatics Fellowship, Prevention Effectiveness Fellowship (economists), Epidemic Intelligence Service (EIS)</a:t>
            </a:r>
            <a:endParaRPr lang="en-US" sz="1600" dirty="0"/>
          </a:p>
        </p:txBody>
      </p:sp>
      <p:sp>
        <p:nvSpPr>
          <p:cNvPr id="5" name="Title 4"/>
          <p:cNvSpPr>
            <a:spLocks noGrp="1"/>
          </p:cNvSpPr>
          <p:nvPr>
            <p:ph type="title"/>
          </p:nvPr>
        </p:nvSpPr>
        <p:spPr/>
        <p:txBody>
          <a:bodyPr/>
          <a:lstStyle/>
          <a:p>
            <a:r>
              <a:rPr lang="en-US" dirty="0" smtClean="0"/>
              <a:t>Workforce Development</a:t>
            </a:r>
            <a:endParaRPr lang="en-US" dirty="0"/>
          </a:p>
        </p:txBody>
      </p:sp>
      <p:pic>
        <p:nvPicPr>
          <p:cNvPr id="6" name="Picture 5" descr="Logo for Centers for Disease Control and Prevention"/>
          <p:cNvPicPr>
            <a:picLocks noChangeAspect="1"/>
          </p:cNvPicPr>
          <p:nvPr/>
        </p:nvPicPr>
        <p:blipFill>
          <a:blip r:embed="rId3"/>
          <a:stretch>
            <a:fillRect/>
          </a:stretch>
        </p:blipFill>
        <p:spPr>
          <a:xfrm>
            <a:off x="4642070" y="6329645"/>
            <a:ext cx="774259" cy="298730"/>
          </a:xfrm>
          <a:prstGeom prst="rect">
            <a:avLst/>
          </a:prstGeom>
        </p:spPr>
      </p:pic>
      <p:sp>
        <p:nvSpPr>
          <p:cNvPr id="7" name="Rectangle 6"/>
          <p:cNvSpPr/>
          <p:nvPr/>
        </p:nvSpPr>
        <p:spPr>
          <a:xfrm>
            <a:off x="5904932" y="5746840"/>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PHI-1, PHI-2</a:t>
            </a:r>
            <a:endParaRPr lang="en-US" sz="1400" dirty="0">
              <a:solidFill>
                <a:schemeClr val="tx1"/>
              </a:solidFill>
            </a:endParaRPr>
          </a:p>
        </p:txBody>
      </p:sp>
    </p:spTree>
    <p:extLst>
      <p:ext uri="{BB962C8B-B14F-4D97-AF65-F5344CB8AC3E}">
        <p14:creationId xmlns:p14="http://schemas.microsoft.com/office/powerpoint/2010/main" val="996474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a:t>Healthy People at the Forefront of Public Health </a:t>
            </a:r>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835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40</a:t>
            </a:fld>
            <a:endParaRPr lang="en-US" dirty="0"/>
          </a:p>
        </p:txBody>
      </p:sp>
      <p:sp>
        <p:nvSpPr>
          <p:cNvPr id="4" name="Text Placeholder 3"/>
          <p:cNvSpPr>
            <a:spLocks noGrp="1"/>
          </p:cNvSpPr>
          <p:nvPr>
            <p:ph type="body" sz="quarter" idx="20"/>
          </p:nvPr>
        </p:nvSpPr>
        <p:spPr>
          <a:xfrm>
            <a:off x="184826" y="1121423"/>
            <a:ext cx="5486400" cy="4142232"/>
          </a:xfrm>
        </p:spPr>
        <p:txBody>
          <a:bodyPr>
            <a:noAutofit/>
          </a:bodyPr>
          <a:lstStyle/>
          <a:p>
            <a:r>
              <a:rPr lang="en-US" sz="1500" dirty="0"/>
              <a:t>Established in </a:t>
            </a:r>
            <a:r>
              <a:rPr lang="en-US" sz="1500" dirty="0" smtClean="0"/>
              <a:t>1981</a:t>
            </a:r>
          </a:p>
          <a:p>
            <a:pPr lvl="1"/>
            <a:r>
              <a:rPr lang="en-US" sz="1500" dirty="0" smtClean="0"/>
              <a:t>61 Grantees: 50 </a:t>
            </a:r>
            <a:r>
              <a:rPr lang="en-US" sz="1500" dirty="0"/>
              <a:t>US States, District of Columbia, 8 Territories, and 2 American Indian Tribes</a:t>
            </a:r>
          </a:p>
          <a:p>
            <a:endParaRPr lang="en-US" sz="1500" dirty="0" smtClean="0"/>
          </a:p>
          <a:p>
            <a:r>
              <a:rPr lang="en-US" sz="1500" dirty="0" smtClean="0"/>
              <a:t>Annual </a:t>
            </a:r>
            <a:r>
              <a:rPr lang="en-US" sz="1500" dirty="0"/>
              <a:t>Allocation</a:t>
            </a:r>
          </a:p>
          <a:p>
            <a:pPr lvl="1"/>
            <a:r>
              <a:rPr lang="en-US" sz="1500" dirty="0" smtClean="0"/>
              <a:t>Base </a:t>
            </a:r>
            <a:r>
              <a:rPr lang="en-US" sz="1500" dirty="0"/>
              <a:t>awards (formula-based)</a:t>
            </a:r>
          </a:p>
          <a:p>
            <a:pPr lvl="1"/>
            <a:r>
              <a:rPr lang="en-US" sz="1500" dirty="0"/>
              <a:t>Sex Offense Set Aside (population-based)</a:t>
            </a:r>
          </a:p>
          <a:p>
            <a:pPr lvl="1"/>
            <a:r>
              <a:rPr lang="en-US" sz="1500" dirty="0"/>
              <a:t>Two years to expend awarded funds</a:t>
            </a:r>
          </a:p>
          <a:p>
            <a:endParaRPr lang="en-US" sz="1500" dirty="0" smtClean="0"/>
          </a:p>
          <a:p>
            <a:r>
              <a:rPr lang="en-US" sz="1500" dirty="0" smtClean="0"/>
              <a:t>Flexible </a:t>
            </a:r>
            <a:r>
              <a:rPr lang="en-US" sz="1500" dirty="0"/>
              <a:t>funds to support state and community </a:t>
            </a:r>
            <a:r>
              <a:rPr lang="en-US" sz="1500" dirty="0" smtClean="0"/>
              <a:t>            needs</a:t>
            </a:r>
          </a:p>
          <a:p>
            <a:pPr marL="0" indent="0">
              <a:buNone/>
            </a:pPr>
            <a:endParaRPr lang="en-US" sz="1500" dirty="0" smtClean="0"/>
          </a:p>
          <a:p>
            <a:r>
              <a:rPr lang="en-US" sz="1500" dirty="0" smtClean="0"/>
              <a:t>Grantees base work plans on Healthy                        People objectives</a:t>
            </a:r>
            <a:endParaRPr lang="en-US" sz="1500" dirty="0"/>
          </a:p>
          <a:p>
            <a:pPr lvl="1"/>
            <a:r>
              <a:rPr lang="en-US" sz="1500" dirty="0" smtClean="0"/>
              <a:t>Grantees allocated approximately $38                          million (29%) of $130 million in                    discretionary funding to Public Health Infrastructure objectives - a higher proportion than for any other topic area</a:t>
            </a:r>
            <a:endParaRPr lang="en-US" sz="1500" dirty="0"/>
          </a:p>
          <a:p>
            <a:endParaRPr lang="en-US" sz="1500" dirty="0"/>
          </a:p>
        </p:txBody>
      </p:sp>
      <p:sp>
        <p:nvSpPr>
          <p:cNvPr id="5" name="Title 4"/>
          <p:cNvSpPr>
            <a:spLocks noGrp="1"/>
          </p:cNvSpPr>
          <p:nvPr>
            <p:ph type="title"/>
          </p:nvPr>
        </p:nvSpPr>
        <p:spPr/>
        <p:txBody>
          <a:bodyPr/>
          <a:lstStyle/>
          <a:p>
            <a:r>
              <a:rPr lang="en-US" dirty="0" smtClean="0"/>
              <a:t>Preventive Health and Health Services Block </a:t>
            </a:r>
            <a:r>
              <a:rPr lang="en-US" dirty="0"/>
              <a:t>Grant</a:t>
            </a:r>
          </a:p>
        </p:txBody>
      </p:sp>
      <p:pic>
        <p:nvPicPr>
          <p:cNvPr id="7" name="Picture 6" descr="Logo for Centers for Disease Control and Prevention"/>
          <p:cNvPicPr>
            <a:picLocks noChangeAspect="1"/>
          </p:cNvPicPr>
          <p:nvPr/>
        </p:nvPicPr>
        <p:blipFill>
          <a:blip r:embed="rId3"/>
          <a:stretch>
            <a:fillRect/>
          </a:stretch>
        </p:blipFill>
        <p:spPr>
          <a:xfrm>
            <a:off x="4582858" y="6339721"/>
            <a:ext cx="780356" cy="298730"/>
          </a:xfrm>
          <a:prstGeom prst="rect">
            <a:avLst/>
          </a:prstGeom>
        </p:spPr>
      </p:pic>
      <p:graphicFrame>
        <p:nvGraphicFramePr>
          <p:cNvPr id="9" name="Chart 8" descr="Image: Pie chart PHHS Block Grant 2017"/>
          <p:cNvGraphicFramePr/>
          <p:nvPr>
            <p:extLst>
              <p:ext uri="{D42A27DB-BD31-4B8C-83A1-F6EECF244321}">
                <p14:modId xmlns:p14="http://schemas.microsoft.com/office/powerpoint/2010/main" val="1123328185"/>
              </p:ext>
            </p:extLst>
          </p:nvPr>
        </p:nvGraphicFramePr>
        <p:xfrm>
          <a:off x="4582858" y="3276466"/>
          <a:ext cx="5042977" cy="29793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1088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41</a:t>
            </a:fld>
            <a:endParaRPr lang="en-US" dirty="0"/>
          </a:p>
        </p:txBody>
      </p:sp>
      <p:sp>
        <p:nvSpPr>
          <p:cNvPr id="4" name="Text Placeholder 3"/>
          <p:cNvSpPr>
            <a:spLocks noGrp="1"/>
          </p:cNvSpPr>
          <p:nvPr>
            <p:ph type="body" sz="quarter" idx="20"/>
          </p:nvPr>
        </p:nvSpPr>
        <p:spPr>
          <a:xfrm>
            <a:off x="371268" y="1263973"/>
            <a:ext cx="8401464" cy="3685032"/>
          </a:xfrm>
        </p:spPr>
        <p:txBody>
          <a:bodyPr>
            <a:noAutofit/>
          </a:bodyPr>
          <a:lstStyle/>
          <a:p>
            <a:endParaRPr lang="en-US" sz="1200" dirty="0" smtClean="0"/>
          </a:p>
          <a:p>
            <a:r>
              <a:rPr lang="en-US" sz="1200" dirty="0" smtClean="0"/>
              <a:t>Information and resources about the U.S. public </a:t>
            </a:r>
            <a:r>
              <a:rPr lang="en-US" sz="1200" dirty="0"/>
              <a:t>health system </a:t>
            </a:r>
            <a:r>
              <a:rPr lang="en-US" sz="1200" dirty="0" smtClean="0"/>
              <a:t>and health departments  </a:t>
            </a:r>
            <a:r>
              <a:rPr lang="en-US" sz="1200" dirty="0">
                <a:hlinkClick r:id="rId3" tooltip="Visit CDC's STLT Public Health page"/>
              </a:rPr>
              <a:t>https://</a:t>
            </a:r>
            <a:r>
              <a:rPr lang="en-US" sz="1200" dirty="0" smtClean="0">
                <a:hlinkClick r:id="rId3" tooltip="Visit CDC's STLT Public Health page"/>
              </a:rPr>
              <a:t>www.cdc.gov/stltpublichealth/about/index.html</a:t>
            </a:r>
            <a:endParaRPr lang="en-US" sz="1200" dirty="0" smtClean="0"/>
          </a:p>
          <a:p>
            <a:endParaRPr lang="en-US" sz="1200" dirty="0"/>
          </a:p>
          <a:p>
            <a:r>
              <a:rPr lang="en-US" sz="1200" dirty="0" smtClean="0"/>
              <a:t>National voluntary accreditation program for health departments </a:t>
            </a:r>
            <a:r>
              <a:rPr lang="en-US" sz="1200" dirty="0" smtClean="0">
                <a:hlinkClick r:id="rId4" tooltip="Visit CDC's Accreditation page"/>
              </a:rPr>
              <a:t>www.cdc.gov/stltpublichealth/accreditation</a:t>
            </a:r>
            <a:r>
              <a:rPr lang="en-US" sz="1200" dirty="0" smtClean="0"/>
              <a:t> </a:t>
            </a:r>
          </a:p>
          <a:p>
            <a:endParaRPr lang="en-US" sz="1200" dirty="0"/>
          </a:p>
          <a:p>
            <a:r>
              <a:rPr lang="en-US" sz="1200" dirty="0" smtClean="0"/>
              <a:t>Quality improvement </a:t>
            </a:r>
            <a:r>
              <a:rPr lang="en-US" sz="1200" dirty="0" smtClean="0">
                <a:hlinkClick r:id="rId5" tooltip="Visit CDC's Quality Improvement page"/>
              </a:rPr>
              <a:t>www.cdc.gov/stltpublichealth/pmqi</a:t>
            </a:r>
            <a:r>
              <a:rPr lang="en-US" sz="1200" dirty="0" smtClean="0"/>
              <a:t> </a:t>
            </a:r>
          </a:p>
          <a:p>
            <a:endParaRPr lang="en-US" sz="1200" dirty="0" smtClean="0"/>
          </a:p>
          <a:p>
            <a:r>
              <a:rPr lang="en-US" sz="1200" dirty="0" smtClean="0"/>
              <a:t>Community health assessment and health improvement planning </a:t>
            </a:r>
          </a:p>
          <a:p>
            <a:pPr marL="457200" lvl="1" indent="0">
              <a:buNone/>
            </a:pPr>
            <a:r>
              <a:rPr lang="en-US" sz="1200" dirty="0" smtClean="0">
                <a:hlinkClick r:id="rId6" tooltip="Visit CDC's Community Health Assessment page"/>
              </a:rPr>
              <a:t>www.cdc.gov/stltpublichealth/cha</a:t>
            </a:r>
            <a:r>
              <a:rPr lang="en-US" sz="1200" dirty="0" smtClean="0"/>
              <a:t> </a:t>
            </a:r>
          </a:p>
          <a:p>
            <a:pPr marL="457200" lvl="1" indent="0">
              <a:buNone/>
            </a:pPr>
            <a:r>
              <a:rPr lang="en-US" sz="1200" dirty="0" smtClean="0">
                <a:hlinkClick r:id="rId7" tooltip="Visit CDC's Community Healthy Improvement page"/>
              </a:rPr>
              <a:t>www.cdc.gov/chinav</a:t>
            </a:r>
            <a:r>
              <a:rPr lang="en-US" sz="1200" dirty="0" smtClean="0"/>
              <a:t> </a:t>
            </a:r>
          </a:p>
          <a:p>
            <a:pPr lvl="1"/>
            <a:endParaRPr lang="en-US" sz="1200" dirty="0" smtClean="0"/>
          </a:p>
          <a:p>
            <a:r>
              <a:rPr lang="en-US" sz="1200" dirty="0" smtClean="0"/>
              <a:t>Workforce development </a:t>
            </a:r>
            <a:r>
              <a:rPr lang="en-US" sz="1200" dirty="0" smtClean="0">
                <a:hlinkClick r:id="rId8" tooltip="CDC's Workforce Development page"/>
              </a:rPr>
              <a:t>www.cdc.gov/fellowships/</a:t>
            </a:r>
            <a:r>
              <a:rPr lang="en-US" sz="1200" dirty="0" smtClean="0"/>
              <a:t> and </a:t>
            </a:r>
            <a:r>
              <a:rPr lang="en-US" sz="1200" dirty="0" smtClean="0">
                <a:hlinkClick r:id="rId9" tooltip="CDC's PHAP page"/>
              </a:rPr>
              <a:t>www.cdc.phap</a:t>
            </a:r>
            <a:endParaRPr lang="en-US" sz="1200" dirty="0" smtClean="0"/>
          </a:p>
          <a:p>
            <a:pPr marL="457200" lvl="1" indent="0">
              <a:buNone/>
            </a:pPr>
            <a:endParaRPr lang="en-US" sz="1200" dirty="0"/>
          </a:p>
          <a:p>
            <a:r>
              <a:rPr lang="en-US" sz="1200" dirty="0" smtClean="0"/>
              <a:t>Preventive Health and Health Services Block </a:t>
            </a:r>
            <a:r>
              <a:rPr lang="en-US" sz="1200" dirty="0"/>
              <a:t>Grant </a:t>
            </a:r>
            <a:r>
              <a:rPr lang="en-US" sz="1200" dirty="0" smtClean="0">
                <a:hlinkClick r:id="rId10" tooltip="CDC's PHHS Block Grant page"/>
              </a:rPr>
              <a:t>www.cdc.gov/phhsblockgrant/</a:t>
            </a:r>
            <a:r>
              <a:rPr lang="en-US" sz="1200" dirty="0" smtClean="0"/>
              <a:t> </a:t>
            </a:r>
            <a:endParaRPr lang="en-US" sz="1200" dirty="0"/>
          </a:p>
          <a:p>
            <a:pPr marL="0" indent="0">
              <a:buNone/>
            </a:pPr>
            <a:endParaRPr lang="en-US" sz="1200" dirty="0" smtClean="0"/>
          </a:p>
          <a:p>
            <a:pPr marL="0" indent="0">
              <a:buNone/>
            </a:pPr>
            <a:endParaRPr lang="en-US" sz="1200" b="1" dirty="0" smtClean="0"/>
          </a:p>
          <a:p>
            <a:pPr marL="0" indent="0">
              <a:buNone/>
            </a:pPr>
            <a:r>
              <a:rPr lang="en-US" sz="1200" b="1" dirty="0" smtClean="0"/>
              <a:t>For </a:t>
            </a:r>
            <a:r>
              <a:rPr lang="en-US" sz="1200" b="1" dirty="0"/>
              <a:t>more information on this presentation please contact:</a:t>
            </a:r>
          </a:p>
          <a:p>
            <a:pPr marL="514350" lvl="1" indent="0">
              <a:buNone/>
            </a:pPr>
            <a:r>
              <a:rPr lang="en-US" sz="1200" dirty="0" smtClean="0"/>
              <a:t>Liza Corso, MPA</a:t>
            </a:r>
            <a:endParaRPr lang="en-US" sz="1200" dirty="0"/>
          </a:p>
          <a:p>
            <a:pPr marL="514350" lvl="1" indent="0">
              <a:buNone/>
            </a:pPr>
            <a:r>
              <a:rPr lang="en-US" sz="1200" dirty="0" smtClean="0"/>
              <a:t>Public Health Infrastructure topic area </a:t>
            </a:r>
            <a:r>
              <a:rPr lang="en-US" sz="1200" dirty="0"/>
              <a:t>co-lead</a:t>
            </a:r>
          </a:p>
          <a:p>
            <a:pPr marL="514350" lvl="1" indent="0">
              <a:buNone/>
            </a:pPr>
            <a:r>
              <a:rPr lang="en-US" sz="1200" dirty="0" smtClean="0"/>
              <a:t>Center for State, Tribal, Local, and Territorial Support (</a:t>
            </a:r>
            <a:r>
              <a:rPr lang="en-US" sz="1200" i="1" dirty="0" smtClean="0"/>
              <a:t>proposed</a:t>
            </a:r>
            <a:r>
              <a:rPr lang="en-US" sz="1200" dirty="0" smtClean="0"/>
              <a:t>)</a:t>
            </a:r>
          </a:p>
          <a:p>
            <a:pPr marL="514350" lvl="1" indent="0">
              <a:buNone/>
            </a:pPr>
            <a:r>
              <a:rPr lang="en-US" sz="1200" dirty="0" smtClean="0"/>
              <a:t>Centers for Disease Control and Prevention</a:t>
            </a:r>
            <a:endParaRPr lang="en-US" sz="1200" dirty="0"/>
          </a:p>
          <a:p>
            <a:pPr marL="514350" lvl="1" indent="0">
              <a:buNone/>
            </a:pPr>
            <a:r>
              <a:rPr lang="en-US" sz="1200" dirty="0" smtClean="0">
                <a:hlinkClick r:id="rId11" tooltip="mailto:Lcorso@cdc.gov"/>
              </a:rPr>
              <a:t>Lcorso@cdc.gov</a:t>
            </a:r>
            <a:r>
              <a:rPr lang="en-US" sz="1200" dirty="0" smtClean="0"/>
              <a:t> </a:t>
            </a:r>
            <a:endParaRPr lang="en-US" sz="1200" dirty="0"/>
          </a:p>
          <a:p>
            <a:pPr marL="457200" lvl="1" indent="0">
              <a:buNone/>
            </a:pPr>
            <a:endParaRPr lang="en-US" sz="1200" dirty="0" smtClean="0"/>
          </a:p>
        </p:txBody>
      </p:sp>
      <p:sp>
        <p:nvSpPr>
          <p:cNvPr id="5" name="Title 4"/>
          <p:cNvSpPr>
            <a:spLocks noGrp="1"/>
          </p:cNvSpPr>
          <p:nvPr>
            <p:ph type="title"/>
          </p:nvPr>
        </p:nvSpPr>
        <p:spPr/>
        <p:txBody>
          <a:bodyPr/>
          <a:lstStyle/>
          <a:p>
            <a:r>
              <a:rPr lang="en-US" dirty="0" smtClean="0"/>
              <a:t>Resources</a:t>
            </a:r>
            <a:endParaRPr lang="en-US" dirty="0"/>
          </a:p>
        </p:txBody>
      </p:sp>
      <p:pic>
        <p:nvPicPr>
          <p:cNvPr id="6" name="Picture 5" descr="Logo for Centers for Disease Control and Prevention"/>
          <p:cNvPicPr>
            <a:picLocks noChangeAspect="1"/>
          </p:cNvPicPr>
          <p:nvPr/>
        </p:nvPicPr>
        <p:blipFill>
          <a:blip r:embed="rId12"/>
          <a:stretch>
            <a:fillRect/>
          </a:stretch>
        </p:blipFill>
        <p:spPr>
          <a:xfrm>
            <a:off x="4642070" y="6329645"/>
            <a:ext cx="774259" cy="298730"/>
          </a:xfrm>
          <a:prstGeom prst="rect">
            <a:avLst/>
          </a:prstGeom>
        </p:spPr>
      </p:pic>
    </p:spTree>
    <p:extLst>
      <p:ext uri="{BB962C8B-B14F-4D97-AF65-F5344CB8AC3E}">
        <p14:creationId xmlns:p14="http://schemas.microsoft.com/office/powerpoint/2010/main" val="2148107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227138" y="3248052"/>
            <a:ext cx="6689725" cy="797881"/>
          </a:xfrm>
        </p:spPr>
        <p:txBody>
          <a:bodyPr>
            <a:normAutofit fontScale="70000" lnSpcReduction="20000"/>
          </a:bodyPr>
          <a:lstStyle/>
          <a:p>
            <a:pPr>
              <a:lnSpc>
                <a:spcPct val="100000"/>
              </a:lnSpc>
              <a:spcBef>
                <a:spcPts val="0"/>
              </a:spcBef>
            </a:pPr>
            <a:r>
              <a:rPr lang="en-US" dirty="0"/>
              <a:t>Luis Padilla, MD</a:t>
            </a:r>
          </a:p>
          <a:p>
            <a:pPr>
              <a:lnSpc>
                <a:spcPct val="100000"/>
              </a:lnSpc>
              <a:spcBef>
                <a:spcPts val="0"/>
              </a:spcBef>
            </a:pPr>
            <a:r>
              <a:rPr lang="en-US" dirty="0"/>
              <a:t>Associate </a:t>
            </a:r>
            <a:r>
              <a:rPr lang="en-US" dirty="0" smtClean="0"/>
              <a:t>Administrator, Bureau </a:t>
            </a:r>
            <a:r>
              <a:rPr lang="en-US" dirty="0"/>
              <a:t>of Health Workforce (BHW)</a:t>
            </a:r>
          </a:p>
          <a:p>
            <a:pPr>
              <a:lnSpc>
                <a:spcPct val="100000"/>
              </a:lnSpc>
              <a:spcBef>
                <a:spcPts val="0"/>
              </a:spcBef>
            </a:pPr>
            <a:r>
              <a:rPr lang="en-US" dirty="0"/>
              <a:t>Health Resources and Services Administration (HRSA)</a:t>
            </a:r>
          </a:p>
          <a:p>
            <a:endParaRPr lang="en-US" dirty="0"/>
          </a:p>
        </p:txBody>
      </p:sp>
      <p:sp>
        <p:nvSpPr>
          <p:cNvPr id="5" name="Title 4"/>
          <p:cNvSpPr>
            <a:spLocks noGrp="1"/>
          </p:cNvSpPr>
          <p:nvPr>
            <p:ph type="title"/>
          </p:nvPr>
        </p:nvSpPr>
        <p:spPr>
          <a:xfrm>
            <a:off x="960438" y="1465525"/>
            <a:ext cx="7223125" cy="1195977"/>
          </a:xfrm>
        </p:spPr>
        <p:txBody>
          <a:bodyPr/>
          <a:lstStyle/>
          <a:p>
            <a:r>
              <a:rPr lang="en-US" sz="4000" dirty="0" smtClean="0"/>
              <a:t>Health Resources and Services Administration</a:t>
            </a:r>
            <a:r>
              <a:rPr lang="en-US" dirty="0" smtClean="0"/>
              <a:t/>
            </a:r>
            <a:br>
              <a:rPr lang="en-US" dirty="0" smtClean="0"/>
            </a:br>
            <a:r>
              <a:rPr lang="en-US" sz="1400" dirty="0" smtClean="0"/>
              <a:t/>
            </a:r>
            <a:br>
              <a:rPr lang="en-US" sz="1400" dirty="0" smtClean="0"/>
            </a:br>
            <a:r>
              <a:rPr lang="en-US" sz="2000" b="1" dirty="0" smtClean="0"/>
              <a:t>Activities </a:t>
            </a:r>
            <a:r>
              <a:rPr lang="en-US" sz="2000" b="1" dirty="0"/>
              <a:t>Supporting Healthy People 2020 </a:t>
            </a:r>
            <a:r>
              <a:rPr lang="en-US" sz="2000" b="1" dirty="0" smtClean="0"/>
              <a:t/>
            </a:r>
            <a:br>
              <a:rPr lang="en-US" sz="2000" b="1" dirty="0" smtClean="0"/>
            </a:br>
            <a:r>
              <a:rPr lang="en-US" sz="2000" b="1" dirty="0" smtClean="0"/>
              <a:t>Public </a:t>
            </a:r>
            <a:r>
              <a:rPr lang="en-US" sz="2000" b="1" dirty="0"/>
              <a:t>Health Infrastructure Objectives</a:t>
            </a:r>
            <a:endParaRPr lang="en-US"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2" name="Picture 1" title="HRSA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2753976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799" y="181752"/>
            <a:ext cx="7000256" cy="797628"/>
          </a:xfrm>
        </p:spPr>
        <p:txBody>
          <a:bodyPr/>
          <a:lstStyle/>
          <a:p>
            <a:r>
              <a:rPr lang="en-US" sz="4000" dirty="0"/>
              <a:t>HRSA’s Vision and Mission </a:t>
            </a:r>
          </a:p>
        </p:txBody>
      </p:sp>
      <p:sp>
        <p:nvSpPr>
          <p:cNvPr id="5" name="Text Placeholder 4"/>
          <p:cNvSpPr>
            <a:spLocks noGrp="1"/>
          </p:cNvSpPr>
          <p:nvPr>
            <p:ph type="body" sz="quarter" idx="20"/>
          </p:nvPr>
        </p:nvSpPr>
        <p:spPr>
          <a:xfrm>
            <a:off x="459799" y="1194376"/>
            <a:ext cx="8401464" cy="4293878"/>
          </a:xfrm>
        </p:spPr>
        <p:txBody>
          <a:bodyPr>
            <a:normAutofit/>
          </a:bodyPr>
          <a:lstStyle/>
          <a:p>
            <a:pPr marL="0" indent="0">
              <a:spcAft>
                <a:spcPts val="600"/>
              </a:spcAft>
              <a:buNone/>
            </a:pPr>
            <a:r>
              <a:rPr lang="en-US" altLang="en-US" sz="2800" u="sng" dirty="0"/>
              <a:t>Vision statement:  </a:t>
            </a:r>
          </a:p>
          <a:p>
            <a:pPr marL="0" indent="0">
              <a:spcAft>
                <a:spcPts val="600"/>
              </a:spcAft>
              <a:buNone/>
            </a:pPr>
            <a:r>
              <a:rPr lang="en-US" altLang="en-US" sz="2800" dirty="0"/>
              <a:t>Healthy Communities, Healthy People</a:t>
            </a:r>
            <a:endParaRPr lang="en-US" altLang="en-US" sz="2800" i="1" dirty="0"/>
          </a:p>
          <a:p>
            <a:pPr marL="0" indent="0">
              <a:spcAft>
                <a:spcPts val="600"/>
              </a:spcAft>
              <a:buNone/>
            </a:pPr>
            <a:endParaRPr lang="en-US" altLang="en-US" sz="2800" i="1" u="sng" dirty="0" smtClean="0"/>
          </a:p>
          <a:p>
            <a:pPr marL="0" indent="0">
              <a:spcAft>
                <a:spcPts val="600"/>
              </a:spcAft>
              <a:buNone/>
            </a:pPr>
            <a:r>
              <a:rPr lang="en-US" altLang="en-US" sz="2800" u="sng" dirty="0" smtClean="0"/>
              <a:t>Mission </a:t>
            </a:r>
            <a:r>
              <a:rPr lang="en-US" altLang="en-US" sz="2800" u="sng" dirty="0"/>
              <a:t>statement:  </a:t>
            </a:r>
          </a:p>
          <a:p>
            <a:pPr marL="0" indent="0">
              <a:spcAft>
                <a:spcPts val="600"/>
              </a:spcAft>
              <a:buNone/>
            </a:pPr>
            <a:r>
              <a:rPr lang="en-US" altLang="en-US" sz="2800" dirty="0"/>
              <a:t>Improve health and achieve health equity through access to quality services, a skilled health workforce and innovative </a:t>
            </a:r>
            <a:r>
              <a:rPr lang="en-US" altLang="en-US" sz="2800" dirty="0" smtClean="0"/>
              <a:t>programs</a:t>
            </a:r>
            <a:endParaRPr lang="en-US" altLang="en-US" sz="2800" dirty="0"/>
          </a:p>
        </p:txBody>
      </p:sp>
      <p:pic>
        <p:nvPicPr>
          <p:cNvPr id="6" name="Picture 1" descr="Decorative image"/>
          <p:cNvPicPr>
            <a:picLocks noChangeAspect="1" noChangeArrowheads="1"/>
          </p:cNvPicPr>
          <p:nvPr/>
        </p:nvPicPr>
        <p:blipFill>
          <a:blip r:embed="rId3">
            <a:grayscl/>
            <a:extLst>
              <a:ext uri="{28A0092B-C50C-407E-A947-70E740481C1C}">
                <a14:useLocalDpi xmlns:a14="http://schemas.microsoft.com/office/drawing/2010/main" val="0"/>
              </a:ext>
            </a:extLst>
          </a:blip>
          <a:srcRect t="55000" b="13000"/>
          <a:stretch>
            <a:fillRect/>
          </a:stretch>
        </p:blipFill>
        <p:spPr bwMode="auto">
          <a:xfrm>
            <a:off x="1632986" y="4619216"/>
            <a:ext cx="5919181" cy="142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43</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8" name="Picture 7" descr="Health Resources and Services Administration logo" title="HR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421372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2" name="Text Placeholder 1"/>
          <p:cNvSpPr>
            <a:spLocks noGrp="1"/>
          </p:cNvSpPr>
          <p:nvPr>
            <p:ph type="body" sz="quarter" idx="20"/>
          </p:nvPr>
        </p:nvSpPr>
        <p:spPr/>
        <p:txBody>
          <a:bodyPr>
            <a:normAutofit fontScale="92500" lnSpcReduction="10000"/>
          </a:bodyPr>
          <a:lstStyle/>
          <a:p>
            <a:pPr marL="347663" indent="-347663">
              <a:buFont typeface="Wingdings" panose="05000000000000000000" pitchFamily="2" charset="2"/>
              <a:buChar char="§"/>
            </a:pPr>
            <a:r>
              <a:rPr lang="en-US" dirty="0"/>
              <a:t>Supports more than 90 programs that provide health care to people who are geographically isolated, economically or medically challenged</a:t>
            </a:r>
            <a:br>
              <a:rPr lang="en-US" dirty="0"/>
            </a:br>
            <a:r>
              <a:rPr lang="en-US" dirty="0"/>
              <a:t> </a:t>
            </a:r>
          </a:p>
          <a:p>
            <a:pPr marL="347663" indent="-347663">
              <a:buFont typeface="Wingdings" panose="05000000000000000000" pitchFamily="2" charset="2"/>
              <a:buChar char="§"/>
            </a:pPr>
            <a:r>
              <a:rPr lang="en-US" dirty="0"/>
              <a:t>HRSA does this through grants and cooperative agreements to more than 3,000 awardees, including community and faith-based organizations, colleges and universities, hospitals, state, local, and tribal governments, and private entities</a:t>
            </a:r>
            <a:br>
              <a:rPr lang="en-US" dirty="0"/>
            </a:br>
            <a:endParaRPr lang="en-US" dirty="0"/>
          </a:p>
          <a:p>
            <a:pPr marL="347663" indent="-347663">
              <a:buFont typeface="Wingdings" panose="05000000000000000000" pitchFamily="2" charset="2"/>
              <a:buChar char="§"/>
            </a:pPr>
            <a:r>
              <a:rPr lang="en-US" dirty="0"/>
              <a:t>Every year, HRSA programs serve tens of millions of people, including people living with HIV/AIDS, pregnant women, mothers and their families, and those otherwise unable to access quality health care </a:t>
            </a:r>
          </a:p>
        </p:txBody>
      </p:sp>
      <p:sp>
        <p:nvSpPr>
          <p:cNvPr id="7" name="Title 6"/>
          <p:cNvSpPr>
            <a:spLocks noGrp="1"/>
          </p:cNvSpPr>
          <p:nvPr>
            <p:ph type="title"/>
          </p:nvPr>
        </p:nvSpPr>
        <p:spPr/>
        <p:txBody>
          <a:bodyPr/>
          <a:lstStyle/>
          <a:p>
            <a:r>
              <a:rPr lang="en-US" dirty="0"/>
              <a:t>Health Resources and Services Administration (HRSA) Overview</a:t>
            </a:r>
          </a:p>
        </p:txBody>
      </p:sp>
      <p:pic>
        <p:nvPicPr>
          <p:cNvPr id="6" name="Picture 5" title="HRS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11088934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567559" y="77415"/>
            <a:ext cx="7062951" cy="797628"/>
          </a:xfrm>
        </p:spPr>
        <p:txBody>
          <a:bodyPr/>
          <a:lstStyle/>
          <a:p>
            <a:r>
              <a:rPr lang="en-CA" sz="3400" dirty="0">
                <a:solidFill>
                  <a:schemeClr val="bg2"/>
                </a:solidFill>
                <a:latin typeface="+mj-lt"/>
              </a:rPr>
              <a:t>Bureau of Health Workforce Approach</a:t>
            </a:r>
            <a:endParaRPr lang="en-US" sz="3400" dirty="0">
              <a:latin typeface="+mj-lt"/>
            </a:endParaRPr>
          </a:p>
        </p:txBody>
      </p:sp>
      <p:pic>
        <p:nvPicPr>
          <p:cNvPr id="6" name="BHW Focus Areas Chart" descr="Research and data analysis reinforce and inform the BHW Focus Areas:&#10;Preparing a Quality, Skilled Workforce&#10;Improving Workforce Distribution&#10;Advancing Modern Health Care&#10;Community Based Training&#10;Rural and Underserved Communities&#10;And Telehealth&#10;&#10;Program Development works to enhance outcomes, build capacity and nurture Academic and Community partnerships, all of which increase the nation's workforce supply.&#10;&#10;" title="BHW Approa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3" y="476229"/>
            <a:ext cx="8986345" cy="5956644"/>
          </a:xfrm>
          <a:prstGeom prst="rect">
            <a:avLst/>
          </a:prstGeom>
        </p:spPr>
      </p:pic>
      <p:pic>
        <p:nvPicPr>
          <p:cNvPr id="7" name="Picture 6" title="HR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26338839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a:t>BHW Programs Snapshot</a:t>
            </a:r>
          </a:p>
        </p:txBody>
      </p:sp>
      <p:sp>
        <p:nvSpPr>
          <p:cNvPr id="6" name="Subtitle 1"/>
          <p:cNvSpPr txBox="1">
            <a:spLocks/>
          </p:cNvSpPr>
          <p:nvPr/>
        </p:nvSpPr>
        <p:spPr>
          <a:xfrm>
            <a:off x="556590" y="1550504"/>
            <a:ext cx="3209049" cy="159503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FY 2017, we awarded over $1 billion to more than 8,000 organizations and individuals through more than 40 workforce programs.</a:t>
            </a:r>
            <a:endParaRPr kumimoji="0" lang="en-CA"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 name="Picture 2" descr="Picture of three health workers carefully reviewing a file. ">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35"/>
          <a:stretch/>
        </p:blipFill>
        <p:spPr bwMode="auto">
          <a:xfrm>
            <a:off x="3886200" y="1627632"/>
            <a:ext cx="4572000" cy="286871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7" descr="Picture of a clinic with a sign that reads &quot;Primary Health Care Center, Pediatrics, Family Practice, General Dentistry. Your Community Health Center in Northwest Georgia&quot;.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2" t="-1" r="26383" b="-1035"/>
          <a:stretch/>
        </p:blipFill>
        <p:spPr bwMode="auto">
          <a:xfrm>
            <a:off x="493776" y="3547872"/>
            <a:ext cx="2221992" cy="2090766"/>
          </a:xfrm>
          <a:prstGeom prst="rect">
            <a:avLst/>
          </a:prstGeom>
          <a:ln w="127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2" name="Content Placeholder 4"/>
          <p:cNvSpPr txBox="1">
            <a:spLocks/>
          </p:cNvSpPr>
          <p:nvPr/>
        </p:nvSpPr>
        <p:spPr>
          <a:xfrm>
            <a:off x="2923567" y="4699000"/>
            <a:ext cx="6220433" cy="92259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Our programs increase the nation’s access to quality health care by developing, distributing, and retaining a competent health workforce.</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title="HRSA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
        <p:nvSpPr>
          <p:cNvPr id="13" name="TextBox 12"/>
          <p:cNvSpPr txBox="1"/>
          <p:nvPr/>
        </p:nvSpPr>
        <p:spPr>
          <a:xfrm>
            <a:off x="7209323" y="5631479"/>
            <a:ext cx="1405288"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PHI-2, PHI-17</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267150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a:t>Community-Based Training</a:t>
            </a:r>
          </a:p>
        </p:txBody>
      </p:sp>
      <p:sp>
        <p:nvSpPr>
          <p:cNvPr id="8" name="Subtitle 1"/>
          <p:cNvSpPr txBox="1">
            <a:spLocks/>
          </p:cNvSpPr>
          <p:nvPr/>
        </p:nvSpPr>
        <p:spPr>
          <a:xfrm>
            <a:off x="425976" y="1371600"/>
            <a:ext cx="7956024" cy="95103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 Professional Training Grant Programs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Support enhanced primary care training in transformed healthcare delivery, with a focus on rural and underserved communities </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425976" y="2764839"/>
            <a:ext cx="7682222" cy="1964725"/>
          </a:xfrm>
          <a:prstGeom prst="rect">
            <a:avLst/>
          </a:prstGeom>
        </p:spPr>
        <p:txBody>
          <a:bodyPr>
            <a:noAutofit/>
          </a:bodyPr>
          <a:lstStyle>
            <a:lvl1pPr marL="0" indent="0" algn="l" defTabSz="457200" rtl="0" eaLnBrk="1" latinLnBrk="0" hangingPunct="1">
              <a:spcBef>
                <a:spcPct val="20000"/>
              </a:spcBef>
              <a:buFont typeface="Arial"/>
              <a:buNone/>
              <a:defRPr sz="24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Teaching Health Centers GME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Supports primary care residency programs in community-based settings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AY 2017-2018, supporting over 732 residents in 57 THCs</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7688179" y="5491228"/>
            <a:ext cx="95478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AHS-4 </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title="HRS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18469159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a:t>National Health Service Corps (NHSC)</a:t>
            </a:r>
          </a:p>
        </p:txBody>
      </p:sp>
      <p:sp>
        <p:nvSpPr>
          <p:cNvPr id="8" name="Subtitle 1"/>
          <p:cNvSpPr txBox="1">
            <a:spLocks/>
          </p:cNvSpPr>
          <p:nvPr/>
        </p:nvSpPr>
        <p:spPr>
          <a:xfrm>
            <a:off x="609600" y="1447800"/>
            <a:ext cx="6553200" cy="71461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Provides scholarships and loan repayment to primary care clinicians and students in exchange for service in underserved communities.</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4"/>
          <p:cNvSpPr txBox="1">
            <a:spLocks/>
          </p:cNvSpPr>
          <p:nvPr/>
        </p:nvSpPr>
        <p:spPr>
          <a:xfrm>
            <a:off x="609600" y="2667000"/>
            <a:ext cx="4419599" cy="36009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Approximately 10,200 NHSC primary care medical, dental, nursing, and behavioral health practitioners are currently serving at sites across the nation</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About 3 of every 5 NHSC members is fulfilling their service obligations at a federally qualified health center (FQHC) located in a rural, tribal or urban, high-need community</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Content Placeholder 7" title="NHS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821033"/>
            <a:ext cx="2784815" cy="2703358"/>
          </a:xfrm>
          <a:prstGeom prst="rect">
            <a:avLst/>
          </a:prstGeom>
        </p:spPr>
      </p:pic>
      <p:sp>
        <p:nvSpPr>
          <p:cNvPr id="9" name="TextBox 8"/>
          <p:cNvSpPr txBox="1"/>
          <p:nvPr/>
        </p:nvSpPr>
        <p:spPr>
          <a:xfrm>
            <a:off x="7162800" y="5643628"/>
            <a:ext cx="112769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AHS-4</a:t>
            </a:r>
          </a:p>
        </p:txBody>
      </p:sp>
      <p:pic>
        <p:nvPicPr>
          <p:cNvPr id="11" name="Picture 10" title="HR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3717026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a:t>NURSE Corps</a:t>
            </a:r>
          </a:p>
        </p:txBody>
      </p:sp>
      <p:sp>
        <p:nvSpPr>
          <p:cNvPr id="9" name="Subtitle 1"/>
          <p:cNvSpPr txBox="1">
            <a:spLocks/>
          </p:cNvSpPr>
          <p:nvPr/>
        </p:nvSpPr>
        <p:spPr>
          <a:xfrm>
            <a:off x="465090" y="1493610"/>
            <a:ext cx="7937931" cy="1375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Offers scholarships and loan repayment to nurses working in health centers, rural health clinics, hospitals, and other facilities experiencing a critical shortage of nurses.</a:t>
            </a:r>
            <a:endParaRPr kumimoji="0" lang="en-CA"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65090" y="2869324"/>
            <a:ext cx="4618661" cy="2713563"/>
          </a:xfrm>
          <a:prstGeom prst="rect">
            <a:avLst/>
          </a:prstGeom>
        </p:spPr>
        <p:txBody>
          <a:bodyPr wrap="square">
            <a:spAutoFit/>
          </a:bodyPr>
          <a:lstStyle/>
          <a:p>
            <a:pPr marL="285750" marR="0" lvl="0" indent="-285750" algn="l" defTabSz="457200"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More than 1,900 nurses make up the NURSE Corps’ current field </a:t>
            </a: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strength</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48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About 1 in 5 NURSE Corps members is working at a rural federally qualified health center (FQHC) or health center look-alike throughout the U.S.</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title="NURSE Corps Logo"/>
          <p:cNvPicPr>
            <a:picLocks noChangeAspect="1"/>
          </p:cNvPicPr>
          <p:nvPr/>
        </p:nvPicPr>
        <p:blipFill rotWithShape="1">
          <a:blip r:embed="rId3" cstate="print">
            <a:extLst>
              <a:ext uri="{28A0092B-C50C-407E-A947-70E740481C1C}">
                <a14:useLocalDpi xmlns:a14="http://schemas.microsoft.com/office/drawing/2010/main" val="0"/>
              </a:ext>
            </a:extLst>
          </a:blip>
          <a:srcRect l="17225" t="15807" r="21823" b="34514"/>
          <a:stretch/>
        </p:blipFill>
        <p:spPr>
          <a:xfrm>
            <a:off x="5083751" y="2743200"/>
            <a:ext cx="3733800" cy="1785730"/>
          </a:xfrm>
          <a:prstGeom prst="rect">
            <a:avLst/>
          </a:prstGeom>
        </p:spPr>
      </p:pic>
      <p:sp>
        <p:nvSpPr>
          <p:cNvPr id="8" name="TextBox 7"/>
          <p:cNvSpPr txBox="1"/>
          <p:nvPr/>
        </p:nvSpPr>
        <p:spPr>
          <a:xfrm>
            <a:off x="7291137" y="5643628"/>
            <a:ext cx="980078"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AHS-4 </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title="HR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3171836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a:t>Evolution of Healthy People </a:t>
            </a:r>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460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smtClean="0"/>
              <a:t>Public Health Workforce Programs</a:t>
            </a:r>
            <a:endParaRPr lang="en-US" dirty="0"/>
          </a:p>
        </p:txBody>
      </p:sp>
      <p:sp>
        <p:nvSpPr>
          <p:cNvPr id="8" name="Subtitle 1"/>
          <p:cNvSpPr txBox="1">
            <a:spLocks/>
          </p:cNvSpPr>
          <p:nvPr/>
        </p:nvSpPr>
        <p:spPr>
          <a:xfrm>
            <a:off x="364263" y="1452670"/>
            <a:ext cx="8382000" cy="75713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BHW is working to improve the health of communities by making important investments in public health students.</a:t>
            </a:r>
            <a:endParaRPr kumimoji="0" lang="en-US" sz="2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364264" y="2362201"/>
            <a:ext cx="4710816" cy="3406026"/>
          </a:xfrm>
          <a:prstGeom prst="rect">
            <a:avLst/>
          </a:prstGeom>
        </p:spPr>
        <p:txBody>
          <a:bodyPr>
            <a:normAutofit fontScale="85000" lnSpcReduction="10000"/>
          </a:bodyPr>
          <a:lstStyle>
            <a:lvl1pPr marL="0" indent="0" algn="l" defTabSz="457200" rtl="0" eaLnBrk="1" latinLnBrk="0" hangingPunct="1">
              <a:spcBef>
                <a:spcPct val="20000"/>
              </a:spcBef>
              <a:buFont typeface="Arial"/>
              <a:buNone/>
              <a:defRPr sz="24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Training Center (PHTC) Program</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Improves the nation’s public health system by facilitating continuing education courses and supporting practice through our </a:t>
            </a:r>
            <a:r>
              <a:rPr kumimoji="0" lang="en-US" sz="20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Public Health Learning Network (1 National Coordinating Center and 10 Regional Public Health Training Centers, and 40 Local Performance Sites) </a:t>
            </a: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current and future public health workforce professionals.</a:t>
            </a: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title="Public Health Learning Network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079" y="2801295"/>
            <a:ext cx="3751144" cy="2063129"/>
          </a:xfrm>
          <a:prstGeom prst="rect">
            <a:avLst/>
          </a:prstGeom>
        </p:spPr>
      </p:pic>
      <p:sp>
        <p:nvSpPr>
          <p:cNvPr id="9" name="TextBox 8"/>
          <p:cNvSpPr txBox="1"/>
          <p:nvPr/>
        </p:nvSpPr>
        <p:spPr>
          <a:xfrm>
            <a:off x="6768997" y="5491228"/>
            <a:ext cx="1339202"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PHI-2, PHI-17</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title="HR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23804605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smtClean="0"/>
              <a:t>PHTC Accomplishments</a:t>
            </a:r>
            <a:endParaRPr lang="en-US" dirty="0"/>
          </a:p>
        </p:txBody>
      </p:sp>
      <p:pic>
        <p:nvPicPr>
          <p:cNvPr id="9" name="Picture 8" descr="Our Network by the Numbers&#10;&#10;PHTC Network:&#10;1 National Coordinating Center&#10;10 Regional Public Health Training Centers&#10;40 Local Education and Training Site&#10;Supports over 100 staff, including 10 instructional designers, and connects to thousands of subject matter experts to offer high-quality training for the nation’s 500,00 public health workers&#10;&#10;PHTCs serve a variety of fields:&#10;Community Health&#10;Medicine&#10;Nursing&#10;Dentistry&#10;Behavioral Health&#10;Health Education&#10;Emergency Preparedness and Management&#10;&#10;Last year, PHTCs trained over 185,000 professionals, including:&#10;More than 40,700 professionals working in medically underserved areas&#10;More than 26,159 professionals working in rural areas&#10;More than 16,336 professionals working in primary care settings&#10;&#10;PHTCs offered 2,400 Continuing Education courses, and supported 230 student practice at 170 sites serving medically underserved areas" title="PHTC Accomplishments "/>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6172"/>
                    </a14:imgEffect>
                    <a14:imgEffect>
                      <a14:saturation sat="3000"/>
                    </a14:imgEffect>
                    <a14:imgEffect>
                      <a14:brightnessContrast bright="-3000" contrast="52000"/>
                    </a14:imgEffect>
                  </a14:imgLayer>
                </a14:imgProps>
              </a:ext>
            </a:extLst>
          </a:blip>
          <a:srcRect l="5871" t="2410" r="5203" b="1205"/>
          <a:stretch/>
        </p:blipFill>
        <p:spPr>
          <a:xfrm>
            <a:off x="1072055" y="1119352"/>
            <a:ext cx="6905297" cy="4918841"/>
          </a:xfrm>
          <a:prstGeom prst="rect">
            <a:avLst/>
          </a:prstGeom>
          <a:noFill/>
        </p:spPr>
      </p:pic>
      <p:pic>
        <p:nvPicPr>
          <p:cNvPr id="8" name="Picture 7" title="HRSA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3672576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401311"/>
            <a:ext cx="8401464" cy="4146995"/>
          </a:xfrm>
        </p:spPr>
        <p:txBody>
          <a:bodyPr>
            <a:noAutofit/>
          </a:bodyPr>
          <a:lstStyle/>
          <a:p>
            <a:r>
              <a:rPr lang="en-US" sz="2100" dirty="0" smtClean="0"/>
              <a:t>Bureau of Primary Health Care (BPHC): Expanding primary </a:t>
            </a:r>
            <a:r>
              <a:rPr lang="en-US" sz="2100" dirty="0"/>
              <a:t>care services through health centers in Puerto Rico, American Samoa, and the U.S. Virgin Islands, </a:t>
            </a:r>
            <a:r>
              <a:rPr lang="en-US" sz="2100" dirty="0" smtClean="0"/>
              <a:t>to aid in </a:t>
            </a:r>
            <a:r>
              <a:rPr lang="en-US" sz="2100" dirty="0"/>
              <a:t>the detection and prevention </a:t>
            </a:r>
            <a:r>
              <a:rPr lang="en-US" sz="2100" dirty="0" smtClean="0"/>
              <a:t>of </a:t>
            </a:r>
            <a:r>
              <a:rPr lang="en-US" sz="2100" dirty="0"/>
              <a:t>the </a:t>
            </a:r>
            <a:r>
              <a:rPr lang="en-US" sz="2100" dirty="0" err="1"/>
              <a:t>Zika</a:t>
            </a:r>
            <a:r>
              <a:rPr lang="en-US" sz="2100" dirty="0"/>
              <a:t> virus</a:t>
            </a:r>
          </a:p>
          <a:p>
            <a:pPr marL="0" indent="0">
              <a:buNone/>
            </a:pPr>
            <a:endParaRPr lang="en-US" sz="2100" dirty="0"/>
          </a:p>
          <a:p>
            <a:r>
              <a:rPr lang="en-US" sz="2100" dirty="0" smtClean="0"/>
              <a:t>Maternal and Child Health Bureau (MCHB): Strengthening support services and </a:t>
            </a:r>
            <a:r>
              <a:rPr lang="en-US" sz="2100" dirty="0"/>
              <a:t>comprehensive health care for women, </a:t>
            </a:r>
            <a:r>
              <a:rPr lang="en-US" sz="2100" dirty="0" smtClean="0"/>
              <a:t>children, </a:t>
            </a:r>
            <a:r>
              <a:rPr lang="en-US" sz="2100" dirty="0"/>
              <a:t>and families </a:t>
            </a:r>
            <a:r>
              <a:rPr lang="en-US" sz="2100" dirty="0" smtClean="0"/>
              <a:t>facing </a:t>
            </a:r>
            <a:r>
              <a:rPr lang="en-US" sz="2100" dirty="0"/>
              <a:t>long-term health impacts from the Zika </a:t>
            </a:r>
            <a:r>
              <a:rPr lang="en-US" sz="2100" dirty="0" smtClean="0"/>
              <a:t>virus</a:t>
            </a:r>
            <a:br>
              <a:rPr lang="en-US" sz="2100" dirty="0" smtClean="0"/>
            </a:br>
            <a:endParaRPr lang="en-US" sz="2100" dirty="0"/>
          </a:p>
          <a:p>
            <a:r>
              <a:rPr lang="en-US" sz="2100" dirty="0" smtClean="0"/>
              <a:t>Bureau of Health Workforce (BHW) and MCHB: </a:t>
            </a:r>
            <a:r>
              <a:rPr lang="en-US" sz="2100" dirty="0" smtClean="0">
                <a:latin typeface="Verdana" panose="020B0604030504040204" pitchFamily="34" charset="0"/>
                <a:ea typeface="Verdana" panose="020B0604030504040204" pitchFamily="34" charset="0"/>
                <a:cs typeface="Verdana" panose="020B0604030504040204" pitchFamily="34" charset="0"/>
              </a:rPr>
              <a:t>Through </a:t>
            </a:r>
            <a:r>
              <a:rPr lang="en-US" sz="2100" dirty="0">
                <a:latin typeface="Verdana" panose="020B0604030504040204" pitchFamily="34" charset="0"/>
                <a:ea typeface="Verdana" panose="020B0604030504040204" pitchFamily="34" charset="0"/>
                <a:cs typeface="Verdana" panose="020B0604030504040204" pitchFamily="34" charset="0"/>
              </a:rPr>
              <a:t>workforce development </a:t>
            </a:r>
            <a:r>
              <a:rPr lang="en-US" sz="2100" dirty="0" smtClean="0">
                <a:latin typeface="Verdana" panose="020B0604030504040204" pitchFamily="34" charset="0"/>
                <a:ea typeface="Verdana" panose="020B0604030504040204" pitchFamily="34" charset="0"/>
                <a:cs typeface="Verdana" panose="020B0604030504040204" pitchFamily="34" charset="0"/>
              </a:rPr>
              <a:t>programs,</a:t>
            </a:r>
            <a:r>
              <a:rPr lang="en-US" sz="2100" dirty="0" smtClean="0"/>
              <a:t> supporting </a:t>
            </a:r>
            <a:r>
              <a:rPr lang="en-US" sz="2100" dirty="0"/>
              <a:t>a range of </a:t>
            </a:r>
            <a:r>
              <a:rPr lang="en-US" sz="2100" dirty="0" smtClean="0"/>
              <a:t>health </a:t>
            </a:r>
            <a:r>
              <a:rPr lang="en-US" sz="2100" dirty="0"/>
              <a:t>professionals </a:t>
            </a:r>
            <a:r>
              <a:rPr lang="en-US" sz="2100" dirty="0" smtClean="0">
                <a:latin typeface="Verdana" panose="020B0604030504040204" pitchFamily="34" charset="0"/>
                <a:ea typeface="Verdana" panose="020B0604030504040204" pitchFamily="34" charset="0"/>
                <a:cs typeface="Verdana" panose="020B0604030504040204" pitchFamily="34" charset="0"/>
              </a:rPr>
              <a:t>serving </a:t>
            </a:r>
            <a:r>
              <a:rPr lang="en-US" sz="2100" dirty="0">
                <a:latin typeface="Verdana" panose="020B0604030504040204" pitchFamily="34" charset="0"/>
                <a:ea typeface="Verdana" panose="020B0604030504040204" pitchFamily="34" charset="0"/>
                <a:cs typeface="Verdana" panose="020B0604030504040204" pitchFamily="34" charset="0"/>
              </a:rPr>
              <a:t>in communities most affected by </a:t>
            </a:r>
            <a:r>
              <a:rPr lang="en-US" sz="2100" dirty="0" err="1" smtClean="0">
                <a:latin typeface="Verdana" panose="020B0604030504040204" pitchFamily="34" charset="0"/>
                <a:ea typeface="Verdana" panose="020B0604030504040204" pitchFamily="34" charset="0"/>
                <a:cs typeface="Verdana" panose="020B0604030504040204" pitchFamily="34" charset="0"/>
              </a:rPr>
              <a:t>Zika</a:t>
            </a:r>
            <a:endParaRPr lang="en-US" sz="2100" dirty="0"/>
          </a:p>
        </p:txBody>
      </p:sp>
      <p:sp>
        <p:nvSpPr>
          <p:cNvPr id="3" name="Title 2"/>
          <p:cNvSpPr>
            <a:spLocks noGrp="1"/>
          </p:cNvSpPr>
          <p:nvPr>
            <p:ph type="title"/>
          </p:nvPr>
        </p:nvSpPr>
        <p:spPr/>
        <p:txBody>
          <a:bodyPr>
            <a:noAutofit/>
          </a:bodyPr>
          <a:lstStyle/>
          <a:p>
            <a:pPr algn="l"/>
            <a:r>
              <a:rPr lang="en-US" sz="2500" dirty="0">
                <a:solidFill>
                  <a:schemeClr val="bg1"/>
                </a:solidFill>
                <a:latin typeface="Verdana" panose="020B0604030504040204" pitchFamily="34" charset="0"/>
                <a:ea typeface="Verdana" panose="020B0604030504040204" pitchFamily="34" charset="0"/>
                <a:cs typeface="Verdana" panose="020B0604030504040204" pitchFamily="34" charset="0"/>
              </a:rPr>
              <a:t>HRSA’s </a:t>
            </a:r>
            <a:r>
              <a:rPr lang="en-US" sz="2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Work </a:t>
            </a:r>
            <a:r>
              <a:rPr lang="en-US" sz="2500" dirty="0">
                <a:solidFill>
                  <a:schemeClr val="bg1"/>
                </a:solidFill>
                <a:latin typeface="Verdana" panose="020B0604030504040204" pitchFamily="34" charset="0"/>
                <a:ea typeface="Verdana" panose="020B0604030504040204" pitchFamily="34" charset="0"/>
                <a:cs typeface="Verdana" panose="020B0604030504040204" pitchFamily="34" charset="0"/>
              </a:rPr>
              <a:t>to </a:t>
            </a:r>
            <a:r>
              <a:rPr lang="en-US" sz="2500" dirty="0">
                <a:latin typeface="Verdana" panose="020B0604030504040204" pitchFamily="34" charset="0"/>
                <a:ea typeface="Verdana" panose="020B0604030504040204" pitchFamily="34" charset="0"/>
                <a:cs typeface="Verdana" panose="020B0604030504040204" pitchFamily="34" charset="0"/>
              </a:rPr>
              <a:t>Combat </a:t>
            </a:r>
            <a:r>
              <a:rPr lang="en-US" sz="2500" dirty="0" err="1">
                <a:solidFill>
                  <a:schemeClr val="bg1"/>
                </a:solidFill>
                <a:latin typeface="Verdana" panose="020B0604030504040204" pitchFamily="34" charset="0"/>
                <a:ea typeface="Verdana" panose="020B0604030504040204" pitchFamily="34" charset="0"/>
                <a:cs typeface="Verdana" panose="020B0604030504040204" pitchFamily="34" charset="0"/>
              </a:rPr>
              <a:t>Zika</a:t>
            </a:r>
            <a:endParaRPr lang="en-US" sz="2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4294967295"/>
          </p:nvPr>
        </p:nvSpPr>
        <p:spPr>
          <a:xfrm>
            <a:off x="7086600" y="5719763"/>
            <a:ext cx="2057400" cy="27463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050" b="1" i="0" u="none" strike="noStrike" kern="1200" cap="none" spc="0" normalizeH="0" baseline="0" noProof="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5856514" y="5719763"/>
            <a:ext cx="278644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PHI-2, MICH-31, AHS-4, AHS-6</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title="HRS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
        <p:nvSpPr>
          <p:cNvPr id="6" name="Rectangle 5"/>
          <p:cNvSpPr/>
          <p:nvPr/>
        </p:nvSpPr>
        <p:spPr>
          <a:xfrm rot="10800000" flipV="1">
            <a:off x="8392436" y="6249008"/>
            <a:ext cx="50104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52</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984000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p:txBody>
          <a:bodyPr/>
          <a:lstStyle/>
          <a:p>
            <a:r>
              <a:rPr lang="en-US" dirty="0" smtClean="0"/>
              <a:t>Contact Us</a:t>
            </a:r>
            <a:endParaRPr lang="en-US" dirty="0"/>
          </a:p>
        </p:txBody>
      </p:sp>
      <p:sp>
        <p:nvSpPr>
          <p:cNvPr id="5" name="Content Placeholder 2"/>
          <p:cNvSpPr>
            <a:spLocks noGrp="1"/>
          </p:cNvSpPr>
          <p:nvPr>
            <p:ph type="body" sz="quarter" idx="20"/>
          </p:nvPr>
        </p:nvSpPr>
        <p:spPr/>
        <p:txBody>
          <a:bodyPr/>
          <a:lstStyle/>
          <a:p>
            <a:pPr marL="0" indent="0">
              <a:lnSpc>
                <a:spcPct val="100000"/>
              </a:lnSpc>
              <a:spcBef>
                <a:spcPts val="300"/>
              </a:spcBef>
              <a:buNone/>
            </a:pPr>
            <a:r>
              <a:rPr lang="en-US" dirty="0"/>
              <a:t>Luis Padilla, MD</a:t>
            </a:r>
          </a:p>
          <a:p>
            <a:pPr marL="0" indent="0">
              <a:lnSpc>
                <a:spcPct val="100000"/>
              </a:lnSpc>
              <a:spcBef>
                <a:spcPts val="300"/>
              </a:spcBef>
              <a:buNone/>
            </a:pPr>
            <a:r>
              <a:rPr lang="en-US" dirty="0"/>
              <a:t>Associate Administrator, Bureau of Health Workforce (BHW)</a:t>
            </a:r>
          </a:p>
          <a:p>
            <a:pPr marL="0" indent="0">
              <a:lnSpc>
                <a:spcPct val="100000"/>
              </a:lnSpc>
              <a:spcBef>
                <a:spcPts val="300"/>
              </a:spcBef>
              <a:buNone/>
            </a:pPr>
            <a:r>
              <a:rPr lang="en-US" dirty="0"/>
              <a:t>Health </a:t>
            </a:r>
            <a:r>
              <a:rPr lang="en-US" dirty="0" smtClean="0"/>
              <a:t>Resources </a:t>
            </a:r>
            <a:r>
              <a:rPr lang="en-US" dirty="0"/>
              <a:t>and Services Administration (HRSA</a:t>
            </a:r>
            <a:r>
              <a:rPr lang="en-US" dirty="0" smtClean="0"/>
              <a:t>)</a:t>
            </a:r>
          </a:p>
          <a:p>
            <a:pPr marL="0" indent="0">
              <a:lnSpc>
                <a:spcPct val="100000"/>
              </a:lnSpc>
              <a:spcBef>
                <a:spcPts val="300"/>
              </a:spcBef>
              <a:buNone/>
            </a:pPr>
            <a:endParaRPr lang="en-US" dirty="0" smtClean="0">
              <a:solidFill>
                <a:srgbClr val="295381"/>
              </a:solidFill>
            </a:endParaRPr>
          </a:p>
          <a:p>
            <a:pPr marL="0" indent="0">
              <a:lnSpc>
                <a:spcPct val="100000"/>
              </a:lnSpc>
              <a:spcBef>
                <a:spcPts val="300"/>
              </a:spcBef>
              <a:buNone/>
            </a:pPr>
            <a:r>
              <a:rPr lang="en-US" dirty="0" smtClean="0"/>
              <a:t>Website:</a:t>
            </a:r>
            <a:r>
              <a:rPr lang="en-US" dirty="0" smtClean="0">
                <a:solidFill>
                  <a:srgbClr val="295381"/>
                </a:solidFill>
              </a:rPr>
              <a:t> bhw.hrsa.gov</a:t>
            </a:r>
          </a:p>
          <a:p>
            <a:pPr marL="0" indent="0">
              <a:lnSpc>
                <a:spcPct val="100000"/>
              </a:lnSpc>
              <a:spcBef>
                <a:spcPts val="300"/>
              </a:spcBef>
              <a:buNone/>
            </a:pPr>
            <a:r>
              <a:rPr lang="en-US" dirty="0" smtClean="0"/>
              <a:t>Phone</a:t>
            </a:r>
            <a:r>
              <a:rPr lang="en-US" dirty="0"/>
              <a:t>:</a:t>
            </a:r>
            <a:r>
              <a:rPr lang="en-US" dirty="0">
                <a:solidFill>
                  <a:srgbClr val="295381"/>
                </a:solidFill>
              </a:rPr>
              <a:t> 1-800-221-9393</a:t>
            </a:r>
            <a:endParaRPr lang="en-US" dirty="0" smtClean="0">
              <a:solidFill>
                <a:srgbClr val="295381"/>
              </a:solidFill>
            </a:endParaRPr>
          </a:p>
          <a:p>
            <a:pPr marL="0" indent="0">
              <a:lnSpc>
                <a:spcPct val="100000"/>
              </a:lnSpc>
              <a:spcBef>
                <a:spcPts val="300"/>
              </a:spcBef>
              <a:buNone/>
            </a:pPr>
            <a:endParaRPr lang="en-US" dirty="0"/>
          </a:p>
          <a:p>
            <a:pPr marL="0" indent="0">
              <a:lnSpc>
                <a:spcPct val="100000"/>
              </a:lnSpc>
              <a:spcBef>
                <a:spcPts val="300"/>
              </a:spcBef>
              <a:buNone/>
            </a:pPr>
            <a:endParaRPr lang="en-US" dirty="0">
              <a:solidFill>
                <a:srgbClr val="295381"/>
              </a:solidFill>
            </a:endParaRPr>
          </a:p>
        </p:txBody>
      </p:sp>
    </p:spTree>
    <p:extLst>
      <p:ext uri="{BB962C8B-B14F-4D97-AF65-F5344CB8AC3E}">
        <p14:creationId xmlns:p14="http://schemas.microsoft.com/office/powerpoint/2010/main" val="3346057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smtClean="0"/>
              <a:t>Connect with HRSA</a:t>
            </a:r>
            <a:endParaRPr lang="en-US" dirty="0"/>
          </a:p>
        </p:txBody>
      </p:sp>
      <p:pic>
        <p:nvPicPr>
          <p:cNvPr id="9" name="Picture 8" title="Connect with us online"/>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8170" t="6977" r="7690" b="20678"/>
          <a:stretch/>
        </p:blipFill>
        <p:spPr>
          <a:xfrm>
            <a:off x="3934299" y="215843"/>
            <a:ext cx="782569" cy="672863"/>
          </a:xfrm>
          <a:prstGeom prst="rect">
            <a:avLst/>
          </a:prstGeom>
        </p:spPr>
      </p:pic>
      <p:sp>
        <p:nvSpPr>
          <p:cNvPr id="11" name="TextBox 10"/>
          <p:cNvSpPr txBox="1"/>
          <p:nvPr/>
        </p:nvSpPr>
        <p:spPr>
          <a:xfrm>
            <a:off x="627649" y="1524000"/>
            <a:ext cx="7799311" cy="215443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learn more about our </a:t>
            </a:r>
            <a:r>
              <a:rPr kumimoji="0" lang="en-US" sz="4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agency, </a:t>
            </a:r>
            <a:r>
              <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A002D">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A002D">
                    <a:lumMod val="50000"/>
                  </a:srgbClr>
                </a:solidFill>
                <a:effectLst/>
                <a:uLnTx/>
                <a:uFillTx/>
                <a:latin typeface="Verdana" panose="020B0604030504040204" pitchFamily="34" charset="0"/>
                <a:ea typeface="Verdana" panose="020B0604030504040204" pitchFamily="34" charset="0"/>
                <a:cs typeface="Verdana" panose="020B0604030504040204" pitchFamily="34" charset="0"/>
                <a:hlinkClick r:id="rId4"/>
              </a:rPr>
              <a:t>www.HRSA.gov</a:t>
            </a:r>
            <a:r>
              <a:rPr kumimoji="0" lang="en-US" sz="4000" b="0" i="0" u="none" strike="noStrike" kern="1200" cap="none" spc="0" normalizeH="0" baseline="0" noProof="0" dirty="0">
                <a:ln>
                  <a:noFill/>
                </a:ln>
                <a:solidFill>
                  <a:srgbClr val="6A002D">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2218507" y="4972526"/>
            <a:ext cx="190500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FOLLOW US:</a:t>
            </a:r>
          </a:p>
        </p:txBody>
      </p:sp>
      <p:grpSp>
        <p:nvGrpSpPr>
          <p:cNvPr id="14" name="Group 13" title="Email button"/>
          <p:cNvGrpSpPr/>
          <p:nvPr/>
        </p:nvGrpSpPr>
        <p:grpSpPr>
          <a:xfrm>
            <a:off x="2106827" y="4253145"/>
            <a:ext cx="512806" cy="485310"/>
            <a:chOff x="2106827" y="4253145"/>
            <a:chExt cx="512806" cy="485310"/>
          </a:xfrm>
        </p:grpSpPr>
        <p:sp>
          <p:nvSpPr>
            <p:cNvPr id="15" name="Oval 14"/>
            <p:cNvSpPr/>
            <p:nvPr/>
          </p:nvSpPr>
          <p:spPr>
            <a:xfrm>
              <a:off x="2106827" y="4253145"/>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title="Email button">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5917" y="4331015"/>
              <a:ext cx="342006" cy="342006"/>
            </a:xfrm>
            <a:prstGeom prst="rect">
              <a:avLst/>
            </a:prstGeom>
          </p:spPr>
        </p:pic>
      </p:grpSp>
      <p:grpSp>
        <p:nvGrpSpPr>
          <p:cNvPr id="17" name="Group 16" title="Facebook"/>
          <p:cNvGrpSpPr/>
          <p:nvPr/>
        </p:nvGrpSpPr>
        <p:grpSpPr>
          <a:xfrm>
            <a:off x="4014499" y="4954906"/>
            <a:ext cx="512806" cy="485310"/>
            <a:chOff x="4020387" y="4954906"/>
            <a:chExt cx="512806" cy="485310"/>
          </a:xfrm>
        </p:grpSpPr>
        <p:sp>
          <p:nvSpPr>
            <p:cNvPr id="18" name="Oval 17"/>
            <p:cNvSpPr/>
            <p:nvPr/>
          </p:nvSpPr>
          <p:spPr>
            <a:xfrm>
              <a:off x="4020387" y="4954906"/>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title="Facebook">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0492" y="5025251"/>
              <a:ext cx="174072" cy="357072"/>
            </a:xfrm>
            <a:prstGeom prst="rect">
              <a:avLst/>
            </a:prstGeom>
          </p:spPr>
        </p:pic>
      </p:grpSp>
      <p:grpSp>
        <p:nvGrpSpPr>
          <p:cNvPr id="20" name="Group 19" title="Twitter"/>
          <p:cNvGrpSpPr/>
          <p:nvPr/>
        </p:nvGrpSpPr>
        <p:grpSpPr>
          <a:xfrm>
            <a:off x="4730053" y="4957554"/>
            <a:ext cx="512806" cy="485310"/>
            <a:chOff x="4730053" y="4957554"/>
            <a:chExt cx="512806" cy="485310"/>
          </a:xfrm>
        </p:grpSpPr>
        <p:sp>
          <p:nvSpPr>
            <p:cNvPr id="21" name="Oval 20"/>
            <p:cNvSpPr/>
            <p:nvPr/>
          </p:nvSpPr>
          <p:spPr>
            <a:xfrm>
              <a:off x="4730053" y="4957554"/>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title="Twitter">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6177" y="5067029"/>
              <a:ext cx="330567" cy="276922"/>
            </a:xfrm>
            <a:prstGeom prst="rect">
              <a:avLst/>
            </a:prstGeom>
          </p:spPr>
        </p:pic>
      </p:grpSp>
      <p:grpSp>
        <p:nvGrpSpPr>
          <p:cNvPr id="23" name="Group 22" title="LinkedIn"/>
          <p:cNvGrpSpPr/>
          <p:nvPr/>
        </p:nvGrpSpPr>
        <p:grpSpPr>
          <a:xfrm>
            <a:off x="5411147" y="4966755"/>
            <a:ext cx="512806" cy="485309"/>
            <a:chOff x="5411147" y="4966755"/>
            <a:chExt cx="512806" cy="485309"/>
          </a:xfrm>
        </p:grpSpPr>
        <p:sp>
          <p:nvSpPr>
            <p:cNvPr id="24" name="Oval 23"/>
            <p:cNvSpPr/>
            <p:nvPr/>
          </p:nvSpPr>
          <p:spPr>
            <a:xfrm>
              <a:off x="5411147" y="4966755"/>
              <a:ext cx="512806" cy="485309"/>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title="LinkedIn">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16075" y="5029200"/>
              <a:ext cx="332975" cy="332975"/>
            </a:xfrm>
            <a:prstGeom prst="rect">
              <a:avLst/>
            </a:prstGeom>
          </p:spPr>
        </p:pic>
      </p:grpSp>
      <p:grpSp>
        <p:nvGrpSpPr>
          <p:cNvPr id="26" name="Group 25" title="YouTube"/>
          <p:cNvGrpSpPr/>
          <p:nvPr/>
        </p:nvGrpSpPr>
        <p:grpSpPr>
          <a:xfrm>
            <a:off x="6092249" y="4954906"/>
            <a:ext cx="512807" cy="485310"/>
            <a:chOff x="6092249" y="4954906"/>
            <a:chExt cx="512807" cy="485310"/>
          </a:xfrm>
        </p:grpSpPr>
        <p:sp>
          <p:nvSpPr>
            <p:cNvPr id="27" name="Oval 26"/>
            <p:cNvSpPr/>
            <p:nvPr/>
          </p:nvSpPr>
          <p:spPr>
            <a:xfrm>
              <a:off x="6092249" y="4954906"/>
              <a:ext cx="512807"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Picture 27" title="YouTube">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09484" y="5025250"/>
              <a:ext cx="278335" cy="336925"/>
            </a:xfrm>
            <a:prstGeom prst="rect">
              <a:avLst/>
            </a:prstGeom>
          </p:spPr>
        </p:pic>
      </p:grpSp>
      <p:sp>
        <p:nvSpPr>
          <p:cNvPr id="29" name="Rectangle 28"/>
          <p:cNvSpPr/>
          <p:nvPr/>
        </p:nvSpPr>
        <p:spPr>
          <a:xfrm>
            <a:off x="2700456" y="4215753"/>
            <a:ext cx="457200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Sign up for the HRSA </a:t>
            </a:r>
            <a:r>
              <a:rPr kumimoji="0" lang="en-US"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eNews</a:t>
            </a:r>
          </a:p>
        </p:txBody>
      </p:sp>
      <p:pic>
        <p:nvPicPr>
          <p:cNvPr id="30" name="Picture 29" title="HRSA Logo"/>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04877" y="6218232"/>
            <a:ext cx="1693562" cy="555401"/>
          </a:xfrm>
          <a:prstGeom prst="rect">
            <a:avLst/>
          </a:prstGeom>
        </p:spPr>
      </p:pic>
    </p:spTree>
    <p:extLst>
      <p:ext uri="{BB962C8B-B14F-4D97-AF65-F5344CB8AC3E}">
        <p14:creationId xmlns:p14="http://schemas.microsoft.com/office/powerpoint/2010/main" val="27037162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4"/>
          <p:cNvSpPr>
            <a:spLocks noGrp="1"/>
          </p:cNvSpPr>
          <p:nvPr>
            <p:ph type="title"/>
          </p:nvPr>
        </p:nvSpPr>
        <p:spPr>
          <a:xfrm>
            <a:off x="960438" y="876117"/>
            <a:ext cx="7223125" cy="1928812"/>
          </a:xfrm>
        </p:spPr>
        <p:txBody>
          <a:bodyPr/>
          <a:lstStyle/>
          <a:p>
            <a:r>
              <a:rPr lang="en-US" sz="2600" dirty="0" smtClean="0"/>
              <a:t>CDC Office of Public Health Preparedness and Response</a:t>
            </a:r>
            <a:br>
              <a:rPr lang="en-US" sz="2600" dirty="0" smtClean="0"/>
            </a:br>
            <a:r>
              <a:rPr lang="en-US" sz="2600" dirty="0" smtClean="0"/>
              <a:t>Activities Supporting Healthy People 2020 Preparedness Objectives</a:t>
            </a:r>
            <a:br>
              <a:rPr lang="en-US" sz="2600" dirty="0" smtClean="0"/>
            </a:br>
            <a:endParaRPr lang="en-US" sz="2600" dirty="0"/>
          </a:p>
        </p:txBody>
      </p:sp>
      <p:sp>
        <p:nvSpPr>
          <p:cNvPr id="6" name="Text Placeholder 5"/>
          <p:cNvSpPr>
            <a:spLocks noGrp="1"/>
          </p:cNvSpPr>
          <p:nvPr>
            <p:ph type="body" sz="quarter" idx="14"/>
          </p:nvPr>
        </p:nvSpPr>
        <p:spPr/>
        <p:txBody>
          <a:bodyPr>
            <a:noAutofit/>
          </a:bodyPr>
          <a:lstStyle/>
          <a:p>
            <a:r>
              <a:rPr lang="en-US" sz="1200" dirty="0" smtClean="0"/>
              <a:t>Rachel Avchen, MS, PHD</a:t>
            </a:r>
          </a:p>
          <a:p>
            <a:r>
              <a:rPr lang="en-US" sz="1200" dirty="0" smtClean="0"/>
              <a:t>CAPT, United States Public Health Service</a:t>
            </a:r>
          </a:p>
          <a:p>
            <a:r>
              <a:rPr lang="en-US" sz="1200" dirty="0" smtClean="0"/>
              <a:t>Branch Chief, Applied Science and Evaluation</a:t>
            </a:r>
          </a:p>
          <a:p>
            <a:r>
              <a:rPr lang="en-US" sz="1200" dirty="0" smtClean="0"/>
              <a:t>Division of State and Local Readiness </a:t>
            </a:r>
          </a:p>
          <a:p>
            <a:r>
              <a:rPr lang="en-US" sz="1200" dirty="0" smtClean="0"/>
              <a:t>Office of Public Health Preparedness and Response</a:t>
            </a:r>
            <a:endParaRPr lang="en-US" sz="1200" dirty="0"/>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2" name="Picture Placeholder 1" descr="CDC Logo"/>
          <p:cNvPicPr>
            <a:picLocks noGrp="1" noChangeAspect="1"/>
          </p:cNvPicPr>
          <p:nvPr>
            <p:ph type="pic" sz="quarter" idx="15"/>
          </p:nvPr>
        </p:nvPicPr>
        <p:blipFill>
          <a:blip r:embed="rId6"/>
          <a:srcRect t="11259" b="11259"/>
          <a:stretch>
            <a:fillRect/>
          </a:stretch>
        </p:blipFill>
        <p:spPr>
          <a:xfrm>
            <a:off x="4572000" y="6310385"/>
            <a:ext cx="776030" cy="297722"/>
          </a:xfrm>
          <a:prstGeom prst="rect">
            <a:avLst/>
          </a:prstGeom>
        </p:spPr>
      </p:pic>
    </p:spTree>
    <p:extLst>
      <p:ext uri="{BB962C8B-B14F-4D97-AF65-F5344CB8AC3E}">
        <p14:creationId xmlns:p14="http://schemas.microsoft.com/office/powerpoint/2010/main" val="33809000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
            </a:r>
            <a:br>
              <a:rPr lang="en-US" sz="2800" dirty="0" smtClean="0"/>
            </a:br>
            <a:r>
              <a:rPr lang="en-US" sz="2600" dirty="0" smtClean="0"/>
              <a:t>Ready for Any Emergency</a:t>
            </a:r>
            <a:r>
              <a:rPr lang="en-US" sz="2800" dirty="0" smtClean="0"/>
              <a:t/>
            </a:r>
            <a:br>
              <a:rPr lang="en-US" sz="2800" dirty="0" smtClean="0"/>
            </a:br>
            <a:endParaRPr lang="en-US" sz="2800" dirty="0"/>
          </a:p>
        </p:txBody>
      </p:sp>
      <p:sp>
        <p:nvSpPr>
          <p:cNvPr id="5" name="Text Placeholder 4"/>
          <p:cNvSpPr>
            <a:spLocks noGrp="1"/>
          </p:cNvSpPr>
          <p:nvPr>
            <p:ph type="body" sz="quarter" idx="20"/>
          </p:nvPr>
        </p:nvSpPr>
        <p:spPr>
          <a:xfrm>
            <a:off x="371268" y="1572768"/>
            <a:ext cx="4162632" cy="1796074"/>
          </a:xfrm>
        </p:spPr>
        <p:txBody>
          <a:bodyPr>
            <a:normAutofit/>
          </a:bodyPr>
          <a:lstStyle/>
          <a:p>
            <a:pPr marL="0" indent="0">
              <a:buNone/>
            </a:pPr>
            <a:r>
              <a:rPr lang="en-US" sz="1800" dirty="0"/>
              <a:t>Preparedness requires planning </a:t>
            </a:r>
          </a:p>
          <a:p>
            <a:pPr marL="0" indent="0">
              <a:buNone/>
            </a:pPr>
            <a:endParaRPr lang="en-US" sz="1800" dirty="0"/>
          </a:p>
          <a:p>
            <a:r>
              <a:rPr lang="en-US" sz="1800" dirty="0"/>
              <a:t>Everyone has a role in building community </a:t>
            </a:r>
            <a:r>
              <a:rPr lang="en-US" sz="1800" dirty="0" smtClean="0"/>
              <a:t>resilience</a:t>
            </a:r>
            <a:endParaRPr lang="en-US" sz="1800" dirty="0"/>
          </a:p>
        </p:txBody>
      </p:sp>
      <p:pic>
        <p:nvPicPr>
          <p:cNvPr id="10" name="Picture 9" descr="poster of zombie." title="Get a kit. Make a plan to be prepared."/>
          <p:cNvPicPr>
            <a:picLocks noChangeAspect="1"/>
          </p:cNvPicPr>
          <p:nvPr/>
        </p:nvPicPr>
        <p:blipFill>
          <a:blip r:embed="rId3"/>
          <a:stretch>
            <a:fillRect/>
          </a:stretch>
        </p:blipFill>
        <p:spPr>
          <a:xfrm>
            <a:off x="4533899" y="1432740"/>
            <a:ext cx="3574298" cy="4066032"/>
          </a:xfrm>
          <a:prstGeom prst="rect">
            <a:avLst/>
          </a:prstGeom>
        </p:spPr>
      </p:pic>
      <p:sp>
        <p:nvSpPr>
          <p:cNvPr id="3" name="Rectangle 2"/>
          <p:cNvSpPr/>
          <p:nvPr/>
        </p:nvSpPr>
        <p:spPr>
          <a:xfrm>
            <a:off x="4871071" y="5773783"/>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PREP-10, PREP- 11, PREP-12, PREP-13</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CDC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140" y="6296593"/>
            <a:ext cx="565750" cy="325306"/>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5060220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600" dirty="0" smtClean="0"/>
              <a:t>All Hazards Planning</a:t>
            </a:r>
            <a:endParaRPr lang="en-US" sz="2600" dirty="0"/>
          </a:p>
        </p:txBody>
      </p:sp>
      <p:sp>
        <p:nvSpPr>
          <p:cNvPr id="5" name="Text Placeholder 4"/>
          <p:cNvSpPr>
            <a:spLocks noGrp="1"/>
          </p:cNvSpPr>
          <p:nvPr>
            <p:ph type="body" sz="quarter" idx="20"/>
          </p:nvPr>
        </p:nvSpPr>
        <p:spPr>
          <a:xfrm>
            <a:off x="284641" y="1391492"/>
            <a:ext cx="3079438" cy="3685032"/>
          </a:xfrm>
        </p:spPr>
        <p:txBody>
          <a:bodyPr>
            <a:noAutofit/>
          </a:bodyPr>
          <a:lstStyle/>
          <a:p>
            <a:pPr marL="0" indent="0">
              <a:buNone/>
            </a:pPr>
            <a:r>
              <a:rPr lang="en-US" sz="1800" dirty="0" smtClean="0"/>
              <a:t>Communities continually face unexpected emergencies</a:t>
            </a:r>
          </a:p>
          <a:p>
            <a:pPr marL="0" indent="0">
              <a:buNone/>
            </a:pPr>
            <a:endParaRPr lang="en-US" sz="1800" dirty="0" smtClean="0"/>
          </a:p>
          <a:p>
            <a:r>
              <a:rPr lang="en-US" sz="1800" dirty="0" smtClean="0"/>
              <a:t>Natural disasters</a:t>
            </a:r>
          </a:p>
          <a:p>
            <a:r>
              <a:rPr lang="en-US" sz="1800" dirty="0" smtClean="0"/>
              <a:t>Man-made threats</a:t>
            </a:r>
          </a:p>
          <a:p>
            <a:r>
              <a:rPr lang="en-US" sz="1800" dirty="0" smtClean="0"/>
              <a:t>Biological and chemical threats</a:t>
            </a:r>
          </a:p>
        </p:txBody>
      </p:sp>
      <p:pic>
        <p:nvPicPr>
          <p:cNvPr id="8" name="Picture 7" descr="photo of biological threats, natural disaster, biological and chemical disaster." title="All-Hazards photos"/>
          <p:cNvPicPr>
            <a:picLocks noChangeAspect="1"/>
          </p:cNvPicPr>
          <p:nvPr/>
        </p:nvPicPr>
        <p:blipFill>
          <a:blip r:embed="rId3"/>
          <a:stretch>
            <a:fillRect/>
          </a:stretch>
        </p:blipFill>
        <p:spPr>
          <a:xfrm>
            <a:off x="3450706" y="1378016"/>
            <a:ext cx="5495925" cy="3771499"/>
          </a:xfrm>
          <a:prstGeom prst="rect">
            <a:avLst/>
          </a:prstGeom>
        </p:spPr>
      </p:pic>
      <p:sp>
        <p:nvSpPr>
          <p:cNvPr id="3" name="Rectangle 2"/>
          <p:cNvSpPr/>
          <p:nvPr/>
        </p:nvSpPr>
        <p:spPr>
          <a:xfrm>
            <a:off x="4598468" y="5617029"/>
            <a:ext cx="3200400" cy="39188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EH-3.2, EH-11, EH-16.8, EH-21, EH-22</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280160" y="5618343"/>
            <a:ext cx="3318308" cy="3905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PHI-11, PHI-12, PHI-13, PHI-17</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Placeholder 1" descr="CDC logo" title="logo"/>
          <p:cNvPicPr>
            <a:picLocks noGrp="1" noChangeAspect="1"/>
          </p:cNvPicPr>
          <p:nvPr>
            <p:ph type="pic" sz="quarter" idx="4294967295"/>
          </p:nvPr>
        </p:nvPicPr>
        <p:blipFill>
          <a:blip r:embed="rId4"/>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9037349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CDC Emergency Operations Center</a:t>
            </a:r>
            <a:endParaRPr lang="en-US"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52632"/>
            <a:ext cx="8401464" cy="3685032"/>
          </a:xfrm>
        </p:spPr>
        <p:txBody>
          <a:bodyPr/>
          <a:lstStyle/>
          <a:p>
            <a:pPr marL="0" indent="0" algn="ctr">
              <a:buNone/>
            </a:pPr>
            <a:r>
              <a:rPr lang="en-US" dirty="0" smtClean="0"/>
              <a:t>Snapshot of CDC Public Health Responses</a:t>
            </a:r>
            <a:endParaRPr lang="en-US" dirty="0"/>
          </a:p>
        </p:txBody>
      </p:sp>
      <p:pic>
        <p:nvPicPr>
          <p:cNvPr id="6" name="Picture 5" descr="A timeline with examples of the Emergency Operation Center activations from 2005 through 2017." title="snapshot of CDC public health respons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51722"/>
            <a:ext cx="9144000" cy="3531392"/>
          </a:xfrm>
          <a:prstGeom prst="rect">
            <a:avLst/>
          </a:prstGeom>
        </p:spPr>
      </p:pic>
      <p:sp>
        <p:nvSpPr>
          <p:cNvPr id="9" name="TextBox 8"/>
          <p:cNvSpPr txBox="1"/>
          <p:nvPr/>
        </p:nvSpPr>
        <p:spPr>
          <a:xfrm>
            <a:off x="371268" y="5562063"/>
            <a:ext cx="54198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*Does not include all responses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6189767" y="5025262"/>
            <a:ext cx="1845733"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6A002D">
                    <a:lumMod val="75000"/>
                  </a:srgbClr>
                </a:solidFill>
                <a:effectLst/>
                <a:uLnTx/>
                <a:uFillTx/>
                <a:latin typeface="Calibri"/>
                <a:ea typeface="+mn-ea"/>
                <a:cs typeface="+mn-cs"/>
              </a:rPr>
              <a:t>More </a:t>
            </a:r>
            <a:r>
              <a:rPr kumimoji="0" lang="en-US" sz="1400" b="1" i="0" u="none" strike="noStrike" kern="1200" cap="none" spc="0" normalizeH="0" baseline="0" noProof="0" dirty="0">
                <a:ln>
                  <a:noFill/>
                </a:ln>
                <a:solidFill>
                  <a:srgbClr val="6A002D">
                    <a:lumMod val="75000"/>
                  </a:srgbClr>
                </a:solidFill>
                <a:effectLst/>
                <a:uLnTx/>
                <a:uFillTx/>
                <a:latin typeface="Calibri"/>
                <a:ea typeface="+mn-ea"/>
                <a:cs typeface="+mn-cs"/>
              </a:rPr>
              <a:t>than 16,000 CDC staff were deployed to help with the 2014 the Ebola outbreak</a:t>
            </a:r>
            <a:r>
              <a:rPr kumimoji="0" lang="en-US" sz="1400" b="0" i="0" u="none" strike="noStrike" kern="1200" cap="none" spc="0" normalizeH="0" baseline="0" noProof="0" dirty="0">
                <a:ln>
                  <a:noFill/>
                </a:ln>
                <a:solidFill>
                  <a:srgbClr val="6A002D">
                    <a:lumMod val="75000"/>
                  </a:srgbClr>
                </a:solidFill>
                <a:effectLst/>
                <a:uLnTx/>
                <a:uFillTx/>
                <a:latin typeface="Calibri"/>
                <a:ea typeface="+mn-ea"/>
                <a:cs typeface="+mn-cs"/>
              </a:rPr>
              <a:t>. </a:t>
            </a:r>
          </a:p>
        </p:txBody>
      </p:sp>
      <p:pic>
        <p:nvPicPr>
          <p:cNvPr id="11" name="Picture Placeholder 1" descr="CDC Logo"/>
          <p:cNvPicPr>
            <a:picLocks noGrp="1" noChangeAspect="1"/>
          </p:cNvPicPr>
          <p:nvPr>
            <p:ph type="pic" sz="quarter" idx="4294967295"/>
          </p:nvPr>
        </p:nvPicPr>
        <p:blipFill>
          <a:blip r:embed="rId4"/>
          <a:srcRect t="11259" b="11259"/>
          <a:stretch>
            <a:fillRect/>
          </a:stretch>
        </p:blipFill>
        <p:spPr>
          <a:xfrm>
            <a:off x="4753635" y="6330149"/>
            <a:ext cx="776030" cy="297722"/>
          </a:xfrm>
          <a:prstGeom prst="rect">
            <a:avLst/>
          </a:prstGeom>
        </p:spPr>
      </p:pic>
    </p:spTree>
    <p:extLst>
      <p:ext uri="{BB962C8B-B14F-4D97-AF65-F5344CB8AC3E}">
        <p14:creationId xmlns:p14="http://schemas.microsoft.com/office/powerpoint/2010/main" val="39926976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9509" y="131762"/>
            <a:ext cx="6527189" cy="797628"/>
          </a:xfrm>
        </p:spPr>
        <p:txBody>
          <a:bodyPr/>
          <a:lstStyle/>
          <a:p>
            <a:r>
              <a:rPr lang="en-US" dirty="0" smtClean="0"/>
              <a:t/>
            </a:r>
            <a:br>
              <a:rPr lang="en-US" dirty="0" smtClean="0"/>
            </a:br>
            <a:r>
              <a:rPr lang="en-US" sz="2600" dirty="0" smtClean="0"/>
              <a:t>Office of Public Health Preparedness and Response</a:t>
            </a:r>
            <a:r>
              <a:rPr lang="en-US" sz="2800" dirty="0" smtClean="0"/>
              <a:t/>
            </a:r>
            <a:br>
              <a:rPr lang="en-US" sz="2800" dirty="0" smtClean="0"/>
            </a:br>
            <a:endParaRPr lang="en-US" sz="2800" dirty="0"/>
          </a:p>
        </p:txBody>
      </p:sp>
      <p:pic>
        <p:nvPicPr>
          <p:cNvPr id="14" name="Picture Placeholder 1" descr="CDC Logo"/>
          <p:cNvPicPr>
            <a:picLocks noGrp="1" noChangeAspect="1"/>
          </p:cNvPicPr>
          <p:nvPr>
            <p:ph type="pic" sz="quarter" idx="4294967295"/>
          </p:nvPr>
        </p:nvPicPr>
        <p:blipFill>
          <a:blip r:embed="rId3"/>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5" name="Picture 4" descr="Office of Publick Health Preparedness and Response"/>
          <p:cNvPicPr>
            <a:picLocks noChangeAspect="1"/>
          </p:cNvPicPr>
          <p:nvPr/>
        </p:nvPicPr>
        <p:blipFill>
          <a:blip r:embed="rId4"/>
          <a:stretch>
            <a:fillRect/>
          </a:stretch>
        </p:blipFill>
        <p:spPr>
          <a:xfrm>
            <a:off x="459891" y="1193469"/>
            <a:ext cx="8224217" cy="4852837"/>
          </a:xfrm>
          <a:prstGeom prst="rect">
            <a:avLst/>
          </a:prstGeom>
        </p:spPr>
      </p:pic>
    </p:spTree>
    <p:extLst>
      <p:ext uri="{BB962C8B-B14F-4D97-AF65-F5344CB8AC3E}">
        <p14:creationId xmlns:p14="http://schemas.microsoft.com/office/powerpoint/2010/main" val="3553989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630759" y="131762"/>
            <a:ext cx="6898199" cy="797628"/>
          </a:xfrm>
        </p:spPr>
        <p:txBody>
          <a:bodyPr/>
          <a:lstStyle/>
          <a:p>
            <a:pPr algn="ctr"/>
            <a:r>
              <a:rPr lang="en-US" sz="3000" b="1" dirty="0" smtClean="0"/>
              <a:t>Public Health Infrastructure</a:t>
            </a:r>
            <a:endParaRPr lang="en-US" sz="3000" b="1" dirty="0"/>
          </a:p>
        </p:txBody>
      </p:sp>
      <p:sp>
        <p:nvSpPr>
          <p:cNvPr id="5" name="Rectangle 4">
            <a:extLst>
              <a:ext uri="{FF2B5EF4-FFF2-40B4-BE49-F238E27FC236}">
                <a16:creationId xmlns:a16="http://schemas.microsoft.com/office/drawing/2014/main" id="{31A79984-C5C2-4CB3-8D49-5EE2DDBFF876}"/>
              </a:ext>
            </a:extLst>
          </p:cNvPr>
          <p:cNvSpPr/>
          <p:nvPr/>
        </p:nvSpPr>
        <p:spPr>
          <a:xfrm>
            <a:off x="176613" y="1328148"/>
            <a:ext cx="8414937" cy="3323987"/>
          </a:xfrm>
          <a:prstGeom prst="rect">
            <a:avLst/>
          </a:prstGeom>
        </p:spPr>
        <p:txBody>
          <a:bodyPr wrap="square">
            <a:spAutoFit/>
          </a:bodyPr>
          <a:lstStyle/>
          <a:p>
            <a:pPr marL="342900" marR="0" lvl="0" indent="-342900" algn="l" defTabSz="457200" rtl="0" eaLnBrk="1" fontAlgn="auto" latinLnBrk="0" hangingPunct="1">
              <a:lnSpc>
                <a:spcPct val="100000"/>
              </a:lnSpc>
              <a:spcBef>
                <a:spcPts val="24"/>
              </a:spcBef>
              <a:spcAft>
                <a:spcPts val="1800"/>
              </a:spcAft>
              <a:buClr>
                <a:srgbClr val="057C18"/>
              </a:buClr>
              <a:buSzPct val="15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Provides communities, states, and the Nation the capacity to prevent disease, promote health, and prepare for and respond to both acute threats and chronic challenges to health. </a:t>
            </a:r>
            <a:endParaRPr kumimoji="0" lang="en-US" sz="1800" b="0" i="0" u="none" strike="noStrike" kern="1200" cap="none" spc="0" normalizeH="0" baseline="0" noProof="0" dirty="0">
              <a:ln>
                <a:noFill/>
              </a:ln>
              <a:solidFill>
                <a:prstClr val="black"/>
              </a:solidFill>
              <a:effectLst/>
              <a:uLnTx/>
              <a:uFillTx/>
              <a:latin typeface="Verdana"/>
              <a:ea typeface="+mn-ea"/>
              <a:cs typeface="Verdana"/>
            </a:endParaRPr>
          </a:p>
          <a:p>
            <a:pPr marL="342900" marR="0" lvl="0" indent="-342900" algn="l" defTabSz="457200" rtl="0" eaLnBrk="1" fontAlgn="auto" latinLnBrk="0" hangingPunct="1">
              <a:lnSpc>
                <a:spcPct val="100000"/>
              </a:lnSpc>
              <a:spcBef>
                <a:spcPts val="24"/>
              </a:spcBef>
              <a:spcAft>
                <a:spcPts val="1800"/>
              </a:spcAft>
              <a:buClr>
                <a:srgbClr val="057C18"/>
              </a:buClr>
              <a:buSzPct val="15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Federal, State, Tribal, territorial, and local health agencies can  effectively provide essential public health services.</a:t>
            </a:r>
          </a:p>
          <a:p>
            <a:pPr marL="342900" marR="0" lvl="0" indent="-342900" algn="l" defTabSz="457200" rtl="0" eaLnBrk="1" fontAlgn="auto" latinLnBrk="0" hangingPunct="1">
              <a:lnSpc>
                <a:spcPct val="100000"/>
              </a:lnSpc>
              <a:spcBef>
                <a:spcPts val="0"/>
              </a:spcBef>
              <a:spcAft>
                <a:spcPts val="0"/>
              </a:spcAft>
              <a:buClr>
                <a:srgbClr val="057C18"/>
              </a:buClr>
              <a:buSzPct val="150000"/>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Key components: </a:t>
            </a:r>
          </a:p>
          <a:p>
            <a:pPr marL="800100" marR="0" lvl="1" indent="-342900" algn="l" defTabSz="457200" rtl="0" eaLnBrk="1" fontAlgn="auto" latinLnBrk="0" hangingPunct="1">
              <a:lnSpc>
                <a:spcPct val="100000"/>
              </a:lnSpc>
              <a:spcBef>
                <a:spcPts val="0"/>
              </a:spcBef>
              <a:spcAft>
                <a:spcPts val="0"/>
              </a:spcAft>
              <a:buClr>
                <a:srgbClr val="057C18"/>
              </a:buClr>
              <a:buSzPct val="100000"/>
              <a:buFont typeface="Courier New" panose="02070309020205020404" pitchFamily="49" charset="0"/>
              <a:buChar char="o"/>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Capable and qualified workforce</a:t>
            </a:r>
          </a:p>
          <a:p>
            <a:pPr marL="800100" marR="0" lvl="1" indent="-342900" algn="l" defTabSz="457200" rtl="0" eaLnBrk="1" fontAlgn="auto" latinLnBrk="0" hangingPunct="1">
              <a:lnSpc>
                <a:spcPct val="100000"/>
              </a:lnSpc>
              <a:spcBef>
                <a:spcPts val="0"/>
              </a:spcBef>
              <a:spcAft>
                <a:spcPts val="0"/>
              </a:spcAft>
              <a:buClr>
                <a:srgbClr val="057C18"/>
              </a:buClr>
              <a:buSzPct val="100000"/>
              <a:buFont typeface="Courier New" panose="02070309020205020404" pitchFamily="49" charset="0"/>
              <a:buChar char="o"/>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Up-to-date data and information system  </a:t>
            </a:r>
          </a:p>
          <a:p>
            <a:pPr marL="800100" marR="0" lvl="1" indent="-342900" algn="l" defTabSz="457200" rtl="0" eaLnBrk="1" fontAlgn="auto" latinLnBrk="0" hangingPunct="1">
              <a:lnSpc>
                <a:spcPct val="100000"/>
              </a:lnSpc>
              <a:spcBef>
                <a:spcPts val="0"/>
              </a:spcBef>
              <a:spcAft>
                <a:spcPts val="0"/>
              </a:spcAft>
              <a:buClr>
                <a:srgbClr val="057C18"/>
              </a:buClr>
              <a:buSzPct val="100000"/>
              <a:buFont typeface="Courier New" panose="02070309020205020404" pitchFamily="49" charset="0"/>
              <a:buChar char="o"/>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Agencies capable of assessing and responding to                                public health needs </a:t>
            </a:r>
            <a:endParaRPr kumimoji="0" lang="en-US" sz="18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Slide Number Placeholder 1"/>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a:ea typeface="+mn-ea"/>
                <a:cs typeface="Verdana"/>
              </a:rPr>
              <a:t>6</a:t>
            </a:r>
          </a:p>
        </p:txBody>
      </p:sp>
    </p:spTree>
    <p:extLst>
      <p:ext uri="{BB962C8B-B14F-4D97-AF65-F5344CB8AC3E}">
        <p14:creationId xmlns:p14="http://schemas.microsoft.com/office/powerpoint/2010/main" val="28616012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p:txBody>
          <a:bodyPr/>
          <a:lstStyle/>
          <a:p>
            <a:r>
              <a:rPr lang="en-US" sz="2600" dirty="0" smtClean="0"/>
              <a:t>Resilient Communities are Ready to Respond</a:t>
            </a:r>
            <a:endParaRPr lang="en-US" sz="2600" dirty="0"/>
          </a:p>
        </p:txBody>
      </p:sp>
      <p:sp>
        <p:nvSpPr>
          <p:cNvPr id="4" name="Text Placeholder 3"/>
          <p:cNvSpPr>
            <a:spLocks noGrp="1"/>
          </p:cNvSpPr>
          <p:nvPr>
            <p:ph type="body" sz="quarter" idx="20"/>
          </p:nvPr>
        </p:nvSpPr>
        <p:spPr/>
        <p:txBody>
          <a:bodyPr/>
          <a:lstStyle/>
          <a:p>
            <a:pPr marL="0" indent="0">
              <a:buNone/>
            </a:pPr>
            <a:r>
              <a:rPr lang="en-US" dirty="0" smtClean="0"/>
              <a:t>Six Public Health Preparedness Capability Domains</a:t>
            </a:r>
            <a:endParaRPr lang="en-US" dirty="0"/>
          </a:p>
        </p:txBody>
      </p:sp>
      <p:pic>
        <p:nvPicPr>
          <p:cNvPr id="6" name="Picture 5" descr="icons representing six domains of preparedness capabilities, community resilience, biosurveillance, incidnet management systems, information management, countermeasures and surge management." title="Six domains of public health preparedness">
            <a:extLst>
              <a:ext uri="{FF2B5EF4-FFF2-40B4-BE49-F238E27FC236}">
                <a16:creationId xmlns:a16="http://schemas.microsoft.com/office/drawing/2014/main" id="{58A77D66-0188-4834-A025-0D9AF0CE7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97" y="2048507"/>
            <a:ext cx="7932229" cy="3632628"/>
          </a:xfrm>
          <a:prstGeom prst="rect">
            <a:avLst/>
          </a:prstGeom>
        </p:spPr>
      </p:pic>
      <p:pic>
        <p:nvPicPr>
          <p:cNvPr id="7" name="Picture Placeholder 1" descr="CDC Logo"/>
          <p:cNvPicPr>
            <a:picLocks noGrp="1" noChangeAspect="1"/>
          </p:cNvPicPr>
          <p:nvPr>
            <p:ph type="pic" sz="quarter" idx="4294967295"/>
          </p:nvPr>
        </p:nvPicPr>
        <p:blipFill>
          <a:blip r:embed="rId4"/>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42567968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09" y="131762"/>
            <a:ext cx="6365665" cy="797628"/>
          </a:xfrm>
        </p:spPr>
        <p:txBody>
          <a:bodyPr/>
          <a:lstStyle/>
          <a:p>
            <a:r>
              <a:rPr lang="en-US" sz="2600" dirty="0" smtClean="0"/>
              <a:t>Building Public Health Preparedness</a:t>
            </a:r>
            <a:endParaRPr lang="en-US" sz="2600" dirty="0"/>
          </a:p>
        </p:txBody>
      </p:sp>
      <p:pic>
        <p:nvPicPr>
          <p:cNvPr id="9" name="Picture Placeholder 1" descr="CDC Logo"/>
          <p:cNvPicPr>
            <a:picLocks noGrp="1" noChangeAspect="1"/>
          </p:cNvPicPr>
          <p:nvPr>
            <p:ph type="pic" sz="quarter" idx="4294967295"/>
          </p:nvPr>
        </p:nvPicPr>
        <p:blipFill>
          <a:blip r:embed="rId3"/>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10" name="Picture 9" descr="Building Public Health Preparedness" title="cover of journal"/>
          <p:cNvPicPr>
            <a:picLocks noChangeAspect="1"/>
          </p:cNvPicPr>
          <p:nvPr/>
        </p:nvPicPr>
        <p:blipFill>
          <a:blip r:embed="rId4"/>
          <a:stretch>
            <a:fillRect/>
          </a:stretch>
        </p:blipFill>
        <p:spPr>
          <a:xfrm>
            <a:off x="630446" y="1212784"/>
            <a:ext cx="3767328" cy="4562374"/>
          </a:xfrm>
          <a:prstGeom prst="rect">
            <a:avLst/>
          </a:prstGeom>
        </p:spPr>
      </p:pic>
      <p:sp>
        <p:nvSpPr>
          <p:cNvPr id="11" name="Rectangle 10" descr="Building Public Health Preparedness" title="hyperlink"/>
          <p:cNvSpPr/>
          <p:nvPr/>
        </p:nvSpPr>
        <p:spPr>
          <a:xfrm>
            <a:off x="477591" y="5775158"/>
            <a:ext cx="4073039" cy="3368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hlinkClick r:id="rId5"/>
              </a:rPr>
              <a:t>http://</a:t>
            </a:r>
            <a:r>
              <a:rPr kumimoji="0" lang="en-US" sz="1200" b="0" i="0" u="none" strike="noStrike" kern="1200" cap="none" spc="0" normalizeH="0" baseline="0" noProof="0" dirty="0" smtClean="0">
                <a:ln>
                  <a:noFill/>
                </a:ln>
                <a:solidFill>
                  <a:prstClr val="white"/>
                </a:solidFill>
                <a:effectLst/>
                <a:uLnTx/>
                <a:uFillTx/>
                <a:latin typeface="Calibri"/>
                <a:ea typeface="+mn-ea"/>
                <a:cs typeface="+mn-cs"/>
                <a:hlinkClick r:id="rId5"/>
              </a:rPr>
              <a:t>ajph.aphapublications.org/toc/ajph/107/S2</a:t>
            </a:r>
            <a:endParaRPr kumimoji="0" lang="en-US" sz="12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Building Public Health Preparedness" title="Anthrax to Zika article title"/>
          <p:cNvPicPr>
            <a:picLocks noChangeAspect="1"/>
          </p:cNvPicPr>
          <p:nvPr/>
        </p:nvPicPr>
        <p:blipFill>
          <a:blip r:embed="rId6"/>
          <a:stretch>
            <a:fillRect/>
          </a:stretch>
        </p:blipFill>
        <p:spPr>
          <a:xfrm>
            <a:off x="4488303" y="1611153"/>
            <a:ext cx="4233739" cy="1182847"/>
          </a:xfrm>
          <a:prstGeom prst="rect">
            <a:avLst/>
          </a:prstGeom>
        </p:spPr>
      </p:pic>
      <p:pic>
        <p:nvPicPr>
          <p:cNvPr id="13" name="Picture 12" descr="Building Public Health Preparedness" title="article title"/>
          <p:cNvPicPr>
            <a:picLocks noChangeAspect="1"/>
          </p:cNvPicPr>
          <p:nvPr/>
        </p:nvPicPr>
        <p:blipFill>
          <a:blip r:embed="rId7"/>
          <a:stretch>
            <a:fillRect/>
          </a:stretch>
        </p:blipFill>
        <p:spPr>
          <a:xfrm>
            <a:off x="4588489" y="2990149"/>
            <a:ext cx="4133553" cy="1310918"/>
          </a:xfrm>
          <a:prstGeom prst="rect">
            <a:avLst/>
          </a:prstGeom>
        </p:spPr>
      </p:pic>
    </p:spTree>
    <p:extLst>
      <p:ext uri="{BB962C8B-B14F-4D97-AF65-F5344CB8AC3E}">
        <p14:creationId xmlns:p14="http://schemas.microsoft.com/office/powerpoint/2010/main" val="28718312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Children and Preparedness Actions</a:t>
            </a:r>
            <a:endParaRPr lang="en-US" sz="2800" dirty="0"/>
          </a:p>
        </p:txBody>
      </p:sp>
      <p:sp>
        <p:nvSpPr>
          <p:cNvPr id="5" name="Text Placeholder 4"/>
          <p:cNvSpPr>
            <a:spLocks noGrp="1"/>
          </p:cNvSpPr>
          <p:nvPr>
            <p:ph type="body" sz="quarter" idx="20"/>
          </p:nvPr>
        </p:nvSpPr>
        <p:spPr>
          <a:xfrm>
            <a:off x="371268" y="1572767"/>
            <a:ext cx="3516887" cy="2265807"/>
          </a:xfrm>
        </p:spPr>
        <p:txBody>
          <a:bodyPr>
            <a:normAutofit/>
          </a:bodyPr>
          <a:lstStyle/>
          <a:p>
            <a:pPr marL="0" indent="0">
              <a:buNone/>
            </a:pPr>
            <a:r>
              <a:rPr lang="en-US" sz="1800" dirty="0" smtClean="0"/>
              <a:t>Following Hurricane Katrina,</a:t>
            </a:r>
          </a:p>
          <a:p>
            <a:pPr marL="0" indent="0">
              <a:buNone/>
            </a:pPr>
            <a:r>
              <a:rPr lang="en-US" sz="1800" dirty="0" smtClean="0"/>
              <a:t>President George W. Bush </a:t>
            </a:r>
            <a:r>
              <a:rPr lang="en-US" sz="1800" dirty="0"/>
              <a:t>and Congress created the National Commission on Children and </a:t>
            </a:r>
            <a:r>
              <a:rPr lang="en-US" sz="1800" dirty="0" smtClean="0"/>
              <a:t>Disasters</a:t>
            </a:r>
            <a:endParaRPr lang="en-US" sz="1800" dirty="0"/>
          </a:p>
        </p:txBody>
      </p:sp>
      <p:pic>
        <p:nvPicPr>
          <p:cNvPr id="10" name="Picture 9" descr="photo of the National Commission on Children and Disasters report." title="photo of national report"/>
          <p:cNvPicPr>
            <a:picLocks noChangeAspect="1"/>
          </p:cNvPicPr>
          <p:nvPr/>
        </p:nvPicPr>
        <p:blipFill>
          <a:blip r:embed="rId3"/>
          <a:stretch>
            <a:fillRect/>
          </a:stretch>
        </p:blipFill>
        <p:spPr>
          <a:xfrm>
            <a:off x="3888155" y="1314451"/>
            <a:ext cx="3669933" cy="4486274"/>
          </a:xfrm>
          <a:prstGeom prst="rect">
            <a:avLst/>
          </a:prstGeom>
        </p:spPr>
      </p:pic>
      <p:sp>
        <p:nvSpPr>
          <p:cNvPr id="7" name="Rectangle 6" descr="hyperlink to the National Commission on Children and Disaster report." title="hyperlink"/>
          <p:cNvSpPr/>
          <p:nvPr/>
        </p:nvSpPr>
        <p:spPr>
          <a:xfrm>
            <a:off x="4393047" y="5788185"/>
            <a:ext cx="284776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https://archive.ahrq.gov/prep/nccdreport</a:t>
            </a:r>
            <a:r>
              <a:rPr kumimoji="0" lang="en-US" sz="1200" b="0" i="0" u="none" strike="noStrike" kern="1200" cap="none" spc="0" normalizeH="0" baseline="0" noProof="0" dirty="0" smtClean="0">
                <a:ln>
                  <a:noFill/>
                </a:ln>
                <a:solidFill>
                  <a:prstClr val="black"/>
                </a:solidFill>
                <a:effectLst/>
                <a:uLnTx/>
                <a:uFillTx/>
                <a:latin typeface="Calibri"/>
                <a:ea typeface="+mn-ea"/>
                <a:cs typeface="+mn-cs"/>
                <a:hlinkClick r:id="rId4"/>
              </a:rPr>
              <a:t>/</a:t>
            </a:r>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Placeholder 1" descr="CDC Logo"/>
          <p:cNvPicPr>
            <a:picLocks noGrp="1" noChangeAspect="1"/>
          </p:cNvPicPr>
          <p:nvPr>
            <p:ph type="pic" sz="quarter" idx="4294967295"/>
          </p:nvPr>
        </p:nvPicPr>
        <p:blipFill>
          <a:blip r:embed="rId5"/>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434631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10" y="131762"/>
            <a:ext cx="6279940" cy="797628"/>
          </a:xfrm>
        </p:spPr>
        <p:txBody>
          <a:bodyPr/>
          <a:lstStyle/>
          <a:p>
            <a:r>
              <a:rPr lang="en-US" sz="2800" dirty="0" smtClean="0"/>
              <a:t>Promoting Action for School Preparedness Planning</a:t>
            </a:r>
            <a:endParaRPr lang="en-US" sz="2800" dirty="0"/>
          </a:p>
        </p:txBody>
      </p:sp>
      <p:pic>
        <p:nvPicPr>
          <p:cNvPr id="6" name="Picture 5" descr="screenshot of article published in the CDC MMWR on school district crisis prearedness response and recovery plan." title="screenshot of MMWR article"/>
          <p:cNvPicPr>
            <a:picLocks noChangeAspect="1"/>
          </p:cNvPicPr>
          <p:nvPr/>
        </p:nvPicPr>
        <p:blipFill>
          <a:blip r:embed="rId3"/>
          <a:stretch>
            <a:fillRect/>
          </a:stretch>
        </p:blipFill>
        <p:spPr>
          <a:xfrm>
            <a:off x="398967" y="1785937"/>
            <a:ext cx="4547099" cy="3823205"/>
          </a:xfrm>
          <a:prstGeom prst="rect">
            <a:avLst/>
          </a:prstGeom>
          <a:ln>
            <a:solidFill>
              <a:schemeClr val="tx1"/>
            </a:solidFill>
          </a:ln>
        </p:spPr>
      </p:pic>
      <p:pic>
        <p:nvPicPr>
          <p:cNvPr id="4" name="Picture 3" descr="Silverman B, Chen B, Brener N, et al. School District Crisis Preparedness, Response, and Recovery Plans - United States, 2012. MMWR Morb Mortal Wkly Rep 2016;65:949-953. DOI http://dx.doi.org/10.15585/mmwr.mm6536a2"/>
          <p:cNvPicPr>
            <a:picLocks noChangeAspect="1"/>
          </p:cNvPicPr>
          <p:nvPr/>
        </p:nvPicPr>
        <p:blipFill>
          <a:blip r:embed="rId4"/>
          <a:stretch>
            <a:fillRect/>
          </a:stretch>
        </p:blipFill>
        <p:spPr>
          <a:xfrm>
            <a:off x="573141" y="5695050"/>
            <a:ext cx="7876715" cy="548688"/>
          </a:xfrm>
          <a:prstGeom prst="rect">
            <a:avLst/>
          </a:prstGeom>
        </p:spPr>
      </p:pic>
      <p:sp>
        <p:nvSpPr>
          <p:cNvPr id="8" name="Rectangle 7"/>
          <p:cNvSpPr/>
          <p:nvPr/>
        </p:nvSpPr>
        <p:spPr>
          <a:xfrm>
            <a:off x="5228823" y="1691479"/>
            <a:ext cx="3564486" cy="2031325"/>
          </a:xfrm>
          <a:prstGeom prst="rect">
            <a:avLst/>
          </a:prstGeom>
        </p:spPr>
        <p:txBody>
          <a:bodyPr wrap="square">
            <a:spAutoFit/>
          </a:bodyPr>
          <a:lstStyle/>
          <a:p>
            <a:pPr marL="0" marR="0" lvl="0" indent="0" algn="l" defTabSz="457200" rtl="0" eaLnBrk="1" fontAlgn="auto" latinLnBrk="0" hangingPunct="1">
              <a:lnSpc>
                <a:spcPct val="100000"/>
              </a:lnSpc>
              <a:spcBef>
                <a:spcPts val="24"/>
              </a:spcBef>
              <a:spcAft>
                <a:spcPts val="0"/>
              </a:spcAft>
              <a:buClr>
                <a:srgbClr val="057C18"/>
              </a:buClr>
              <a:buSzTx/>
              <a:buFontTx/>
              <a:buNone/>
              <a:tabLst/>
              <a:defRPr/>
            </a:pPr>
            <a:r>
              <a:rPr kumimoji="0" lang="en-US" sz="1800" b="0" i="0" u="none" strike="noStrike" kern="1200" cap="none" spc="0" normalizeH="0" baseline="0" noProof="0" dirty="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PREP- 5: Increase the percentage of school districts that require schools to include specific topics in their crisis preparedness, response, and recovery plans.</a:t>
            </a:r>
          </a:p>
        </p:txBody>
      </p:sp>
      <p:sp>
        <p:nvSpPr>
          <p:cNvPr id="11" name="Rectangle 10" descr="objective 5 supports other Healthy People objectives." title="text box"/>
          <p:cNvSpPr/>
          <p:nvPr/>
        </p:nvSpPr>
        <p:spPr>
          <a:xfrm>
            <a:off x="6122791" y="5307564"/>
            <a:ext cx="1985407" cy="34453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PREP-5, 5.1, 5.2, 5.3, 5.4</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Placeholder 1" descr="CDC Logo"/>
          <p:cNvPicPr>
            <a:picLocks noGrp="1" noChangeAspect="1"/>
          </p:cNvPicPr>
          <p:nvPr>
            <p:ph type="pic" sz="quarter" idx="4294967295"/>
          </p:nvPr>
        </p:nvPicPr>
        <p:blipFill>
          <a:blip r:embed="rId5"/>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939234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600" dirty="0" smtClean="0"/>
              <a:t>Be Informed About What to Do</a:t>
            </a:r>
            <a:endParaRPr lang="en-US" sz="2600" dirty="0"/>
          </a:p>
        </p:txBody>
      </p:sp>
      <p:sp>
        <p:nvSpPr>
          <p:cNvPr id="5" name="Text Placeholder 4"/>
          <p:cNvSpPr>
            <a:spLocks noGrp="1"/>
          </p:cNvSpPr>
          <p:nvPr>
            <p:ph type="body" sz="quarter" idx="20"/>
          </p:nvPr>
        </p:nvSpPr>
        <p:spPr>
          <a:xfrm>
            <a:off x="371268" y="1572768"/>
            <a:ext cx="3849040" cy="3625533"/>
          </a:xfrm>
        </p:spPr>
        <p:txBody>
          <a:bodyPr>
            <a:no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Ready Wrigley, </a:t>
            </a:r>
            <a:r>
              <a:rPr lang="en-US" sz="1800" dirty="0" smtClean="0">
                <a:latin typeface="Verdana" panose="020B0604030504040204" pitchFamily="34" charset="0"/>
                <a:ea typeface="Verdana" panose="020B0604030504040204" pitchFamily="34" charset="0"/>
                <a:cs typeface="Verdana" panose="020B0604030504040204" pitchFamily="34" charset="0"/>
              </a:rPr>
              <a:t>preparedness </a:t>
            </a:r>
            <a:r>
              <a:rPr lang="en-US" sz="1800" dirty="0" err="1">
                <a:latin typeface="Verdana" panose="020B0604030504040204" pitchFamily="34" charset="0"/>
                <a:ea typeface="Verdana" panose="020B0604030504040204" pitchFamily="34" charset="0"/>
                <a:cs typeface="Verdana" panose="020B0604030504040204" pitchFamily="34" charset="0"/>
              </a:rPr>
              <a:t>superdog</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helps </a:t>
            </a:r>
            <a:r>
              <a:rPr lang="en-US" sz="1800" dirty="0">
                <a:latin typeface="Verdana" panose="020B0604030504040204" pitchFamily="34" charset="0"/>
                <a:ea typeface="Verdana" panose="020B0604030504040204" pitchFamily="34" charset="0"/>
                <a:cs typeface="Verdana" panose="020B0604030504040204" pitchFamily="34" charset="0"/>
              </a:rPr>
              <a:t>young kids and families plan for </a:t>
            </a:r>
            <a:r>
              <a:rPr lang="en-US" sz="1800" dirty="0" smtClean="0">
                <a:latin typeface="Verdana" panose="020B0604030504040204" pitchFamily="34" charset="0"/>
                <a:ea typeface="Verdana" panose="020B0604030504040204" pitchFamily="34" charset="0"/>
                <a:cs typeface="Verdana" panose="020B0604030504040204" pitchFamily="34" charset="0"/>
              </a:rPr>
              <a:t>disasters </a:t>
            </a:r>
          </a:p>
          <a:p>
            <a:pPr marL="0"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1800" dirty="0" smtClean="0">
                <a:latin typeface="Verdana" panose="020B0604030504040204" pitchFamily="34" charset="0"/>
                <a:ea typeface="Verdana" panose="020B0604030504040204" pitchFamily="34" charset="0"/>
                <a:cs typeface="Verdana" panose="020B0604030504040204" pitchFamily="34" charset="0"/>
              </a:rPr>
              <a:t>Prepare ahead of an emergency</a:t>
            </a:r>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1800" dirty="0" smtClean="0">
                <a:latin typeface="Verdana" panose="020B0604030504040204" pitchFamily="34" charset="0"/>
                <a:ea typeface="Verdana" panose="020B0604030504040204" pitchFamily="34" charset="0"/>
                <a:cs typeface="Verdana" panose="020B0604030504040204" pitchFamily="34" charset="0"/>
              </a:rPr>
              <a:t>Inform children to know what to do in an emergency</a:t>
            </a:r>
          </a:p>
          <a:p>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Placeholder 6" descr="photo of children's workbook on how to stay safe in hurricanes." title="Ready Wrigley publication"/>
          <p:cNvPicPr>
            <a:picLocks noGrp="1" noChangeAspect="1"/>
          </p:cNvPicPr>
          <p:nvPr>
            <p:ph type="pic" sz="quarter" idx="14"/>
          </p:nvPr>
        </p:nvPicPr>
        <p:blipFill>
          <a:blip r:embed="rId3"/>
          <a:srcRect t="295" b="295"/>
          <a:stretch>
            <a:fillRect/>
          </a:stretch>
        </p:blipFill>
        <p:spPr>
          <a:xfrm>
            <a:off x="4431323" y="1424538"/>
            <a:ext cx="4361986" cy="4119011"/>
          </a:xfrm>
          <a:prstGeom prst="rect">
            <a:avLst/>
          </a:prstGeom>
          <a:ln>
            <a:solidFill>
              <a:schemeClr val="tx1"/>
            </a:solidFill>
          </a:ln>
        </p:spPr>
      </p:pic>
      <p:sp>
        <p:nvSpPr>
          <p:cNvPr id="3" name="Rectangle 2" descr="the children's activity book supports Healthy People preparedness objective 13." title="text box"/>
          <p:cNvSpPr/>
          <p:nvPr/>
        </p:nvSpPr>
        <p:spPr>
          <a:xfrm>
            <a:off x="1071154" y="5630091"/>
            <a:ext cx="1776549" cy="34453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PREP-13</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Placeholder 1" descr="CDC logo" title="CDC logo"/>
          <p:cNvPicPr>
            <a:picLocks noGrp="1" noChangeAspect="1"/>
          </p:cNvPicPr>
          <p:nvPr>
            <p:ph type="pic" sz="quarter" idx="4294967295"/>
          </p:nvPr>
        </p:nvPicPr>
        <p:blipFill>
          <a:blip r:embed="rId4"/>
          <a:srcRect t="11259" b="11259"/>
          <a:stretch>
            <a:fillRect/>
          </a:stretch>
        </p:blipFill>
        <p:spPr>
          <a:xfrm>
            <a:off x="4572000" y="6310385"/>
            <a:ext cx="776030" cy="29772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7966770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descr="hyperlink to OPHPR publications and resources webite.&#10;hyperlink to the school health policies and practices study.&#10;hyperlink to State and Local Readiness Planning resources&#10;hyperlink to further contact." title="hyperlink"/>
          <p:cNvSpPr>
            <a:spLocks noGrp="1"/>
          </p:cNvSpPr>
          <p:nvPr>
            <p:ph type="body" sz="quarter" idx="20"/>
          </p:nvPr>
        </p:nvSpPr>
        <p:spPr>
          <a:xfrm>
            <a:off x="371268" y="1299411"/>
            <a:ext cx="8401464" cy="4552749"/>
          </a:xfrm>
        </p:spPr>
        <p:txBody>
          <a:bodyPr>
            <a:normAutofit/>
          </a:bodyPr>
          <a:lstStyle/>
          <a:p>
            <a:pPr marL="0" indent="0">
              <a:buNone/>
            </a:pPr>
            <a:r>
              <a:rPr lang="en-US" sz="1200" dirty="0" smtClean="0"/>
              <a:t>Thank you for joining this presentation. For more information on the preparedness program please visit these CDC Resources:</a:t>
            </a:r>
            <a:endParaRPr lang="en-US" sz="1200" dirty="0"/>
          </a:p>
          <a:p>
            <a:endParaRPr lang="en-US" sz="1200" dirty="0" smtClean="0"/>
          </a:p>
          <a:p>
            <a:r>
              <a:rPr lang="en-US" sz="1200" dirty="0"/>
              <a:t>OPHPR </a:t>
            </a:r>
            <a:r>
              <a:rPr lang="en-US" sz="1200" dirty="0" smtClean="0"/>
              <a:t>Publications and Resources Website </a:t>
            </a:r>
            <a:r>
              <a:rPr lang="en-US" sz="1200" dirty="0">
                <a:hlinkClick r:id="rId3"/>
              </a:rPr>
              <a:t>https://</a:t>
            </a:r>
            <a:r>
              <a:rPr lang="en-US" sz="1200" dirty="0" smtClean="0">
                <a:hlinkClick r:id="rId3"/>
              </a:rPr>
              <a:t>www.cdc.gov/phpr/reportingonreadiness.htm</a:t>
            </a:r>
            <a:endParaRPr lang="en-US" sz="1200" dirty="0" smtClean="0"/>
          </a:p>
          <a:p>
            <a:endParaRPr lang="en-US" sz="1200" dirty="0"/>
          </a:p>
          <a:p>
            <a:r>
              <a:rPr lang="en-US" sz="1200" dirty="0" smtClean="0"/>
              <a:t>Public Health Emergency Preparedness Program: Every Response is Local </a:t>
            </a:r>
            <a:r>
              <a:rPr lang="en-US" sz="1200" dirty="0">
                <a:hlinkClick r:id="rId4"/>
              </a:rPr>
              <a:t>https://</a:t>
            </a:r>
            <a:r>
              <a:rPr lang="en-US" sz="1200" dirty="0" smtClean="0">
                <a:hlinkClick r:id="rId4"/>
              </a:rPr>
              <a:t>www.cdc.gov/phpr/whatwedo/phep.htm</a:t>
            </a:r>
            <a:endParaRPr lang="en-US" sz="1200" dirty="0" smtClean="0"/>
          </a:p>
          <a:p>
            <a:endParaRPr lang="en-US" sz="900" dirty="0">
              <a:solidFill>
                <a:srgbClr val="002060"/>
              </a:solidFill>
              <a:latin typeface="Myriad Web Pro"/>
              <a:cs typeface="+mn-cs"/>
            </a:endParaRPr>
          </a:p>
          <a:p>
            <a:r>
              <a:rPr lang="en-US" sz="1200" dirty="0" smtClean="0"/>
              <a:t>School Health Policies and Practices Study (SHPPS) Results and Fact Sheets </a:t>
            </a:r>
            <a:r>
              <a:rPr lang="en-US" sz="1200" dirty="0">
                <a:hlinkClick r:id="rId5"/>
              </a:rPr>
              <a:t>https://</a:t>
            </a:r>
            <a:r>
              <a:rPr lang="en-US" sz="1200" dirty="0" smtClean="0">
                <a:hlinkClick r:id="rId5"/>
              </a:rPr>
              <a:t>www.cdc.gov/healthyyouth/data/shpps/results.htm</a:t>
            </a:r>
            <a:endParaRPr lang="en-US" sz="1200" dirty="0" smtClean="0"/>
          </a:p>
          <a:p>
            <a:endParaRPr lang="en-US" sz="1200" dirty="0" smtClean="0"/>
          </a:p>
          <a:p>
            <a:r>
              <a:rPr lang="en-US" sz="1200" dirty="0" smtClean="0"/>
              <a:t>State and Local Readiness </a:t>
            </a:r>
            <a:r>
              <a:rPr lang="en-US" sz="1200" dirty="0"/>
              <a:t>Planning </a:t>
            </a:r>
            <a:r>
              <a:rPr lang="en-US" sz="1200" dirty="0" smtClean="0"/>
              <a:t>Resources </a:t>
            </a:r>
            <a:r>
              <a:rPr lang="en-US" sz="1200" dirty="0">
                <a:hlinkClick r:id="rId6"/>
              </a:rPr>
              <a:t>https://</a:t>
            </a:r>
            <a:r>
              <a:rPr lang="en-US" sz="1200" dirty="0" smtClean="0">
                <a:hlinkClick r:id="rId6"/>
              </a:rPr>
              <a:t>www.cdc.gov/phpr/readiness/healthcare/responders.htm</a:t>
            </a:r>
            <a:endParaRPr lang="en-US" sz="1200" dirty="0" smtClean="0"/>
          </a:p>
          <a:p>
            <a:endParaRPr lang="en-US" sz="1200" dirty="0"/>
          </a:p>
          <a:p>
            <a:endParaRPr lang="en-US" sz="1200" dirty="0"/>
          </a:p>
          <a:p>
            <a:pPr marL="0" indent="0">
              <a:buNone/>
            </a:pPr>
            <a:r>
              <a:rPr lang="en-US" sz="1200" dirty="0" smtClean="0"/>
              <a:t>For more information on this presentation</a:t>
            </a:r>
            <a:r>
              <a:rPr lang="en-US" sz="1200" dirty="0"/>
              <a:t> </a:t>
            </a:r>
            <a:r>
              <a:rPr lang="en-US" sz="1200" dirty="0" smtClean="0"/>
              <a:t>please contact:</a:t>
            </a:r>
          </a:p>
          <a:p>
            <a:pPr marL="0" indent="0">
              <a:buNone/>
            </a:pPr>
            <a:endParaRPr lang="en-US" sz="1200" dirty="0" smtClean="0"/>
          </a:p>
          <a:p>
            <a:pPr marL="0" indent="0">
              <a:buNone/>
            </a:pPr>
            <a:r>
              <a:rPr lang="en-US" sz="1200" dirty="0" smtClean="0"/>
              <a:t>Brenda Silverman, Ph.D.</a:t>
            </a:r>
          </a:p>
          <a:p>
            <a:pPr marL="0" indent="0">
              <a:buNone/>
            </a:pPr>
            <a:r>
              <a:rPr lang="en-US" sz="1200" dirty="0" smtClean="0"/>
              <a:t>Preparedness topic co-lead</a:t>
            </a:r>
          </a:p>
          <a:p>
            <a:pPr marL="0" indent="0">
              <a:buNone/>
            </a:pPr>
            <a:r>
              <a:rPr lang="en-US" sz="1200" dirty="0" smtClean="0"/>
              <a:t>Applied Science and Evaluation Branch</a:t>
            </a:r>
          </a:p>
          <a:p>
            <a:pPr marL="0" indent="0">
              <a:buNone/>
            </a:pPr>
            <a:r>
              <a:rPr lang="en-US" sz="1200" dirty="0" smtClean="0"/>
              <a:t>Office of Public Health Preparedness and Response</a:t>
            </a:r>
          </a:p>
          <a:p>
            <a:pPr marL="0" indent="0">
              <a:buNone/>
            </a:pPr>
            <a:r>
              <a:rPr lang="en-US" sz="1200" dirty="0" smtClean="0">
                <a:hlinkClick r:id="rId7"/>
              </a:rPr>
              <a:t>bsilverman@cdc.gov</a:t>
            </a:r>
            <a:endParaRPr lang="en-US" sz="1200" dirty="0" smtClean="0"/>
          </a:p>
          <a:p>
            <a:pPr marL="0" indent="0">
              <a:buNone/>
            </a:pPr>
            <a:endParaRPr lang="en-US" sz="1200" dirty="0" smtClean="0"/>
          </a:p>
          <a:p>
            <a:endParaRPr lang="en-US" sz="1200" dirty="0" smtClean="0"/>
          </a:p>
          <a:p>
            <a:endParaRPr lang="en-US" sz="1200" dirty="0" smtClean="0"/>
          </a:p>
          <a:p>
            <a:pPr marL="0" indent="0">
              <a:buNone/>
            </a:pPr>
            <a:endParaRPr lang="en-US" sz="1200" dirty="0"/>
          </a:p>
        </p:txBody>
      </p:sp>
      <p:sp>
        <p:nvSpPr>
          <p:cNvPr id="5" name="Title 4"/>
          <p:cNvSpPr>
            <a:spLocks noGrp="1"/>
          </p:cNvSpPr>
          <p:nvPr>
            <p:ph type="title"/>
          </p:nvPr>
        </p:nvSpPr>
        <p:spPr/>
        <p:txBody>
          <a:bodyPr/>
          <a:lstStyle/>
          <a:p>
            <a:r>
              <a:rPr lang="en-US" sz="2800" dirty="0" smtClean="0"/>
              <a:t>Thank you</a:t>
            </a:r>
            <a:endParaRPr lang="en-US" sz="2800" dirty="0"/>
          </a:p>
        </p:txBody>
      </p:sp>
      <p:pic>
        <p:nvPicPr>
          <p:cNvPr id="7" name="Picture Placeholder 1" descr="CDC logo" title="CDC logo"/>
          <p:cNvPicPr>
            <a:picLocks noGrp="1" noChangeAspect="1"/>
          </p:cNvPicPr>
          <p:nvPr>
            <p:ph type="pic" sz="quarter" idx="4294967295"/>
          </p:nvPr>
        </p:nvPicPr>
        <p:blipFill>
          <a:blip r:embed="rId8"/>
          <a:srcRect t="11259" b="11259"/>
          <a:stretch>
            <a:fillRect/>
          </a:stretch>
        </p:blipFill>
        <p:spPr>
          <a:xfrm>
            <a:off x="4572000" y="6310385"/>
            <a:ext cx="776030" cy="297722"/>
          </a:xfrm>
          <a:prstGeom prst="rect">
            <a:avLst/>
          </a:prstGeom>
        </p:spPr>
      </p:pic>
    </p:spTree>
    <p:extLst>
      <p:ext uri="{BB962C8B-B14F-4D97-AF65-F5344CB8AC3E}">
        <p14:creationId xmlns:p14="http://schemas.microsoft.com/office/powerpoint/2010/main" val="9546839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descr="ASPR Logo" title="ASPR Logo"/>
          <p:cNvPicPr>
            <a:picLocks noChangeAspect="1"/>
          </p:cNvPicPr>
          <p:nvPr/>
        </p:nvPicPr>
        <p:blipFill rotWithShape="1">
          <a:blip r:embed="rId3">
            <a:extLst>
              <a:ext uri="{28A0092B-C50C-407E-A947-70E740481C1C}">
                <a14:useLocalDpi xmlns:a14="http://schemas.microsoft.com/office/drawing/2010/main" val="0"/>
              </a:ext>
            </a:extLst>
          </a:blip>
          <a:srcRect l="-8842" r="-8842"/>
          <a:stretch/>
        </p:blipFill>
        <p:spPr>
          <a:xfrm>
            <a:off x="4154960" y="6180132"/>
            <a:ext cx="1636152" cy="617908"/>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7" name="Picture 6" descr="Logo for the Department of Health and Human Servic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9" name="Picture 8" descr="Logo for Healthy People 20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6" name="Text Placeholder 5"/>
          <p:cNvSpPr>
            <a:spLocks noGrp="1"/>
          </p:cNvSpPr>
          <p:nvPr>
            <p:ph type="body" sz="quarter" idx="14"/>
          </p:nvPr>
        </p:nvSpPr>
        <p:spPr>
          <a:xfrm>
            <a:off x="1227138" y="3228097"/>
            <a:ext cx="6689725" cy="707254"/>
          </a:xfrm>
        </p:spPr>
        <p:txBody>
          <a:bodyPr>
            <a:normAutofit fontScale="55000" lnSpcReduction="20000"/>
          </a:bodyPr>
          <a:lstStyle/>
          <a:p>
            <a:r>
              <a:rPr lang="en-US" b="1" dirty="0"/>
              <a:t>Daniel Dodgen, Ph.D</a:t>
            </a:r>
            <a:r>
              <a:rPr lang="en-US" b="1" dirty="0" smtClean="0"/>
              <a:t>.</a:t>
            </a:r>
          </a:p>
          <a:p>
            <a:r>
              <a:rPr lang="en-US" dirty="0"/>
              <a:t>Director, </a:t>
            </a:r>
            <a:r>
              <a:rPr lang="en-US" dirty="0" smtClean="0"/>
              <a:t>Division of Operational </a:t>
            </a:r>
            <a:r>
              <a:rPr lang="en-US" dirty="0"/>
              <a:t>Policy and Strategic </a:t>
            </a:r>
            <a:r>
              <a:rPr lang="en-US" dirty="0" smtClean="0"/>
              <a:t>Planning</a:t>
            </a:r>
          </a:p>
          <a:p>
            <a:r>
              <a:rPr lang="en-US" dirty="0" smtClean="0"/>
              <a:t>Office of Policy and Planning </a:t>
            </a:r>
            <a:endParaRPr lang="en-US" dirty="0"/>
          </a:p>
          <a:p>
            <a:endParaRPr lang="en-US" dirty="0"/>
          </a:p>
        </p:txBody>
      </p:sp>
      <p:sp>
        <p:nvSpPr>
          <p:cNvPr id="5" name="Title 4"/>
          <p:cNvSpPr>
            <a:spLocks noGrp="1"/>
          </p:cNvSpPr>
          <p:nvPr>
            <p:ph type="title"/>
          </p:nvPr>
        </p:nvSpPr>
        <p:spPr>
          <a:xfrm>
            <a:off x="267972" y="1380034"/>
            <a:ext cx="8694866" cy="1195977"/>
          </a:xfrm>
        </p:spPr>
        <p:txBody>
          <a:bodyPr/>
          <a:lstStyle/>
          <a:p>
            <a:r>
              <a:rPr lang="en-US" sz="2800" dirty="0" smtClean="0"/>
              <a:t>Office of the Assistant Secretary for Preparedness and Response (ASPR)</a:t>
            </a:r>
            <a:br>
              <a:rPr lang="en-US" sz="2800" dirty="0" smtClean="0"/>
            </a:br>
            <a:r>
              <a:rPr lang="en-US" sz="2800" dirty="0" smtClean="0"/>
              <a:t/>
            </a:r>
            <a:br>
              <a:rPr lang="en-US" sz="2800" dirty="0" smtClean="0"/>
            </a:br>
            <a:r>
              <a:rPr lang="en-US" sz="2800" dirty="0" smtClean="0"/>
              <a:t>Activities Supporting Healthy People 2020</a:t>
            </a:r>
            <a:br>
              <a:rPr lang="en-US" sz="2800" dirty="0" smtClean="0"/>
            </a:br>
            <a:r>
              <a:rPr lang="en-US" sz="2800" dirty="0" smtClean="0"/>
              <a:t>Preparedness Objectives</a:t>
            </a:r>
            <a:br>
              <a:rPr lang="en-US" sz="2800" dirty="0" smtClean="0"/>
            </a:br>
            <a:endParaRPr lang="en-US" sz="2800" dirty="0"/>
          </a:p>
        </p:txBody>
      </p:sp>
    </p:spTree>
    <p:extLst>
      <p:ext uri="{BB962C8B-B14F-4D97-AF65-F5344CB8AC3E}">
        <p14:creationId xmlns:p14="http://schemas.microsoft.com/office/powerpoint/2010/main" val="17603577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3" name="Picture Placeholder 2"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pic>
        <p:nvPicPr>
          <p:cNvPr id="13" name="Picture Placeholder 12" descr="Dr. Robert Kadlec is he Assistant Secretary for Preparedness and Response in the US Department of Health and Human Services." title="Photograph of Dr. Robert Kadlec"/>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34035" r="-34035"/>
          <a:stretch/>
        </p:blipFill>
        <p:spPr>
          <a:xfrm>
            <a:off x="3945461" y="1576873"/>
            <a:ext cx="4954723" cy="3685032"/>
          </a:xfrm>
        </p:spPr>
      </p:pic>
      <p:sp>
        <p:nvSpPr>
          <p:cNvPr id="10" name="Text Placeholder 9"/>
          <p:cNvSpPr>
            <a:spLocks noGrp="1"/>
          </p:cNvSpPr>
          <p:nvPr>
            <p:ph type="body" sz="quarter" idx="20"/>
          </p:nvPr>
        </p:nvSpPr>
        <p:spPr>
          <a:xfrm>
            <a:off x="371268" y="1572768"/>
            <a:ext cx="4271984" cy="3685032"/>
          </a:xfrm>
        </p:spPr>
        <p:txBody>
          <a:bodyPr>
            <a:normAutofit/>
          </a:bodyPr>
          <a:lstStyle/>
          <a:p>
            <a:pPr marL="0" indent="0" algn="ctr">
              <a:buNone/>
            </a:pPr>
            <a:r>
              <a:rPr lang="en-US" b="1" i="1" dirty="0" smtClean="0">
                <a:solidFill>
                  <a:srgbClr val="0070C0"/>
                </a:solidFill>
              </a:rPr>
              <a:t>ASPR Saves Lives and Protects Americans </a:t>
            </a:r>
            <a:r>
              <a:rPr lang="en-US" b="1" i="1" dirty="0">
                <a:solidFill>
                  <a:srgbClr val="0070C0"/>
                </a:solidFill>
              </a:rPr>
              <a:t>from </a:t>
            </a:r>
            <a:endParaRPr lang="en-US" b="1" i="1" dirty="0" smtClean="0">
              <a:solidFill>
                <a:srgbClr val="0070C0"/>
              </a:solidFill>
            </a:endParaRPr>
          </a:p>
          <a:p>
            <a:pPr marL="0" indent="0" algn="ctr">
              <a:buNone/>
            </a:pPr>
            <a:r>
              <a:rPr lang="en-US" b="1" i="1" dirty="0" smtClean="0">
                <a:solidFill>
                  <a:srgbClr val="0070C0"/>
                </a:solidFill>
              </a:rPr>
              <a:t>21</a:t>
            </a:r>
            <a:r>
              <a:rPr lang="en-US" b="1" i="1" baseline="30000" dirty="0" smtClean="0">
                <a:solidFill>
                  <a:srgbClr val="0070C0"/>
                </a:solidFill>
              </a:rPr>
              <a:t>st</a:t>
            </a:r>
            <a:r>
              <a:rPr lang="en-US" b="1" i="1" dirty="0" smtClean="0">
                <a:solidFill>
                  <a:srgbClr val="0070C0"/>
                </a:solidFill>
              </a:rPr>
              <a:t> </a:t>
            </a:r>
            <a:r>
              <a:rPr lang="en-US" b="1" i="1" dirty="0">
                <a:solidFill>
                  <a:srgbClr val="0070C0"/>
                </a:solidFill>
              </a:rPr>
              <a:t>Century Health Security </a:t>
            </a:r>
            <a:r>
              <a:rPr lang="en-US" b="1" i="1" dirty="0" smtClean="0">
                <a:solidFill>
                  <a:srgbClr val="0070C0"/>
                </a:solidFill>
              </a:rPr>
              <a:t>Threats</a:t>
            </a:r>
          </a:p>
          <a:p>
            <a:pPr marL="0" indent="0">
              <a:buNone/>
            </a:pPr>
            <a:endParaRPr lang="en-US" b="1" i="1" dirty="0">
              <a:solidFill>
                <a:srgbClr val="0070C0"/>
              </a:solidFill>
            </a:endParaRPr>
          </a:p>
          <a:p>
            <a:r>
              <a:rPr lang="en-US" dirty="0" smtClean="0"/>
              <a:t>HHS Staff Division</a:t>
            </a:r>
          </a:p>
          <a:p>
            <a:r>
              <a:rPr lang="en-US" dirty="0" smtClean="0"/>
              <a:t>Created in the Pandemic and All Hazards Preparedness Act</a:t>
            </a:r>
          </a:p>
          <a:p>
            <a:r>
              <a:rPr lang="en-US" dirty="0" smtClean="0"/>
              <a:t>Led by Assistant Secretary Robert </a:t>
            </a:r>
            <a:r>
              <a:rPr lang="en-US" dirty="0" err="1" smtClean="0"/>
              <a:t>Kadlec</a:t>
            </a:r>
            <a:r>
              <a:rPr lang="en-US" dirty="0" smtClean="0"/>
              <a:t>, M.D., M.S.</a:t>
            </a:r>
          </a:p>
          <a:p>
            <a:endParaRPr lang="en-US" dirty="0"/>
          </a:p>
          <a:p>
            <a:endParaRPr lang="en-US" dirty="0" smtClean="0"/>
          </a:p>
          <a:p>
            <a:endParaRPr lang="en-US" dirty="0" smtClean="0"/>
          </a:p>
        </p:txBody>
      </p:sp>
      <p:sp>
        <p:nvSpPr>
          <p:cNvPr id="8" name="Title 7"/>
          <p:cNvSpPr>
            <a:spLocks noGrp="1"/>
          </p:cNvSpPr>
          <p:nvPr>
            <p:ph type="title"/>
          </p:nvPr>
        </p:nvSpPr>
        <p:spPr/>
        <p:txBody>
          <a:bodyPr/>
          <a:lstStyle/>
          <a:p>
            <a:r>
              <a:rPr lang="en-US" dirty="0" smtClean="0"/>
              <a:t>Office of the Assistant Secretary</a:t>
            </a:r>
            <a:br>
              <a:rPr lang="en-US" dirty="0" smtClean="0"/>
            </a:br>
            <a:r>
              <a:rPr lang="en-US" dirty="0" smtClean="0"/>
              <a:t>for Preparedness and Response</a:t>
            </a:r>
            <a:endParaRPr lang="en-US" dirty="0"/>
          </a:p>
        </p:txBody>
      </p:sp>
    </p:spTree>
    <p:extLst>
      <p:ext uri="{BB962C8B-B14F-4D97-AF65-F5344CB8AC3E}">
        <p14:creationId xmlns:p14="http://schemas.microsoft.com/office/powerpoint/2010/main" val="4962803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5" name="Picture Placeholder 4"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pic>
        <p:nvPicPr>
          <p:cNvPr id="4" name="Picture 3" descr="This photo is actually from an exercise and not from an actual incident. This is the Operation Tranquil Shift exercise to test our nation’s ability to provide safe medical transport for multiple American citizens who have been exposed to Ebola while abroad. &#10;" title="Image 2"/>
          <p:cNvPicPr>
            <a:picLocks/>
          </p:cNvPicPr>
          <p:nvPr/>
        </p:nvPicPr>
        <p:blipFill>
          <a:blip r:embed="rId4">
            <a:extLst>
              <a:ext uri="{28A0092B-C50C-407E-A947-70E740481C1C}">
                <a14:useLocalDpi xmlns:a14="http://schemas.microsoft.com/office/drawing/2010/main" val="0"/>
              </a:ext>
            </a:extLst>
          </a:blip>
          <a:stretch>
            <a:fillRect/>
          </a:stretch>
        </p:blipFill>
        <p:spPr>
          <a:xfrm>
            <a:off x="4604477" y="3408218"/>
            <a:ext cx="4389120" cy="2468880"/>
          </a:xfrm>
          <a:prstGeom prst="rect">
            <a:avLst/>
          </a:prstGeom>
          <a:ln>
            <a:solidFill>
              <a:schemeClr val="tx1"/>
            </a:solidFill>
          </a:ln>
        </p:spPr>
      </p:pic>
      <p:pic>
        <p:nvPicPr>
          <p:cNvPr id="3" name="Picture 2" descr=" In this picture, medical response personnel are caring for patients evacuated from St. Croix, USVI following the recent Hurricane Maria. This fall, we experienced an unprecedented hurricane season with simultaneous responses to three major hurricanes, amidst other emergency events including mass shootings and wildfires. &#10;" titl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00" y="3420086"/>
            <a:ext cx="4389120" cy="2468880"/>
          </a:xfrm>
          <a:prstGeom prst="rect">
            <a:avLst/>
          </a:prstGeom>
          <a:ln>
            <a:solidFill>
              <a:schemeClr val="tx1"/>
            </a:solidFill>
          </a:ln>
        </p:spPr>
      </p:pic>
      <p:sp>
        <p:nvSpPr>
          <p:cNvPr id="10" name="Text Placeholder 9"/>
          <p:cNvSpPr>
            <a:spLocks noGrp="1"/>
          </p:cNvSpPr>
          <p:nvPr>
            <p:ph type="body" sz="quarter" idx="20"/>
          </p:nvPr>
        </p:nvSpPr>
        <p:spPr>
          <a:xfrm>
            <a:off x="0" y="1245476"/>
            <a:ext cx="9144000" cy="2138992"/>
          </a:xfrm>
        </p:spPr>
        <p:txBody>
          <a:bodyPr>
            <a:normAutofit fontScale="92500" lnSpcReduction="10000"/>
          </a:bodyPr>
          <a:lstStyle/>
          <a:p>
            <a:pPr lvl="0"/>
            <a:r>
              <a:rPr lang="en-US" dirty="0" smtClean="0"/>
              <a:t>Lead agency for Public Health and Medical Services Support Function (ESF-8)</a:t>
            </a:r>
          </a:p>
          <a:p>
            <a:pPr lvl="0"/>
            <a:r>
              <a:rPr lang="en-US" dirty="0" smtClean="0"/>
              <a:t>ASPR Priorities</a:t>
            </a:r>
          </a:p>
          <a:p>
            <a:pPr lvl="1"/>
            <a:r>
              <a:rPr lang="en-US" dirty="0" smtClean="0"/>
              <a:t>Strong </a:t>
            </a:r>
            <a:r>
              <a:rPr lang="en-US" dirty="0"/>
              <a:t>L</a:t>
            </a:r>
            <a:r>
              <a:rPr lang="en-US" dirty="0" smtClean="0"/>
              <a:t>eadership </a:t>
            </a:r>
          </a:p>
          <a:p>
            <a:pPr lvl="1"/>
            <a:r>
              <a:rPr lang="en-US" dirty="0" smtClean="0"/>
              <a:t>Regional </a:t>
            </a:r>
            <a:r>
              <a:rPr lang="en-US" dirty="0"/>
              <a:t>Disaster </a:t>
            </a:r>
            <a:r>
              <a:rPr lang="en-US" dirty="0" smtClean="0"/>
              <a:t>Health Response System</a:t>
            </a:r>
            <a:endParaRPr lang="en-US" dirty="0"/>
          </a:p>
          <a:p>
            <a:pPr lvl="1"/>
            <a:r>
              <a:rPr lang="en-US" dirty="0"/>
              <a:t>Public Health Security Capacity </a:t>
            </a:r>
            <a:endParaRPr lang="en-US" dirty="0" smtClean="0"/>
          </a:p>
          <a:p>
            <a:pPr lvl="1"/>
            <a:r>
              <a:rPr lang="en-US" dirty="0" smtClean="0"/>
              <a:t>An </a:t>
            </a:r>
            <a:r>
              <a:rPr lang="en-US" dirty="0"/>
              <a:t>I</a:t>
            </a:r>
            <a:r>
              <a:rPr lang="en-US" dirty="0" smtClean="0"/>
              <a:t>mproved Medical Countermeasures Enterprise</a:t>
            </a:r>
            <a:endParaRPr lang="en-US" dirty="0"/>
          </a:p>
        </p:txBody>
      </p:sp>
      <p:sp>
        <p:nvSpPr>
          <p:cNvPr id="8" name="Title 7"/>
          <p:cNvSpPr>
            <a:spLocks noGrp="1"/>
          </p:cNvSpPr>
          <p:nvPr>
            <p:ph type="title"/>
          </p:nvPr>
        </p:nvSpPr>
        <p:spPr/>
        <p:txBody>
          <a:bodyPr/>
          <a:lstStyle/>
          <a:p>
            <a:r>
              <a:rPr lang="en-US" dirty="0" smtClean="0"/>
              <a:t>ASPR Priorities</a:t>
            </a:r>
            <a:endParaRPr lang="en-US" dirty="0"/>
          </a:p>
        </p:txBody>
      </p:sp>
    </p:spTree>
    <p:extLst>
      <p:ext uri="{BB962C8B-B14F-4D97-AF65-F5344CB8AC3E}">
        <p14:creationId xmlns:p14="http://schemas.microsoft.com/office/powerpoint/2010/main" val="25093628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9" name="Picture Placeholder 8"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pic>
        <p:nvPicPr>
          <p:cNvPr id="10" name="Picture 9" descr="ASPR’s operational disaster response efforts are conducted out of the HHS Secretary’s Operations Center, also known as the SOC. The SOC coordinates response efforts across HHS and engages with the emergency operations centers across the interagency. The SOC is staffed 24 hours a day, 365 days a year. &#10;In 2017, HHS/ASPR responded to 50 emergencies and disasters (including hurricanes, wildfires, mass shootings, and other catastrophic events). &#10;ASPR also provides public health and medical support for planned events like the State of the Union Address or the Democratic and Republican National Conventions. &#10;" title="Slide Image - Statistics on Secretary's Operations Cen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1373"/>
            <a:ext cx="9144000" cy="4968336"/>
          </a:xfrm>
          <a:prstGeom prst="rect">
            <a:avLst/>
          </a:prstGeom>
        </p:spPr>
      </p:pic>
      <p:sp>
        <p:nvSpPr>
          <p:cNvPr id="5" name="Title 4"/>
          <p:cNvSpPr>
            <a:spLocks noGrp="1"/>
          </p:cNvSpPr>
          <p:nvPr>
            <p:ph type="title"/>
          </p:nvPr>
        </p:nvSpPr>
        <p:spPr/>
        <p:txBody>
          <a:bodyPr/>
          <a:lstStyle/>
          <a:p>
            <a:r>
              <a:rPr lang="en-US" dirty="0" smtClean="0"/>
              <a:t>Secretary’s Operations Center</a:t>
            </a:r>
            <a:endParaRPr lang="en-US" dirty="0"/>
          </a:p>
        </p:txBody>
      </p:sp>
    </p:spTree>
    <p:extLst>
      <p:ext uri="{BB962C8B-B14F-4D97-AF65-F5344CB8AC3E}">
        <p14:creationId xmlns:p14="http://schemas.microsoft.com/office/powerpoint/2010/main" val="3515241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630759" y="131762"/>
            <a:ext cx="6898199" cy="797628"/>
          </a:xfrm>
        </p:spPr>
        <p:txBody>
          <a:bodyPr/>
          <a:lstStyle/>
          <a:p>
            <a:pPr algn="ctr"/>
            <a:r>
              <a:rPr lang="en-US" sz="2600" b="1" dirty="0" smtClean="0"/>
              <a:t>Public Health Infrastructure and the 10 Essential Health Services </a:t>
            </a:r>
            <a:endParaRPr lang="en-US" sz="2600" b="1" dirty="0"/>
          </a:p>
        </p:txBody>
      </p:sp>
      <p:sp>
        <p:nvSpPr>
          <p:cNvPr id="5" name="Rectangle 4">
            <a:extLst>
              <a:ext uri="{FF2B5EF4-FFF2-40B4-BE49-F238E27FC236}">
                <a16:creationId xmlns:a16="http://schemas.microsoft.com/office/drawing/2014/main" id="{31A79984-C5C2-4CB3-8D49-5EE2DDBFF876}"/>
              </a:ext>
            </a:extLst>
          </p:cNvPr>
          <p:cNvSpPr/>
          <p:nvPr/>
        </p:nvSpPr>
        <p:spPr>
          <a:xfrm>
            <a:off x="329013" y="1460292"/>
            <a:ext cx="8262537" cy="424731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Monitor</a:t>
            </a:r>
            <a:r>
              <a:rPr kumimoji="0" lang="en-US" sz="1800" b="0" i="0" u="none" strike="noStrike" kern="1200" cap="none" spc="0" normalizeH="0" baseline="0" noProof="0" dirty="0">
                <a:ln>
                  <a:noFill/>
                </a:ln>
                <a:solidFill>
                  <a:prstClr val="black"/>
                </a:solidFill>
                <a:effectLst/>
                <a:uLnTx/>
                <a:uFillTx/>
                <a:latin typeface="Calibri"/>
                <a:ea typeface="+mn-ea"/>
                <a:cs typeface="+mn-cs"/>
              </a:rPr>
              <a:t> health status to identify and solve community health problems.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Diagnose and investigate </a:t>
            </a:r>
            <a:r>
              <a:rPr kumimoji="0" lang="en-US" sz="1800" b="0" i="0" u="none" strike="noStrike" kern="1200" cap="none" spc="0" normalizeH="0" baseline="0" noProof="0" dirty="0">
                <a:ln>
                  <a:noFill/>
                </a:ln>
                <a:solidFill>
                  <a:prstClr val="black"/>
                </a:solidFill>
                <a:effectLst/>
                <a:uLnTx/>
                <a:uFillTx/>
                <a:latin typeface="Calibri"/>
                <a:ea typeface="+mn-ea"/>
                <a:cs typeface="+mn-cs"/>
              </a:rPr>
              <a:t>health problems and health hazards in the community.</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Inform, educate</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a:ea typeface="+mn-ea"/>
                <a:cs typeface="+mn-cs"/>
              </a:rPr>
              <a:t>empower</a:t>
            </a:r>
            <a:r>
              <a:rPr kumimoji="0" lang="en-US" sz="1800" b="0" i="0" u="none" strike="noStrike" kern="1200" cap="none" spc="0" normalizeH="0" baseline="0" noProof="0" dirty="0">
                <a:ln>
                  <a:noFill/>
                </a:ln>
                <a:solidFill>
                  <a:prstClr val="black"/>
                </a:solidFill>
                <a:effectLst/>
                <a:uLnTx/>
                <a:uFillTx/>
                <a:latin typeface="Calibri"/>
                <a:ea typeface="+mn-ea"/>
                <a:cs typeface="+mn-cs"/>
              </a:rPr>
              <a:t> people about health issues.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Mobilize</a:t>
            </a:r>
            <a:r>
              <a:rPr kumimoji="0" lang="en-US" sz="1800" b="0" i="0" u="none" strike="noStrike" kern="1200" cap="none" spc="0" normalizeH="0" baseline="0" noProof="0" dirty="0">
                <a:ln>
                  <a:noFill/>
                </a:ln>
                <a:solidFill>
                  <a:prstClr val="black"/>
                </a:solidFill>
                <a:effectLst/>
                <a:uLnTx/>
                <a:uFillTx/>
                <a:latin typeface="Calibri"/>
                <a:ea typeface="+mn-ea"/>
                <a:cs typeface="+mn-cs"/>
              </a:rPr>
              <a:t> community partnerships and action to identify and solve health problems.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Develop policies and plans </a:t>
            </a:r>
            <a:r>
              <a:rPr kumimoji="0" lang="en-US" sz="1800" b="0" i="0" u="none" strike="noStrike" kern="1200" cap="none" spc="0" normalizeH="0" baseline="0" noProof="0" dirty="0">
                <a:ln>
                  <a:noFill/>
                </a:ln>
                <a:solidFill>
                  <a:prstClr val="black"/>
                </a:solidFill>
                <a:effectLst/>
                <a:uLnTx/>
                <a:uFillTx/>
                <a:latin typeface="Calibri"/>
                <a:ea typeface="+mn-ea"/>
                <a:cs typeface="+mn-cs"/>
              </a:rPr>
              <a:t>that support individual and community health efforts.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Enforce</a:t>
            </a:r>
            <a:r>
              <a:rPr kumimoji="0" lang="en-US" sz="1800" b="0" i="0" u="none" strike="noStrike" kern="1200" cap="none" spc="0" normalizeH="0" baseline="0" noProof="0" dirty="0">
                <a:ln>
                  <a:noFill/>
                </a:ln>
                <a:solidFill>
                  <a:prstClr val="black"/>
                </a:solidFill>
                <a:effectLst/>
                <a:uLnTx/>
                <a:uFillTx/>
                <a:latin typeface="Calibri"/>
                <a:ea typeface="+mn-ea"/>
                <a:cs typeface="+mn-cs"/>
              </a:rPr>
              <a:t> laws and regulations that protect health and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ensure safety</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Link</a:t>
            </a:r>
            <a:r>
              <a:rPr kumimoji="0" lang="en-US" sz="1800" b="0" i="0" u="none" strike="noStrike" kern="1200" cap="none" spc="0" normalizeH="0" baseline="0" noProof="0" dirty="0">
                <a:ln>
                  <a:noFill/>
                </a:ln>
                <a:solidFill>
                  <a:prstClr val="black"/>
                </a:solidFill>
                <a:effectLst/>
                <a:uLnTx/>
                <a:uFillTx/>
                <a:latin typeface="Calibri"/>
                <a:ea typeface="+mn-ea"/>
                <a:cs typeface="+mn-cs"/>
              </a:rPr>
              <a:t> people to needed personal health services and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assure                                                                           </a:t>
            </a:r>
            <a:r>
              <a:rPr kumimoji="0" lang="en-US" sz="1800" b="0" i="0" u="none" strike="noStrike" kern="1200" cap="none" spc="0" normalizeH="0" baseline="0" noProof="0" dirty="0">
                <a:ln>
                  <a:noFill/>
                </a:ln>
                <a:solidFill>
                  <a:prstClr val="black"/>
                </a:solidFill>
                <a:effectLst/>
                <a:uLnTx/>
                <a:uFillTx/>
                <a:latin typeface="Calibri"/>
                <a:ea typeface="+mn-ea"/>
                <a:cs typeface="+mn-cs"/>
              </a:rPr>
              <a:t>the provision of health care when otherwise unavailable.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Ensure</a:t>
            </a:r>
            <a:r>
              <a:rPr kumimoji="0" lang="en-US" sz="1800" b="0" i="0" u="none" strike="noStrike" kern="1200" cap="none" spc="0" normalizeH="0" baseline="0" noProof="0" dirty="0">
                <a:ln>
                  <a:noFill/>
                </a:ln>
                <a:solidFill>
                  <a:prstClr val="black"/>
                </a:solidFill>
                <a:effectLst/>
                <a:uLnTx/>
                <a:uFillTx/>
                <a:latin typeface="Calibri"/>
                <a:ea typeface="+mn-ea"/>
                <a:cs typeface="+mn-cs"/>
              </a:rPr>
              <a:t> competent public and personal health care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workforces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Evaluate</a:t>
            </a:r>
            <a:r>
              <a:rPr kumimoji="0" lang="en-US" sz="1800" b="0" i="0" u="none" strike="noStrike" kern="1200" cap="none" spc="0" normalizeH="0" baseline="0" noProof="0" dirty="0">
                <a:ln>
                  <a:noFill/>
                </a:ln>
                <a:solidFill>
                  <a:prstClr val="black"/>
                </a:solidFill>
                <a:effectLst/>
                <a:uLnTx/>
                <a:uFillTx/>
                <a:latin typeface="Calibri"/>
                <a:ea typeface="+mn-ea"/>
                <a:cs typeface="+mn-cs"/>
              </a:rPr>
              <a:t> effectiveness, accessibility, and quality of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personal </a:t>
            </a:r>
            <a:r>
              <a:rPr kumimoji="0" lang="en-US" sz="1800" b="0" i="0" u="none" strike="noStrike" kern="1200" cap="none" spc="0" normalizeH="0" baseline="0" noProof="0" dirty="0">
                <a:ln>
                  <a:noFill/>
                </a:ln>
                <a:solidFill>
                  <a:prstClr val="black"/>
                </a:solidFill>
                <a:effectLst/>
                <a:uLnTx/>
                <a:uFillTx/>
                <a:latin typeface="Calibri"/>
                <a:ea typeface="+mn-ea"/>
                <a:cs typeface="+mn-cs"/>
              </a:rPr>
              <a:t>and population-based health services.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Research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for new insights and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innovative solutions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health problems.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Diagram of the 10 Essential Public Health Services "/>
          <p:cNvPicPr>
            <a:picLocks noChangeAspect="1"/>
          </p:cNvPicPr>
          <p:nvPr/>
        </p:nvPicPr>
        <p:blipFill>
          <a:blip r:embed="rId3"/>
          <a:stretch>
            <a:fillRect/>
          </a:stretch>
        </p:blipFill>
        <p:spPr>
          <a:xfrm>
            <a:off x="6293372" y="3576577"/>
            <a:ext cx="2323776" cy="2323776"/>
          </a:xfrm>
          <a:prstGeom prst="rect">
            <a:avLst/>
          </a:prstGeom>
        </p:spPr>
      </p:pic>
      <p:sp>
        <p:nvSpPr>
          <p:cNvPr id="8" name="Rectangle 7"/>
          <p:cNvSpPr/>
          <p:nvPr/>
        </p:nvSpPr>
        <p:spPr>
          <a:xfrm>
            <a:off x="329012" y="5787858"/>
            <a:ext cx="643373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Source: ttps</a:t>
            </a:r>
            <a:r>
              <a:rPr kumimoji="0" lang="en-US" sz="1200" b="0" i="0" u="none" strike="noStrike" kern="1200" cap="none" spc="0" normalizeH="0" baseline="0" noProof="0" dirty="0">
                <a:ln>
                  <a:noFill/>
                </a:ln>
                <a:solidFill>
                  <a:prstClr val="black"/>
                </a:solidFill>
                <a:effectLst/>
                <a:uLnTx/>
                <a:uFillTx/>
                <a:latin typeface="Calibri"/>
                <a:ea typeface="+mn-ea"/>
                <a:cs typeface="+mn-cs"/>
              </a:rPr>
              <a:t>://www.cdc.gov/stltpublichealth/publichealthservices/essentialhealthservices.html</a:t>
            </a:r>
          </a:p>
        </p:txBody>
      </p:sp>
      <p:sp>
        <p:nvSpPr>
          <p:cNvPr id="7" name="Slide Number Placeholder 1"/>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7</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076117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6" name="Picture Placeholder 5"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pic>
        <p:nvPicPr>
          <p:cNvPr id="8" name="Picture 7" descr="The last photo shows a training activity for the treatment of highly infectious patients as part of ASPR’s National Ebola Training and Education Center (NETEC) program. Healthcare workers are in full personal protective equipment and simulating care for a patient. &#10;" title="Image 3"/>
          <p:cNvPicPr>
            <a:picLocks noChangeAspect="1"/>
          </p:cNvPicPr>
          <p:nvPr/>
        </p:nvPicPr>
        <p:blipFill rotWithShape="1">
          <a:blip r:embed="rId4">
            <a:extLst>
              <a:ext uri="{28A0092B-C50C-407E-A947-70E740481C1C}">
                <a14:useLocalDpi xmlns:a14="http://schemas.microsoft.com/office/drawing/2010/main" val="0"/>
              </a:ext>
            </a:extLst>
          </a:blip>
          <a:srcRect l="48007" r="361"/>
          <a:stretch/>
        </p:blipFill>
        <p:spPr>
          <a:xfrm>
            <a:off x="6341421" y="2976774"/>
            <a:ext cx="2667902" cy="2916936"/>
          </a:xfrm>
          <a:prstGeom prst="rect">
            <a:avLst/>
          </a:prstGeom>
          <a:ln>
            <a:solidFill>
              <a:schemeClr val="tx1"/>
            </a:solidFill>
          </a:ln>
        </p:spPr>
      </p:pic>
      <p:pic>
        <p:nvPicPr>
          <p:cNvPr id="7" name="Picture 6" descr="The second photo shows the Puerto Rico Medical Center Emergency Room after Hurricane Maria. In the foreground are HHS-provided medical tents that provided overflow capacity for patients of the damaged facility located in Puerto Rico Medical Center, San Juan, Puerto Rico. &#10;" titl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6952" y="2976774"/>
            <a:ext cx="3889248" cy="2916936"/>
          </a:xfrm>
          <a:prstGeom prst="rect">
            <a:avLst/>
          </a:prstGeom>
          <a:ln>
            <a:solidFill>
              <a:schemeClr val="tx1"/>
            </a:solidFill>
          </a:ln>
        </p:spPr>
      </p:pic>
      <p:pic>
        <p:nvPicPr>
          <p:cNvPr id="3" name="Picture 2" descr="This first photograph was widely circulated in the news. It shows residents of a nursing home in Texas stranded in very high flood waters after Hurricane Harvey this August. &#10;" titl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85" y="2980706"/>
            <a:ext cx="2188437" cy="2918828"/>
          </a:xfrm>
          <a:prstGeom prst="rect">
            <a:avLst/>
          </a:prstGeom>
          <a:ln>
            <a:solidFill>
              <a:schemeClr val="tx1"/>
            </a:solidFill>
          </a:ln>
        </p:spPr>
      </p:pic>
      <p:sp>
        <p:nvSpPr>
          <p:cNvPr id="4" name="Text Placeholder 3"/>
          <p:cNvSpPr>
            <a:spLocks noGrp="1"/>
          </p:cNvSpPr>
          <p:nvPr>
            <p:ph type="body" sz="quarter" idx="20"/>
          </p:nvPr>
        </p:nvSpPr>
        <p:spPr>
          <a:xfrm>
            <a:off x="371268" y="1415108"/>
            <a:ext cx="8401464" cy="1538567"/>
          </a:xfrm>
        </p:spPr>
        <p:txBody>
          <a:bodyPr/>
          <a:lstStyle/>
          <a:p>
            <a:r>
              <a:rPr lang="en-US" dirty="0" smtClean="0"/>
              <a:t>Tiered, regional system built upon healthcare coalitions and trauma centers</a:t>
            </a:r>
          </a:p>
          <a:p>
            <a:r>
              <a:rPr lang="en-US" dirty="0" smtClean="0"/>
              <a:t>Ensure robust capabilities to care for patients affected by catastrophic disaster</a:t>
            </a:r>
            <a:endParaRPr lang="en-US" dirty="0"/>
          </a:p>
        </p:txBody>
      </p:sp>
      <p:sp>
        <p:nvSpPr>
          <p:cNvPr id="5" name="Title 4"/>
          <p:cNvSpPr>
            <a:spLocks noGrp="1"/>
          </p:cNvSpPr>
          <p:nvPr>
            <p:ph type="title"/>
          </p:nvPr>
        </p:nvSpPr>
        <p:spPr>
          <a:xfrm>
            <a:off x="576083" y="131762"/>
            <a:ext cx="6925863" cy="797628"/>
          </a:xfrm>
        </p:spPr>
        <p:txBody>
          <a:bodyPr/>
          <a:lstStyle/>
          <a:p>
            <a:r>
              <a:rPr lang="en-US" dirty="0" smtClean="0"/>
              <a:t>Regional Disaster Health Response System</a:t>
            </a:r>
            <a:endParaRPr lang="en-US" dirty="0"/>
          </a:p>
        </p:txBody>
      </p:sp>
    </p:spTree>
    <p:extLst>
      <p:ext uri="{BB962C8B-B14F-4D97-AF65-F5344CB8AC3E}">
        <p14:creationId xmlns:p14="http://schemas.microsoft.com/office/powerpoint/2010/main" val="17361189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6" name="Picture Placeholder 5"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sp>
        <p:nvSpPr>
          <p:cNvPr id="7" name="Rectangle 6"/>
          <p:cNvSpPr/>
          <p:nvPr/>
        </p:nvSpPr>
        <p:spPr>
          <a:xfrm>
            <a:off x="5872777" y="5558822"/>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PREP-18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 Placeholder 3"/>
          <p:cNvSpPr>
            <a:spLocks noGrp="1"/>
          </p:cNvSpPr>
          <p:nvPr>
            <p:ph type="body" sz="quarter" idx="20"/>
          </p:nvPr>
        </p:nvSpPr>
        <p:spPr>
          <a:xfrm>
            <a:off x="371268" y="1572768"/>
            <a:ext cx="8401464" cy="4448022"/>
          </a:xfrm>
        </p:spPr>
        <p:txBody>
          <a:bodyPr>
            <a:normAutofit/>
          </a:bodyPr>
          <a:lstStyle/>
          <a:p>
            <a:r>
              <a:rPr lang="en-US" dirty="0" smtClean="0"/>
              <a:t>Enables </a:t>
            </a:r>
            <a:r>
              <a:rPr lang="en-US" dirty="0"/>
              <a:t>the </a:t>
            </a:r>
            <a:r>
              <a:rPr lang="en-US" dirty="0" smtClean="0"/>
              <a:t>healthcare </a:t>
            </a:r>
            <a:r>
              <a:rPr lang="en-US" dirty="0"/>
              <a:t>system to save lives during emergencies </a:t>
            </a:r>
            <a:endParaRPr lang="en-US" dirty="0" smtClean="0"/>
          </a:p>
          <a:p>
            <a:r>
              <a:rPr lang="en-US" dirty="0" smtClean="0"/>
              <a:t>Develops and sustains regional healthcare coalitions (HCCs)</a:t>
            </a:r>
          </a:p>
          <a:p>
            <a:r>
              <a:rPr lang="en-US" dirty="0" smtClean="0"/>
              <a:t>Works to advance healthcare capabilities </a:t>
            </a:r>
            <a:r>
              <a:rPr lang="en-US" dirty="0"/>
              <a:t>such as</a:t>
            </a:r>
            <a:r>
              <a:rPr lang="en-US" dirty="0" smtClean="0"/>
              <a:t>:</a:t>
            </a:r>
          </a:p>
          <a:p>
            <a:pPr lvl="1"/>
            <a:r>
              <a:rPr lang="en-US" dirty="0" smtClean="0"/>
              <a:t>Hazard and risk identification</a:t>
            </a:r>
          </a:p>
          <a:p>
            <a:pPr lvl="1"/>
            <a:r>
              <a:rPr lang="en-US" dirty="0" smtClean="0"/>
              <a:t>Operational planning and response</a:t>
            </a:r>
          </a:p>
          <a:p>
            <a:pPr lvl="1"/>
            <a:r>
              <a:rPr lang="en-US" dirty="0" smtClean="0"/>
              <a:t>Information sharing</a:t>
            </a:r>
          </a:p>
          <a:p>
            <a:pPr lvl="1"/>
            <a:r>
              <a:rPr lang="en-US" dirty="0" smtClean="0"/>
              <a:t>Resource management</a:t>
            </a:r>
          </a:p>
          <a:p>
            <a:pPr lvl="1"/>
            <a:r>
              <a:rPr lang="en-US" dirty="0" smtClean="0"/>
              <a:t>Responder safety</a:t>
            </a:r>
          </a:p>
          <a:p>
            <a:pPr lvl="1"/>
            <a:r>
              <a:rPr lang="en-US" dirty="0" smtClean="0"/>
              <a:t>Healthcare evacuations and sheltering</a:t>
            </a:r>
          </a:p>
          <a:p>
            <a:pPr lvl="1"/>
            <a:r>
              <a:rPr lang="en-US" dirty="0" smtClean="0"/>
              <a:t>Medical surge</a:t>
            </a:r>
          </a:p>
        </p:txBody>
      </p:sp>
      <p:sp>
        <p:nvSpPr>
          <p:cNvPr id="5" name="Title 4"/>
          <p:cNvSpPr>
            <a:spLocks noGrp="1"/>
          </p:cNvSpPr>
          <p:nvPr>
            <p:ph type="title"/>
          </p:nvPr>
        </p:nvSpPr>
        <p:spPr/>
        <p:txBody>
          <a:bodyPr/>
          <a:lstStyle/>
          <a:p>
            <a:r>
              <a:rPr lang="en-US" dirty="0" smtClean="0"/>
              <a:t>Healthcare System Preparedness:</a:t>
            </a:r>
            <a:br>
              <a:rPr lang="en-US" dirty="0" smtClean="0"/>
            </a:br>
            <a:r>
              <a:rPr lang="en-US" dirty="0" smtClean="0"/>
              <a:t>Hospital Preparedness Program</a:t>
            </a:r>
            <a:endParaRPr lang="en-US" dirty="0"/>
          </a:p>
        </p:txBody>
      </p:sp>
    </p:spTree>
    <p:extLst>
      <p:ext uri="{BB962C8B-B14F-4D97-AF65-F5344CB8AC3E}">
        <p14:creationId xmlns:p14="http://schemas.microsoft.com/office/powerpoint/2010/main" val="10709222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6" name="Picture Placeholder 5"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sp>
        <p:nvSpPr>
          <p:cNvPr id="8" name="Rectangle 7"/>
          <p:cNvSpPr/>
          <p:nvPr/>
        </p:nvSpPr>
        <p:spPr>
          <a:xfrm>
            <a:off x="5872777" y="5558822"/>
            <a:ext cx="2899955" cy="280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PREP-16 &amp; PREP-17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The image is composed of two separate photographs. In the first, National Disaster Medical System team members are caring for a patient in a field medical tent. In the second, Medical Reserve Corps members are helping to evacuate someone's pet dog from an area affected by disaster. " title="Image "/>
          <p:cNvPicPr>
            <a:picLocks noChangeAspect="1"/>
          </p:cNvPicPr>
          <p:nvPr/>
        </p:nvPicPr>
        <p:blipFill rotWithShape="1">
          <a:blip r:embed="rId4">
            <a:extLst>
              <a:ext uri="{28A0092B-C50C-407E-A947-70E740481C1C}">
                <a14:useLocalDpi xmlns:a14="http://schemas.microsoft.com/office/drawing/2010/main" val="0"/>
              </a:ext>
            </a:extLst>
          </a:blip>
          <a:srcRect b="34669"/>
          <a:stretch/>
        </p:blipFill>
        <p:spPr>
          <a:xfrm>
            <a:off x="0" y="1092529"/>
            <a:ext cx="9144000" cy="3242987"/>
          </a:xfrm>
          <a:prstGeom prst="rect">
            <a:avLst/>
          </a:prstGeom>
        </p:spPr>
      </p:pic>
      <p:sp>
        <p:nvSpPr>
          <p:cNvPr id="3" name="TextBox 2"/>
          <p:cNvSpPr txBox="1"/>
          <p:nvPr/>
        </p:nvSpPr>
        <p:spPr>
          <a:xfrm>
            <a:off x="268014" y="4477411"/>
            <a:ext cx="8182303"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Verdana"/>
              </a:rPr>
              <a:t>Over 5,000 response personnel in the National Disaster Medical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Approximately 190,000 </a:t>
            </a:r>
            <a:r>
              <a:rPr kumimoji="0" lang="en-US" sz="1800" b="0" i="0" u="none" strike="noStrike" kern="1200" cap="none" spc="0" normalizeH="0" baseline="0" noProof="0" dirty="0">
                <a:ln>
                  <a:noFill/>
                </a:ln>
                <a:solidFill>
                  <a:prstClr val="black"/>
                </a:solidFill>
                <a:effectLst/>
                <a:uLnTx/>
                <a:uFillTx/>
                <a:latin typeface="Verdana"/>
                <a:ea typeface="+mn-ea"/>
                <a:cs typeface="Verdana"/>
              </a:rPr>
              <a:t>Medical Reserve Corps volunteers across </a:t>
            </a: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900 </a:t>
            </a:r>
            <a:r>
              <a:rPr kumimoji="0" lang="en-US" sz="1800" b="0" i="0" u="none" strike="noStrike" kern="1200" cap="none" spc="0" normalizeH="0" baseline="0" noProof="0" dirty="0">
                <a:ln>
                  <a:noFill/>
                </a:ln>
                <a:solidFill>
                  <a:prstClr val="black"/>
                </a:solidFill>
                <a:effectLst/>
                <a:uLnTx/>
                <a:uFillTx/>
                <a:latin typeface="Verdana"/>
                <a:ea typeface="+mn-ea"/>
                <a:cs typeface="Verdana"/>
              </a:rPr>
              <a:t>local community MRC units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4"/>
          <p:cNvSpPr>
            <a:spLocks noGrp="1"/>
          </p:cNvSpPr>
          <p:nvPr>
            <p:ph type="title"/>
          </p:nvPr>
        </p:nvSpPr>
        <p:spPr/>
        <p:txBody>
          <a:bodyPr/>
          <a:lstStyle/>
          <a:p>
            <a:r>
              <a:rPr lang="en-US" dirty="0" smtClean="0"/>
              <a:t>Response-Ready Personnel</a:t>
            </a:r>
            <a:endParaRPr lang="en-US" dirty="0"/>
          </a:p>
        </p:txBody>
      </p:sp>
    </p:spTree>
    <p:extLst>
      <p:ext uri="{BB962C8B-B14F-4D97-AF65-F5344CB8AC3E}">
        <p14:creationId xmlns:p14="http://schemas.microsoft.com/office/powerpoint/2010/main" val="4309749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6" name="Picture Placeholder 5"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sp>
        <p:nvSpPr>
          <p:cNvPr id="4" name="Text Placeholder 3"/>
          <p:cNvSpPr>
            <a:spLocks noGrp="1"/>
          </p:cNvSpPr>
          <p:nvPr>
            <p:ph type="body" sz="quarter" idx="20"/>
          </p:nvPr>
        </p:nvSpPr>
        <p:spPr>
          <a:xfrm>
            <a:off x="141890" y="1399342"/>
            <a:ext cx="8860220" cy="3685032"/>
          </a:xfrm>
        </p:spPr>
        <p:txBody>
          <a:bodyPr>
            <a:noAutofit/>
          </a:bodyPr>
          <a:lstStyle/>
          <a:p>
            <a:pPr marL="0" indent="0" algn="ctr">
              <a:buNone/>
            </a:pPr>
            <a:r>
              <a:rPr lang="en-US" sz="1800" i="1" dirty="0" smtClean="0">
                <a:solidFill>
                  <a:schemeClr val="tx2">
                    <a:lumMod val="75000"/>
                    <a:lumOff val="25000"/>
                  </a:schemeClr>
                </a:solidFill>
              </a:rPr>
              <a:t>“As </a:t>
            </a:r>
            <a:r>
              <a:rPr lang="en-US" sz="1800" i="1" dirty="0">
                <a:solidFill>
                  <a:schemeClr val="tx2">
                    <a:lumMod val="75000"/>
                    <a:lumOff val="25000"/>
                  </a:schemeClr>
                </a:solidFill>
              </a:rPr>
              <a:t>the last several years have shown, the threat environment is more complex than ever. We face infectious diseases with pandemic potential, severe weather events, and threats from state- and non-state actors. ASPR's number one priority is building national readiness and response capabilities for these threats. In doing so, we are in strong support of the Healthy People goal of ensuring that all people live long, healthy lives free of preventable disease, disability, injury, and premature death. We also recognize the value of strong underlying public health and medical infrastructure. As we look to HP2030, my hope is that advocates and experts across all of Healthy People will consider the unique opportunities to build resilience within your sector, and that we can work together to save lives and protect Americans from 21st century health security threats.”</a:t>
            </a:r>
          </a:p>
          <a:p>
            <a:pPr algn="r">
              <a:buFontTx/>
              <a:buChar char="-"/>
            </a:pPr>
            <a:r>
              <a:rPr lang="en-US" sz="1800" i="1" dirty="0" smtClean="0">
                <a:solidFill>
                  <a:schemeClr val="tx2">
                    <a:lumMod val="75000"/>
                    <a:lumOff val="25000"/>
                  </a:schemeClr>
                </a:solidFill>
              </a:rPr>
              <a:t>Robert P. </a:t>
            </a:r>
            <a:r>
              <a:rPr lang="en-US" sz="1800" i="1" dirty="0" err="1" smtClean="0">
                <a:solidFill>
                  <a:schemeClr val="tx2">
                    <a:lumMod val="75000"/>
                    <a:lumOff val="25000"/>
                  </a:schemeClr>
                </a:solidFill>
              </a:rPr>
              <a:t>Kadlec</a:t>
            </a:r>
            <a:r>
              <a:rPr lang="en-US" sz="1800" i="1" dirty="0" smtClean="0">
                <a:solidFill>
                  <a:schemeClr val="tx2">
                    <a:lumMod val="75000"/>
                    <a:lumOff val="25000"/>
                  </a:schemeClr>
                </a:solidFill>
              </a:rPr>
              <a:t>, MD, MS</a:t>
            </a:r>
          </a:p>
          <a:p>
            <a:pPr marL="0" indent="0" algn="r">
              <a:buNone/>
            </a:pPr>
            <a:r>
              <a:rPr lang="en-US" sz="1800" i="1" dirty="0" smtClean="0">
                <a:solidFill>
                  <a:schemeClr val="tx2">
                    <a:lumMod val="75000"/>
                    <a:lumOff val="25000"/>
                  </a:schemeClr>
                </a:solidFill>
              </a:rPr>
              <a:t>Assistant Secretary for Preparedness and Response</a:t>
            </a:r>
          </a:p>
          <a:p>
            <a:pPr marL="0" indent="0" algn="r">
              <a:buNone/>
            </a:pPr>
            <a:r>
              <a:rPr lang="en-US" sz="1800" i="1" dirty="0" smtClean="0">
                <a:solidFill>
                  <a:schemeClr val="tx2">
                    <a:lumMod val="75000"/>
                    <a:lumOff val="25000"/>
                  </a:schemeClr>
                </a:solidFill>
              </a:rPr>
              <a:t>U.S. Department of Health &amp; Human Services</a:t>
            </a:r>
          </a:p>
        </p:txBody>
      </p:sp>
      <p:sp>
        <p:nvSpPr>
          <p:cNvPr id="5" name="Title 4"/>
          <p:cNvSpPr>
            <a:spLocks noGrp="1"/>
          </p:cNvSpPr>
          <p:nvPr>
            <p:ph type="title"/>
          </p:nvPr>
        </p:nvSpPr>
        <p:spPr/>
        <p:txBody>
          <a:bodyPr/>
          <a:lstStyle/>
          <a:p>
            <a:r>
              <a:rPr lang="en-US" dirty="0" smtClean="0"/>
              <a:t>ASPR Support for Healthy People</a:t>
            </a:r>
            <a:endParaRPr lang="en-US" dirty="0"/>
          </a:p>
        </p:txBody>
      </p:sp>
    </p:spTree>
    <p:extLst>
      <p:ext uri="{BB962C8B-B14F-4D97-AF65-F5344CB8AC3E}">
        <p14:creationId xmlns:p14="http://schemas.microsoft.com/office/powerpoint/2010/main" val="10428857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6" name="Picture Placeholder 5" descr="ASPR Logo" title="ASPR Logo"/>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8842" r="-8842"/>
          <a:stretch/>
        </p:blipFill>
        <p:spPr/>
      </p:pic>
      <p:sp>
        <p:nvSpPr>
          <p:cNvPr id="4" name="Text Placeholder 3"/>
          <p:cNvSpPr>
            <a:spLocks noGrp="1"/>
          </p:cNvSpPr>
          <p:nvPr>
            <p:ph type="body" sz="quarter" idx="20"/>
          </p:nvPr>
        </p:nvSpPr>
        <p:spPr>
          <a:xfrm>
            <a:off x="391845" y="1182416"/>
            <a:ext cx="8401464" cy="5060780"/>
          </a:xfrm>
        </p:spPr>
        <p:txBody>
          <a:bodyPr>
            <a:normAutofit fontScale="92500" lnSpcReduction="10000"/>
          </a:bodyPr>
          <a:lstStyle/>
          <a:p>
            <a:r>
              <a:rPr lang="en-US" dirty="0" smtClean="0"/>
              <a:t>HHS ASPR</a:t>
            </a:r>
          </a:p>
          <a:p>
            <a:pPr lvl="1"/>
            <a:r>
              <a:rPr lang="en-US" i="1" dirty="0"/>
              <a:t>phe.gov </a:t>
            </a:r>
          </a:p>
          <a:p>
            <a:r>
              <a:rPr lang="en-US" dirty="0"/>
              <a:t>PAHPA</a:t>
            </a:r>
          </a:p>
          <a:p>
            <a:pPr lvl="1"/>
            <a:r>
              <a:rPr lang="en-US" i="1" dirty="0"/>
              <a:t>govtrack.us/congress/bills/109/s3678</a:t>
            </a:r>
          </a:p>
          <a:p>
            <a:r>
              <a:rPr lang="en-US" dirty="0" smtClean="0"/>
              <a:t>National Disaster Medical System</a:t>
            </a:r>
          </a:p>
          <a:p>
            <a:pPr lvl="1"/>
            <a:r>
              <a:rPr lang="en-US" i="1" dirty="0" smtClean="0"/>
              <a:t>phe.gov/Preparedness/responders/</a:t>
            </a:r>
            <a:r>
              <a:rPr lang="en-US" i="1" dirty="0" err="1" smtClean="0"/>
              <a:t>ndms</a:t>
            </a:r>
            <a:r>
              <a:rPr lang="en-US" i="1" dirty="0" smtClean="0"/>
              <a:t>/Pages/default.aspx</a:t>
            </a:r>
            <a:endParaRPr lang="en-US" i="1" dirty="0"/>
          </a:p>
          <a:p>
            <a:r>
              <a:rPr lang="en-US" dirty="0" smtClean="0"/>
              <a:t>Medical Reserve Corps</a:t>
            </a:r>
          </a:p>
          <a:p>
            <a:pPr lvl="1"/>
            <a:r>
              <a:rPr lang="en-US" i="1" dirty="0" smtClean="0"/>
              <a:t>mrc.hhs.gov</a:t>
            </a:r>
          </a:p>
          <a:p>
            <a:r>
              <a:rPr lang="en-US" dirty="0" smtClean="0"/>
              <a:t>Hospital Preparedness Program</a:t>
            </a:r>
          </a:p>
          <a:p>
            <a:pPr lvl="1"/>
            <a:r>
              <a:rPr lang="en-US" i="1" dirty="0" smtClean="0"/>
              <a:t>phe.gov/</a:t>
            </a:r>
            <a:r>
              <a:rPr lang="en-US" i="1" dirty="0" err="1" smtClean="0"/>
              <a:t>hpp</a:t>
            </a:r>
            <a:endParaRPr lang="en-US" i="1" dirty="0" smtClean="0"/>
          </a:p>
          <a:p>
            <a:r>
              <a:rPr lang="en-US" dirty="0" smtClean="0"/>
              <a:t>TRACIE</a:t>
            </a:r>
          </a:p>
          <a:p>
            <a:pPr lvl="1"/>
            <a:r>
              <a:rPr lang="en-US" i="1" dirty="0" smtClean="0">
                <a:hlinkClick r:id="rId4"/>
              </a:rPr>
              <a:t>asprtracie.hhs.gov/</a:t>
            </a:r>
            <a:endParaRPr lang="en-US" i="1" dirty="0" smtClean="0"/>
          </a:p>
          <a:p>
            <a:pPr lvl="1"/>
            <a:endParaRPr lang="en-US" i="1" dirty="0"/>
          </a:p>
          <a:p>
            <a:pPr marL="0" indent="0">
              <a:buNone/>
            </a:pPr>
            <a:r>
              <a:rPr lang="en-US" sz="1300" b="1" dirty="0"/>
              <a:t>For more information on this presentation please contact:</a:t>
            </a:r>
          </a:p>
          <a:p>
            <a:pPr marL="514350" lvl="1" indent="0">
              <a:buNone/>
            </a:pPr>
            <a:r>
              <a:rPr lang="en-US" sz="1300" dirty="0" smtClean="0"/>
              <a:t>Lauren Walsh, MPH </a:t>
            </a:r>
            <a:r>
              <a:rPr lang="en-US" sz="1300" dirty="0" err="1" smtClean="0"/>
              <a:t>DrPH</a:t>
            </a:r>
            <a:r>
              <a:rPr lang="en-US" sz="1300" dirty="0" smtClean="0"/>
              <a:t>(c)</a:t>
            </a:r>
            <a:endParaRPr lang="en-US" sz="1300" dirty="0"/>
          </a:p>
          <a:p>
            <a:pPr marL="514350" lvl="1" indent="0">
              <a:buNone/>
            </a:pPr>
            <a:r>
              <a:rPr lang="en-US" sz="1300" dirty="0" smtClean="0"/>
              <a:t>Preparedness topic </a:t>
            </a:r>
            <a:r>
              <a:rPr lang="en-US" sz="1300" dirty="0"/>
              <a:t>area co-lead</a:t>
            </a:r>
          </a:p>
          <a:p>
            <a:pPr marL="514350" lvl="1" indent="0">
              <a:buNone/>
            </a:pPr>
            <a:r>
              <a:rPr lang="en-US" sz="1300" dirty="0" smtClean="0"/>
              <a:t>Division of Health System Policy</a:t>
            </a:r>
            <a:endParaRPr lang="en-US" sz="1300" dirty="0"/>
          </a:p>
          <a:p>
            <a:pPr marL="514350" lvl="1" indent="0">
              <a:buNone/>
            </a:pPr>
            <a:r>
              <a:rPr lang="en-US" sz="1300" dirty="0"/>
              <a:t>Office </a:t>
            </a:r>
            <a:r>
              <a:rPr lang="en-US" sz="1300" dirty="0" smtClean="0"/>
              <a:t>of the Assistant Secretary for Preparedness and Response</a:t>
            </a:r>
            <a:endParaRPr lang="en-US" sz="1300" dirty="0"/>
          </a:p>
          <a:p>
            <a:pPr marL="514350" lvl="1" indent="0">
              <a:buNone/>
            </a:pPr>
            <a:r>
              <a:rPr lang="en-US" sz="1300" dirty="0" smtClean="0"/>
              <a:t>Lauren.walsh@hhs.gov</a:t>
            </a:r>
            <a:endParaRPr lang="en-US" sz="1300" dirty="0"/>
          </a:p>
          <a:p>
            <a:pPr marL="0" indent="0">
              <a:buNone/>
            </a:pPr>
            <a:endParaRPr lang="en-US" i="1" dirty="0" smtClean="0"/>
          </a:p>
        </p:txBody>
      </p:sp>
      <p:sp>
        <p:nvSpPr>
          <p:cNvPr id="5" name="Title 4"/>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17133567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BB5170B-80E9-404D-9E89-B421C6E254E5}"/>
              </a:ext>
            </a:extLst>
          </p:cNvPr>
          <p:cNvSpPr txBox="1">
            <a:spLocks/>
          </p:cNvSpPr>
          <p:nvPr/>
        </p:nvSpPr>
        <p:spPr>
          <a:xfrm>
            <a:off x="126708" y="1360448"/>
            <a:ext cx="8507337" cy="2062308"/>
          </a:xfrm>
          <a:prstGeom prst="rect">
            <a:avLst/>
          </a:prstGeom>
        </p:spPr>
        <p:txBody>
          <a:bodyPr vert="horz" lIns="91440" tIns="45720" rIns="91440" bIns="45720" rtlCol="0" anchor="t" anchorCtr="0">
            <a:noAutofit/>
          </a:bodyPr>
          <a:lstStyle>
            <a:lvl1pPr algn="l" defTabSz="457200" rtl="0" eaLnBrk="1" latinLnBrk="0" hangingPunct="1">
              <a:lnSpc>
                <a:spcPts val="3100"/>
              </a:lnSpc>
              <a:spcBef>
                <a:spcPct val="0"/>
              </a:spcBef>
              <a:buNone/>
              <a:defRPr sz="3200" b="1" kern="1200" spc="100">
                <a:solidFill>
                  <a:schemeClr val="bg1"/>
                </a:solidFill>
                <a:latin typeface="+mj-lt"/>
                <a:ea typeface="+mj-ea"/>
                <a:cs typeface="+mj-cs"/>
              </a:defRPr>
            </a:lvl1pPr>
          </a:lstStyle>
          <a:p>
            <a:pPr marL="0" marR="0" lvl="0" indent="0" algn="l" defTabSz="457200" rtl="0" eaLnBrk="1" fontAlgn="auto" latinLnBrk="0" hangingPunct="1">
              <a:lnSpc>
                <a:spcPts val="3100"/>
              </a:lnSpc>
              <a:spcBef>
                <a:spcPct val="0"/>
              </a:spcBef>
              <a:spcAft>
                <a:spcPts val="0"/>
              </a:spcAft>
              <a:buClrTx/>
              <a:buSzTx/>
              <a:buFontTx/>
              <a:buNone/>
              <a:tabLst/>
              <a:defRPr/>
            </a:pPr>
            <a:endParaRPr kumimoji="0" lang="en-US" sz="3500" b="1" i="0" u="none" strike="noStrike" kern="1200" cap="none" spc="100" normalizeH="0" baseline="0" noProof="0" dirty="0">
              <a:ln>
                <a:noFill/>
              </a:ln>
              <a:solidFill>
                <a:srgbClr val="FFFFCC"/>
              </a:solidFill>
              <a:effectLst/>
              <a:uLnTx/>
              <a:uFillTx/>
              <a:latin typeface="Calibri"/>
              <a:ea typeface="+mj-ea"/>
              <a:cs typeface="+mj-cs"/>
            </a:endParaRPr>
          </a:p>
          <a:p>
            <a:pPr marL="0" marR="0" lvl="0" indent="0" algn="l" defTabSz="457200" rtl="0" eaLnBrk="1" fontAlgn="auto" latinLnBrk="0" hangingPunct="1">
              <a:lnSpc>
                <a:spcPts val="3100"/>
              </a:lnSpc>
              <a:spcBef>
                <a:spcPct val="0"/>
              </a:spcBef>
              <a:spcAft>
                <a:spcPts val="0"/>
              </a:spcAft>
              <a:buClrTx/>
              <a:buSzTx/>
              <a:buFontTx/>
              <a:buNone/>
              <a:tabLst/>
              <a:defRPr/>
            </a:pPr>
            <a:endParaRPr kumimoji="0" lang="en-US" sz="3500" b="1" i="0" u="none" strike="noStrike" kern="1200" cap="none" spc="100" normalizeH="0" baseline="0" noProof="0" dirty="0">
              <a:ln>
                <a:noFill/>
              </a:ln>
              <a:solidFill>
                <a:srgbClr val="FFFFCC"/>
              </a:solidFill>
              <a:effectLst/>
              <a:uLnTx/>
              <a:uFillTx/>
              <a:latin typeface="Calibri"/>
              <a:ea typeface="+mj-ea"/>
              <a:cs typeface="+mj-cs"/>
            </a:endParaRPr>
          </a:p>
          <a:p>
            <a:pPr marL="0" marR="0" lvl="0" indent="0" algn="l" defTabSz="457200" rtl="0" eaLnBrk="1" fontAlgn="auto" latinLnBrk="0" hangingPunct="1">
              <a:lnSpc>
                <a:spcPts val="3100"/>
              </a:lnSpc>
              <a:spcBef>
                <a:spcPct val="0"/>
              </a:spcBef>
              <a:spcAft>
                <a:spcPts val="0"/>
              </a:spcAft>
              <a:buClrTx/>
              <a:buSzTx/>
              <a:buFontTx/>
              <a:buNone/>
              <a:tabLst/>
              <a:defRPr/>
            </a:pPr>
            <a:endParaRPr kumimoji="0" lang="en-US" sz="3500" b="1" i="0" u="none" strike="noStrike" kern="1200" cap="none" spc="100" normalizeH="0" baseline="0" noProof="0" dirty="0">
              <a:ln>
                <a:noFill/>
              </a:ln>
              <a:solidFill>
                <a:srgbClr val="FFFFCC"/>
              </a:solidFill>
              <a:effectLst/>
              <a:uLnTx/>
              <a:uFillTx/>
              <a:latin typeface="Calibri"/>
              <a:ea typeface="+mj-ea"/>
              <a:cs typeface="+mj-cs"/>
            </a:endParaRPr>
          </a:p>
          <a:p>
            <a:pPr marL="0" marR="0" lvl="0" indent="0" algn="l" defTabSz="457200" rtl="0" eaLnBrk="1" fontAlgn="auto" latinLnBrk="0" hangingPunct="1">
              <a:lnSpc>
                <a:spcPts val="3100"/>
              </a:lnSpc>
              <a:spcBef>
                <a:spcPct val="0"/>
              </a:spcBef>
              <a:spcAft>
                <a:spcPts val="0"/>
              </a:spcAft>
              <a:buClrTx/>
              <a:buSzTx/>
              <a:buFontTx/>
              <a:buNone/>
              <a:tabLst/>
              <a:defRPr/>
            </a:pPr>
            <a:r>
              <a:rPr kumimoji="0" lang="en-US" sz="3500" b="1" i="0" u="none" strike="noStrike" kern="1200" cap="none" spc="100" normalizeH="0" baseline="0" noProof="0" dirty="0">
                <a:ln>
                  <a:noFill/>
                </a:ln>
                <a:solidFill>
                  <a:srgbClr val="FFFF00"/>
                </a:solidFill>
                <a:effectLst/>
                <a:uLnTx/>
                <a:uFillTx/>
                <a:latin typeface="Calibri"/>
                <a:ea typeface="+mj-ea"/>
                <a:cs typeface="+mj-cs"/>
              </a:rPr>
              <a:t>Performance Improvement and Preparedness Related Efforts</a:t>
            </a:r>
            <a:br>
              <a:rPr kumimoji="0" lang="en-US" sz="3500" b="1" i="0" u="none" strike="noStrike" kern="1200" cap="none" spc="100" normalizeH="0" baseline="0" noProof="0" dirty="0">
                <a:ln>
                  <a:noFill/>
                </a:ln>
                <a:solidFill>
                  <a:srgbClr val="FFFF00"/>
                </a:solidFill>
                <a:effectLst/>
                <a:uLnTx/>
                <a:uFillTx/>
                <a:latin typeface="Calibri"/>
                <a:ea typeface="+mj-ea"/>
                <a:cs typeface="+mj-cs"/>
              </a:rPr>
            </a:br>
            <a:endParaRPr kumimoji="0" lang="en-US" sz="3500" b="1" i="0" u="none" strike="noStrike" kern="1200" cap="none" spc="100" normalizeH="0" baseline="0" noProof="0" dirty="0">
              <a:ln>
                <a:noFill/>
              </a:ln>
              <a:solidFill>
                <a:srgbClr val="FFFF00"/>
              </a:solidFill>
              <a:effectLst/>
              <a:uLnTx/>
              <a:uFillTx/>
              <a:latin typeface="Calibri"/>
              <a:ea typeface="+mj-ea"/>
              <a:cs typeface="+mj-cs"/>
            </a:endParaRPr>
          </a:p>
        </p:txBody>
      </p:sp>
      <p:sp>
        <p:nvSpPr>
          <p:cNvPr id="7" name="Text Placeholder 6">
            <a:extLst>
              <a:ext uri="{FF2B5EF4-FFF2-40B4-BE49-F238E27FC236}">
                <a16:creationId xmlns:a16="http://schemas.microsoft.com/office/drawing/2014/main" id="{DA5DA820-0886-4A2B-A144-CBE42E1D9CA1}"/>
              </a:ext>
            </a:extLst>
          </p:cNvPr>
          <p:cNvSpPr txBox="1">
            <a:spLocks/>
          </p:cNvSpPr>
          <p:nvPr/>
        </p:nvSpPr>
        <p:spPr>
          <a:xfrm>
            <a:off x="126708" y="3721171"/>
            <a:ext cx="6841193" cy="816839"/>
          </a:xfrm>
          <a:prstGeom prst="rect">
            <a:avLst/>
          </a:prstGeom>
        </p:spPr>
        <p:txBody>
          <a:bodyPr vert="horz" lIns="91440" tIns="45720" rIns="91440" bIns="45720" rtlCol="0">
            <a:noAutofit/>
          </a:bodyPr>
          <a:lstStyle>
            <a:lvl1pPr marL="0" indent="0" algn="l" defTabSz="457200" rtl="0" eaLnBrk="1" latinLnBrk="0" hangingPunct="1">
              <a:lnSpc>
                <a:spcPts val="2300"/>
              </a:lnSpc>
              <a:spcBef>
                <a:spcPct val="20000"/>
              </a:spcBef>
              <a:buClr>
                <a:schemeClr val="accent1">
                  <a:lumMod val="75000"/>
                </a:schemeClr>
              </a:buClr>
              <a:buFont typeface="Arial"/>
              <a:buNone/>
              <a:defRPr sz="2200"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6">
                  <a:lumMod val="75000"/>
                </a:schemeClr>
              </a:buClr>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Jeffrey D. Gunzenhauser, MD, MPH</a:t>
            </a:r>
          </a:p>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libri"/>
                <a:ea typeface="+mn-ea"/>
                <a:cs typeface="+mn-cs"/>
              </a:rPr>
              <a:t>Interim Health Officer and Chief Medical Officer</a:t>
            </a:r>
          </a:p>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endParaRPr kumimoji="0" lang="en-US" sz="25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April 10, 2018</a:t>
            </a:r>
          </a:p>
        </p:txBody>
      </p:sp>
      <p:sp>
        <p:nvSpPr>
          <p:cNvPr id="2" name="Title 1"/>
          <p:cNvSpPr>
            <a:spLocks noGrp="1"/>
          </p:cNvSpPr>
          <p:nvPr>
            <p:ph type="ctrTitle"/>
          </p:nvPr>
        </p:nvSpPr>
        <p:spPr>
          <a:xfrm>
            <a:off x="179548" y="1409884"/>
            <a:ext cx="5513020" cy="638175"/>
          </a:xfrm>
        </p:spPr>
        <p:txBody>
          <a:bodyPr/>
          <a:lstStyle/>
          <a:p>
            <a:r>
              <a:rPr lang="en-US" sz="3500" dirty="0">
                <a:solidFill>
                  <a:srgbClr val="FFFFCC"/>
                </a:solidFill>
              </a:rPr>
              <a:t>Los Angeles County</a:t>
            </a:r>
            <a:br>
              <a:rPr lang="en-US" sz="3500" dirty="0">
                <a:solidFill>
                  <a:srgbClr val="FFFFCC"/>
                </a:solidFill>
              </a:rPr>
            </a:br>
            <a:r>
              <a:rPr lang="en-US" sz="2400" dirty="0">
                <a:solidFill>
                  <a:srgbClr val="FFFFCC"/>
                </a:solidFill>
              </a:rPr>
              <a:t>Department of Public Health</a:t>
            </a:r>
            <a:r>
              <a:rPr lang="en-US" dirty="0">
                <a:solidFill>
                  <a:srgbClr val="FFFFCC"/>
                </a:solidFill>
              </a:rPr>
              <a:t/>
            </a:r>
            <a:br>
              <a:rPr lang="en-US" dirty="0">
                <a:solidFill>
                  <a:srgbClr val="FFFFCC"/>
                </a:solidFill>
              </a:rPr>
            </a:br>
            <a:endParaRPr lang="en-US" dirty="0"/>
          </a:p>
        </p:txBody>
      </p:sp>
    </p:spTree>
    <p:extLst>
      <p:ext uri="{BB962C8B-B14F-4D97-AF65-F5344CB8AC3E}">
        <p14:creationId xmlns:p14="http://schemas.microsoft.com/office/powerpoint/2010/main" val="26168576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36221"/>
            <a:ext cx="8229600" cy="634985"/>
          </a:xfrm>
        </p:spPr>
        <p:txBody>
          <a:bodyPr/>
          <a:lstStyle/>
          <a:p>
            <a:r>
              <a:rPr lang="en-US" sz="3600" dirty="0">
                <a:solidFill>
                  <a:schemeClr val="bg1"/>
                </a:solidFill>
              </a:rPr>
              <a:t>Presentation Overview</a:t>
            </a:r>
          </a:p>
        </p:txBody>
      </p:sp>
      <p:sp>
        <p:nvSpPr>
          <p:cNvPr id="6" name="Content Placeholder 5"/>
          <p:cNvSpPr>
            <a:spLocks noGrp="1"/>
          </p:cNvSpPr>
          <p:nvPr>
            <p:ph idx="1"/>
          </p:nvPr>
        </p:nvSpPr>
        <p:spPr>
          <a:xfrm>
            <a:off x="310444" y="1351459"/>
            <a:ext cx="6033912" cy="4675311"/>
          </a:xfrm>
        </p:spPr>
        <p:txBody>
          <a:bodyPr/>
          <a:lstStyle/>
          <a:p>
            <a:r>
              <a:rPr lang="en-US" dirty="0"/>
              <a:t>Department of Public Health (DPH) infrastructure to support quality workforce development around preparedness</a:t>
            </a:r>
          </a:p>
          <a:p>
            <a:r>
              <a:rPr lang="en-US" dirty="0"/>
              <a:t>DPH preparedness activities to ensure rapid and effective response to emergencies</a:t>
            </a:r>
          </a:p>
          <a:p>
            <a:r>
              <a:rPr lang="en-US" dirty="0"/>
              <a:t>Two examples of DPH’s response to recent emergencies in Los Angeles County</a:t>
            </a:r>
          </a:p>
          <a:p>
            <a:pPr lvl="1"/>
            <a:r>
              <a:rPr lang="en-US" dirty="0"/>
              <a:t>Aliso Canyon methane gas leak</a:t>
            </a:r>
          </a:p>
          <a:p>
            <a:pPr lvl="1"/>
            <a:r>
              <a:rPr lang="en-US" dirty="0"/>
              <a:t>Hepatitis A outbreak</a:t>
            </a:r>
          </a:p>
          <a:p>
            <a:r>
              <a:rPr lang="en-US" dirty="0"/>
              <a:t>Overall summary</a:t>
            </a:r>
          </a:p>
          <a:p>
            <a:r>
              <a:rPr lang="en-US" dirty="0"/>
              <a:t>Resources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Graphic 7" descr="Checklist">
            <a:extLst>
              <a:ext uri="{FF2B5EF4-FFF2-40B4-BE49-F238E27FC236}">
                <a16:creationId xmlns:a16="http://schemas.microsoft.com/office/drawing/2014/main" id="{68D1D400-C9B5-41C6-A9DF-291C595E65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344356" y="1889167"/>
            <a:ext cx="2577803" cy="2577803"/>
          </a:xfrm>
          <a:prstGeom prst="rect">
            <a:avLst/>
          </a:prstGeom>
        </p:spPr>
      </p:pic>
    </p:spTree>
    <p:extLst>
      <p:ext uri="{BB962C8B-B14F-4D97-AF65-F5344CB8AC3E}">
        <p14:creationId xmlns:p14="http://schemas.microsoft.com/office/powerpoint/2010/main" val="16197967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8EF3-2A3C-4ED8-9BC9-5EB1B233B843}"/>
              </a:ext>
            </a:extLst>
          </p:cNvPr>
          <p:cNvSpPr>
            <a:spLocks noGrp="1"/>
          </p:cNvSpPr>
          <p:nvPr>
            <p:ph type="title"/>
          </p:nvPr>
        </p:nvSpPr>
        <p:spPr>
          <a:xfrm>
            <a:off x="228600" y="947807"/>
            <a:ext cx="7848600" cy="546456"/>
          </a:xfrm>
        </p:spPr>
        <p:txBody>
          <a:bodyPr/>
          <a:lstStyle/>
          <a:p>
            <a:r>
              <a:rPr lang="en-US" dirty="0"/>
              <a:t>Los Angeles County</a:t>
            </a:r>
          </a:p>
        </p:txBody>
      </p:sp>
      <p:sp>
        <p:nvSpPr>
          <p:cNvPr id="3" name="Content Placeholder 2">
            <a:extLst>
              <a:ext uri="{FF2B5EF4-FFF2-40B4-BE49-F238E27FC236}">
                <a16:creationId xmlns:a16="http://schemas.microsoft.com/office/drawing/2014/main" id="{E6BDD0F8-B73F-4A50-8AB5-BEDA9A85C1D0}"/>
              </a:ext>
            </a:extLst>
          </p:cNvPr>
          <p:cNvSpPr>
            <a:spLocks noGrp="1"/>
          </p:cNvSpPr>
          <p:nvPr>
            <p:ph idx="1"/>
          </p:nvPr>
        </p:nvSpPr>
        <p:spPr>
          <a:xfrm>
            <a:off x="243840" y="1547887"/>
            <a:ext cx="8627598" cy="4419600"/>
          </a:xfrm>
        </p:spPr>
        <p:txBody>
          <a:bodyPr/>
          <a:lstStyle/>
          <a:p>
            <a:r>
              <a:rPr lang="en-US" sz="2000" dirty="0"/>
              <a:t>Approximately 10 million residents</a:t>
            </a:r>
          </a:p>
          <a:p>
            <a:pPr lvl="1"/>
            <a:r>
              <a:rPr lang="en-US" sz="2000" dirty="0"/>
              <a:t>27% of California’s population</a:t>
            </a:r>
          </a:p>
          <a:p>
            <a:pPr lvl="1"/>
            <a:r>
              <a:rPr lang="en-US" sz="2000" dirty="0"/>
              <a:t>Largest population of any county in the nation</a:t>
            </a:r>
          </a:p>
          <a:p>
            <a:pPr lvl="1"/>
            <a:r>
              <a:rPr lang="en-US" sz="2000" dirty="0"/>
              <a:t>3 local public health departments</a:t>
            </a:r>
          </a:p>
          <a:p>
            <a:r>
              <a:rPr lang="en-US" sz="2000" dirty="0"/>
              <a:t>4,000+ square miles (65% of area is unincorporated)</a:t>
            </a:r>
          </a:p>
          <a:p>
            <a:r>
              <a:rPr lang="en-US" sz="2000" dirty="0"/>
              <a:t>88 incorporated cities (90% of population lives in cities)</a:t>
            </a:r>
          </a:p>
          <a:p>
            <a:r>
              <a:rPr lang="en-US" sz="2000" dirty="0"/>
              <a:t>200+ languages spoken</a:t>
            </a:r>
          </a:p>
          <a:p>
            <a:endParaRPr lang="en-US" dirty="0"/>
          </a:p>
        </p:txBody>
      </p:sp>
      <p:pic>
        <p:nvPicPr>
          <p:cNvPr id="5" name="Picture 4" title="Photo of LA County ">
            <a:extLst>
              <a:ext uri="{FF2B5EF4-FFF2-40B4-BE49-F238E27FC236}">
                <a16:creationId xmlns:a16="http://schemas.microsoft.com/office/drawing/2014/main" id="{0BD17FBE-9AC4-4849-ACDB-7F3109DB2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161" y="894183"/>
            <a:ext cx="2530511" cy="1689403"/>
          </a:xfrm>
          <a:prstGeom prst="rect">
            <a:avLst/>
          </a:prstGeom>
        </p:spPr>
      </p:pic>
      <p:sp>
        <p:nvSpPr>
          <p:cNvPr id="6" name="Title 1">
            <a:extLst>
              <a:ext uri="{FF2B5EF4-FFF2-40B4-BE49-F238E27FC236}">
                <a16:creationId xmlns:a16="http://schemas.microsoft.com/office/drawing/2014/main" id="{26033E15-02D7-47B0-BFE3-4055C9CF5364}"/>
              </a:ext>
            </a:extLst>
          </p:cNvPr>
          <p:cNvSpPr txBox="1">
            <a:spLocks/>
          </p:cNvSpPr>
          <p:nvPr/>
        </p:nvSpPr>
        <p:spPr>
          <a:xfrm>
            <a:off x="190500" y="4208756"/>
            <a:ext cx="8496300" cy="6349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j-ea"/>
                <a:cs typeface="+mj-cs"/>
              </a:rPr>
              <a:t>Los Angeles County Department of Public Health</a:t>
            </a:r>
          </a:p>
        </p:txBody>
      </p:sp>
      <p:sp>
        <p:nvSpPr>
          <p:cNvPr id="8" name="Content Placeholder 2">
            <a:extLst>
              <a:ext uri="{FF2B5EF4-FFF2-40B4-BE49-F238E27FC236}">
                <a16:creationId xmlns:a16="http://schemas.microsoft.com/office/drawing/2014/main" id="{E82A87B4-241A-49E1-8803-93437C8DDB3D}"/>
              </a:ext>
            </a:extLst>
          </p:cNvPr>
          <p:cNvSpPr txBox="1">
            <a:spLocks/>
          </p:cNvSpPr>
          <p:nvPr/>
        </p:nvSpPr>
        <p:spPr>
          <a:xfrm>
            <a:off x="190500" y="4820420"/>
            <a:ext cx="8496300" cy="84806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Mission</a:t>
            </a:r>
            <a:r>
              <a:rPr kumimoji="0" lang="en-US" sz="2000" b="0" i="0" u="none" strike="noStrike" kern="1200" cap="none" spc="0" normalizeH="0" baseline="0" noProof="0" dirty="0">
                <a:ln>
                  <a:noFill/>
                </a:ln>
                <a:solidFill>
                  <a:prstClr val="black"/>
                </a:solidFill>
                <a:effectLst/>
                <a:uLnTx/>
                <a:uFillTx/>
                <a:latin typeface="Calibri"/>
                <a:ea typeface="+mn-ea"/>
                <a:cs typeface="+mn-cs"/>
              </a:rPr>
              <a:t>:  To protect health, prevent disease, and promote the health and well-being for all persons in Los Angeles County</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Los Angeles County Health Agency – formed in 2015 to assure the integration of services provided by the Departments of Health Services, Mental Health, and Public Health</a:t>
            </a:r>
          </a:p>
        </p:txBody>
      </p:sp>
      <p:sp>
        <p:nvSpPr>
          <p:cNvPr id="7" name="Title 4">
            <a:extLst>
              <a:ext uri="{FF2B5EF4-FFF2-40B4-BE49-F238E27FC236}">
                <a16:creationId xmlns:a16="http://schemas.microsoft.com/office/drawing/2014/main" id="{8D6AC5F3-E0BB-474C-A129-82E5ADB820E1}"/>
              </a:ext>
            </a:extLst>
          </p:cNvPr>
          <p:cNvSpPr txBox="1">
            <a:spLocks/>
          </p:cNvSpPr>
          <p:nvPr/>
        </p:nvSpPr>
        <p:spPr>
          <a:xfrm>
            <a:off x="103036" y="0"/>
            <a:ext cx="8229600" cy="6349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Los Angeles County Overview</a:t>
            </a:r>
          </a:p>
        </p:txBody>
      </p:sp>
    </p:spTree>
    <p:extLst>
      <p:ext uri="{BB962C8B-B14F-4D97-AF65-F5344CB8AC3E}">
        <p14:creationId xmlns:p14="http://schemas.microsoft.com/office/powerpoint/2010/main" val="5026568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0"/>
            <a:ext cx="8229600" cy="634985"/>
          </a:xfrm>
        </p:spPr>
        <p:txBody>
          <a:bodyPr/>
          <a:lstStyle/>
          <a:p>
            <a:r>
              <a:rPr lang="en-US" sz="3600" dirty="0">
                <a:solidFill>
                  <a:schemeClr val="bg1"/>
                </a:solidFill>
              </a:rPr>
              <a:t>DPH Infrastructure: Overview</a:t>
            </a:r>
          </a:p>
        </p:txBody>
      </p:sp>
      <p:sp>
        <p:nvSpPr>
          <p:cNvPr id="6" name="Content Placeholder 5"/>
          <p:cNvSpPr>
            <a:spLocks noGrp="1"/>
          </p:cNvSpPr>
          <p:nvPr>
            <p:ph idx="1"/>
          </p:nvPr>
        </p:nvSpPr>
        <p:spPr>
          <a:xfrm>
            <a:off x="457200" y="1218440"/>
            <a:ext cx="8229600" cy="4890910"/>
          </a:xfrm>
        </p:spPr>
        <p:txBody>
          <a:bodyPr/>
          <a:lstStyle/>
          <a:p>
            <a:r>
              <a:rPr lang="en-US" dirty="0"/>
              <a:t>DPH Office of Organizational Development and Training</a:t>
            </a:r>
          </a:p>
          <a:p>
            <a:pPr lvl="1"/>
            <a:r>
              <a:rPr lang="en-US" dirty="0"/>
              <a:t>Mission: to enhance public health workforce excellence through efficient and innovative educational trainings and organizational solutions</a:t>
            </a:r>
          </a:p>
          <a:p>
            <a:r>
              <a:rPr lang="en-US" dirty="0"/>
              <a:t>Suite of trainings that focus not only on public health-specific skills but also on building skills essential to leadership</a:t>
            </a:r>
          </a:p>
          <a:p>
            <a:r>
              <a:rPr lang="en-US" dirty="0"/>
              <a:t>All DPH workforce training courses are linked to public health core competencies</a:t>
            </a:r>
          </a:p>
          <a:p>
            <a:r>
              <a:rPr lang="en-US" dirty="0"/>
              <a:t>Department-wide mandatory training policy for workforce members</a:t>
            </a:r>
          </a:p>
          <a:p>
            <a:r>
              <a:rPr lang="en-US" dirty="0"/>
              <a:t>DPH University framework will provide a comprehensive workforce development platform</a:t>
            </a:r>
          </a:p>
          <a:p>
            <a:endParaRPr lang="en-US"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17036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0"/>
            <a:ext cx="8229600" cy="634985"/>
          </a:xfrm>
        </p:spPr>
        <p:txBody>
          <a:bodyPr/>
          <a:lstStyle/>
          <a:p>
            <a:r>
              <a:rPr lang="en-US" sz="3600" dirty="0">
                <a:solidFill>
                  <a:schemeClr val="bg1"/>
                </a:solidFill>
              </a:rPr>
              <a:t>DPH Infrastructure</a:t>
            </a:r>
          </a:p>
        </p:txBody>
      </p:sp>
      <p:sp>
        <p:nvSpPr>
          <p:cNvPr id="6" name="Content Placeholder 5"/>
          <p:cNvSpPr>
            <a:spLocks noGrp="1"/>
          </p:cNvSpPr>
          <p:nvPr>
            <p:ph idx="1"/>
          </p:nvPr>
        </p:nvSpPr>
        <p:spPr>
          <a:xfrm>
            <a:off x="457200" y="1248704"/>
            <a:ext cx="8229600" cy="4890910"/>
          </a:xfrm>
        </p:spPr>
        <p:txBody>
          <a:bodyPr/>
          <a:lstStyle/>
          <a:p>
            <a:r>
              <a:rPr lang="en-US" dirty="0"/>
              <a:t>Public Health Employee Readiness Framework assures workforce competence around DPH ‘s operational readiness and timely response to public health emergencies.</a:t>
            </a:r>
          </a:p>
          <a:p>
            <a:endParaRPr lang="en-US" dirty="0"/>
          </a:p>
          <a:p>
            <a:endParaRPr lang="en-US" dirty="0"/>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2" descr="Diagram of Readiness Framework and 4 Levels ">
            <a:extLst>
              <a:ext uri="{FF2B5EF4-FFF2-40B4-BE49-F238E27FC236}">
                <a16:creationId xmlns:a16="http://schemas.microsoft.com/office/drawing/2014/main" id="{51D53D57-5D21-49FA-B2D4-DA376F10E7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13" t="7305" r="4727" b="9033"/>
          <a:stretch/>
        </p:blipFill>
        <p:spPr bwMode="auto">
          <a:xfrm>
            <a:off x="3520038" y="2489012"/>
            <a:ext cx="4900062" cy="3372306"/>
          </a:xfrm>
          <a:prstGeom prst="rect">
            <a:avLst/>
          </a:prstGeom>
          <a:noFill/>
          <a:ln>
            <a:noFill/>
          </a:ln>
        </p:spPr>
      </p:pic>
      <p:sp>
        <p:nvSpPr>
          <p:cNvPr id="8" name="TextBox 7">
            <a:extLst>
              <a:ext uri="{FF2B5EF4-FFF2-40B4-BE49-F238E27FC236}">
                <a16:creationId xmlns:a16="http://schemas.microsoft.com/office/drawing/2014/main" id="{3221DAFB-F89D-40FC-B199-F862C3A841EE}"/>
              </a:ext>
            </a:extLst>
          </p:cNvPr>
          <p:cNvSpPr txBox="1"/>
          <p:nvPr/>
        </p:nvSpPr>
        <p:spPr>
          <a:xfrm>
            <a:off x="751931" y="2804250"/>
            <a:ext cx="3034807"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Level 4: </a:t>
            </a:r>
            <a:r>
              <a:rPr kumimoji="0" lang="en-US" sz="1800" b="0" i="0" u="none" strike="noStrike" kern="1200" cap="none" spc="0" normalizeH="0" baseline="0" noProof="0" dirty="0">
                <a:ln>
                  <a:noFill/>
                </a:ln>
                <a:solidFill>
                  <a:prstClr val="black"/>
                </a:solidFill>
                <a:effectLst/>
                <a:uLnTx/>
                <a:uFillTx/>
                <a:latin typeface="Calibri"/>
                <a:ea typeface="+mn-ea"/>
                <a:cs typeface="+mn-cs"/>
              </a:rPr>
              <a:t>Department Operations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Level 3</a:t>
            </a:r>
            <a:r>
              <a:rPr kumimoji="0" lang="en-US" sz="1800" b="0" i="0" u="none" strike="noStrike" kern="1200" cap="none" spc="0" normalizeH="0" baseline="0" noProof="0" dirty="0">
                <a:ln>
                  <a:noFill/>
                </a:ln>
                <a:solidFill>
                  <a:prstClr val="black"/>
                </a:solidFill>
                <a:effectLst/>
                <a:uLnTx/>
                <a:uFillTx/>
                <a:latin typeface="Calibri"/>
                <a:ea typeface="+mn-ea"/>
                <a:cs typeface="+mn-cs"/>
              </a:rPr>
              <a:t>: M-POD Staff, Command Staff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Level 2: </a:t>
            </a:r>
            <a:r>
              <a:rPr kumimoji="0" lang="en-US" sz="1800" b="0" i="0" u="none" strike="noStrike" kern="1200" cap="none" spc="0" normalizeH="0" baseline="0" noProof="0" dirty="0">
                <a:ln>
                  <a:noFill/>
                </a:ln>
                <a:solidFill>
                  <a:prstClr val="black"/>
                </a:solidFill>
                <a:effectLst/>
                <a:uLnTx/>
                <a:uFillTx/>
                <a:latin typeface="Calibri"/>
                <a:ea typeface="+mn-ea"/>
                <a:cs typeface="+mn-cs"/>
              </a:rPr>
              <a:t>Specialized Teams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Level 1</a:t>
            </a:r>
            <a:r>
              <a:rPr kumimoji="0" lang="en-US" sz="1800" b="0" i="0" u="none" strike="noStrike" kern="1200" cap="none" spc="0" normalizeH="0" baseline="0" noProof="0" dirty="0">
                <a:ln>
                  <a:noFill/>
                </a:ln>
                <a:solidFill>
                  <a:prstClr val="black"/>
                </a:solidFill>
                <a:effectLst/>
                <a:uLnTx/>
                <a:uFillTx/>
                <a:latin typeface="Calibri"/>
                <a:ea typeface="+mn-ea"/>
                <a:cs typeface="+mn-cs"/>
              </a:rPr>
              <a:t>: ALL DPH Staff</a:t>
            </a:r>
          </a:p>
        </p:txBody>
      </p:sp>
    </p:spTree>
    <p:extLst>
      <p:ext uri="{BB962C8B-B14F-4D97-AF65-F5344CB8AC3E}">
        <p14:creationId xmlns:p14="http://schemas.microsoft.com/office/powerpoint/2010/main" val="1975819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152400" y="1215342"/>
            <a:ext cx="8782050" cy="4921048"/>
          </a:xfrm>
        </p:spPr>
        <p:txBody>
          <a:bodyPr>
            <a:normAutofit lnSpcReduction="10000"/>
          </a:bodyPr>
          <a:lstStyle/>
          <a:p>
            <a:pPr>
              <a:spcAft>
                <a:spcPts val="1800"/>
              </a:spcAft>
              <a:buSzPct val="150000"/>
            </a:pPr>
            <a:r>
              <a:rPr lang="en-US" b="1" dirty="0" smtClean="0"/>
              <a:t>National health security </a:t>
            </a:r>
            <a:r>
              <a:rPr lang="en-US" dirty="0" smtClean="0"/>
              <a:t>the state in which the Nation and its people are prepared for, protected from, and resilient in the face of incidents with health consequences. </a:t>
            </a:r>
            <a:r>
              <a:rPr lang="en-US" dirty="0"/>
              <a:t> </a:t>
            </a:r>
            <a:r>
              <a:rPr lang="en-US" b="1" dirty="0"/>
              <a:t> </a:t>
            </a:r>
            <a:endParaRPr lang="en-US" b="1" dirty="0" smtClean="0"/>
          </a:p>
          <a:p>
            <a:pPr>
              <a:lnSpc>
                <a:spcPct val="120000"/>
              </a:lnSpc>
              <a:spcBef>
                <a:spcPts val="0"/>
              </a:spcBef>
              <a:buSzPct val="150000"/>
            </a:pPr>
            <a:r>
              <a:rPr lang="en-US" b="1" dirty="0" smtClean="0"/>
              <a:t>Preparedness stakeholders include:</a:t>
            </a:r>
          </a:p>
          <a:p>
            <a:pPr lvl="1">
              <a:spcBef>
                <a:spcPts val="0"/>
              </a:spcBef>
              <a:buSzPct val="100000"/>
            </a:pPr>
            <a:r>
              <a:rPr lang="en-US" dirty="0"/>
              <a:t>Individuals and families</a:t>
            </a:r>
          </a:p>
          <a:p>
            <a:pPr lvl="1">
              <a:spcBef>
                <a:spcPts val="0"/>
              </a:spcBef>
              <a:buSzPct val="100000"/>
            </a:pPr>
            <a:r>
              <a:rPr lang="en-US" dirty="0"/>
              <a:t>Communities</a:t>
            </a:r>
          </a:p>
          <a:p>
            <a:pPr lvl="1">
              <a:spcBef>
                <a:spcPts val="0"/>
              </a:spcBef>
              <a:buSzPct val="100000"/>
            </a:pPr>
            <a:r>
              <a:rPr lang="en-US" dirty="0"/>
              <a:t>Emergency management workforce </a:t>
            </a:r>
          </a:p>
          <a:p>
            <a:pPr lvl="1">
              <a:spcBef>
                <a:spcPts val="0"/>
              </a:spcBef>
              <a:buSzPct val="100000"/>
            </a:pPr>
            <a:r>
              <a:rPr lang="en-US" dirty="0"/>
              <a:t>Public health workforce</a:t>
            </a:r>
          </a:p>
          <a:p>
            <a:pPr lvl="1">
              <a:spcBef>
                <a:spcPts val="0"/>
              </a:spcBef>
              <a:buSzPct val="100000"/>
            </a:pPr>
            <a:r>
              <a:rPr lang="en-US" dirty="0"/>
              <a:t>Health care workforce</a:t>
            </a:r>
          </a:p>
          <a:p>
            <a:pPr lvl="1">
              <a:lnSpc>
                <a:spcPct val="120000"/>
              </a:lnSpc>
              <a:spcBef>
                <a:spcPts val="0"/>
              </a:spcBef>
              <a:buSzPct val="150000"/>
            </a:pPr>
            <a:endParaRPr lang="en-US" b="1" dirty="0"/>
          </a:p>
          <a:p>
            <a:pPr>
              <a:spcBef>
                <a:spcPts val="0"/>
              </a:spcBef>
              <a:buSzPct val="150000"/>
            </a:pPr>
            <a:r>
              <a:rPr lang="en-US" b="1" dirty="0" smtClean="0"/>
              <a:t>Stakeholders are supported by: </a:t>
            </a:r>
          </a:p>
          <a:p>
            <a:pPr lvl="1">
              <a:spcBef>
                <a:spcPts val="0"/>
              </a:spcBef>
            </a:pPr>
            <a:r>
              <a:rPr lang="en-US" dirty="0"/>
              <a:t>S</a:t>
            </a:r>
            <a:r>
              <a:rPr lang="en-US" dirty="0" smtClean="0"/>
              <a:t>cientific and academic community</a:t>
            </a:r>
          </a:p>
          <a:p>
            <a:pPr lvl="1">
              <a:spcBef>
                <a:spcPts val="0"/>
              </a:spcBef>
            </a:pPr>
            <a:r>
              <a:rPr lang="en-US" dirty="0" smtClean="0"/>
              <a:t>Community-based </a:t>
            </a:r>
            <a:r>
              <a:rPr lang="en-US" dirty="0"/>
              <a:t>organizations</a:t>
            </a:r>
          </a:p>
          <a:p>
            <a:pPr lvl="1"/>
            <a:r>
              <a:rPr lang="en-US" dirty="0"/>
              <a:t>N</a:t>
            </a:r>
            <a:r>
              <a:rPr lang="en-US" dirty="0" smtClean="0"/>
              <a:t>on-profit </a:t>
            </a:r>
            <a:r>
              <a:rPr lang="en-US" dirty="0"/>
              <a:t>sector</a:t>
            </a:r>
          </a:p>
          <a:p>
            <a:pPr lvl="1"/>
            <a:r>
              <a:rPr lang="en-US" dirty="0"/>
              <a:t>P</a:t>
            </a:r>
            <a:r>
              <a:rPr lang="en-US" dirty="0" smtClean="0"/>
              <a:t>rivate </a:t>
            </a:r>
            <a:r>
              <a:rPr lang="en-US" dirty="0"/>
              <a:t>sector</a:t>
            </a:r>
          </a:p>
          <a:p>
            <a:pPr lvl="1"/>
            <a:r>
              <a:rPr lang="en-US" dirty="0"/>
              <a:t>Federal, state, local, tribal, and territorial governments</a:t>
            </a:r>
          </a:p>
          <a:p>
            <a:pPr marL="514350" lvl="1" indent="0">
              <a:spcAft>
                <a:spcPts val="1800"/>
              </a:spcAft>
              <a:buSzPct val="150000"/>
              <a:buNone/>
            </a:pPr>
            <a:endParaRPr lang="en-US" b="1" dirty="0" smtClean="0"/>
          </a:p>
          <a:p>
            <a:pPr>
              <a:spcAft>
                <a:spcPts val="1800"/>
              </a:spcAft>
              <a:buSzPct val="150000"/>
            </a:pPr>
            <a:endParaRPr lang="en-US" dirty="0" smtClean="0"/>
          </a:p>
          <a:p>
            <a:pPr>
              <a:spcAft>
                <a:spcPts val="1800"/>
              </a:spcAft>
              <a:buSzPct val="150000"/>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pPr algn="ctr"/>
            <a:r>
              <a:rPr lang="en-US" sz="3000" b="1" dirty="0" smtClean="0"/>
              <a:t>Preparedness</a:t>
            </a:r>
            <a:endParaRPr lang="en-US" sz="3000" b="1" dirty="0"/>
          </a:p>
        </p:txBody>
      </p:sp>
      <p:sp>
        <p:nvSpPr>
          <p:cNvPr id="5" name="Slide Number Placeholder 1"/>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8</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6" name="Picture 5" descr="Photo of a dispatcher sitting in front of screens "/>
          <p:cNvPicPr>
            <a:picLocks noChangeAspect="1"/>
          </p:cNvPicPr>
          <p:nvPr/>
        </p:nvPicPr>
        <p:blipFill>
          <a:blip r:embed="rId3"/>
          <a:stretch>
            <a:fillRect/>
          </a:stretch>
        </p:blipFill>
        <p:spPr>
          <a:xfrm>
            <a:off x="5833640" y="2999711"/>
            <a:ext cx="2816811" cy="1967297"/>
          </a:xfrm>
          <a:prstGeom prst="rect">
            <a:avLst/>
          </a:prstGeom>
        </p:spPr>
      </p:pic>
    </p:spTree>
    <p:extLst>
      <p:ext uri="{BB962C8B-B14F-4D97-AF65-F5344CB8AC3E}">
        <p14:creationId xmlns:p14="http://schemas.microsoft.com/office/powerpoint/2010/main" val="36962891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of a Circle of Public Health Performance Management with 4 sectors:&#10;1-Performance Standards&#10;2-Performance Measurement &#10;3- Reporting Progress&#10;4- Quality Improvement&#10;&#10;">
            <a:extLst>
              <a:ext uri="{FF2B5EF4-FFF2-40B4-BE49-F238E27FC236}">
                <a16:creationId xmlns:a16="http://schemas.microsoft.com/office/drawing/2014/main" id="{7E3F6AEE-4B25-4B17-B7E9-E2848DF8EE79}"/>
              </a:ext>
            </a:extLst>
          </p:cNvPr>
          <p:cNvPicPr>
            <a:picLocks noChangeAspect="1"/>
          </p:cNvPicPr>
          <p:nvPr/>
        </p:nvPicPr>
        <p:blipFill>
          <a:blip r:embed="rId3"/>
          <a:stretch>
            <a:fillRect/>
          </a:stretch>
        </p:blipFill>
        <p:spPr>
          <a:xfrm>
            <a:off x="5277982" y="2929576"/>
            <a:ext cx="3408818" cy="3609336"/>
          </a:xfrm>
          <a:prstGeom prst="rect">
            <a:avLst/>
          </a:prstGeom>
        </p:spPr>
      </p:pic>
      <p:sp>
        <p:nvSpPr>
          <p:cNvPr id="3" name="Content Placeholder 2">
            <a:extLst>
              <a:ext uri="{FF2B5EF4-FFF2-40B4-BE49-F238E27FC236}">
                <a16:creationId xmlns:a16="http://schemas.microsoft.com/office/drawing/2014/main" id="{6490372B-A69E-4B71-A2A3-CD23DFB429FC}"/>
              </a:ext>
            </a:extLst>
          </p:cNvPr>
          <p:cNvSpPr>
            <a:spLocks noGrp="1"/>
          </p:cNvSpPr>
          <p:nvPr>
            <p:ph idx="1"/>
          </p:nvPr>
        </p:nvSpPr>
        <p:spPr>
          <a:xfrm>
            <a:off x="208440" y="1066577"/>
            <a:ext cx="8795860" cy="2058206"/>
          </a:xfrm>
        </p:spPr>
        <p:txBody>
          <a:bodyPr/>
          <a:lstStyle/>
          <a:p>
            <a:r>
              <a:rPr lang="en-US" dirty="0"/>
              <a:t>Leadership courses include emergency preparedness and response elements</a:t>
            </a:r>
          </a:p>
          <a:p>
            <a:pPr lvl="1"/>
            <a:r>
              <a:rPr lang="en-US" dirty="0"/>
              <a:t>Communication skills enhance readiness and performance</a:t>
            </a:r>
          </a:p>
          <a:p>
            <a:pPr lvl="1"/>
            <a:r>
              <a:rPr lang="en-US" dirty="0"/>
              <a:t>Training evaluations include questions on employee readiness</a:t>
            </a:r>
          </a:p>
          <a:p>
            <a:pPr lvl="2"/>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5AE0B16-F87B-4ED7-B950-F6F8066D48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2C46D9E0-BF6D-437F-9605-4022A5432E51}"/>
              </a:ext>
            </a:extLst>
          </p:cNvPr>
          <p:cNvSpPr txBox="1">
            <a:spLocks/>
          </p:cNvSpPr>
          <p:nvPr/>
        </p:nvSpPr>
        <p:spPr>
          <a:xfrm>
            <a:off x="208440" y="3016860"/>
            <a:ext cx="4826000" cy="2890848"/>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Well-established QI culture supports workforce development</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DPH accreditation from PHAB</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DPH Performance Management System tracks indicators and measures across the department, including ODT</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457200" rtl="0" eaLnBrk="1" fontAlgn="auto" latinLnBrk="0" hangingPunct="1">
              <a:lnSpc>
                <a:spcPct val="100000"/>
              </a:lnSpc>
              <a:spcBef>
                <a:spcPct val="20000"/>
              </a:spcBef>
              <a:spcAft>
                <a:spcPts val="0"/>
              </a:spcAft>
              <a:buClr>
                <a:srgbClr val="F79646">
                  <a:lumMod val="75000"/>
                </a:srgbClr>
              </a:buClr>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le 4">
            <a:extLst>
              <a:ext uri="{FF2B5EF4-FFF2-40B4-BE49-F238E27FC236}">
                <a16:creationId xmlns:a16="http://schemas.microsoft.com/office/drawing/2014/main" id="{617634B5-BD26-4540-A586-BC9506E06F04}"/>
              </a:ext>
            </a:extLst>
          </p:cNvPr>
          <p:cNvSpPr>
            <a:spLocks noGrp="1"/>
          </p:cNvSpPr>
          <p:nvPr>
            <p:ph type="title"/>
          </p:nvPr>
        </p:nvSpPr>
        <p:spPr>
          <a:xfrm>
            <a:off x="208440" y="4272"/>
            <a:ext cx="8229600" cy="634985"/>
          </a:xfrm>
        </p:spPr>
        <p:txBody>
          <a:bodyPr/>
          <a:lstStyle/>
          <a:p>
            <a:r>
              <a:rPr lang="en-US" sz="3600" dirty="0">
                <a:solidFill>
                  <a:schemeClr val="bg1"/>
                </a:solidFill>
              </a:rPr>
              <a:t>DPH Infrastructure</a:t>
            </a:r>
          </a:p>
        </p:txBody>
      </p:sp>
    </p:spTree>
    <p:extLst>
      <p:ext uri="{BB962C8B-B14F-4D97-AF65-F5344CB8AC3E}">
        <p14:creationId xmlns:p14="http://schemas.microsoft.com/office/powerpoint/2010/main" val="22011401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837E-889A-4443-8264-1A925DE072DE}"/>
              </a:ext>
            </a:extLst>
          </p:cNvPr>
          <p:cNvSpPr>
            <a:spLocks noGrp="1"/>
          </p:cNvSpPr>
          <p:nvPr>
            <p:ph type="title"/>
          </p:nvPr>
        </p:nvSpPr>
        <p:spPr>
          <a:xfrm>
            <a:off x="127000" y="34978"/>
            <a:ext cx="8229600" cy="634985"/>
          </a:xfrm>
        </p:spPr>
        <p:txBody>
          <a:bodyPr/>
          <a:lstStyle/>
          <a:p>
            <a:r>
              <a:rPr lang="en-US" sz="3000" dirty="0">
                <a:solidFill>
                  <a:schemeClr val="bg1"/>
                </a:solidFill>
              </a:rPr>
              <a:t>DPH Preparedness: Readiness Activities</a:t>
            </a:r>
          </a:p>
        </p:txBody>
      </p:sp>
      <p:sp>
        <p:nvSpPr>
          <p:cNvPr id="3" name="Content Placeholder 2">
            <a:extLst>
              <a:ext uri="{FF2B5EF4-FFF2-40B4-BE49-F238E27FC236}">
                <a16:creationId xmlns:a16="http://schemas.microsoft.com/office/drawing/2014/main" id="{9E7B13ED-BF97-4424-A769-591BEE7E5CD4}"/>
              </a:ext>
            </a:extLst>
          </p:cNvPr>
          <p:cNvSpPr>
            <a:spLocks noGrp="1"/>
          </p:cNvSpPr>
          <p:nvPr>
            <p:ph idx="1"/>
          </p:nvPr>
        </p:nvSpPr>
        <p:spPr>
          <a:xfrm>
            <a:off x="127000" y="1087806"/>
            <a:ext cx="8801100" cy="5257799"/>
          </a:xfrm>
        </p:spPr>
        <p:txBody>
          <a:bodyPr/>
          <a:lstStyle/>
          <a:p>
            <a:pPr marL="400050" fontAlgn="t">
              <a:defRPr/>
            </a:pPr>
            <a:r>
              <a:rPr lang="en-US" sz="2300" dirty="0"/>
              <a:t>DPH Emergency Preparedness and Response Division (EPRD) works with partner agencies to assess and prioritize threats and hazards to public health in Los Angeles County</a:t>
            </a:r>
          </a:p>
          <a:p>
            <a:pPr marL="400050" fontAlgn="t">
              <a:defRPr/>
            </a:pPr>
            <a:r>
              <a:rPr lang="en-US" sz="2300" dirty="0"/>
              <a:t>Develops collaborative (Whole Community) emergency and disaster plans with partner response agencies and community partners</a:t>
            </a:r>
          </a:p>
          <a:p>
            <a:pPr marL="400050" fontAlgn="t">
              <a:defRPr/>
            </a:pPr>
            <a:r>
              <a:rPr lang="en-US" sz="2300" dirty="0"/>
              <a:t>Conducts community outreach efforts to build community resilience</a:t>
            </a:r>
          </a:p>
          <a:p>
            <a:pPr marL="400050" fontAlgn="t">
              <a:defRPr/>
            </a:pPr>
            <a:r>
              <a:rPr lang="en-US" sz="2300" dirty="0"/>
              <a:t>Provides training to DPH staff and partners, including drills and exercises</a:t>
            </a:r>
          </a:p>
          <a:p>
            <a:pPr marL="400050" fontAlgn="t">
              <a:defRPr/>
            </a:pPr>
            <a:r>
              <a:rPr lang="en-US" sz="2300" dirty="0"/>
              <a:t>Maintains 24/7 capability to respond to emergencies and coordinate DPH responses (Incident Command System - ICS)</a:t>
            </a:r>
          </a:p>
          <a:p>
            <a:pPr marL="400050" fontAlgn="t">
              <a:defRPr/>
            </a:pPr>
            <a:r>
              <a:rPr lang="en-US" sz="2300" dirty="0"/>
              <a:t>Well-established QI culture in the context of emergency response</a:t>
            </a:r>
          </a:p>
          <a:p>
            <a:pPr marL="701802" lvl="1" fontAlgn="t">
              <a:defRPr/>
            </a:pPr>
            <a:r>
              <a:rPr lang="en-US" sz="2300" dirty="0"/>
              <a:t>ICS Action Reports (AARs)           improvement plans</a:t>
            </a:r>
          </a:p>
          <a:p>
            <a:pPr marL="701802" lvl="1" fontAlgn="t">
              <a:defRPr/>
            </a:pPr>
            <a:r>
              <a:rPr lang="en-US" sz="2300" dirty="0"/>
              <a:t>DPH Performance Management System indicators and measures</a:t>
            </a:r>
          </a:p>
          <a:p>
            <a:pPr marL="701802" lvl="1" fontAlgn="t">
              <a:defRPr/>
            </a:pPr>
            <a:endParaRPr lang="en-US" sz="2300" dirty="0"/>
          </a:p>
          <a:p>
            <a:endParaRPr lang="en-US" dirty="0"/>
          </a:p>
        </p:txBody>
      </p:sp>
      <p:sp>
        <p:nvSpPr>
          <p:cNvPr id="5" name="Slide Number Placeholder 4">
            <a:extLst>
              <a:ext uri="{FF2B5EF4-FFF2-40B4-BE49-F238E27FC236}">
                <a16:creationId xmlns:a16="http://schemas.microsoft.com/office/drawing/2014/main" id="{6D0084AE-885C-4790-A363-5B93E1E8787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rrow: Right 3" descr="Right arrow ">
            <a:extLst>
              <a:ext uri="{FF2B5EF4-FFF2-40B4-BE49-F238E27FC236}">
                <a16:creationId xmlns:a16="http://schemas.microsoft.com/office/drawing/2014/main" id="{E7E5399A-3F6C-426E-B077-92D9F6984171}"/>
              </a:ext>
            </a:extLst>
          </p:cNvPr>
          <p:cNvSpPr/>
          <p:nvPr/>
        </p:nvSpPr>
        <p:spPr>
          <a:xfrm>
            <a:off x="4072984" y="5513924"/>
            <a:ext cx="468923" cy="1641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466407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6502-4BA7-43F5-ACD0-62D0E2D52CF7}"/>
              </a:ext>
            </a:extLst>
          </p:cNvPr>
          <p:cNvSpPr>
            <a:spLocks noGrp="1"/>
          </p:cNvSpPr>
          <p:nvPr>
            <p:ph type="title"/>
          </p:nvPr>
        </p:nvSpPr>
        <p:spPr>
          <a:xfrm>
            <a:off x="0" y="57369"/>
            <a:ext cx="8229600" cy="634985"/>
          </a:xfrm>
        </p:spPr>
        <p:txBody>
          <a:bodyPr/>
          <a:lstStyle/>
          <a:p>
            <a:r>
              <a:rPr lang="en-US" sz="3600" dirty="0">
                <a:solidFill>
                  <a:schemeClr val="bg1"/>
                </a:solidFill>
              </a:rPr>
              <a:t>Recent Public Health Emergencies</a:t>
            </a:r>
          </a:p>
        </p:txBody>
      </p:sp>
      <p:sp>
        <p:nvSpPr>
          <p:cNvPr id="3" name="Content Placeholder 2">
            <a:extLst>
              <a:ext uri="{FF2B5EF4-FFF2-40B4-BE49-F238E27FC236}">
                <a16:creationId xmlns:a16="http://schemas.microsoft.com/office/drawing/2014/main" id="{7A21BEA0-C7FD-4FD1-B795-4AC6876B62B7}"/>
              </a:ext>
            </a:extLst>
          </p:cNvPr>
          <p:cNvSpPr>
            <a:spLocks noGrp="1"/>
          </p:cNvSpPr>
          <p:nvPr>
            <p:ph idx="1"/>
          </p:nvPr>
        </p:nvSpPr>
        <p:spPr>
          <a:xfrm>
            <a:off x="463550" y="1092339"/>
            <a:ext cx="5842000" cy="2812772"/>
          </a:xfrm>
        </p:spPr>
        <p:txBody>
          <a:bodyPr/>
          <a:lstStyle/>
          <a:p>
            <a:r>
              <a:rPr lang="en-US" b="1" dirty="0"/>
              <a:t>Coordination of public health responses</a:t>
            </a:r>
          </a:p>
          <a:p>
            <a:pPr lvl="1"/>
            <a:r>
              <a:rPr lang="en-US" sz="2500" dirty="0"/>
              <a:t>Skirball and Creek fires</a:t>
            </a:r>
          </a:p>
          <a:p>
            <a:pPr lvl="1"/>
            <a:r>
              <a:rPr lang="en-US" sz="2500" dirty="0"/>
              <a:t>Hepatitis A</a:t>
            </a:r>
          </a:p>
          <a:p>
            <a:pPr lvl="1"/>
            <a:r>
              <a:rPr lang="en-US" sz="2500" dirty="0"/>
              <a:t>Mosquito-borne disease</a:t>
            </a:r>
          </a:p>
          <a:p>
            <a:pPr lvl="1"/>
            <a:r>
              <a:rPr lang="en-US" sz="2500" dirty="0"/>
              <a:t>Magnesium fire in Maywood</a:t>
            </a:r>
          </a:p>
          <a:p>
            <a:pPr lvl="1"/>
            <a:r>
              <a:rPr lang="en-US" sz="2500" dirty="0"/>
              <a:t>Aliso Canyon gas leak</a:t>
            </a:r>
          </a:p>
          <a:p>
            <a:endParaRPr lang="en-US" dirty="0"/>
          </a:p>
        </p:txBody>
      </p:sp>
      <p:sp>
        <p:nvSpPr>
          <p:cNvPr id="5" name="Slide Number Placeholder 4">
            <a:extLst>
              <a:ext uri="{FF2B5EF4-FFF2-40B4-BE49-F238E27FC236}">
                <a16:creationId xmlns:a16="http://schemas.microsoft.com/office/drawing/2014/main" id="{85767955-EA2A-450C-A01C-AAAE76827B6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Diagram with individuals in circles connected to a circle in the middle with a phone. ">
            <a:extLst>
              <a:ext uri="{FF2B5EF4-FFF2-40B4-BE49-F238E27FC236}">
                <a16:creationId xmlns:a16="http://schemas.microsoft.com/office/drawing/2014/main" id="{FE8A6DBA-7218-44BC-A936-72354CA99EB7}"/>
              </a:ext>
            </a:extLst>
          </p:cNvPr>
          <p:cNvPicPr>
            <a:picLocks noChangeAspect="1"/>
          </p:cNvPicPr>
          <p:nvPr/>
        </p:nvPicPr>
        <p:blipFill>
          <a:blip r:embed="rId3"/>
          <a:stretch>
            <a:fillRect/>
          </a:stretch>
        </p:blipFill>
        <p:spPr>
          <a:xfrm>
            <a:off x="6659996" y="1092339"/>
            <a:ext cx="1676400" cy="1624931"/>
          </a:xfrm>
          <a:prstGeom prst="rect">
            <a:avLst/>
          </a:prstGeom>
        </p:spPr>
      </p:pic>
      <p:pic>
        <p:nvPicPr>
          <p:cNvPr id="8" name="Picture 7" descr="Picture of public health responders ">
            <a:extLst>
              <a:ext uri="{FF2B5EF4-FFF2-40B4-BE49-F238E27FC236}">
                <a16:creationId xmlns:a16="http://schemas.microsoft.com/office/drawing/2014/main" id="{450773BA-F549-4DE4-B9DA-CDD0FBB92B81}"/>
              </a:ext>
            </a:extLst>
          </p:cNvPr>
          <p:cNvPicPr>
            <a:picLocks noChangeAspect="1"/>
          </p:cNvPicPr>
          <p:nvPr/>
        </p:nvPicPr>
        <p:blipFill>
          <a:blip r:embed="rId4"/>
          <a:stretch>
            <a:fillRect/>
          </a:stretch>
        </p:blipFill>
        <p:spPr>
          <a:xfrm>
            <a:off x="6309593" y="3148701"/>
            <a:ext cx="2377207" cy="3168973"/>
          </a:xfrm>
          <a:prstGeom prst="rect">
            <a:avLst/>
          </a:prstGeom>
        </p:spPr>
      </p:pic>
      <p:pic>
        <p:nvPicPr>
          <p:cNvPr id="9" name="Picture 8" descr="Photo of an emergency operations center ">
            <a:extLst>
              <a:ext uri="{FF2B5EF4-FFF2-40B4-BE49-F238E27FC236}">
                <a16:creationId xmlns:a16="http://schemas.microsoft.com/office/drawing/2014/main" id="{3A1EF314-4207-4766-A51A-7CCC141BE5C5}"/>
              </a:ext>
            </a:extLst>
          </p:cNvPr>
          <p:cNvPicPr>
            <a:picLocks noChangeAspect="1"/>
          </p:cNvPicPr>
          <p:nvPr/>
        </p:nvPicPr>
        <p:blipFill>
          <a:blip r:embed="rId5"/>
          <a:stretch>
            <a:fillRect/>
          </a:stretch>
        </p:blipFill>
        <p:spPr>
          <a:xfrm>
            <a:off x="1346640" y="4106701"/>
            <a:ext cx="3182177" cy="2114159"/>
          </a:xfrm>
          <a:prstGeom prst="rect">
            <a:avLst/>
          </a:prstGeom>
        </p:spPr>
      </p:pic>
    </p:spTree>
    <p:extLst>
      <p:ext uri="{BB962C8B-B14F-4D97-AF65-F5344CB8AC3E}">
        <p14:creationId xmlns:p14="http://schemas.microsoft.com/office/powerpoint/2010/main" val="6710920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6D7D-63F1-4493-9C6D-27E21CC114D1}"/>
              </a:ext>
            </a:extLst>
          </p:cNvPr>
          <p:cNvSpPr>
            <a:spLocks noGrp="1"/>
          </p:cNvSpPr>
          <p:nvPr>
            <p:ph type="title"/>
          </p:nvPr>
        </p:nvSpPr>
        <p:spPr>
          <a:xfrm>
            <a:off x="457200" y="3544538"/>
            <a:ext cx="7772400" cy="876300"/>
          </a:xfrm>
        </p:spPr>
        <p:txBody>
          <a:bodyPr/>
          <a:lstStyle/>
          <a:p>
            <a:r>
              <a:rPr lang="en-US" dirty="0"/>
              <a:t>Aliso Canyon Gas Leak </a:t>
            </a:r>
          </a:p>
        </p:txBody>
      </p:sp>
      <p:sp>
        <p:nvSpPr>
          <p:cNvPr id="3" name="Text Placeholder 2">
            <a:extLst>
              <a:ext uri="{FF2B5EF4-FFF2-40B4-BE49-F238E27FC236}">
                <a16:creationId xmlns:a16="http://schemas.microsoft.com/office/drawing/2014/main" id="{60715FE5-5136-4682-8D47-7FF155485EF9}"/>
              </a:ext>
            </a:extLst>
          </p:cNvPr>
          <p:cNvSpPr>
            <a:spLocks noGrp="1"/>
          </p:cNvSpPr>
          <p:nvPr>
            <p:ph type="body" idx="1"/>
          </p:nvPr>
        </p:nvSpPr>
        <p:spPr>
          <a:xfrm>
            <a:off x="457200" y="3141082"/>
            <a:ext cx="7772400" cy="403455"/>
          </a:xfrm>
        </p:spPr>
        <p:txBody>
          <a:bodyPr/>
          <a:lstStyle/>
          <a:p>
            <a:r>
              <a:rPr lang="en-US" sz="2400" b="1" dirty="0">
                <a:solidFill>
                  <a:srgbClr val="FFFF00"/>
                </a:solidFill>
              </a:rPr>
              <a:t>DPH Response to Recent Emergencies	</a:t>
            </a:r>
          </a:p>
        </p:txBody>
      </p:sp>
      <p:sp>
        <p:nvSpPr>
          <p:cNvPr id="5" name="Slide Number Placeholder 4">
            <a:extLst>
              <a:ext uri="{FF2B5EF4-FFF2-40B4-BE49-F238E27FC236}">
                <a16:creationId xmlns:a16="http://schemas.microsoft.com/office/drawing/2014/main" id="{B77ECB15-B43C-4890-931F-9B68F856A8F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37197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70722" y="-110660"/>
            <a:ext cx="6817825" cy="863739"/>
          </a:xfrm>
          <a:noFill/>
          <a:ln>
            <a:noFill/>
            <a:miter lim="800000"/>
            <a:headEnd/>
            <a:tailEnd/>
          </a:ln>
        </p:spPr>
        <p:txBody>
          <a:bodyPr wrap="square" lIns="91440" tIns="45720" rIns="91440" bIns="45720" numCol="1" anchor="ctr" anchorCtr="1" compatLnSpc="1">
            <a:prstTxWarp prst="textNoShape">
              <a:avLst/>
            </a:prstTxWarp>
          </a:bodyPr>
          <a:lstStyle/>
          <a:p>
            <a:pPr algn="ctr"/>
            <a:r>
              <a:rPr lang="en-US" sz="3600" dirty="0">
                <a:solidFill>
                  <a:schemeClr val="bg1"/>
                </a:solidFill>
              </a:rPr>
              <a:t>Aliso Canyon Gas Leak Disaster</a:t>
            </a:r>
            <a:endParaRPr lang="en-US" sz="3600" i="1" dirty="0">
              <a:solidFill>
                <a:schemeClr val="bg1"/>
              </a:solidFill>
            </a:endParaRPr>
          </a:p>
        </p:txBody>
      </p:sp>
      <p:sp>
        <p:nvSpPr>
          <p:cNvPr id="13" name="Slide Number Placeholder 2"/>
          <p:cNvSpPr txBox="1">
            <a:spLocks/>
          </p:cNvSpPr>
          <p:nvPr/>
        </p:nvSpPr>
        <p:spPr>
          <a:xfrm>
            <a:off x="8376405" y="6383646"/>
            <a:ext cx="533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84</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Content Placeholder 5"/>
          <p:cNvSpPr txBox="1">
            <a:spLocks/>
          </p:cNvSpPr>
          <p:nvPr/>
        </p:nvSpPr>
        <p:spPr>
          <a:xfrm>
            <a:off x="323850" y="1189106"/>
            <a:ext cx="8362950" cy="5144462"/>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Largest natural gas leak in US history                                            </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October 2015 – February 2016</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Community of Porter Ranch</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Well failure at a Southern California Gas                             Company (SCG) underground natural gas                                         storage facility</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DPH issued a directive to SCG</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Expedite efforts to stop the leak </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Offer free, temporary relocation to affected                                                 residents and schools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February 2016: Well permanently sealed</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Recovery, assessment, and community                                     engagement activities continue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Content Placeholder 8" descr="Photo of smoke in the sky&#10;">
            <a:extLst>
              <a:ext uri="{FF2B5EF4-FFF2-40B4-BE49-F238E27FC236}">
                <a16:creationId xmlns:a16="http://schemas.microsoft.com/office/drawing/2014/main" id="{34E22FD3-F174-4413-9C78-095EA241A67C}"/>
              </a:ext>
            </a:extLst>
          </p:cNvPr>
          <p:cNvPicPr>
            <a:picLocks noChangeAspect="1"/>
          </p:cNvPicPr>
          <p:nvPr/>
        </p:nvPicPr>
        <p:blipFill>
          <a:blip r:embed="rId3"/>
          <a:stretch>
            <a:fillRect/>
          </a:stretch>
        </p:blipFill>
        <p:spPr>
          <a:xfrm>
            <a:off x="6099941" y="1342715"/>
            <a:ext cx="2586859" cy="2036400"/>
          </a:xfrm>
          <a:prstGeom prst="rect">
            <a:avLst/>
          </a:prstGeom>
        </p:spPr>
      </p:pic>
      <p:sp>
        <p:nvSpPr>
          <p:cNvPr id="12" name="TextBox 11">
            <a:extLst>
              <a:ext uri="{FF2B5EF4-FFF2-40B4-BE49-F238E27FC236}">
                <a16:creationId xmlns:a16="http://schemas.microsoft.com/office/drawing/2014/main" id="{A500D938-7A99-4E1B-A9CC-B7B5774B94B0}"/>
              </a:ext>
            </a:extLst>
          </p:cNvPr>
          <p:cNvSpPr txBox="1"/>
          <p:nvPr/>
        </p:nvSpPr>
        <p:spPr>
          <a:xfrm>
            <a:off x="6173822" y="3592060"/>
            <a:ext cx="25129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https://www.nytimes.com/2017/01/14/business/energy-environment/aliso-canyon-gas-leak.html</a:t>
            </a:r>
          </a:p>
        </p:txBody>
      </p:sp>
      <p:pic>
        <p:nvPicPr>
          <p:cNvPr id="14" name="Picture 13" descr="Photo of a worksite ">
            <a:extLst>
              <a:ext uri="{FF2B5EF4-FFF2-40B4-BE49-F238E27FC236}">
                <a16:creationId xmlns:a16="http://schemas.microsoft.com/office/drawing/2014/main" id="{52468E47-E538-4EEE-B941-05271F5A8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880" y="4350634"/>
            <a:ext cx="2512979" cy="1605951"/>
          </a:xfrm>
          <a:prstGeom prst="rect">
            <a:avLst/>
          </a:prstGeom>
        </p:spPr>
      </p:pic>
    </p:spTree>
    <p:extLst>
      <p:ext uri="{BB962C8B-B14F-4D97-AF65-F5344CB8AC3E}">
        <p14:creationId xmlns:p14="http://schemas.microsoft.com/office/powerpoint/2010/main" val="17764683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9"/>
          <p:cNvSpPr>
            <a:spLocks noGrp="1"/>
          </p:cNvSpPr>
          <p:nvPr>
            <p:ph type="sldNum" sz="quarter" idx="12"/>
          </p:nvPr>
        </p:nvSpPr>
        <p:spPr>
          <a:xfrm>
            <a:off x="8153400" y="6356350"/>
            <a:ext cx="533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142935-B477-4EC9-A83A-02E4C61F625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9" descr="Heat Map of Syptoms "/>
          <p:cNvPicPr>
            <a:picLocks noChangeAspect="1"/>
          </p:cNvPicPr>
          <p:nvPr/>
        </p:nvPicPr>
        <p:blipFill>
          <a:blip r:embed="rId3"/>
          <a:stretch>
            <a:fillRect/>
          </a:stretch>
        </p:blipFill>
        <p:spPr>
          <a:xfrm>
            <a:off x="1052000" y="1293545"/>
            <a:ext cx="7039999" cy="5440000"/>
          </a:xfrm>
          <a:prstGeom prst="rect">
            <a:avLst/>
          </a:prstGeom>
        </p:spPr>
      </p:pic>
      <p:sp>
        <p:nvSpPr>
          <p:cNvPr id="2" name="Title 1"/>
          <p:cNvSpPr>
            <a:spLocks noGrp="1"/>
          </p:cNvSpPr>
          <p:nvPr>
            <p:ph type="title"/>
          </p:nvPr>
        </p:nvSpPr>
        <p:spPr>
          <a:xfrm>
            <a:off x="457199" y="829175"/>
            <a:ext cx="8229600" cy="487112"/>
          </a:xfrm>
        </p:spPr>
        <p:txBody>
          <a:bodyPr/>
          <a:lstStyle/>
          <a:p>
            <a:pPr algn="ctr"/>
            <a:r>
              <a:rPr lang="en-US" sz="2400" dirty="0"/>
              <a:t>Symptoms Reported to Public Health by Distance to Well SS-25</a:t>
            </a:r>
          </a:p>
        </p:txBody>
      </p:sp>
      <p:sp>
        <p:nvSpPr>
          <p:cNvPr id="5" name="Rectangle 2">
            <a:extLst>
              <a:ext uri="{FF2B5EF4-FFF2-40B4-BE49-F238E27FC236}">
                <a16:creationId xmlns:a16="http://schemas.microsoft.com/office/drawing/2014/main" id="{38FDBD4A-F600-41AE-9810-C0AAC6779240}"/>
              </a:ext>
            </a:extLst>
          </p:cNvPr>
          <p:cNvSpPr txBox="1">
            <a:spLocks noChangeArrowheads="1"/>
          </p:cNvSpPr>
          <p:nvPr/>
        </p:nvSpPr>
        <p:spPr bwMode="auto">
          <a:xfrm>
            <a:off x="-917579" y="-376100"/>
            <a:ext cx="8229600" cy="1393229"/>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Aliso Canyon Gas Leak Disaster</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9483157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23" y="233261"/>
            <a:ext cx="8229600" cy="634985"/>
          </a:xfrm>
        </p:spPr>
        <p:txBody>
          <a:bodyPr/>
          <a:lstStyle/>
          <a:p>
            <a:r>
              <a:rPr lang="en-US" sz="3600" dirty="0">
                <a:solidFill>
                  <a:schemeClr val="bg1"/>
                </a:solidFill>
              </a:rPr>
              <a:t>Aliso Canyon Gas Leak Disaster</a:t>
            </a:r>
            <a:r>
              <a:rPr lang="en-US" i="1" dirty="0">
                <a:solidFill>
                  <a:schemeClr val="bg1"/>
                </a:solidFill>
              </a:rPr>
              <a:t/>
            </a:r>
            <a:br>
              <a:rPr lang="en-US" i="1" dirty="0">
                <a:solidFill>
                  <a:schemeClr val="bg1"/>
                </a:solidFill>
              </a:rPr>
            </a:b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2">
            <a:extLst>
              <a:ext uri="{FF2B5EF4-FFF2-40B4-BE49-F238E27FC236}">
                <a16:creationId xmlns:a16="http://schemas.microsoft.com/office/drawing/2014/main" id="{4126A6DE-104A-4E1F-8AF3-E4D700DD8D7E}"/>
              </a:ext>
            </a:extLst>
          </p:cNvPr>
          <p:cNvSpPr txBox="1">
            <a:spLocks noChangeArrowheads="1"/>
          </p:cNvSpPr>
          <p:nvPr/>
        </p:nvSpPr>
        <p:spPr bwMode="auto">
          <a:xfrm>
            <a:off x="1796055" y="1015761"/>
            <a:ext cx="5766936" cy="667265"/>
          </a:xfrm>
          <a:prstGeom prst="rect">
            <a:avLst/>
          </a:prstGeom>
          <a:noFill/>
          <a:ln>
            <a:solidFill>
              <a:schemeClr val="tx1"/>
            </a:solid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Times New Roman" charset="0"/>
                <a:ea typeface="+mj-ea"/>
                <a:cs typeface="+mj-cs"/>
              </a:rPr>
              <a:t>Key Response Activities</a:t>
            </a:r>
          </a:p>
        </p:txBody>
      </p:sp>
      <p:pic>
        <p:nvPicPr>
          <p:cNvPr id="9" name="Picture 8" descr="Protesters with signs about the gas leak">
            <a:extLst>
              <a:ext uri="{FF2B5EF4-FFF2-40B4-BE49-F238E27FC236}">
                <a16:creationId xmlns:a16="http://schemas.microsoft.com/office/drawing/2014/main" id="{36A17ED5-7250-4FDE-9A9D-BDAAB83CE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885" y="3689455"/>
            <a:ext cx="3070915" cy="2048276"/>
          </a:xfrm>
          <a:prstGeom prst="rect">
            <a:avLst/>
          </a:prstGeom>
        </p:spPr>
      </p:pic>
      <p:sp>
        <p:nvSpPr>
          <p:cNvPr id="11" name="Content Placeholder 2">
            <a:extLst>
              <a:ext uri="{FF2B5EF4-FFF2-40B4-BE49-F238E27FC236}">
                <a16:creationId xmlns:a16="http://schemas.microsoft.com/office/drawing/2014/main" id="{DE78B3F8-2009-4A10-8DE2-47E53E28A43D}"/>
              </a:ext>
            </a:extLst>
          </p:cNvPr>
          <p:cNvSpPr txBox="1">
            <a:spLocks/>
          </p:cNvSpPr>
          <p:nvPr/>
        </p:nvSpPr>
        <p:spPr>
          <a:xfrm>
            <a:off x="336123" y="1873652"/>
            <a:ext cx="8686800" cy="419099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During leak (October 2015 – February 2016)</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Safety of site operations, air quality measurements</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Assessment of health impact: syndromic surveillance, community complaints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Post-leak (February 2016 to present)</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CASPER survey</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Continuous community engagement </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Home cleaning directive</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Policy work</a:t>
            </a:r>
          </a:p>
          <a:p>
            <a:pPr marL="1143000" marR="0" lvl="2" indent="-228600" algn="l" defTabSz="457200" rtl="0" eaLnBrk="1" fontAlgn="auto" latinLnBrk="0" hangingPunct="1">
              <a:lnSpc>
                <a:spcPct val="100000"/>
              </a:lnSpc>
              <a:spcBef>
                <a:spcPct val="20000"/>
              </a:spcBef>
              <a:spcAft>
                <a:spcPts val="0"/>
              </a:spcAft>
              <a:buClr>
                <a:srgbClr val="F79646">
                  <a:lumMod val="75000"/>
                </a:srgbClr>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Site itself</a:t>
            </a:r>
          </a:p>
          <a:p>
            <a:pPr marL="1143000" marR="0" lvl="2" indent="-228600" algn="l" defTabSz="457200" rtl="0" eaLnBrk="1" fontAlgn="auto" latinLnBrk="0" hangingPunct="1">
              <a:lnSpc>
                <a:spcPct val="100000"/>
              </a:lnSpc>
              <a:spcBef>
                <a:spcPct val="20000"/>
              </a:spcBef>
              <a:spcAft>
                <a:spcPts val="0"/>
              </a:spcAft>
              <a:buClr>
                <a:srgbClr val="F79646">
                  <a:lumMod val="75000"/>
                </a:srgbClr>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Regulatory activities </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4628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23" y="233261"/>
            <a:ext cx="8229600" cy="634985"/>
          </a:xfrm>
        </p:spPr>
        <p:txBody>
          <a:bodyPr/>
          <a:lstStyle/>
          <a:p>
            <a:r>
              <a:rPr lang="en-US" sz="3600" dirty="0">
                <a:solidFill>
                  <a:schemeClr val="bg1"/>
                </a:solidFill>
              </a:rPr>
              <a:t>Aliso Canyon Gas Leak Disaster</a:t>
            </a:r>
            <a:r>
              <a:rPr lang="en-US" i="1" dirty="0">
                <a:solidFill>
                  <a:schemeClr val="bg1"/>
                </a:solidFill>
              </a:rPr>
              <a:t/>
            </a:r>
            <a:br>
              <a:rPr lang="en-US" i="1" dirty="0">
                <a:solidFill>
                  <a:schemeClr val="bg1"/>
                </a:solidFill>
              </a:rPr>
            </a:b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Rectangle 2">
            <a:extLst>
              <a:ext uri="{FF2B5EF4-FFF2-40B4-BE49-F238E27FC236}">
                <a16:creationId xmlns:a16="http://schemas.microsoft.com/office/drawing/2014/main" id="{344D6983-5B81-4ED9-B706-4E5328647107}"/>
              </a:ext>
            </a:extLst>
          </p:cNvPr>
          <p:cNvSpPr txBox="1">
            <a:spLocks noChangeArrowheads="1"/>
          </p:cNvSpPr>
          <p:nvPr/>
        </p:nvSpPr>
        <p:spPr bwMode="auto">
          <a:xfrm>
            <a:off x="2793968" y="983152"/>
            <a:ext cx="3500814" cy="809536"/>
          </a:xfrm>
          <a:prstGeom prst="rect">
            <a:avLst/>
          </a:prstGeom>
          <a:noFill/>
          <a:ln>
            <a:solidFill>
              <a:schemeClr val="tx1"/>
            </a:solid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Times New Roman" charset="0"/>
                <a:ea typeface="+mj-ea"/>
                <a:cs typeface="+mj-cs"/>
              </a:rPr>
              <a:t>Partnerships</a:t>
            </a:r>
          </a:p>
        </p:txBody>
      </p:sp>
      <p:sp>
        <p:nvSpPr>
          <p:cNvPr id="12" name="Content Placeholder 2">
            <a:extLst>
              <a:ext uri="{FF2B5EF4-FFF2-40B4-BE49-F238E27FC236}">
                <a16:creationId xmlns:a16="http://schemas.microsoft.com/office/drawing/2014/main" id="{AE58BA6D-9A77-419A-9E05-98D71F4545A1}"/>
              </a:ext>
            </a:extLst>
          </p:cNvPr>
          <p:cNvSpPr>
            <a:spLocks noGrp="1"/>
          </p:cNvSpPr>
          <p:nvPr>
            <p:ph idx="1"/>
          </p:nvPr>
        </p:nvSpPr>
        <p:spPr>
          <a:xfrm>
            <a:off x="457200" y="1976852"/>
            <a:ext cx="8229600" cy="4190999"/>
          </a:xfrm>
        </p:spPr>
        <p:txBody>
          <a:bodyPr/>
          <a:lstStyle/>
          <a:p>
            <a:r>
              <a:rPr lang="en-US" dirty="0"/>
              <a:t>Fire Department</a:t>
            </a:r>
          </a:p>
          <a:p>
            <a:r>
              <a:rPr lang="en-US" dirty="0"/>
              <a:t>Office of Emergency Management</a:t>
            </a:r>
          </a:p>
          <a:p>
            <a:r>
              <a:rPr lang="en-US" dirty="0"/>
              <a:t>Southern California Gas Company</a:t>
            </a:r>
          </a:p>
          <a:p>
            <a:r>
              <a:rPr lang="en-US" dirty="0"/>
              <a:t>Air Quality Management Districts (Local and State)</a:t>
            </a:r>
          </a:p>
          <a:p>
            <a:r>
              <a:rPr lang="en-US" dirty="0"/>
              <a:t>Academic Institutions</a:t>
            </a:r>
          </a:p>
          <a:p>
            <a:pPr lvl="1"/>
            <a:r>
              <a:rPr lang="en-US" dirty="0"/>
              <a:t>Environmental health subject matter experts</a:t>
            </a:r>
          </a:p>
          <a:p>
            <a:r>
              <a:rPr lang="en-US" dirty="0"/>
              <a:t>State Environmental Health and Protection, Emergency Management</a:t>
            </a:r>
          </a:p>
          <a:p>
            <a:r>
              <a:rPr lang="en-US" dirty="0"/>
              <a:t>Community-Based Organizations</a:t>
            </a:r>
          </a:p>
          <a:p>
            <a:r>
              <a:rPr lang="en-US" dirty="0"/>
              <a:t>Schools</a:t>
            </a:r>
          </a:p>
        </p:txBody>
      </p:sp>
    </p:spTree>
    <p:extLst>
      <p:ext uri="{BB962C8B-B14F-4D97-AF65-F5344CB8AC3E}">
        <p14:creationId xmlns:p14="http://schemas.microsoft.com/office/powerpoint/2010/main" val="30101069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23" y="233261"/>
            <a:ext cx="8229600" cy="634985"/>
          </a:xfrm>
        </p:spPr>
        <p:txBody>
          <a:bodyPr/>
          <a:lstStyle/>
          <a:p>
            <a:r>
              <a:rPr lang="en-US" sz="3600" dirty="0">
                <a:solidFill>
                  <a:schemeClr val="bg1"/>
                </a:solidFill>
              </a:rPr>
              <a:t>Aliso Canyon Gas Leak Disaster</a:t>
            </a:r>
            <a:r>
              <a:rPr lang="en-US" i="1" dirty="0">
                <a:solidFill>
                  <a:schemeClr val="bg1"/>
                </a:solidFill>
              </a:rPr>
              <a:t/>
            </a:r>
            <a:br>
              <a:rPr lang="en-US" i="1" dirty="0">
                <a:solidFill>
                  <a:schemeClr val="bg1"/>
                </a:solidFill>
              </a:rPr>
            </a:b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39F08134-5E8E-43AA-9BF0-B1BC54ED689A}"/>
              </a:ext>
            </a:extLst>
          </p:cNvPr>
          <p:cNvSpPr txBox="1">
            <a:spLocks/>
          </p:cNvSpPr>
          <p:nvPr/>
        </p:nvSpPr>
        <p:spPr>
          <a:xfrm>
            <a:off x="629478" y="2047597"/>
            <a:ext cx="8229600" cy="419099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Rapid detection and response</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Inter-agency organization </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Leveraging of local resources </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Safety</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Health and Environmental Assessment</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Mitigation</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Policy directives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2">
            <a:extLst>
              <a:ext uri="{FF2B5EF4-FFF2-40B4-BE49-F238E27FC236}">
                <a16:creationId xmlns:a16="http://schemas.microsoft.com/office/drawing/2014/main" id="{37785AD5-9788-4132-B857-82FF53EDCBA4}"/>
              </a:ext>
            </a:extLst>
          </p:cNvPr>
          <p:cNvSpPr txBox="1">
            <a:spLocks noChangeArrowheads="1"/>
          </p:cNvSpPr>
          <p:nvPr/>
        </p:nvSpPr>
        <p:spPr bwMode="auto">
          <a:xfrm>
            <a:off x="913280" y="874789"/>
            <a:ext cx="7317440" cy="875797"/>
          </a:xfrm>
          <a:prstGeom prst="rect">
            <a:avLst/>
          </a:prstGeom>
          <a:noFill/>
          <a:ln>
            <a:solidFill>
              <a:schemeClr val="tx1"/>
            </a:solid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Times New Roman" charset="0"/>
                <a:ea typeface="+mj-ea"/>
                <a:cs typeface="+mj-cs"/>
              </a:rPr>
              <a:t>Infrastructure and Preparedness</a:t>
            </a:r>
          </a:p>
        </p:txBody>
      </p:sp>
    </p:spTree>
    <p:extLst>
      <p:ext uri="{BB962C8B-B14F-4D97-AF65-F5344CB8AC3E}">
        <p14:creationId xmlns:p14="http://schemas.microsoft.com/office/powerpoint/2010/main" val="35126634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6D7D-63F1-4493-9C6D-27E21CC114D1}"/>
              </a:ext>
            </a:extLst>
          </p:cNvPr>
          <p:cNvSpPr>
            <a:spLocks noGrp="1"/>
          </p:cNvSpPr>
          <p:nvPr>
            <p:ph type="title"/>
          </p:nvPr>
        </p:nvSpPr>
        <p:spPr>
          <a:xfrm>
            <a:off x="457200" y="3544538"/>
            <a:ext cx="7772400" cy="876300"/>
          </a:xfrm>
        </p:spPr>
        <p:txBody>
          <a:bodyPr/>
          <a:lstStyle/>
          <a:p>
            <a:r>
              <a:rPr lang="en-US" dirty="0"/>
              <a:t>Hepatitis A Outbreak</a:t>
            </a:r>
          </a:p>
        </p:txBody>
      </p:sp>
      <p:sp>
        <p:nvSpPr>
          <p:cNvPr id="5" name="Slide Number Placeholder 4">
            <a:extLst>
              <a:ext uri="{FF2B5EF4-FFF2-40B4-BE49-F238E27FC236}">
                <a16:creationId xmlns:a16="http://schemas.microsoft.com/office/drawing/2014/main" id="{B77ECB15-B43C-4890-931F-9B68F856A8F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 Placeholder 2">
            <a:extLst>
              <a:ext uri="{FF2B5EF4-FFF2-40B4-BE49-F238E27FC236}">
                <a16:creationId xmlns:a16="http://schemas.microsoft.com/office/drawing/2014/main" id="{7DFAF154-068B-4620-8525-40AFDBBF5CC6}"/>
              </a:ext>
            </a:extLst>
          </p:cNvPr>
          <p:cNvSpPr txBox="1">
            <a:spLocks/>
          </p:cNvSpPr>
          <p:nvPr/>
        </p:nvSpPr>
        <p:spPr>
          <a:xfrm>
            <a:off x="457200" y="3136945"/>
            <a:ext cx="7772400" cy="403455"/>
          </a:xfrm>
          <a:prstGeom prst="rect">
            <a:avLst/>
          </a:prstGeom>
        </p:spPr>
        <p:txBody>
          <a:bodyPr vert="horz" lIns="91440" tIns="45720" rIns="91440" bIns="45720" rtlCol="0" anchor="b" anchorCtr="0">
            <a:noAutofit/>
          </a:bodyPr>
          <a:lstStyle>
            <a:lvl1pPr marL="0" indent="0" algn="l" defTabSz="457200" rtl="0" eaLnBrk="1" latinLnBrk="0" hangingPunct="1">
              <a:lnSpc>
                <a:spcPts val="2100"/>
              </a:lnSpc>
              <a:spcBef>
                <a:spcPct val="20000"/>
              </a:spcBef>
              <a:buClr>
                <a:schemeClr val="accent1">
                  <a:lumMod val="75000"/>
                </a:schemeClr>
              </a:buClr>
              <a:buFont typeface="Arial"/>
              <a:buNone/>
              <a:defRPr sz="2000" b="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Clr>
                <a:schemeClr val="accent6">
                  <a:lumMod val="75000"/>
                </a:schemeClr>
              </a:buClr>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ts val="2100"/>
              </a:lnSpc>
              <a:spcBef>
                <a:spcPct val="20000"/>
              </a:spcBef>
              <a:spcAft>
                <a:spcPts val="0"/>
              </a:spcAft>
              <a:buClr>
                <a:srgbClr val="4F81BD">
                  <a:lumMod val="75000"/>
                </a:srgbClr>
              </a:buClr>
              <a:buSzTx/>
              <a:buFont typeface="Arial"/>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DPH Response to Recent Emergencies	</a:t>
            </a:r>
          </a:p>
        </p:txBody>
      </p:sp>
    </p:spTree>
    <p:extLst>
      <p:ext uri="{BB962C8B-B14F-4D97-AF65-F5344CB8AC3E}">
        <p14:creationId xmlns:p14="http://schemas.microsoft.com/office/powerpoint/2010/main" val="193784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474563" y="131762"/>
            <a:ext cx="7054396" cy="797628"/>
          </a:xfrm>
        </p:spPr>
        <p:txBody>
          <a:bodyPr/>
          <a:lstStyle/>
          <a:p>
            <a:r>
              <a:rPr lang="en-US" sz="2800" b="1" dirty="0" smtClean="0"/>
              <a:t>National Health Security Strategy</a:t>
            </a:r>
            <a:endParaRPr lang="en-US" sz="2800" b="1" dirty="0"/>
          </a:p>
        </p:txBody>
      </p:sp>
      <p:sp>
        <p:nvSpPr>
          <p:cNvPr id="5" name="Slide Number Placeholder 1"/>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9</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Rectangle 5"/>
          <p:cNvSpPr/>
          <p:nvPr/>
        </p:nvSpPr>
        <p:spPr>
          <a:xfrm>
            <a:off x="195663" y="5812494"/>
            <a:ext cx="602416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Source: https</a:t>
            </a:r>
            <a:r>
              <a:rPr kumimoji="0" lang="en-US" sz="1200" b="0" i="0" u="none" strike="noStrike" kern="1200" cap="none" spc="0" normalizeH="0" baseline="0" noProof="0" dirty="0">
                <a:ln>
                  <a:noFill/>
                </a:ln>
                <a:solidFill>
                  <a:prstClr val="black"/>
                </a:solidFill>
                <a:effectLst/>
                <a:uLnTx/>
                <a:uFillTx/>
                <a:latin typeface="Calibri"/>
                <a:ea typeface="+mn-ea"/>
                <a:cs typeface="+mn-cs"/>
              </a:rPr>
              <a:t>://www.phe.gov/Preparedness/planning/authority/nhss/Pages/strategy.aspx</a:t>
            </a:r>
          </a:p>
        </p:txBody>
      </p:sp>
      <p:pic>
        <p:nvPicPr>
          <p:cNvPr id="154" name="Picture 2" descr="Sign that says &quot;now, past and future&quot;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25" t="735" r="12885" b="2699"/>
          <a:stretch/>
        </p:blipFill>
        <p:spPr bwMode="auto">
          <a:xfrm>
            <a:off x="3308754" y="2071462"/>
            <a:ext cx="2654935" cy="2410256"/>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pic>
        <p:nvPicPr>
          <p:cNvPr id="155" name="Picture 2" descr="National Health Security Strategy and Implementation Plan" title="National Health Security Strategy and Implementation Pla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74" t="13159" r="31365" b="7630"/>
          <a:stretch/>
        </p:blipFill>
        <p:spPr bwMode="auto">
          <a:xfrm>
            <a:off x="322163" y="1628084"/>
            <a:ext cx="3106837" cy="390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4" name="Group 1023" descr="diagram that says, &quot;in Progress&quot;"/>
          <p:cNvGrpSpPr/>
          <p:nvPr/>
        </p:nvGrpSpPr>
        <p:grpSpPr>
          <a:xfrm>
            <a:off x="6317379" y="1245456"/>
            <a:ext cx="1965960" cy="2478024"/>
            <a:chOff x="6317379" y="1245456"/>
            <a:chExt cx="1965960" cy="2478024"/>
          </a:xfrm>
        </p:grpSpPr>
        <p:sp>
          <p:nvSpPr>
            <p:cNvPr id="121" name="Rectangle 120"/>
            <p:cNvSpPr/>
            <p:nvPr/>
          </p:nvSpPr>
          <p:spPr>
            <a:xfrm>
              <a:off x="6317379" y="1245456"/>
              <a:ext cx="1965960" cy="2478024"/>
            </a:xfrm>
            <a:prstGeom prst="rect">
              <a:avLst/>
            </a:prstGeom>
            <a:gradFill>
              <a:gsLst>
                <a:gs pos="0">
                  <a:schemeClr val="tx1">
                    <a:lumMod val="50000"/>
                    <a:lumOff val="50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92353">
                    <a:lumMod val="10000"/>
                    <a:lumOff val="90000"/>
                  </a:srgb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92353">
                      <a:lumMod val="10000"/>
                      <a:lumOff val="90000"/>
                    </a:srgbClr>
                  </a:solidFill>
                  <a:effectLst/>
                  <a:uLnTx/>
                  <a:uFillTx/>
                  <a:latin typeface="Corbel" panose="020B0503020204020204" pitchFamily="34" charset="0"/>
                  <a:ea typeface="+mn-ea"/>
                  <a:cs typeface="+mn-cs"/>
                </a:rPr>
                <a:t>In Progress</a:t>
              </a:r>
              <a:endParaRPr kumimoji="0" lang="en-US" sz="2000" b="1" i="0" u="none" strike="noStrike" kern="1200" cap="none" spc="0" normalizeH="0" baseline="0" noProof="0" dirty="0">
                <a:ln>
                  <a:noFill/>
                </a:ln>
                <a:solidFill>
                  <a:srgbClr val="092353">
                    <a:lumMod val="10000"/>
                    <a:lumOff val="90000"/>
                  </a:srgbClr>
                </a:solidFill>
                <a:effectLst/>
                <a:uLnTx/>
                <a:uFillTx/>
                <a:latin typeface="Corbel" panose="020B0503020204020204" pitchFamily="34" charset="0"/>
                <a:ea typeface="+mn-ea"/>
                <a:cs typeface="+mn-cs"/>
              </a:endParaRPr>
            </a:p>
          </p:txBody>
        </p:sp>
        <p:pic>
          <p:nvPicPr>
            <p:cNvPr id="1038" name="Picture 1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0362" y="1724477"/>
              <a:ext cx="759991" cy="7599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descr="Four boxes:&#10;Ppper left box says, &quot;Strong Leadership&quot;&#10;Upper right box says, &quot;Regional Disaster Health Response System&quot; &#10;Lower left box says, &quot;Public Health Security Capacity&quot; &#10;Lower right box says, &quot;Medical countermeasures Enterprise&quot;"/>
          <p:cNvGrpSpPr/>
          <p:nvPr/>
        </p:nvGrpSpPr>
        <p:grpSpPr>
          <a:xfrm>
            <a:off x="5868442" y="4095750"/>
            <a:ext cx="2913268" cy="1803074"/>
            <a:chOff x="5057842" y="2297644"/>
            <a:chExt cx="3487144" cy="1772946"/>
          </a:xfrm>
        </p:grpSpPr>
        <p:sp>
          <p:nvSpPr>
            <p:cNvPr id="21" name="Rounded Rectangle 20"/>
            <p:cNvSpPr/>
            <p:nvPr/>
          </p:nvSpPr>
          <p:spPr>
            <a:xfrm>
              <a:off x="5062082" y="2297644"/>
              <a:ext cx="1613535" cy="820830"/>
            </a:xfrm>
            <a:prstGeom prst="roundRect">
              <a:avLst/>
            </a:prstGeom>
            <a:gradFill rotWithShape="1">
              <a:gsLst>
                <a:gs pos="0">
                  <a:srgbClr val="4E67C8">
                    <a:shade val="51000"/>
                    <a:satMod val="130000"/>
                  </a:srgbClr>
                </a:gs>
                <a:gs pos="80000">
                  <a:srgbClr val="4E67C8">
                    <a:shade val="93000"/>
                    <a:satMod val="130000"/>
                  </a:srgbClr>
                </a:gs>
                <a:gs pos="100000">
                  <a:srgbClr val="4E67C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10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Strong </a:t>
              </a:r>
            </a:p>
            <a:p>
              <a:pPr marL="0" marR="0" lvl="0" indent="0" algn="ctr" defTabSz="91410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Leadership</a:t>
              </a:r>
            </a:p>
          </p:txBody>
        </p:sp>
        <p:sp>
          <p:nvSpPr>
            <p:cNvPr id="22" name="Rounded Rectangle 21"/>
            <p:cNvSpPr/>
            <p:nvPr/>
          </p:nvSpPr>
          <p:spPr>
            <a:xfrm>
              <a:off x="6925662" y="3249760"/>
              <a:ext cx="1612145" cy="820830"/>
            </a:xfrm>
            <a:prstGeom prst="roundRect">
              <a:avLst/>
            </a:prstGeom>
            <a:gradFill rotWithShape="1">
              <a:gsLst>
                <a:gs pos="0">
                  <a:srgbClr val="4E67C8">
                    <a:shade val="51000"/>
                    <a:satMod val="130000"/>
                  </a:srgbClr>
                </a:gs>
                <a:gs pos="80000">
                  <a:srgbClr val="4E67C8">
                    <a:shade val="93000"/>
                    <a:satMod val="130000"/>
                  </a:srgbClr>
                </a:gs>
                <a:gs pos="100000">
                  <a:srgbClr val="4E67C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10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Medical Countermeasures Enterprise</a:t>
              </a:r>
            </a:p>
          </p:txBody>
        </p:sp>
        <p:sp>
          <p:nvSpPr>
            <p:cNvPr id="23" name="Rounded Rectangle 22"/>
            <p:cNvSpPr/>
            <p:nvPr/>
          </p:nvSpPr>
          <p:spPr>
            <a:xfrm>
              <a:off x="6931451" y="2297644"/>
              <a:ext cx="1613535" cy="820830"/>
            </a:xfrm>
            <a:prstGeom prst="roundRect">
              <a:avLst/>
            </a:prstGeom>
            <a:gradFill rotWithShape="1">
              <a:gsLst>
                <a:gs pos="0">
                  <a:srgbClr val="4E67C8">
                    <a:shade val="51000"/>
                    <a:satMod val="130000"/>
                  </a:srgbClr>
                </a:gs>
                <a:gs pos="80000">
                  <a:srgbClr val="4E67C8">
                    <a:shade val="93000"/>
                    <a:satMod val="130000"/>
                  </a:srgbClr>
                </a:gs>
                <a:gs pos="100000">
                  <a:srgbClr val="4E67C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10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Regional Disaster Health Response System</a:t>
              </a:r>
            </a:p>
          </p:txBody>
        </p:sp>
        <p:sp>
          <p:nvSpPr>
            <p:cNvPr id="24" name="Rounded Rectangle 23"/>
            <p:cNvSpPr/>
            <p:nvPr/>
          </p:nvSpPr>
          <p:spPr>
            <a:xfrm>
              <a:off x="5057842" y="3227038"/>
              <a:ext cx="1613535" cy="820830"/>
            </a:xfrm>
            <a:prstGeom prst="roundRect">
              <a:avLst/>
            </a:prstGeom>
            <a:gradFill rotWithShape="1">
              <a:gsLst>
                <a:gs pos="0">
                  <a:srgbClr val="4E67C8">
                    <a:shade val="51000"/>
                    <a:satMod val="130000"/>
                  </a:srgbClr>
                </a:gs>
                <a:gs pos="80000">
                  <a:srgbClr val="4E67C8">
                    <a:shade val="93000"/>
                    <a:satMod val="130000"/>
                  </a:srgbClr>
                </a:gs>
                <a:gs pos="100000">
                  <a:srgbClr val="4E67C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10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Public Health Security Capacity</a:t>
              </a:r>
            </a:p>
          </p:txBody>
        </p:sp>
      </p:grpSp>
    </p:spTree>
    <p:extLst>
      <p:ext uri="{BB962C8B-B14F-4D97-AF65-F5344CB8AC3E}">
        <p14:creationId xmlns:p14="http://schemas.microsoft.com/office/powerpoint/2010/main" val="31022791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5238A1-702B-4A4F-9F6A-6B00F9704915}"/>
              </a:ext>
            </a:extLst>
          </p:cNvPr>
          <p:cNvSpPr>
            <a:spLocks noGrp="1"/>
          </p:cNvSpPr>
          <p:nvPr>
            <p:ph idx="1"/>
          </p:nvPr>
        </p:nvSpPr>
        <p:spPr>
          <a:xfrm>
            <a:off x="457200" y="2160414"/>
            <a:ext cx="8229600" cy="2866291"/>
          </a:xfrm>
        </p:spPr>
        <p:txBody>
          <a:bodyPr/>
          <a:lstStyle/>
          <a:p>
            <a:r>
              <a:rPr lang="en-US" dirty="0"/>
              <a:t>September 2017: DPH declared a local outbreak of hepatitis A (HAV) among persons who are homeless or use illicit drugs</a:t>
            </a:r>
          </a:p>
          <a:p>
            <a:pPr lvl="1"/>
            <a:r>
              <a:rPr lang="en-US" sz="2000" dirty="0"/>
              <a:t>“Forward-leaning” due to the outbreaks in San Diego and Santa Cruz</a:t>
            </a:r>
          </a:p>
          <a:p>
            <a:r>
              <a:rPr lang="en-US" dirty="0"/>
              <a:t>October 2017: Governor Brown declared a statewide HAV outbreak</a:t>
            </a:r>
          </a:p>
          <a:p>
            <a:r>
              <a:rPr lang="en-US" dirty="0"/>
              <a:t>November 2017: DPH announced an increase in HAV cases among men who have sex with men</a:t>
            </a:r>
          </a:p>
          <a:p>
            <a:pPr lvl="1"/>
            <a:endParaRPr lang="en-US" dirty="0"/>
          </a:p>
        </p:txBody>
      </p:sp>
      <p:sp>
        <p:nvSpPr>
          <p:cNvPr id="5" name="Slide Number Placeholder 4">
            <a:extLst>
              <a:ext uri="{FF2B5EF4-FFF2-40B4-BE49-F238E27FC236}">
                <a16:creationId xmlns:a16="http://schemas.microsoft.com/office/drawing/2014/main" id="{6C40956A-947F-4F17-B446-C4D37FB099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Photo: Protect yourself from Hepatitis A -Learn More&#10;Photo: A photo of a jaundice adult eye.">
            <a:extLst>
              <a:ext uri="{FF2B5EF4-FFF2-40B4-BE49-F238E27FC236}">
                <a16:creationId xmlns:a16="http://schemas.microsoft.com/office/drawing/2014/main" id="{B414490F-F380-4DFB-8962-93E397F6F986}"/>
              </a:ext>
            </a:extLst>
          </p:cNvPr>
          <p:cNvPicPr>
            <a:picLocks noChangeAspect="1"/>
          </p:cNvPicPr>
          <p:nvPr/>
        </p:nvPicPr>
        <p:blipFill>
          <a:blip r:embed="rId3"/>
          <a:stretch>
            <a:fillRect/>
          </a:stretch>
        </p:blipFill>
        <p:spPr>
          <a:xfrm>
            <a:off x="2557849" y="5232824"/>
            <a:ext cx="3745087" cy="1123526"/>
          </a:xfrm>
          <a:prstGeom prst="rect">
            <a:avLst/>
          </a:prstGeom>
        </p:spPr>
      </p:pic>
      <p:sp>
        <p:nvSpPr>
          <p:cNvPr id="8" name="Rectangle 2">
            <a:extLst>
              <a:ext uri="{FF2B5EF4-FFF2-40B4-BE49-F238E27FC236}">
                <a16:creationId xmlns:a16="http://schemas.microsoft.com/office/drawing/2014/main" id="{561EBB91-8E4C-431D-B762-EDBA307480D2}"/>
              </a:ext>
            </a:extLst>
          </p:cNvPr>
          <p:cNvSpPr>
            <a:spLocks noGrp="1" noChangeArrowheads="1"/>
          </p:cNvSpPr>
          <p:nvPr>
            <p:ph type="title"/>
          </p:nvPr>
        </p:nvSpPr>
        <p:spPr bwMode="auto">
          <a:xfrm>
            <a:off x="2472383" y="1036061"/>
            <a:ext cx="3916017" cy="875521"/>
          </a:xfrm>
          <a:noFill/>
          <a:ln>
            <a:solidFill>
              <a:schemeClr val="tx1"/>
            </a:solidFill>
            <a:miter lim="800000"/>
            <a:headEnd/>
            <a:tailEnd/>
          </a:ln>
        </p:spPr>
        <p:txBody>
          <a:bodyPr wrap="square" lIns="91440" tIns="45720" rIns="91440" bIns="45720" numCol="1" anchor="ctr" anchorCtr="1" compatLnSpc="1">
            <a:prstTxWarp prst="textNoShape">
              <a:avLst/>
            </a:prstTxWarp>
          </a:bodyPr>
          <a:lstStyle/>
          <a:p>
            <a:pPr algn="ctr" eaLnBrk="1" hangingPunct="1"/>
            <a:r>
              <a:rPr lang="en-US" sz="4000" i="1" dirty="0">
                <a:latin typeface="Times New Roman" charset="0"/>
              </a:rPr>
              <a:t>Background</a:t>
            </a:r>
          </a:p>
        </p:txBody>
      </p:sp>
      <p:sp>
        <p:nvSpPr>
          <p:cNvPr id="6" name="Rectangle 2">
            <a:extLst>
              <a:ext uri="{FF2B5EF4-FFF2-40B4-BE49-F238E27FC236}">
                <a16:creationId xmlns:a16="http://schemas.microsoft.com/office/drawing/2014/main" id="{03C3F1B7-D23F-4A44-8D05-57CD14E5725F}"/>
              </a:ext>
            </a:extLst>
          </p:cNvPr>
          <p:cNvSpPr txBox="1">
            <a:spLocks noChangeArrowheads="1"/>
          </p:cNvSpPr>
          <p:nvPr/>
        </p:nvSpPr>
        <p:spPr bwMode="auto">
          <a:xfrm>
            <a:off x="-341106" y="-160837"/>
            <a:ext cx="5111889" cy="1006425"/>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Hepatitis A Outbreak</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864604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587487" y="1086480"/>
            <a:ext cx="3969026" cy="865674"/>
          </a:xfrm>
          <a:noFill/>
          <a:ln>
            <a:solidFill>
              <a:schemeClr val="tx1"/>
            </a:solidFill>
            <a:miter lim="800000"/>
            <a:headEnd/>
            <a:tailEnd/>
          </a:ln>
        </p:spPr>
        <p:txBody>
          <a:bodyPr wrap="square" lIns="91440" tIns="45720" rIns="91440" bIns="45720" numCol="1" anchor="ctr" anchorCtr="1" compatLnSpc="1">
            <a:prstTxWarp prst="textNoShape">
              <a:avLst/>
            </a:prstTxWarp>
          </a:bodyPr>
          <a:lstStyle/>
          <a:p>
            <a:pPr algn="ctr" eaLnBrk="1" hangingPunct="1"/>
            <a:r>
              <a:rPr lang="en-US" sz="4000" i="1" dirty="0">
                <a:latin typeface="Times New Roman" charset="0"/>
              </a:rPr>
              <a:t>Strategies</a:t>
            </a:r>
          </a:p>
        </p:txBody>
      </p:sp>
      <p:sp>
        <p:nvSpPr>
          <p:cNvPr id="7" name="Rectangle 10"/>
          <p:cNvSpPr txBox="1">
            <a:spLocks noChangeArrowheads="1"/>
          </p:cNvSpPr>
          <p:nvPr/>
        </p:nvSpPr>
        <p:spPr bwMode="auto">
          <a:xfrm>
            <a:off x="457200" y="2335194"/>
            <a:ext cx="8229600" cy="4090220"/>
          </a:xfrm>
          <a:prstGeom prst="rect">
            <a:avLst/>
          </a:prstGeom>
          <a:noFill/>
          <a:ln>
            <a:miter lim="800000"/>
            <a:headEnd/>
            <a:tailEnd/>
          </a:ln>
        </p:spPr>
        <p:txBody>
          <a:bodyPr vert="horz" lIns="91440" tIns="45720" rIns="91440" bIns="45720" rtlCol="0">
            <a:prstTxWarp prst="textNoShape">
              <a:avLst/>
            </a:prstTxWarp>
            <a:noAutofit/>
          </a:bodyPr>
          <a:lstStyle/>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Educating the Public and Other Key Stakeholders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Surveillance for Cases and Rapid Vaccination of Contacts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Vaccinating Those at Risk</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Improving Sanitation Conditions in Homeless Encampments and Other Locations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Developing Policies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FA788059-73A6-48F8-B58A-C43CE088B04A}"/>
              </a:ext>
            </a:extLst>
          </p:cNvPr>
          <p:cNvSpPr txBox="1">
            <a:spLocks noChangeArrowheads="1"/>
          </p:cNvSpPr>
          <p:nvPr/>
        </p:nvSpPr>
        <p:spPr bwMode="auto">
          <a:xfrm>
            <a:off x="-341106" y="-160837"/>
            <a:ext cx="5111889" cy="1006425"/>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Hepatitis A Outbreak</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24684424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CF412-B024-4C2D-A6BC-8143C12503FC}"/>
              </a:ext>
            </a:extLst>
          </p:cNvPr>
          <p:cNvSpPr>
            <a:spLocks noGrp="1"/>
          </p:cNvSpPr>
          <p:nvPr>
            <p:ph idx="1"/>
          </p:nvPr>
        </p:nvSpPr>
        <p:spPr>
          <a:xfrm>
            <a:off x="0" y="2138473"/>
            <a:ext cx="9144000" cy="4447603"/>
          </a:xfrm>
        </p:spPr>
        <p:txBody>
          <a:bodyPr/>
          <a:lstStyle/>
          <a:p>
            <a:r>
              <a:rPr lang="en-US" sz="2200" dirty="0"/>
              <a:t>Stood up ICS, opened Department Operations Center, established dashboard</a:t>
            </a:r>
          </a:p>
          <a:p>
            <a:r>
              <a:rPr lang="en-US" sz="2200" dirty="0"/>
              <a:t>Provided stakeholder communications and telebriefings</a:t>
            </a:r>
          </a:p>
          <a:p>
            <a:r>
              <a:rPr lang="en-US" sz="2200" dirty="0"/>
              <a:t>Enhanced case surveillance, monitoring, and contact follow up/vaccination</a:t>
            </a:r>
          </a:p>
          <a:p>
            <a:r>
              <a:rPr lang="en-US" sz="2200" dirty="0"/>
              <a:t>Notified providers to increase awareness, detection, and vaccinations </a:t>
            </a:r>
          </a:p>
          <a:p>
            <a:r>
              <a:rPr lang="en-US" sz="2200" dirty="0"/>
              <a:t>Engaged with organizations that provide services to homeless people</a:t>
            </a:r>
          </a:p>
          <a:p>
            <a:r>
              <a:rPr lang="en-US" sz="2200" dirty="0"/>
              <a:t>Provided free vaccine to homeless persons, active drug users, and those who provide services and support to those individuals</a:t>
            </a:r>
          </a:p>
          <a:p>
            <a:pPr lvl="1"/>
            <a:r>
              <a:rPr lang="en-US" sz="2200" dirty="0"/>
              <a:t>Outreach teams and clinic services</a:t>
            </a:r>
          </a:p>
          <a:p>
            <a:r>
              <a:rPr lang="en-US" sz="2200" dirty="0"/>
              <a:t>Inspected homeless shelters, encampments, and food facilities</a:t>
            </a:r>
          </a:p>
          <a:p>
            <a:r>
              <a:rPr lang="en-US" sz="2200" dirty="0"/>
              <a:t>Worked with local cities to increase access to bathrooms and handwashing stations for homeless individuals</a:t>
            </a:r>
          </a:p>
        </p:txBody>
      </p:sp>
      <p:sp>
        <p:nvSpPr>
          <p:cNvPr id="5" name="Slide Number Placeholder 4">
            <a:extLst>
              <a:ext uri="{FF2B5EF4-FFF2-40B4-BE49-F238E27FC236}">
                <a16:creationId xmlns:a16="http://schemas.microsoft.com/office/drawing/2014/main" id="{F2468F33-3AFD-4B96-9E20-4E252F4EE7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2">
            <a:extLst>
              <a:ext uri="{FF2B5EF4-FFF2-40B4-BE49-F238E27FC236}">
                <a16:creationId xmlns:a16="http://schemas.microsoft.com/office/drawing/2014/main" id="{7EBC3199-5F5B-46EA-8280-6575E0A7F7D5}"/>
              </a:ext>
            </a:extLst>
          </p:cNvPr>
          <p:cNvSpPr>
            <a:spLocks noGrp="1" noChangeArrowheads="1"/>
          </p:cNvSpPr>
          <p:nvPr>
            <p:ph type="title"/>
          </p:nvPr>
        </p:nvSpPr>
        <p:spPr bwMode="auto">
          <a:xfrm>
            <a:off x="1832113" y="1004102"/>
            <a:ext cx="5479774" cy="849672"/>
          </a:xfrm>
          <a:noFill/>
          <a:ln>
            <a:solidFill>
              <a:schemeClr val="tx1"/>
            </a:solidFill>
            <a:miter lim="800000"/>
            <a:headEnd/>
            <a:tailEnd/>
          </a:ln>
        </p:spPr>
        <p:txBody>
          <a:bodyPr wrap="square" lIns="91440" tIns="45720" rIns="91440" bIns="45720" numCol="1" anchor="ctr" anchorCtr="1" compatLnSpc="1">
            <a:prstTxWarp prst="textNoShape">
              <a:avLst/>
            </a:prstTxWarp>
          </a:bodyPr>
          <a:lstStyle/>
          <a:p>
            <a:pPr algn="ctr" eaLnBrk="1" hangingPunct="1"/>
            <a:r>
              <a:rPr lang="en-US" sz="4000" i="1" dirty="0">
                <a:latin typeface="Times New Roman" charset="0"/>
              </a:rPr>
              <a:t>Key Response Activities</a:t>
            </a:r>
          </a:p>
        </p:txBody>
      </p:sp>
      <p:sp>
        <p:nvSpPr>
          <p:cNvPr id="6" name="Rectangle 2">
            <a:extLst>
              <a:ext uri="{FF2B5EF4-FFF2-40B4-BE49-F238E27FC236}">
                <a16:creationId xmlns:a16="http://schemas.microsoft.com/office/drawing/2014/main" id="{DA9BD0ED-70DA-4F11-B9B6-CD231402684F}"/>
              </a:ext>
            </a:extLst>
          </p:cNvPr>
          <p:cNvSpPr txBox="1">
            <a:spLocks noChangeArrowheads="1"/>
          </p:cNvSpPr>
          <p:nvPr/>
        </p:nvSpPr>
        <p:spPr bwMode="auto">
          <a:xfrm>
            <a:off x="-341106" y="-160837"/>
            <a:ext cx="5111889" cy="1006425"/>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Hepatitis A Outbreak</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19088996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905000" y="951168"/>
            <a:ext cx="5334000" cy="811371"/>
          </a:xfrm>
          <a:noFill/>
          <a:ln>
            <a:solidFill>
              <a:schemeClr val="tx1"/>
            </a:solidFill>
            <a:miter lim="800000"/>
            <a:headEnd/>
            <a:tailEnd/>
          </a:ln>
        </p:spPr>
        <p:txBody>
          <a:bodyPr wrap="square" lIns="91440" tIns="45720" rIns="91440" bIns="45720" numCol="1" anchor="ctr" anchorCtr="1" compatLnSpc="1">
            <a:prstTxWarp prst="textNoShape">
              <a:avLst/>
            </a:prstTxWarp>
          </a:bodyPr>
          <a:lstStyle/>
          <a:p>
            <a:pPr algn="ctr" eaLnBrk="1" hangingPunct="1"/>
            <a:r>
              <a:rPr lang="en-US" sz="4000" i="1" dirty="0">
                <a:latin typeface="Times New Roman" charset="0"/>
              </a:rPr>
              <a:t>Outcomes and Outreach</a:t>
            </a:r>
          </a:p>
        </p:txBody>
      </p:sp>
      <p:sp>
        <p:nvSpPr>
          <p:cNvPr id="8" name="Content Placeholder 5">
            <a:extLst>
              <a:ext uri="{FF2B5EF4-FFF2-40B4-BE49-F238E27FC236}">
                <a16:creationId xmlns:a16="http://schemas.microsoft.com/office/drawing/2014/main" id="{DF829AAF-B609-4678-B143-96E37AF6F61A}"/>
              </a:ext>
            </a:extLst>
          </p:cNvPr>
          <p:cNvSpPr txBox="1">
            <a:spLocks/>
          </p:cNvSpPr>
          <p:nvPr/>
        </p:nvSpPr>
        <p:spPr>
          <a:xfrm>
            <a:off x="548682" y="2281134"/>
            <a:ext cx="4023318" cy="419833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Cases</a:t>
            </a:r>
            <a:r>
              <a:rPr kumimoji="0" lang="en-US" sz="2000" b="0" i="0" u="none" strike="noStrike" kern="1200" cap="none" spc="0" normalizeH="0" baseline="0" noProof="0">
                <a:ln>
                  <a:noFill/>
                </a:ln>
                <a:solidFill>
                  <a:prstClr val="black"/>
                </a:solidFill>
                <a:effectLst/>
                <a:uLnTx/>
                <a:uFillTx/>
                <a:latin typeface="Calibri"/>
                <a:ea typeface="+mn-ea"/>
                <a:cs typeface="+mn-cs"/>
              </a:rPr>
              <a:t>: 18 </a:t>
            </a:r>
            <a:r>
              <a:rPr kumimoji="0" lang="en-US" sz="2000" b="0" i="0" u="none" strike="noStrike" kern="1200" cap="none" spc="0" normalizeH="0" baseline="0" noProof="0" dirty="0">
                <a:ln>
                  <a:noFill/>
                </a:ln>
                <a:solidFill>
                  <a:prstClr val="black"/>
                </a:solidFill>
                <a:effectLst/>
                <a:uLnTx/>
                <a:uFillTx/>
                <a:latin typeface="Calibri"/>
                <a:ea typeface="+mn-ea"/>
                <a:cs typeface="+mn-cs"/>
              </a:rPr>
              <a:t>(homeless / drug use)</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Educational outreaches</a:t>
            </a:r>
            <a:r>
              <a:rPr kumimoji="0" lang="en-US" sz="2000" b="0" i="0" u="none" strike="noStrike" kern="1200" cap="none" spc="0" normalizeH="0" baseline="0" noProof="0" dirty="0">
                <a:ln>
                  <a:noFill/>
                </a:ln>
                <a:solidFill>
                  <a:prstClr val="black"/>
                </a:solidFill>
                <a:effectLst/>
                <a:uLnTx/>
                <a:uFillTx/>
                <a:latin typeface="Calibri"/>
                <a:ea typeface="+mn-ea"/>
                <a:cs typeface="+mn-cs"/>
              </a:rPr>
              <a:t>: 495</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Vaccination outreaches</a:t>
            </a:r>
            <a:r>
              <a:rPr kumimoji="0" lang="en-US" sz="2000" b="0" i="0" u="none" strike="noStrike" kern="1200" cap="none" spc="0" normalizeH="0" baseline="0" noProof="0" dirty="0">
                <a:ln>
                  <a:noFill/>
                </a:ln>
                <a:solidFill>
                  <a:prstClr val="black"/>
                </a:solidFill>
                <a:effectLst/>
                <a:uLnTx/>
                <a:uFillTx/>
                <a:latin typeface="Calibri"/>
                <a:ea typeface="+mn-ea"/>
                <a:cs typeface="+mn-cs"/>
              </a:rPr>
              <a:t>: 586</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Vaccinations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prstClr val="black"/>
                </a:solidFill>
                <a:effectLst/>
                <a:uLnTx/>
                <a:uFillTx/>
                <a:latin typeface="Calibri"/>
                <a:ea typeface="+mn-ea"/>
                <a:cs typeface="+mn-cs"/>
              </a:rPr>
              <a:t>35,843</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Hep A Case Contacts: 2,250</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Homeless: 8,122</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Rehab/SUD: 1,086</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Jail/parolee: 10,975</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LAC at-risk workers: 5,139</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Non-LAC at-risk workers: 7,708</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Other: 563</a:t>
            </a:r>
          </a:p>
        </p:txBody>
      </p:sp>
      <p:pic>
        <p:nvPicPr>
          <p:cNvPr id="2" name="Picture 1" title="photo of Hepatitis A virus ">
            <a:extLst>
              <a:ext uri="{FF2B5EF4-FFF2-40B4-BE49-F238E27FC236}">
                <a16:creationId xmlns:a16="http://schemas.microsoft.com/office/drawing/2014/main" id="{41BD3696-7D15-47F5-A573-8864B110519E}"/>
              </a:ext>
            </a:extLst>
          </p:cNvPr>
          <p:cNvPicPr>
            <a:picLocks noChangeAspect="1"/>
          </p:cNvPicPr>
          <p:nvPr/>
        </p:nvPicPr>
        <p:blipFill>
          <a:blip r:embed="rId3"/>
          <a:stretch>
            <a:fillRect/>
          </a:stretch>
        </p:blipFill>
        <p:spPr>
          <a:xfrm>
            <a:off x="5197960" y="2421318"/>
            <a:ext cx="3443903" cy="3143522"/>
          </a:xfrm>
          <a:prstGeom prst="rect">
            <a:avLst/>
          </a:prstGeom>
        </p:spPr>
      </p:pic>
      <p:sp>
        <p:nvSpPr>
          <p:cNvPr id="7" name="Rectangle 2">
            <a:extLst>
              <a:ext uri="{FF2B5EF4-FFF2-40B4-BE49-F238E27FC236}">
                <a16:creationId xmlns:a16="http://schemas.microsoft.com/office/drawing/2014/main" id="{A60EEF8F-EB9E-4379-A99E-B878FF749F79}"/>
              </a:ext>
            </a:extLst>
          </p:cNvPr>
          <p:cNvSpPr txBox="1">
            <a:spLocks noChangeArrowheads="1"/>
          </p:cNvSpPr>
          <p:nvPr/>
        </p:nvSpPr>
        <p:spPr bwMode="auto">
          <a:xfrm>
            <a:off x="-341106" y="-160837"/>
            <a:ext cx="5111889" cy="1006425"/>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Hepatitis A Outbreak</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6820245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431774" y="1018070"/>
            <a:ext cx="4313582" cy="863739"/>
          </a:xfrm>
          <a:noFill/>
          <a:ln>
            <a:solidFill>
              <a:schemeClr val="tx1"/>
            </a:solidFill>
            <a:miter lim="800000"/>
            <a:headEnd/>
            <a:tailEnd/>
          </a:ln>
        </p:spPr>
        <p:txBody>
          <a:bodyPr wrap="square" lIns="91440" tIns="45720" rIns="91440" bIns="45720" numCol="1" anchor="ctr" anchorCtr="1" compatLnSpc="1">
            <a:prstTxWarp prst="textNoShape">
              <a:avLst/>
            </a:prstTxWarp>
          </a:bodyPr>
          <a:lstStyle/>
          <a:p>
            <a:pPr algn="ctr" eaLnBrk="1" hangingPunct="1"/>
            <a:r>
              <a:rPr lang="en-US" sz="4000" i="1" dirty="0">
                <a:latin typeface="Times New Roman" charset="0"/>
              </a:rPr>
              <a:t>Innovations</a:t>
            </a:r>
          </a:p>
        </p:txBody>
      </p:sp>
      <p:sp>
        <p:nvSpPr>
          <p:cNvPr id="7" name="Rectangle 10"/>
          <p:cNvSpPr txBox="1">
            <a:spLocks noChangeArrowheads="1"/>
          </p:cNvSpPr>
          <p:nvPr/>
        </p:nvSpPr>
        <p:spPr bwMode="auto">
          <a:xfrm>
            <a:off x="457200" y="2436915"/>
            <a:ext cx="8229600" cy="4090220"/>
          </a:xfrm>
          <a:prstGeom prst="rect">
            <a:avLst/>
          </a:prstGeom>
          <a:noFill/>
          <a:ln>
            <a:miter lim="800000"/>
            <a:headEnd/>
            <a:tailEnd/>
          </a:ln>
        </p:spPr>
        <p:txBody>
          <a:bodyPr vert="horz" lIns="91440" tIns="45720" rIns="91440" bIns="45720" rtlCol="0">
            <a:prstTxWarp prst="textNoShape">
              <a:avLst/>
            </a:prstTxWarp>
            <a:noAutofit/>
          </a:bodyPr>
          <a:lstStyle/>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Rapid Response Teams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Recuperative Care Option</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Partnership with Homeless Service Agencies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Scope of Practice Extensions for Paramedics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rabicPeriod"/>
              <a:tabLst>
                <a:tab pos="690563" algn="l"/>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Environmental Assessments and Recommendations</a:t>
            </a:r>
          </a:p>
          <a:p>
            <a:pPr marL="514350" marR="0" lvl="0" indent="-514350" algn="l" defTabSz="457200" rtl="0" eaLnBrk="1" fontAlgn="auto" latinLnBrk="0" hangingPunct="1">
              <a:lnSpc>
                <a:spcPct val="80000"/>
              </a:lnSpc>
              <a:spcBef>
                <a:spcPts val="1776"/>
              </a:spcBef>
              <a:spcAft>
                <a:spcPts val="0"/>
              </a:spcAft>
              <a:buClr>
                <a:srgbClr val="4F81BD">
                  <a:lumMod val="75000"/>
                </a:srgbClr>
              </a:buClr>
              <a:buSzTx/>
              <a:buFontTx/>
              <a:buAutoNum type="alphaUcPeriod"/>
              <a:tabLst>
                <a:tab pos="690563" algn="l"/>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9A8C7FCA-DE5A-4BAB-9A06-76F08E21A581}"/>
              </a:ext>
            </a:extLst>
          </p:cNvPr>
          <p:cNvSpPr txBox="1">
            <a:spLocks noChangeArrowheads="1"/>
          </p:cNvSpPr>
          <p:nvPr/>
        </p:nvSpPr>
        <p:spPr bwMode="auto">
          <a:xfrm>
            <a:off x="-341106" y="-160837"/>
            <a:ext cx="5111889" cy="1006425"/>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Hepatitis A Outbreak</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6763313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431774" y="1018070"/>
            <a:ext cx="4313582" cy="863739"/>
          </a:xfrm>
          <a:noFill/>
          <a:ln>
            <a:solidFill>
              <a:schemeClr val="tx1"/>
            </a:solidFill>
            <a:miter lim="800000"/>
            <a:headEnd/>
            <a:tailEnd/>
          </a:ln>
        </p:spPr>
        <p:txBody>
          <a:bodyPr wrap="square" lIns="91440" tIns="45720" rIns="91440" bIns="45720" numCol="1" anchor="ctr" anchorCtr="1" compatLnSpc="1">
            <a:prstTxWarp prst="textNoShape">
              <a:avLst/>
            </a:prstTxWarp>
          </a:bodyPr>
          <a:lstStyle/>
          <a:p>
            <a:pPr algn="ctr" eaLnBrk="1" hangingPunct="1"/>
            <a:r>
              <a:rPr lang="en-US" sz="4000" i="1" dirty="0">
                <a:latin typeface="Times New Roman" charset="0"/>
              </a:rPr>
              <a:t>Partnerships</a:t>
            </a:r>
          </a:p>
        </p:txBody>
      </p:sp>
      <p:sp>
        <p:nvSpPr>
          <p:cNvPr id="9" name="Rectangle 2">
            <a:extLst>
              <a:ext uri="{FF2B5EF4-FFF2-40B4-BE49-F238E27FC236}">
                <a16:creationId xmlns:a16="http://schemas.microsoft.com/office/drawing/2014/main" id="{9A8C7FCA-DE5A-4BAB-9A06-76F08E21A581}"/>
              </a:ext>
            </a:extLst>
          </p:cNvPr>
          <p:cNvSpPr txBox="1">
            <a:spLocks noChangeArrowheads="1"/>
          </p:cNvSpPr>
          <p:nvPr/>
        </p:nvSpPr>
        <p:spPr bwMode="auto">
          <a:xfrm>
            <a:off x="-341106" y="-160837"/>
            <a:ext cx="5111889" cy="1006425"/>
          </a:xfrm>
          <a:prstGeom prst="rect">
            <a:avLst/>
          </a:prstGeom>
          <a:noFill/>
          <a:ln>
            <a:noFill/>
            <a:miter lim="800000"/>
            <a:headEnd/>
            <a:tailEnd/>
          </a:ln>
        </p:spPr>
        <p:txBody>
          <a:bodyPr vert="horz" wrap="square" lIns="91440" tIns="45720" rIns="91440" bIns="45720" numCol="1" rtlCol="0" anchor="ctr" anchorCtr="1" compatLnSpc="1">
            <a:prstTxWarp prst="textNoShape">
              <a:avLst/>
            </a:prstTxWarp>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Hepatitis A Outbreak</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pic>
        <p:nvPicPr>
          <p:cNvPr id="8" name="Picture 7" title="photo of first responders: fireman, polic officer, and sherif ">
            <a:extLst>
              <a:ext uri="{FF2B5EF4-FFF2-40B4-BE49-F238E27FC236}">
                <a16:creationId xmlns:a16="http://schemas.microsoft.com/office/drawing/2014/main" id="{C1A50A25-DEBB-4F76-A3B2-ED3B6C45BE94}"/>
              </a:ext>
            </a:extLst>
          </p:cNvPr>
          <p:cNvPicPr>
            <a:picLocks noChangeAspect="1"/>
          </p:cNvPicPr>
          <p:nvPr/>
        </p:nvPicPr>
        <p:blipFill>
          <a:blip r:embed="rId3"/>
          <a:stretch>
            <a:fillRect/>
          </a:stretch>
        </p:blipFill>
        <p:spPr>
          <a:xfrm>
            <a:off x="5924714" y="2038797"/>
            <a:ext cx="3004004" cy="2169371"/>
          </a:xfrm>
          <a:prstGeom prst="rect">
            <a:avLst/>
          </a:prstGeom>
        </p:spPr>
      </p:pic>
      <p:sp>
        <p:nvSpPr>
          <p:cNvPr id="10" name="Content Placeholder 2">
            <a:extLst>
              <a:ext uri="{FF2B5EF4-FFF2-40B4-BE49-F238E27FC236}">
                <a16:creationId xmlns:a16="http://schemas.microsoft.com/office/drawing/2014/main" id="{A00FDB9F-00C5-4A60-94AE-55930AC22CDA}"/>
              </a:ext>
            </a:extLst>
          </p:cNvPr>
          <p:cNvSpPr txBox="1">
            <a:spLocks/>
          </p:cNvSpPr>
          <p:nvPr/>
        </p:nvSpPr>
        <p:spPr>
          <a:xfrm>
            <a:off x="328246" y="2347913"/>
            <a:ext cx="8229600" cy="419099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Healthcare providers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Homeless services organizations </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Substance use treatment providers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Jails and detention centers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Law enforcement and other first responders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Cities and elected officials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Public works and sanitation districts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Unions</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Slide Number Placeholder 2"/>
          <p:cNvSpPr txBox="1">
            <a:spLocks/>
          </p:cNvSpPr>
          <p:nvPr/>
        </p:nvSpPr>
        <p:spPr>
          <a:xfrm>
            <a:off x="8358117" y="6383646"/>
            <a:ext cx="533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95</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17012426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70721" y="-110660"/>
            <a:ext cx="4313582" cy="863739"/>
          </a:xfrm>
          <a:noFill/>
          <a:ln>
            <a:noFill/>
            <a:miter lim="800000"/>
            <a:headEnd/>
            <a:tailEnd/>
          </a:ln>
        </p:spPr>
        <p:txBody>
          <a:bodyPr wrap="square" lIns="91440" tIns="45720" rIns="91440" bIns="45720" numCol="1" anchor="ctr" anchorCtr="1" compatLnSpc="1">
            <a:prstTxWarp prst="textNoShape">
              <a:avLst/>
            </a:prstTxWarp>
          </a:bodyPr>
          <a:lstStyle/>
          <a:p>
            <a:r>
              <a:rPr lang="en-US" sz="3600" dirty="0">
                <a:solidFill>
                  <a:schemeClr val="bg1"/>
                </a:solidFill>
              </a:rPr>
              <a:t>Overall Summary </a:t>
            </a:r>
            <a:endParaRPr lang="en-US" sz="3600" i="1" dirty="0">
              <a:solidFill>
                <a:schemeClr val="bg1"/>
              </a:solidFill>
            </a:endParaRPr>
          </a:p>
        </p:txBody>
      </p:sp>
      <p:pic>
        <p:nvPicPr>
          <p:cNvPr id="7" name="Content Placeholder 6" title="Diagram: Plan, Do, Study, Act Model for Improvement ">
            <a:extLst>
              <a:ext uri="{FF2B5EF4-FFF2-40B4-BE49-F238E27FC236}">
                <a16:creationId xmlns:a16="http://schemas.microsoft.com/office/drawing/2014/main" id="{00CA7637-A058-4C03-891D-EC3B457856C6}"/>
              </a:ext>
            </a:extLst>
          </p:cNvPr>
          <p:cNvPicPr>
            <a:picLocks noChangeAspect="1"/>
          </p:cNvPicPr>
          <p:nvPr/>
        </p:nvPicPr>
        <p:blipFill>
          <a:blip r:embed="rId3"/>
          <a:stretch>
            <a:fillRect/>
          </a:stretch>
        </p:blipFill>
        <p:spPr>
          <a:xfrm>
            <a:off x="132522" y="1478874"/>
            <a:ext cx="3017917" cy="4104367"/>
          </a:xfrm>
          <a:prstGeom prst="rect">
            <a:avLst/>
          </a:prstGeom>
        </p:spPr>
      </p:pic>
      <p:sp>
        <p:nvSpPr>
          <p:cNvPr id="11" name="Content Placeholder 5"/>
          <p:cNvSpPr txBox="1">
            <a:spLocks/>
          </p:cNvSpPr>
          <p:nvPr/>
        </p:nvSpPr>
        <p:spPr>
          <a:xfrm>
            <a:off x="3150439" y="1146280"/>
            <a:ext cx="5993561" cy="5575195"/>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Los Angeles County is a culturally and geographically diverse, highly populated, and physically large area susceptible to a wide variety of disasters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Infrastructure and preparedness/readiness activities supported by performance improvement is critical to swift and high quality response to disasters</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Important to establish and maintain a QI culture based on evidence-based models of improvement that permeate all levels of the organization</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Partnerships and local relationships are key</a:t>
            </a: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lide Number Placeholder 2"/>
          <p:cNvSpPr txBox="1">
            <a:spLocks/>
          </p:cNvSpPr>
          <p:nvPr/>
        </p:nvSpPr>
        <p:spPr>
          <a:xfrm>
            <a:off x="8358117" y="6383646"/>
            <a:ext cx="533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96</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41419871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591056" y="-110660"/>
            <a:ext cx="5633917" cy="863739"/>
          </a:xfrm>
          <a:noFill/>
          <a:ln>
            <a:noFill/>
            <a:miter lim="800000"/>
            <a:headEnd/>
            <a:tailEnd/>
          </a:ln>
        </p:spPr>
        <p:txBody>
          <a:bodyPr wrap="square" lIns="91440" tIns="45720" rIns="91440" bIns="45720" numCol="1" anchor="ctr" anchorCtr="1" compatLnSpc="1">
            <a:prstTxWarp prst="textNoShape">
              <a:avLst/>
            </a:prstTxWarp>
          </a:bodyPr>
          <a:lstStyle/>
          <a:p>
            <a:r>
              <a:rPr lang="en-US" sz="3600" dirty="0">
                <a:solidFill>
                  <a:schemeClr val="bg1"/>
                </a:solidFill>
              </a:rPr>
              <a:t>Resources  </a:t>
            </a:r>
            <a:endParaRPr lang="en-US" sz="3600" i="1" dirty="0">
              <a:solidFill>
                <a:schemeClr val="bg1"/>
              </a:solidFill>
            </a:endParaRPr>
          </a:p>
        </p:txBody>
      </p:sp>
      <p:sp>
        <p:nvSpPr>
          <p:cNvPr id="13" name="Slide Number Placeholder 2"/>
          <p:cNvSpPr txBox="1">
            <a:spLocks/>
          </p:cNvSpPr>
          <p:nvPr/>
        </p:nvSpPr>
        <p:spPr>
          <a:xfrm>
            <a:off x="8358117" y="6383646"/>
            <a:ext cx="533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E5BAE34C-63C7-4507-B709-39273641078B}"/>
              </a:ext>
            </a:extLst>
          </p:cNvPr>
          <p:cNvSpPr txBox="1">
            <a:spLocks/>
          </p:cNvSpPr>
          <p:nvPr/>
        </p:nvSpPr>
        <p:spPr>
          <a:xfrm>
            <a:off x="258928" y="1217725"/>
            <a:ext cx="8686800" cy="419099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Aliso Canyon Gas Leak</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3"/>
              </a:rPr>
              <a:t>http://publichealth.lacounty.gov/media/gasleak/</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LA County Hepatitis A Information</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General public: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4"/>
              </a:rPr>
              <a:t>http://publichealth.lacounty.gov/media/hepa/index.htm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Clinicians: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5"/>
              </a:rPr>
              <a:t>http://publichealth.lacounty.gov/acd/Diseases/HepA.htm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LA County Public Health Emergency Preparedness</a:t>
            </a:r>
          </a:p>
          <a:p>
            <a:pPr marL="644652" marR="0" lvl="1"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6"/>
              </a:rPr>
              <a:t>http://publichealth.lacounty.gov/eprp/index.htm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National Association of County &amp; City Health Officials (NACCHO) QI training, plans and projects</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sng" strike="noStrike" kern="1200" cap="none" spc="0" normalizeH="0" baseline="0" noProof="0" dirty="0">
                <a:ln>
                  <a:noFill/>
                </a:ln>
                <a:solidFill>
                  <a:prstClr val="black"/>
                </a:solidFill>
                <a:effectLst/>
                <a:uLnTx/>
                <a:uFillTx/>
                <a:latin typeface="Calibri"/>
                <a:ea typeface="+mn-ea"/>
                <a:cs typeface="+mn-cs"/>
                <a:hlinkClick r:id="rId7"/>
              </a:rPr>
              <a:t>http://archived.naccho.org/topics/infrastructure/accreditation/quality.cfm</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256032" marR="0" lvl="0" indent="-256032"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National Network of Public Health Institutes’ Resource Directory </a:t>
            </a:r>
          </a:p>
          <a:p>
            <a:pPr marL="557784"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hlinkClick r:id="rId8"/>
              </a:rPr>
              <a:t>https://nnphi.org/resource-directory/?focus_areas%5B%5D=performance-quality-improvement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4F81BD">
                  <a:lumMod val="75000"/>
                </a:srgbClr>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srgbClr val="4F81BD">
                  <a:lumMod val="75000"/>
                </a:srgbClr>
              </a:buClr>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9682546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a:extLst>
              <a:ext uri="{FF2B5EF4-FFF2-40B4-BE49-F238E27FC236}">
                <a16:creationId xmlns:a16="http://schemas.microsoft.com/office/drawing/2014/main" id="{D4EE707E-5CE0-4B3A-8DD3-44487335BB44}"/>
              </a:ext>
            </a:extLst>
          </p:cNvPr>
          <p:cNvSpPr txBox="1">
            <a:spLocks/>
          </p:cNvSpPr>
          <p:nvPr/>
        </p:nvSpPr>
        <p:spPr>
          <a:xfrm>
            <a:off x="542168" y="5261259"/>
            <a:ext cx="4390318" cy="1130749"/>
          </a:xfrm>
          <a:prstGeom prst="rect">
            <a:avLst/>
          </a:prstGeom>
        </p:spPr>
        <p:txBody>
          <a:bodyPr vert="horz" lIns="91440" tIns="45720" rIns="91440" bIns="45720" rtlCol="0">
            <a:noAutofit/>
          </a:bodyPr>
          <a:lstStyle>
            <a:lvl1pPr marL="0" indent="0" algn="l" defTabSz="457200" rtl="0" eaLnBrk="1" latinLnBrk="0" hangingPunct="1">
              <a:lnSpc>
                <a:spcPts val="2300"/>
              </a:lnSpc>
              <a:spcBef>
                <a:spcPct val="20000"/>
              </a:spcBef>
              <a:buClr>
                <a:schemeClr val="accent1">
                  <a:lumMod val="75000"/>
                </a:schemeClr>
              </a:buClr>
              <a:buFont typeface="Arial"/>
              <a:buNone/>
              <a:defRPr sz="2200"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6">
                  <a:lumMod val="75000"/>
                </a:schemeClr>
              </a:buClr>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Jeffrey D. Gunzenhauser, MD, MPH</a:t>
            </a:r>
          </a:p>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r>
              <a:rPr kumimoji="0" lang="en-US" sz="1600" b="0" i="1" u="none" strike="noStrike" kern="1200" cap="none" spc="0" normalizeH="0" baseline="0" noProof="0" dirty="0">
                <a:ln>
                  <a:noFill/>
                </a:ln>
                <a:solidFill>
                  <a:srgbClr val="FFFFFF"/>
                </a:solidFill>
                <a:effectLst/>
                <a:uLnTx/>
                <a:uFillTx/>
                <a:latin typeface="Calibri"/>
                <a:ea typeface="+mn-ea"/>
                <a:cs typeface="+mn-cs"/>
              </a:rPr>
              <a:t>Interim Health Officer and Chief Medical Officer</a:t>
            </a:r>
          </a:p>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r>
              <a:rPr kumimoji="0" lang="en-US" sz="1600" b="0" i="1" u="none" strike="noStrike" kern="1200" cap="none" spc="0" normalizeH="0" baseline="0" noProof="0" dirty="0">
                <a:ln>
                  <a:noFill/>
                </a:ln>
                <a:solidFill>
                  <a:srgbClr val="FFFFFF"/>
                </a:solidFill>
                <a:effectLst/>
                <a:uLnTx/>
                <a:uFillTx/>
                <a:latin typeface="Calibri"/>
                <a:ea typeface="+mn-ea"/>
                <a:cs typeface="+mn-cs"/>
              </a:rPr>
              <a:t>Los Angeles County Department of Public Health</a:t>
            </a:r>
          </a:p>
        </p:txBody>
      </p:sp>
      <p:sp>
        <p:nvSpPr>
          <p:cNvPr id="2" name="Title 1"/>
          <p:cNvSpPr>
            <a:spLocks noGrp="1"/>
          </p:cNvSpPr>
          <p:nvPr>
            <p:ph type="ctrTitle"/>
          </p:nvPr>
        </p:nvSpPr>
        <p:spPr/>
        <p:txBody>
          <a:bodyPr/>
          <a:lstStyle/>
          <a:p>
            <a:r>
              <a:rPr lang="en-US" sz="4800" dirty="0">
                <a:solidFill>
                  <a:srgbClr val="FFFF00"/>
                </a:solidFill>
              </a:rPr>
              <a:t>Thank you!</a:t>
            </a:r>
            <a:endParaRPr lang="en-US" sz="4800" dirty="0"/>
          </a:p>
        </p:txBody>
      </p:sp>
    </p:spTree>
    <p:extLst>
      <p:ext uri="{BB962C8B-B14F-4D97-AF65-F5344CB8AC3E}">
        <p14:creationId xmlns:p14="http://schemas.microsoft.com/office/powerpoint/2010/main" val="19662661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0700" y="1847088"/>
            <a:ext cx="8089900" cy="687364"/>
          </a:xfrm>
        </p:spPr>
        <p:txBody>
          <a:bodyPr/>
          <a:lstStyle/>
          <a:p>
            <a:r>
              <a:rPr lang="en-US" b="1" dirty="0"/>
              <a:t>Roundtable Discussion</a:t>
            </a:r>
            <a:br>
              <a:rPr lang="en-US" b="1" dirty="0"/>
            </a:br>
            <a:r>
              <a:rPr lang="en-US" b="1" dirty="0"/>
              <a:t/>
            </a:r>
            <a:br>
              <a:rPr lang="en-US" b="1" dirty="0"/>
            </a:br>
            <a:r>
              <a:rPr lang="en-US" sz="2800" dirty="0"/>
              <a:t>D</a:t>
            </a:r>
            <a:r>
              <a:rPr lang="en-US" sz="2800" dirty="0" smtClean="0"/>
              <a:t>on Wright, MD, MPH</a:t>
            </a:r>
            <a:r>
              <a:rPr lang="en-US" sz="2800" dirty="0"/>
              <a:t/>
            </a:r>
            <a:br>
              <a:rPr lang="en-US" sz="2800" dirty="0"/>
            </a:br>
            <a:r>
              <a:rPr lang="en-US" sz="2800" dirty="0" smtClean="0"/>
              <a:t>Director, </a:t>
            </a:r>
            <a:r>
              <a:rPr lang="en-US" sz="2800" dirty="0"/>
              <a:t>Office of Disease Prevention and Health Promotion </a:t>
            </a:r>
            <a:r>
              <a:rPr lang="en-US" b="1" dirty="0"/>
              <a:t/>
            </a:r>
            <a:br>
              <a:rPr lang="en-US" b="1" dirty="0"/>
            </a:br>
            <a:endParaRPr lang="en-US" b="1" dirty="0"/>
          </a:p>
        </p:txBody>
      </p:sp>
    </p:spTree>
    <p:extLst>
      <p:ext uri="{BB962C8B-B14F-4D97-AF65-F5344CB8AC3E}">
        <p14:creationId xmlns:p14="http://schemas.microsoft.com/office/powerpoint/2010/main" val="111913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1.xml><?xml version="1.0" encoding="utf-8"?>
<a:theme xmlns:a="http://schemas.openxmlformats.org/drawingml/2006/main" name="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4.xml><?xml version="1.0" encoding="utf-8"?>
<a:theme xmlns:a="http://schemas.openxmlformats.org/drawingml/2006/main" name="1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8.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HealthyPeople2020_2016.10.5</Template>
  <TotalTime>5447</TotalTime>
  <Words>6338</Words>
  <Application>Microsoft Office PowerPoint</Application>
  <PresentationFormat>On-screen Show (4:3)</PresentationFormat>
  <Paragraphs>1157</Paragraphs>
  <Slides>104</Slides>
  <Notes>101</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104</vt:i4>
      </vt:variant>
    </vt:vector>
  </HeadingPairs>
  <TitlesOfParts>
    <vt:vector size="127" baseType="lpstr">
      <vt:lpstr>ＭＳ Ｐゴシック</vt:lpstr>
      <vt:lpstr>Arial</vt:lpstr>
      <vt:lpstr>Arial Black</vt:lpstr>
      <vt:lpstr>Calibri</vt:lpstr>
      <vt:lpstr>Corbel</vt:lpstr>
      <vt:lpstr>Courier New</vt:lpstr>
      <vt:lpstr>Myriad Web Pro</vt:lpstr>
      <vt:lpstr>Tahoma</vt:lpstr>
      <vt:lpstr>Times New Roman</vt:lpstr>
      <vt:lpstr>Verdana</vt:lpstr>
      <vt:lpstr>Wingdings</vt:lpstr>
      <vt:lpstr>Wingdings 2</vt:lpstr>
      <vt:lpstr>HealthyPeople2020_2016.10.5</vt:lpstr>
      <vt:lpstr>Section</vt:lpstr>
      <vt:lpstr>Body</vt:lpstr>
      <vt:lpstr>1_NCEH_ATSDR_combined</vt:lpstr>
      <vt:lpstr>1_Body</vt:lpstr>
      <vt:lpstr>Office Theme</vt:lpstr>
      <vt:lpstr>2_Body</vt:lpstr>
      <vt:lpstr>1_Section</vt:lpstr>
      <vt:lpstr>1_Office Theme</vt:lpstr>
      <vt:lpstr>1_HealthyPeople2020_2016.10.5</vt:lpstr>
      <vt:lpstr>3_Body</vt:lpstr>
      <vt:lpstr>Progress Review Webinar: Public Health Infrastructure and Preparedness</vt:lpstr>
      <vt:lpstr>Strong Organizations and  Resilient Communities   </vt:lpstr>
      <vt:lpstr>Agenda and Presenters</vt:lpstr>
      <vt:lpstr>Healthy People at the Forefront of Public Health </vt:lpstr>
      <vt:lpstr>Evolution of Healthy People </vt:lpstr>
      <vt:lpstr>Public Health Infrastructure</vt:lpstr>
      <vt:lpstr>Public Health Infrastructure and the 10 Essential Health Services </vt:lpstr>
      <vt:lpstr>Preparedness</vt:lpstr>
      <vt:lpstr>National Health Security Strategy</vt:lpstr>
      <vt:lpstr>Charles Rothwell, MBA, MS Director, National Center for Health Statistics Centers for Disease Control and Prevention</vt:lpstr>
      <vt:lpstr>Presentation Overview</vt:lpstr>
      <vt:lpstr>Tracking the Nation’s Progress</vt:lpstr>
      <vt:lpstr>Presentation Overview</vt:lpstr>
      <vt:lpstr>Public Health Workforce: Core Competencies for Public Health Professionals  in Continuing Education</vt:lpstr>
      <vt:lpstr>Data and Information Systems: Use of the Latest  U.S. Standard Birth and Death Certificates</vt:lpstr>
      <vt:lpstr>Public Health Organizations: Development of a health improvement plan</vt:lpstr>
      <vt:lpstr>Public Health Organizations: Agencies with a Quality Improvement Process</vt:lpstr>
      <vt:lpstr>Public Health Organizations: Accredited State Public Health Agencies</vt:lpstr>
      <vt:lpstr>Public Health Organizations: Accredited Local Public Health Agencies</vt:lpstr>
      <vt:lpstr>Presentation Overview</vt:lpstr>
      <vt:lpstr>Medical Reserve Corps (MRC) Units Participating in Preparedness and Training Activities</vt:lpstr>
      <vt:lpstr>Healthcare Facilities that are Members of a Hospital Preparedness Program-funded Healthcare Coalition</vt:lpstr>
      <vt:lpstr> Household Emergency Plan with Specific Instructions, 2012 </vt:lpstr>
      <vt:lpstr>School Preparedness Plan:  Family Reunification Procedures</vt:lpstr>
      <vt:lpstr>School Preparedness Plan:  Procedures for Responding to Pandemic Flu   or Infectious Disease Outbreaks </vt:lpstr>
      <vt:lpstr>School Preparedness Plan:   Provisions for Students and Staff with  Special Needs</vt:lpstr>
      <vt:lpstr>  Adults with Children Who Discussed  Household Emergency Plan, 2012</vt:lpstr>
      <vt:lpstr>State Requirement for Regulated Child Care Providers to have Preparedness Plans</vt:lpstr>
      <vt:lpstr>Key Takeaways –  Public Health Infrastructure</vt:lpstr>
      <vt:lpstr>Key Takeaways – Preparedness</vt:lpstr>
      <vt:lpstr>Centers for Disease Control and Prevention (CDC)    Activities Supporting Healthy People 2020 Public Health Infrastructure Objectives </vt:lpstr>
      <vt:lpstr>Public Health Infrastructure</vt:lpstr>
      <vt:lpstr>Governmental Public Health</vt:lpstr>
      <vt:lpstr>National Voluntary Accreditation for  Public Health Departments</vt:lpstr>
      <vt:lpstr>Supporting Accreditation and Quality Improvement</vt:lpstr>
      <vt:lpstr>Evaluating and Continuously Improving Accreditation</vt:lpstr>
      <vt:lpstr>State/Community Health Improvement Planning  </vt:lpstr>
      <vt:lpstr>Planning Tools and Activity in the Field</vt:lpstr>
      <vt:lpstr>Workforce Development</vt:lpstr>
      <vt:lpstr>Preventive Health and Health Services Block Grant</vt:lpstr>
      <vt:lpstr>Resources</vt:lpstr>
      <vt:lpstr>Health Resources and Services Administration  Activities Supporting Healthy People 2020  Public Health Infrastructure Objectives</vt:lpstr>
      <vt:lpstr>HRSA’s Vision and Mission </vt:lpstr>
      <vt:lpstr>Health Resources and Services Administration (HRSA) Overview</vt:lpstr>
      <vt:lpstr>Bureau of Health Workforce Approach</vt:lpstr>
      <vt:lpstr>BHW Programs Snapshot</vt:lpstr>
      <vt:lpstr>Community-Based Training</vt:lpstr>
      <vt:lpstr>National Health Service Corps (NHSC)</vt:lpstr>
      <vt:lpstr>NURSE Corps</vt:lpstr>
      <vt:lpstr>Public Health Workforce Programs</vt:lpstr>
      <vt:lpstr>PHTC Accomplishments</vt:lpstr>
      <vt:lpstr>HRSA’s Work to Combat Zika</vt:lpstr>
      <vt:lpstr>Contact Us</vt:lpstr>
      <vt:lpstr>Connect with HRSA</vt:lpstr>
      <vt:lpstr>CDC Office of Public Health Preparedness and Response Activities Supporting Healthy People 2020 Preparedness Objectives </vt:lpstr>
      <vt:lpstr> Ready for Any Emergency </vt:lpstr>
      <vt:lpstr>All Hazards Planning</vt:lpstr>
      <vt:lpstr>CDC Emergency Operations Center</vt:lpstr>
      <vt:lpstr> Office of Public Health Preparedness and Response </vt:lpstr>
      <vt:lpstr>Resilient Communities are Ready to Respond</vt:lpstr>
      <vt:lpstr>Building Public Health Preparedness</vt:lpstr>
      <vt:lpstr>Children and Preparedness Actions</vt:lpstr>
      <vt:lpstr>Promoting Action for School Preparedness Planning</vt:lpstr>
      <vt:lpstr>Be Informed About What to Do</vt:lpstr>
      <vt:lpstr>Thank you</vt:lpstr>
      <vt:lpstr>Office of the Assistant Secretary for Preparedness and Response (ASPR)  Activities Supporting Healthy People 2020 Preparedness Objectives </vt:lpstr>
      <vt:lpstr>Office of the Assistant Secretary for Preparedness and Response</vt:lpstr>
      <vt:lpstr>ASPR Priorities</vt:lpstr>
      <vt:lpstr>Secretary’s Operations Center</vt:lpstr>
      <vt:lpstr>Regional Disaster Health Response System</vt:lpstr>
      <vt:lpstr>Healthcare System Preparedness: Hospital Preparedness Program</vt:lpstr>
      <vt:lpstr>Response-Ready Personnel</vt:lpstr>
      <vt:lpstr>ASPR Support for Healthy People</vt:lpstr>
      <vt:lpstr>Resources</vt:lpstr>
      <vt:lpstr>Los Angeles County Department of Public Health </vt:lpstr>
      <vt:lpstr>Presentation Overview</vt:lpstr>
      <vt:lpstr>Los Angeles County</vt:lpstr>
      <vt:lpstr>DPH Infrastructure: Overview</vt:lpstr>
      <vt:lpstr>DPH Infrastructure</vt:lpstr>
      <vt:lpstr>DPH Infrastructure</vt:lpstr>
      <vt:lpstr>DPH Preparedness: Readiness Activities</vt:lpstr>
      <vt:lpstr>Recent Public Health Emergencies</vt:lpstr>
      <vt:lpstr>Aliso Canyon Gas Leak </vt:lpstr>
      <vt:lpstr>Aliso Canyon Gas Leak Disaster</vt:lpstr>
      <vt:lpstr>Symptoms Reported to Public Health by Distance to Well SS-25</vt:lpstr>
      <vt:lpstr>Aliso Canyon Gas Leak Disaster </vt:lpstr>
      <vt:lpstr>Aliso Canyon Gas Leak Disaster </vt:lpstr>
      <vt:lpstr>Aliso Canyon Gas Leak Disaster </vt:lpstr>
      <vt:lpstr>Hepatitis A Outbreak</vt:lpstr>
      <vt:lpstr>Background</vt:lpstr>
      <vt:lpstr>Strategies</vt:lpstr>
      <vt:lpstr>Key Response Activities</vt:lpstr>
      <vt:lpstr>Outcomes and Outreach</vt:lpstr>
      <vt:lpstr>Innovations</vt:lpstr>
      <vt:lpstr>Partnerships</vt:lpstr>
      <vt:lpstr>Overall Summary </vt:lpstr>
      <vt:lpstr>Resources  </vt:lpstr>
      <vt:lpstr>Thank you!</vt:lpstr>
      <vt:lpstr>Roundtable Discussion  Don Wright, MD, MPH Director, Office of Disease Prevention and Health Promotion  </vt:lpstr>
      <vt:lpstr>Healthy People 2020                  Stories from the Field </vt:lpstr>
      <vt:lpstr>Who’s Leading the Leading Health Indicators?  Webinar </vt:lpstr>
      <vt:lpstr>Register now at www.2018HealthyAgingSummit.org  </vt:lpstr>
      <vt:lpstr>Progress Review Planning Group </vt:lpstr>
      <vt:lpstr>Stay Connected </vt:lpstr>
    </vt:vector>
  </TitlesOfParts>
  <Company>DHHS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Healthy People 2020 PowerPoint Template</dc:subject>
  <dc:creator>Tiffani Kigenyi</dc:creator>
  <cp:keywords>Healthy People</cp:keywords>
  <cp:lastModifiedBy>Moore, Jennifer A. (CDC/OPHSS/NCHS)</cp:lastModifiedBy>
  <cp:revision>414</cp:revision>
  <cp:lastPrinted>2018-01-10T18:07:18Z</cp:lastPrinted>
  <dcterms:created xsi:type="dcterms:W3CDTF">2016-12-06T21:12:58Z</dcterms:created>
  <dcterms:modified xsi:type="dcterms:W3CDTF">2018-04-11T13:37:50Z</dcterms:modified>
</cp:coreProperties>
</file>